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67" r:id="rId3"/>
    <p:sldMasterId id="2147483673" r:id="rId4"/>
    <p:sldMasterId id="2147483671" r:id="rId5"/>
    <p:sldMasterId id="2147483685" r:id="rId6"/>
    <p:sldMasterId id="2147483675" r:id="rId7"/>
  </p:sldMasterIdLst>
  <p:notesMasterIdLst>
    <p:notesMasterId r:id="rId19"/>
  </p:notesMasterIdLst>
  <p:sldIdLst>
    <p:sldId id="335" r:id="rId8"/>
    <p:sldId id="315" r:id="rId9"/>
    <p:sldId id="330" r:id="rId10"/>
    <p:sldId id="329" r:id="rId11"/>
    <p:sldId id="325" r:id="rId12"/>
    <p:sldId id="331" r:id="rId13"/>
    <p:sldId id="332" r:id="rId14"/>
    <p:sldId id="333" r:id="rId15"/>
    <p:sldId id="308" r:id="rId16"/>
    <p:sldId id="334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162"/>
    <a:srgbClr val="8B288D"/>
    <a:srgbClr val="FF4E00"/>
    <a:srgbClr val="0E72BA"/>
    <a:srgbClr val="242E69"/>
    <a:srgbClr val="0172BD"/>
    <a:srgbClr val="00226E"/>
    <a:srgbClr val="FF8E3E"/>
    <a:srgbClr val="EA941A"/>
    <a:srgbClr val="5C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86330"/>
  </p:normalViewPr>
  <p:slideViewPr>
    <p:cSldViewPr snapToGrid="0" snapToObjects="1">
      <p:cViewPr varScale="1">
        <p:scale>
          <a:sx n="98" d="100"/>
          <a:sy n="98" d="100"/>
        </p:scale>
        <p:origin x="208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DA8C-F526-C74C-A1A9-5A2E60920ADF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9A2A-21B6-5649-80D9-F23F123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0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1B5EA-D41A-3B46-8DE2-2CA3B6744266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D97A2-10F5-3746-9659-58BBFE3B65A6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01093-7ED7-484F-BDA6-79FE0BAD4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55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44D604-ED90-7343-AB07-E6CBB9C7C811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4BC8D-2352-EC43-AC4C-BE0AFE5B04D7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BF018-9641-6840-AE34-6837250BE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C32BC-9E37-6546-A06E-E1879110E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E724BA-04AB-B64A-B319-746293BC0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090" y="1122363"/>
            <a:ext cx="6403910" cy="902380"/>
          </a:xfrm>
          <a:prstGeom prst="rect">
            <a:avLst/>
          </a:prstGeom>
        </p:spPr>
        <p:txBody>
          <a:bodyPr anchor="b"/>
          <a:lstStyle>
            <a:lvl1pPr algn="l" fontAlgn="t">
              <a:defRPr sz="2400" b="1" i="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02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73934-CF45-2840-8514-7A02986EB480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3E2162"/>
              </a:gs>
              <a:gs pos="0">
                <a:srgbClr val="8B28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36D5E-C5B5-F143-8192-92D74BD6C04C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0A813AD-9B86-AC48-BB0D-24E53C9AD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5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4BAF9-EE13-7C4D-B78B-08A5939CF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79" r:id="rId3"/>
    <p:sldLayoutId id="2147483688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90533"/>
          </a:solidFill>
          <a:effectLst/>
          <a:latin typeface="Benton Sans" panose="02000504020000020004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1pPr>
      <a:lvl2pPr marL="4572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600" kern="1200">
          <a:solidFill>
            <a:schemeClr val="bg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2pPr>
      <a:lvl3pPr marL="9144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400" kern="1200">
          <a:solidFill>
            <a:schemeClr val="bg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3pPr>
      <a:lvl4pPr marL="13716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4pPr>
      <a:lvl5pPr marL="18288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EDBA73-239A-3C4F-BEB5-766BE444C30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9132E-CC3D-DD40-A196-BF459E3224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519258" y="6299890"/>
            <a:ext cx="1334770" cy="39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5B5327-874B-8843-854D-2B37B3FCD353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baseline="0" smtClean="0">
                <a:solidFill>
                  <a:schemeClr val="bg1"/>
                </a:solidFill>
                <a:latin typeface="Proxima Nova Light" panose="02000506030000020004" pitchFamily="2" charset="0"/>
              </a:rPr>
              <a:pPr/>
              <a:t>‹#›</a:t>
            </a:fld>
            <a:r>
              <a:rPr lang="en-US" sz="900" baseline="0" dirty="0">
                <a:solidFill>
                  <a:schemeClr val="bg1"/>
                </a:solidFill>
                <a:latin typeface="Proxima Nova Light" panose="02000506030000020004" pitchFamily="2" charset="0"/>
              </a:rPr>
              <a:t>    © 2020 ASUG 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132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A08D2-9752-5B42-9EDE-75281CB0F66C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D1C67-BCB4-7448-8A22-0DCA98527FB2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8" name="Picture 7" descr="A picture containing wheel&#10;&#10;Description automatically generated">
            <a:extLst>
              <a:ext uri="{FF2B5EF4-FFF2-40B4-BE49-F238E27FC236}">
                <a16:creationId xmlns:a16="http://schemas.microsoft.com/office/drawing/2014/main" id="{22389D0F-BFAA-974C-A589-E7F941EBD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06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FBCEC-A737-EE4B-BF4C-2E3013F166F4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6F3E2-5ED3-6242-B909-07C61C9BF2F9}"/>
              </a:ext>
            </a:extLst>
          </p:cNvPr>
          <p:cNvSpPr/>
          <p:nvPr userDrawn="1"/>
        </p:nvSpPr>
        <p:spPr>
          <a:xfrm>
            <a:off x="0" y="1465695"/>
            <a:ext cx="5936876" cy="2238935"/>
          </a:xfrm>
          <a:prstGeom prst="rect">
            <a:avLst/>
          </a:prstGeom>
          <a:gradFill flip="none" rotWithShape="1">
            <a:gsLst>
              <a:gs pos="0">
                <a:srgbClr val="FF4E00"/>
              </a:gs>
              <a:gs pos="100000">
                <a:srgbClr val="FF8E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8B719-5720-9C4C-86E1-1915A6318580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6" name="Picture 5" descr="A picture containing wheel&#10;&#10;Description automatically generated">
            <a:extLst>
              <a:ext uri="{FF2B5EF4-FFF2-40B4-BE49-F238E27FC236}">
                <a16:creationId xmlns:a16="http://schemas.microsoft.com/office/drawing/2014/main" id="{ECBCC5ED-660E-0247-B12D-5E86B97E9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1441B5-D972-E841-8013-088236BB5B2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72BA"/>
              </a:gs>
              <a:gs pos="100000">
                <a:srgbClr val="242E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02A6F-3739-F24A-A7E3-2FAEF601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9258" y="6299890"/>
            <a:ext cx="1334770" cy="39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6488F-B8C1-494E-AE06-667C5EA38219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baseline="0" smtClean="0">
                <a:solidFill>
                  <a:schemeClr val="bg1"/>
                </a:solidFill>
                <a:latin typeface="Proxima Nova Light" panose="02000506030000020004" pitchFamily="2" charset="0"/>
              </a:rPr>
              <a:pPr/>
              <a:t>‹#›</a:t>
            </a:fld>
            <a:r>
              <a:rPr lang="en-US" sz="900" baseline="0" dirty="0">
                <a:solidFill>
                  <a:schemeClr val="bg1"/>
                </a:solidFill>
                <a:latin typeface="Proxima Nova Light" panose="02000506030000020004" pitchFamily="2" charset="0"/>
              </a:rPr>
              <a:t>    © 2020 ASUG 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215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992CD-4FAD-2746-8648-B1A6F9082B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02A6F-3739-F24A-A7E3-2FAEF601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9258" y="6299890"/>
            <a:ext cx="1334770" cy="39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6488F-B8C1-494E-AE06-667C5EA38219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baseline="0" smtClean="0">
                <a:solidFill>
                  <a:schemeClr val="bg1"/>
                </a:solidFill>
                <a:latin typeface="Proxima Nova Light" panose="02000506030000020004" pitchFamily="2" charset="0"/>
              </a:rPr>
              <a:pPr/>
              <a:t>‹#›</a:t>
            </a:fld>
            <a:r>
              <a:rPr lang="en-US" sz="900" baseline="0" dirty="0">
                <a:solidFill>
                  <a:schemeClr val="bg1"/>
                </a:solidFill>
                <a:latin typeface="Proxima Nova Light" panose="02000506030000020004" pitchFamily="2" charset="0"/>
              </a:rPr>
              <a:t>    © 2020 ASUG 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30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25364D-7DA5-D540-9938-478CABC7C30D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C087E-4EC5-EF40-9776-99BC7B548B35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2020 ASUG  Confidential</a:t>
            </a:r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0546DD02-4B36-3D4B-AA14-54BD2C656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0F6F-EE6D-8440-A7E1-E94A75641C45}"/>
              </a:ext>
            </a:extLst>
          </p:cNvPr>
          <p:cNvSpPr txBox="1">
            <a:spLocks/>
          </p:cNvSpPr>
          <p:nvPr/>
        </p:nvSpPr>
        <p:spPr>
          <a:xfrm>
            <a:off x="944880" y="1632923"/>
            <a:ext cx="5151120" cy="357044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B2B1F5E-FDB0-FB49-B7AD-F5A46FDE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1" y="2590800"/>
            <a:ext cx="41452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5DAB-7F27-4E42-8108-BABDC6780046}"/>
              </a:ext>
            </a:extLst>
          </p:cNvPr>
          <p:cNvSpPr txBox="1">
            <a:spLocks/>
          </p:cNvSpPr>
          <p:nvPr/>
        </p:nvSpPr>
        <p:spPr>
          <a:xfrm>
            <a:off x="1069572" y="1632923"/>
            <a:ext cx="7247114" cy="71839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hear from you!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F4311-2BEC-7E4A-A0EF-DD74DEC7D746}"/>
              </a:ext>
            </a:extLst>
          </p:cNvPr>
          <p:cNvSpPr/>
          <p:nvPr/>
        </p:nvSpPr>
        <p:spPr>
          <a:xfrm>
            <a:off x="1057155" y="2503951"/>
            <a:ext cx="8538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sure to complete the session evaluation on the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SAPPHIRE NOW® and ASUG Annual Conference mobile app.</a:t>
            </a:r>
          </a:p>
        </p:txBody>
      </p:sp>
    </p:spTree>
    <p:extLst>
      <p:ext uri="{BB962C8B-B14F-4D97-AF65-F5344CB8AC3E}">
        <p14:creationId xmlns:p14="http://schemas.microsoft.com/office/powerpoint/2010/main" val="136856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9C504-0C85-D14D-B81B-F7C14518548E}"/>
              </a:ext>
            </a:extLst>
          </p:cNvPr>
          <p:cNvSpPr/>
          <p:nvPr/>
        </p:nvSpPr>
        <p:spPr>
          <a:xfrm>
            <a:off x="1057155" y="2503951"/>
            <a:ext cx="8538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Stay connected. Share your SAP experiences anytime, anywhere.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 the ASUG conversation on social media: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@ASUG365 #ASUG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69DD9-2FC9-E944-A29C-7D3B287D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27" y="3519614"/>
            <a:ext cx="2704444" cy="5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Outcomes and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56753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97520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content.</a:t>
            </a:r>
          </a:p>
        </p:txBody>
      </p:sp>
    </p:spTree>
    <p:extLst>
      <p:ext uri="{BB962C8B-B14F-4D97-AF65-F5344CB8AC3E}">
        <p14:creationId xmlns:p14="http://schemas.microsoft.com/office/powerpoint/2010/main" val="227212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content.</a:t>
            </a:r>
          </a:p>
        </p:txBody>
      </p:sp>
    </p:spTree>
    <p:extLst>
      <p:ext uri="{BB962C8B-B14F-4D97-AF65-F5344CB8AC3E}">
        <p14:creationId xmlns:p14="http://schemas.microsoft.com/office/powerpoint/2010/main" val="192544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content.</a:t>
            </a:r>
          </a:p>
        </p:txBody>
      </p:sp>
    </p:spTree>
    <p:extLst>
      <p:ext uri="{BB962C8B-B14F-4D97-AF65-F5344CB8AC3E}">
        <p14:creationId xmlns:p14="http://schemas.microsoft.com/office/powerpoint/2010/main" val="280699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content.</a:t>
            </a:r>
          </a:p>
        </p:txBody>
      </p:sp>
    </p:spTree>
    <p:extLst>
      <p:ext uri="{BB962C8B-B14F-4D97-AF65-F5344CB8AC3E}">
        <p14:creationId xmlns:p14="http://schemas.microsoft.com/office/powerpoint/2010/main" val="12880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FAAC-C329-3545-92FF-AD34DB084B28}"/>
              </a:ext>
            </a:extLst>
          </p:cNvPr>
          <p:cNvSpPr txBox="1"/>
          <p:nvPr/>
        </p:nvSpPr>
        <p:spPr>
          <a:xfrm>
            <a:off x="719910" y="1247517"/>
            <a:ext cx="1065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content.</a:t>
            </a:r>
          </a:p>
        </p:txBody>
      </p:sp>
    </p:spTree>
    <p:extLst>
      <p:ext uri="{BB962C8B-B14F-4D97-AF65-F5344CB8AC3E}">
        <p14:creationId xmlns:p14="http://schemas.microsoft.com/office/powerpoint/2010/main" val="357774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369C76-8FE2-4845-A223-DAB9128430C4}"/>
              </a:ext>
            </a:extLst>
          </p:cNvPr>
          <p:cNvSpPr/>
          <p:nvPr/>
        </p:nvSpPr>
        <p:spPr>
          <a:xfrm>
            <a:off x="1057155" y="2503951"/>
            <a:ext cx="8538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questions after this session, contact us at [email] and [email].</a:t>
            </a:r>
          </a:p>
        </p:txBody>
      </p:sp>
    </p:spTree>
    <p:extLst>
      <p:ext uri="{BB962C8B-B14F-4D97-AF65-F5344CB8AC3E}">
        <p14:creationId xmlns:p14="http://schemas.microsoft.com/office/powerpoint/2010/main" val="2420112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7922</TotalTime>
  <Words>123</Words>
  <Application>Microsoft Macintosh PowerPoint</Application>
  <PresentationFormat>Widescreen</PresentationFormat>
  <Paragraphs>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Benton Sans</vt:lpstr>
      <vt:lpstr>Calibri</vt:lpstr>
      <vt:lpstr>Century Gothic</vt:lpstr>
      <vt:lpstr>Proxima Nova</vt:lpstr>
      <vt:lpstr>Proxima Nova Light</vt:lpstr>
      <vt:lpstr>Wingdings 2</vt:lpstr>
      <vt:lpstr>Quotable</vt:lpstr>
      <vt:lpstr>3_Custom Design</vt:lpstr>
      <vt:lpstr>2_Custom Design</vt:lpstr>
      <vt:lpstr>1_Custom Design</vt:lpstr>
      <vt:lpstr>4_Custom Design</vt:lpstr>
      <vt:lpstr>8_Custom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Brett</dc:creator>
  <cp:lastModifiedBy>Sarah Ahmad</cp:lastModifiedBy>
  <cp:revision>241</cp:revision>
  <cp:lastPrinted>2019-07-12T15:23:43Z</cp:lastPrinted>
  <dcterms:created xsi:type="dcterms:W3CDTF">2019-06-20T17:26:24Z</dcterms:created>
  <dcterms:modified xsi:type="dcterms:W3CDTF">2020-02-05T15:36:07Z</dcterms:modified>
</cp:coreProperties>
</file>