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51" r:id="rId4"/>
    <p:sldMasterId id="2147483793" r:id="rId5"/>
    <p:sldMasterId id="2147483941" r:id="rId6"/>
  </p:sldMasterIdLst>
  <p:notesMasterIdLst>
    <p:notesMasterId r:id="rId39"/>
  </p:notesMasterIdLst>
  <p:sldIdLst>
    <p:sldId id="2142532527" r:id="rId7"/>
    <p:sldId id="2142533662" r:id="rId8"/>
    <p:sldId id="2142533672" r:id="rId9"/>
    <p:sldId id="141169371" r:id="rId10"/>
    <p:sldId id="2142533631" r:id="rId11"/>
    <p:sldId id="2142533643" r:id="rId12"/>
    <p:sldId id="3996" r:id="rId13"/>
    <p:sldId id="2142533647" r:id="rId14"/>
    <p:sldId id="364" r:id="rId15"/>
    <p:sldId id="2180" r:id="rId16"/>
    <p:sldId id="2142533576" r:id="rId17"/>
    <p:sldId id="141169386" r:id="rId18"/>
    <p:sldId id="1379" r:id="rId19"/>
    <p:sldId id="141169387" r:id="rId20"/>
    <p:sldId id="2142533580" r:id="rId21"/>
    <p:sldId id="2142533718" r:id="rId22"/>
    <p:sldId id="2142533586" r:id="rId23"/>
    <p:sldId id="2142533645" r:id="rId24"/>
    <p:sldId id="2142533587" r:id="rId25"/>
    <p:sldId id="2142533597" r:id="rId26"/>
    <p:sldId id="141169576" r:id="rId27"/>
    <p:sldId id="2142533698" r:id="rId28"/>
    <p:sldId id="141169562" r:id="rId29"/>
    <p:sldId id="141169557" r:id="rId30"/>
    <p:sldId id="2142533697" r:id="rId31"/>
    <p:sldId id="141169585" r:id="rId32"/>
    <p:sldId id="141169581" r:id="rId33"/>
    <p:sldId id="141169382" r:id="rId34"/>
    <p:sldId id="2142533721" r:id="rId35"/>
    <p:sldId id="2142533652" r:id="rId36"/>
    <p:sldId id="284" r:id="rId37"/>
    <p:sldId id="2142533616" r:id="rId38"/>
  </p:sldIdLst>
  <p:sldSz cx="12192000" cy="6858000"/>
  <p:notesSz cx="6858000" cy="25431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B21F9D-61F1-4B40-ABA0-CEEA9A912763}">
          <p14:sldIdLst>
            <p14:sldId id="2142532527"/>
            <p14:sldId id="2142533662"/>
            <p14:sldId id="2142533672"/>
            <p14:sldId id="141169371"/>
            <p14:sldId id="2142533631"/>
            <p14:sldId id="2142533643"/>
            <p14:sldId id="3996"/>
            <p14:sldId id="2142533647"/>
            <p14:sldId id="364"/>
            <p14:sldId id="2180"/>
            <p14:sldId id="2142533576"/>
            <p14:sldId id="141169386"/>
            <p14:sldId id="1379"/>
            <p14:sldId id="141169387"/>
            <p14:sldId id="2142533580"/>
            <p14:sldId id="2142533718"/>
          </p14:sldIdLst>
        </p14:section>
        <p14:section name="NPI" id="{864E5205-E6E9-4648-862E-B9C8683D68A4}">
          <p14:sldIdLst>
            <p14:sldId id="2142533586"/>
            <p14:sldId id="2142533645"/>
            <p14:sldId id="2142533587"/>
            <p14:sldId id="2142533597"/>
            <p14:sldId id="141169576"/>
          </p14:sldIdLst>
        </p14:section>
        <p14:section name="Finance" id="{13DE13A6-3F65-4A61-8114-AD649EE272E0}">
          <p14:sldIdLst>
            <p14:sldId id="2142533698"/>
            <p14:sldId id="141169562"/>
            <p14:sldId id="141169557"/>
            <p14:sldId id="2142533697"/>
            <p14:sldId id="141169585"/>
            <p14:sldId id="141169581"/>
            <p14:sldId id="141169382"/>
            <p14:sldId id="2142533721"/>
          </p14:sldIdLst>
        </p14:section>
        <p14:section name="Wrapup" id="{F62109C7-1D5F-4E61-B572-21619F21FD13}">
          <p14:sldIdLst>
            <p14:sldId id="2142533652"/>
            <p14:sldId id="284"/>
            <p14:sldId id="214253361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006B"/>
    <a:srgbClr val="D9DBEB"/>
    <a:srgbClr val="DADADA"/>
    <a:srgbClr val="CFCFCF"/>
    <a:srgbClr val="24BFC7"/>
    <a:srgbClr val="EB9945"/>
    <a:srgbClr val="3C3C3C"/>
    <a:srgbClr val="0066AA"/>
    <a:srgbClr val="292B3D"/>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49B6D9-54C3-467A-AB2A-F069D1A7900E}" v="1" dt="2023-02-10T16:45:55.2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98" autoAdjust="0"/>
    <p:restoredTop sz="75300" autoAdjust="0"/>
  </p:normalViewPr>
  <p:slideViewPr>
    <p:cSldViewPr snapToGrid="0">
      <p:cViewPr varScale="1">
        <p:scale>
          <a:sx n="80" d="100"/>
          <a:sy n="80" d="100"/>
        </p:scale>
        <p:origin x="1494" y="96"/>
      </p:cViewPr>
      <p:guideLst>
        <p:guide orient="horz" pos="2160"/>
        <p:guide pos="3840"/>
      </p:guideLst>
    </p:cSldViewPr>
  </p:slideViewPr>
  <p:notesTextViewPr>
    <p:cViewPr>
      <p:scale>
        <a:sx n="3" d="2"/>
        <a:sy n="3" d="2"/>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FA8FCE-2CED-40BF-BD6B-3DD2A0FE052C}" type="doc">
      <dgm:prSet loTypeId="urn:microsoft.com/office/officeart/2005/8/layout/orgChart1" loCatId="hierarchy" qsTypeId="urn:microsoft.com/office/officeart/2005/8/quickstyle/simple1" qsCatId="simple" csTypeId="urn:microsoft.com/office/officeart/2005/8/colors/colorful2" csCatId="colorful" phldr="1"/>
      <dgm:spPr/>
      <dgm:t>
        <a:bodyPr/>
        <a:lstStyle/>
        <a:p>
          <a:endParaRPr lang="en-US"/>
        </a:p>
      </dgm:t>
    </dgm:pt>
    <dgm:pt modelId="{DC6803F0-5CE3-4B99-92F9-AC4F8F26464E}">
      <dgm:prSet phldrT="[Text]"/>
      <dgm:spPr>
        <a:xfrm>
          <a:off x="1436326" y="3624"/>
          <a:ext cx="2334793" cy="496137"/>
        </a:xfrm>
        <a:prstGeom prst="rect">
          <a:avLst/>
        </a:prstGeom>
        <a:solidFill>
          <a:schemeClr val="accent1">
            <a:lumMod val="40000"/>
            <a:lumOff val="60000"/>
            <a:alpha val="60000"/>
          </a:schemeClr>
        </a:solidFill>
        <a:ln w="25400" cap="flat"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Calibri" panose="020F0502020204030204" pitchFamily="34" charset="0"/>
              <a:ea typeface="+mn-ea"/>
              <a:cs typeface="Calibri" panose="020F0502020204030204" pitchFamily="34" charset="0"/>
            </a:rPr>
            <a:t>Create new finished good</a:t>
          </a:r>
        </a:p>
      </dgm:t>
    </dgm:pt>
    <dgm:pt modelId="{0C29CE50-918E-4622-92EB-EB7F38E11266}" type="parTrans" cxnId="{6C522AC3-DBFC-4408-827F-70DEDD8F4A29}">
      <dgm:prSet/>
      <dgm:spPr/>
      <dgm:t>
        <a:bodyPr/>
        <a:lstStyle/>
        <a:p>
          <a:endParaRPr lang="en-US">
            <a:latin typeface="Calibri" panose="020F0502020204030204" pitchFamily="34" charset="0"/>
            <a:cs typeface="Calibri" panose="020F0502020204030204" pitchFamily="34" charset="0"/>
          </a:endParaRPr>
        </a:p>
      </dgm:t>
    </dgm:pt>
    <dgm:pt modelId="{509327F0-74D7-43CB-ABF0-F4F9850FCF31}" type="sibTrans" cxnId="{6C522AC3-DBFC-4408-827F-70DEDD8F4A29}">
      <dgm:prSet/>
      <dgm:spPr/>
      <dgm:t>
        <a:bodyPr/>
        <a:lstStyle/>
        <a:p>
          <a:endParaRPr lang="en-US">
            <a:latin typeface="Calibri" panose="020F0502020204030204" pitchFamily="34" charset="0"/>
            <a:cs typeface="Calibri" panose="020F0502020204030204" pitchFamily="34" charset="0"/>
          </a:endParaRPr>
        </a:p>
      </dgm:t>
    </dgm:pt>
    <dgm:pt modelId="{1DB93D6D-F0C4-44A6-B02F-28FB52E2DD70}" type="asst">
      <dgm:prSet phldrT="[Text]" custT="1"/>
      <dgm:spPr>
        <a:xfrm>
          <a:off x="1507259" y="708140"/>
          <a:ext cx="992275" cy="496137"/>
        </a:xfrm>
        <a:prstGeom prst="rect">
          <a:avLst/>
        </a:prstGeom>
        <a:solidFill>
          <a:schemeClr val="accent3">
            <a:alpha val="60000"/>
          </a:schemeClr>
        </a:solidFill>
        <a:ln w="25400" cap="flat" cmpd="sng" algn="ctr">
          <a:solidFill>
            <a:sysClr val="window" lastClr="FFFFFF">
              <a:hueOff val="0"/>
              <a:satOff val="0"/>
              <a:lumOff val="0"/>
            </a:sysClr>
          </a:solidFill>
          <a:prstDash val="solid"/>
        </a:ln>
        <a:effectLst/>
      </dgm:spPr>
      <dgm:t>
        <a:bodyPr/>
        <a:lstStyle/>
        <a:p>
          <a:pPr>
            <a:buNone/>
          </a:pPr>
          <a:r>
            <a:rPr lang="en-US" sz="1400" dirty="0">
              <a:solidFill>
                <a:sysClr val="window" lastClr="FFFFFF"/>
              </a:solidFill>
              <a:latin typeface="Calibri" panose="020F0502020204030204" pitchFamily="34" charset="0"/>
              <a:ea typeface="+mn-ea"/>
              <a:cs typeface="Calibri" panose="020F0502020204030204" pitchFamily="34" charset="0"/>
            </a:rPr>
            <a:t>Create shell material</a:t>
          </a:r>
        </a:p>
      </dgm:t>
    </dgm:pt>
    <dgm:pt modelId="{A35DC099-BA10-4277-8C0C-205543C425FE}" type="parTrans" cxnId="{D100F789-1BF6-4E31-842B-B08868B0043E}">
      <dgm:prSet/>
      <dgm:spPr>
        <a:xfrm>
          <a:off x="2499534" y="499762"/>
          <a:ext cx="104188" cy="456446"/>
        </a:xfrm>
        <a:custGeom>
          <a:avLst/>
          <a:gdLst/>
          <a:ahLst/>
          <a:cxnLst/>
          <a:rect l="0" t="0" r="0" b="0"/>
          <a:pathLst>
            <a:path>
              <a:moveTo>
                <a:pt x="104188" y="0"/>
              </a:moveTo>
              <a:lnTo>
                <a:pt x="104188" y="456446"/>
              </a:lnTo>
              <a:lnTo>
                <a:pt x="0" y="456446"/>
              </a:lnTo>
            </a:path>
          </a:pathLst>
        </a:custGeom>
        <a:noFill/>
        <a:ln w="25400" cap="flat" cmpd="sng" algn="ctr">
          <a:solidFill>
            <a:schemeClr val="accent1">
              <a:lumMod val="20000"/>
              <a:lumOff val="80000"/>
            </a:schemeClr>
          </a:solidFill>
          <a:prstDash val="solid"/>
        </a:ln>
        <a:effectLst/>
      </dgm:spPr>
      <dgm:t>
        <a:bodyPr/>
        <a:lstStyle/>
        <a:p>
          <a:endParaRPr lang="en-US">
            <a:latin typeface="Calibri" panose="020F0502020204030204" pitchFamily="34" charset="0"/>
            <a:cs typeface="Calibri" panose="020F0502020204030204" pitchFamily="34" charset="0"/>
          </a:endParaRPr>
        </a:p>
      </dgm:t>
    </dgm:pt>
    <dgm:pt modelId="{725AB2B8-C0C9-4F49-8CEC-4D52EBFFB49B}" type="sibTrans" cxnId="{D100F789-1BF6-4E31-842B-B08868B0043E}">
      <dgm:prSet/>
      <dgm:spPr/>
      <dgm:t>
        <a:bodyPr/>
        <a:lstStyle/>
        <a:p>
          <a:endParaRPr lang="en-US">
            <a:latin typeface="Calibri" panose="020F0502020204030204" pitchFamily="34" charset="0"/>
            <a:cs typeface="Calibri" panose="020F0502020204030204" pitchFamily="34" charset="0"/>
          </a:endParaRPr>
        </a:p>
      </dgm:t>
    </dgm:pt>
    <dgm:pt modelId="{BB59DA07-C01E-46AA-A4F0-FA4915BF0460}">
      <dgm:prSet phldrT="[Text]"/>
      <dgm:spPr>
        <a:xfrm>
          <a:off x="906932" y="1412655"/>
          <a:ext cx="992275" cy="496137"/>
        </a:xfrm>
        <a:prstGeom prst="rect">
          <a:avLst/>
        </a:prstGeom>
        <a:solidFill>
          <a:schemeClr val="accent2">
            <a:alpha val="60000"/>
          </a:schemeClr>
        </a:solidFill>
        <a:ln w="25400" cap="flat" cmpd="sng" algn="ctr">
          <a:solidFill>
            <a:sysClr val="window" lastClr="FFFFFF">
              <a:hueOff val="0"/>
              <a:satOff val="0"/>
              <a:lumOff val="0"/>
            </a:sysClr>
          </a:solidFill>
          <a:prstDash val="solid"/>
        </a:ln>
        <a:effectLst/>
      </dgm:spPr>
      <dgm:t>
        <a:bodyPr/>
        <a:lstStyle/>
        <a:p>
          <a:pPr>
            <a:buNone/>
          </a:pPr>
          <a:r>
            <a:rPr lang="en-US" dirty="0">
              <a:solidFill>
                <a:sysClr val="window" lastClr="FFFFFF"/>
              </a:solidFill>
              <a:latin typeface="Calibri" panose="020F0502020204030204" pitchFamily="34" charset="0"/>
              <a:ea typeface="+mn-ea"/>
              <a:cs typeface="Calibri" panose="020F0502020204030204" pitchFamily="34" charset="0"/>
            </a:rPr>
            <a:t>Plant A </a:t>
          </a:r>
        </a:p>
      </dgm:t>
    </dgm:pt>
    <dgm:pt modelId="{2A53DAFA-F506-46EB-96F5-241744AA2DC3}" type="parTrans" cxnId="{DC97050F-0307-49D2-A765-2FE5DDDAAE2D}">
      <dgm:prSet/>
      <dgm:spPr>
        <a:xfrm>
          <a:off x="1403070" y="499762"/>
          <a:ext cx="1200653" cy="912893"/>
        </a:xfrm>
        <a:custGeom>
          <a:avLst/>
          <a:gdLst/>
          <a:ahLst/>
          <a:cxnLst/>
          <a:rect l="0" t="0" r="0" b="0"/>
          <a:pathLst>
            <a:path>
              <a:moveTo>
                <a:pt x="1200653" y="0"/>
              </a:moveTo>
              <a:lnTo>
                <a:pt x="1200653" y="808704"/>
              </a:lnTo>
              <a:lnTo>
                <a:pt x="0" y="808704"/>
              </a:lnTo>
              <a:lnTo>
                <a:pt x="0" y="912893"/>
              </a:lnTo>
            </a:path>
          </a:pathLst>
        </a:custGeom>
        <a:noFill/>
        <a:ln w="25400" cap="flat" cmpd="sng" algn="ctr">
          <a:solidFill>
            <a:schemeClr val="accent2">
              <a:lumMod val="20000"/>
              <a:lumOff val="80000"/>
            </a:schemeClr>
          </a:solidFill>
          <a:prstDash val="solid"/>
        </a:ln>
        <a:effectLst/>
      </dgm:spPr>
      <dgm:t>
        <a:bodyPr/>
        <a:lstStyle/>
        <a:p>
          <a:endParaRPr lang="en-US">
            <a:latin typeface="Calibri" panose="020F0502020204030204" pitchFamily="34" charset="0"/>
            <a:cs typeface="Calibri" panose="020F0502020204030204" pitchFamily="34" charset="0"/>
          </a:endParaRPr>
        </a:p>
      </dgm:t>
    </dgm:pt>
    <dgm:pt modelId="{B8B736EA-BE69-4049-B526-33ABCB25D6FB}" type="sibTrans" cxnId="{DC97050F-0307-49D2-A765-2FE5DDDAAE2D}">
      <dgm:prSet/>
      <dgm:spPr/>
      <dgm:t>
        <a:bodyPr/>
        <a:lstStyle/>
        <a:p>
          <a:endParaRPr lang="en-US">
            <a:latin typeface="Calibri" panose="020F0502020204030204" pitchFamily="34" charset="0"/>
            <a:cs typeface="Calibri" panose="020F0502020204030204" pitchFamily="34" charset="0"/>
          </a:endParaRPr>
        </a:p>
      </dgm:t>
    </dgm:pt>
    <dgm:pt modelId="{E030C216-0515-477E-9E9D-9663C5EB49E4}">
      <dgm:prSet phldrT="[Text]"/>
      <dgm:spPr>
        <a:xfrm>
          <a:off x="2107585" y="1412655"/>
          <a:ext cx="992275" cy="496137"/>
        </a:xfrm>
        <a:prstGeom prst="rect">
          <a:avLst/>
        </a:prstGeom>
        <a:solidFill>
          <a:schemeClr val="accent2">
            <a:alpha val="60000"/>
          </a:schemeClr>
        </a:solidFill>
        <a:ln w="25400" cap="flat" cmpd="sng" algn="ctr">
          <a:solidFill>
            <a:sysClr val="window" lastClr="FFFFFF">
              <a:hueOff val="0"/>
              <a:satOff val="0"/>
              <a:lumOff val="0"/>
            </a:sysClr>
          </a:solidFill>
          <a:prstDash val="solid"/>
        </a:ln>
        <a:effectLst/>
      </dgm:spPr>
      <dgm:t>
        <a:bodyPr/>
        <a:lstStyle/>
        <a:p>
          <a:pPr>
            <a:buNone/>
          </a:pPr>
          <a:r>
            <a:rPr lang="en-US" dirty="0">
              <a:solidFill>
                <a:sysClr val="window" lastClr="FFFFFF"/>
              </a:solidFill>
              <a:latin typeface="Calibri" panose="020F0502020204030204" pitchFamily="34" charset="0"/>
              <a:ea typeface="+mn-ea"/>
              <a:cs typeface="Calibri" panose="020F0502020204030204" pitchFamily="34" charset="0"/>
            </a:rPr>
            <a:t>Plant B </a:t>
          </a:r>
        </a:p>
      </dgm:t>
    </dgm:pt>
    <dgm:pt modelId="{DE5D9160-15BE-44DD-B09F-847686EED0E4}" type="parTrans" cxnId="{6025EDA5-DDBF-4459-A874-E0900E9058A4}">
      <dgm:prSet/>
      <dgm:spPr>
        <a:xfrm>
          <a:off x="2558003" y="499762"/>
          <a:ext cx="91440" cy="912893"/>
        </a:xfrm>
        <a:custGeom>
          <a:avLst/>
          <a:gdLst/>
          <a:ahLst/>
          <a:cxnLst/>
          <a:rect l="0" t="0" r="0" b="0"/>
          <a:pathLst>
            <a:path>
              <a:moveTo>
                <a:pt x="45720" y="0"/>
              </a:moveTo>
              <a:lnTo>
                <a:pt x="45720" y="912893"/>
              </a:lnTo>
            </a:path>
          </a:pathLst>
        </a:custGeom>
        <a:noFill/>
        <a:ln w="25400" cap="flat" cmpd="sng" algn="ctr">
          <a:solidFill>
            <a:schemeClr val="accent1">
              <a:lumMod val="20000"/>
              <a:lumOff val="80000"/>
            </a:schemeClr>
          </a:solidFill>
          <a:prstDash val="solid"/>
        </a:ln>
        <a:effectLst/>
      </dgm:spPr>
      <dgm:t>
        <a:bodyPr/>
        <a:lstStyle/>
        <a:p>
          <a:endParaRPr lang="en-US">
            <a:latin typeface="Calibri" panose="020F0502020204030204" pitchFamily="34" charset="0"/>
            <a:cs typeface="Calibri" panose="020F0502020204030204" pitchFamily="34" charset="0"/>
          </a:endParaRPr>
        </a:p>
      </dgm:t>
    </dgm:pt>
    <dgm:pt modelId="{7FFA32F5-06C5-46CC-B3FB-32C462D10A15}" type="sibTrans" cxnId="{6025EDA5-DDBF-4459-A874-E0900E9058A4}">
      <dgm:prSet/>
      <dgm:spPr/>
      <dgm:t>
        <a:bodyPr/>
        <a:lstStyle/>
        <a:p>
          <a:endParaRPr lang="en-US">
            <a:latin typeface="Calibri" panose="020F0502020204030204" pitchFamily="34" charset="0"/>
            <a:cs typeface="Calibri" panose="020F0502020204030204" pitchFamily="34" charset="0"/>
          </a:endParaRPr>
        </a:p>
      </dgm:t>
    </dgm:pt>
    <dgm:pt modelId="{92E0D082-5DEA-49ED-8750-9CCDCE1B7664}">
      <dgm:prSet phldrT="[Text]"/>
      <dgm:spPr>
        <a:xfrm>
          <a:off x="3308239" y="1412655"/>
          <a:ext cx="992275" cy="496137"/>
        </a:xfrm>
        <a:prstGeom prst="rect">
          <a:avLst/>
        </a:prstGeom>
        <a:solidFill>
          <a:schemeClr val="accent2">
            <a:alpha val="60000"/>
          </a:schemeClr>
        </a:solidFill>
        <a:ln w="25400" cap="flat" cmpd="sng" algn="ctr">
          <a:solidFill>
            <a:sysClr val="window" lastClr="FFFFFF">
              <a:hueOff val="0"/>
              <a:satOff val="0"/>
              <a:lumOff val="0"/>
            </a:sysClr>
          </a:solidFill>
          <a:prstDash val="solid"/>
        </a:ln>
        <a:effectLst/>
      </dgm:spPr>
      <dgm:t>
        <a:bodyPr/>
        <a:lstStyle/>
        <a:p>
          <a:pPr>
            <a:buNone/>
          </a:pPr>
          <a:r>
            <a:rPr lang="en-US" dirty="0">
              <a:solidFill>
                <a:sysClr val="window" lastClr="FFFFFF"/>
              </a:solidFill>
              <a:latin typeface="Calibri" panose="020F0502020204030204" pitchFamily="34" charset="0"/>
              <a:ea typeface="+mn-ea"/>
              <a:cs typeface="Calibri" panose="020F0502020204030204" pitchFamily="34" charset="0"/>
            </a:rPr>
            <a:t>Plant C </a:t>
          </a:r>
        </a:p>
      </dgm:t>
    </dgm:pt>
    <dgm:pt modelId="{81EC2500-18BB-40BF-B8F5-1F70CACBBBA0}" type="parTrans" cxnId="{643A4D32-A411-43A2-B535-92BB5F5170D9}">
      <dgm:prSet/>
      <dgm:spPr>
        <a:xfrm>
          <a:off x="2603723" y="499762"/>
          <a:ext cx="1200653" cy="912893"/>
        </a:xfrm>
        <a:custGeom>
          <a:avLst/>
          <a:gdLst/>
          <a:ahLst/>
          <a:cxnLst/>
          <a:rect l="0" t="0" r="0" b="0"/>
          <a:pathLst>
            <a:path>
              <a:moveTo>
                <a:pt x="0" y="0"/>
              </a:moveTo>
              <a:lnTo>
                <a:pt x="0" y="808704"/>
              </a:lnTo>
              <a:lnTo>
                <a:pt x="1200653" y="808704"/>
              </a:lnTo>
              <a:lnTo>
                <a:pt x="1200653" y="912893"/>
              </a:lnTo>
            </a:path>
          </a:pathLst>
        </a:custGeom>
        <a:noFill/>
        <a:ln w="25400" cap="flat" cmpd="sng" algn="ctr">
          <a:solidFill>
            <a:schemeClr val="accent1">
              <a:lumMod val="20000"/>
              <a:lumOff val="80000"/>
            </a:schemeClr>
          </a:solidFill>
          <a:prstDash val="solid"/>
        </a:ln>
        <a:effectLst/>
      </dgm:spPr>
      <dgm:t>
        <a:bodyPr/>
        <a:lstStyle/>
        <a:p>
          <a:endParaRPr lang="en-US">
            <a:latin typeface="Calibri" panose="020F0502020204030204" pitchFamily="34" charset="0"/>
            <a:cs typeface="Calibri" panose="020F0502020204030204" pitchFamily="34" charset="0"/>
          </a:endParaRPr>
        </a:p>
      </dgm:t>
    </dgm:pt>
    <dgm:pt modelId="{C3F76114-3E55-4FC2-A42A-04EDE919FD84}" type="sibTrans" cxnId="{643A4D32-A411-43A2-B535-92BB5F5170D9}">
      <dgm:prSet/>
      <dgm:spPr/>
      <dgm:t>
        <a:bodyPr/>
        <a:lstStyle/>
        <a:p>
          <a:endParaRPr lang="en-US">
            <a:latin typeface="Calibri" panose="020F0502020204030204" pitchFamily="34" charset="0"/>
            <a:cs typeface="Calibri" panose="020F0502020204030204" pitchFamily="34" charset="0"/>
          </a:endParaRPr>
        </a:p>
      </dgm:t>
    </dgm:pt>
    <dgm:pt modelId="{1E83F3D2-CC54-4C81-B7F3-D4FA14AEFAA4}">
      <dgm:prSet phldrT="[Text]"/>
      <dgm:spPr>
        <a:xfrm>
          <a:off x="1155001" y="3526202"/>
          <a:ext cx="992275" cy="496137"/>
        </a:xfrm>
        <a:prstGeom prst="rect">
          <a:avLst/>
        </a:prstGeom>
        <a:solidFill>
          <a:schemeClr val="accent1">
            <a:alpha val="60000"/>
          </a:schemeClr>
        </a:solidFill>
        <a:ln w="25400" cap="flat"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Calibri" panose="020F0502020204030204" pitchFamily="34" charset="0"/>
              <a:ea typeface="+mn-ea"/>
              <a:cs typeface="Calibri" panose="020F0502020204030204" pitchFamily="34" charset="0"/>
            </a:rPr>
            <a:t>BoM</a:t>
          </a:r>
        </a:p>
      </dgm:t>
    </dgm:pt>
    <dgm:pt modelId="{C01BA98E-F49A-4185-889F-D0D4AE5611B5}" type="parTrans" cxnId="{A644BED7-1E67-4933-A42A-2729BF9793B4}">
      <dgm:prSet/>
      <dgm:spPr>
        <a:xfrm>
          <a:off x="1006160" y="1908793"/>
          <a:ext cx="148841" cy="1865477"/>
        </a:xfrm>
        <a:custGeom>
          <a:avLst/>
          <a:gdLst/>
          <a:ahLst/>
          <a:cxnLst/>
          <a:rect l="0" t="0" r="0" b="0"/>
          <a:pathLst>
            <a:path>
              <a:moveTo>
                <a:pt x="0" y="0"/>
              </a:moveTo>
              <a:lnTo>
                <a:pt x="0" y="1865477"/>
              </a:lnTo>
              <a:lnTo>
                <a:pt x="148841" y="1865477"/>
              </a:lnTo>
            </a:path>
          </a:pathLst>
        </a:custGeom>
        <a:noFill/>
        <a:ln w="25400" cap="flat" cmpd="sng" algn="ctr">
          <a:solidFill>
            <a:schemeClr val="accent1">
              <a:lumMod val="40000"/>
              <a:lumOff val="60000"/>
            </a:schemeClr>
          </a:solidFill>
          <a:prstDash val="solid"/>
        </a:ln>
        <a:effectLst/>
      </dgm:spPr>
      <dgm:t>
        <a:bodyPr/>
        <a:lstStyle/>
        <a:p>
          <a:endParaRPr lang="en-US"/>
        </a:p>
      </dgm:t>
    </dgm:pt>
    <dgm:pt modelId="{698AB20A-9184-4607-8151-54539A07DACF}" type="sibTrans" cxnId="{A644BED7-1E67-4933-A42A-2729BF9793B4}">
      <dgm:prSet/>
      <dgm:spPr/>
      <dgm:t>
        <a:bodyPr/>
        <a:lstStyle/>
        <a:p>
          <a:endParaRPr lang="en-US"/>
        </a:p>
      </dgm:t>
    </dgm:pt>
    <dgm:pt modelId="{205968D0-E008-4D31-A789-2F63F494FA2C}">
      <dgm:prSet phldrT="[Text]"/>
      <dgm:spPr>
        <a:xfrm>
          <a:off x="1155001" y="2117171"/>
          <a:ext cx="992275" cy="496137"/>
        </a:xfrm>
        <a:prstGeom prst="rect">
          <a:avLst/>
        </a:prstGeom>
        <a:solidFill>
          <a:schemeClr val="accent1">
            <a:alpha val="60000"/>
          </a:schemeClr>
        </a:solidFill>
        <a:ln w="25400" cap="flat"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Calibri" panose="020F0502020204030204" pitchFamily="34" charset="0"/>
              <a:ea typeface="+mn-ea"/>
              <a:cs typeface="Calibri" panose="020F0502020204030204" pitchFamily="34" charset="0"/>
            </a:rPr>
            <a:t>Routing </a:t>
          </a:r>
        </a:p>
      </dgm:t>
    </dgm:pt>
    <dgm:pt modelId="{1ACEE9B3-7F2F-47CE-B530-75C5168CE023}" type="parTrans" cxnId="{CB96E5DD-6CEF-4F46-82C5-C6870EBA8FF1}">
      <dgm:prSet/>
      <dgm:spPr>
        <a:xfrm>
          <a:off x="1006160" y="1908793"/>
          <a:ext cx="148841" cy="456446"/>
        </a:xfrm>
        <a:custGeom>
          <a:avLst/>
          <a:gdLst/>
          <a:ahLst/>
          <a:cxnLst/>
          <a:rect l="0" t="0" r="0" b="0"/>
          <a:pathLst>
            <a:path>
              <a:moveTo>
                <a:pt x="0" y="0"/>
              </a:moveTo>
              <a:lnTo>
                <a:pt x="0" y="456446"/>
              </a:lnTo>
              <a:lnTo>
                <a:pt x="148841" y="456446"/>
              </a:lnTo>
            </a:path>
          </a:pathLst>
        </a:custGeom>
        <a:noFill/>
        <a:ln w="25400" cap="flat" cmpd="sng" algn="ctr">
          <a:solidFill>
            <a:schemeClr val="accent1">
              <a:lumMod val="40000"/>
              <a:lumOff val="60000"/>
            </a:schemeClr>
          </a:solidFill>
          <a:prstDash val="solid"/>
        </a:ln>
        <a:effectLst/>
      </dgm:spPr>
      <dgm:t>
        <a:bodyPr/>
        <a:lstStyle/>
        <a:p>
          <a:endParaRPr lang="en-US"/>
        </a:p>
      </dgm:t>
    </dgm:pt>
    <dgm:pt modelId="{ADE3D12E-5ADA-4460-8AA5-5C1AE6DB5181}" type="sibTrans" cxnId="{CB96E5DD-6CEF-4F46-82C5-C6870EBA8FF1}">
      <dgm:prSet/>
      <dgm:spPr/>
      <dgm:t>
        <a:bodyPr/>
        <a:lstStyle/>
        <a:p>
          <a:endParaRPr lang="en-US"/>
        </a:p>
      </dgm:t>
    </dgm:pt>
    <dgm:pt modelId="{0275FB74-C14D-4F2E-888F-14BB82DA633E}">
      <dgm:prSet phldrT="[Text]"/>
      <dgm:spPr>
        <a:xfrm>
          <a:off x="1155001" y="2821686"/>
          <a:ext cx="992275" cy="496137"/>
        </a:xfrm>
        <a:prstGeom prst="rect">
          <a:avLst/>
        </a:prstGeom>
        <a:solidFill>
          <a:schemeClr val="accent1">
            <a:alpha val="60000"/>
          </a:schemeClr>
        </a:solidFill>
        <a:ln w="25400" cap="flat"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Calibri" panose="020F0502020204030204" pitchFamily="34" charset="0"/>
              <a:ea typeface="+mn-ea"/>
              <a:cs typeface="Calibri" panose="020F0502020204030204" pitchFamily="34" charset="0"/>
            </a:rPr>
            <a:t>PIR</a:t>
          </a:r>
        </a:p>
      </dgm:t>
    </dgm:pt>
    <dgm:pt modelId="{836E5E06-2967-4A7D-9A4F-5C0373F22FAC}" type="parTrans" cxnId="{0C6DD2B0-DA96-436B-94A3-C5173437CE0F}">
      <dgm:prSet/>
      <dgm:spPr>
        <a:xfrm>
          <a:off x="1006160" y="1908793"/>
          <a:ext cx="148841" cy="1160962"/>
        </a:xfrm>
        <a:custGeom>
          <a:avLst/>
          <a:gdLst/>
          <a:ahLst/>
          <a:cxnLst/>
          <a:rect l="0" t="0" r="0" b="0"/>
          <a:pathLst>
            <a:path>
              <a:moveTo>
                <a:pt x="0" y="0"/>
              </a:moveTo>
              <a:lnTo>
                <a:pt x="0" y="1160962"/>
              </a:lnTo>
              <a:lnTo>
                <a:pt x="148841" y="1160962"/>
              </a:lnTo>
            </a:path>
          </a:pathLst>
        </a:custGeom>
        <a:noFill/>
        <a:ln w="25400" cap="flat" cmpd="sng" algn="ctr">
          <a:solidFill>
            <a:schemeClr val="accent1">
              <a:lumMod val="40000"/>
              <a:lumOff val="60000"/>
            </a:schemeClr>
          </a:solidFill>
          <a:prstDash val="solid"/>
        </a:ln>
        <a:effectLst/>
      </dgm:spPr>
      <dgm:t>
        <a:bodyPr/>
        <a:lstStyle/>
        <a:p>
          <a:endParaRPr lang="en-US"/>
        </a:p>
      </dgm:t>
    </dgm:pt>
    <dgm:pt modelId="{95AF9549-4DD0-4A31-83C1-6ACF96C150F1}" type="sibTrans" cxnId="{0C6DD2B0-DA96-436B-94A3-C5173437CE0F}">
      <dgm:prSet/>
      <dgm:spPr/>
      <dgm:t>
        <a:bodyPr/>
        <a:lstStyle/>
        <a:p>
          <a:endParaRPr lang="en-US"/>
        </a:p>
      </dgm:t>
    </dgm:pt>
    <dgm:pt modelId="{A1611ABD-409B-41DA-AB41-7529363B48D9}">
      <dgm:prSet phldrT="[Text]" custT="1"/>
      <dgm:spPr>
        <a:xfrm>
          <a:off x="1155001" y="4230717"/>
          <a:ext cx="992275" cy="496137"/>
        </a:xfrm>
        <a:prstGeom prst="rect">
          <a:avLst/>
        </a:prstGeom>
        <a:solidFill>
          <a:schemeClr val="accent1">
            <a:alpha val="60000"/>
          </a:schemeClr>
        </a:solidFill>
        <a:ln w="25400" cap="flat" cmpd="sng" algn="ctr">
          <a:solidFill>
            <a:sysClr val="window" lastClr="FFFFFF">
              <a:hueOff val="0"/>
              <a:satOff val="0"/>
              <a:lumOff val="0"/>
              <a:alphaOff val="0"/>
            </a:sysClr>
          </a:solidFill>
          <a:prstDash val="solid"/>
        </a:ln>
        <a:effectLst/>
      </dgm:spPr>
      <dgm:t>
        <a:bodyPr/>
        <a:lstStyle/>
        <a:p>
          <a:pPr>
            <a:buNone/>
          </a:pPr>
          <a:r>
            <a:rPr lang="en-US" sz="1400">
              <a:solidFill>
                <a:sysClr val="window" lastClr="FFFFFF"/>
              </a:solidFill>
              <a:latin typeface="Calibri" panose="020F0502020204030204" pitchFamily="34" charset="0"/>
              <a:ea typeface="+mn-ea"/>
              <a:cs typeface="Calibri" panose="020F0502020204030204" pitchFamily="34" charset="0"/>
            </a:rPr>
            <a:t>Source list</a:t>
          </a:r>
          <a:endParaRPr lang="en-US" sz="1400" dirty="0">
            <a:solidFill>
              <a:sysClr val="window" lastClr="FFFFFF"/>
            </a:solidFill>
            <a:latin typeface="Calibri" panose="020F0502020204030204" pitchFamily="34" charset="0"/>
            <a:ea typeface="+mn-ea"/>
            <a:cs typeface="Calibri" panose="020F0502020204030204" pitchFamily="34" charset="0"/>
          </a:endParaRPr>
        </a:p>
      </dgm:t>
    </dgm:pt>
    <dgm:pt modelId="{4E698756-AB3D-409D-BF84-ABDB458FBCC8}" type="parTrans" cxnId="{273E9F38-1F9D-4053-8C46-10F4E4E93128}">
      <dgm:prSet/>
      <dgm:spPr>
        <a:xfrm>
          <a:off x="1006160" y="1908793"/>
          <a:ext cx="148841" cy="2569992"/>
        </a:xfrm>
        <a:custGeom>
          <a:avLst/>
          <a:gdLst/>
          <a:ahLst/>
          <a:cxnLst/>
          <a:rect l="0" t="0" r="0" b="0"/>
          <a:pathLst>
            <a:path>
              <a:moveTo>
                <a:pt x="0" y="0"/>
              </a:moveTo>
              <a:lnTo>
                <a:pt x="0" y="2569992"/>
              </a:lnTo>
              <a:lnTo>
                <a:pt x="148841" y="2569992"/>
              </a:lnTo>
            </a:path>
          </a:pathLst>
        </a:custGeom>
        <a:noFill/>
        <a:ln w="25400" cap="flat" cmpd="sng" algn="ctr">
          <a:solidFill>
            <a:schemeClr val="accent1">
              <a:lumMod val="40000"/>
              <a:lumOff val="60000"/>
            </a:schemeClr>
          </a:solidFill>
          <a:prstDash val="solid"/>
        </a:ln>
        <a:effectLst/>
      </dgm:spPr>
      <dgm:t>
        <a:bodyPr/>
        <a:lstStyle/>
        <a:p>
          <a:endParaRPr lang="en-US"/>
        </a:p>
      </dgm:t>
    </dgm:pt>
    <dgm:pt modelId="{7EC90EA4-61A3-455F-8F6D-0BFEAFECE39D}" type="sibTrans" cxnId="{273E9F38-1F9D-4053-8C46-10F4E4E93128}">
      <dgm:prSet/>
      <dgm:spPr/>
      <dgm:t>
        <a:bodyPr/>
        <a:lstStyle/>
        <a:p>
          <a:endParaRPr lang="en-US"/>
        </a:p>
      </dgm:t>
    </dgm:pt>
    <dgm:pt modelId="{39BDDC45-465A-47F1-B874-3A3C15C0F8D8}">
      <dgm:prSet phldrT="[Text]"/>
      <dgm:spPr>
        <a:xfrm>
          <a:off x="2355654" y="2117171"/>
          <a:ext cx="992275" cy="496137"/>
        </a:xfrm>
        <a:prstGeom prst="rect">
          <a:avLst/>
        </a:prstGeom>
        <a:solidFill>
          <a:schemeClr val="accent1">
            <a:alpha val="60000"/>
          </a:scheme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Calibri" panose="020F0502020204030204" pitchFamily="34" charset="0"/>
              <a:ea typeface="+mn-ea"/>
              <a:cs typeface="Calibri" panose="020F0502020204030204" pitchFamily="34" charset="0"/>
            </a:rPr>
            <a:t>Routing </a:t>
          </a:r>
          <a:endParaRPr lang="en-US" dirty="0">
            <a:solidFill>
              <a:sysClr val="window" lastClr="FFFFFF"/>
            </a:solidFill>
            <a:latin typeface="Calibri" panose="020F0502020204030204" pitchFamily="34" charset="0"/>
            <a:ea typeface="+mn-ea"/>
            <a:cs typeface="Calibri" panose="020F0502020204030204" pitchFamily="34" charset="0"/>
          </a:endParaRPr>
        </a:p>
      </dgm:t>
    </dgm:pt>
    <dgm:pt modelId="{22180CA4-D330-4B91-AC57-899567988231}" type="parTrans" cxnId="{56A695B2-E785-452D-A25F-8ACEE45F29D7}">
      <dgm:prSet/>
      <dgm:spPr>
        <a:xfrm>
          <a:off x="2206813" y="1908793"/>
          <a:ext cx="148841" cy="456446"/>
        </a:xfrm>
        <a:custGeom>
          <a:avLst/>
          <a:gdLst/>
          <a:ahLst/>
          <a:cxnLst/>
          <a:rect l="0" t="0" r="0" b="0"/>
          <a:pathLst>
            <a:path>
              <a:moveTo>
                <a:pt x="0" y="0"/>
              </a:moveTo>
              <a:lnTo>
                <a:pt x="0" y="456446"/>
              </a:lnTo>
              <a:lnTo>
                <a:pt x="148841" y="456446"/>
              </a:lnTo>
            </a:path>
          </a:pathLst>
        </a:custGeom>
        <a:noFill/>
        <a:ln w="25400" cap="flat" cmpd="sng" algn="ctr">
          <a:solidFill>
            <a:schemeClr val="accent1">
              <a:lumMod val="40000"/>
              <a:lumOff val="60000"/>
            </a:schemeClr>
          </a:solidFill>
          <a:prstDash val="solid"/>
        </a:ln>
        <a:effectLst/>
      </dgm:spPr>
      <dgm:t>
        <a:bodyPr/>
        <a:lstStyle/>
        <a:p>
          <a:endParaRPr lang="en-US"/>
        </a:p>
      </dgm:t>
    </dgm:pt>
    <dgm:pt modelId="{4CD9B4A3-3DD9-440E-A14C-71E5709CEE01}" type="sibTrans" cxnId="{56A695B2-E785-452D-A25F-8ACEE45F29D7}">
      <dgm:prSet/>
      <dgm:spPr/>
      <dgm:t>
        <a:bodyPr/>
        <a:lstStyle/>
        <a:p>
          <a:endParaRPr lang="en-US"/>
        </a:p>
      </dgm:t>
    </dgm:pt>
    <dgm:pt modelId="{0E7B4250-C43C-4818-BC54-1E7EC69EC026}">
      <dgm:prSet phldrT="[Text]"/>
      <dgm:spPr>
        <a:xfrm>
          <a:off x="2355654" y="2821686"/>
          <a:ext cx="992275" cy="496137"/>
        </a:xfrm>
        <a:prstGeom prst="rect">
          <a:avLst/>
        </a:prstGeom>
        <a:solidFill>
          <a:schemeClr val="accent1">
            <a:alpha val="60000"/>
          </a:schemeClr>
        </a:solidFill>
        <a:ln w="25400" cap="flat"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Calibri" panose="020F0502020204030204" pitchFamily="34" charset="0"/>
              <a:ea typeface="+mn-ea"/>
              <a:cs typeface="Calibri" panose="020F0502020204030204" pitchFamily="34" charset="0"/>
            </a:rPr>
            <a:t>PIR</a:t>
          </a:r>
        </a:p>
      </dgm:t>
    </dgm:pt>
    <dgm:pt modelId="{AF3EB403-26B4-49F9-87F6-69D4370BC5F6}" type="parTrans" cxnId="{9BE3BAC3-8E50-4520-BBA1-6663D2257CF9}">
      <dgm:prSet/>
      <dgm:spPr>
        <a:xfrm>
          <a:off x="2206813" y="1908793"/>
          <a:ext cx="148841" cy="1160962"/>
        </a:xfrm>
        <a:custGeom>
          <a:avLst/>
          <a:gdLst/>
          <a:ahLst/>
          <a:cxnLst/>
          <a:rect l="0" t="0" r="0" b="0"/>
          <a:pathLst>
            <a:path>
              <a:moveTo>
                <a:pt x="0" y="0"/>
              </a:moveTo>
              <a:lnTo>
                <a:pt x="0" y="1160962"/>
              </a:lnTo>
              <a:lnTo>
                <a:pt x="148841" y="1160962"/>
              </a:lnTo>
            </a:path>
          </a:pathLst>
        </a:custGeom>
        <a:noFill/>
        <a:ln w="25400" cap="flat" cmpd="sng" algn="ctr">
          <a:solidFill>
            <a:schemeClr val="accent1">
              <a:lumMod val="40000"/>
              <a:lumOff val="60000"/>
            </a:schemeClr>
          </a:solidFill>
          <a:prstDash val="solid"/>
        </a:ln>
        <a:effectLst/>
      </dgm:spPr>
      <dgm:t>
        <a:bodyPr/>
        <a:lstStyle/>
        <a:p>
          <a:endParaRPr lang="en-US"/>
        </a:p>
      </dgm:t>
    </dgm:pt>
    <dgm:pt modelId="{4D28A1F8-2E46-495A-B9C3-2422EF1C8850}" type="sibTrans" cxnId="{9BE3BAC3-8E50-4520-BBA1-6663D2257CF9}">
      <dgm:prSet/>
      <dgm:spPr/>
      <dgm:t>
        <a:bodyPr/>
        <a:lstStyle/>
        <a:p>
          <a:endParaRPr lang="en-US"/>
        </a:p>
      </dgm:t>
    </dgm:pt>
    <dgm:pt modelId="{98C31879-16C5-42BA-B7C2-4C351D1F7161}">
      <dgm:prSet phldrT="[Text]"/>
      <dgm:spPr>
        <a:xfrm>
          <a:off x="2355654" y="3526202"/>
          <a:ext cx="992275" cy="496137"/>
        </a:xfrm>
        <a:prstGeom prst="rect">
          <a:avLst/>
        </a:prstGeom>
        <a:solidFill>
          <a:schemeClr val="accent1">
            <a:alpha val="60000"/>
          </a:schemeClr>
        </a:solidFill>
        <a:ln w="25400" cap="flat"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Calibri" panose="020F0502020204030204" pitchFamily="34" charset="0"/>
              <a:ea typeface="+mn-ea"/>
              <a:cs typeface="Calibri" panose="020F0502020204030204" pitchFamily="34" charset="0"/>
            </a:rPr>
            <a:t>BoM</a:t>
          </a:r>
        </a:p>
      </dgm:t>
    </dgm:pt>
    <dgm:pt modelId="{1E66057E-7B49-46CF-A294-99B1E07B7320}" type="parTrans" cxnId="{3E051328-769D-425B-A710-1EAE93EC2B35}">
      <dgm:prSet/>
      <dgm:spPr>
        <a:xfrm>
          <a:off x="2206813" y="1908793"/>
          <a:ext cx="148841" cy="1865477"/>
        </a:xfrm>
        <a:custGeom>
          <a:avLst/>
          <a:gdLst/>
          <a:ahLst/>
          <a:cxnLst/>
          <a:rect l="0" t="0" r="0" b="0"/>
          <a:pathLst>
            <a:path>
              <a:moveTo>
                <a:pt x="0" y="0"/>
              </a:moveTo>
              <a:lnTo>
                <a:pt x="0" y="1865477"/>
              </a:lnTo>
              <a:lnTo>
                <a:pt x="148841" y="1865477"/>
              </a:lnTo>
            </a:path>
          </a:pathLst>
        </a:custGeom>
        <a:noFill/>
        <a:ln w="25400" cap="flat" cmpd="sng" algn="ctr">
          <a:solidFill>
            <a:schemeClr val="accent1">
              <a:lumMod val="40000"/>
              <a:lumOff val="60000"/>
            </a:schemeClr>
          </a:solidFill>
          <a:prstDash val="solid"/>
        </a:ln>
        <a:effectLst/>
      </dgm:spPr>
      <dgm:t>
        <a:bodyPr/>
        <a:lstStyle/>
        <a:p>
          <a:endParaRPr lang="en-US"/>
        </a:p>
      </dgm:t>
    </dgm:pt>
    <dgm:pt modelId="{5201D0C1-C964-4D9A-B07A-BD7D56CE62A9}" type="sibTrans" cxnId="{3E051328-769D-425B-A710-1EAE93EC2B35}">
      <dgm:prSet/>
      <dgm:spPr/>
      <dgm:t>
        <a:bodyPr/>
        <a:lstStyle/>
        <a:p>
          <a:endParaRPr lang="en-US"/>
        </a:p>
      </dgm:t>
    </dgm:pt>
    <dgm:pt modelId="{A2000BD1-9034-4F30-811E-FC0409C52BEB}">
      <dgm:prSet phldrT="[Text]" custT="1"/>
      <dgm:spPr>
        <a:xfrm>
          <a:off x="2355654" y="4230717"/>
          <a:ext cx="992275" cy="496137"/>
        </a:xfrm>
        <a:prstGeom prst="rect">
          <a:avLst/>
        </a:prstGeom>
        <a:solidFill>
          <a:schemeClr val="accent1">
            <a:alpha val="60000"/>
          </a:schemeClr>
        </a:solidFill>
        <a:ln w="25400" cap="flat" cmpd="sng" algn="ctr">
          <a:solidFill>
            <a:sysClr val="window" lastClr="FFFFFF">
              <a:hueOff val="0"/>
              <a:satOff val="0"/>
              <a:lumOff val="0"/>
              <a:alphaOff val="0"/>
            </a:sysClr>
          </a:solidFill>
          <a:prstDash val="solid"/>
        </a:ln>
        <a:effectLst/>
      </dgm:spPr>
      <dgm:t>
        <a:bodyPr/>
        <a:lstStyle/>
        <a:p>
          <a:pPr>
            <a:buNone/>
          </a:pPr>
          <a:r>
            <a:rPr lang="en-US" sz="1400">
              <a:solidFill>
                <a:sysClr val="window" lastClr="FFFFFF"/>
              </a:solidFill>
              <a:latin typeface="Calibri" panose="020F0502020204030204" pitchFamily="34" charset="0"/>
              <a:ea typeface="+mn-ea"/>
              <a:cs typeface="Calibri" panose="020F0502020204030204" pitchFamily="34" charset="0"/>
            </a:rPr>
            <a:t>Source list</a:t>
          </a:r>
          <a:endParaRPr lang="en-US" sz="1400" dirty="0">
            <a:solidFill>
              <a:sysClr val="window" lastClr="FFFFFF"/>
            </a:solidFill>
            <a:latin typeface="Calibri" panose="020F0502020204030204" pitchFamily="34" charset="0"/>
            <a:ea typeface="+mn-ea"/>
            <a:cs typeface="Calibri" panose="020F0502020204030204" pitchFamily="34" charset="0"/>
          </a:endParaRPr>
        </a:p>
      </dgm:t>
    </dgm:pt>
    <dgm:pt modelId="{127A075F-38C8-43DE-886B-69EE56124A6B}" type="parTrans" cxnId="{D8498205-CEA1-4616-ADFB-1DC286F57313}">
      <dgm:prSet/>
      <dgm:spPr>
        <a:xfrm>
          <a:off x="2206813" y="1908793"/>
          <a:ext cx="148841" cy="2569992"/>
        </a:xfrm>
        <a:custGeom>
          <a:avLst/>
          <a:gdLst/>
          <a:ahLst/>
          <a:cxnLst/>
          <a:rect l="0" t="0" r="0" b="0"/>
          <a:pathLst>
            <a:path>
              <a:moveTo>
                <a:pt x="0" y="0"/>
              </a:moveTo>
              <a:lnTo>
                <a:pt x="0" y="2569992"/>
              </a:lnTo>
              <a:lnTo>
                <a:pt x="148841" y="2569992"/>
              </a:lnTo>
            </a:path>
          </a:pathLst>
        </a:custGeom>
        <a:noFill/>
        <a:ln w="25400" cap="flat" cmpd="sng" algn="ctr">
          <a:solidFill>
            <a:schemeClr val="accent1">
              <a:lumMod val="40000"/>
              <a:lumOff val="60000"/>
            </a:schemeClr>
          </a:solidFill>
          <a:prstDash val="solid"/>
        </a:ln>
        <a:effectLst/>
      </dgm:spPr>
      <dgm:t>
        <a:bodyPr/>
        <a:lstStyle/>
        <a:p>
          <a:endParaRPr lang="en-US"/>
        </a:p>
      </dgm:t>
    </dgm:pt>
    <dgm:pt modelId="{66549EA4-4E44-4A9C-BAC9-582F602DE17A}" type="sibTrans" cxnId="{D8498205-CEA1-4616-ADFB-1DC286F57313}">
      <dgm:prSet/>
      <dgm:spPr/>
      <dgm:t>
        <a:bodyPr/>
        <a:lstStyle/>
        <a:p>
          <a:endParaRPr lang="en-US"/>
        </a:p>
      </dgm:t>
    </dgm:pt>
    <dgm:pt modelId="{7DE2E642-E4E8-4C85-BFA7-BBFBAE7CAA55}">
      <dgm:prSet phldrT="[Text]"/>
      <dgm:spPr>
        <a:xfrm>
          <a:off x="3556307" y="2117171"/>
          <a:ext cx="992275" cy="496137"/>
        </a:xfrm>
        <a:prstGeom prst="rect">
          <a:avLst/>
        </a:prstGeom>
        <a:solidFill>
          <a:schemeClr val="accent1">
            <a:alpha val="60000"/>
          </a:schemeClr>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Calibri" panose="020F0502020204030204" pitchFamily="34" charset="0"/>
              <a:ea typeface="+mn-ea"/>
              <a:cs typeface="Calibri" panose="020F0502020204030204" pitchFamily="34" charset="0"/>
            </a:rPr>
            <a:t>Routing </a:t>
          </a:r>
          <a:endParaRPr lang="en-US" dirty="0">
            <a:solidFill>
              <a:sysClr val="window" lastClr="FFFFFF"/>
            </a:solidFill>
            <a:latin typeface="Calibri" panose="020F0502020204030204" pitchFamily="34" charset="0"/>
            <a:ea typeface="+mn-ea"/>
            <a:cs typeface="Calibri" panose="020F0502020204030204" pitchFamily="34" charset="0"/>
          </a:endParaRPr>
        </a:p>
      </dgm:t>
    </dgm:pt>
    <dgm:pt modelId="{5994A8FA-3770-4E6C-851C-A697A6888004}" type="parTrans" cxnId="{F899D7C7-2B38-4385-B55B-6C019A889CB8}">
      <dgm:prSet/>
      <dgm:spPr>
        <a:xfrm>
          <a:off x="3407466" y="1908793"/>
          <a:ext cx="148841" cy="456446"/>
        </a:xfrm>
        <a:custGeom>
          <a:avLst/>
          <a:gdLst/>
          <a:ahLst/>
          <a:cxnLst/>
          <a:rect l="0" t="0" r="0" b="0"/>
          <a:pathLst>
            <a:path>
              <a:moveTo>
                <a:pt x="0" y="0"/>
              </a:moveTo>
              <a:lnTo>
                <a:pt x="0" y="456446"/>
              </a:lnTo>
              <a:lnTo>
                <a:pt x="148841" y="456446"/>
              </a:lnTo>
            </a:path>
          </a:pathLst>
        </a:custGeom>
        <a:noFill/>
        <a:ln w="25400" cap="flat" cmpd="sng" algn="ctr">
          <a:solidFill>
            <a:schemeClr val="accent1">
              <a:lumMod val="40000"/>
              <a:lumOff val="60000"/>
            </a:schemeClr>
          </a:solidFill>
          <a:prstDash val="solid"/>
        </a:ln>
        <a:effectLst/>
      </dgm:spPr>
      <dgm:t>
        <a:bodyPr/>
        <a:lstStyle/>
        <a:p>
          <a:endParaRPr lang="en-US"/>
        </a:p>
      </dgm:t>
    </dgm:pt>
    <dgm:pt modelId="{5465A4E1-2A28-464E-92D5-C2B9DB79A74F}" type="sibTrans" cxnId="{F899D7C7-2B38-4385-B55B-6C019A889CB8}">
      <dgm:prSet/>
      <dgm:spPr/>
      <dgm:t>
        <a:bodyPr/>
        <a:lstStyle/>
        <a:p>
          <a:endParaRPr lang="en-US"/>
        </a:p>
      </dgm:t>
    </dgm:pt>
    <dgm:pt modelId="{3E894EF0-C8A8-4DAD-B0C6-A570787AA440}">
      <dgm:prSet phldrT="[Text]"/>
      <dgm:spPr>
        <a:xfrm>
          <a:off x="3556307" y="2821686"/>
          <a:ext cx="992275" cy="496137"/>
        </a:xfrm>
        <a:prstGeom prst="rect">
          <a:avLst/>
        </a:prstGeom>
        <a:solidFill>
          <a:schemeClr val="accent1">
            <a:alpha val="60000"/>
          </a:schemeClr>
        </a:solidFill>
        <a:ln w="25400" cap="flat"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Calibri" panose="020F0502020204030204" pitchFamily="34" charset="0"/>
              <a:ea typeface="+mn-ea"/>
              <a:cs typeface="Calibri" panose="020F0502020204030204" pitchFamily="34" charset="0"/>
            </a:rPr>
            <a:t>PIR</a:t>
          </a:r>
        </a:p>
      </dgm:t>
    </dgm:pt>
    <dgm:pt modelId="{D2A69029-A5E4-4174-B3C1-043B33BC027C}" type="parTrans" cxnId="{4EF02958-F4E7-458D-A90C-69C0D2BCDBF5}">
      <dgm:prSet/>
      <dgm:spPr>
        <a:xfrm>
          <a:off x="3407466" y="1908793"/>
          <a:ext cx="148841" cy="1160962"/>
        </a:xfrm>
        <a:custGeom>
          <a:avLst/>
          <a:gdLst/>
          <a:ahLst/>
          <a:cxnLst/>
          <a:rect l="0" t="0" r="0" b="0"/>
          <a:pathLst>
            <a:path>
              <a:moveTo>
                <a:pt x="0" y="0"/>
              </a:moveTo>
              <a:lnTo>
                <a:pt x="0" y="1160962"/>
              </a:lnTo>
              <a:lnTo>
                <a:pt x="148841" y="1160962"/>
              </a:lnTo>
            </a:path>
          </a:pathLst>
        </a:custGeom>
        <a:noFill/>
        <a:ln w="25400" cap="flat" cmpd="sng" algn="ctr">
          <a:solidFill>
            <a:schemeClr val="accent1">
              <a:lumMod val="40000"/>
              <a:lumOff val="60000"/>
            </a:schemeClr>
          </a:solidFill>
          <a:prstDash val="solid"/>
        </a:ln>
        <a:effectLst/>
      </dgm:spPr>
      <dgm:t>
        <a:bodyPr/>
        <a:lstStyle/>
        <a:p>
          <a:endParaRPr lang="en-US"/>
        </a:p>
      </dgm:t>
    </dgm:pt>
    <dgm:pt modelId="{948F56FE-C97C-40F9-8A59-3113DC7F8D2B}" type="sibTrans" cxnId="{4EF02958-F4E7-458D-A90C-69C0D2BCDBF5}">
      <dgm:prSet/>
      <dgm:spPr/>
      <dgm:t>
        <a:bodyPr/>
        <a:lstStyle/>
        <a:p>
          <a:endParaRPr lang="en-US"/>
        </a:p>
      </dgm:t>
    </dgm:pt>
    <dgm:pt modelId="{3B739B25-1C86-4440-98EB-7E70130BCCE1}">
      <dgm:prSet phldrT="[Text]"/>
      <dgm:spPr>
        <a:xfrm>
          <a:off x="3556307" y="3526202"/>
          <a:ext cx="992275" cy="496137"/>
        </a:xfrm>
        <a:prstGeom prst="rect">
          <a:avLst/>
        </a:prstGeom>
        <a:solidFill>
          <a:schemeClr val="accent1">
            <a:alpha val="60000"/>
          </a:schemeClr>
        </a:solidFill>
        <a:ln w="25400" cap="flat" cmpd="sng" algn="ctr">
          <a:solidFill>
            <a:sysClr val="window" lastClr="FFFFFF">
              <a:hueOff val="0"/>
              <a:satOff val="0"/>
              <a:lumOff val="0"/>
              <a:alphaOff val="0"/>
            </a:sysClr>
          </a:solidFill>
          <a:prstDash val="solid"/>
        </a:ln>
        <a:effectLst/>
      </dgm:spPr>
      <dgm:t>
        <a:bodyPr/>
        <a:lstStyle/>
        <a:p>
          <a:pPr>
            <a:buNone/>
          </a:pPr>
          <a:r>
            <a:rPr lang="en-US" dirty="0">
              <a:solidFill>
                <a:sysClr val="window" lastClr="FFFFFF"/>
              </a:solidFill>
              <a:latin typeface="Calibri" panose="020F0502020204030204" pitchFamily="34" charset="0"/>
              <a:ea typeface="+mn-ea"/>
              <a:cs typeface="Calibri" panose="020F0502020204030204" pitchFamily="34" charset="0"/>
            </a:rPr>
            <a:t>BoM</a:t>
          </a:r>
        </a:p>
      </dgm:t>
    </dgm:pt>
    <dgm:pt modelId="{6CE1D7D8-E20D-45F0-A188-E9664EA94B5B}" type="parTrans" cxnId="{94CC37F0-DB6A-44A6-9954-CD2F51A8D2C7}">
      <dgm:prSet/>
      <dgm:spPr>
        <a:xfrm>
          <a:off x="3407466" y="1908793"/>
          <a:ext cx="148841" cy="1865477"/>
        </a:xfrm>
        <a:custGeom>
          <a:avLst/>
          <a:gdLst/>
          <a:ahLst/>
          <a:cxnLst/>
          <a:rect l="0" t="0" r="0" b="0"/>
          <a:pathLst>
            <a:path>
              <a:moveTo>
                <a:pt x="0" y="0"/>
              </a:moveTo>
              <a:lnTo>
                <a:pt x="0" y="1865477"/>
              </a:lnTo>
              <a:lnTo>
                <a:pt x="148841" y="1865477"/>
              </a:lnTo>
            </a:path>
          </a:pathLst>
        </a:custGeom>
        <a:noFill/>
        <a:ln w="25400" cap="flat" cmpd="sng" algn="ctr">
          <a:solidFill>
            <a:schemeClr val="accent1">
              <a:lumMod val="40000"/>
              <a:lumOff val="60000"/>
            </a:schemeClr>
          </a:solidFill>
          <a:prstDash val="solid"/>
        </a:ln>
        <a:effectLst/>
      </dgm:spPr>
      <dgm:t>
        <a:bodyPr/>
        <a:lstStyle/>
        <a:p>
          <a:endParaRPr lang="en-US"/>
        </a:p>
      </dgm:t>
    </dgm:pt>
    <dgm:pt modelId="{07121D1E-ADC5-4868-9C87-51AC5148FD15}" type="sibTrans" cxnId="{94CC37F0-DB6A-44A6-9954-CD2F51A8D2C7}">
      <dgm:prSet/>
      <dgm:spPr/>
      <dgm:t>
        <a:bodyPr/>
        <a:lstStyle/>
        <a:p>
          <a:endParaRPr lang="en-US"/>
        </a:p>
      </dgm:t>
    </dgm:pt>
    <dgm:pt modelId="{5D93F86C-F732-4544-8B2D-BD6CFEE1221A}">
      <dgm:prSet phldrT="[Text]" custT="1"/>
      <dgm:spPr>
        <a:xfrm>
          <a:off x="3556307" y="4230717"/>
          <a:ext cx="992275" cy="496137"/>
        </a:xfrm>
        <a:prstGeom prst="rect">
          <a:avLst/>
        </a:prstGeom>
        <a:solidFill>
          <a:schemeClr val="accent1">
            <a:alpha val="60000"/>
          </a:schemeClr>
        </a:solidFill>
        <a:ln w="25400" cap="flat" cmpd="sng" algn="ctr">
          <a:solidFill>
            <a:sysClr val="window" lastClr="FFFFFF">
              <a:hueOff val="0"/>
              <a:satOff val="0"/>
              <a:lumOff val="0"/>
              <a:alphaOff val="0"/>
            </a:sysClr>
          </a:solidFill>
          <a:prstDash val="solid"/>
        </a:ln>
        <a:effectLst/>
      </dgm:spPr>
      <dgm:t>
        <a:bodyPr/>
        <a:lstStyle/>
        <a:p>
          <a:pPr>
            <a:buNone/>
          </a:pPr>
          <a:r>
            <a:rPr lang="en-US" sz="1400">
              <a:solidFill>
                <a:sysClr val="window" lastClr="FFFFFF"/>
              </a:solidFill>
              <a:latin typeface="Calibri" panose="020F0502020204030204" pitchFamily="34" charset="0"/>
              <a:ea typeface="+mn-ea"/>
              <a:cs typeface="Calibri" panose="020F0502020204030204" pitchFamily="34" charset="0"/>
            </a:rPr>
            <a:t>Source list</a:t>
          </a:r>
          <a:endParaRPr lang="en-US" sz="1400" dirty="0">
            <a:solidFill>
              <a:sysClr val="window" lastClr="FFFFFF"/>
            </a:solidFill>
            <a:latin typeface="Calibri" panose="020F0502020204030204" pitchFamily="34" charset="0"/>
            <a:ea typeface="+mn-ea"/>
            <a:cs typeface="Calibri" panose="020F0502020204030204" pitchFamily="34" charset="0"/>
          </a:endParaRPr>
        </a:p>
      </dgm:t>
    </dgm:pt>
    <dgm:pt modelId="{86237B11-EC88-4808-8F4F-A8F841E79972}" type="parTrans" cxnId="{A9827BB1-08B6-443A-B097-80F5288FC3DB}">
      <dgm:prSet/>
      <dgm:spPr>
        <a:xfrm>
          <a:off x="3407466" y="1908793"/>
          <a:ext cx="148841" cy="2569992"/>
        </a:xfrm>
        <a:custGeom>
          <a:avLst/>
          <a:gdLst/>
          <a:ahLst/>
          <a:cxnLst/>
          <a:rect l="0" t="0" r="0" b="0"/>
          <a:pathLst>
            <a:path>
              <a:moveTo>
                <a:pt x="0" y="0"/>
              </a:moveTo>
              <a:lnTo>
                <a:pt x="0" y="2569992"/>
              </a:lnTo>
              <a:lnTo>
                <a:pt x="148841" y="2569992"/>
              </a:lnTo>
            </a:path>
          </a:pathLst>
        </a:custGeom>
        <a:noFill/>
        <a:ln w="25400" cap="flat" cmpd="sng" algn="ctr">
          <a:solidFill>
            <a:schemeClr val="accent1">
              <a:lumMod val="40000"/>
              <a:lumOff val="60000"/>
            </a:schemeClr>
          </a:solidFill>
          <a:prstDash val="solid"/>
        </a:ln>
        <a:effectLst/>
      </dgm:spPr>
      <dgm:t>
        <a:bodyPr/>
        <a:lstStyle/>
        <a:p>
          <a:endParaRPr lang="en-US"/>
        </a:p>
      </dgm:t>
    </dgm:pt>
    <dgm:pt modelId="{DC2ABA6E-2CA3-4AE9-B6D1-18AE72151D59}" type="sibTrans" cxnId="{A9827BB1-08B6-443A-B097-80F5288FC3DB}">
      <dgm:prSet/>
      <dgm:spPr/>
      <dgm:t>
        <a:bodyPr/>
        <a:lstStyle/>
        <a:p>
          <a:endParaRPr lang="en-US"/>
        </a:p>
      </dgm:t>
    </dgm:pt>
    <dgm:pt modelId="{49F4F3A9-1E12-4E2C-BBC8-7DE73D2A0207}" type="pres">
      <dgm:prSet presAssocID="{C8FA8FCE-2CED-40BF-BD6B-3DD2A0FE052C}" presName="hierChild1" presStyleCnt="0">
        <dgm:presLayoutVars>
          <dgm:orgChart val="1"/>
          <dgm:chPref val="1"/>
          <dgm:dir/>
          <dgm:animOne val="branch"/>
          <dgm:animLvl val="lvl"/>
          <dgm:resizeHandles/>
        </dgm:presLayoutVars>
      </dgm:prSet>
      <dgm:spPr/>
    </dgm:pt>
    <dgm:pt modelId="{C2785970-E172-47EA-B129-DCE9938F3A16}" type="pres">
      <dgm:prSet presAssocID="{DC6803F0-5CE3-4B99-92F9-AC4F8F26464E}" presName="hierRoot1" presStyleCnt="0">
        <dgm:presLayoutVars>
          <dgm:hierBranch val="init"/>
        </dgm:presLayoutVars>
      </dgm:prSet>
      <dgm:spPr/>
    </dgm:pt>
    <dgm:pt modelId="{B84C906A-1EF3-42DC-BD83-6DCCBBFB39E4}" type="pres">
      <dgm:prSet presAssocID="{DC6803F0-5CE3-4B99-92F9-AC4F8F26464E}" presName="rootComposite1" presStyleCnt="0"/>
      <dgm:spPr/>
    </dgm:pt>
    <dgm:pt modelId="{DE17D9A9-7456-4E5E-8861-D92B4EBC7E22}" type="pres">
      <dgm:prSet presAssocID="{DC6803F0-5CE3-4B99-92F9-AC4F8F26464E}" presName="rootText1" presStyleLbl="node0" presStyleIdx="0" presStyleCnt="1" custScaleX="235297">
        <dgm:presLayoutVars>
          <dgm:chPref val="3"/>
        </dgm:presLayoutVars>
      </dgm:prSet>
      <dgm:spPr/>
    </dgm:pt>
    <dgm:pt modelId="{134B0D1B-61A6-41D1-8D87-BFE437AC0A78}" type="pres">
      <dgm:prSet presAssocID="{DC6803F0-5CE3-4B99-92F9-AC4F8F26464E}" presName="rootConnector1" presStyleLbl="node1" presStyleIdx="0" presStyleCnt="0"/>
      <dgm:spPr/>
    </dgm:pt>
    <dgm:pt modelId="{E32DBEAE-B55A-4E2D-9596-52B7F8DD211C}" type="pres">
      <dgm:prSet presAssocID="{DC6803F0-5CE3-4B99-92F9-AC4F8F26464E}" presName="hierChild2" presStyleCnt="0"/>
      <dgm:spPr/>
    </dgm:pt>
    <dgm:pt modelId="{DA6CB2E3-600B-4F6C-8490-C0EBF7DFD18D}" type="pres">
      <dgm:prSet presAssocID="{2A53DAFA-F506-46EB-96F5-241744AA2DC3}" presName="Name37" presStyleLbl="parChTrans1D2" presStyleIdx="0" presStyleCnt="4"/>
      <dgm:spPr/>
    </dgm:pt>
    <dgm:pt modelId="{9D67786C-2D5F-4CC6-A5A0-BE614AAE0277}" type="pres">
      <dgm:prSet presAssocID="{BB59DA07-C01E-46AA-A4F0-FA4915BF0460}" presName="hierRoot2" presStyleCnt="0">
        <dgm:presLayoutVars>
          <dgm:hierBranch val="init"/>
        </dgm:presLayoutVars>
      </dgm:prSet>
      <dgm:spPr/>
    </dgm:pt>
    <dgm:pt modelId="{91C79D6E-4A1D-4F22-9198-9B9A825D2ED8}" type="pres">
      <dgm:prSet presAssocID="{BB59DA07-C01E-46AA-A4F0-FA4915BF0460}" presName="rootComposite" presStyleCnt="0"/>
      <dgm:spPr/>
    </dgm:pt>
    <dgm:pt modelId="{F05E1B90-EDF8-44C4-9F99-8C08CE18A2BD}" type="pres">
      <dgm:prSet presAssocID="{BB59DA07-C01E-46AA-A4F0-FA4915BF0460}" presName="rootText" presStyleLbl="node2" presStyleIdx="0" presStyleCnt="3">
        <dgm:presLayoutVars>
          <dgm:chPref val="3"/>
        </dgm:presLayoutVars>
      </dgm:prSet>
      <dgm:spPr/>
    </dgm:pt>
    <dgm:pt modelId="{9D3CAB81-B547-459A-B07E-A6916709EA24}" type="pres">
      <dgm:prSet presAssocID="{BB59DA07-C01E-46AA-A4F0-FA4915BF0460}" presName="rootConnector" presStyleLbl="node2" presStyleIdx="0" presStyleCnt="3"/>
      <dgm:spPr/>
    </dgm:pt>
    <dgm:pt modelId="{C154107D-E874-40D4-8044-BC1EF30CD75C}" type="pres">
      <dgm:prSet presAssocID="{BB59DA07-C01E-46AA-A4F0-FA4915BF0460}" presName="hierChild4" presStyleCnt="0"/>
      <dgm:spPr/>
    </dgm:pt>
    <dgm:pt modelId="{F2D0DD33-62B7-40FA-85E5-3A5DF0FFF5F1}" type="pres">
      <dgm:prSet presAssocID="{1ACEE9B3-7F2F-47CE-B530-75C5168CE023}" presName="Name37" presStyleLbl="parChTrans1D3" presStyleIdx="0" presStyleCnt="12"/>
      <dgm:spPr/>
    </dgm:pt>
    <dgm:pt modelId="{E8A6FA58-2902-4FFE-80EE-EFF10E0334F2}" type="pres">
      <dgm:prSet presAssocID="{205968D0-E008-4D31-A789-2F63F494FA2C}" presName="hierRoot2" presStyleCnt="0">
        <dgm:presLayoutVars>
          <dgm:hierBranch val="init"/>
        </dgm:presLayoutVars>
      </dgm:prSet>
      <dgm:spPr/>
    </dgm:pt>
    <dgm:pt modelId="{95DCF653-A615-4C52-AAFD-1772D4F6A097}" type="pres">
      <dgm:prSet presAssocID="{205968D0-E008-4D31-A789-2F63F494FA2C}" presName="rootComposite" presStyleCnt="0"/>
      <dgm:spPr/>
    </dgm:pt>
    <dgm:pt modelId="{F6B30DE9-F035-4FF1-BBC0-09E81D11F900}" type="pres">
      <dgm:prSet presAssocID="{205968D0-E008-4D31-A789-2F63F494FA2C}" presName="rootText" presStyleLbl="node3" presStyleIdx="0" presStyleCnt="12">
        <dgm:presLayoutVars>
          <dgm:chPref val="3"/>
        </dgm:presLayoutVars>
      </dgm:prSet>
      <dgm:spPr/>
    </dgm:pt>
    <dgm:pt modelId="{22576086-79A3-49C1-B4AB-FA1E722F68ED}" type="pres">
      <dgm:prSet presAssocID="{205968D0-E008-4D31-A789-2F63F494FA2C}" presName="rootConnector" presStyleLbl="node3" presStyleIdx="0" presStyleCnt="12"/>
      <dgm:spPr/>
    </dgm:pt>
    <dgm:pt modelId="{1731755C-7951-4CB1-A0B1-42A9C9089185}" type="pres">
      <dgm:prSet presAssocID="{205968D0-E008-4D31-A789-2F63F494FA2C}" presName="hierChild4" presStyleCnt="0"/>
      <dgm:spPr/>
    </dgm:pt>
    <dgm:pt modelId="{31ECB54A-6952-4B9F-A62D-5EF8380AF754}" type="pres">
      <dgm:prSet presAssocID="{205968D0-E008-4D31-A789-2F63F494FA2C}" presName="hierChild5" presStyleCnt="0"/>
      <dgm:spPr/>
    </dgm:pt>
    <dgm:pt modelId="{08A55DBE-D689-459E-97AF-49FCD18A1947}" type="pres">
      <dgm:prSet presAssocID="{836E5E06-2967-4A7D-9A4F-5C0373F22FAC}" presName="Name37" presStyleLbl="parChTrans1D3" presStyleIdx="1" presStyleCnt="12"/>
      <dgm:spPr/>
    </dgm:pt>
    <dgm:pt modelId="{DF2254DE-DD58-4E30-9875-C5EA2A3283DC}" type="pres">
      <dgm:prSet presAssocID="{0275FB74-C14D-4F2E-888F-14BB82DA633E}" presName="hierRoot2" presStyleCnt="0">
        <dgm:presLayoutVars>
          <dgm:hierBranch val="init"/>
        </dgm:presLayoutVars>
      </dgm:prSet>
      <dgm:spPr/>
    </dgm:pt>
    <dgm:pt modelId="{1C3180A8-150D-413B-990F-3D19DF948261}" type="pres">
      <dgm:prSet presAssocID="{0275FB74-C14D-4F2E-888F-14BB82DA633E}" presName="rootComposite" presStyleCnt="0"/>
      <dgm:spPr/>
    </dgm:pt>
    <dgm:pt modelId="{CA126230-224F-4E71-80EA-CE5841EF4D3B}" type="pres">
      <dgm:prSet presAssocID="{0275FB74-C14D-4F2E-888F-14BB82DA633E}" presName="rootText" presStyleLbl="node3" presStyleIdx="1" presStyleCnt="12">
        <dgm:presLayoutVars>
          <dgm:chPref val="3"/>
        </dgm:presLayoutVars>
      </dgm:prSet>
      <dgm:spPr/>
    </dgm:pt>
    <dgm:pt modelId="{AE184D8A-DB33-453A-B9BD-395D6F111748}" type="pres">
      <dgm:prSet presAssocID="{0275FB74-C14D-4F2E-888F-14BB82DA633E}" presName="rootConnector" presStyleLbl="node3" presStyleIdx="1" presStyleCnt="12"/>
      <dgm:spPr/>
    </dgm:pt>
    <dgm:pt modelId="{05746E46-D7F3-49D5-95AB-59373B7C7143}" type="pres">
      <dgm:prSet presAssocID="{0275FB74-C14D-4F2E-888F-14BB82DA633E}" presName="hierChild4" presStyleCnt="0"/>
      <dgm:spPr/>
    </dgm:pt>
    <dgm:pt modelId="{6C48BECB-B5CB-4E33-AD7C-7DFF6D005BD5}" type="pres">
      <dgm:prSet presAssocID="{0275FB74-C14D-4F2E-888F-14BB82DA633E}" presName="hierChild5" presStyleCnt="0"/>
      <dgm:spPr/>
    </dgm:pt>
    <dgm:pt modelId="{BC7D1D6E-FB46-49AE-AA4D-BAFF898B71BF}" type="pres">
      <dgm:prSet presAssocID="{C01BA98E-F49A-4185-889F-D0D4AE5611B5}" presName="Name37" presStyleLbl="parChTrans1D3" presStyleIdx="2" presStyleCnt="12"/>
      <dgm:spPr/>
    </dgm:pt>
    <dgm:pt modelId="{C24024D8-5E10-4D8A-A89E-9D8DA1D65039}" type="pres">
      <dgm:prSet presAssocID="{1E83F3D2-CC54-4C81-B7F3-D4FA14AEFAA4}" presName="hierRoot2" presStyleCnt="0">
        <dgm:presLayoutVars>
          <dgm:hierBranch val="init"/>
        </dgm:presLayoutVars>
      </dgm:prSet>
      <dgm:spPr/>
    </dgm:pt>
    <dgm:pt modelId="{3A23FCDB-D618-451E-8BE1-A6581A0F0A9A}" type="pres">
      <dgm:prSet presAssocID="{1E83F3D2-CC54-4C81-B7F3-D4FA14AEFAA4}" presName="rootComposite" presStyleCnt="0"/>
      <dgm:spPr/>
    </dgm:pt>
    <dgm:pt modelId="{E31479D1-9A97-47CD-AD9C-5AB0EA83049B}" type="pres">
      <dgm:prSet presAssocID="{1E83F3D2-CC54-4C81-B7F3-D4FA14AEFAA4}" presName="rootText" presStyleLbl="node3" presStyleIdx="2" presStyleCnt="12">
        <dgm:presLayoutVars>
          <dgm:chPref val="3"/>
        </dgm:presLayoutVars>
      </dgm:prSet>
      <dgm:spPr/>
    </dgm:pt>
    <dgm:pt modelId="{9F3FB36C-F183-4B72-8137-AC60932D191C}" type="pres">
      <dgm:prSet presAssocID="{1E83F3D2-CC54-4C81-B7F3-D4FA14AEFAA4}" presName="rootConnector" presStyleLbl="node3" presStyleIdx="2" presStyleCnt="12"/>
      <dgm:spPr/>
    </dgm:pt>
    <dgm:pt modelId="{71D769A8-E6BA-4403-BE58-B74F85328492}" type="pres">
      <dgm:prSet presAssocID="{1E83F3D2-CC54-4C81-B7F3-D4FA14AEFAA4}" presName="hierChild4" presStyleCnt="0"/>
      <dgm:spPr/>
    </dgm:pt>
    <dgm:pt modelId="{0BD79B3F-EAEC-440F-A62C-343F3EDDD0B8}" type="pres">
      <dgm:prSet presAssocID="{1E83F3D2-CC54-4C81-B7F3-D4FA14AEFAA4}" presName="hierChild5" presStyleCnt="0"/>
      <dgm:spPr/>
    </dgm:pt>
    <dgm:pt modelId="{FF92A634-2EE4-43BD-A330-FFEB9F9CA051}" type="pres">
      <dgm:prSet presAssocID="{4E698756-AB3D-409D-BF84-ABDB458FBCC8}" presName="Name37" presStyleLbl="parChTrans1D3" presStyleIdx="3" presStyleCnt="12"/>
      <dgm:spPr/>
    </dgm:pt>
    <dgm:pt modelId="{FCF55423-4052-4ECB-9D9C-970E322D266D}" type="pres">
      <dgm:prSet presAssocID="{A1611ABD-409B-41DA-AB41-7529363B48D9}" presName="hierRoot2" presStyleCnt="0">
        <dgm:presLayoutVars>
          <dgm:hierBranch val="init"/>
        </dgm:presLayoutVars>
      </dgm:prSet>
      <dgm:spPr/>
    </dgm:pt>
    <dgm:pt modelId="{F3D71878-1ED0-4435-A6E1-69ED139A9BA5}" type="pres">
      <dgm:prSet presAssocID="{A1611ABD-409B-41DA-AB41-7529363B48D9}" presName="rootComposite" presStyleCnt="0"/>
      <dgm:spPr/>
    </dgm:pt>
    <dgm:pt modelId="{BB995F39-7A7D-48B2-BEA6-3B1F38DA1681}" type="pres">
      <dgm:prSet presAssocID="{A1611ABD-409B-41DA-AB41-7529363B48D9}" presName="rootText" presStyleLbl="node3" presStyleIdx="3" presStyleCnt="12">
        <dgm:presLayoutVars>
          <dgm:chPref val="3"/>
        </dgm:presLayoutVars>
      </dgm:prSet>
      <dgm:spPr/>
    </dgm:pt>
    <dgm:pt modelId="{1F145557-29EC-412F-859F-C8800F1FD51C}" type="pres">
      <dgm:prSet presAssocID="{A1611ABD-409B-41DA-AB41-7529363B48D9}" presName="rootConnector" presStyleLbl="node3" presStyleIdx="3" presStyleCnt="12"/>
      <dgm:spPr/>
    </dgm:pt>
    <dgm:pt modelId="{6FC6D154-6C1C-44AA-93FA-5AA9F11831FC}" type="pres">
      <dgm:prSet presAssocID="{A1611ABD-409B-41DA-AB41-7529363B48D9}" presName="hierChild4" presStyleCnt="0"/>
      <dgm:spPr/>
    </dgm:pt>
    <dgm:pt modelId="{930B7E16-86AA-4113-9040-8D39E64070B6}" type="pres">
      <dgm:prSet presAssocID="{A1611ABD-409B-41DA-AB41-7529363B48D9}" presName="hierChild5" presStyleCnt="0"/>
      <dgm:spPr/>
    </dgm:pt>
    <dgm:pt modelId="{7C2BFC0B-E6B6-4AB8-A911-6FDCDE5AE8EF}" type="pres">
      <dgm:prSet presAssocID="{BB59DA07-C01E-46AA-A4F0-FA4915BF0460}" presName="hierChild5" presStyleCnt="0"/>
      <dgm:spPr/>
    </dgm:pt>
    <dgm:pt modelId="{DE4ED238-9602-4700-AA29-21E213F8F584}" type="pres">
      <dgm:prSet presAssocID="{DE5D9160-15BE-44DD-B09F-847686EED0E4}" presName="Name37" presStyleLbl="parChTrans1D2" presStyleIdx="1" presStyleCnt="4"/>
      <dgm:spPr/>
    </dgm:pt>
    <dgm:pt modelId="{7453FBFF-156C-4183-BDE5-6EA4AF2809B1}" type="pres">
      <dgm:prSet presAssocID="{E030C216-0515-477E-9E9D-9663C5EB49E4}" presName="hierRoot2" presStyleCnt="0">
        <dgm:presLayoutVars>
          <dgm:hierBranch val="init"/>
        </dgm:presLayoutVars>
      </dgm:prSet>
      <dgm:spPr/>
    </dgm:pt>
    <dgm:pt modelId="{0BCA1C4D-F7F1-4A93-88F1-B178A0E002C4}" type="pres">
      <dgm:prSet presAssocID="{E030C216-0515-477E-9E9D-9663C5EB49E4}" presName="rootComposite" presStyleCnt="0"/>
      <dgm:spPr/>
    </dgm:pt>
    <dgm:pt modelId="{86BA947C-5F58-440D-87A9-A6D45E66AE2C}" type="pres">
      <dgm:prSet presAssocID="{E030C216-0515-477E-9E9D-9663C5EB49E4}" presName="rootText" presStyleLbl="node2" presStyleIdx="1" presStyleCnt="3">
        <dgm:presLayoutVars>
          <dgm:chPref val="3"/>
        </dgm:presLayoutVars>
      </dgm:prSet>
      <dgm:spPr/>
    </dgm:pt>
    <dgm:pt modelId="{DB136D8D-9C33-4D32-8D5A-DE4BCC78F84B}" type="pres">
      <dgm:prSet presAssocID="{E030C216-0515-477E-9E9D-9663C5EB49E4}" presName="rootConnector" presStyleLbl="node2" presStyleIdx="1" presStyleCnt="3"/>
      <dgm:spPr/>
    </dgm:pt>
    <dgm:pt modelId="{D9AA03D1-C7B6-4A93-B1BE-B113A8D9631E}" type="pres">
      <dgm:prSet presAssocID="{E030C216-0515-477E-9E9D-9663C5EB49E4}" presName="hierChild4" presStyleCnt="0"/>
      <dgm:spPr/>
    </dgm:pt>
    <dgm:pt modelId="{3572F1BA-6877-435A-B869-5997648015B4}" type="pres">
      <dgm:prSet presAssocID="{22180CA4-D330-4B91-AC57-899567988231}" presName="Name37" presStyleLbl="parChTrans1D3" presStyleIdx="4" presStyleCnt="12"/>
      <dgm:spPr/>
    </dgm:pt>
    <dgm:pt modelId="{60407E0B-BC28-4907-92B2-D6BBEFE1187D}" type="pres">
      <dgm:prSet presAssocID="{39BDDC45-465A-47F1-B874-3A3C15C0F8D8}" presName="hierRoot2" presStyleCnt="0">
        <dgm:presLayoutVars>
          <dgm:hierBranch val="init"/>
        </dgm:presLayoutVars>
      </dgm:prSet>
      <dgm:spPr/>
    </dgm:pt>
    <dgm:pt modelId="{8070A4FD-731D-4310-A8BB-9D155B9BB914}" type="pres">
      <dgm:prSet presAssocID="{39BDDC45-465A-47F1-B874-3A3C15C0F8D8}" presName="rootComposite" presStyleCnt="0"/>
      <dgm:spPr/>
    </dgm:pt>
    <dgm:pt modelId="{8E125D45-4C07-4B58-BE6B-508C8C7448DF}" type="pres">
      <dgm:prSet presAssocID="{39BDDC45-465A-47F1-B874-3A3C15C0F8D8}" presName="rootText" presStyleLbl="node3" presStyleIdx="4" presStyleCnt="12">
        <dgm:presLayoutVars>
          <dgm:chPref val="3"/>
        </dgm:presLayoutVars>
      </dgm:prSet>
      <dgm:spPr/>
    </dgm:pt>
    <dgm:pt modelId="{9968D1D2-12AD-4CA5-A914-AB8794CF433F}" type="pres">
      <dgm:prSet presAssocID="{39BDDC45-465A-47F1-B874-3A3C15C0F8D8}" presName="rootConnector" presStyleLbl="node3" presStyleIdx="4" presStyleCnt="12"/>
      <dgm:spPr/>
    </dgm:pt>
    <dgm:pt modelId="{B28E3B01-A1A7-4689-852E-228A9C07BCA7}" type="pres">
      <dgm:prSet presAssocID="{39BDDC45-465A-47F1-B874-3A3C15C0F8D8}" presName="hierChild4" presStyleCnt="0"/>
      <dgm:spPr/>
    </dgm:pt>
    <dgm:pt modelId="{369073D7-63B5-4D51-8FA5-D2D1505FA590}" type="pres">
      <dgm:prSet presAssocID="{39BDDC45-465A-47F1-B874-3A3C15C0F8D8}" presName="hierChild5" presStyleCnt="0"/>
      <dgm:spPr/>
    </dgm:pt>
    <dgm:pt modelId="{5236381B-75D7-4F76-A9A0-6126CFE9D770}" type="pres">
      <dgm:prSet presAssocID="{AF3EB403-26B4-49F9-87F6-69D4370BC5F6}" presName="Name37" presStyleLbl="parChTrans1D3" presStyleIdx="5" presStyleCnt="12"/>
      <dgm:spPr/>
    </dgm:pt>
    <dgm:pt modelId="{D61A18D2-87E6-4C30-ABAA-C69B0973024F}" type="pres">
      <dgm:prSet presAssocID="{0E7B4250-C43C-4818-BC54-1E7EC69EC026}" presName="hierRoot2" presStyleCnt="0">
        <dgm:presLayoutVars>
          <dgm:hierBranch val="init"/>
        </dgm:presLayoutVars>
      </dgm:prSet>
      <dgm:spPr/>
    </dgm:pt>
    <dgm:pt modelId="{2E11FFC2-CA56-49FC-A2B7-6CFEC566F0F6}" type="pres">
      <dgm:prSet presAssocID="{0E7B4250-C43C-4818-BC54-1E7EC69EC026}" presName="rootComposite" presStyleCnt="0"/>
      <dgm:spPr/>
    </dgm:pt>
    <dgm:pt modelId="{C91DFB10-8B62-4308-9F77-4ED037CFDDFB}" type="pres">
      <dgm:prSet presAssocID="{0E7B4250-C43C-4818-BC54-1E7EC69EC026}" presName="rootText" presStyleLbl="node3" presStyleIdx="5" presStyleCnt="12">
        <dgm:presLayoutVars>
          <dgm:chPref val="3"/>
        </dgm:presLayoutVars>
      </dgm:prSet>
      <dgm:spPr/>
    </dgm:pt>
    <dgm:pt modelId="{548BF7BD-ADDB-4456-8F9B-54C7F691D9E4}" type="pres">
      <dgm:prSet presAssocID="{0E7B4250-C43C-4818-BC54-1E7EC69EC026}" presName="rootConnector" presStyleLbl="node3" presStyleIdx="5" presStyleCnt="12"/>
      <dgm:spPr/>
    </dgm:pt>
    <dgm:pt modelId="{EC9E72F2-4D07-4C54-B3AA-F22118701B12}" type="pres">
      <dgm:prSet presAssocID="{0E7B4250-C43C-4818-BC54-1E7EC69EC026}" presName="hierChild4" presStyleCnt="0"/>
      <dgm:spPr/>
    </dgm:pt>
    <dgm:pt modelId="{4950E141-9F71-4F98-9768-1513F3D03BB9}" type="pres">
      <dgm:prSet presAssocID="{0E7B4250-C43C-4818-BC54-1E7EC69EC026}" presName="hierChild5" presStyleCnt="0"/>
      <dgm:spPr/>
    </dgm:pt>
    <dgm:pt modelId="{3D6A231B-E060-4423-8A3F-BE2B0F244F30}" type="pres">
      <dgm:prSet presAssocID="{1E66057E-7B49-46CF-A294-99B1E07B7320}" presName="Name37" presStyleLbl="parChTrans1D3" presStyleIdx="6" presStyleCnt="12"/>
      <dgm:spPr/>
    </dgm:pt>
    <dgm:pt modelId="{7EDD2720-B748-41BE-9786-360FCC6D2C2E}" type="pres">
      <dgm:prSet presAssocID="{98C31879-16C5-42BA-B7C2-4C351D1F7161}" presName="hierRoot2" presStyleCnt="0">
        <dgm:presLayoutVars>
          <dgm:hierBranch val="init"/>
        </dgm:presLayoutVars>
      </dgm:prSet>
      <dgm:spPr/>
    </dgm:pt>
    <dgm:pt modelId="{7ED566EF-AE12-40DD-937C-981CE08CF661}" type="pres">
      <dgm:prSet presAssocID="{98C31879-16C5-42BA-B7C2-4C351D1F7161}" presName="rootComposite" presStyleCnt="0"/>
      <dgm:spPr/>
    </dgm:pt>
    <dgm:pt modelId="{CFE3AD83-22E3-41D7-843E-5A92FD105498}" type="pres">
      <dgm:prSet presAssocID="{98C31879-16C5-42BA-B7C2-4C351D1F7161}" presName="rootText" presStyleLbl="node3" presStyleIdx="6" presStyleCnt="12">
        <dgm:presLayoutVars>
          <dgm:chPref val="3"/>
        </dgm:presLayoutVars>
      </dgm:prSet>
      <dgm:spPr/>
    </dgm:pt>
    <dgm:pt modelId="{A498D9EC-D5A3-4EB7-AA18-3811EDCA5629}" type="pres">
      <dgm:prSet presAssocID="{98C31879-16C5-42BA-B7C2-4C351D1F7161}" presName="rootConnector" presStyleLbl="node3" presStyleIdx="6" presStyleCnt="12"/>
      <dgm:spPr/>
    </dgm:pt>
    <dgm:pt modelId="{23A04FBF-B7B4-41D0-AC12-5DB526604656}" type="pres">
      <dgm:prSet presAssocID="{98C31879-16C5-42BA-B7C2-4C351D1F7161}" presName="hierChild4" presStyleCnt="0"/>
      <dgm:spPr/>
    </dgm:pt>
    <dgm:pt modelId="{F0386C5A-5EE1-43D1-A4CC-7A0E9332E5AE}" type="pres">
      <dgm:prSet presAssocID="{98C31879-16C5-42BA-B7C2-4C351D1F7161}" presName="hierChild5" presStyleCnt="0"/>
      <dgm:spPr/>
    </dgm:pt>
    <dgm:pt modelId="{27BFE903-CEB7-4C5A-83C5-17517D1B86E5}" type="pres">
      <dgm:prSet presAssocID="{127A075F-38C8-43DE-886B-69EE56124A6B}" presName="Name37" presStyleLbl="parChTrans1D3" presStyleIdx="7" presStyleCnt="12"/>
      <dgm:spPr/>
    </dgm:pt>
    <dgm:pt modelId="{C2356705-DFFF-4F7B-9F1F-39714CF7B82F}" type="pres">
      <dgm:prSet presAssocID="{A2000BD1-9034-4F30-811E-FC0409C52BEB}" presName="hierRoot2" presStyleCnt="0">
        <dgm:presLayoutVars>
          <dgm:hierBranch val="init"/>
        </dgm:presLayoutVars>
      </dgm:prSet>
      <dgm:spPr/>
    </dgm:pt>
    <dgm:pt modelId="{2BE4C26D-D79E-4FE3-8AA9-459EFE3FBA97}" type="pres">
      <dgm:prSet presAssocID="{A2000BD1-9034-4F30-811E-FC0409C52BEB}" presName="rootComposite" presStyleCnt="0"/>
      <dgm:spPr/>
    </dgm:pt>
    <dgm:pt modelId="{C42C2ADB-7943-408D-B251-F74A6B7EC6EA}" type="pres">
      <dgm:prSet presAssocID="{A2000BD1-9034-4F30-811E-FC0409C52BEB}" presName="rootText" presStyleLbl="node3" presStyleIdx="7" presStyleCnt="12">
        <dgm:presLayoutVars>
          <dgm:chPref val="3"/>
        </dgm:presLayoutVars>
      </dgm:prSet>
      <dgm:spPr/>
    </dgm:pt>
    <dgm:pt modelId="{C48BFABB-3E09-4B5E-813B-7FD27C00353D}" type="pres">
      <dgm:prSet presAssocID="{A2000BD1-9034-4F30-811E-FC0409C52BEB}" presName="rootConnector" presStyleLbl="node3" presStyleIdx="7" presStyleCnt="12"/>
      <dgm:spPr/>
    </dgm:pt>
    <dgm:pt modelId="{678AEB7E-7605-4305-AC94-012158FE7841}" type="pres">
      <dgm:prSet presAssocID="{A2000BD1-9034-4F30-811E-FC0409C52BEB}" presName="hierChild4" presStyleCnt="0"/>
      <dgm:spPr/>
    </dgm:pt>
    <dgm:pt modelId="{E72AFA63-92F0-4E08-8DFB-CF40B8C6A98E}" type="pres">
      <dgm:prSet presAssocID="{A2000BD1-9034-4F30-811E-FC0409C52BEB}" presName="hierChild5" presStyleCnt="0"/>
      <dgm:spPr/>
    </dgm:pt>
    <dgm:pt modelId="{29A93062-C3A7-4DC8-A2DF-D4CBEB6B1200}" type="pres">
      <dgm:prSet presAssocID="{E030C216-0515-477E-9E9D-9663C5EB49E4}" presName="hierChild5" presStyleCnt="0"/>
      <dgm:spPr/>
    </dgm:pt>
    <dgm:pt modelId="{7A71CD1A-693B-43FA-A97D-526D84665647}" type="pres">
      <dgm:prSet presAssocID="{81EC2500-18BB-40BF-B8F5-1F70CACBBBA0}" presName="Name37" presStyleLbl="parChTrans1D2" presStyleIdx="2" presStyleCnt="4"/>
      <dgm:spPr/>
    </dgm:pt>
    <dgm:pt modelId="{FC8E68A1-CBE6-4352-85BB-CB5AE1E5D5E1}" type="pres">
      <dgm:prSet presAssocID="{92E0D082-5DEA-49ED-8750-9CCDCE1B7664}" presName="hierRoot2" presStyleCnt="0">
        <dgm:presLayoutVars>
          <dgm:hierBranch val="init"/>
        </dgm:presLayoutVars>
      </dgm:prSet>
      <dgm:spPr/>
    </dgm:pt>
    <dgm:pt modelId="{A9A7D93C-B770-4E89-9CFF-69C0CE47C51A}" type="pres">
      <dgm:prSet presAssocID="{92E0D082-5DEA-49ED-8750-9CCDCE1B7664}" presName="rootComposite" presStyleCnt="0"/>
      <dgm:spPr/>
    </dgm:pt>
    <dgm:pt modelId="{7355278C-31AC-423A-8491-712355E6F19D}" type="pres">
      <dgm:prSet presAssocID="{92E0D082-5DEA-49ED-8750-9CCDCE1B7664}" presName="rootText" presStyleLbl="node2" presStyleIdx="2" presStyleCnt="3">
        <dgm:presLayoutVars>
          <dgm:chPref val="3"/>
        </dgm:presLayoutVars>
      </dgm:prSet>
      <dgm:spPr/>
    </dgm:pt>
    <dgm:pt modelId="{5F4348D5-6095-426C-AE91-144ABD772E0E}" type="pres">
      <dgm:prSet presAssocID="{92E0D082-5DEA-49ED-8750-9CCDCE1B7664}" presName="rootConnector" presStyleLbl="node2" presStyleIdx="2" presStyleCnt="3"/>
      <dgm:spPr/>
    </dgm:pt>
    <dgm:pt modelId="{EE880955-F827-423A-B2E5-E0CEA494ED02}" type="pres">
      <dgm:prSet presAssocID="{92E0D082-5DEA-49ED-8750-9CCDCE1B7664}" presName="hierChild4" presStyleCnt="0"/>
      <dgm:spPr/>
    </dgm:pt>
    <dgm:pt modelId="{ED0A80D7-C4F2-4596-8317-74DCAD22CE29}" type="pres">
      <dgm:prSet presAssocID="{5994A8FA-3770-4E6C-851C-A697A6888004}" presName="Name37" presStyleLbl="parChTrans1D3" presStyleIdx="8" presStyleCnt="12"/>
      <dgm:spPr/>
    </dgm:pt>
    <dgm:pt modelId="{60787DF3-9CD2-426F-AE06-D1AFA22EE2D3}" type="pres">
      <dgm:prSet presAssocID="{7DE2E642-E4E8-4C85-BFA7-BBFBAE7CAA55}" presName="hierRoot2" presStyleCnt="0">
        <dgm:presLayoutVars>
          <dgm:hierBranch val="init"/>
        </dgm:presLayoutVars>
      </dgm:prSet>
      <dgm:spPr/>
    </dgm:pt>
    <dgm:pt modelId="{2863B81C-3992-4FC4-ABFF-56457FCE7F7F}" type="pres">
      <dgm:prSet presAssocID="{7DE2E642-E4E8-4C85-BFA7-BBFBAE7CAA55}" presName="rootComposite" presStyleCnt="0"/>
      <dgm:spPr/>
    </dgm:pt>
    <dgm:pt modelId="{81531CEC-E81C-47C3-BC84-2A8A3D231A65}" type="pres">
      <dgm:prSet presAssocID="{7DE2E642-E4E8-4C85-BFA7-BBFBAE7CAA55}" presName="rootText" presStyleLbl="node3" presStyleIdx="8" presStyleCnt="12">
        <dgm:presLayoutVars>
          <dgm:chPref val="3"/>
        </dgm:presLayoutVars>
      </dgm:prSet>
      <dgm:spPr/>
    </dgm:pt>
    <dgm:pt modelId="{4BC4836D-C90F-45A0-94C0-C60780E5B2C0}" type="pres">
      <dgm:prSet presAssocID="{7DE2E642-E4E8-4C85-BFA7-BBFBAE7CAA55}" presName="rootConnector" presStyleLbl="node3" presStyleIdx="8" presStyleCnt="12"/>
      <dgm:spPr/>
    </dgm:pt>
    <dgm:pt modelId="{E92AED9F-FC17-4C2F-9FDA-404E2C21F601}" type="pres">
      <dgm:prSet presAssocID="{7DE2E642-E4E8-4C85-BFA7-BBFBAE7CAA55}" presName="hierChild4" presStyleCnt="0"/>
      <dgm:spPr/>
    </dgm:pt>
    <dgm:pt modelId="{E53B8DF7-38EE-423E-AB41-C028394685CB}" type="pres">
      <dgm:prSet presAssocID="{7DE2E642-E4E8-4C85-BFA7-BBFBAE7CAA55}" presName="hierChild5" presStyleCnt="0"/>
      <dgm:spPr/>
    </dgm:pt>
    <dgm:pt modelId="{1C62076F-5D33-4547-A9EE-33F2386E8FC6}" type="pres">
      <dgm:prSet presAssocID="{D2A69029-A5E4-4174-B3C1-043B33BC027C}" presName="Name37" presStyleLbl="parChTrans1D3" presStyleIdx="9" presStyleCnt="12"/>
      <dgm:spPr/>
    </dgm:pt>
    <dgm:pt modelId="{1396DE80-1030-40CF-9444-8B1FCD0DD2BE}" type="pres">
      <dgm:prSet presAssocID="{3E894EF0-C8A8-4DAD-B0C6-A570787AA440}" presName="hierRoot2" presStyleCnt="0">
        <dgm:presLayoutVars>
          <dgm:hierBranch val="init"/>
        </dgm:presLayoutVars>
      </dgm:prSet>
      <dgm:spPr/>
    </dgm:pt>
    <dgm:pt modelId="{9B8F134B-371C-4260-A781-D78D68E06445}" type="pres">
      <dgm:prSet presAssocID="{3E894EF0-C8A8-4DAD-B0C6-A570787AA440}" presName="rootComposite" presStyleCnt="0"/>
      <dgm:spPr/>
    </dgm:pt>
    <dgm:pt modelId="{9E3E5BB1-F70C-43B5-9218-52E7050917AC}" type="pres">
      <dgm:prSet presAssocID="{3E894EF0-C8A8-4DAD-B0C6-A570787AA440}" presName="rootText" presStyleLbl="node3" presStyleIdx="9" presStyleCnt="12">
        <dgm:presLayoutVars>
          <dgm:chPref val="3"/>
        </dgm:presLayoutVars>
      </dgm:prSet>
      <dgm:spPr/>
    </dgm:pt>
    <dgm:pt modelId="{6853CB61-DF16-4B7C-BFA4-0FA67A00152D}" type="pres">
      <dgm:prSet presAssocID="{3E894EF0-C8A8-4DAD-B0C6-A570787AA440}" presName="rootConnector" presStyleLbl="node3" presStyleIdx="9" presStyleCnt="12"/>
      <dgm:spPr/>
    </dgm:pt>
    <dgm:pt modelId="{F1144EC6-2D9B-46D2-A8D7-409D0D92946F}" type="pres">
      <dgm:prSet presAssocID="{3E894EF0-C8A8-4DAD-B0C6-A570787AA440}" presName="hierChild4" presStyleCnt="0"/>
      <dgm:spPr/>
    </dgm:pt>
    <dgm:pt modelId="{190F98E7-5769-4BE6-9FCF-031F962BFD63}" type="pres">
      <dgm:prSet presAssocID="{3E894EF0-C8A8-4DAD-B0C6-A570787AA440}" presName="hierChild5" presStyleCnt="0"/>
      <dgm:spPr/>
    </dgm:pt>
    <dgm:pt modelId="{031AD84B-10F1-4A49-A739-8D3A9A606CC1}" type="pres">
      <dgm:prSet presAssocID="{6CE1D7D8-E20D-45F0-A188-E9664EA94B5B}" presName="Name37" presStyleLbl="parChTrans1D3" presStyleIdx="10" presStyleCnt="12"/>
      <dgm:spPr/>
    </dgm:pt>
    <dgm:pt modelId="{EF15AEEC-45FA-47A1-BDD5-C0CCB9027F53}" type="pres">
      <dgm:prSet presAssocID="{3B739B25-1C86-4440-98EB-7E70130BCCE1}" presName="hierRoot2" presStyleCnt="0">
        <dgm:presLayoutVars>
          <dgm:hierBranch val="init"/>
        </dgm:presLayoutVars>
      </dgm:prSet>
      <dgm:spPr/>
    </dgm:pt>
    <dgm:pt modelId="{E3D78AC7-B67D-4D81-84E4-E308EBD7F364}" type="pres">
      <dgm:prSet presAssocID="{3B739B25-1C86-4440-98EB-7E70130BCCE1}" presName="rootComposite" presStyleCnt="0"/>
      <dgm:spPr/>
    </dgm:pt>
    <dgm:pt modelId="{6F30E943-B5F0-457E-887C-C90B88226EFC}" type="pres">
      <dgm:prSet presAssocID="{3B739B25-1C86-4440-98EB-7E70130BCCE1}" presName="rootText" presStyleLbl="node3" presStyleIdx="10" presStyleCnt="12">
        <dgm:presLayoutVars>
          <dgm:chPref val="3"/>
        </dgm:presLayoutVars>
      </dgm:prSet>
      <dgm:spPr/>
    </dgm:pt>
    <dgm:pt modelId="{C7F7C6E4-1551-4FF7-B89F-89BB67A461AF}" type="pres">
      <dgm:prSet presAssocID="{3B739B25-1C86-4440-98EB-7E70130BCCE1}" presName="rootConnector" presStyleLbl="node3" presStyleIdx="10" presStyleCnt="12"/>
      <dgm:spPr/>
    </dgm:pt>
    <dgm:pt modelId="{5A95914D-7811-4DD3-9B68-A224BC3DE0B4}" type="pres">
      <dgm:prSet presAssocID="{3B739B25-1C86-4440-98EB-7E70130BCCE1}" presName="hierChild4" presStyleCnt="0"/>
      <dgm:spPr/>
    </dgm:pt>
    <dgm:pt modelId="{F1BFE852-66B8-445B-9890-6EE09471CB28}" type="pres">
      <dgm:prSet presAssocID="{3B739B25-1C86-4440-98EB-7E70130BCCE1}" presName="hierChild5" presStyleCnt="0"/>
      <dgm:spPr/>
    </dgm:pt>
    <dgm:pt modelId="{A8393DFD-F136-401C-B25E-47132C425036}" type="pres">
      <dgm:prSet presAssocID="{86237B11-EC88-4808-8F4F-A8F841E79972}" presName="Name37" presStyleLbl="parChTrans1D3" presStyleIdx="11" presStyleCnt="12"/>
      <dgm:spPr/>
    </dgm:pt>
    <dgm:pt modelId="{F1BD388D-659A-473E-A306-B47AD6A45D07}" type="pres">
      <dgm:prSet presAssocID="{5D93F86C-F732-4544-8B2D-BD6CFEE1221A}" presName="hierRoot2" presStyleCnt="0">
        <dgm:presLayoutVars>
          <dgm:hierBranch val="init"/>
        </dgm:presLayoutVars>
      </dgm:prSet>
      <dgm:spPr/>
    </dgm:pt>
    <dgm:pt modelId="{737CA6E7-544C-4765-82A9-80867677AAA0}" type="pres">
      <dgm:prSet presAssocID="{5D93F86C-F732-4544-8B2D-BD6CFEE1221A}" presName="rootComposite" presStyleCnt="0"/>
      <dgm:spPr/>
    </dgm:pt>
    <dgm:pt modelId="{342CD740-2EB4-4807-A159-97AD942E42F3}" type="pres">
      <dgm:prSet presAssocID="{5D93F86C-F732-4544-8B2D-BD6CFEE1221A}" presName="rootText" presStyleLbl="node3" presStyleIdx="11" presStyleCnt="12">
        <dgm:presLayoutVars>
          <dgm:chPref val="3"/>
        </dgm:presLayoutVars>
      </dgm:prSet>
      <dgm:spPr/>
    </dgm:pt>
    <dgm:pt modelId="{D5C512F4-9F22-4C85-8154-C2DB2D746DA8}" type="pres">
      <dgm:prSet presAssocID="{5D93F86C-F732-4544-8B2D-BD6CFEE1221A}" presName="rootConnector" presStyleLbl="node3" presStyleIdx="11" presStyleCnt="12"/>
      <dgm:spPr/>
    </dgm:pt>
    <dgm:pt modelId="{733C4B68-9F17-4277-A848-5674200C7E18}" type="pres">
      <dgm:prSet presAssocID="{5D93F86C-F732-4544-8B2D-BD6CFEE1221A}" presName="hierChild4" presStyleCnt="0"/>
      <dgm:spPr/>
    </dgm:pt>
    <dgm:pt modelId="{A081F4CC-4C26-46B7-842E-0C29FF26A922}" type="pres">
      <dgm:prSet presAssocID="{5D93F86C-F732-4544-8B2D-BD6CFEE1221A}" presName="hierChild5" presStyleCnt="0"/>
      <dgm:spPr/>
    </dgm:pt>
    <dgm:pt modelId="{B5B4B135-5D77-4A62-AA95-F6EF71FD6F18}" type="pres">
      <dgm:prSet presAssocID="{92E0D082-5DEA-49ED-8750-9CCDCE1B7664}" presName="hierChild5" presStyleCnt="0"/>
      <dgm:spPr/>
    </dgm:pt>
    <dgm:pt modelId="{EEB86809-BDC0-483E-AD61-C55E5CD11FB6}" type="pres">
      <dgm:prSet presAssocID="{DC6803F0-5CE3-4B99-92F9-AC4F8F26464E}" presName="hierChild3" presStyleCnt="0"/>
      <dgm:spPr/>
    </dgm:pt>
    <dgm:pt modelId="{C921B5FE-56C7-4E17-926D-A4F605261C80}" type="pres">
      <dgm:prSet presAssocID="{A35DC099-BA10-4277-8C0C-205543C425FE}" presName="Name111" presStyleLbl="parChTrans1D2" presStyleIdx="3" presStyleCnt="4"/>
      <dgm:spPr/>
    </dgm:pt>
    <dgm:pt modelId="{D78AB495-F5AC-48BE-8FD7-B05632812A7A}" type="pres">
      <dgm:prSet presAssocID="{1DB93D6D-F0C4-44A6-B02F-28FB52E2DD70}" presName="hierRoot3" presStyleCnt="0">
        <dgm:presLayoutVars>
          <dgm:hierBranch val="init"/>
        </dgm:presLayoutVars>
      </dgm:prSet>
      <dgm:spPr/>
    </dgm:pt>
    <dgm:pt modelId="{815CA1B5-F0C9-45B5-BCFF-4B30465D099B}" type="pres">
      <dgm:prSet presAssocID="{1DB93D6D-F0C4-44A6-B02F-28FB52E2DD70}" presName="rootComposite3" presStyleCnt="0"/>
      <dgm:spPr/>
    </dgm:pt>
    <dgm:pt modelId="{1C1683BC-DDE7-4522-A4E1-EA91335E9D97}" type="pres">
      <dgm:prSet presAssocID="{1DB93D6D-F0C4-44A6-B02F-28FB52E2DD70}" presName="rootText3" presStyleLbl="asst1" presStyleIdx="0" presStyleCnt="1">
        <dgm:presLayoutVars>
          <dgm:chPref val="3"/>
        </dgm:presLayoutVars>
      </dgm:prSet>
      <dgm:spPr/>
    </dgm:pt>
    <dgm:pt modelId="{8D38F080-3009-4D19-838F-0C639A343E4E}" type="pres">
      <dgm:prSet presAssocID="{1DB93D6D-F0C4-44A6-B02F-28FB52E2DD70}" presName="rootConnector3" presStyleLbl="asst1" presStyleIdx="0" presStyleCnt="1"/>
      <dgm:spPr/>
    </dgm:pt>
    <dgm:pt modelId="{487F55DC-7796-4F87-A4B6-5F9786812E89}" type="pres">
      <dgm:prSet presAssocID="{1DB93D6D-F0C4-44A6-B02F-28FB52E2DD70}" presName="hierChild6" presStyleCnt="0"/>
      <dgm:spPr/>
    </dgm:pt>
    <dgm:pt modelId="{A4CC5569-E98B-4811-8DC6-0E9A48CC3637}" type="pres">
      <dgm:prSet presAssocID="{1DB93D6D-F0C4-44A6-B02F-28FB52E2DD70}" presName="hierChild7" presStyleCnt="0"/>
      <dgm:spPr/>
    </dgm:pt>
  </dgm:ptLst>
  <dgm:cxnLst>
    <dgm:cxn modelId="{5B624404-4B34-4718-9AD8-5BC17BA69AB2}" type="presOf" srcId="{4E698756-AB3D-409D-BF84-ABDB458FBCC8}" destId="{FF92A634-2EE4-43BD-A330-FFEB9F9CA051}" srcOrd="0" destOrd="0" presId="urn:microsoft.com/office/officeart/2005/8/layout/orgChart1"/>
    <dgm:cxn modelId="{D8498205-CEA1-4616-ADFB-1DC286F57313}" srcId="{E030C216-0515-477E-9E9D-9663C5EB49E4}" destId="{A2000BD1-9034-4F30-811E-FC0409C52BEB}" srcOrd="3" destOrd="0" parTransId="{127A075F-38C8-43DE-886B-69EE56124A6B}" sibTransId="{66549EA4-4E44-4A9C-BAC9-582F602DE17A}"/>
    <dgm:cxn modelId="{E1AEB90D-01CD-4FC4-9BD9-3804668EC9B9}" type="presOf" srcId="{205968D0-E008-4D31-A789-2F63F494FA2C}" destId="{22576086-79A3-49C1-B4AB-FA1E722F68ED}" srcOrd="1" destOrd="0" presId="urn:microsoft.com/office/officeart/2005/8/layout/orgChart1"/>
    <dgm:cxn modelId="{DC97050F-0307-49D2-A765-2FE5DDDAAE2D}" srcId="{DC6803F0-5CE3-4B99-92F9-AC4F8F26464E}" destId="{BB59DA07-C01E-46AA-A4F0-FA4915BF0460}" srcOrd="1" destOrd="0" parTransId="{2A53DAFA-F506-46EB-96F5-241744AA2DC3}" sibTransId="{B8B736EA-BE69-4049-B526-33ABCB25D6FB}"/>
    <dgm:cxn modelId="{BCE65D0F-7028-47B9-AEC5-15DC3EA1E3AC}" type="presOf" srcId="{836E5E06-2967-4A7D-9A4F-5C0373F22FAC}" destId="{08A55DBE-D689-459E-97AF-49FCD18A1947}" srcOrd="0" destOrd="0" presId="urn:microsoft.com/office/officeart/2005/8/layout/orgChart1"/>
    <dgm:cxn modelId="{C2BDA80F-B3F5-4150-809A-8774D1D1F5CE}" type="presOf" srcId="{22180CA4-D330-4B91-AC57-899567988231}" destId="{3572F1BA-6877-435A-B869-5997648015B4}" srcOrd="0" destOrd="0" presId="urn:microsoft.com/office/officeart/2005/8/layout/orgChart1"/>
    <dgm:cxn modelId="{D1E8AC16-48E2-4CE6-AC8E-47380D20C99E}" type="presOf" srcId="{92E0D082-5DEA-49ED-8750-9CCDCE1B7664}" destId="{7355278C-31AC-423A-8491-712355E6F19D}" srcOrd="0" destOrd="0" presId="urn:microsoft.com/office/officeart/2005/8/layout/orgChart1"/>
    <dgm:cxn modelId="{52E83E17-F2D2-44FF-A8FE-2E6531BC6F47}" type="presOf" srcId="{127A075F-38C8-43DE-886B-69EE56124A6B}" destId="{27BFE903-CEB7-4C5A-83C5-17517D1B86E5}" srcOrd="0" destOrd="0" presId="urn:microsoft.com/office/officeart/2005/8/layout/orgChart1"/>
    <dgm:cxn modelId="{8CB97C17-C909-4384-96CF-08AD1E6F9DE1}" type="presOf" srcId="{A1611ABD-409B-41DA-AB41-7529363B48D9}" destId="{1F145557-29EC-412F-859F-C8800F1FD51C}" srcOrd="1" destOrd="0" presId="urn:microsoft.com/office/officeart/2005/8/layout/orgChart1"/>
    <dgm:cxn modelId="{3D313E1B-D64D-4832-8AD7-79D93EA3AB0E}" type="presOf" srcId="{6CE1D7D8-E20D-45F0-A188-E9664EA94B5B}" destId="{031AD84B-10F1-4A49-A739-8D3A9A606CC1}" srcOrd="0" destOrd="0" presId="urn:microsoft.com/office/officeart/2005/8/layout/orgChart1"/>
    <dgm:cxn modelId="{F5FD9A22-0AB5-4B46-AA5E-62FF0CDF7DF3}" type="presOf" srcId="{7DE2E642-E4E8-4C85-BFA7-BBFBAE7CAA55}" destId="{81531CEC-E81C-47C3-BC84-2A8A3D231A65}" srcOrd="0" destOrd="0" presId="urn:microsoft.com/office/officeart/2005/8/layout/orgChart1"/>
    <dgm:cxn modelId="{3E051328-769D-425B-A710-1EAE93EC2B35}" srcId="{E030C216-0515-477E-9E9D-9663C5EB49E4}" destId="{98C31879-16C5-42BA-B7C2-4C351D1F7161}" srcOrd="2" destOrd="0" parTransId="{1E66057E-7B49-46CF-A294-99B1E07B7320}" sibTransId="{5201D0C1-C964-4D9A-B07A-BD7D56CE62A9}"/>
    <dgm:cxn modelId="{4096BE2A-4C74-482F-8C5A-C34CBEA70DDC}" type="presOf" srcId="{3E894EF0-C8A8-4DAD-B0C6-A570787AA440}" destId="{9E3E5BB1-F70C-43B5-9218-52E7050917AC}" srcOrd="0" destOrd="0" presId="urn:microsoft.com/office/officeart/2005/8/layout/orgChart1"/>
    <dgm:cxn modelId="{EBA7F72B-3424-4395-B131-CF97274C770F}" type="presOf" srcId="{C01BA98E-F49A-4185-889F-D0D4AE5611B5}" destId="{BC7D1D6E-FB46-49AE-AA4D-BAFF898B71BF}" srcOrd="0" destOrd="0" presId="urn:microsoft.com/office/officeart/2005/8/layout/orgChart1"/>
    <dgm:cxn modelId="{643A4D32-A411-43A2-B535-92BB5F5170D9}" srcId="{DC6803F0-5CE3-4B99-92F9-AC4F8F26464E}" destId="{92E0D082-5DEA-49ED-8750-9CCDCE1B7664}" srcOrd="3" destOrd="0" parTransId="{81EC2500-18BB-40BF-B8F5-1F70CACBBBA0}" sibTransId="{C3F76114-3E55-4FC2-A42A-04EDE919FD84}"/>
    <dgm:cxn modelId="{0A366538-F33D-4DD9-9D70-1E486F2140B6}" type="presOf" srcId="{98C31879-16C5-42BA-B7C2-4C351D1F7161}" destId="{CFE3AD83-22E3-41D7-843E-5A92FD105498}" srcOrd="0" destOrd="0" presId="urn:microsoft.com/office/officeart/2005/8/layout/orgChart1"/>
    <dgm:cxn modelId="{273E9F38-1F9D-4053-8C46-10F4E4E93128}" srcId="{BB59DA07-C01E-46AA-A4F0-FA4915BF0460}" destId="{A1611ABD-409B-41DA-AB41-7529363B48D9}" srcOrd="3" destOrd="0" parTransId="{4E698756-AB3D-409D-BF84-ABDB458FBCC8}" sibTransId="{7EC90EA4-61A3-455F-8F6D-0BFEAFECE39D}"/>
    <dgm:cxn modelId="{52CF3240-C5D8-4B23-8A73-414218313866}" type="presOf" srcId="{E030C216-0515-477E-9E9D-9663C5EB49E4}" destId="{DB136D8D-9C33-4D32-8D5A-DE4BCC78F84B}" srcOrd="1" destOrd="0" presId="urn:microsoft.com/office/officeart/2005/8/layout/orgChart1"/>
    <dgm:cxn modelId="{7C1A9A5B-4B97-4ED0-B20F-573D0B37079F}" type="presOf" srcId="{98C31879-16C5-42BA-B7C2-4C351D1F7161}" destId="{A498D9EC-D5A3-4EB7-AA18-3811EDCA5629}" srcOrd="1" destOrd="0" presId="urn:microsoft.com/office/officeart/2005/8/layout/orgChart1"/>
    <dgm:cxn modelId="{5F350E5F-B43E-4F3F-B5D4-D0F14452A357}" type="presOf" srcId="{1DB93D6D-F0C4-44A6-B02F-28FB52E2DD70}" destId="{8D38F080-3009-4D19-838F-0C639A343E4E}" srcOrd="1" destOrd="0" presId="urn:microsoft.com/office/officeart/2005/8/layout/orgChart1"/>
    <dgm:cxn modelId="{ED08DC60-F13F-4500-AF4C-EC954A3361BA}" type="presOf" srcId="{1DB93D6D-F0C4-44A6-B02F-28FB52E2DD70}" destId="{1C1683BC-DDE7-4522-A4E1-EA91335E9D97}" srcOrd="0" destOrd="0" presId="urn:microsoft.com/office/officeart/2005/8/layout/orgChart1"/>
    <dgm:cxn modelId="{A8735244-FB65-4DE7-8811-FC85C537C5A4}" type="presOf" srcId="{81EC2500-18BB-40BF-B8F5-1F70CACBBBA0}" destId="{7A71CD1A-693B-43FA-A97D-526D84665647}" srcOrd="0" destOrd="0" presId="urn:microsoft.com/office/officeart/2005/8/layout/orgChart1"/>
    <dgm:cxn modelId="{170DB945-8B8C-4CA8-8487-BEDB99FFF322}" type="presOf" srcId="{205968D0-E008-4D31-A789-2F63F494FA2C}" destId="{F6B30DE9-F035-4FF1-BBC0-09E81D11F900}" srcOrd="0" destOrd="0" presId="urn:microsoft.com/office/officeart/2005/8/layout/orgChart1"/>
    <dgm:cxn modelId="{122CF365-B7A7-46C5-B9C3-BAD135D75B2A}" type="presOf" srcId="{DC6803F0-5CE3-4B99-92F9-AC4F8F26464E}" destId="{DE17D9A9-7456-4E5E-8861-D92B4EBC7E22}" srcOrd="0" destOrd="0" presId="urn:microsoft.com/office/officeart/2005/8/layout/orgChart1"/>
    <dgm:cxn modelId="{5623A74A-8AE8-4CFE-A220-8DFD0F5194E3}" type="presOf" srcId="{A1611ABD-409B-41DA-AB41-7529363B48D9}" destId="{BB995F39-7A7D-48B2-BEA6-3B1F38DA1681}" srcOrd="0" destOrd="0" presId="urn:microsoft.com/office/officeart/2005/8/layout/orgChart1"/>
    <dgm:cxn modelId="{0C8EDE6C-BC31-4219-AC18-619DA281F713}" type="presOf" srcId="{1E83F3D2-CC54-4C81-B7F3-D4FA14AEFAA4}" destId="{E31479D1-9A97-47CD-AD9C-5AB0EA83049B}" srcOrd="0" destOrd="0" presId="urn:microsoft.com/office/officeart/2005/8/layout/orgChart1"/>
    <dgm:cxn modelId="{FF7AA64D-9131-402D-A446-4EFBD99714BA}" type="presOf" srcId="{A35DC099-BA10-4277-8C0C-205543C425FE}" destId="{C921B5FE-56C7-4E17-926D-A4F605261C80}" srcOrd="0" destOrd="0" presId="urn:microsoft.com/office/officeart/2005/8/layout/orgChart1"/>
    <dgm:cxn modelId="{72E36374-375E-454C-94CE-1F54E66590CE}" type="presOf" srcId="{A2000BD1-9034-4F30-811E-FC0409C52BEB}" destId="{C48BFABB-3E09-4B5E-813B-7FD27C00353D}" srcOrd="1" destOrd="0" presId="urn:microsoft.com/office/officeart/2005/8/layout/orgChart1"/>
    <dgm:cxn modelId="{03D7D954-48F5-4E88-8A99-8D3CFE3DF05D}" type="presOf" srcId="{AF3EB403-26B4-49F9-87F6-69D4370BC5F6}" destId="{5236381B-75D7-4F76-A9A0-6126CFE9D770}" srcOrd="0" destOrd="0" presId="urn:microsoft.com/office/officeart/2005/8/layout/orgChart1"/>
    <dgm:cxn modelId="{B2E90D75-BFC0-4E54-BB58-8ECA2581ED46}" type="presOf" srcId="{C8FA8FCE-2CED-40BF-BD6B-3DD2A0FE052C}" destId="{49F4F3A9-1E12-4E2C-BBC8-7DE73D2A0207}" srcOrd="0" destOrd="0" presId="urn:microsoft.com/office/officeart/2005/8/layout/orgChart1"/>
    <dgm:cxn modelId="{B6E45B75-60F2-4889-A720-BEE08B5BAD03}" type="presOf" srcId="{7DE2E642-E4E8-4C85-BFA7-BBFBAE7CAA55}" destId="{4BC4836D-C90F-45A0-94C0-C60780E5B2C0}" srcOrd="1" destOrd="0" presId="urn:microsoft.com/office/officeart/2005/8/layout/orgChart1"/>
    <dgm:cxn modelId="{2F050056-9FE4-4921-910A-695B04FC1588}" type="presOf" srcId="{5D93F86C-F732-4544-8B2D-BD6CFEE1221A}" destId="{D5C512F4-9F22-4C85-8154-C2DB2D746DA8}" srcOrd="1" destOrd="0" presId="urn:microsoft.com/office/officeart/2005/8/layout/orgChart1"/>
    <dgm:cxn modelId="{3D1AAE57-CF4D-4FE9-BE46-28D122B27B00}" type="presOf" srcId="{5D93F86C-F732-4544-8B2D-BD6CFEE1221A}" destId="{342CD740-2EB4-4807-A159-97AD942E42F3}" srcOrd="0" destOrd="0" presId="urn:microsoft.com/office/officeart/2005/8/layout/orgChart1"/>
    <dgm:cxn modelId="{4EF02958-F4E7-458D-A90C-69C0D2BCDBF5}" srcId="{92E0D082-5DEA-49ED-8750-9CCDCE1B7664}" destId="{3E894EF0-C8A8-4DAD-B0C6-A570787AA440}" srcOrd="1" destOrd="0" parTransId="{D2A69029-A5E4-4174-B3C1-043B33BC027C}" sibTransId="{948F56FE-C97C-40F9-8A59-3113DC7F8D2B}"/>
    <dgm:cxn modelId="{7CE05459-DDD7-48DD-9198-B6991FD417A5}" type="presOf" srcId="{E030C216-0515-477E-9E9D-9663C5EB49E4}" destId="{86BA947C-5F58-440D-87A9-A6D45E66AE2C}" srcOrd="0" destOrd="0" presId="urn:microsoft.com/office/officeart/2005/8/layout/orgChart1"/>
    <dgm:cxn modelId="{D100F789-1BF6-4E31-842B-B08868B0043E}" srcId="{DC6803F0-5CE3-4B99-92F9-AC4F8F26464E}" destId="{1DB93D6D-F0C4-44A6-B02F-28FB52E2DD70}" srcOrd="0" destOrd="0" parTransId="{A35DC099-BA10-4277-8C0C-205543C425FE}" sibTransId="{725AB2B8-C0C9-4F49-8CEC-4D52EBFFB49B}"/>
    <dgm:cxn modelId="{115E928A-EF3E-467D-A1E0-E0444FB02959}" type="presOf" srcId="{BB59DA07-C01E-46AA-A4F0-FA4915BF0460}" destId="{F05E1B90-EDF8-44C4-9F99-8C08CE18A2BD}" srcOrd="0" destOrd="0" presId="urn:microsoft.com/office/officeart/2005/8/layout/orgChart1"/>
    <dgm:cxn modelId="{4D96C891-E092-49F9-B38C-7FA1023993CB}" type="presOf" srcId="{DC6803F0-5CE3-4B99-92F9-AC4F8F26464E}" destId="{134B0D1B-61A6-41D1-8D87-BFE437AC0A78}" srcOrd="1" destOrd="0" presId="urn:microsoft.com/office/officeart/2005/8/layout/orgChart1"/>
    <dgm:cxn modelId="{0548DC95-E869-49ED-A801-D07F4DEB8B23}" type="presOf" srcId="{5994A8FA-3770-4E6C-851C-A697A6888004}" destId="{ED0A80D7-C4F2-4596-8317-74DCAD22CE29}" srcOrd="0" destOrd="0" presId="urn:microsoft.com/office/officeart/2005/8/layout/orgChart1"/>
    <dgm:cxn modelId="{C1ED8D98-19B5-4C71-A8FE-F24630C2B2D8}" type="presOf" srcId="{0275FB74-C14D-4F2E-888F-14BB82DA633E}" destId="{CA126230-224F-4E71-80EA-CE5841EF4D3B}" srcOrd="0" destOrd="0" presId="urn:microsoft.com/office/officeart/2005/8/layout/orgChart1"/>
    <dgm:cxn modelId="{14907B9E-5024-4A70-94CD-9BE8E44E4D89}" type="presOf" srcId="{39BDDC45-465A-47F1-B874-3A3C15C0F8D8}" destId="{8E125D45-4C07-4B58-BE6B-508C8C7448DF}" srcOrd="0" destOrd="0" presId="urn:microsoft.com/office/officeart/2005/8/layout/orgChart1"/>
    <dgm:cxn modelId="{FEEED49F-E0F8-484C-93AB-558A9A9865DC}" type="presOf" srcId="{3E894EF0-C8A8-4DAD-B0C6-A570787AA440}" destId="{6853CB61-DF16-4B7C-BFA4-0FA67A00152D}" srcOrd="1" destOrd="0" presId="urn:microsoft.com/office/officeart/2005/8/layout/orgChart1"/>
    <dgm:cxn modelId="{6025EDA5-DDBF-4459-A874-E0900E9058A4}" srcId="{DC6803F0-5CE3-4B99-92F9-AC4F8F26464E}" destId="{E030C216-0515-477E-9E9D-9663C5EB49E4}" srcOrd="2" destOrd="0" parTransId="{DE5D9160-15BE-44DD-B09F-847686EED0E4}" sibTransId="{7FFA32F5-06C5-46CC-B3FB-32C462D10A15}"/>
    <dgm:cxn modelId="{624312AD-E59A-4630-917C-A3D191173D9F}" type="presOf" srcId="{0E7B4250-C43C-4818-BC54-1E7EC69EC026}" destId="{548BF7BD-ADDB-4456-8F9B-54C7F691D9E4}" srcOrd="1" destOrd="0" presId="urn:microsoft.com/office/officeart/2005/8/layout/orgChart1"/>
    <dgm:cxn modelId="{5B9041AF-EC0F-4F5A-A7A6-A445627AB966}" type="presOf" srcId="{1E66057E-7B49-46CF-A294-99B1E07B7320}" destId="{3D6A231B-E060-4423-8A3F-BE2B0F244F30}" srcOrd="0" destOrd="0" presId="urn:microsoft.com/office/officeart/2005/8/layout/orgChart1"/>
    <dgm:cxn modelId="{0C6DD2B0-DA96-436B-94A3-C5173437CE0F}" srcId="{BB59DA07-C01E-46AA-A4F0-FA4915BF0460}" destId="{0275FB74-C14D-4F2E-888F-14BB82DA633E}" srcOrd="1" destOrd="0" parTransId="{836E5E06-2967-4A7D-9A4F-5C0373F22FAC}" sibTransId="{95AF9549-4DD0-4A31-83C1-6ACF96C150F1}"/>
    <dgm:cxn modelId="{A9827BB1-08B6-443A-B097-80F5288FC3DB}" srcId="{92E0D082-5DEA-49ED-8750-9CCDCE1B7664}" destId="{5D93F86C-F732-4544-8B2D-BD6CFEE1221A}" srcOrd="3" destOrd="0" parTransId="{86237B11-EC88-4808-8F4F-A8F841E79972}" sibTransId="{DC2ABA6E-2CA3-4AE9-B6D1-18AE72151D59}"/>
    <dgm:cxn modelId="{426A75B2-2D5F-492C-B946-671D23A1484E}" type="presOf" srcId="{0275FB74-C14D-4F2E-888F-14BB82DA633E}" destId="{AE184D8A-DB33-453A-B9BD-395D6F111748}" srcOrd="1" destOrd="0" presId="urn:microsoft.com/office/officeart/2005/8/layout/orgChart1"/>
    <dgm:cxn modelId="{56A695B2-E785-452D-A25F-8ACEE45F29D7}" srcId="{E030C216-0515-477E-9E9D-9663C5EB49E4}" destId="{39BDDC45-465A-47F1-B874-3A3C15C0F8D8}" srcOrd="0" destOrd="0" parTransId="{22180CA4-D330-4B91-AC57-899567988231}" sibTransId="{4CD9B4A3-3DD9-440E-A14C-71E5709CEE01}"/>
    <dgm:cxn modelId="{BD8178B5-9294-446A-8121-5560CE7B3CC8}" type="presOf" srcId="{1ACEE9B3-7F2F-47CE-B530-75C5168CE023}" destId="{F2D0DD33-62B7-40FA-85E5-3A5DF0FFF5F1}" srcOrd="0" destOrd="0" presId="urn:microsoft.com/office/officeart/2005/8/layout/orgChart1"/>
    <dgm:cxn modelId="{0A427DB5-E9FF-4910-9897-418780F14799}" type="presOf" srcId="{A2000BD1-9034-4F30-811E-FC0409C52BEB}" destId="{C42C2ADB-7943-408D-B251-F74A6B7EC6EA}" srcOrd="0" destOrd="0" presId="urn:microsoft.com/office/officeart/2005/8/layout/orgChart1"/>
    <dgm:cxn modelId="{6FA5A7BA-CDDF-40D5-9F7C-2E6A8A7D8BCF}" type="presOf" srcId="{BB59DA07-C01E-46AA-A4F0-FA4915BF0460}" destId="{9D3CAB81-B547-459A-B07E-A6916709EA24}" srcOrd="1" destOrd="0" presId="urn:microsoft.com/office/officeart/2005/8/layout/orgChart1"/>
    <dgm:cxn modelId="{3C7D21BE-C4AF-493C-A01D-74A377CACA3B}" type="presOf" srcId="{D2A69029-A5E4-4174-B3C1-043B33BC027C}" destId="{1C62076F-5D33-4547-A9EE-33F2386E8FC6}" srcOrd="0" destOrd="0" presId="urn:microsoft.com/office/officeart/2005/8/layout/orgChart1"/>
    <dgm:cxn modelId="{6C522AC3-DBFC-4408-827F-70DEDD8F4A29}" srcId="{C8FA8FCE-2CED-40BF-BD6B-3DD2A0FE052C}" destId="{DC6803F0-5CE3-4B99-92F9-AC4F8F26464E}" srcOrd="0" destOrd="0" parTransId="{0C29CE50-918E-4622-92EB-EB7F38E11266}" sibTransId="{509327F0-74D7-43CB-ABF0-F4F9850FCF31}"/>
    <dgm:cxn modelId="{9BE3BAC3-8E50-4520-BBA1-6663D2257CF9}" srcId="{E030C216-0515-477E-9E9D-9663C5EB49E4}" destId="{0E7B4250-C43C-4818-BC54-1E7EC69EC026}" srcOrd="1" destOrd="0" parTransId="{AF3EB403-26B4-49F9-87F6-69D4370BC5F6}" sibTransId="{4D28A1F8-2E46-495A-B9C3-2422EF1C8850}"/>
    <dgm:cxn modelId="{F899D7C7-2B38-4385-B55B-6C019A889CB8}" srcId="{92E0D082-5DEA-49ED-8750-9CCDCE1B7664}" destId="{7DE2E642-E4E8-4C85-BFA7-BBFBAE7CAA55}" srcOrd="0" destOrd="0" parTransId="{5994A8FA-3770-4E6C-851C-A697A6888004}" sibTransId="{5465A4E1-2A28-464E-92D5-C2B9DB79A74F}"/>
    <dgm:cxn modelId="{D5D981CB-0145-4D5C-B429-ADE4D229425D}" type="presOf" srcId="{2A53DAFA-F506-46EB-96F5-241744AA2DC3}" destId="{DA6CB2E3-600B-4F6C-8490-C0EBF7DFD18D}" srcOrd="0" destOrd="0" presId="urn:microsoft.com/office/officeart/2005/8/layout/orgChart1"/>
    <dgm:cxn modelId="{C3E6F9CC-457C-4B8E-8CC4-F598B64BD02E}" type="presOf" srcId="{1E83F3D2-CC54-4C81-B7F3-D4FA14AEFAA4}" destId="{9F3FB36C-F183-4B72-8137-AC60932D191C}" srcOrd="1" destOrd="0" presId="urn:microsoft.com/office/officeart/2005/8/layout/orgChart1"/>
    <dgm:cxn modelId="{89B660CE-38D2-470F-BE2D-D834CFF413E8}" type="presOf" srcId="{3B739B25-1C86-4440-98EB-7E70130BCCE1}" destId="{6F30E943-B5F0-457E-887C-C90B88226EFC}" srcOrd="0" destOrd="0" presId="urn:microsoft.com/office/officeart/2005/8/layout/orgChart1"/>
    <dgm:cxn modelId="{A644BED7-1E67-4933-A42A-2729BF9793B4}" srcId="{BB59DA07-C01E-46AA-A4F0-FA4915BF0460}" destId="{1E83F3D2-CC54-4C81-B7F3-D4FA14AEFAA4}" srcOrd="2" destOrd="0" parTransId="{C01BA98E-F49A-4185-889F-D0D4AE5611B5}" sibTransId="{698AB20A-9184-4607-8151-54539A07DACF}"/>
    <dgm:cxn modelId="{FA7330D8-D0FC-4D32-9945-36E8E8439D7D}" type="presOf" srcId="{3B739B25-1C86-4440-98EB-7E70130BCCE1}" destId="{C7F7C6E4-1551-4FF7-B89F-89BB67A461AF}" srcOrd="1" destOrd="0" presId="urn:microsoft.com/office/officeart/2005/8/layout/orgChart1"/>
    <dgm:cxn modelId="{CB96E5DD-6CEF-4F46-82C5-C6870EBA8FF1}" srcId="{BB59DA07-C01E-46AA-A4F0-FA4915BF0460}" destId="{205968D0-E008-4D31-A789-2F63F494FA2C}" srcOrd="0" destOrd="0" parTransId="{1ACEE9B3-7F2F-47CE-B530-75C5168CE023}" sibTransId="{ADE3D12E-5ADA-4460-8AA5-5C1AE6DB5181}"/>
    <dgm:cxn modelId="{288BC5E1-7D91-4A09-B060-630F70CFCEBA}" type="presOf" srcId="{0E7B4250-C43C-4818-BC54-1E7EC69EC026}" destId="{C91DFB10-8B62-4308-9F77-4ED037CFDDFB}" srcOrd="0" destOrd="0" presId="urn:microsoft.com/office/officeart/2005/8/layout/orgChart1"/>
    <dgm:cxn modelId="{808144E2-6E43-4FC6-9927-FDB4E231D430}" type="presOf" srcId="{DE5D9160-15BE-44DD-B09F-847686EED0E4}" destId="{DE4ED238-9602-4700-AA29-21E213F8F584}" srcOrd="0" destOrd="0" presId="urn:microsoft.com/office/officeart/2005/8/layout/orgChart1"/>
    <dgm:cxn modelId="{5B3221E4-0DFB-42E3-B9A2-764D555F4F7E}" type="presOf" srcId="{92E0D082-5DEA-49ED-8750-9CCDCE1B7664}" destId="{5F4348D5-6095-426C-AE91-144ABD772E0E}" srcOrd="1" destOrd="0" presId="urn:microsoft.com/office/officeart/2005/8/layout/orgChart1"/>
    <dgm:cxn modelId="{94CC37F0-DB6A-44A6-9954-CD2F51A8D2C7}" srcId="{92E0D082-5DEA-49ED-8750-9CCDCE1B7664}" destId="{3B739B25-1C86-4440-98EB-7E70130BCCE1}" srcOrd="2" destOrd="0" parTransId="{6CE1D7D8-E20D-45F0-A188-E9664EA94B5B}" sibTransId="{07121D1E-ADC5-4868-9C87-51AC5148FD15}"/>
    <dgm:cxn modelId="{A27871F0-143E-4A3D-8B6F-AE199745D5B1}" type="presOf" srcId="{86237B11-EC88-4808-8F4F-A8F841E79972}" destId="{A8393DFD-F136-401C-B25E-47132C425036}" srcOrd="0" destOrd="0" presId="urn:microsoft.com/office/officeart/2005/8/layout/orgChart1"/>
    <dgm:cxn modelId="{30AB3FF1-A97D-4A51-9DE9-DFD8FB7ED919}" type="presOf" srcId="{39BDDC45-465A-47F1-B874-3A3C15C0F8D8}" destId="{9968D1D2-12AD-4CA5-A914-AB8794CF433F}" srcOrd="1" destOrd="0" presId="urn:microsoft.com/office/officeart/2005/8/layout/orgChart1"/>
    <dgm:cxn modelId="{1E058D22-A456-4225-BD3E-C046900A1648}" type="presParOf" srcId="{49F4F3A9-1E12-4E2C-BBC8-7DE73D2A0207}" destId="{C2785970-E172-47EA-B129-DCE9938F3A16}" srcOrd="0" destOrd="0" presId="urn:microsoft.com/office/officeart/2005/8/layout/orgChart1"/>
    <dgm:cxn modelId="{25D168B5-BD95-4533-A402-B4CCF75CCBA9}" type="presParOf" srcId="{C2785970-E172-47EA-B129-DCE9938F3A16}" destId="{B84C906A-1EF3-42DC-BD83-6DCCBBFB39E4}" srcOrd="0" destOrd="0" presId="urn:microsoft.com/office/officeart/2005/8/layout/orgChart1"/>
    <dgm:cxn modelId="{3E36F860-6C71-4A54-B216-AB6D34139942}" type="presParOf" srcId="{B84C906A-1EF3-42DC-BD83-6DCCBBFB39E4}" destId="{DE17D9A9-7456-4E5E-8861-D92B4EBC7E22}" srcOrd="0" destOrd="0" presId="urn:microsoft.com/office/officeart/2005/8/layout/orgChart1"/>
    <dgm:cxn modelId="{ABDA4800-F20B-4B52-9E2C-66A6C767430D}" type="presParOf" srcId="{B84C906A-1EF3-42DC-BD83-6DCCBBFB39E4}" destId="{134B0D1B-61A6-41D1-8D87-BFE437AC0A78}" srcOrd="1" destOrd="0" presId="urn:microsoft.com/office/officeart/2005/8/layout/orgChart1"/>
    <dgm:cxn modelId="{5E97D498-E971-463E-9A82-05D429F8D34D}" type="presParOf" srcId="{C2785970-E172-47EA-B129-DCE9938F3A16}" destId="{E32DBEAE-B55A-4E2D-9596-52B7F8DD211C}" srcOrd="1" destOrd="0" presId="urn:microsoft.com/office/officeart/2005/8/layout/orgChart1"/>
    <dgm:cxn modelId="{B9CF1100-8833-4B58-938D-93FF45294658}" type="presParOf" srcId="{E32DBEAE-B55A-4E2D-9596-52B7F8DD211C}" destId="{DA6CB2E3-600B-4F6C-8490-C0EBF7DFD18D}" srcOrd="0" destOrd="0" presId="urn:microsoft.com/office/officeart/2005/8/layout/orgChart1"/>
    <dgm:cxn modelId="{89CB6869-ABB5-4ED3-9B83-42A7EA3F5383}" type="presParOf" srcId="{E32DBEAE-B55A-4E2D-9596-52B7F8DD211C}" destId="{9D67786C-2D5F-4CC6-A5A0-BE614AAE0277}" srcOrd="1" destOrd="0" presId="urn:microsoft.com/office/officeart/2005/8/layout/orgChart1"/>
    <dgm:cxn modelId="{77AB1897-B4E1-410A-B8A4-FA8F349AEC34}" type="presParOf" srcId="{9D67786C-2D5F-4CC6-A5A0-BE614AAE0277}" destId="{91C79D6E-4A1D-4F22-9198-9B9A825D2ED8}" srcOrd="0" destOrd="0" presId="urn:microsoft.com/office/officeart/2005/8/layout/orgChart1"/>
    <dgm:cxn modelId="{9E094108-9C86-4F68-BDB2-8A5673A4C033}" type="presParOf" srcId="{91C79D6E-4A1D-4F22-9198-9B9A825D2ED8}" destId="{F05E1B90-EDF8-44C4-9F99-8C08CE18A2BD}" srcOrd="0" destOrd="0" presId="urn:microsoft.com/office/officeart/2005/8/layout/orgChart1"/>
    <dgm:cxn modelId="{8A27D760-D57F-4353-91CD-C48944A256F0}" type="presParOf" srcId="{91C79D6E-4A1D-4F22-9198-9B9A825D2ED8}" destId="{9D3CAB81-B547-459A-B07E-A6916709EA24}" srcOrd="1" destOrd="0" presId="urn:microsoft.com/office/officeart/2005/8/layout/orgChart1"/>
    <dgm:cxn modelId="{440785DE-AD34-4437-B7CC-A983C1927DD0}" type="presParOf" srcId="{9D67786C-2D5F-4CC6-A5A0-BE614AAE0277}" destId="{C154107D-E874-40D4-8044-BC1EF30CD75C}" srcOrd="1" destOrd="0" presId="urn:microsoft.com/office/officeart/2005/8/layout/orgChart1"/>
    <dgm:cxn modelId="{80C3DEE0-A17E-4EC6-8611-43BA1F9A98C1}" type="presParOf" srcId="{C154107D-E874-40D4-8044-BC1EF30CD75C}" destId="{F2D0DD33-62B7-40FA-85E5-3A5DF0FFF5F1}" srcOrd="0" destOrd="0" presId="urn:microsoft.com/office/officeart/2005/8/layout/orgChart1"/>
    <dgm:cxn modelId="{6150C2D7-BC00-4AD8-9DDA-FF2363AFA9BE}" type="presParOf" srcId="{C154107D-E874-40D4-8044-BC1EF30CD75C}" destId="{E8A6FA58-2902-4FFE-80EE-EFF10E0334F2}" srcOrd="1" destOrd="0" presId="urn:microsoft.com/office/officeart/2005/8/layout/orgChart1"/>
    <dgm:cxn modelId="{E463DCEB-4DAB-4116-8D44-D282ECF54A87}" type="presParOf" srcId="{E8A6FA58-2902-4FFE-80EE-EFF10E0334F2}" destId="{95DCF653-A615-4C52-AAFD-1772D4F6A097}" srcOrd="0" destOrd="0" presId="urn:microsoft.com/office/officeart/2005/8/layout/orgChart1"/>
    <dgm:cxn modelId="{33AE3F5A-1127-4269-8388-98206FEA464C}" type="presParOf" srcId="{95DCF653-A615-4C52-AAFD-1772D4F6A097}" destId="{F6B30DE9-F035-4FF1-BBC0-09E81D11F900}" srcOrd="0" destOrd="0" presId="urn:microsoft.com/office/officeart/2005/8/layout/orgChart1"/>
    <dgm:cxn modelId="{051E9F2C-FC65-4859-9AA3-65F3D78DC539}" type="presParOf" srcId="{95DCF653-A615-4C52-AAFD-1772D4F6A097}" destId="{22576086-79A3-49C1-B4AB-FA1E722F68ED}" srcOrd="1" destOrd="0" presId="urn:microsoft.com/office/officeart/2005/8/layout/orgChart1"/>
    <dgm:cxn modelId="{EF60F58F-13C5-4E36-8E70-217FA5ABE39C}" type="presParOf" srcId="{E8A6FA58-2902-4FFE-80EE-EFF10E0334F2}" destId="{1731755C-7951-4CB1-A0B1-42A9C9089185}" srcOrd="1" destOrd="0" presId="urn:microsoft.com/office/officeart/2005/8/layout/orgChart1"/>
    <dgm:cxn modelId="{1974A058-23BA-4A51-96D6-C2F77FC43E57}" type="presParOf" srcId="{E8A6FA58-2902-4FFE-80EE-EFF10E0334F2}" destId="{31ECB54A-6952-4B9F-A62D-5EF8380AF754}" srcOrd="2" destOrd="0" presId="urn:microsoft.com/office/officeart/2005/8/layout/orgChart1"/>
    <dgm:cxn modelId="{7F7984D6-4D61-4A41-A0A7-41DED4543DAE}" type="presParOf" srcId="{C154107D-E874-40D4-8044-BC1EF30CD75C}" destId="{08A55DBE-D689-459E-97AF-49FCD18A1947}" srcOrd="2" destOrd="0" presId="urn:microsoft.com/office/officeart/2005/8/layout/orgChart1"/>
    <dgm:cxn modelId="{CBEA7B6C-D77A-4F64-9B9B-02279DEB9775}" type="presParOf" srcId="{C154107D-E874-40D4-8044-BC1EF30CD75C}" destId="{DF2254DE-DD58-4E30-9875-C5EA2A3283DC}" srcOrd="3" destOrd="0" presId="urn:microsoft.com/office/officeart/2005/8/layout/orgChart1"/>
    <dgm:cxn modelId="{7F3E2E97-F128-4FB9-A82E-761A03D562A0}" type="presParOf" srcId="{DF2254DE-DD58-4E30-9875-C5EA2A3283DC}" destId="{1C3180A8-150D-413B-990F-3D19DF948261}" srcOrd="0" destOrd="0" presId="urn:microsoft.com/office/officeart/2005/8/layout/orgChart1"/>
    <dgm:cxn modelId="{C37820BB-104F-43BB-8D47-0A04C78E0F37}" type="presParOf" srcId="{1C3180A8-150D-413B-990F-3D19DF948261}" destId="{CA126230-224F-4E71-80EA-CE5841EF4D3B}" srcOrd="0" destOrd="0" presId="urn:microsoft.com/office/officeart/2005/8/layout/orgChart1"/>
    <dgm:cxn modelId="{B5F59C94-9D27-48CF-9039-51610F1A3BA9}" type="presParOf" srcId="{1C3180A8-150D-413B-990F-3D19DF948261}" destId="{AE184D8A-DB33-453A-B9BD-395D6F111748}" srcOrd="1" destOrd="0" presId="urn:microsoft.com/office/officeart/2005/8/layout/orgChart1"/>
    <dgm:cxn modelId="{675892A9-4F4D-4D64-AF79-7DEEE4F4DD2F}" type="presParOf" srcId="{DF2254DE-DD58-4E30-9875-C5EA2A3283DC}" destId="{05746E46-D7F3-49D5-95AB-59373B7C7143}" srcOrd="1" destOrd="0" presId="urn:microsoft.com/office/officeart/2005/8/layout/orgChart1"/>
    <dgm:cxn modelId="{E690D0CF-3F63-414F-885F-CA47CB6BABB5}" type="presParOf" srcId="{DF2254DE-DD58-4E30-9875-C5EA2A3283DC}" destId="{6C48BECB-B5CB-4E33-AD7C-7DFF6D005BD5}" srcOrd="2" destOrd="0" presId="urn:microsoft.com/office/officeart/2005/8/layout/orgChart1"/>
    <dgm:cxn modelId="{D11D7E9B-275F-4247-B3D4-3E9A1478BA7F}" type="presParOf" srcId="{C154107D-E874-40D4-8044-BC1EF30CD75C}" destId="{BC7D1D6E-FB46-49AE-AA4D-BAFF898B71BF}" srcOrd="4" destOrd="0" presId="urn:microsoft.com/office/officeart/2005/8/layout/orgChart1"/>
    <dgm:cxn modelId="{5C3FDB04-B05D-4DE4-99AC-361507E9C932}" type="presParOf" srcId="{C154107D-E874-40D4-8044-BC1EF30CD75C}" destId="{C24024D8-5E10-4D8A-A89E-9D8DA1D65039}" srcOrd="5" destOrd="0" presId="urn:microsoft.com/office/officeart/2005/8/layout/orgChart1"/>
    <dgm:cxn modelId="{89CC214E-B286-4A24-8D58-204B0B2DCB47}" type="presParOf" srcId="{C24024D8-5E10-4D8A-A89E-9D8DA1D65039}" destId="{3A23FCDB-D618-451E-8BE1-A6581A0F0A9A}" srcOrd="0" destOrd="0" presId="urn:microsoft.com/office/officeart/2005/8/layout/orgChart1"/>
    <dgm:cxn modelId="{DBB5C45C-7CA3-491F-B799-FA8FD50D5AB3}" type="presParOf" srcId="{3A23FCDB-D618-451E-8BE1-A6581A0F0A9A}" destId="{E31479D1-9A97-47CD-AD9C-5AB0EA83049B}" srcOrd="0" destOrd="0" presId="urn:microsoft.com/office/officeart/2005/8/layout/orgChart1"/>
    <dgm:cxn modelId="{A3BC71E1-5BBC-47EA-8ED5-ECA7105F77EB}" type="presParOf" srcId="{3A23FCDB-D618-451E-8BE1-A6581A0F0A9A}" destId="{9F3FB36C-F183-4B72-8137-AC60932D191C}" srcOrd="1" destOrd="0" presId="urn:microsoft.com/office/officeart/2005/8/layout/orgChart1"/>
    <dgm:cxn modelId="{E7E8516D-57D2-467A-991B-191AD749592F}" type="presParOf" srcId="{C24024D8-5E10-4D8A-A89E-9D8DA1D65039}" destId="{71D769A8-E6BA-4403-BE58-B74F85328492}" srcOrd="1" destOrd="0" presId="urn:microsoft.com/office/officeart/2005/8/layout/orgChart1"/>
    <dgm:cxn modelId="{DDFE9F22-7A51-4F53-95DA-4108D70931EB}" type="presParOf" srcId="{C24024D8-5E10-4D8A-A89E-9D8DA1D65039}" destId="{0BD79B3F-EAEC-440F-A62C-343F3EDDD0B8}" srcOrd="2" destOrd="0" presId="urn:microsoft.com/office/officeart/2005/8/layout/orgChart1"/>
    <dgm:cxn modelId="{75DE9A5E-760C-490D-9EAA-4F4E5146C97B}" type="presParOf" srcId="{C154107D-E874-40D4-8044-BC1EF30CD75C}" destId="{FF92A634-2EE4-43BD-A330-FFEB9F9CA051}" srcOrd="6" destOrd="0" presId="urn:microsoft.com/office/officeart/2005/8/layout/orgChart1"/>
    <dgm:cxn modelId="{60FEED2A-C55B-4D15-AE16-539CFB62D0A7}" type="presParOf" srcId="{C154107D-E874-40D4-8044-BC1EF30CD75C}" destId="{FCF55423-4052-4ECB-9D9C-970E322D266D}" srcOrd="7" destOrd="0" presId="urn:microsoft.com/office/officeart/2005/8/layout/orgChart1"/>
    <dgm:cxn modelId="{6BC491F9-E04A-4372-81F9-1643200FBD41}" type="presParOf" srcId="{FCF55423-4052-4ECB-9D9C-970E322D266D}" destId="{F3D71878-1ED0-4435-A6E1-69ED139A9BA5}" srcOrd="0" destOrd="0" presId="urn:microsoft.com/office/officeart/2005/8/layout/orgChart1"/>
    <dgm:cxn modelId="{E26A1006-8360-4A4D-8D49-E6530420CFC9}" type="presParOf" srcId="{F3D71878-1ED0-4435-A6E1-69ED139A9BA5}" destId="{BB995F39-7A7D-48B2-BEA6-3B1F38DA1681}" srcOrd="0" destOrd="0" presId="urn:microsoft.com/office/officeart/2005/8/layout/orgChart1"/>
    <dgm:cxn modelId="{D800423D-F75E-4771-9979-F157EFA5ACA8}" type="presParOf" srcId="{F3D71878-1ED0-4435-A6E1-69ED139A9BA5}" destId="{1F145557-29EC-412F-859F-C8800F1FD51C}" srcOrd="1" destOrd="0" presId="urn:microsoft.com/office/officeart/2005/8/layout/orgChart1"/>
    <dgm:cxn modelId="{B71824BA-A8A0-4ED9-ADF5-08244E2A2B03}" type="presParOf" srcId="{FCF55423-4052-4ECB-9D9C-970E322D266D}" destId="{6FC6D154-6C1C-44AA-93FA-5AA9F11831FC}" srcOrd="1" destOrd="0" presId="urn:microsoft.com/office/officeart/2005/8/layout/orgChart1"/>
    <dgm:cxn modelId="{CB1247F1-7A99-49B5-8621-06035DF5B74F}" type="presParOf" srcId="{FCF55423-4052-4ECB-9D9C-970E322D266D}" destId="{930B7E16-86AA-4113-9040-8D39E64070B6}" srcOrd="2" destOrd="0" presId="urn:microsoft.com/office/officeart/2005/8/layout/orgChart1"/>
    <dgm:cxn modelId="{848F8AA1-CF04-443C-BD35-E2A2984C40A0}" type="presParOf" srcId="{9D67786C-2D5F-4CC6-A5A0-BE614AAE0277}" destId="{7C2BFC0B-E6B6-4AB8-A911-6FDCDE5AE8EF}" srcOrd="2" destOrd="0" presId="urn:microsoft.com/office/officeart/2005/8/layout/orgChart1"/>
    <dgm:cxn modelId="{0CB3391B-2C7E-4D2A-9889-A0EBF8A774A8}" type="presParOf" srcId="{E32DBEAE-B55A-4E2D-9596-52B7F8DD211C}" destId="{DE4ED238-9602-4700-AA29-21E213F8F584}" srcOrd="2" destOrd="0" presId="urn:microsoft.com/office/officeart/2005/8/layout/orgChart1"/>
    <dgm:cxn modelId="{22972314-8C33-4615-B4B5-23908C028D4C}" type="presParOf" srcId="{E32DBEAE-B55A-4E2D-9596-52B7F8DD211C}" destId="{7453FBFF-156C-4183-BDE5-6EA4AF2809B1}" srcOrd="3" destOrd="0" presId="urn:microsoft.com/office/officeart/2005/8/layout/orgChart1"/>
    <dgm:cxn modelId="{1A200EB5-76C4-4B0B-A692-8969AED3379A}" type="presParOf" srcId="{7453FBFF-156C-4183-BDE5-6EA4AF2809B1}" destId="{0BCA1C4D-F7F1-4A93-88F1-B178A0E002C4}" srcOrd="0" destOrd="0" presId="urn:microsoft.com/office/officeart/2005/8/layout/orgChart1"/>
    <dgm:cxn modelId="{B0E272E5-B784-44B8-9FD6-85855FB2A403}" type="presParOf" srcId="{0BCA1C4D-F7F1-4A93-88F1-B178A0E002C4}" destId="{86BA947C-5F58-440D-87A9-A6D45E66AE2C}" srcOrd="0" destOrd="0" presId="urn:microsoft.com/office/officeart/2005/8/layout/orgChart1"/>
    <dgm:cxn modelId="{B1ACBE60-762D-48AF-B245-B366BAAB110C}" type="presParOf" srcId="{0BCA1C4D-F7F1-4A93-88F1-B178A0E002C4}" destId="{DB136D8D-9C33-4D32-8D5A-DE4BCC78F84B}" srcOrd="1" destOrd="0" presId="urn:microsoft.com/office/officeart/2005/8/layout/orgChart1"/>
    <dgm:cxn modelId="{79B8EA35-FC2A-461F-AA1A-86EFC648938E}" type="presParOf" srcId="{7453FBFF-156C-4183-BDE5-6EA4AF2809B1}" destId="{D9AA03D1-C7B6-4A93-B1BE-B113A8D9631E}" srcOrd="1" destOrd="0" presId="urn:microsoft.com/office/officeart/2005/8/layout/orgChart1"/>
    <dgm:cxn modelId="{A2E51345-306F-4EFC-B5C5-71E81F9EA463}" type="presParOf" srcId="{D9AA03D1-C7B6-4A93-B1BE-B113A8D9631E}" destId="{3572F1BA-6877-435A-B869-5997648015B4}" srcOrd="0" destOrd="0" presId="urn:microsoft.com/office/officeart/2005/8/layout/orgChart1"/>
    <dgm:cxn modelId="{EAA24380-D56D-47F1-BBD6-8082A18853C1}" type="presParOf" srcId="{D9AA03D1-C7B6-4A93-B1BE-B113A8D9631E}" destId="{60407E0B-BC28-4907-92B2-D6BBEFE1187D}" srcOrd="1" destOrd="0" presId="urn:microsoft.com/office/officeart/2005/8/layout/orgChart1"/>
    <dgm:cxn modelId="{4CC54AAD-80A9-43E5-B14D-89C1D65E0BC7}" type="presParOf" srcId="{60407E0B-BC28-4907-92B2-D6BBEFE1187D}" destId="{8070A4FD-731D-4310-A8BB-9D155B9BB914}" srcOrd="0" destOrd="0" presId="urn:microsoft.com/office/officeart/2005/8/layout/orgChart1"/>
    <dgm:cxn modelId="{7D45051E-A546-4AE0-9406-88A5A66221CB}" type="presParOf" srcId="{8070A4FD-731D-4310-A8BB-9D155B9BB914}" destId="{8E125D45-4C07-4B58-BE6B-508C8C7448DF}" srcOrd="0" destOrd="0" presId="urn:microsoft.com/office/officeart/2005/8/layout/orgChart1"/>
    <dgm:cxn modelId="{B0015E66-3815-4BC1-89C0-DF1A56ED0275}" type="presParOf" srcId="{8070A4FD-731D-4310-A8BB-9D155B9BB914}" destId="{9968D1D2-12AD-4CA5-A914-AB8794CF433F}" srcOrd="1" destOrd="0" presId="urn:microsoft.com/office/officeart/2005/8/layout/orgChart1"/>
    <dgm:cxn modelId="{AAC46482-D06C-4592-9B2A-1DB77A7BB198}" type="presParOf" srcId="{60407E0B-BC28-4907-92B2-D6BBEFE1187D}" destId="{B28E3B01-A1A7-4689-852E-228A9C07BCA7}" srcOrd="1" destOrd="0" presId="urn:microsoft.com/office/officeart/2005/8/layout/orgChart1"/>
    <dgm:cxn modelId="{66C4772F-E066-4445-A61C-576B6982D0C8}" type="presParOf" srcId="{60407E0B-BC28-4907-92B2-D6BBEFE1187D}" destId="{369073D7-63B5-4D51-8FA5-D2D1505FA590}" srcOrd="2" destOrd="0" presId="urn:microsoft.com/office/officeart/2005/8/layout/orgChart1"/>
    <dgm:cxn modelId="{C6EDF820-D659-4EB1-9B66-201FCA187021}" type="presParOf" srcId="{D9AA03D1-C7B6-4A93-B1BE-B113A8D9631E}" destId="{5236381B-75D7-4F76-A9A0-6126CFE9D770}" srcOrd="2" destOrd="0" presId="urn:microsoft.com/office/officeart/2005/8/layout/orgChart1"/>
    <dgm:cxn modelId="{2F066F26-886B-4960-AE16-B0B3D5E329CB}" type="presParOf" srcId="{D9AA03D1-C7B6-4A93-B1BE-B113A8D9631E}" destId="{D61A18D2-87E6-4C30-ABAA-C69B0973024F}" srcOrd="3" destOrd="0" presId="urn:microsoft.com/office/officeart/2005/8/layout/orgChart1"/>
    <dgm:cxn modelId="{0237345E-B9D3-4760-90E1-692879C60440}" type="presParOf" srcId="{D61A18D2-87E6-4C30-ABAA-C69B0973024F}" destId="{2E11FFC2-CA56-49FC-A2B7-6CFEC566F0F6}" srcOrd="0" destOrd="0" presId="urn:microsoft.com/office/officeart/2005/8/layout/orgChart1"/>
    <dgm:cxn modelId="{E8841EAC-5CCD-4D43-8F43-8F2E26D4567C}" type="presParOf" srcId="{2E11FFC2-CA56-49FC-A2B7-6CFEC566F0F6}" destId="{C91DFB10-8B62-4308-9F77-4ED037CFDDFB}" srcOrd="0" destOrd="0" presId="urn:microsoft.com/office/officeart/2005/8/layout/orgChart1"/>
    <dgm:cxn modelId="{D39C5B76-1E91-488E-AE72-3B93689C4B08}" type="presParOf" srcId="{2E11FFC2-CA56-49FC-A2B7-6CFEC566F0F6}" destId="{548BF7BD-ADDB-4456-8F9B-54C7F691D9E4}" srcOrd="1" destOrd="0" presId="urn:microsoft.com/office/officeart/2005/8/layout/orgChart1"/>
    <dgm:cxn modelId="{D20BB877-9090-488A-87EF-548F5CE10D5B}" type="presParOf" srcId="{D61A18D2-87E6-4C30-ABAA-C69B0973024F}" destId="{EC9E72F2-4D07-4C54-B3AA-F22118701B12}" srcOrd="1" destOrd="0" presId="urn:microsoft.com/office/officeart/2005/8/layout/orgChart1"/>
    <dgm:cxn modelId="{86143494-1524-452A-B9AE-65DF9699718C}" type="presParOf" srcId="{D61A18D2-87E6-4C30-ABAA-C69B0973024F}" destId="{4950E141-9F71-4F98-9768-1513F3D03BB9}" srcOrd="2" destOrd="0" presId="urn:microsoft.com/office/officeart/2005/8/layout/orgChart1"/>
    <dgm:cxn modelId="{779D6945-CDC8-45E1-91DA-6BAAFAF9508E}" type="presParOf" srcId="{D9AA03D1-C7B6-4A93-B1BE-B113A8D9631E}" destId="{3D6A231B-E060-4423-8A3F-BE2B0F244F30}" srcOrd="4" destOrd="0" presId="urn:microsoft.com/office/officeart/2005/8/layout/orgChart1"/>
    <dgm:cxn modelId="{F1BF1338-A03F-417D-A154-38F469A1360E}" type="presParOf" srcId="{D9AA03D1-C7B6-4A93-B1BE-B113A8D9631E}" destId="{7EDD2720-B748-41BE-9786-360FCC6D2C2E}" srcOrd="5" destOrd="0" presId="urn:microsoft.com/office/officeart/2005/8/layout/orgChart1"/>
    <dgm:cxn modelId="{CC4E7C71-D384-4995-A76C-A7CEC3515555}" type="presParOf" srcId="{7EDD2720-B748-41BE-9786-360FCC6D2C2E}" destId="{7ED566EF-AE12-40DD-937C-981CE08CF661}" srcOrd="0" destOrd="0" presId="urn:microsoft.com/office/officeart/2005/8/layout/orgChart1"/>
    <dgm:cxn modelId="{29E40AD7-C9B1-40D7-B4EB-CFFF20682C01}" type="presParOf" srcId="{7ED566EF-AE12-40DD-937C-981CE08CF661}" destId="{CFE3AD83-22E3-41D7-843E-5A92FD105498}" srcOrd="0" destOrd="0" presId="urn:microsoft.com/office/officeart/2005/8/layout/orgChart1"/>
    <dgm:cxn modelId="{C041721D-99B6-4D86-9820-749E85C740C1}" type="presParOf" srcId="{7ED566EF-AE12-40DD-937C-981CE08CF661}" destId="{A498D9EC-D5A3-4EB7-AA18-3811EDCA5629}" srcOrd="1" destOrd="0" presId="urn:microsoft.com/office/officeart/2005/8/layout/orgChart1"/>
    <dgm:cxn modelId="{2FB5DE24-B8E7-467E-BA0F-C3AF8C574976}" type="presParOf" srcId="{7EDD2720-B748-41BE-9786-360FCC6D2C2E}" destId="{23A04FBF-B7B4-41D0-AC12-5DB526604656}" srcOrd="1" destOrd="0" presId="urn:microsoft.com/office/officeart/2005/8/layout/orgChart1"/>
    <dgm:cxn modelId="{F663D021-0A0D-40F3-B574-25CFD01B289B}" type="presParOf" srcId="{7EDD2720-B748-41BE-9786-360FCC6D2C2E}" destId="{F0386C5A-5EE1-43D1-A4CC-7A0E9332E5AE}" srcOrd="2" destOrd="0" presId="urn:microsoft.com/office/officeart/2005/8/layout/orgChart1"/>
    <dgm:cxn modelId="{FC3CA66D-3414-4202-9C6D-40EB8BE152E6}" type="presParOf" srcId="{D9AA03D1-C7B6-4A93-B1BE-B113A8D9631E}" destId="{27BFE903-CEB7-4C5A-83C5-17517D1B86E5}" srcOrd="6" destOrd="0" presId="urn:microsoft.com/office/officeart/2005/8/layout/orgChart1"/>
    <dgm:cxn modelId="{8BE8C441-77B9-47F9-A5A7-7EFF4C0739A5}" type="presParOf" srcId="{D9AA03D1-C7B6-4A93-B1BE-B113A8D9631E}" destId="{C2356705-DFFF-4F7B-9F1F-39714CF7B82F}" srcOrd="7" destOrd="0" presId="urn:microsoft.com/office/officeart/2005/8/layout/orgChart1"/>
    <dgm:cxn modelId="{AFA45FBB-FEC2-49D4-9F50-E221227049B4}" type="presParOf" srcId="{C2356705-DFFF-4F7B-9F1F-39714CF7B82F}" destId="{2BE4C26D-D79E-4FE3-8AA9-459EFE3FBA97}" srcOrd="0" destOrd="0" presId="urn:microsoft.com/office/officeart/2005/8/layout/orgChart1"/>
    <dgm:cxn modelId="{79A7E7F9-966E-4F7B-965A-5081965FB6C0}" type="presParOf" srcId="{2BE4C26D-D79E-4FE3-8AA9-459EFE3FBA97}" destId="{C42C2ADB-7943-408D-B251-F74A6B7EC6EA}" srcOrd="0" destOrd="0" presId="urn:microsoft.com/office/officeart/2005/8/layout/orgChart1"/>
    <dgm:cxn modelId="{29ECFDAA-E36F-459E-8822-A626061693F3}" type="presParOf" srcId="{2BE4C26D-D79E-4FE3-8AA9-459EFE3FBA97}" destId="{C48BFABB-3E09-4B5E-813B-7FD27C00353D}" srcOrd="1" destOrd="0" presId="urn:microsoft.com/office/officeart/2005/8/layout/orgChart1"/>
    <dgm:cxn modelId="{968870BB-1265-4721-9C29-6038869F18D0}" type="presParOf" srcId="{C2356705-DFFF-4F7B-9F1F-39714CF7B82F}" destId="{678AEB7E-7605-4305-AC94-012158FE7841}" srcOrd="1" destOrd="0" presId="urn:microsoft.com/office/officeart/2005/8/layout/orgChart1"/>
    <dgm:cxn modelId="{0ECDC16D-EF0C-46CA-8D81-0E912E3281F6}" type="presParOf" srcId="{C2356705-DFFF-4F7B-9F1F-39714CF7B82F}" destId="{E72AFA63-92F0-4E08-8DFB-CF40B8C6A98E}" srcOrd="2" destOrd="0" presId="urn:microsoft.com/office/officeart/2005/8/layout/orgChart1"/>
    <dgm:cxn modelId="{78671AF6-053F-4649-AFD9-9BE8105BF75A}" type="presParOf" srcId="{7453FBFF-156C-4183-BDE5-6EA4AF2809B1}" destId="{29A93062-C3A7-4DC8-A2DF-D4CBEB6B1200}" srcOrd="2" destOrd="0" presId="urn:microsoft.com/office/officeart/2005/8/layout/orgChart1"/>
    <dgm:cxn modelId="{696F5F04-A327-424D-B2F4-D68C062CA784}" type="presParOf" srcId="{E32DBEAE-B55A-4E2D-9596-52B7F8DD211C}" destId="{7A71CD1A-693B-43FA-A97D-526D84665647}" srcOrd="4" destOrd="0" presId="urn:microsoft.com/office/officeart/2005/8/layout/orgChart1"/>
    <dgm:cxn modelId="{8E17B2B3-E372-4F12-9AAA-75E8D74896C7}" type="presParOf" srcId="{E32DBEAE-B55A-4E2D-9596-52B7F8DD211C}" destId="{FC8E68A1-CBE6-4352-85BB-CB5AE1E5D5E1}" srcOrd="5" destOrd="0" presId="urn:microsoft.com/office/officeart/2005/8/layout/orgChart1"/>
    <dgm:cxn modelId="{F7B93B16-08AF-416D-BD7B-B61B02950C7C}" type="presParOf" srcId="{FC8E68A1-CBE6-4352-85BB-CB5AE1E5D5E1}" destId="{A9A7D93C-B770-4E89-9CFF-69C0CE47C51A}" srcOrd="0" destOrd="0" presId="urn:microsoft.com/office/officeart/2005/8/layout/orgChart1"/>
    <dgm:cxn modelId="{A29045C0-8D8E-4B07-B9FA-EF1BAF4DBB92}" type="presParOf" srcId="{A9A7D93C-B770-4E89-9CFF-69C0CE47C51A}" destId="{7355278C-31AC-423A-8491-712355E6F19D}" srcOrd="0" destOrd="0" presId="urn:microsoft.com/office/officeart/2005/8/layout/orgChart1"/>
    <dgm:cxn modelId="{2DD7D48A-9E6A-4D45-B797-C3340A5BDB44}" type="presParOf" srcId="{A9A7D93C-B770-4E89-9CFF-69C0CE47C51A}" destId="{5F4348D5-6095-426C-AE91-144ABD772E0E}" srcOrd="1" destOrd="0" presId="urn:microsoft.com/office/officeart/2005/8/layout/orgChart1"/>
    <dgm:cxn modelId="{BEEBF4E5-FBC4-4514-8B64-1E0909A4CDC1}" type="presParOf" srcId="{FC8E68A1-CBE6-4352-85BB-CB5AE1E5D5E1}" destId="{EE880955-F827-423A-B2E5-E0CEA494ED02}" srcOrd="1" destOrd="0" presId="urn:microsoft.com/office/officeart/2005/8/layout/orgChart1"/>
    <dgm:cxn modelId="{2736AC4B-80B4-41D6-B55B-B8B963798F15}" type="presParOf" srcId="{EE880955-F827-423A-B2E5-E0CEA494ED02}" destId="{ED0A80D7-C4F2-4596-8317-74DCAD22CE29}" srcOrd="0" destOrd="0" presId="urn:microsoft.com/office/officeart/2005/8/layout/orgChart1"/>
    <dgm:cxn modelId="{D2622E74-21C0-44D0-B6E7-D4583781A562}" type="presParOf" srcId="{EE880955-F827-423A-B2E5-E0CEA494ED02}" destId="{60787DF3-9CD2-426F-AE06-D1AFA22EE2D3}" srcOrd="1" destOrd="0" presId="urn:microsoft.com/office/officeart/2005/8/layout/orgChart1"/>
    <dgm:cxn modelId="{8E25EE61-CC95-4BEE-8365-60D2215B596F}" type="presParOf" srcId="{60787DF3-9CD2-426F-AE06-D1AFA22EE2D3}" destId="{2863B81C-3992-4FC4-ABFF-56457FCE7F7F}" srcOrd="0" destOrd="0" presId="urn:microsoft.com/office/officeart/2005/8/layout/orgChart1"/>
    <dgm:cxn modelId="{D761D3E5-6EDD-41CD-87D0-D7C9E9B73CE3}" type="presParOf" srcId="{2863B81C-3992-4FC4-ABFF-56457FCE7F7F}" destId="{81531CEC-E81C-47C3-BC84-2A8A3D231A65}" srcOrd="0" destOrd="0" presId="urn:microsoft.com/office/officeart/2005/8/layout/orgChart1"/>
    <dgm:cxn modelId="{047C0884-D34E-4060-985B-3921B43D9407}" type="presParOf" srcId="{2863B81C-3992-4FC4-ABFF-56457FCE7F7F}" destId="{4BC4836D-C90F-45A0-94C0-C60780E5B2C0}" srcOrd="1" destOrd="0" presId="urn:microsoft.com/office/officeart/2005/8/layout/orgChart1"/>
    <dgm:cxn modelId="{911DA739-C406-4A16-A0D7-F1D6946261BC}" type="presParOf" srcId="{60787DF3-9CD2-426F-AE06-D1AFA22EE2D3}" destId="{E92AED9F-FC17-4C2F-9FDA-404E2C21F601}" srcOrd="1" destOrd="0" presId="urn:microsoft.com/office/officeart/2005/8/layout/orgChart1"/>
    <dgm:cxn modelId="{37522595-A1B6-464A-83C5-EA8CCE9958D7}" type="presParOf" srcId="{60787DF3-9CD2-426F-AE06-D1AFA22EE2D3}" destId="{E53B8DF7-38EE-423E-AB41-C028394685CB}" srcOrd="2" destOrd="0" presId="urn:microsoft.com/office/officeart/2005/8/layout/orgChart1"/>
    <dgm:cxn modelId="{7CA8D533-4B93-49E6-B06E-1F06F2270ADF}" type="presParOf" srcId="{EE880955-F827-423A-B2E5-E0CEA494ED02}" destId="{1C62076F-5D33-4547-A9EE-33F2386E8FC6}" srcOrd="2" destOrd="0" presId="urn:microsoft.com/office/officeart/2005/8/layout/orgChart1"/>
    <dgm:cxn modelId="{5BD304EA-8AC7-4970-AB08-1F3345264A5F}" type="presParOf" srcId="{EE880955-F827-423A-B2E5-E0CEA494ED02}" destId="{1396DE80-1030-40CF-9444-8B1FCD0DD2BE}" srcOrd="3" destOrd="0" presId="urn:microsoft.com/office/officeart/2005/8/layout/orgChart1"/>
    <dgm:cxn modelId="{6DFE622E-A428-4D7D-8337-6473CB0F3C05}" type="presParOf" srcId="{1396DE80-1030-40CF-9444-8B1FCD0DD2BE}" destId="{9B8F134B-371C-4260-A781-D78D68E06445}" srcOrd="0" destOrd="0" presId="urn:microsoft.com/office/officeart/2005/8/layout/orgChart1"/>
    <dgm:cxn modelId="{E6BD769E-5A8A-442B-BA0F-E5ECDC1BFBA9}" type="presParOf" srcId="{9B8F134B-371C-4260-A781-D78D68E06445}" destId="{9E3E5BB1-F70C-43B5-9218-52E7050917AC}" srcOrd="0" destOrd="0" presId="urn:microsoft.com/office/officeart/2005/8/layout/orgChart1"/>
    <dgm:cxn modelId="{2C6FE38E-C695-45C7-AF4D-D3FE4694F715}" type="presParOf" srcId="{9B8F134B-371C-4260-A781-D78D68E06445}" destId="{6853CB61-DF16-4B7C-BFA4-0FA67A00152D}" srcOrd="1" destOrd="0" presId="urn:microsoft.com/office/officeart/2005/8/layout/orgChart1"/>
    <dgm:cxn modelId="{3309AE8F-9595-40A5-8838-00E9A0FA913F}" type="presParOf" srcId="{1396DE80-1030-40CF-9444-8B1FCD0DD2BE}" destId="{F1144EC6-2D9B-46D2-A8D7-409D0D92946F}" srcOrd="1" destOrd="0" presId="urn:microsoft.com/office/officeart/2005/8/layout/orgChart1"/>
    <dgm:cxn modelId="{8EDF61C3-FD88-48D2-979E-3EE42070596B}" type="presParOf" srcId="{1396DE80-1030-40CF-9444-8B1FCD0DD2BE}" destId="{190F98E7-5769-4BE6-9FCF-031F962BFD63}" srcOrd="2" destOrd="0" presId="urn:microsoft.com/office/officeart/2005/8/layout/orgChart1"/>
    <dgm:cxn modelId="{6B5B7B5D-B478-482F-8252-8B0D49DBEACC}" type="presParOf" srcId="{EE880955-F827-423A-B2E5-E0CEA494ED02}" destId="{031AD84B-10F1-4A49-A739-8D3A9A606CC1}" srcOrd="4" destOrd="0" presId="urn:microsoft.com/office/officeart/2005/8/layout/orgChart1"/>
    <dgm:cxn modelId="{646FE64E-31F7-446A-AD9E-17961BA60A98}" type="presParOf" srcId="{EE880955-F827-423A-B2E5-E0CEA494ED02}" destId="{EF15AEEC-45FA-47A1-BDD5-C0CCB9027F53}" srcOrd="5" destOrd="0" presId="urn:microsoft.com/office/officeart/2005/8/layout/orgChart1"/>
    <dgm:cxn modelId="{D7D1F55D-45A2-4F80-A681-C35ED4033183}" type="presParOf" srcId="{EF15AEEC-45FA-47A1-BDD5-C0CCB9027F53}" destId="{E3D78AC7-B67D-4D81-84E4-E308EBD7F364}" srcOrd="0" destOrd="0" presId="urn:microsoft.com/office/officeart/2005/8/layout/orgChart1"/>
    <dgm:cxn modelId="{0594D6A2-9D15-4CAF-84E5-347E5A5AD3BB}" type="presParOf" srcId="{E3D78AC7-B67D-4D81-84E4-E308EBD7F364}" destId="{6F30E943-B5F0-457E-887C-C90B88226EFC}" srcOrd="0" destOrd="0" presId="urn:microsoft.com/office/officeart/2005/8/layout/orgChart1"/>
    <dgm:cxn modelId="{E5C5C7B3-FA2D-4FA6-A11A-BDE4F94C6F5A}" type="presParOf" srcId="{E3D78AC7-B67D-4D81-84E4-E308EBD7F364}" destId="{C7F7C6E4-1551-4FF7-B89F-89BB67A461AF}" srcOrd="1" destOrd="0" presId="urn:microsoft.com/office/officeart/2005/8/layout/orgChart1"/>
    <dgm:cxn modelId="{6C3C3BA3-06CE-4ED8-B747-E5251B6335F4}" type="presParOf" srcId="{EF15AEEC-45FA-47A1-BDD5-C0CCB9027F53}" destId="{5A95914D-7811-4DD3-9B68-A224BC3DE0B4}" srcOrd="1" destOrd="0" presId="urn:microsoft.com/office/officeart/2005/8/layout/orgChart1"/>
    <dgm:cxn modelId="{EBEB6C11-B77D-440A-BE1E-C7AF227B0D90}" type="presParOf" srcId="{EF15AEEC-45FA-47A1-BDD5-C0CCB9027F53}" destId="{F1BFE852-66B8-445B-9890-6EE09471CB28}" srcOrd="2" destOrd="0" presId="urn:microsoft.com/office/officeart/2005/8/layout/orgChart1"/>
    <dgm:cxn modelId="{AA8C31EB-48B9-42B6-A7D8-BDD314FFB6F8}" type="presParOf" srcId="{EE880955-F827-423A-B2E5-E0CEA494ED02}" destId="{A8393DFD-F136-401C-B25E-47132C425036}" srcOrd="6" destOrd="0" presId="urn:microsoft.com/office/officeart/2005/8/layout/orgChart1"/>
    <dgm:cxn modelId="{29EEF135-7C4D-4591-BDED-D53C37FAB383}" type="presParOf" srcId="{EE880955-F827-423A-B2E5-E0CEA494ED02}" destId="{F1BD388D-659A-473E-A306-B47AD6A45D07}" srcOrd="7" destOrd="0" presId="urn:microsoft.com/office/officeart/2005/8/layout/orgChart1"/>
    <dgm:cxn modelId="{4671798D-09DF-42CF-906A-D08369101F51}" type="presParOf" srcId="{F1BD388D-659A-473E-A306-B47AD6A45D07}" destId="{737CA6E7-544C-4765-82A9-80867677AAA0}" srcOrd="0" destOrd="0" presId="urn:microsoft.com/office/officeart/2005/8/layout/orgChart1"/>
    <dgm:cxn modelId="{7C59405F-9CF1-4FB7-8D09-8F8C089E6CCA}" type="presParOf" srcId="{737CA6E7-544C-4765-82A9-80867677AAA0}" destId="{342CD740-2EB4-4807-A159-97AD942E42F3}" srcOrd="0" destOrd="0" presId="urn:microsoft.com/office/officeart/2005/8/layout/orgChart1"/>
    <dgm:cxn modelId="{6CACDFCC-3724-4E13-94C2-A3A893B66BC1}" type="presParOf" srcId="{737CA6E7-544C-4765-82A9-80867677AAA0}" destId="{D5C512F4-9F22-4C85-8154-C2DB2D746DA8}" srcOrd="1" destOrd="0" presId="urn:microsoft.com/office/officeart/2005/8/layout/orgChart1"/>
    <dgm:cxn modelId="{C4BE542E-56A9-40F3-B4BB-3322745E2040}" type="presParOf" srcId="{F1BD388D-659A-473E-A306-B47AD6A45D07}" destId="{733C4B68-9F17-4277-A848-5674200C7E18}" srcOrd="1" destOrd="0" presId="urn:microsoft.com/office/officeart/2005/8/layout/orgChart1"/>
    <dgm:cxn modelId="{FF86414C-7A16-4C25-89EA-F4C78A58CCF8}" type="presParOf" srcId="{F1BD388D-659A-473E-A306-B47AD6A45D07}" destId="{A081F4CC-4C26-46B7-842E-0C29FF26A922}" srcOrd="2" destOrd="0" presId="urn:microsoft.com/office/officeart/2005/8/layout/orgChart1"/>
    <dgm:cxn modelId="{1D76FA31-66A8-4E10-AC16-70674D793499}" type="presParOf" srcId="{FC8E68A1-CBE6-4352-85BB-CB5AE1E5D5E1}" destId="{B5B4B135-5D77-4A62-AA95-F6EF71FD6F18}" srcOrd="2" destOrd="0" presId="urn:microsoft.com/office/officeart/2005/8/layout/orgChart1"/>
    <dgm:cxn modelId="{4C55119C-2BA8-4AAB-BD24-7D02CADE225F}" type="presParOf" srcId="{C2785970-E172-47EA-B129-DCE9938F3A16}" destId="{EEB86809-BDC0-483E-AD61-C55E5CD11FB6}" srcOrd="2" destOrd="0" presId="urn:microsoft.com/office/officeart/2005/8/layout/orgChart1"/>
    <dgm:cxn modelId="{8B8020E1-7606-4B93-A389-04A7E6B05645}" type="presParOf" srcId="{EEB86809-BDC0-483E-AD61-C55E5CD11FB6}" destId="{C921B5FE-56C7-4E17-926D-A4F605261C80}" srcOrd="0" destOrd="0" presId="urn:microsoft.com/office/officeart/2005/8/layout/orgChart1"/>
    <dgm:cxn modelId="{0ED6DC13-1234-4A3C-85C4-EE40AD100B66}" type="presParOf" srcId="{EEB86809-BDC0-483E-AD61-C55E5CD11FB6}" destId="{D78AB495-F5AC-48BE-8FD7-B05632812A7A}" srcOrd="1" destOrd="0" presId="urn:microsoft.com/office/officeart/2005/8/layout/orgChart1"/>
    <dgm:cxn modelId="{38E6A424-8CB2-4DBC-B38C-FD1E4687CFB2}" type="presParOf" srcId="{D78AB495-F5AC-48BE-8FD7-B05632812A7A}" destId="{815CA1B5-F0C9-45B5-BCFF-4B30465D099B}" srcOrd="0" destOrd="0" presId="urn:microsoft.com/office/officeart/2005/8/layout/orgChart1"/>
    <dgm:cxn modelId="{981F6FA7-B456-4E4E-ABF4-8881E423AF07}" type="presParOf" srcId="{815CA1B5-F0C9-45B5-BCFF-4B30465D099B}" destId="{1C1683BC-DDE7-4522-A4E1-EA91335E9D97}" srcOrd="0" destOrd="0" presId="urn:microsoft.com/office/officeart/2005/8/layout/orgChart1"/>
    <dgm:cxn modelId="{803CB307-2492-4CED-BB7C-EB31F086869F}" type="presParOf" srcId="{815CA1B5-F0C9-45B5-BCFF-4B30465D099B}" destId="{8D38F080-3009-4D19-838F-0C639A343E4E}" srcOrd="1" destOrd="0" presId="urn:microsoft.com/office/officeart/2005/8/layout/orgChart1"/>
    <dgm:cxn modelId="{0BB4FA4E-8D42-47FB-B067-2C34133A0FDB}" type="presParOf" srcId="{D78AB495-F5AC-48BE-8FD7-B05632812A7A}" destId="{487F55DC-7796-4F87-A4B6-5F9786812E89}" srcOrd="1" destOrd="0" presId="urn:microsoft.com/office/officeart/2005/8/layout/orgChart1"/>
    <dgm:cxn modelId="{A7B9C04D-329A-4186-A050-2F11D024D01E}" type="presParOf" srcId="{D78AB495-F5AC-48BE-8FD7-B05632812A7A}" destId="{A4CC5569-E98B-4811-8DC6-0E9A48CC363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21B5FE-56C7-4E17-926D-A4F605261C80}">
      <dsp:nvSpPr>
        <dsp:cNvPr id="0" name=""/>
        <dsp:cNvSpPr/>
      </dsp:nvSpPr>
      <dsp:spPr>
        <a:xfrm>
          <a:off x="2499534" y="499762"/>
          <a:ext cx="104188" cy="456446"/>
        </a:xfrm>
        <a:custGeom>
          <a:avLst/>
          <a:gdLst/>
          <a:ahLst/>
          <a:cxnLst/>
          <a:rect l="0" t="0" r="0" b="0"/>
          <a:pathLst>
            <a:path>
              <a:moveTo>
                <a:pt x="104188" y="0"/>
              </a:moveTo>
              <a:lnTo>
                <a:pt x="104188" y="456446"/>
              </a:lnTo>
              <a:lnTo>
                <a:pt x="0" y="456446"/>
              </a:lnTo>
            </a:path>
          </a:pathLst>
        </a:custGeom>
        <a:noFill/>
        <a:ln w="25400" cap="flat" cmpd="sng" algn="ctr">
          <a:solidFill>
            <a:schemeClr val="accent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A8393DFD-F136-401C-B25E-47132C425036}">
      <dsp:nvSpPr>
        <dsp:cNvPr id="0" name=""/>
        <dsp:cNvSpPr/>
      </dsp:nvSpPr>
      <dsp:spPr>
        <a:xfrm>
          <a:off x="3407466" y="1908793"/>
          <a:ext cx="148841" cy="2569992"/>
        </a:xfrm>
        <a:custGeom>
          <a:avLst/>
          <a:gdLst/>
          <a:ahLst/>
          <a:cxnLst/>
          <a:rect l="0" t="0" r="0" b="0"/>
          <a:pathLst>
            <a:path>
              <a:moveTo>
                <a:pt x="0" y="0"/>
              </a:moveTo>
              <a:lnTo>
                <a:pt x="0" y="2569992"/>
              </a:lnTo>
              <a:lnTo>
                <a:pt x="148841" y="2569992"/>
              </a:lnTo>
            </a:path>
          </a:pathLst>
        </a:custGeom>
        <a:noFill/>
        <a:ln w="25400" cap="flat" cmpd="sng" algn="ctr">
          <a:solidFill>
            <a:schemeClr val="accent1">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031AD84B-10F1-4A49-A739-8D3A9A606CC1}">
      <dsp:nvSpPr>
        <dsp:cNvPr id="0" name=""/>
        <dsp:cNvSpPr/>
      </dsp:nvSpPr>
      <dsp:spPr>
        <a:xfrm>
          <a:off x="3407466" y="1908793"/>
          <a:ext cx="148841" cy="1865477"/>
        </a:xfrm>
        <a:custGeom>
          <a:avLst/>
          <a:gdLst/>
          <a:ahLst/>
          <a:cxnLst/>
          <a:rect l="0" t="0" r="0" b="0"/>
          <a:pathLst>
            <a:path>
              <a:moveTo>
                <a:pt x="0" y="0"/>
              </a:moveTo>
              <a:lnTo>
                <a:pt x="0" y="1865477"/>
              </a:lnTo>
              <a:lnTo>
                <a:pt x="148841" y="1865477"/>
              </a:lnTo>
            </a:path>
          </a:pathLst>
        </a:custGeom>
        <a:noFill/>
        <a:ln w="25400" cap="flat" cmpd="sng" algn="ctr">
          <a:solidFill>
            <a:schemeClr val="accent1">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1C62076F-5D33-4547-A9EE-33F2386E8FC6}">
      <dsp:nvSpPr>
        <dsp:cNvPr id="0" name=""/>
        <dsp:cNvSpPr/>
      </dsp:nvSpPr>
      <dsp:spPr>
        <a:xfrm>
          <a:off x="3407466" y="1908793"/>
          <a:ext cx="148841" cy="1160962"/>
        </a:xfrm>
        <a:custGeom>
          <a:avLst/>
          <a:gdLst/>
          <a:ahLst/>
          <a:cxnLst/>
          <a:rect l="0" t="0" r="0" b="0"/>
          <a:pathLst>
            <a:path>
              <a:moveTo>
                <a:pt x="0" y="0"/>
              </a:moveTo>
              <a:lnTo>
                <a:pt x="0" y="1160962"/>
              </a:lnTo>
              <a:lnTo>
                <a:pt x="148841" y="1160962"/>
              </a:lnTo>
            </a:path>
          </a:pathLst>
        </a:custGeom>
        <a:noFill/>
        <a:ln w="25400" cap="flat" cmpd="sng" algn="ctr">
          <a:solidFill>
            <a:schemeClr val="accent1">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ED0A80D7-C4F2-4596-8317-74DCAD22CE29}">
      <dsp:nvSpPr>
        <dsp:cNvPr id="0" name=""/>
        <dsp:cNvSpPr/>
      </dsp:nvSpPr>
      <dsp:spPr>
        <a:xfrm>
          <a:off x="3407466" y="1908793"/>
          <a:ext cx="148841" cy="456446"/>
        </a:xfrm>
        <a:custGeom>
          <a:avLst/>
          <a:gdLst/>
          <a:ahLst/>
          <a:cxnLst/>
          <a:rect l="0" t="0" r="0" b="0"/>
          <a:pathLst>
            <a:path>
              <a:moveTo>
                <a:pt x="0" y="0"/>
              </a:moveTo>
              <a:lnTo>
                <a:pt x="0" y="456446"/>
              </a:lnTo>
              <a:lnTo>
                <a:pt x="148841" y="456446"/>
              </a:lnTo>
            </a:path>
          </a:pathLst>
        </a:custGeom>
        <a:noFill/>
        <a:ln w="25400" cap="flat" cmpd="sng" algn="ctr">
          <a:solidFill>
            <a:schemeClr val="accent1">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7A71CD1A-693B-43FA-A97D-526D84665647}">
      <dsp:nvSpPr>
        <dsp:cNvPr id="0" name=""/>
        <dsp:cNvSpPr/>
      </dsp:nvSpPr>
      <dsp:spPr>
        <a:xfrm>
          <a:off x="2603723" y="499762"/>
          <a:ext cx="1200653" cy="912893"/>
        </a:xfrm>
        <a:custGeom>
          <a:avLst/>
          <a:gdLst/>
          <a:ahLst/>
          <a:cxnLst/>
          <a:rect l="0" t="0" r="0" b="0"/>
          <a:pathLst>
            <a:path>
              <a:moveTo>
                <a:pt x="0" y="0"/>
              </a:moveTo>
              <a:lnTo>
                <a:pt x="0" y="808704"/>
              </a:lnTo>
              <a:lnTo>
                <a:pt x="1200653" y="808704"/>
              </a:lnTo>
              <a:lnTo>
                <a:pt x="1200653" y="912893"/>
              </a:lnTo>
            </a:path>
          </a:pathLst>
        </a:custGeom>
        <a:noFill/>
        <a:ln w="25400" cap="flat" cmpd="sng" algn="ctr">
          <a:solidFill>
            <a:schemeClr val="accent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27BFE903-CEB7-4C5A-83C5-17517D1B86E5}">
      <dsp:nvSpPr>
        <dsp:cNvPr id="0" name=""/>
        <dsp:cNvSpPr/>
      </dsp:nvSpPr>
      <dsp:spPr>
        <a:xfrm>
          <a:off x="2206813" y="1908793"/>
          <a:ext cx="148841" cy="2569992"/>
        </a:xfrm>
        <a:custGeom>
          <a:avLst/>
          <a:gdLst/>
          <a:ahLst/>
          <a:cxnLst/>
          <a:rect l="0" t="0" r="0" b="0"/>
          <a:pathLst>
            <a:path>
              <a:moveTo>
                <a:pt x="0" y="0"/>
              </a:moveTo>
              <a:lnTo>
                <a:pt x="0" y="2569992"/>
              </a:lnTo>
              <a:lnTo>
                <a:pt x="148841" y="2569992"/>
              </a:lnTo>
            </a:path>
          </a:pathLst>
        </a:custGeom>
        <a:noFill/>
        <a:ln w="25400" cap="flat" cmpd="sng" algn="ctr">
          <a:solidFill>
            <a:schemeClr val="accent1">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3D6A231B-E060-4423-8A3F-BE2B0F244F30}">
      <dsp:nvSpPr>
        <dsp:cNvPr id="0" name=""/>
        <dsp:cNvSpPr/>
      </dsp:nvSpPr>
      <dsp:spPr>
        <a:xfrm>
          <a:off x="2206813" y="1908793"/>
          <a:ext cx="148841" cy="1865477"/>
        </a:xfrm>
        <a:custGeom>
          <a:avLst/>
          <a:gdLst/>
          <a:ahLst/>
          <a:cxnLst/>
          <a:rect l="0" t="0" r="0" b="0"/>
          <a:pathLst>
            <a:path>
              <a:moveTo>
                <a:pt x="0" y="0"/>
              </a:moveTo>
              <a:lnTo>
                <a:pt x="0" y="1865477"/>
              </a:lnTo>
              <a:lnTo>
                <a:pt x="148841" y="1865477"/>
              </a:lnTo>
            </a:path>
          </a:pathLst>
        </a:custGeom>
        <a:noFill/>
        <a:ln w="25400" cap="flat" cmpd="sng" algn="ctr">
          <a:solidFill>
            <a:schemeClr val="accent1">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5236381B-75D7-4F76-A9A0-6126CFE9D770}">
      <dsp:nvSpPr>
        <dsp:cNvPr id="0" name=""/>
        <dsp:cNvSpPr/>
      </dsp:nvSpPr>
      <dsp:spPr>
        <a:xfrm>
          <a:off x="2206813" y="1908793"/>
          <a:ext cx="148841" cy="1160962"/>
        </a:xfrm>
        <a:custGeom>
          <a:avLst/>
          <a:gdLst/>
          <a:ahLst/>
          <a:cxnLst/>
          <a:rect l="0" t="0" r="0" b="0"/>
          <a:pathLst>
            <a:path>
              <a:moveTo>
                <a:pt x="0" y="0"/>
              </a:moveTo>
              <a:lnTo>
                <a:pt x="0" y="1160962"/>
              </a:lnTo>
              <a:lnTo>
                <a:pt x="148841" y="1160962"/>
              </a:lnTo>
            </a:path>
          </a:pathLst>
        </a:custGeom>
        <a:noFill/>
        <a:ln w="25400" cap="flat" cmpd="sng" algn="ctr">
          <a:solidFill>
            <a:schemeClr val="accent1">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3572F1BA-6877-435A-B869-5997648015B4}">
      <dsp:nvSpPr>
        <dsp:cNvPr id="0" name=""/>
        <dsp:cNvSpPr/>
      </dsp:nvSpPr>
      <dsp:spPr>
        <a:xfrm>
          <a:off x="2206813" y="1908793"/>
          <a:ext cx="148841" cy="456446"/>
        </a:xfrm>
        <a:custGeom>
          <a:avLst/>
          <a:gdLst/>
          <a:ahLst/>
          <a:cxnLst/>
          <a:rect l="0" t="0" r="0" b="0"/>
          <a:pathLst>
            <a:path>
              <a:moveTo>
                <a:pt x="0" y="0"/>
              </a:moveTo>
              <a:lnTo>
                <a:pt x="0" y="456446"/>
              </a:lnTo>
              <a:lnTo>
                <a:pt x="148841" y="456446"/>
              </a:lnTo>
            </a:path>
          </a:pathLst>
        </a:custGeom>
        <a:noFill/>
        <a:ln w="25400" cap="flat" cmpd="sng" algn="ctr">
          <a:solidFill>
            <a:schemeClr val="accent1">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DE4ED238-9602-4700-AA29-21E213F8F584}">
      <dsp:nvSpPr>
        <dsp:cNvPr id="0" name=""/>
        <dsp:cNvSpPr/>
      </dsp:nvSpPr>
      <dsp:spPr>
        <a:xfrm>
          <a:off x="2558003" y="499762"/>
          <a:ext cx="91440" cy="912893"/>
        </a:xfrm>
        <a:custGeom>
          <a:avLst/>
          <a:gdLst/>
          <a:ahLst/>
          <a:cxnLst/>
          <a:rect l="0" t="0" r="0" b="0"/>
          <a:pathLst>
            <a:path>
              <a:moveTo>
                <a:pt x="45720" y="0"/>
              </a:moveTo>
              <a:lnTo>
                <a:pt x="45720" y="912893"/>
              </a:lnTo>
            </a:path>
          </a:pathLst>
        </a:custGeom>
        <a:noFill/>
        <a:ln w="25400" cap="flat" cmpd="sng" algn="ctr">
          <a:solidFill>
            <a:schemeClr val="accent1">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FF92A634-2EE4-43BD-A330-FFEB9F9CA051}">
      <dsp:nvSpPr>
        <dsp:cNvPr id="0" name=""/>
        <dsp:cNvSpPr/>
      </dsp:nvSpPr>
      <dsp:spPr>
        <a:xfrm>
          <a:off x="1006160" y="1908793"/>
          <a:ext cx="148841" cy="2569992"/>
        </a:xfrm>
        <a:custGeom>
          <a:avLst/>
          <a:gdLst/>
          <a:ahLst/>
          <a:cxnLst/>
          <a:rect l="0" t="0" r="0" b="0"/>
          <a:pathLst>
            <a:path>
              <a:moveTo>
                <a:pt x="0" y="0"/>
              </a:moveTo>
              <a:lnTo>
                <a:pt x="0" y="2569992"/>
              </a:lnTo>
              <a:lnTo>
                <a:pt x="148841" y="2569992"/>
              </a:lnTo>
            </a:path>
          </a:pathLst>
        </a:custGeom>
        <a:noFill/>
        <a:ln w="25400" cap="flat" cmpd="sng" algn="ctr">
          <a:solidFill>
            <a:schemeClr val="accent1">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BC7D1D6E-FB46-49AE-AA4D-BAFF898B71BF}">
      <dsp:nvSpPr>
        <dsp:cNvPr id="0" name=""/>
        <dsp:cNvSpPr/>
      </dsp:nvSpPr>
      <dsp:spPr>
        <a:xfrm>
          <a:off x="1006160" y="1908793"/>
          <a:ext cx="148841" cy="1865477"/>
        </a:xfrm>
        <a:custGeom>
          <a:avLst/>
          <a:gdLst/>
          <a:ahLst/>
          <a:cxnLst/>
          <a:rect l="0" t="0" r="0" b="0"/>
          <a:pathLst>
            <a:path>
              <a:moveTo>
                <a:pt x="0" y="0"/>
              </a:moveTo>
              <a:lnTo>
                <a:pt x="0" y="1865477"/>
              </a:lnTo>
              <a:lnTo>
                <a:pt x="148841" y="1865477"/>
              </a:lnTo>
            </a:path>
          </a:pathLst>
        </a:custGeom>
        <a:noFill/>
        <a:ln w="25400" cap="flat" cmpd="sng" algn="ctr">
          <a:solidFill>
            <a:schemeClr val="accent1">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08A55DBE-D689-459E-97AF-49FCD18A1947}">
      <dsp:nvSpPr>
        <dsp:cNvPr id="0" name=""/>
        <dsp:cNvSpPr/>
      </dsp:nvSpPr>
      <dsp:spPr>
        <a:xfrm>
          <a:off x="1006160" y="1908793"/>
          <a:ext cx="148841" cy="1160962"/>
        </a:xfrm>
        <a:custGeom>
          <a:avLst/>
          <a:gdLst/>
          <a:ahLst/>
          <a:cxnLst/>
          <a:rect l="0" t="0" r="0" b="0"/>
          <a:pathLst>
            <a:path>
              <a:moveTo>
                <a:pt x="0" y="0"/>
              </a:moveTo>
              <a:lnTo>
                <a:pt x="0" y="1160962"/>
              </a:lnTo>
              <a:lnTo>
                <a:pt x="148841" y="1160962"/>
              </a:lnTo>
            </a:path>
          </a:pathLst>
        </a:custGeom>
        <a:noFill/>
        <a:ln w="25400" cap="flat" cmpd="sng" algn="ctr">
          <a:solidFill>
            <a:schemeClr val="accent1">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F2D0DD33-62B7-40FA-85E5-3A5DF0FFF5F1}">
      <dsp:nvSpPr>
        <dsp:cNvPr id="0" name=""/>
        <dsp:cNvSpPr/>
      </dsp:nvSpPr>
      <dsp:spPr>
        <a:xfrm>
          <a:off x="1006160" y="1908793"/>
          <a:ext cx="148841" cy="456446"/>
        </a:xfrm>
        <a:custGeom>
          <a:avLst/>
          <a:gdLst/>
          <a:ahLst/>
          <a:cxnLst/>
          <a:rect l="0" t="0" r="0" b="0"/>
          <a:pathLst>
            <a:path>
              <a:moveTo>
                <a:pt x="0" y="0"/>
              </a:moveTo>
              <a:lnTo>
                <a:pt x="0" y="456446"/>
              </a:lnTo>
              <a:lnTo>
                <a:pt x="148841" y="456446"/>
              </a:lnTo>
            </a:path>
          </a:pathLst>
        </a:custGeom>
        <a:noFill/>
        <a:ln w="25400" cap="flat" cmpd="sng" algn="ctr">
          <a:solidFill>
            <a:schemeClr val="accent1">
              <a:lumMod val="40000"/>
              <a:lumOff val="60000"/>
            </a:schemeClr>
          </a:solidFill>
          <a:prstDash val="solid"/>
          <a:miter lim="800000"/>
        </a:ln>
        <a:effectLst/>
      </dsp:spPr>
      <dsp:style>
        <a:lnRef idx="2">
          <a:scrgbClr r="0" g="0" b="0"/>
        </a:lnRef>
        <a:fillRef idx="0">
          <a:scrgbClr r="0" g="0" b="0"/>
        </a:fillRef>
        <a:effectRef idx="0">
          <a:scrgbClr r="0" g="0" b="0"/>
        </a:effectRef>
        <a:fontRef idx="minor"/>
      </dsp:style>
    </dsp:sp>
    <dsp:sp modelId="{DA6CB2E3-600B-4F6C-8490-C0EBF7DFD18D}">
      <dsp:nvSpPr>
        <dsp:cNvPr id="0" name=""/>
        <dsp:cNvSpPr/>
      </dsp:nvSpPr>
      <dsp:spPr>
        <a:xfrm>
          <a:off x="1403070" y="499762"/>
          <a:ext cx="1200653" cy="912893"/>
        </a:xfrm>
        <a:custGeom>
          <a:avLst/>
          <a:gdLst/>
          <a:ahLst/>
          <a:cxnLst/>
          <a:rect l="0" t="0" r="0" b="0"/>
          <a:pathLst>
            <a:path>
              <a:moveTo>
                <a:pt x="1200653" y="0"/>
              </a:moveTo>
              <a:lnTo>
                <a:pt x="1200653" y="808704"/>
              </a:lnTo>
              <a:lnTo>
                <a:pt x="0" y="808704"/>
              </a:lnTo>
              <a:lnTo>
                <a:pt x="0" y="912893"/>
              </a:lnTo>
            </a:path>
          </a:pathLst>
        </a:custGeom>
        <a:noFill/>
        <a:ln w="25400" cap="flat" cmpd="sng" algn="ctr">
          <a:solidFill>
            <a:schemeClr val="accent2">
              <a:lumMod val="20000"/>
              <a:lumOff val="80000"/>
            </a:schemeClr>
          </a:solidFill>
          <a:prstDash val="solid"/>
          <a:miter lim="800000"/>
        </a:ln>
        <a:effectLst/>
      </dsp:spPr>
      <dsp:style>
        <a:lnRef idx="2">
          <a:scrgbClr r="0" g="0" b="0"/>
        </a:lnRef>
        <a:fillRef idx="0">
          <a:scrgbClr r="0" g="0" b="0"/>
        </a:fillRef>
        <a:effectRef idx="0">
          <a:scrgbClr r="0" g="0" b="0"/>
        </a:effectRef>
        <a:fontRef idx="minor"/>
      </dsp:style>
    </dsp:sp>
    <dsp:sp modelId="{DE17D9A9-7456-4E5E-8861-D92B4EBC7E22}">
      <dsp:nvSpPr>
        <dsp:cNvPr id="0" name=""/>
        <dsp:cNvSpPr/>
      </dsp:nvSpPr>
      <dsp:spPr>
        <a:xfrm>
          <a:off x="1436326" y="3624"/>
          <a:ext cx="2334793" cy="496137"/>
        </a:xfrm>
        <a:prstGeom prst="rect">
          <a:avLst/>
        </a:prstGeom>
        <a:solidFill>
          <a:schemeClr val="accent1">
            <a:lumMod val="40000"/>
            <a:lumOff val="60000"/>
            <a:alpha val="6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ysClr val="window" lastClr="FFFFFF"/>
              </a:solidFill>
              <a:latin typeface="Calibri" panose="020F0502020204030204" pitchFamily="34" charset="0"/>
              <a:ea typeface="+mn-ea"/>
              <a:cs typeface="Calibri" panose="020F0502020204030204" pitchFamily="34" charset="0"/>
            </a:rPr>
            <a:t>Create new finished good</a:t>
          </a:r>
        </a:p>
      </dsp:txBody>
      <dsp:txXfrm>
        <a:off x="1436326" y="3624"/>
        <a:ext cx="2334793" cy="496137"/>
      </dsp:txXfrm>
    </dsp:sp>
    <dsp:sp modelId="{F05E1B90-EDF8-44C4-9F99-8C08CE18A2BD}">
      <dsp:nvSpPr>
        <dsp:cNvPr id="0" name=""/>
        <dsp:cNvSpPr/>
      </dsp:nvSpPr>
      <dsp:spPr>
        <a:xfrm>
          <a:off x="906932" y="1412655"/>
          <a:ext cx="992275" cy="496137"/>
        </a:xfrm>
        <a:prstGeom prst="rect">
          <a:avLst/>
        </a:prstGeom>
        <a:solidFill>
          <a:schemeClr val="accent2">
            <a:alpha val="60000"/>
          </a:schemeClr>
        </a:solidFill>
        <a:ln w="25400" cap="flat" cmpd="sng" algn="ctr">
          <a:solidFill>
            <a:sysClr val="window" lastClr="FFFFFF">
              <a:hueOff val="0"/>
              <a:satOff val="0"/>
              <a:lum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ysClr val="window" lastClr="FFFFFF"/>
              </a:solidFill>
              <a:latin typeface="Calibri" panose="020F0502020204030204" pitchFamily="34" charset="0"/>
              <a:ea typeface="+mn-ea"/>
              <a:cs typeface="Calibri" panose="020F0502020204030204" pitchFamily="34" charset="0"/>
            </a:rPr>
            <a:t>Plant A </a:t>
          </a:r>
        </a:p>
      </dsp:txBody>
      <dsp:txXfrm>
        <a:off x="906932" y="1412655"/>
        <a:ext cx="992275" cy="496137"/>
      </dsp:txXfrm>
    </dsp:sp>
    <dsp:sp modelId="{F6B30DE9-F035-4FF1-BBC0-09E81D11F900}">
      <dsp:nvSpPr>
        <dsp:cNvPr id="0" name=""/>
        <dsp:cNvSpPr/>
      </dsp:nvSpPr>
      <dsp:spPr>
        <a:xfrm>
          <a:off x="1155001" y="2117171"/>
          <a:ext cx="992275" cy="496137"/>
        </a:xfrm>
        <a:prstGeom prst="rect">
          <a:avLst/>
        </a:prstGeom>
        <a:solidFill>
          <a:schemeClr val="accent1">
            <a:alpha val="6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ysClr val="window" lastClr="FFFFFF"/>
              </a:solidFill>
              <a:latin typeface="Calibri" panose="020F0502020204030204" pitchFamily="34" charset="0"/>
              <a:ea typeface="+mn-ea"/>
              <a:cs typeface="Calibri" panose="020F0502020204030204" pitchFamily="34" charset="0"/>
            </a:rPr>
            <a:t>Routing </a:t>
          </a:r>
        </a:p>
      </dsp:txBody>
      <dsp:txXfrm>
        <a:off x="1155001" y="2117171"/>
        <a:ext cx="992275" cy="496137"/>
      </dsp:txXfrm>
    </dsp:sp>
    <dsp:sp modelId="{CA126230-224F-4E71-80EA-CE5841EF4D3B}">
      <dsp:nvSpPr>
        <dsp:cNvPr id="0" name=""/>
        <dsp:cNvSpPr/>
      </dsp:nvSpPr>
      <dsp:spPr>
        <a:xfrm>
          <a:off x="1155001" y="2821686"/>
          <a:ext cx="992275" cy="496137"/>
        </a:xfrm>
        <a:prstGeom prst="rect">
          <a:avLst/>
        </a:prstGeom>
        <a:solidFill>
          <a:schemeClr val="accent1">
            <a:alpha val="6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ysClr val="window" lastClr="FFFFFF"/>
              </a:solidFill>
              <a:latin typeface="Calibri" panose="020F0502020204030204" pitchFamily="34" charset="0"/>
              <a:ea typeface="+mn-ea"/>
              <a:cs typeface="Calibri" panose="020F0502020204030204" pitchFamily="34" charset="0"/>
            </a:rPr>
            <a:t>PIR</a:t>
          </a:r>
        </a:p>
      </dsp:txBody>
      <dsp:txXfrm>
        <a:off x="1155001" y="2821686"/>
        <a:ext cx="992275" cy="496137"/>
      </dsp:txXfrm>
    </dsp:sp>
    <dsp:sp modelId="{E31479D1-9A97-47CD-AD9C-5AB0EA83049B}">
      <dsp:nvSpPr>
        <dsp:cNvPr id="0" name=""/>
        <dsp:cNvSpPr/>
      </dsp:nvSpPr>
      <dsp:spPr>
        <a:xfrm>
          <a:off x="1155001" y="3526202"/>
          <a:ext cx="992275" cy="496137"/>
        </a:xfrm>
        <a:prstGeom prst="rect">
          <a:avLst/>
        </a:prstGeom>
        <a:solidFill>
          <a:schemeClr val="accent1">
            <a:alpha val="6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ysClr val="window" lastClr="FFFFFF"/>
              </a:solidFill>
              <a:latin typeface="Calibri" panose="020F0502020204030204" pitchFamily="34" charset="0"/>
              <a:ea typeface="+mn-ea"/>
              <a:cs typeface="Calibri" panose="020F0502020204030204" pitchFamily="34" charset="0"/>
            </a:rPr>
            <a:t>BoM</a:t>
          </a:r>
        </a:p>
      </dsp:txBody>
      <dsp:txXfrm>
        <a:off x="1155001" y="3526202"/>
        <a:ext cx="992275" cy="496137"/>
      </dsp:txXfrm>
    </dsp:sp>
    <dsp:sp modelId="{BB995F39-7A7D-48B2-BEA6-3B1F38DA1681}">
      <dsp:nvSpPr>
        <dsp:cNvPr id="0" name=""/>
        <dsp:cNvSpPr/>
      </dsp:nvSpPr>
      <dsp:spPr>
        <a:xfrm>
          <a:off x="1155001" y="4230717"/>
          <a:ext cx="992275" cy="496137"/>
        </a:xfrm>
        <a:prstGeom prst="rect">
          <a:avLst/>
        </a:prstGeom>
        <a:solidFill>
          <a:schemeClr val="accent1">
            <a:alpha val="6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 lastClr="FFFFFF"/>
              </a:solidFill>
              <a:latin typeface="Calibri" panose="020F0502020204030204" pitchFamily="34" charset="0"/>
              <a:ea typeface="+mn-ea"/>
              <a:cs typeface="Calibri" panose="020F0502020204030204" pitchFamily="34" charset="0"/>
            </a:rPr>
            <a:t>Source list</a:t>
          </a:r>
          <a:endParaRPr lang="en-US" sz="1400" kern="1200" dirty="0">
            <a:solidFill>
              <a:sysClr val="window" lastClr="FFFFFF"/>
            </a:solidFill>
            <a:latin typeface="Calibri" panose="020F0502020204030204" pitchFamily="34" charset="0"/>
            <a:ea typeface="+mn-ea"/>
            <a:cs typeface="Calibri" panose="020F0502020204030204" pitchFamily="34" charset="0"/>
          </a:endParaRPr>
        </a:p>
      </dsp:txBody>
      <dsp:txXfrm>
        <a:off x="1155001" y="4230717"/>
        <a:ext cx="992275" cy="496137"/>
      </dsp:txXfrm>
    </dsp:sp>
    <dsp:sp modelId="{86BA947C-5F58-440D-87A9-A6D45E66AE2C}">
      <dsp:nvSpPr>
        <dsp:cNvPr id="0" name=""/>
        <dsp:cNvSpPr/>
      </dsp:nvSpPr>
      <dsp:spPr>
        <a:xfrm>
          <a:off x="2107585" y="1412655"/>
          <a:ext cx="992275" cy="496137"/>
        </a:xfrm>
        <a:prstGeom prst="rect">
          <a:avLst/>
        </a:prstGeom>
        <a:solidFill>
          <a:schemeClr val="accent2">
            <a:alpha val="60000"/>
          </a:schemeClr>
        </a:solidFill>
        <a:ln w="25400" cap="flat" cmpd="sng" algn="ctr">
          <a:solidFill>
            <a:sysClr val="window" lastClr="FFFFFF">
              <a:hueOff val="0"/>
              <a:satOff val="0"/>
              <a:lum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ysClr val="window" lastClr="FFFFFF"/>
              </a:solidFill>
              <a:latin typeface="Calibri" panose="020F0502020204030204" pitchFamily="34" charset="0"/>
              <a:ea typeface="+mn-ea"/>
              <a:cs typeface="Calibri" panose="020F0502020204030204" pitchFamily="34" charset="0"/>
            </a:rPr>
            <a:t>Plant B </a:t>
          </a:r>
        </a:p>
      </dsp:txBody>
      <dsp:txXfrm>
        <a:off x="2107585" y="1412655"/>
        <a:ext cx="992275" cy="496137"/>
      </dsp:txXfrm>
    </dsp:sp>
    <dsp:sp modelId="{8E125D45-4C07-4B58-BE6B-508C8C7448DF}">
      <dsp:nvSpPr>
        <dsp:cNvPr id="0" name=""/>
        <dsp:cNvSpPr/>
      </dsp:nvSpPr>
      <dsp:spPr>
        <a:xfrm>
          <a:off x="2355654" y="2117171"/>
          <a:ext cx="992275" cy="496137"/>
        </a:xfrm>
        <a:prstGeom prst="rect">
          <a:avLst/>
        </a:prstGeom>
        <a:solidFill>
          <a:schemeClr val="accent1">
            <a:alpha val="6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solidFill>
                <a:sysClr val="window" lastClr="FFFFFF"/>
              </a:solidFill>
              <a:latin typeface="Calibri" panose="020F0502020204030204" pitchFamily="34" charset="0"/>
              <a:ea typeface="+mn-ea"/>
              <a:cs typeface="Calibri" panose="020F0502020204030204" pitchFamily="34" charset="0"/>
            </a:rPr>
            <a:t>Routing </a:t>
          </a:r>
          <a:endParaRPr lang="en-US" sz="1700" kern="1200" dirty="0">
            <a:solidFill>
              <a:sysClr val="window" lastClr="FFFFFF"/>
            </a:solidFill>
            <a:latin typeface="Calibri" panose="020F0502020204030204" pitchFamily="34" charset="0"/>
            <a:ea typeface="+mn-ea"/>
            <a:cs typeface="Calibri" panose="020F0502020204030204" pitchFamily="34" charset="0"/>
          </a:endParaRPr>
        </a:p>
      </dsp:txBody>
      <dsp:txXfrm>
        <a:off x="2355654" y="2117171"/>
        <a:ext cx="992275" cy="496137"/>
      </dsp:txXfrm>
    </dsp:sp>
    <dsp:sp modelId="{C91DFB10-8B62-4308-9F77-4ED037CFDDFB}">
      <dsp:nvSpPr>
        <dsp:cNvPr id="0" name=""/>
        <dsp:cNvSpPr/>
      </dsp:nvSpPr>
      <dsp:spPr>
        <a:xfrm>
          <a:off x="2355654" y="2821686"/>
          <a:ext cx="992275" cy="496137"/>
        </a:xfrm>
        <a:prstGeom prst="rect">
          <a:avLst/>
        </a:prstGeom>
        <a:solidFill>
          <a:schemeClr val="accent1">
            <a:alpha val="6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ysClr val="window" lastClr="FFFFFF"/>
              </a:solidFill>
              <a:latin typeface="Calibri" panose="020F0502020204030204" pitchFamily="34" charset="0"/>
              <a:ea typeface="+mn-ea"/>
              <a:cs typeface="Calibri" panose="020F0502020204030204" pitchFamily="34" charset="0"/>
            </a:rPr>
            <a:t>PIR</a:t>
          </a:r>
        </a:p>
      </dsp:txBody>
      <dsp:txXfrm>
        <a:off x="2355654" y="2821686"/>
        <a:ext cx="992275" cy="496137"/>
      </dsp:txXfrm>
    </dsp:sp>
    <dsp:sp modelId="{CFE3AD83-22E3-41D7-843E-5A92FD105498}">
      <dsp:nvSpPr>
        <dsp:cNvPr id="0" name=""/>
        <dsp:cNvSpPr/>
      </dsp:nvSpPr>
      <dsp:spPr>
        <a:xfrm>
          <a:off x="2355654" y="3526202"/>
          <a:ext cx="992275" cy="496137"/>
        </a:xfrm>
        <a:prstGeom prst="rect">
          <a:avLst/>
        </a:prstGeom>
        <a:solidFill>
          <a:schemeClr val="accent1">
            <a:alpha val="6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ysClr val="window" lastClr="FFFFFF"/>
              </a:solidFill>
              <a:latin typeface="Calibri" panose="020F0502020204030204" pitchFamily="34" charset="0"/>
              <a:ea typeface="+mn-ea"/>
              <a:cs typeface="Calibri" panose="020F0502020204030204" pitchFamily="34" charset="0"/>
            </a:rPr>
            <a:t>BoM</a:t>
          </a:r>
        </a:p>
      </dsp:txBody>
      <dsp:txXfrm>
        <a:off x="2355654" y="3526202"/>
        <a:ext cx="992275" cy="496137"/>
      </dsp:txXfrm>
    </dsp:sp>
    <dsp:sp modelId="{C42C2ADB-7943-408D-B251-F74A6B7EC6EA}">
      <dsp:nvSpPr>
        <dsp:cNvPr id="0" name=""/>
        <dsp:cNvSpPr/>
      </dsp:nvSpPr>
      <dsp:spPr>
        <a:xfrm>
          <a:off x="2355654" y="4230717"/>
          <a:ext cx="992275" cy="496137"/>
        </a:xfrm>
        <a:prstGeom prst="rect">
          <a:avLst/>
        </a:prstGeom>
        <a:solidFill>
          <a:schemeClr val="accent1">
            <a:alpha val="6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 lastClr="FFFFFF"/>
              </a:solidFill>
              <a:latin typeface="Calibri" panose="020F0502020204030204" pitchFamily="34" charset="0"/>
              <a:ea typeface="+mn-ea"/>
              <a:cs typeface="Calibri" panose="020F0502020204030204" pitchFamily="34" charset="0"/>
            </a:rPr>
            <a:t>Source list</a:t>
          </a:r>
          <a:endParaRPr lang="en-US" sz="1400" kern="1200" dirty="0">
            <a:solidFill>
              <a:sysClr val="window" lastClr="FFFFFF"/>
            </a:solidFill>
            <a:latin typeface="Calibri" panose="020F0502020204030204" pitchFamily="34" charset="0"/>
            <a:ea typeface="+mn-ea"/>
            <a:cs typeface="Calibri" panose="020F0502020204030204" pitchFamily="34" charset="0"/>
          </a:endParaRPr>
        </a:p>
      </dsp:txBody>
      <dsp:txXfrm>
        <a:off x="2355654" y="4230717"/>
        <a:ext cx="992275" cy="496137"/>
      </dsp:txXfrm>
    </dsp:sp>
    <dsp:sp modelId="{7355278C-31AC-423A-8491-712355E6F19D}">
      <dsp:nvSpPr>
        <dsp:cNvPr id="0" name=""/>
        <dsp:cNvSpPr/>
      </dsp:nvSpPr>
      <dsp:spPr>
        <a:xfrm>
          <a:off x="3308239" y="1412655"/>
          <a:ext cx="992275" cy="496137"/>
        </a:xfrm>
        <a:prstGeom prst="rect">
          <a:avLst/>
        </a:prstGeom>
        <a:solidFill>
          <a:schemeClr val="accent2">
            <a:alpha val="60000"/>
          </a:schemeClr>
        </a:solidFill>
        <a:ln w="25400" cap="flat" cmpd="sng" algn="ctr">
          <a:solidFill>
            <a:sysClr val="window" lastClr="FFFFFF">
              <a:hueOff val="0"/>
              <a:satOff val="0"/>
              <a:lum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ysClr val="window" lastClr="FFFFFF"/>
              </a:solidFill>
              <a:latin typeface="Calibri" panose="020F0502020204030204" pitchFamily="34" charset="0"/>
              <a:ea typeface="+mn-ea"/>
              <a:cs typeface="Calibri" panose="020F0502020204030204" pitchFamily="34" charset="0"/>
            </a:rPr>
            <a:t>Plant C </a:t>
          </a:r>
        </a:p>
      </dsp:txBody>
      <dsp:txXfrm>
        <a:off x="3308239" y="1412655"/>
        <a:ext cx="992275" cy="496137"/>
      </dsp:txXfrm>
    </dsp:sp>
    <dsp:sp modelId="{81531CEC-E81C-47C3-BC84-2A8A3D231A65}">
      <dsp:nvSpPr>
        <dsp:cNvPr id="0" name=""/>
        <dsp:cNvSpPr/>
      </dsp:nvSpPr>
      <dsp:spPr>
        <a:xfrm>
          <a:off x="3556307" y="2117171"/>
          <a:ext cx="992275" cy="496137"/>
        </a:xfrm>
        <a:prstGeom prst="rect">
          <a:avLst/>
        </a:prstGeom>
        <a:solidFill>
          <a:schemeClr val="accent1">
            <a:alpha val="6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a:solidFill>
                <a:sysClr val="window" lastClr="FFFFFF"/>
              </a:solidFill>
              <a:latin typeface="Calibri" panose="020F0502020204030204" pitchFamily="34" charset="0"/>
              <a:ea typeface="+mn-ea"/>
              <a:cs typeface="Calibri" panose="020F0502020204030204" pitchFamily="34" charset="0"/>
            </a:rPr>
            <a:t>Routing </a:t>
          </a:r>
          <a:endParaRPr lang="en-US" sz="1700" kern="1200" dirty="0">
            <a:solidFill>
              <a:sysClr val="window" lastClr="FFFFFF"/>
            </a:solidFill>
            <a:latin typeface="Calibri" panose="020F0502020204030204" pitchFamily="34" charset="0"/>
            <a:ea typeface="+mn-ea"/>
            <a:cs typeface="Calibri" panose="020F0502020204030204" pitchFamily="34" charset="0"/>
          </a:endParaRPr>
        </a:p>
      </dsp:txBody>
      <dsp:txXfrm>
        <a:off x="3556307" y="2117171"/>
        <a:ext cx="992275" cy="496137"/>
      </dsp:txXfrm>
    </dsp:sp>
    <dsp:sp modelId="{9E3E5BB1-F70C-43B5-9218-52E7050917AC}">
      <dsp:nvSpPr>
        <dsp:cNvPr id="0" name=""/>
        <dsp:cNvSpPr/>
      </dsp:nvSpPr>
      <dsp:spPr>
        <a:xfrm>
          <a:off x="3556307" y="2821686"/>
          <a:ext cx="992275" cy="496137"/>
        </a:xfrm>
        <a:prstGeom prst="rect">
          <a:avLst/>
        </a:prstGeom>
        <a:solidFill>
          <a:schemeClr val="accent1">
            <a:alpha val="6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ysClr val="window" lastClr="FFFFFF"/>
              </a:solidFill>
              <a:latin typeface="Calibri" panose="020F0502020204030204" pitchFamily="34" charset="0"/>
              <a:ea typeface="+mn-ea"/>
              <a:cs typeface="Calibri" panose="020F0502020204030204" pitchFamily="34" charset="0"/>
            </a:rPr>
            <a:t>PIR</a:t>
          </a:r>
        </a:p>
      </dsp:txBody>
      <dsp:txXfrm>
        <a:off x="3556307" y="2821686"/>
        <a:ext cx="992275" cy="496137"/>
      </dsp:txXfrm>
    </dsp:sp>
    <dsp:sp modelId="{6F30E943-B5F0-457E-887C-C90B88226EFC}">
      <dsp:nvSpPr>
        <dsp:cNvPr id="0" name=""/>
        <dsp:cNvSpPr/>
      </dsp:nvSpPr>
      <dsp:spPr>
        <a:xfrm>
          <a:off x="3556307" y="3526202"/>
          <a:ext cx="992275" cy="496137"/>
        </a:xfrm>
        <a:prstGeom prst="rect">
          <a:avLst/>
        </a:prstGeom>
        <a:solidFill>
          <a:schemeClr val="accent1">
            <a:alpha val="6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ysClr val="window" lastClr="FFFFFF"/>
              </a:solidFill>
              <a:latin typeface="Calibri" panose="020F0502020204030204" pitchFamily="34" charset="0"/>
              <a:ea typeface="+mn-ea"/>
              <a:cs typeface="Calibri" panose="020F0502020204030204" pitchFamily="34" charset="0"/>
            </a:rPr>
            <a:t>BoM</a:t>
          </a:r>
        </a:p>
      </dsp:txBody>
      <dsp:txXfrm>
        <a:off x="3556307" y="3526202"/>
        <a:ext cx="992275" cy="496137"/>
      </dsp:txXfrm>
    </dsp:sp>
    <dsp:sp modelId="{342CD740-2EB4-4807-A159-97AD942E42F3}">
      <dsp:nvSpPr>
        <dsp:cNvPr id="0" name=""/>
        <dsp:cNvSpPr/>
      </dsp:nvSpPr>
      <dsp:spPr>
        <a:xfrm>
          <a:off x="3556307" y="4230717"/>
          <a:ext cx="992275" cy="496137"/>
        </a:xfrm>
        <a:prstGeom prst="rect">
          <a:avLst/>
        </a:prstGeom>
        <a:solidFill>
          <a:schemeClr val="accent1">
            <a:alpha val="60000"/>
          </a:scheme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a:solidFill>
                <a:sysClr val="window" lastClr="FFFFFF"/>
              </a:solidFill>
              <a:latin typeface="Calibri" panose="020F0502020204030204" pitchFamily="34" charset="0"/>
              <a:ea typeface="+mn-ea"/>
              <a:cs typeface="Calibri" panose="020F0502020204030204" pitchFamily="34" charset="0"/>
            </a:rPr>
            <a:t>Source list</a:t>
          </a:r>
          <a:endParaRPr lang="en-US" sz="1400" kern="1200" dirty="0">
            <a:solidFill>
              <a:sysClr val="window" lastClr="FFFFFF"/>
            </a:solidFill>
            <a:latin typeface="Calibri" panose="020F0502020204030204" pitchFamily="34" charset="0"/>
            <a:ea typeface="+mn-ea"/>
            <a:cs typeface="Calibri" panose="020F0502020204030204" pitchFamily="34" charset="0"/>
          </a:endParaRPr>
        </a:p>
      </dsp:txBody>
      <dsp:txXfrm>
        <a:off x="3556307" y="4230717"/>
        <a:ext cx="992275" cy="496137"/>
      </dsp:txXfrm>
    </dsp:sp>
    <dsp:sp modelId="{1C1683BC-DDE7-4522-A4E1-EA91335E9D97}">
      <dsp:nvSpPr>
        <dsp:cNvPr id="0" name=""/>
        <dsp:cNvSpPr/>
      </dsp:nvSpPr>
      <dsp:spPr>
        <a:xfrm>
          <a:off x="1507259" y="708140"/>
          <a:ext cx="992275" cy="496137"/>
        </a:xfrm>
        <a:prstGeom prst="rect">
          <a:avLst/>
        </a:prstGeom>
        <a:solidFill>
          <a:schemeClr val="accent3">
            <a:alpha val="60000"/>
          </a:schemeClr>
        </a:solidFill>
        <a:ln w="25400" cap="flat" cmpd="sng" algn="ctr">
          <a:solidFill>
            <a:sysClr val="window" lastClr="FFFFFF">
              <a:hueOff val="0"/>
              <a:satOff val="0"/>
              <a:lum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ysClr val="window" lastClr="FFFFFF"/>
              </a:solidFill>
              <a:latin typeface="Calibri" panose="020F0502020204030204" pitchFamily="34" charset="0"/>
              <a:ea typeface="+mn-ea"/>
              <a:cs typeface="Calibri" panose="020F0502020204030204" pitchFamily="34" charset="0"/>
            </a:rPr>
            <a:t>Create shell material</a:t>
          </a:r>
        </a:p>
      </dsp:txBody>
      <dsp:txXfrm>
        <a:off x="1507259" y="708140"/>
        <a:ext cx="992275" cy="49613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319F4B-F5AE-4722-8754-2175A92B9615}" type="datetimeFigureOut">
              <a:rPr lang="en-US" smtClean="0"/>
              <a:t>2/9/2023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54F193-FA12-42F0-855C-9CAFF1B1C87A}" type="slidenum">
              <a:rPr lang="en-US" smtClean="0"/>
              <a:t>‹#›</a:t>
            </a:fld>
            <a:endParaRPr lang="en-US" dirty="0"/>
          </a:p>
        </p:txBody>
      </p:sp>
    </p:spTree>
    <p:extLst>
      <p:ext uri="{BB962C8B-B14F-4D97-AF65-F5344CB8AC3E}">
        <p14:creationId xmlns:p14="http://schemas.microsoft.com/office/powerpoint/2010/main" val="154465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54F193-FA12-42F0-855C-9CAFF1B1C87A}" type="slidenum">
              <a:rPr lang="en-US" smtClean="0"/>
              <a:t>1</a:t>
            </a:fld>
            <a:endParaRPr lang="en-US" dirty="0"/>
          </a:p>
        </p:txBody>
      </p:sp>
    </p:spTree>
    <p:extLst>
      <p:ext uri="{BB962C8B-B14F-4D97-AF65-F5344CB8AC3E}">
        <p14:creationId xmlns:p14="http://schemas.microsoft.com/office/powerpoint/2010/main" val="11993599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9902F-7791-46CB-9BAC-C9BC89CDD5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6752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1200"/>
              </a:spcAft>
              <a:buClrTx/>
              <a:buSzTx/>
              <a:buFontTx/>
              <a:buNone/>
              <a:tabLst/>
              <a:defRPr/>
            </a:pPr>
            <a:r>
              <a:rPr lang="en-US" sz="2400" b="1" dirty="0"/>
              <a:t>Talk track:</a:t>
            </a:r>
          </a:p>
          <a:p>
            <a:pPr marL="0" marR="0" lvl="1" indent="0" algn="l" defTabSz="914400" rtl="0" eaLnBrk="1" fontAlgn="auto" latinLnBrk="0" hangingPunct="1">
              <a:lnSpc>
                <a:spcPct val="100000"/>
              </a:lnSpc>
              <a:spcBef>
                <a:spcPts val="0"/>
              </a:spcBef>
              <a:spcAft>
                <a:spcPts val="1200"/>
              </a:spcAft>
              <a:buClrTx/>
              <a:buSzTx/>
              <a:buFontTx/>
              <a:buNone/>
              <a:tabLst/>
              <a:defRPr/>
            </a:pPr>
            <a:r>
              <a:rPr lang="en-US" sz="2400" dirty="0">
                <a:solidFill>
                  <a:schemeClr val="bg1"/>
                </a:solidFill>
              </a:rPr>
              <a:t>Here’s an example of one Winshuttle customer who saved time and money by automating their master data processes. </a:t>
            </a:r>
          </a:p>
          <a:p>
            <a:pPr marL="0" marR="0" lvl="1" indent="0" algn="l" defTabSz="914400" rtl="0" eaLnBrk="1" fontAlgn="auto" latinLnBrk="0" hangingPunct="1">
              <a:lnSpc>
                <a:spcPct val="100000"/>
              </a:lnSpc>
              <a:spcBef>
                <a:spcPts val="0"/>
              </a:spcBef>
              <a:spcAft>
                <a:spcPts val="1200"/>
              </a:spcAft>
              <a:buClrTx/>
              <a:buSzTx/>
              <a:buFontTx/>
              <a:buNone/>
              <a:tabLst/>
              <a:defRPr/>
            </a:pPr>
            <a:r>
              <a:rPr lang="en-US" sz="2400" dirty="0">
                <a:solidFill>
                  <a:schemeClr val="bg1"/>
                </a:solidFill>
              </a:rPr>
              <a:t>Dorman are a leading aftermarket automotive supplier who designs, package and market over 150,000 different products. This rapidly growing company has 5 plants and a high level of master data complexity.</a:t>
            </a:r>
          </a:p>
          <a:p>
            <a:pPr marL="0" lvl="1" indent="0">
              <a:spcAft>
                <a:spcPts val="1200"/>
              </a:spcAft>
              <a:buNone/>
            </a:pPr>
            <a:endParaRPr lang="en-US" sz="2400" dirty="0">
              <a:solidFill>
                <a:schemeClr val="bg1"/>
              </a:solidFill>
            </a:endParaRPr>
          </a:p>
          <a:p>
            <a:pPr marL="0" lvl="1" indent="0">
              <a:spcAft>
                <a:spcPts val="1200"/>
              </a:spcAft>
              <a:buNone/>
            </a:pPr>
            <a:r>
              <a:rPr lang="en-US" sz="2400" dirty="0">
                <a:solidFill>
                  <a:schemeClr val="bg1"/>
                </a:solidFill>
              </a:rPr>
              <a:t>IT were originally using LSMW for data uploads, but this technical tool was not suitable for the business so Dorman chose and deployed Winshuttle.</a:t>
            </a:r>
          </a:p>
          <a:p>
            <a:pPr marL="0" lvl="1" indent="0">
              <a:spcAft>
                <a:spcPts val="1200"/>
              </a:spcAft>
              <a:buNone/>
            </a:pPr>
            <a:endParaRPr lang="en-US" sz="2400" dirty="0">
              <a:solidFill>
                <a:schemeClr val="bg1"/>
              </a:solidFill>
            </a:endParaRPr>
          </a:p>
          <a:p>
            <a:pPr marL="0" marR="0" lvl="1" indent="0" algn="l" defTabSz="914400" rtl="0" eaLnBrk="1" fontAlgn="auto" latinLnBrk="0" hangingPunct="1">
              <a:lnSpc>
                <a:spcPct val="100000"/>
              </a:lnSpc>
              <a:spcBef>
                <a:spcPts val="0"/>
              </a:spcBef>
              <a:spcAft>
                <a:spcPts val="1200"/>
              </a:spcAft>
              <a:buClrTx/>
              <a:buSzTx/>
              <a:buFontTx/>
              <a:buNone/>
              <a:tabLst/>
              <a:defRPr/>
            </a:pPr>
            <a:r>
              <a:rPr lang="en-US" sz="2400" dirty="0"/>
              <a:t>This particular use case was driven by the need to change the status of a subset of materials from manufactured to kitted. The process involved blocking materials, querying sales orders, cancelling applicable lines in sales orders and then updating the material master, BoMs and routings. Once the necessary changes were made, the revised order lines were added back to the sales orders.</a:t>
            </a:r>
          </a:p>
          <a:p>
            <a:pPr marL="0" lvl="1" indent="0">
              <a:spcAft>
                <a:spcPts val="1200"/>
              </a:spcAft>
              <a:buNone/>
            </a:pPr>
            <a:endParaRPr lang="en-US" sz="2400" dirty="0">
              <a:solidFill>
                <a:schemeClr val="bg1"/>
              </a:solidFill>
            </a:endParaRPr>
          </a:p>
          <a:p>
            <a:pPr marL="0" marR="0" lvl="1" indent="0" algn="l" defTabSz="914400" rtl="0" eaLnBrk="1" fontAlgn="auto" latinLnBrk="0" hangingPunct="1">
              <a:lnSpc>
                <a:spcPct val="100000"/>
              </a:lnSpc>
              <a:spcBef>
                <a:spcPts val="0"/>
              </a:spcBef>
              <a:spcAft>
                <a:spcPts val="1200"/>
              </a:spcAft>
              <a:buClrTx/>
              <a:buSzTx/>
              <a:buFontTx/>
              <a:buNone/>
              <a:tabLst/>
              <a:defRPr/>
            </a:pPr>
            <a:r>
              <a:rPr lang="en-US" sz="2400" dirty="0">
                <a:solidFill>
                  <a:schemeClr val="bg1"/>
                </a:solidFill>
              </a:rPr>
              <a:t>Dorman reduced the time it took to complete this process from 60 to 5 hours per 100 materials, resulting in over 123 thousand dollars in savings, and enabling business to move faster. This approach minimized business disruption and because data was validated at point of entry, Dorman were able to also improve data quality. &lt;click&gt;</a:t>
            </a:r>
          </a:p>
          <a:p>
            <a:pPr marL="0" lvl="1" indent="0">
              <a:spcAft>
                <a:spcPts val="1200"/>
              </a:spcAft>
              <a:buNone/>
            </a:pPr>
            <a:endParaRPr lang="en-US" sz="2400" dirty="0">
              <a:solidFill>
                <a:schemeClr val="bg1"/>
              </a:solidFill>
            </a:endParaRP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54F193-FA12-42F0-855C-9CAFF1B1C8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0284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Automate Evolve </a:t>
            </a:r>
            <a:r>
              <a:rPr lang="en-US" b="0" dirty="0"/>
              <a:t> - as I mentioned – is our complete process automation platform:</a:t>
            </a:r>
          </a:p>
          <a:p>
            <a:pPr marL="171450" indent="-171450">
              <a:buFontTx/>
              <a:buChar char="-"/>
            </a:pPr>
            <a:r>
              <a:rPr lang="en-US" sz="1200" b="0" kern="1200" dirty="0">
                <a:solidFill>
                  <a:schemeClr val="tx1"/>
                </a:solidFill>
                <a:effectLst/>
                <a:latin typeface="+mn-lt"/>
                <a:ea typeface="+mn-ea"/>
                <a:cs typeface="+mn-cs"/>
              </a:rPr>
              <a:t>It delivers enterprise-grade workflow and automation capabilities that can streamline and accelerate the most complex SAP processes</a:t>
            </a:r>
          </a:p>
          <a:p>
            <a:pPr marL="171450" indent="-171450">
              <a:buFontTx/>
              <a:buChar char="-"/>
            </a:pPr>
            <a:r>
              <a:rPr lang="en-US" sz="1200" b="0" kern="1200" dirty="0">
                <a:solidFill>
                  <a:schemeClr val="tx1"/>
                </a:solidFill>
                <a:effectLst/>
                <a:latin typeface="+mn-lt"/>
                <a:ea typeface="+mn-ea"/>
                <a:cs typeface="+mn-cs"/>
              </a:rPr>
              <a:t>Includes even more robust data stewardship capabilities</a:t>
            </a:r>
          </a:p>
          <a:p>
            <a:pPr marL="171450" indent="-171450">
              <a:buFontTx/>
              <a:buChar char="-"/>
            </a:pPr>
            <a:r>
              <a:rPr lang="en-US" sz="1200" b="0" kern="1200" dirty="0">
                <a:solidFill>
                  <a:schemeClr val="tx1"/>
                </a:solidFill>
                <a:effectLst/>
                <a:latin typeface="+mn-lt"/>
                <a:ea typeface="+mn-ea"/>
                <a:cs typeface="+mn-cs"/>
              </a:rPr>
              <a:t>Has the same heritage of two decades of automating SAP processes</a:t>
            </a:r>
          </a:p>
          <a:p>
            <a:pPr marL="171450" indent="-171450">
              <a:buFontTx/>
              <a:buChar char="-"/>
            </a:pPr>
            <a:r>
              <a:rPr lang="en-US" sz="1200" b="0" kern="1200" dirty="0">
                <a:solidFill>
                  <a:schemeClr val="tx1"/>
                </a:solidFill>
                <a:effectLst/>
                <a:latin typeface="+mn-lt"/>
                <a:ea typeface="+mn-ea"/>
                <a:cs typeface="+mn-cs"/>
              </a:rPr>
              <a:t>And a low-code/no-code design that helps you limit the amount of IT engagement needed to automate complex SAP processes</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03D49060-84D6-E24D-906E-ACD358669CBD}" type="slidenum">
              <a:rPr lang="en-US" smtClean="0"/>
              <a:pPr/>
              <a:t>12</a:t>
            </a:fld>
            <a:endParaRPr lang="en-US" dirty="0"/>
          </a:p>
        </p:txBody>
      </p:sp>
    </p:spTree>
    <p:extLst>
      <p:ext uri="{BB962C8B-B14F-4D97-AF65-F5344CB8AC3E}">
        <p14:creationId xmlns:p14="http://schemas.microsoft.com/office/powerpoint/2010/main" val="2306167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Automate Evolve includes Studio as a core part of the platform and allows you to deploy Studio’s desktop automation capabilities where needed, while also giving you the flexibility to deploy Excel Workflow or Form and workflow where those capabilities are needed.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49060-84D6-E24D-906E-ACD358669CBD}" type="slidenum">
              <a:rPr kumimoji="0" lang="en-US" sz="1200" b="0" i="0" u="none" strike="noStrike" kern="1200" cap="none" spc="0" normalizeH="0" baseline="0" noProof="0" smtClean="0">
                <a:ln>
                  <a:noFill/>
                </a:ln>
                <a:solidFill>
                  <a:prstClr val="black"/>
                </a:solidFill>
                <a:effectLst/>
                <a:uLnTx/>
                <a:uFillTx/>
                <a:latin typeface="Precisely"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Precisely" pitchFamily="2" charset="0"/>
              <a:ea typeface="+mn-ea"/>
              <a:cs typeface="+mn-cs"/>
            </a:endParaRPr>
          </a:p>
        </p:txBody>
      </p:sp>
    </p:spTree>
    <p:extLst>
      <p:ext uri="{BB962C8B-B14F-4D97-AF65-F5344CB8AC3E}">
        <p14:creationId xmlns:p14="http://schemas.microsoft.com/office/powerpoint/2010/main" val="3299979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sales:</a:t>
            </a:r>
          </a:p>
          <a:p>
            <a:r>
              <a:rPr lang="en-US" sz="1200" b="0" dirty="0"/>
              <a:t>Evolve offers a unique set of capabilities that have been developed specifically to automate and streamline complex, data-intensive SAP processes.</a:t>
            </a:r>
          </a:p>
          <a:p>
            <a:r>
              <a:rPr lang="en-US" sz="1200" b="0" dirty="0"/>
              <a:t>(You can talk about one or two if you have time, but it’s up to you)</a:t>
            </a:r>
          </a:p>
          <a:p>
            <a:endParaRPr lang="en-US" sz="1200" b="0" dirty="0"/>
          </a:p>
          <a:p>
            <a:r>
              <a:rPr lang="en-US" sz="1200" b="0" dirty="0"/>
              <a:t>Use this slide to introduce at a high level the features that make Evolve unique. You do not need to go through each one. For deeper conversations and follow-up meetings there is content around many of these features in the Evolve slide library.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9902F-7791-46CB-9BAC-C9BC89CDD5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9092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sales:</a:t>
            </a:r>
          </a:p>
          <a:p>
            <a:r>
              <a:rPr lang="en-US" b="0" dirty="0"/>
              <a:t>This is a key message for us. Our NPI solution can be built to handle any type of launch process from a net new finished good or line extension to a simple ingredient change or plant extension.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54F193-FA12-42F0-855C-9CAFF1B1C8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55908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sales:</a:t>
            </a:r>
          </a:p>
          <a:p>
            <a:r>
              <a:rPr lang="en-US" b="0" dirty="0"/>
              <a:t>This is a key message for us. Our NPI solution can be built to handle any type of launch process from a net new finished good or line extension to a simple ingredient change or plant extension.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54F193-FA12-42F0-855C-9CAFF1B1C8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55908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 to sales:</a:t>
            </a:r>
          </a:p>
          <a:p>
            <a:r>
              <a:rPr lang="en-US" b="0" dirty="0"/>
              <a:t>Our NPI solution is also modular and extensible, handling many SAP data objects and enabling companies to expand their digital footprint at a pace that make sense for them. It also supports the collection of centralized and decentralized data, complex processes, and high-volume scenarios.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54F193-FA12-42F0-855C-9CAFF1B1C8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592474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sales:</a:t>
            </a:r>
          </a:p>
          <a:p>
            <a:r>
              <a:rPr lang="en-US" dirty="0"/>
              <a:t>A section header slide for the NPI discussion.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54F193-FA12-42F0-855C-9CAFF1B1C8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4411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a:cs typeface="Calibri"/>
              </a:rPr>
              <a:t>Note </a:t>
            </a:r>
            <a:r>
              <a:rPr lang="en-US" b="1" dirty="0">
                <a:cs typeface="Calibri"/>
              </a:rPr>
              <a:t>to sales: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This is a quick case study from one of our customers – an Energy drinks company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They had an inefficient, but adequate Excel-based new product introduction process which was sufficient when their market was limited to a couple of countries in North America. The system captured and managed SAP data in Excel spreadsheets, which relied on email routings and manual tracking before data was manually entered into SAP. With this system they had no visibility into processes status, poor process governance and each product introduction felt like they were starting from scratch.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Then they did a deal for global distribution with a major soft-drinks manufacturer and found that their Excel-based process was a major bottleneck. There was simply no way to manage the complexities of multiple country requirements, new supply chains, packaging needs, languages, and manufacturing plants.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After carefully reviewing their processes and needs, we worked with them to develop an automated New Product Introduction (NPI) solution that centralized and streamlined three core processes.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The result was a reduction in time to market for new products of between 50 and 75%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Increased visibility into their product launch and manufacturing processes that were impossible with the old, Excel-based system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Creation of repeatable, predictable and fully governed processes</a:t>
            </a:r>
          </a:p>
          <a:p>
            <a:endParaRPr lang="en-US" dirty="0"/>
          </a:p>
        </p:txBody>
      </p:sp>
      <p:sp>
        <p:nvSpPr>
          <p:cNvPr id="4" name="Slide Number Placeholder 3"/>
          <p:cNvSpPr>
            <a:spLocks noGrp="1"/>
          </p:cNvSpPr>
          <p:nvPr>
            <p:ph type="sldNum" sz="quarter" idx="5"/>
          </p:nvPr>
        </p:nvSpPr>
        <p:spPr/>
        <p:txBody>
          <a:bodyPr/>
          <a:lstStyle/>
          <a:p>
            <a:fld id="{03D49060-84D6-E24D-906E-ACD358669CBD}" type="slidenum">
              <a:rPr lang="en-US" smtClean="0"/>
              <a:pPr/>
              <a:t>21</a:t>
            </a:fld>
            <a:endParaRPr lang="en-US" dirty="0"/>
          </a:p>
        </p:txBody>
      </p:sp>
    </p:spTree>
    <p:extLst>
      <p:ext uri="{BB962C8B-B14F-4D97-AF65-F5344CB8AC3E}">
        <p14:creationId xmlns:p14="http://schemas.microsoft.com/office/powerpoint/2010/main" val="4214603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many of you have ever heard of Precisely?</a:t>
            </a:r>
          </a:p>
          <a:p>
            <a:endParaRPr lang="en-US" dirty="0"/>
          </a:p>
          <a:p>
            <a:r>
              <a:rPr lang="en-US" dirty="0"/>
              <a:t>Chances are you have heard of Winshuttle. Right?</a:t>
            </a:r>
          </a:p>
          <a:p>
            <a:endParaRPr lang="en-US" dirty="0"/>
          </a:p>
          <a:p>
            <a:r>
              <a:rPr lang="en-US" dirty="0"/>
              <a:t>Well in 2021 Precisely acquired Winshuttle, adding our leading SAP automation capabilities to their already world-class data integrity portfolio.</a:t>
            </a:r>
          </a:p>
          <a:p>
            <a:endParaRPr lang="en-US" dirty="0"/>
          </a:p>
          <a:p>
            <a:r>
              <a:rPr lang="en-US" dirty="0"/>
              <a:t>This combination offers many benefits to SAP customers by combining SAP automation with </a:t>
            </a:r>
            <a:r>
              <a:rPr lang="en-US" dirty="0" err="1"/>
              <a:t>Precisely’s</a:t>
            </a:r>
            <a:r>
              <a:rPr lang="en-US" dirty="0"/>
              <a:t> data quality, governance and location intelligence (data integrity) capabilities.</a:t>
            </a:r>
          </a:p>
          <a:p>
            <a:endParaRPr lang="en-US" dirty="0"/>
          </a:p>
        </p:txBody>
      </p:sp>
      <p:sp>
        <p:nvSpPr>
          <p:cNvPr id="4" name="Slide Number Placeholder 3"/>
          <p:cNvSpPr>
            <a:spLocks noGrp="1"/>
          </p:cNvSpPr>
          <p:nvPr>
            <p:ph type="sldNum" sz="quarter" idx="5"/>
          </p:nvPr>
        </p:nvSpPr>
        <p:spPr/>
        <p:txBody>
          <a:bodyPr/>
          <a:lstStyle/>
          <a:p>
            <a:fld id="{A354F193-FA12-42F0-855C-9CAFF1B1C87A}" type="slidenum">
              <a:rPr lang="en-US" smtClean="0"/>
              <a:t>2</a:t>
            </a:fld>
            <a:endParaRPr lang="en-US" dirty="0"/>
          </a:p>
        </p:txBody>
      </p:sp>
    </p:spTree>
    <p:extLst>
      <p:ext uri="{BB962C8B-B14F-4D97-AF65-F5344CB8AC3E}">
        <p14:creationId xmlns:p14="http://schemas.microsoft.com/office/powerpoint/2010/main" val="5230423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 track</a:t>
            </a:r>
          </a:p>
          <a:p>
            <a:r>
              <a:rPr lang="en-US" dirty="0"/>
              <a:t>Finance’s biggest challenges hit squarely in the middle of this intersection of process and data. Address these and you can drive better business results and transform digital into a competitive advantage.</a:t>
            </a:r>
          </a:p>
          <a:p>
            <a:endParaRPr lang="en-US" dirty="0"/>
          </a:p>
          <a:p>
            <a:r>
              <a:rPr lang="en-US" dirty="0"/>
              <a:t>The Precisely Automate platform enables you to get both faster processes and better data so you can drive real results and get the competitive advantage you need to thrive in the digital economy&lt;click&gt;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03D49060-84D6-E24D-906E-ACD358669CBD}" type="slidenum">
              <a:rPr lang="en-US" smtClean="0"/>
              <a:pPr/>
              <a:t>22</a:t>
            </a:fld>
            <a:endParaRPr lang="en-US" dirty="0"/>
          </a:p>
        </p:txBody>
      </p:sp>
    </p:spTree>
    <p:extLst>
      <p:ext uri="{BB962C8B-B14F-4D97-AF65-F5344CB8AC3E}">
        <p14:creationId xmlns:p14="http://schemas.microsoft.com/office/powerpoint/2010/main" val="12452060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our platform helps you automate a multitude of activities within each of these processes</a:t>
            </a:r>
          </a:p>
          <a:p>
            <a:endParaRPr lang="en-US" dirty="0"/>
          </a:p>
          <a:p>
            <a:r>
              <a:rPr lang="en-US" dirty="0"/>
              <a:t>You can deploy the Precisely Automate platform as a point-solution for activities like journal entries or managing vendor master data, or you can develop comprehensive solutions that automate complex workflows associated with G/L account creation, cost centers, and assets under construction just to name a few. </a:t>
            </a:r>
          </a:p>
          <a:p>
            <a:endParaRPr lang="en-US" dirty="0"/>
          </a:p>
          <a:p>
            <a:r>
              <a:rPr lang="en-US" dirty="0"/>
              <a:t>As we talk more about the capabilities of the Precisely Automate platform, think about what are the activities and processes where you struggle most? Chances are we can help.</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49060-84D6-E24D-906E-ACD358669CBD}" type="slidenum">
              <a:rPr kumimoji="0" lang="en-US" sz="1200" b="0" i="0" u="none" strike="noStrike" kern="1200" cap="none" spc="0" normalizeH="0" baseline="0" noProof="0" smtClean="0">
                <a:ln>
                  <a:noFill/>
                </a:ln>
                <a:solidFill>
                  <a:prstClr val="black"/>
                </a:solidFill>
                <a:effectLst/>
                <a:uLnTx/>
                <a:uFillTx/>
                <a:latin typeface="Precisely"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Precisely" pitchFamily="2" charset="0"/>
              <a:ea typeface="+mn-ea"/>
              <a:cs typeface="+mn-cs"/>
            </a:endParaRPr>
          </a:p>
        </p:txBody>
      </p:sp>
    </p:spTree>
    <p:extLst>
      <p:ext uri="{BB962C8B-B14F-4D97-AF65-F5344CB8AC3E}">
        <p14:creationId xmlns:p14="http://schemas.microsoft.com/office/powerpoint/2010/main" val="706579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choose the Precisely Automate Platform for your SAP finance and accounting processes you enable your business to develop solutions as needed across the entire platform.</a:t>
            </a:r>
          </a:p>
          <a:p>
            <a:endParaRPr lang="en-US" dirty="0"/>
          </a:p>
          <a:p>
            <a:r>
              <a:rPr lang="en-US" dirty="0"/>
              <a:t>From the powerful desktop capabilities of Precisely Automate Studio that automate mass data processes such as G/L account maintenance and period end journal entries.</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200" b="0" i="0" u="sng" strike="noStrike" kern="0" cap="none" spc="0" normalizeH="0" baseline="0" noProof="0" dirty="0">
                <a:ln>
                  <a:noFill/>
                </a:ln>
                <a:solidFill>
                  <a:prstClr val="white"/>
                </a:solidFill>
                <a:effectLst/>
                <a:uLnTx/>
                <a:uFillTx/>
                <a:latin typeface="Calibri" panose="020F0502020204030204" pitchFamily="34" charset="0"/>
                <a:ea typeface="+mn-ea"/>
                <a:cs typeface="+mn-cs"/>
              </a:rPr>
              <a:t>Capabilities which we will discuss throughout this presentation:</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Finance data creation and maintenance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Data migration</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Financial reporting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Data stewardship capabilities</a:t>
            </a:r>
            <a:endParaRPr lang="en-US" dirty="0"/>
          </a:p>
          <a:p>
            <a:endParaRPr lang="en-US" dirty="0"/>
          </a:p>
          <a:p>
            <a:r>
              <a:rPr lang="en-US" dirty="0"/>
              <a:t>To advanced workflow automation with Precisely Automate Foundation that can manage data files like Excel with full governance and compliance</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200" b="0" i="0" u="sng" strike="noStrike" kern="0" cap="none" spc="0" normalizeH="0" baseline="0" noProof="0" dirty="0">
                <a:ln>
                  <a:noFill/>
                </a:ln>
                <a:solidFill>
                  <a:prstClr val="white"/>
                </a:solidFill>
                <a:effectLst/>
                <a:uLnTx/>
                <a:uFillTx/>
                <a:latin typeface="Calibri" panose="020F0502020204030204" pitchFamily="34" charset="0"/>
                <a:ea typeface="+mn-ea"/>
                <a:cs typeface="+mn-cs"/>
              </a:rPr>
              <a:t>Capabilities which we will discuss throughout this presentation:</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Advanced routing and governance capabilities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Server-based file management</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Flexible, conditional routing</a:t>
            </a:r>
          </a:p>
          <a:p>
            <a:endParaRPr lang="en-US" dirty="0"/>
          </a:p>
          <a:p>
            <a:r>
              <a:rPr lang="en-US" dirty="0"/>
              <a:t>And Web forms that can simplify complex data management tasks and workflows.</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200" b="0" i="0" u="sng" strike="noStrike" kern="0" cap="none" spc="0" normalizeH="0" baseline="0" noProof="0" dirty="0">
                <a:ln>
                  <a:noFill/>
                </a:ln>
                <a:solidFill>
                  <a:prstClr val="white"/>
                </a:solidFill>
                <a:effectLst/>
                <a:uLnTx/>
                <a:uFillTx/>
                <a:latin typeface="Calibri" panose="020F0502020204030204" pitchFamily="34" charset="0"/>
                <a:ea typeface="+mn-ea"/>
                <a:cs typeface="+mn-cs"/>
              </a:rPr>
              <a:t>Capabilities which we will discuss throughout this presentation:</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Advanced, user-friendly web form and workflow capabilities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Server-based execution</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Process analytics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icrosoft Sans Serif" panose="020B0604020202020204" pitchFamily="34" charset="0"/>
              </a:rPr>
              <a:t>Advanced data stewardship capabilities (via web forms)</a:t>
            </a:r>
          </a:p>
          <a:p>
            <a:endParaRPr lang="en-US" dirty="0"/>
          </a:p>
          <a:p>
            <a:r>
              <a:rPr lang="en-US" dirty="0"/>
              <a:t>Whatever capabilities your team needs to apply in the business, Precisely Automate offers a solution.</a:t>
            </a:r>
          </a:p>
          <a:p>
            <a:endParaRPr lang="en-US" dirty="0"/>
          </a:p>
        </p:txBody>
      </p:sp>
      <p:sp>
        <p:nvSpPr>
          <p:cNvPr id="4" name="Slide Number Placeholder 3"/>
          <p:cNvSpPr>
            <a:spLocks noGrp="1"/>
          </p:cNvSpPr>
          <p:nvPr>
            <p:ph type="sldNum" sz="quarter" idx="5"/>
          </p:nvPr>
        </p:nvSpPr>
        <p:spPr/>
        <p:txBody>
          <a:bodyPr/>
          <a:lstStyle/>
          <a:p>
            <a:fld id="{03D49060-84D6-E24D-906E-ACD358669CBD}" type="slidenum">
              <a:rPr lang="en-US" smtClean="0"/>
              <a:pPr/>
              <a:t>24</a:t>
            </a:fld>
            <a:endParaRPr lang="en-US" dirty="0"/>
          </a:p>
        </p:txBody>
      </p:sp>
    </p:spTree>
    <p:extLst>
      <p:ext uri="{BB962C8B-B14F-4D97-AF65-F5344CB8AC3E}">
        <p14:creationId xmlns:p14="http://schemas.microsoft.com/office/powerpoint/2010/main" val="2105709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McKesson</a:t>
            </a:r>
          </a:p>
          <a:p>
            <a:r>
              <a:rPr lang="en-US" b="1" dirty="0"/>
              <a:t>The Precisely Automate Enterprise Journal Entry solution</a:t>
            </a:r>
          </a:p>
          <a:p>
            <a:r>
              <a:rPr lang="en-US" b="0" dirty="0"/>
              <a:t>This is an example of an SAP-only automation process where everything happens in Precisely Automate </a:t>
            </a:r>
          </a:p>
          <a:p>
            <a:pPr marL="171450" indent="-171450">
              <a:buFontTx/>
              <a:buChar char="-"/>
            </a:pPr>
            <a:r>
              <a:rPr lang="en-US" b="0" dirty="0"/>
              <a:t>Once the JE data is in Excel, we manage the validation against, routing of the Excel files (centralized through server) and auto-posting approved files to SAP.</a:t>
            </a:r>
          </a:p>
          <a:p>
            <a:pPr marL="171450" indent="-171450">
              <a:buFontTx/>
              <a:buChar char="-"/>
            </a:pPr>
            <a:endParaRPr lang="en-US" b="0" dirty="0"/>
          </a:p>
          <a:p>
            <a:pPr lvl="0"/>
            <a:r>
              <a:rPr lang="en-US" sz="1200" kern="1200" dirty="0">
                <a:solidFill>
                  <a:schemeClr val="tx1"/>
                </a:solidFill>
                <a:effectLst/>
                <a:latin typeface="+mn-lt"/>
                <a:ea typeface="+mn-ea"/>
                <a:cs typeface="+mn-cs"/>
              </a:rPr>
              <a:t>Journal entries from many sources</a:t>
            </a:r>
          </a:p>
          <a:p>
            <a:pPr lvl="0"/>
            <a:r>
              <a:rPr lang="en-US" sz="1200" kern="1200" dirty="0">
                <a:solidFill>
                  <a:schemeClr val="tx1"/>
                </a:solidFill>
                <a:effectLst/>
                <a:latin typeface="+mn-lt"/>
                <a:ea typeface="+mn-ea"/>
                <a:cs typeface="+mn-cs"/>
              </a:rPr>
              <a:t>Consolidated in to Precisely Automate enabled Excel files</a:t>
            </a:r>
          </a:p>
          <a:p>
            <a:pPr lvl="0"/>
            <a:r>
              <a:rPr lang="en-US" sz="1200" kern="1200" dirty="0">
                <a:solidFill>
                  <a:schemeClr val="tx1"/>
                </a:solidFill>
                <a:effectLst/>
                <a:latin typeface="+mn-lt"/>
                <a:ea typeface="+mn-ea"/>
                <a:cs typeface="+mn-cs"/>
              </a:rPr>
              <a:t>Precisely Automate validates data against SAP</a:t>
            </a:r>
          </a:p>
          <a:p>
            <a:pPr lvl="0"/>
            <a:r>
              <a:rPr lang="en-US" sz="1200" kern="1200" dirty="0">
                <a:solidFill>
                  <a:schemeClr val="tx1"/>
                </a:solidFill>
                <a:effectLst/>
                <a:latin typeface="+mn-lt"/>
                <a:ea typeface="+mn-ea"/>
                <a:cs typeface="+mn-cs"/>
              </a:rPr>
              <a:t>Files routed for approval</a:t>
            </a:r>
          </a:p>
          <a:p>
            <a:pPr lvl="0"/>
            <a:r>
              <a:rPr lang="en-US" sz="1200" kern="1200" dirty="0">
                <a:solidFill>
                  <a:schemeClr val="tx1"/>
                </a:solidFill>
                <a:effectLst/>
                <a:latin typeface="+mn-lt"/>
                <a:ea typeface="+mn-ea"/>
                <a:cs typeface="+mn-cs"/>
              </a:rPr>
              <a:t>Approved files queued on server for auto-posting to SAP</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Precisely Automate Enterprise Journal Entry Solution</a:t>
            </a:r>
            <a:r>
              <a:rPr lang="en-US" sz="1200" kern="1200" dirty="0">
                <a:solidFill>
                  <a:schemeClr val="tx1"/>
                </a:solidFill>
                <a:effectLst/>
                <a:latin typeface="+mn-lt"/>
                <a:ea typeface="+mn-ea"/>
                <a:cs typeface="+mn-cs"/>
              </a:rPr>
              <a:t> – Built on our Foundation platform, it offers complete control over your journal entry processes from script management to flexible, conditional file routing and tracking, to data validation against SAP, and auto-posting approved files.</a:t>
            </a:r>
          </a:p>
          <a:p>
            <a:pPr marL="171450" indent="-171450">
              <a:buFontTx/>
              <a:buChar char="-"/>
            </a:pPr>
            <a:endParaRPr lang="en-US" b="0"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49060-84D6-E24D-906E-ACD358669CBD}" type="slidenum">
              <a:rPr kumimoji="0" lang="en-US" sz="1200" b="0" i="0" u="none" strike="noStrike" kern="1200" cap="none" spc="0" normalizeH="0" baseline="0" noProof="0" smtClean="0">
                <a:ln>
                  <a:noFill/>
                </a:ln>
                <a:solidFill>
                  <a:prstClr val="black"/>
                </a:solidFill>
                <a:effectLst/>
                <a:uLnTx/>
                <a:uFillTx/>
                <a:latin typeface="Precisely"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Precisely" pitchFamily="2" charset="0"/>
              <a:ea typeface="+mn-ea"/>
              <a:cs typeface="+mn-cs"/>
            </a:endParaRPr>
          </a:p>
        </p:txBody>
      </p:sp>
    </p:spTree>
    <p:extLst>
      <p:ext uri="{BB962C8B-B14F-4D97-AF65-F5344CB8AC3E}">
        <p14:creationId xmlns:p14="http://schemas.microsoft.com/office/powerpoint/2010/main" val="22037028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sales:</a:t>
            </a:r>
            <a:endParaRPr lang="en-US" sz="1200" b="0" dirty="0"/>
          </a:p>
          <a:p>
            <a:r>
              <a:rPr lang="en-US" sz="1200" b="0" dirty="0"/>
              <a:t>Use this slide to highlight some of the key features of our workflow capabilities and how we can enable customers to dramatically reduce cycle times and improve compliance.</a:t>
            </a:r>
            <a:endParaRPr lang="en-US" b="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49060-84D6-E24D-906E-ACD358669CBD}" type="slidenum">
              <a:rPr kumimoji="0" lang="en-US" sz="1200" b="0" i="0" u="none" strike="noStrike" kern="1200" cap="none" spc="0" normalizeH="0" baseline="0" noProof="0" smtClean="0">
                <a:ln>
                  <a:noFill/>
                </a:ln>
                <a:solidFill>
                  <a:prstClr val="black"/>
                </a:solidFill>
                <a:effectLst/>
                <a:uLnTx/>
                <a:uFillTx/>
                <a:latin typeface="Precisely"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Precisely" pitchFamily="2" charset="0"/>
              <a:ea typeface="+mn-ea"/>
              <a:cs typeface="+mn-cs"/>
            </a:endParaRPr>
          </a:p>
        </p:txBody>
      </p:sp>
    </p:spTree>
    <p:extLst>
      <p:ext uri="{BB962C8B-B14F-4D97-AF65-F5344CB8AC3E}">
        <p14:creationId xmlns:p14="http://schemas.microsoft.com/office/powerpoint/2010/main" val="358849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Note to sales: </a:t>
            </a:r>
            <a:r>
              <a:rPr lang="en-US" sz="1200" b="0" dirty="0"/>
              <a:t>For general accounting audiences this slide provides a high-level capabilities overview of the platform.</a:t>
            </a:r>
          </a:p>
          <a:p>
            <a:endParaRPr lang="en-US" sz="1200" b="0" dirty="0"/>
          </a:p>
          <a:p>
            <a:r>
              <a:rPr lang="en-US" sz="1200" b="0" dirty="0"/>
              <a:t>Precisely Automate helps accelerate many of your most tedious and manual accounting processes that support your period close.</a:t>
            </a:r>
          </a:p>
          <a:p>
            <a:endParaRPr lang="en-US" sz="1200" b="0" dirty="0"/>
          </a:p>
          <a:p>
            <a:pPr marL="171450" indent="-171450">
              <a:buFont typeface="Arial" panose="020B0604020202020204" pitchFamily="34" charset="0"/>
              <a:buChar char="•"/>
            </a:pPr>
            <a:r>
              <a:rPr lang="en-US" sz="1200" b="0" dirty="0"/>
              <a:t>Automating journal entries (including automatic document splitting)</a:t>
            </a:r>
          </a:p>
          <a:p>
            <a:pPr marL="171450" indent="-171450">
              <a:buFont typeface="Arial" panose="020B0604020202020204" pitchFamily="34" charset="0"/>
              <a:buChar char="•"/>
            </a:pPr>
            <a:r>
              <a:rPr lang="en-US" sz="1200" b="0" dirty="0"/>
              <a:t>Validating data against SAP before it is entered to improve data quality</a:t>
            </a:r>
          </a:p>
          <a:p>
            <a:pPr marL="171450" indent="-171450">
              <a:buFont typeface="Arial" panose="020B0604020202020204" pitchFamily="34" charset="0"/>
              <a:buChar char="•"/>
            </a:pPr>
            <a:r>
              <a:rPr lang="en-US" sz="1200" b="0" dirty="0"/>
              <a:t>Adhering to your SAP security and permissions for extracting ad hoc reporting data</a:t>
            </a:r>
          </a:p>
        </p:txBody>
      </p:sp>
      <p:sp>
        <p:nvSpPr>
          <p:cNvPr id="4" name="Slide Number Placeholder 3"/>
          <p:cNvSpPr>
            <a:spLocks noGrp="1"/>
          </p:cNvSpPr>
          <p:nvPr>
            <p:ph type="sldNum" sz="quarter" idx="5"/>
          </p:nvPr>
        </p:nvSpPr>
        <p:spPr/>
        <p:txBody>
          <a:bodyPr/>
          <a:lstStyle/>
          <a:p>
            <a:fld id="{03D49060-84D6-E24D-906E-ACD358669CBD}" type="slidenum">
              <a:rPr lang="en-US" smtClean="0"/>
              <a:pPr/>
              <a:t>27</a:t>
            </a:fld>
            <a:endParaRPr lang="en-US" dirty="0"/>
          </a:p>
        </p:txBody>
      </p:sp>
    </p:spTree>
    <p:extLst>
      <p:ext uri="{BB962C8B-B14F-4D97-AF65-F5344CB8AC3E}">
        <p14:creationId xmlns:p14="http://schemas.microsoft.com/office/powerpoint/2010/main" val="14562602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Precisely Automate J/E Enterprise Solutions delivers!!!:</a:t>
            </a:r>
          </a:p>
          <a:p>
            <a:pPr marL="174708" indent="-174708">
              <a:buFont typeface="Arial" panose="020B0604020202020204" pitchFamily="34" charset="0"/>
              <a:buChar char="•"/>
            </a:pPr>
            <a:r>
              <a:rPr lang="en-US" dirty="0"/>
              <a:t>Finance personnel manage SAP data using Excel(non-disruptive)</a:t>
            </a:r>
          </a:p>
          <a:p>
            <a:pPr marL="174708" indent="-174708" defTabSz="931774">
              <a:buFont typeface="Arial" panose="020B0604020202020204" pitchFamily="34" charset="0"/>
              <a:buChar char="•"/>
              <a:defRPr/>
            </a:pPr>
            <a:r>
              <a:rPr lang="en-US" dirty="0"/>
              <a:t>Central management and tracking of complex approval workflows (SOX Compliance)</a:t>
            </a:r>
          </a:p>
          <a:p>
            <a:pPr marL="174708" indent="-174708">
              <a:buFont typeface="Arial" panose="020B0604020202020204" pitchFamily="34" charset="0"/>
              <a:buChar char="•"/>
            </a:pPr>
            <a:r>
              <a:rPr lang="en-US" dirty="0"/>
              <a:t>Flexibility to scale as volume increases</a:t>
            </a:r>
          </a:p>
          <a:p>
            <a:pPr marL="174708" indent="-174708">
              <a:buFont typeface="Arial" panose="020B0604020202020204" pitchFamily="34" charset="0"/>
              <a:buChar char="•"/>
            </a:pPr>
            <a:r>
              <a:rPr lang="en-US" dirty="0"/>
              <a:t>Queuing and Auto-posting of approved data to SAP (Improve data quality)</a:t>
            </a:r>
          </a:p>
          <a:p>
            <a:pPr marL="174708" indent="-174708">
              <a:buFont typeface="Arial" panose="020B0604020202020204" pitchFamily="34" charset="0"/>
              <a:buChar char="•"/>
            </a:pPr>
            <a:r>
              <a:rPr lang="en-US" dirty="0"/>
              <a:t>Ability for business to manage SAP processes with limited IT engagement</a:t>
            </a:r>
          </a:p>
          <a:p>
            <a:endParaRPr lang="en-US" dirty="0"/>
          </a:p>
          <a:p>
            <a:pPr defTabSz="931774">
              <a:defRPr/>
            </a:pPr>
            <a:r>
              <a:rPr lang="en-US" dirty="0"/>
              <a:t>Audience: BDM, SAP Analyst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49060-84D6-E24D-906E-ACD358669CBD}" type="slidenum">
              <a:rPr kumimoji="0" lang="en-US" sz="1200" b="0" i="0" u="none" strike="noStrike" kern="1200" cap="none" spc="0" normalizeH="0" baseline="0" noProof="0" smtClean="0">
                <a:ln>
                  <a:noFill/>
                </a:ln>
                <a:solidFill>
                  <a:prstClr val="black"/>
                </a:solidFill>
                <a:effectLst/>
                <a:uLnTx/>
                <a:uFillTx/>
                <a:latin typeface="Precisely"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Precisely" pitchFamily="2" charset="0"/>
              <a:ea typeface="+mn-ea"/>
              <a:cs typeface="+mn-cs"/>
            </a:endParaRPr>
          </a:p>
        </p:txBody>
      </p:sp>
    </p:spTree>
    <p:extLst>
      <p:ext uri="{BB962C8B-B14F-4D97-AF65-F5344CB8AC3E}">
        <p14:creationId xmlns:p14="http://schemas.microsoft.com/office/powerpoint/2010/main" val="5009272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Aft>
                <a:spcPts val="2400"/>
              </a:spcAft>
              <a:buSzPct val="150000"/>
              <a:buFont typeface="Arial" panose="020B0604020202020204" pitchFamily="34" charset="0"/>
              <a:buNone/>
              <a:defRPr/>
            </a:pPr>
            <a:r>
              <a:rPr lang="en-US" sz="1200" b="1" dirty="0">
                <a:solidFill>
                  <a:schemeClr val="accent1"/>
                </a:solidFill>
                <a:latin typeface="Precisely Demi" pitchFamily="2" charset="0"/>
                <a:cs typeface="Microsoft Sans Serif" panose="020B0604020202020204" pitchFamily="34" charset="0"/>
              </a:rPr>
              <a:t>Benefits of Machine Learning</a:t>
            </a:r>
          </a:p>
          <a:p>
            <a:pPr marL="461963" lvl="0" indent="-461963">
              <a:spcAft>
                <a:spcPts val="2400"/>
              </a:spcAft>
              <a:buSzPct val="150000"/>
              <a:buFont typeface="Arial" panose="020B0604020202020204" pitchFamily="34" charset="0"/>
              <a:buChar char="•"/>
              <a:defRPr/>
            </a:pPr>
            <a:r>
              <a:rPr lang="en-US" sz="1200" b="1" dirty="0">
                <a:solidFill>
                  <a:schemeClr val="accent1"/>
                </a:solidFill>
                <a:latin typeface="Precisely Demi" pitchFamily="2" charset="0"/>
                <a:cs typeface="Microsoft Sans Serif" panose="020B0604020202020204" pitchFamily="34" charset="0"/>
              </a:rPr>
              <a:t>Improved data entry and decision-making process through recommendations</a:t>
            </a:r>
          </a:p>
          <a:p>
            <a:pPr marL="461963" lvl="0" indent="-461963">
              <a:spcAft>
                <a:spcPts val="2400"/>
              </a:spcAft>
              <a:buSzPct val="150000"/>
              <a:buFont typeface="Arial" panose="020B0604020202020204" pitchFamily="34" charset="0"/>
              <a:buChar char="•"/>
              <a:defRPr/>
            </a:pPr>
            <a:r>
              <a:rPr lang="en-US" sz="1200" b="1" dirty="0">
                <a:solidFill>
                  <a:schemeClr val="accent1"/>
                </a:solidFill>
                <a:latin typeface="Precisely Demi" pitchFamily="2" charset="0"/>
                <a:cs typeface="Microsoft Sans Serif" panose="020B0604020202020204" pitchFamily="34" charset="0"/>
              </a:rPr>
              <a:t>Improved data quality through ML-based checks</a:t>
            </a:r>
          </a:p>
          <a:p>
            <a:pPr marL="461963" lvl="0" indent="-461963">
              <a:spcAft>
                <a:spcPts val="2400"/>
              </a:spcAft>
              <a:buSzPct val="150000"/>
              <a:buFont typeface="Arial" panose="020B0604020202020204" pitchFamily="34" charset="0"/>
              <a:buChar char="•"/>
              <a:defRPr/>
            </a:pPr>
            <a:r>
              <a:rPr lang="en-US" sz="1200" b="1" dirty="0">
                <a:solidFill>
                  <a:schemeClr val="accent1"/>
                </a:solidFill>
                <a:latin typeface="Precisely Demi" pitchFamily="2" charset="0"/>
                <a:cs typeface="Microsoft Sans Serif" panose="020B0604020202020204" pitchFamily="34" charset="0"/>
              </a:rPr>
              <a:t>Create rules that are not possible without ML</a:t>
            </a:r>
          </a:p>
          <a:p>
            <a:pPr marL="461963" lvl="0" indent="-461963">
              <a:spcAft>
                <a:spcPts val="2400"/>
              </a:spcAft>
              <a:buSzPct val="150000"/>
              <a:buFont typeface="Arial" panose="020B0604020202020204" pitchFamily="34" charset="0"/>
              <a:buChar char="•"/>
              <a:defRPr/>
            </a:pPr>
            <a:r>
              <a:rPr lang="en-US" sz="1200" b="1" dirty="0">
                <a:solidFill>
                  <a:schemeClr val="accent1"/>
                </a:solidFill>
                <a:latin typeface="Precisely Demi" pitchFamily="2" charset="0"/>
                <a:cs typeface="Microsoft Sans Serif" panose="020B0604020202020204" pitchFamily="34" charset="0"/>
              </a:rPr>
              <a:t>Reduced effort and complexity to implement and update hard-coded rules</a:t>
            </a:r>
          </a:p>
          <a:p>
            <a:pPr marL="461963" lvl="0" indent="-461963">
              <a:spcAft>
                <a:spcPts val="2400"/>
              </a:spcAft>
              <a:buSzPct val="150000"/>
              <a:buFont typeface="Arial" panose="020B0604020202020204" pitchFamily="34" charset="0"/>
              <a:buChar char="•"/>
              <a:defRPr/>
            </a:pPr>
            <a:r>
              <a:rPr lang="en-US" sz="1200" b="1" dirty="0">
                <a:solidFill>
                  <a:schemeClr val="accent1"/>
                </a:solidFill>
                <a:latin typeface="Precisely Demi" pitchFamily="2" charset="0"/>
                <a:cs typeface="Microsoft Sans Serif" panose="020B0604020202020204" pitchFamily="34" charset="0"/>
              </a:rPr>
              <a:t>Reduced time to determine business rules</a:t>
            </a:r>
          </a:p>
          <a:p>
            <a:pPr marL="461963" lvl="0" indent="-461963">
              <a:spcAft>
                <a:spcPts val="2400"/>
              </a:spcAft>
              <a:buSzPct val="150000"/>
              <a:buFont typeface="Arial" panose="020B0604020202020204" pitchFamily="34" charset="0"/>
              <a:buChar char="•"/>
              <a:defRPr/>
            </a:pPr>
            <a:r>
              <a:rPr lang="en-US" sz="1200" b="1" dirty="0">
                <a:solidFill>
                  <a:schemeClr val="accent1"/>
                </a:solidFill>
                <a:latin typeface="Precisely Demi" pitchFamily="2" charset="0"/>
                <a:cs typeface="Microsoft Sans Serif" panose="020B0604020202020204" pitchFamily="34" charset="0"/>
              </a:rPr>
              <a:t>Reduced time to value in solution development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54F193-FA12-42F0-855C-9CAFF1B1C8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85528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We would love to speak to you in more detail about your product data processes and how we can help you make an impact to your business , so please feel free to reach out to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Sample/Questions?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Can you also do Vendor and Customer masters too? Yes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I’m on S4 Hana will this work with my system? Yes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I have custom fields in my material master, does this work for those? Yes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We often have fields that the business is missing can you make them required even if SAP doesn’t require them? Yes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54F193-FA12-42F0-855C-9CAFF1B1C8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555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little more information about Precisely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I mentioned, we are the global leader in data integrity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With over 12,000 customers in over 100 countries around the world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are in 99 of the Fortune 100 and have over 2300 employees.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of the worlds biggest brands trust Precisely with their data and we hope you will trust us with your SAP automation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get started.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177800" marR="0" lvl="0" indent="-177800" algn="r" defTabSz="711200" rtl="0" eaLnBrk="1" fontAlgn="auto" latinLnBrk="0" hangingPunct="1">
              <a:lnSpc>
                <a:spcPct val="100000"/>
              </a:lnSpc>
              <a:spcBef>
                <a:spcPts val="1200"/>
              </a:spcBef>
              <a:spcAft>
                <a:spcPts val="0"/>
              </a:spcAft>
              <a:buClrTx/>
              <a:buSzTx/>
              <a:buFontTx/>
              <a:buChar char="•"/>
              <a:tabLst/>
              <a:defRPr/>
            </a:pPr>
            <a:fld id="{7ED14DD1-F8E8-4D64-814D-E16923E82903}" type="slidenum">
              <a:rPr kumimoji="0" lang="en-US" sz="1200" b="0" i="0" u="none" strike="noStrike" kern="1200" cap="none" spc="0" normalizeH="0" baseline="0" noProof="0" smtClean="0">
                <a:ln>
                  <a:noFill/>
                </a:ln>
                <a:solidFill>
                  <a:prstClr val="black"/>
                </a:solidFill>
                <a:effectLst/>
                <a:uLnTx/>
                <a:uFillTx/>
                <a:latin typeface="Calibri"/>
                <a:ea typeface="+mn-ea"/>
                <a:cs typeface="Arial"/>
              </a:rPr>
              <a:pPr marL="177800" marR="0" lvl="0" indent="-177800" algn="r" defTabSz="711200" rtl="0" eaLnBrk="1" fontAlgn="auto" latinLnBrk="0" hangingPunct="1">
                <a:lnSpc>
                  <a:spcPct val="100000"/>
                </a:lnSpc>
                <a:spcBef>
                  <a:spcPts val="1200"/>
                </a:spcBef>
                <a:spcAft>
                  <a:spcPts val="0"/>
                </a:spcAft>
                <a:buClrTx/>
                <a:buSzTx/>
                <a:buFontTx/>
                <a:buChar char="•"/>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Arial"/>
            </a:endParaRPr>
          </a:p>
        </p:txBody>
      </p:sp>
    </p:spTree>
    <p:extLst>
      <p:ext uri="{BB962C8B-B14F-4D97-AF65-F5344CB8AC3E}">
        <p14:creationId xmlns:p14="http://schemas.microsoft.com/office/powerpoint/2010/main" val="386987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Used as an opening slide to all presentations – </a:t>
            </a:r>
          </a:p>
          <a:p>
            <a:endParaRPr lang="en-US" dirty="0"/>
          </a:p>
          <a:p>
            <a:r>
              <a:rPr lang="en-US" dirty="0"/>
              <a:t>This is why Precisely Automate exists – to help business teams in the largest organizations in the world make a real impact, whether it’s at a personal, departmental or company level. </a:t>
            </a:r>
          </a:p>
          <a:p>
            <a:pPr defTabSz="931774">
              <a:defRPr/>
            </a:pPr>
            <a:endParaRPr lang="en-US" b="1" baseline="0" dirty="0"/>
          </a:p>
          <a:p>
            <a:pPr defTabSz="931774">
              <a:defRPr/>
            </a:pPr>
            <a:r>
              <a:rPr lang="en-US" b="0" baseline="0" dirty="0"/>
              <a:t>We know from almost 20 years of automating SAP processes, that business teams are often the ones who know their processes and data the best and are most effective at developing the automation scripts.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D49060-84D6-E24D-906E-ACD358669CBD}" type="slidenum">
              <a:rPr kumimoji="0" lang="en-US" sz="1200" b="0" i="0" u="none" strike="noStrike" kern="1200" cap="none" spc="0" normalizeH="0" baseline="0" noProof="0" smtClean="0">
                <a:ln>
                  <a:noFill/>
                </a:ln>
                <a:solidFill>
                  <a:prstClr val="black"/>
                </a:solidFill>
                <a:effectLst/>
                <a:uLnTx/>
                <a:uFillTx/>
                <a:latin typeface="Precisely"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Precisely" pitchFamily="2" charset="0"/>
              <a:ea typeface="+mn-ea"/>
              <a:cs typeface="+mn-cs"/>
            </a:endParaRPr>
          </a:p>
        </p:txBody>
      </p:sp>
    </p:spTree>
    <p:extLst>
      <p:ext uri="{BB962C8B-B14F-4D97-AF65-F5344CB8AC3E}">
        <p14:creationId xmlns:p14="http://schemas.microsoft.com/office/powerpoint/2010/main" val="30800039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Talk track:</a:t>
            </a:r>
          </a:p>
          <a:p>
            <a:r>
              <a:rPr lang="en-US" b="0" dirty="0"/>
              <a:t>You need to tackle process and data together. Here are just a few examples of core master data processes.</a:t>
            </a:r>
          </a:p>
          <a:p>
            <a:endParaRPr lang="en-US" sz="1100" b="0" i="0" u="none" strike="noStrike" kern="1200" baseline="0" dirty="0">
              <a:solidFill>
                <a:schemeClr val="tx1"/>
              </a:solidFill>
              <a:latin typeface="+mn-lt"/>
              <a:ea typeface="+mn-ea"/>
              <a:cs typeface="+mn-cs"/>
            </a:endParaRPr>
          </a:p>
          <a:p>
            <a:r>
              <a:rPr lang="en-US" sz="1100" b="0" i="0" u="none" strike="noStrike" kern="1200" baseline="0" dirty="0">
                <a:solidFill>
                  <a:schemeClr val="tx1"/>
                </a:solidFill>
                <a:latin typeface="+mn-lt"/>
                <a:ea typeface="+mn-ea"/>
                <a:cs typeface="+mn-cs"/>
              </a:rPr>
              <a:t>If you digitize these complex processes without improving the quality of the data you collect, you’re missing a big opportunity. And similarly, if you just focus on improving data quality without optimizing and accelerating the process, your efforts will short of reaching their full potential. </a:t>
            </a:r>
          </a:p>
          <a:p>
            <a:endParaRPr lang="en-US" sz="1100" b="0" i="0" u="none" strike="noStrike" kern="1200" baseline="0" dirty="0">
              <a:solidFill>
                <a:schemeClr val="tx1"/>
              </a:solidFill>
              <a:latin typeface="+mn-lt"/>
              <a:ea typeface="+mn-ea"/>
              <a:cs typeface="+mn-cs"/>
            </a:endParaRPr>
          </a:p>
          <a:p>
            <a:r>
              <a:rPr lang="en-US" sz="1100" b="0" i="0" u="none" strike="noStrike" kern="1200" baseline="0" dirty="0">
                <a:solidFill>
                  <a:schemeClr val="tx1"/>
                </a:solidFill>
                <a:latin typeface="+mn-lt"/>
                <a:ea typeface="+mn-ea"/>
                <a:cs typeface="+mn-cs"/>
              </a:rPr>
              <a:t>The fact is, you need to address both process and data at the same time to succeed and that makes these kinds of processes really challenging to digitize and manage with traditional process automation or data management platforms. So many of these processes are still manual and slow today even for the largest enterprises. </a:t>
            </a:r>
            <a:r>
              <a:rPr lang="en-US" sz="1100" kern="1200" dirty="0">
                <a:solidFill>
                  <a:schemeClr val="tx1"/>
                </a:solidFill>
                <a:effectLst/>
                <a:latin typeface="+mn-lt"/>
                <a:ea typeface="+mn-ea"/>
                <a:cs typeface="+mn-cs"/>
              </a:rPr>
              <a:t>That’s where Winshuttle comes in. Our software is designed to digitize these critical master data processes </a:t>
            </a:r>
            <a:r>
              <a:rPr lang="en-US" sz="1100" b="0" i="0" u="none" strike="noStrike" kern="1200" baseline="0" dirty="0">
                <a:solidFill>
                  <a:schemeClr val="tx1"/>
                </a:solidFill>
                <a:latin typeface="+mn-lt"/>
                <a:ea typeface="+mn-ea"/>
                <a:cs typeface="+mn-cs"/>
              </a:rPr>
              <a:t>&lt;click&gt;</a:t>
            </a: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54F193-FA12-42F0-855C-9CAFF1B1C87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81995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Note to sales:</a:t>
            </a:r>
          </a:p>
          <a:p>
            <a:r>
              <a:rPr lang="en-US" dirty="0"/>
              <a:t>Finally, we have always felt that it was critical that our platform and solutions work across the entire SAP ERP landscape. Many SAP master data processes work across modules and departments – for example vendor create that can touch on five or more different departments (procurement, finance, materials, manufacturing, logistics, etc.). You can start with one process in one area and expand as you find needs and we’re here to support you along the way.</a:t>
            </a:r>
          </a:p>
          <a:p>
            <a:endParaRPr lang="en-US" dirty="0"/>
          </a:p>
          <a:p>
            <a:r>
              <a:rPr lang="en-US" dirty="0"/>
              <a:t>I know this has been fast, but I hope you have a better idea of what the Precisely Automate platforms can do to help you automate and streamline your SAP processes.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9902F-7791-46CB-9BAC-C9BC89CDD5F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7862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choose the Automate Platform for your SAP finance and accounting processes you enable your business to develop solutions as needed across the entire platform.</a:t>
            </a:r>
          </a:p>
          <a:p>
            <a:endParaRPr lang="en-US" dirty="0"/>
          </a:p>
          <a:p>
            <a:r>
              <a:rPr lang="en-US" dirty="0"/>
              <a:t>From the powerful desktop capabilities of Automate Studio that automate mass data processes such as G/L account maintenance and period end journal entries.</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200" b="0" i="0" u="sng" strike="noStrike" kern="0" cap="none" spc="0" normalizeH="0" baseline="0" noProof="0" dirty="0">
                <a:ln>
                  <a:noFill/>
                </a:ln>
                <a:solidFill>
                  <a:prstClr val="white"/>
                </a:solidFill>
                <a:effectLst/>
                <a:uLnTx/>
                <a:uFillTx/>
                <a:latin typeface="Calibri" panose="020F0502020204030204" pitchFamily="34" charset="0"/>
                <a:ea typeface="+mn-ea"/>
                <a:cs typeface="+mn-cs"/>
              </a:rPr>
              <a:t>Capabilities which we will discuss throughout this presentation:</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Finance data creation and maintenance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Data migration</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Financial reporting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Data stewardship capabilities</a:t>
            </a:r>
            <a:endParaRPr lang="en-US" dirty="0"/>
          </a:p>
          <a:p>
            <a:endParaRPr lang="en-US" dirty="0"/>
          </a:p>
          <a:p>
            <a:r>
              <a:rPr lang="en-US" dirty="0"/>
              <a:t>To advanced workflow automation with Automate Evolve that can manage data files like Excel with full governance and compliance</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200" b="0" i="0" u="sng" strike="noStrike" kern="0" cap="none" spc="0" normalizeH="0" baseline="0" noProof="0" dirty="0">
                <a:ln>
                  <a:noFill/>
                </a:ln>
                <a:solidFill>
                  <a:prstClr val="white"/>
                </a:solidFill>
                <a:effectLst/>
                <a:uLnTx/>
                <a:uFillTx/>
                <a:latin typeface="Calibri" panose="020F0502020204030204" pitchFamily="34" charset="0"/>
                <a:ea typeface="+mn-ea"/>
                <a:cs typeface="+mn-cs"/>
              </a:rPr>
              <a:t>Capabilities which we will discuss throughout this presentation:</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Advanced routing and governance capabilities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Server-based file management</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Flexible, conditional routing</a:t>
            </a:r>
          </a:p>
          <a:p>
            <a:endParaRPr lang="en-US" dirty="0"/>
          </a:p>
          <a:p>
            <a:r>
              <a:rPr lang="en-US" dirty="0"/>
              <a:t>And Web forms that can simplify complex data management tasks and workflows.</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200" b="0" i="0" u="sng" strike="noStrike" kern="0" cap="none" spc="0" normalizeH="0" baseline="0" noProof="0" dirty="0">
                <a:ln>
                  <a:noFill/>
                </a:ln>
                <a:solidFill>
                  <a:prstClr val="white"/>
                </a:solidFill>
                <a:effectLst/>
                <a:uLnTx/>
                <a:uFillTx/>
                <a:latin typeface="Calibri" panose="020F0502020204030204" pitchFamily="34" charset="0"/>
                <a:ea typeface="+mn-ea"/>
                <a:cs typeface="+mn-cs"/>
              </a:rPr>
              <a:t>Capabilities which we will discuss throughout this presentation:</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Advanced, user-friendly web form and workflow capabilities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Server-based execution</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Process analytics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white"/>
                </a:solidFill>
                <a:effectLst/>
                <a:uLnTx/>
                <a:uFillTx/>
                <a:latin typeface="Calibri" panose="020F0502020204030204" pitchFamily="34" charset="0"/>
                <a:ea typeface="+mn-ea"/>
                <a:cs typeface="Microsoft Sans Serif" panose="020B0604020202020204" pitchFamily="34" charset="0"/>
              </a:rPr>
              <a:t>Advanced data stewardship capabilities (via web forms)</a:t>
            </a:r>
          </a:p>
          <a:p>
            <a:endParaRPr lang="en-US" dirty="0"/>
          </a:p>
          <a:p>
            <a:r>
              <a:rPr lang="en-US" dirty="0"/>
              <a:t>Whatever capabilities your team needs to apply in the business, Automate offers a solution.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D3783E-0E6F-4085-A203-967D0B527A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8062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with Desktop automation – In our world, desktop automation means Excel to SAP automation where you manage SAP data using Excel, quickly, easily and automatically making the data exchange.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D3783E-0E6F-4085-A203-967D0B527A1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9097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Studio is capable of automating almost any SAP business process</a:t>
            </a:r>
          </a:p>
          <a:p>
            <a:r>
              <a:rPr lang="en-US" dirty="0"/>
              <a:t>Can streamline mass data processes such as data migrations (which often happen as a result of M&amp;A activities) and conversions of data from legacy systems to SAP</a:t>
            </a:r>
          </a:p>
          <a:p>
            <a:r>
              <a:rPr lang="en-US" dirty="0"/>
              <a:t>And with Studio you can easily create operational reports and deliver audit trails.</a:t>
            </a:r>
          </a:p>
          <a:p>
            <a:endParaRPr lang="en-US" dirty="0"/>
          </a:p>
        </p:txBody>
      </p:sp>
      <p:sp>
        <p:nvSpPr>
          <p:cNvPr id="4" name="Slide Number Placeholder 3"/>
          <p:cNvSpPr>
            <a:spLocks noGrp="1"/>
          </p:cNvSpPr>
          <p:nvPr>
            <p:ph type="sldNum" sz="quarter" idx="5"/>
          </p:nvPr>
        </p:nvSpPr>
        <p:spPr/>
        <p:txBody>
          <a:bodyPr/>
          <a:lstStyle/>
          <a:p>
            <a:fld id="{A354F193-FA12-42F0-855C-9CAFF1B1C87A}" type="slidenum">
              <a:rPr lang="en-US" smtClean="0"/>
              <a:t>9</a:t>
            </a:fld>
            <a:endParaRPr lang="en-US" dirty="0"/>
          </a:p>
        </p:txBody>
      </p:sp>
    </p:spTree>
    <p:extLst>
      <p:ext uri="{BB962C8B-B14F-4D97-AF65-F5344CB8AC3E}">
        <p14:creationId xmlns:p14="http://schemas.microsoft.com/office/powerpoint/2010/main" val="37580785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17.sv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3.xml"/><Relationship Id="rId4" Type="http://schemas.openxmlformats.org/officeDocument/2006/relationships/image" Target="../media/image17.sv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atsUp_cover">
    <p:bg>
      <p:bgPr>
        <a:solidFill>
          <a:schemeClr val="accent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124C5DF-6DDD-4B9B-8DF6-4D01CBFB48A2}"/>
              </a:ext>
            </a:extLst>
          </p:cNvPr>
          <p:cNvSpPr/>
          <p:nvPr userDrawn="1"/>
        </p:nvSpPr>
        <p:spPr>
          <a:xfrm>
            <a:off x="4718991" y="0"/>
            <a:ext cx="7473009" cy="6858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F7870C63-D339-4848-BE4C-EC533C4F207D}"/>
              </a:ext>
            </a:extLst>
          </p:cNvPr>
          <p:cNvPicPr>
            <a:picLocks noChangeAspect="1"/>
          </p:cNvPicPr>
          <p:nvPr userDrawn="1"/>
        </p:nvPicPr>
        <p:blipFill>
          <a:blip r:embed="rId2"/>
          <a:stretch>
            <a:fillRect/>
          </a:stretch>
        </p:blipFill>
        <p:spPr>
          <a:xfrm>
            <a:off x="397772" y="1667148"/>
            <a:ext cx="4039531" cy="2694368"/>
          </a:xfrm>
          <a:prstGeom prst="rect">
            <a:avLst/>
          </a:prstGeom>
        </p:spPr>
      </p:pic>
      <p:sp>
        <p:nvSpPr>
          <p:cNvPr id="21" name="Title 1">
            <a:extLst>
              <a:ext uri="{FF2B5EF4-FFF2-40B4-BE49-F238E27FC236}">
                <a16:creationId xmlns:a16="http://schemas.microsoft.com/office/drawing/2014/main" id="{F24E9ED3-DB2E-FE42-87AD-FA065A147699}"/>
              </a:ext>
            </a:extLst>
          </p:cNvPr>
          <p:cNvSpPr>
            <a:spLocks noGrp="1"/>
          </p:cNvSpPr>
          <p:nvPr>
            <p:ph type="ctrTitle" hasCustomPrompt="1"/>
          </p:nvPr>
        </p:nvSpPr>
        <p:spPr>
          <a:xfrm>
            <a:off x="5228948" y="1589103"/>
            <a:ext cx="6454066" cy="2157273"/>
          </a:xfrm>
        </p:spPr>
        <p:txBody>
          <a:bodyPr anchor="b"/>
          <a:lstStyle>
            <a:lvl1pPr marL="0" algn="l" defTabSz="914400" rtl="0" eaLnBrk="1" latinLnBrk="0" hangingPunct="1">
              <a:lnSpc>
                <a:spcPct val="80000"/>
              </a:lnSpc>
              <a:spcBef>
                <a:spcPct val="0"/>
              </a:spcBef>
              <a:buNone/>
              <a:defRPr lang="en-US" sz="4500" b="0" i="0" kern="1200" dirty="0">
                <a:solidFill>
                  <a:schemeClr val="bg1"/>
                </a:solidFill>
                <a:latin typeface="Precisely Bold" panose="00000800000000000000" pitchFamily="2" charset="0"/>
                <a:ea typeface="+mj-ea"/>
                <a:cs typeface="+mj-cs"/>
              </a:defRPr>
            </a:lvl1pPr>
          </a:lstStyle>
          <a:p>
            <a:r>
              <a:rPr lang="en-GB"/>
              <a:t>Presentation cover </a:t>
            </a:r>
          </a:p>
        </p:txBody>
      </p:sp>
      <p:sp>
        <p:nvSpPr>
          <p:cNvPr id="22" name="Subtitle 2">
            <a:extLst>
              <a:ext uri="{FF2B5EF4-FFF2-40B4-BE49-F238E27FC236}">
                <a16:creationId xmlns:a16="http://schemas.microsoft.com/office/drawing/2014/main" id="{3EA8F0C7-76A8-FB4F-8DA8-2931EE26D975}"/>
              </a:ext>
            </a:extLst>
          </p:cNvPr>
          <p:cNvSpPr>
            <a:spLocks noGrp="1"/>
          </p:cNvSpPr>
          <p:nvPr>
            <p:ph type="subTitle" idx="1" hasCustomPrompt="1"/>
          </p:nvPr>
        </p:nvSpPr>
        <p:spPr>
          <a:xfrm>
            <a:off x="5228948" y="3899879"/>
            <a:ext cx="6454066" cy="1038192"/>
          </a:xfrm>
        </p:spPr>
        <p:txBody>
          <a:bodyPr anchor="t"/>
          <a:lstStyle>
            <a:lvl1pPr marL="0" indent="0" algn="l">
              <a:buNone/>
              <a:defRPr lang="en-GB" sz="2200" b="0" i="0" kern="1200" dirty="0" smtClean="0">
                <a:solidFill>
                  <a:schemeClr val="bg1"/>
                </a:solidFill>
                <a:latin typeface="Precisely Light" pitchFamily="2" charset="0"/>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 if required</a:t>
            </a:r>
          </a:p>
          <a:p>
            <a:endParaRPr lang="en-GB"/>
          </a:p>
        </p:txBody>
      </p:sp>
      <p:sp>
        <p:nvSpPr>
          <p:cNvPr id="29" name="Text Placeholder 27">
            <a:extLst>
              <a:ext uri="{FF2B5EF4-FFF2-40B4-BE49-F238E27FC236}">
                <a16:creationId xmlns:a16="http://schemas.microsoft.com/office/drawing/2014/main" id="{44600739-CAB2-AC40-A6DD-B031E1A8CCF3}"/>
              </a:ext>
            </a:extLst>
          </p:cNvPr>
          <p:cNvSpPr>
            <a:spLocks noGrp="1"/>
          </p:cNvSpPr>
          <p:nvPr>
            <p:ph type="body" sz="quarter" idx="10" hasCustomPrompt="1"/>
          </p:nvPr>
        </p:nvSpPr>
        <p:spPr>
          <a:xfrm>
            <a:off x="578223" y="6264824"/>
            <a:ext cx="2197100" cy="133722"/>
          </a:xfrm>
        </p:spPr>
        <p:txBody>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lang="en-GB" sz="1000" b="0" i="0" kern="1200" dirty="0" smtClean="0">
                <a:solidFill>
                  <a:schemeClr val="bg1"/>
                </a:solidFill>
                <a:latin typeface="Precisely Light" pitchFamily="2" charset="0"/>
                <a:ea typeface="+mn-ea"/>
                <a:cs typeface="+mn-cs"/>
              </a:defRPr>
            </a:lvl1pPr>
            <a:lvl2pPr marL="215900" indent="0">
              <a:buFontTx/>
              <a:buNone/>
              <a:defRPr>
                <a:solidFill>
                  <a:schemeClr val="bg1"/>
                </a:solidFill>
              </a:defRPr>
            </a:lvl2pPr>
            <a:lvl3pPr marL="393700" indent="0">
              <a:buFontTx/>
              <a:buNone/>
              <a:defRPr>
                <a:solidFill>
                  <a:schemeClr val="bg1"/>
                </a:solidFill>
              </a:defRPr>
            </a:lvl3pPr>
            <a:lvl4pPr marL="571500" indent="0">
              <a:buFontTx/>
              <a:buNone/>
              <a:defRPr>
                <a:solidFill>
                  <a:schemeClr val="bg1"/>
                </a:solidFill>
              </a:defRPr>
            </a:lvl4pPr>
            <a:lvl5pPr marL="711200" indent="0">
              <a:buFontTx/>
              <a:buNone/>
              <a:defRPr>
                <a:solidFill>
                  <a:schemeClr val="bg1"/>
                </a:solidFill>
              </a:defRPr>
            </a:lvl5pPr>
          </a:lstStyle>
          <a:p>
            <a:pPr lvl="0"/>
            <a:r>
              <a:rPr lang="en-GB"/>
              <a:t>Month DD, YYYY</a:t>
            </a:r>
          </a:p>
        </p:txBody>
      </p:sp>
      <p:sp>
        <p:nvSpPr>
          <p:cNvPr id="9" name="Text Placeholder 27">
            <a:extLst>
              <a:ext uri="{FF2B5EF4-FFF2-40B4-BE49-F238E27FC236}">
                <a16:creationId xmlns:a16="http://schemas.microsoft.com/office/drawing/2014/main" id="{0F208FD8-F22B-C64A-80C6-1EE7D54C8F55}"/>
              </a:ext>
            </a:extLst>
          </p:cNvPr>
          <p:cNvSpPr>
            <a:spLocks noGrp="1"/>
          </p:cNvSpPr>
          <p:nvPr>
            <p:ph type="body" sz="quarter" idx="11" hasCustomPrompt="1"/>
          </p:nvPr>
        </p:nvSpPr>
        <p:spPr>
          <a:xfrm>
            <a:off x="5228948" y="5520411"/>
            <a:ext cx="6454066" cy="349564"/>
          </a:xfrm>
        </p:spPr>
        <p:txBody>
          <a:bodyPr/>
          <a:lstStyle>
            <a:lvl1pPr marL="0" marR="0" indent="0" algn="l" defTabSz="914400" rtl="0" eaLnBrk="1" fontAlgn="auto" latinLnBrk="0" hangingPunct="1">
              <a:lnSpc>
                <a:spcPct val="100000"/>
              </a:lnSpc>
              <a:spcBef>
                <a:spcPts val="700"/>
              </a:spcBef>
              <a:spcAft>
                <a:spcPts val="0"/>
              </a:spcAft>
              <a:buClr>
                <a:schemeClr val="accent1"/>
              </a:buClr>
              <a:buSzTx/>
              <a:buFont typeface="Arial" panose="020B0604020202020204" pitchFamily="34" charset="0"/>
              <a:buNone/>
              <a:tabLst/>
              <a:defRPr lang="en-GB" sz="1800" b="0" i="0" kern="1200" dirty="0" smtClean="0">
                <a:solidFill>
                  <a:schemeClr val="bg1"/>
                </a:solidFill>
                <a:latin typeface="Precisely Light" pitchFamily="2" charset="0"/>
                <a:ea typeface="+mn-ea"/>
                <a:cs typeface="+mn-cs"/>
              </a:defRPr>
            </a:lvl1pPr>
            <a:lvl2pPr marL="215900" indent="0">
              <a:buFontTx/>
              <a:buNone/>
              <a:defRPr>
                <a:solidFill>
                  <a:schemeClr val="bg1"/>
                </a:solidFill>
              </a:defRPr>
            </a:lvl2pPr>
            <a:lvl3pPr marL="393700" indent="0">
              <a:buFontTx/>
              <a:buNone/>
              <a:defRPr>
                <a:solidFill>
                  <a:schemeClr val="bg1"/>
                </a:solidFill>
              </a:defRPr>
            </a:lvl3pPr>
            <a:lvl4pPr marL="571500" indent="0">
              <a:buFontTx/>
              <a:buNone/>
              <a:defRPr>
                <a:solidFill>
                  <a:schemeClr val="bg1"/>
                </a:solidFill>
              </a:defRPr>
            </a:lvl4pPr>
            <a:lvl5pPr marL="711200" indent="0">
              <a:buFontTx/>
              <a:buNone/>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a:t>Presenter Name | Title</a:t>
            </a:r>
          </a:p>
        </p:txBody>
      </p:sp>
      <p:grpSp>
        <p:nvGrpSpPr>
          <p:cNvPr id="2" name="Graphic 37">
            <a:extLst>
              <a:ext uri="{FF2B5EF4-FFF2-40B4-BE49-F238E27FC236}">
                <a16:creationId xmlns:a16="http://schemas.microsoft.com/office/drawing/2014/main" id="{B9EA58FD-2063-B343-914A-6A2323D033BD}"/>
              </a:ext>
            </a:extLst>
          </p:cNvPr>
          <p:cNvGrpSpPr/>
          <p:nvPr/>
        </p:nvGrpSpPr>
        <p:grpSpPr>
          <a:xfrm>
            <a:off x="618862" y="388334"/>
            <a:ext cx="1673922" cy="428999"/>
            <a:chOff x="578222" y="459455"/>
            <a:chExt cx="1673922" cy="428999"/>
          </a:xfrm>
          <a:solidFill>
            <a:srgbClr val="FFFFFF"/>
          </a:solidFill>
        </p:grpSpPr>
        <p:sp>
          <p:nvSpPr>
            <p:cNvPr id="3" name="Freeform 2">
              <a:extLst>
                <a:ext uri="{FF2B5EF4-FFF2-40B4-BE49-F238E27FC236}">
                  <a16:creationId xmlns:a16="http://schemas.microsoft.com/office/drawing/2014/main" id="{92184564-D90C-E74D-B52C-2888D4B4030F}"/>
                </a:ext>
              </a:extLst>
            </p:cNvPr>
            <p:cNvSpPr/>
            <p:nvPr/>
          </p:nvSpPr>
          <p:spPr>
            <a:xfrm>
              <a:off x="631472" y="569786"/>
              <a:ext cx="214762" cy="214601"/>
            </a:xfrm>
            <a:custGeom>
              <a:avLst/>
              <a:gdLst>
                <a:gd name="connsiteX0" fmla="*/ 107381 w 214762"/>
                <a:gd name="connsiteY0" fmla="*/ 0 h 214601"/>
                <a:gd name="connsiteX1" fmla="*/ 0 w 214762"/>
                <a:gd name="connsiteY1" fmla="*/ 107301 h 214601"/>
                <a:gd name="connsiteX2" fmla="*/ 107381 w 214762"/>
                <a:gd name="connsiteY2" fmla="*/ 214601 h 214601"/>
                <a:gd name="connsiteX3" fmla="*/ 214763 w 214762"/>
                <a:gd name="connsiteY3" fmla="*/ 107301 h 214601"/>
                <a:gd name="connsiteX4" fmla="*/ 214763 w 214762"/>
                <a:gd name="connsiteY4" fmla="*/ 107252 h 214601"/>
                <a:gd name="connsiteX5" fmla="*/ 107381 w 214762"/>
                <a:gd name="connsiteY5" fmla="*/ 0 h 214601"/>
                <a:gd name="connsiteX6" fmla="*/ 107381 w 214762"/>
                <a:gd name="connsiteY6" fmla="*/ 161237 h 214601"/>
                <a:gd name="connsiteX7" fmla="*/ 53405 w 214762"/>
                <a:gd name="connsiteY7" fmla="*/ 107301 h 214601"/>
                <a:gd name="connsiteX8" fmla="*/ 107381 w 214762"/>
                <a:gd name="connsiteY8" fmla="*/ 53365 h 214601"/>
                <a:gd name="connsiteX9" fmla="*/ 161358 w 214762"/>
                <a:gd name="connsiteY9" fmla="*/ 107301 h 214601"/>
                <a:gd name="connsiteX10" fmla="*/ 107381 w 214762"/>
                <a:gd name="connsiteY10" fmla="*/ 161188 h 2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762" h="214601">
                  <a:moveTo>
                    <a:pt x="107381" y="0"/>
                  </a:moveTo>
                  <a:cubicBezTo>
                    <a:pt x="48076" y="0"/>
                    <a:pt x="0" y="48040"/>
                    <a:pt x="0" y="107301"/>
                  </a:cubicBezTo>
                  <a:cubicBezTo>
                    <a:pt x="0" y="166562"/>
                    <a:pt x="48076" y="214601"/>
                    <a:pt x="107381" y="214601"/>
                  </a:cubicBezTo>
                  <a:cubicBezTo>
                    <a:pt x="166687" y="214601"/>
                    <a:pt x="214763" y="166562"/>
                    <a:pt x="214763" y="107301"/>
                  </a:cubicBezTo>
                  <a:cubicBezTo>
                    <a:pt x="214763" y="107284"/>
                    <a:pt x="214763" y="107269"/>
                    <a:pt x="214763" y="107252"/>
                  </a:cubicBezTo>
                  <a:cubicBezTo>
                    <a:pt x="214736" y="48011"/>
                    <a:pt x="166667" y="0"/>
                    <a:pt x="107381" y="0"/>
                  </a:cubicBezTo>
                  <a:close/>
                  <a:moveTo>
                    <a:pt x="107381" y="161237"/>
                  </a:moveTo>
                  <a:cubicBezTo>
                    <a:pt x="77571" y="161237"/>
                    <a:pt x="53405" y="137089"/>
                    <a:pt x="53405" y="107301"/>
                  </a:cubicBezTo>
                  <a:cubicBezTo>
                    <a:pt x="53405" y="77513"/>
                    <a:pt x="77571" y="53365"/>
                    <a:pt x="107381" y="53365"/>
                  </a:cubicBezTo>
                  <a:cubicBezTo>
                    <a:pt x="137192" y="53365"/>
                    <a:pt x="161358" y="77513"/>
                    <a:pt x="161358" y="107301"/>
                  </a:cubicBezTo>
                  <a:cubicBezTo>
                    <a:pt x="161331" y="137070"/>
                    <a:pt x="137173" y="161188"/>
                    <a:pt x="107381" y="161188"/>
                  </a:cubicBez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4" name="Freeform 3">
              <a:extLst>
                <a:ext uri="{FF2B5EF4-FFF2-40B4-BE49-F238E27FC236}">
                  <a16:creationId xmlns:a16="http://schemas.microsoft.com/office/drawing/2014/main" id="{AF8B3521-EBEA-EC43-8B55-F1D0515BB6E9}"/>
                </a:ext>
              </a:extLst>
            </p:cNvPr>
            <p:cNvSpPr/>
            <p:nvPr/>
          </p:nvSpPr>
          <p:spPr>
            <a:xfrm>
              <a:off x="578222" y="573513"/>
              <a:ext cx="53501" cy="314602"/>
            </a:xfrm>
            <a:custGeom>
              <a:avLst/>
              <a:gdLst>
                <a:gd name="connsiteX0" fmla="*/ 0 w 53501"/>
                <a:gd name="connsiteY0" fmla="*/ 0 h 314602"/>
                <a:gd name="connsiteX1" fmla="*/ 53502 w 53501"/>
                <a:gd name="connsiteY1" fmla="*/ 0 h 314602"/>
                <a:gd name="connsiteX2" fmla="*/ 53502 w 53501"/>
                <a:gd name="connsiteY2" fmla="*/ 314602 h 314602"/>
                <a:gd name="connsiteX3" fmla="*/ 0 w 53501"/>
                <a:gd name="connsiteY3" fmla="*/ 314602 h 314602"/>
              </a:gdLst>
              <a:ahLst/>
              <a:cxnLst>
                <a:cxn ang="0">
                  <a:pos x="connsiteX0" y="connsiteY0"/>
                </a:cxn>
                <a:cxn ang="0">
                  <a:pos x="connsiteX1" y="connsiteY1"/>
                </a:cxn>
                <a:cxn ang="0">
                  <a:pos x="connsiteX2" y="connsiteY2"/>
                </a:cxn>
                <a:cxn ang="0">
                  <a:pos x="connsiteX3" y="connsiteY3"/>
                </a:cxn>
              </a:cxnLst>
              <a:rect l="l" t="t" r="r" b="b"/>
              <a:pathLst>
                <a:path w="53501" h="314602">
                  <a:moveTo>
                    <a:pt x="0" y="0"/>
                  </a:moveTo>
                  <a:lnTo>
                    <a:pt x="53502" y="0"/>
                  </a:lnTo>
                  <a:lnTo>
                    <a:pt x="53502" y="314602"/>
                  </a:lnTo>
                  <a:lnTo>
                    <a:pt x="0" y="314602"/>
                  </a:ln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5" name="Freeform 4">
              <a:extLst>
                <a:ext uri="{FF2B5EF4-FFF2-40B4-BE49-F238E27FC236}">
                  <a16:creationId xmlns:a16="http://schemas.microsoft.com/office/drawing/2014/main" id="{26FB9316-BF61-5E41-842A-354109746919}"/>
                </a:ext>
              </a:extLst>
            </p:cNvPr>
            <p:cNvSpPr/>
            <p:nvPr/>
          </p:nvSpPr>
          <p:spPr>
            <a:xfrm>
              <a:off x="1009473" y="569621"/>
              <a:ext cx="209725" cy="215143"/>
            </a:xfrm>
            <a:custGeom>
              <a:avLst/>
              <a:gdLst>
                <a:gd name="connsiteX0" fmla="*/ 106354 w 209725"/>
                <a:gd name="connsiteY0" fmla="*/ 0 h 215143"/>
                <a:gd name="connsiteX1" fmla="*/ 0 w 209725"/>
                <a:gd name="connsiteY1" fmla="*/ 108869 h 215143"/>
                <a:gd name="connsiteX2" fmla="*/ 109387 w 209725"/>
                <a:gd name="connsiteY2" fmla="*/ 215144 h 215143"/>
                <a:gd name="connsiteX3" fmla="*/ 195850 w 209725"/>
                <a:gd name="connsiteY3" fmla="*/ 173242 h 215143"/>
                <a:gd name="connsiteX4" fmla="*/ 159536 w 209725"/>
                <a:gd name="connsiteY4" fmla="*/ 144294 h 215143"/>
                <a:gd name="connsiteX5" fmla="*/ 108951 w 209725"/>
                <a:gd name="connsiteY5" fmla="*/ 167191 h 215143"/>
                <a:gd name="connsiteX6" fmla="*/ 51884 w 209725"/>
                <a:gd name="connsiteY6" fmla="*/ 124418 h 215143"/>
                <a:gd name="connsiteX7" fmla="*/ 208426 w 209725"/>
                <a:gd name="connsiteY7" fmla="*/ 124418 h 215143"/>
                <a:gd name="connsiteX8" fmla="*/ 209725 w 209725"/>
                <a:gd name="connsiteY8" fmla="*/ 107572 h 215143"/>
                <a:gd name="connsiteX9" fmla="*/ 106354 w 209725"/>
                <a:gd name="connsiteY9" fmla="*/ 0 h 215143"/>
                <a:gd name="connsiteX10" fmla="*/ 53608 w 209725"/>
                <a:gd name="connsiteY10" fmla="*/ 85111 h 215143"/>
                <a:gd name="connsiteX11" fmla="*/ 105928 w 209725"/>
                <a:gd name="connsiteY11" fmla="*/ 48388 h 215143"/>
                <a:gd name="connsiteX12" fmla="*/ 156078 w 209725"/>
                <a:gd name="connsiteY12" fmla="*/ 85111 h 21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725" h="215143">
                  <a:moveTo>
                    <a:pt x="106354" y="0"/>
                  </a:moveTo>
                  <a:cubicBezTo>
                    <a:pt x="41071" y="0"/>
                    <a:pt x="0" y="50112"/>
                    <a:pt x="0" y="108869"/>
                  </a:cubicBezTo>
                  <a:cubicBezTo>
                    <a:pt x="0" y="168895"/>
                    <a:pt x="47562" y="215144"/>
                    <a:pt x="109387" y="215144"/>
                  </a:cubicBezTo>
                  <a:cubicBezTo>
                    <a:pt x="144402" y="215144"/>
                    <a:pt x="177257" y="199595"/>
                    <a:pt x="195850" y="173242"/>
                  </a:cubicBezTo>
                  <a:lnTo>
                    <a:pt x="159536" y="144294"/>
                  </a:lnTo>
                  <a:cubicBezTo>
                    <a:pt x="147425" y="160278"/>
                    <a:pt x="127563" y="167191"/>
                    <a:pt x="108951" y="167191"/>
                  </a:cubicBezTo>
                  <a:cubicBezTo>
                    <a:pt x="78257" y="167191"/>
                    <a:pt x="57939" y="149474"/>
                    <a:pt x="51884" y="124418"/>
                  </a:cubicBezTo>
                  <a:lnTo>
                    <a:pt x="208426" y="124418"/>
                  </a:lnTo>
                  <a:cubicBezTo>
                    <a:pt x="209309" y="118846"/>
                    <a:pt x="209743" y="113212"/>
                    <a:pt x="209725" y="107572"/>
                  </a:cubicBezTo>
                  <a:cubicBezTo>
                    <a:pt x="209686" y="49250"/>
                    <a:pt x="166890" y="0"/>
                    <a:pt x="106354" y="0"/>
                  </a:cubicBezTo>
                  <a:close/>
                  <a:moveTo>
                    <a:pt x="53608" y="85111"/>
                  </a:moveTo>
                  <a:cubicBezTo>
                    <a:pt x="61359" y="63075"/>
                    <a:pt x="81280" y="48388"/>
                    <a:pt x="105928" y="48388"/>
                  </a:cubicBezTo>
                  <a:cubicBezTo>
                    <a:pt x="131429" y="48388"/>
                    <a:pt x="153055" y="64373"/>
                    <a:pt x="156078" y="85111"/>
                  </a:cubicBez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6" name="Freeform 5">
              <a:extLst>
                <a:ext uri="{FF2B5EF4-FFF2-40B4-BE49-F238E27FC236}">
                  <a16:creationId xmlns:a16="http://schemas.microsoft.com/office/drawing/2014/main" id="{62D13186-5A06-3D40-8B26-2DFC596FC880}"/>
                </a:ext>
              </a:extLst>
            </p:cNvPr>
            <p:cNvSpPr/>
            <p:nvPr/>
          </p:nvSpPr>
          <p:spPr>
            <a:xfrm>
              <a:off x="1544578" y="569621"/>
              <a:ext cx="160398" cy="215143"/>
            </a:xfrm>
            <a:custGeom>
              <a:avLst/>
              <a:gdLst>
                <a:gd name="connsiteX0" fmla="*/ 57532 w 160398"/>
                <a:gd name="connsiteY0" fmla="*/ 61342 h 215143"/>
                <a:gd name="connsiteX1" fmla="*/ 78722 w 160398"/>
                <a:gd name="connsiteY1" fmla="*/ 48388 h 215143"/>
                <a:gd name="connsiteX2" fmla="*/ 124976 w 160398"/>
                <a:gd name="connsiteY2" fmla="*/ 63937 h 215143"/>
                <a:gd name="connsiteX3" fmla="*/ 153074 w 160398"/>
                <a:gd name="connsiteY3" fmla="*/ 25918 h 215143"/>
                <a:gd name="connsiteX4" fmla="*/ 78276 w 160398"/>
                <a:gd name="connsiteY4" fmla="*/ 0 h 215143"/>
                <a:gd name="connsiteX5" fmla="*/ 5610 w 160398"/>
                <a:gd name="connsiteY5" fmla="*/ 65670 h 215143"/>
                <a:gd name="connsiteX6" fmla="*/ 109813 w 160398"/>
                <a:gd name="connsiteY6" fmla="*/ 151642 h 215143"/>
                <a:gd name="connsiteX7" fmla="*/ 84729 w 160398"/>
                <a:gd name="connsiteY7" fmla="*/ 166755 h 215143"/>
                <a:gd name="connsiteX8" fmla="*/ 28098 w 160398"/>
                <a:gd name="connsiteY8" fmla="*/ 145591 h 215143"/>
                <a:gd name="connsiteX9" fmla="*/ 0 w 160398"/>
                <a:gd name="connsiteY9" fmla="*/ 186196 h 215143"/>
                <a:gd name="connsiteX10" fmla="*/ 81280 w 160398"/>
                <a:gd name="connsiteY10" fmla="*/ 215144 h 215143"/>
                <a:gd name="connsiteX11" fmla="*/ 160399 w 160398"/>
                <a:gd name="connsiteY11" fmla="*/ 149909 h 215143"/>
                <a:gd name="connsiteX12" fmla="*/ 57532 w 160398"/>
                <a:gd name="connsiteY12" fmla="*/ 61342 h 21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398" h="215143">
                  <a:moveTo>
                    <a:pt x="57532" y="61342"/>
                  </a:moveTo>
                  <a:cubicBezTo>
                    <a:pt x="57532" y="56163"/>
                    <a:pt x="60991" y="48388"/>
                    <a:pt x="78722" y="48388"/>
                  </a:cubicBezTo>
                  <a:cubicBezTo>
                    <a:pt x="89961" y="48388"/>
                    <a:pt x="106819" y="51409"/>
                    <a:pt x="124976" y="63937"/>
                  </a:cubicBezTo>
                  <a:lnTo>
                    <a:pt x="153074" y="25918"/>
                  </a:lnTo>
                  <a:cubicBezTo>
                    <a:pt x="129724" y="4318"/>
                    <a:pt x="96433" y="0"/>
                    <a:pt x="78276" y="0"/>
                  </a:cubicBezTo>
                  <a:cubicBezTo>
                    <a:pt x="32448" y="0"/>
                    <a:pt x="5610" y="28077"/>
                    <a:pt x="5610" y="65670"/>
                  </a:cubicBezTo>
                  <a:cubicBezTo>
                    <a:pt x="5610" y="139976"/>
                    <a:pt x="109813" y="120961"/>
                    <a:pt x="109813" y="151642"/>
                  </a:cubicBezTo>
                  <a:cubicBezTo>
                    <a:pt x="109813" y="158981"/>
                    <a:pt x="103758" y="166755"/>
                    <a:pt x="84729" y="166755"/>
                  </a:cubicBezTo>
                  <a:cubicBezTo>
                    <a:pt x="70031" y="166755"/>
                    <a:pt x="47117" y="162011"/>
                    <a:pt x="28098" y="145591"/>
                  </a:cubicBezTo>
                  <a:lnTo>
                    <a:pt x="0" y="186196"/>
                  </a:lnTo>
                  <a:cubicBezTo>
                    <a:pt x="18593" y="200457"/>
                    <a:pt x="43241" y="215144"/>
                    <a:pt x="81280" y="215144"/>
                  </a:cubicBezTo>
                  <a:cubicBezTo>
                    <a:pt x="133163" y="215144"/>
                    <a:pt x="160399" y="187493"/>
                    <a:pt x="160399" y="149909"/>
                  </a:cubicBezTo>
                  <a:cubicBezTo>
                    <a:pt x="160428" y="76465"/>
                    <a:pt x="57532" y="90290"/>
                    <a:pt x="57532" y="61342"/>
                  </a:cubicBez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10" name="Freeform 9">
              <a:extLst>
                <a:ext uri="{FF2B5EF4-FFF2-40B4-BE49-F238E27FC236}">
                  <a16:creationId xmlns:a16="http://schemas.microsoft.com/office/drawing/2014/main" id="{E7CFDA7C-3DB7-B340-B966-F194C6CBEBD0}"/>
                </a:ext>
              </a:extLst>
            </p:cNvPr>
            <p:cNvSpPr/>
            <p:nvPr/>
          </p:nvSpPr>
          <p:spPr>
            <a:xfrm>
              <a:off x="1724238" y="569621"/>
              <a:ext cx="210122" cy="215143"/>
            </a:xfrm>
            <a:custGeom>
              <a:avLst/>
              <a:gdLst>
                <a:gd name="connsiteX0" fmla="*/ 210122 w 210122"/>
                <a:gd name="connsiteY0" fmla="*/ 107572 h 215143"/>
                <a:gd name="connsiteX1" fmla="*/ 106364 w 210122"/>
                <a:gd name="connsiteY1" fmla="*/ 0 h 215143"/>
                <a:gd name="connsiteX2" fmla="*/ 0 w 210122"/>
                <a:gd name="connsiteY2" fmla="*/ 108869 h 215143"/>
                <a:gd name="connsiteX3" fmla="*/ 109387 w 210122"/>
                <a:gd name="connsiteY3" fmla="*/ 215144 h 215143"/>
                <a:gd name="connsiteX4" fmla="*/ 196286 w 210122"/>
                <a:gd name="connsiteY4" fmla="*/ 173242 h 215143"/>
                <a:gd name="connsiteX5" fmla="*/ 159972 w 210122"/>
                <a:gd name="connsiteY5" fmla="*/ 144294 h 215143"/>
                <a:gd name="connsiteX6" fmla="*/ 108951 w 210122"/>
                <a:gd name="connsiteY6" fmla="*/ 167191 h 215143"/>
                <a:gd name="connsiteX7" fmla="*/ 51884 w 210122"/>
                <a:gd name="connsiteY7" fmla="*/ 124418 h 215143"/>
                <a:gd name="connsiteX8" fmla="*/ 208843 w 210122"/>
                <a:gd name="connsiteY8" fmla="*/ 124418 h 215143"/>
                <a:gd name="connsiteX9" fmla="*/ 210122 w 210122"/>
                <a:gd name="connsiteY9" fmla="*/ 107572 h 215143"/>
                <a:gd name="connsiteX10" fmla="*/ 53608 w 210122"/>
                <a:gd name="connsiteY10" fmla="*/ 85111 h 215143"/>
                <a:gd name="connsiteX11" fmla="*/ 105928 w 210122"/>
                <a:gd name="connsiteY11" fmla="*/ 48388 h 215143"/>
                <a:gd name="connsiteX12" fmla="*/ 156514 w 210122"/>
                <a:gd name="connsiteY12" fmla="*/ 85111 h 21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122" h="215143">
                  <a:moveTo>
                    <a:pt x="210122" y="107572"/>
                  </a:moveTo>
                  <a:cubicBezTo>
                    <a:pt x="210122" y="49250"/>
                    <a:pt x="167317" y="0"/>
                    <a:pt x="106364" y="0"/>
                  </a:cubicBezTo>
                  <a:cubicBezTo>
                    <a:pt x="41071" y="0"/>
                    <a:pt x="0" y="50112"/>
                    <a:pt x="0" y="108869"/>
                  </a:cubicBezTo>
                  <a:cubicBezTo>
                    <a:pt x="0" y="168895"/>
                    <a:pt x="47562" y="215144"/>
                    <a:pt x="109387" y="215144"/>
                  </a:cubicBezTo>
                  <a:cubicBezTo>
                    <a:pt x="144839" y="215144"/>
                    <a:pt x="177693" y="199595"/>
                    <a:pt x="196286" y="173242"/>
                  </a:cubicBezTo>
                  <a:lnTo>
                    <a:pt x="159972" y="144294"/>
                  </a:lnTo>
                  <a:cubicBezTo>
                    <a:pt x="147861" y="160278"/>
                    <a:pt x="127544" y="167191"/>
                    <a:pt x="108951" y="167191"/>
                  </a:cubicBezTo>
                  <a:cubicBezTo>
                    <a:pt x="78257" y="167191"/>
                    <a:pt x="57939" y="149474"/>
                    <a:pt x="51884" y="124418"/>
                  </a:cubicBezTo>
                  <a:lnTo>
                    <a:pt x="208843" y="124418"/>
                  </a:lnTo>
                  <a:cubicBezTo>
                    <a:pt x="209715" y="118845"/>
                    <a:pt x="210141" y="113212"/>
                    <a:pt x="210122" y="107572"/>
                  </a:cubicBezTo>
                  <a:close/>
                  <a:moveTo>
                    <a:pt x="53608" y="85111"/>
                  </a:moveTo>
                  <a:cubicBezTo>
                    <a:pt x="61360" y="63075"/>
                    <a:pt x="81280" y="48388"/>
                    <a:pt x="105928" y="48388"/>
                  </a:cubicBezTo>
                  <a:cubicBezTo>
                    <a:pt x="131865" y="48388"/>
                    <a:pt x="153481" y="64373"/>
                    <a:pt x="156514" y="85111"/>
                  </a:cubicBez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11" name="Freeform 10">
              <a:extLst>
                <a:ext uri="{FF2B5EF4-FFF2-40B4-BE49-F238E27FC236}">
                  <a16:creationId xmlns:a16="http://schemas.microsoft.com/office/drawing/2014/main" id="{D2B6B8FB-3942-3047-929A-B29B4A4868F9}"/>
                </a:ext>
              </a:extLst>
            </p:cNvPr>
            <p:cNvSpPr/>
            <p:nvPr/>
          </p:nvSpPr>
          <p:spPr>
            <a:xfrm>
              <a:off x="1459216" y="472418"/>
              <a:ext cx="67011" cy="66961"/>
            </a:xfrm>
            <a:custGeom>
              <a:avLst/>
              <a:gdLst>
                <a:gd name="connsiteX0" fmla="*/ 33721 w 67011"/>
                <a:gd name="connsiteY0" fmla="*/ 0 h 66961"/>
                <a:gd name="connsiteX1" fmla="*/ 4 w 67011"/>
                <a:gd name="connsiteY1" fmla="*/ 33266 h 66961"/>
                <a:gd name="connsiteX2" fmla="*/ 32723 w 67011"/>
                <a:gd name="connsiteY2" fmla="*/ 66958 h 66961"/>
                <a:gd name="connsiteX3" fmla="*/ 33721 w 67011"/>
                <a:gd name="connsiteY3" fmla="*/ 66958 h 66961"/>
                <a:gd name="connsiteX4" fmla="*/ 67012 w 67011"/>
                <a:gd name="connsiteY4" fmla="*/ 33266 h 66961"/>
                <a:gd name="connsiteX5" fmla="*/ 33721 w 67011"/>
                <a:gd name="connsiteY5" fmla="*/ 0 h 6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11" h="66961">
                  <a:moveTo>
                    <a:pt x="33721" y="0"/>
                  </a:moveTo>
                  <a:cubicBezTo>
                    <a:pt x="14702" y="0"/>
                    <a:pt x="4" y="14251"/>
                    <a:pt x="4" y="33266"/>
                  </a:cubicBezTo>
                  <a:cubicBezTo>
                    <a:pt x="-268" y="51599"/>
                    <a:pt x="14382" y="66683"/>
                    <a:pt x="32723" y="66958"/>
                  </a:cubicBezTo>
                  <a:cubicBezTo>
                    <a:pt x="33052" y="66963"/>
                    <a:pt x="33391" y="66963"/>
                    <a:pt x="33721" y="66958"/>
                  </a:cubicBezTo>
                  <a:cubicBezTo>
                    <a:pt x="52750" y="66958"/>
                    <a:pt x="67012" y="52271"/>
                    <a:pt x="67012" y="33266"/>
                  </a:cubicBezTo>
                  <a:cubicBezTo>
                    <a:pt x="67012" y="14261"/>
                    <a:pt x="52750" y="0"/>
                    <a:pt x="33721" y="0"/>
                  </a:cubicBez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12" name="Freeform 11">
              <a:extLst>
                <a:ext uri="{FF2B5EF4-FFF2-40B4-BE49-F238E27FC236}">
                  <a16:creationId xmlns:a16="http://schemas.microsoft.com/office/drawing/2014/main" id="{58C07241-20D3-484A-98FB-94D39EAD6A07}"/>
                </a:ext>
              </a:extLst>
            </p:cNvPr>
            <p:cNvSpPr/>
            <p:nvPr/>
          </p:nvSpPr>
          <p:spPr>
            <a:xfrm>
              <a:off x="1238391" y="569640"/>
              <a:ext cx="202341" cy="215143"/>
            </a:xfrm>
            <a:custGeom>
              <a:avLst/>
              <a:gdLst>
                <a:gd name="connsiteX0" fmla="*/ 108951 w 202341"/>
                <a:gd name="connsiteY0" fmla="*/ 164151 h 215143"/>
                <a:gd name="connsiteX1" fmla="*/ 52310 w 202341"/>
                <a:gd name="connsiteY1" fmla="*/ 107552 h 215143"/>
                <a:gd name="connsiteX2" fmla="*/ 108951 w 202341"/>
                <a:gd name="connsiteY2" fmla="*/ 50964 h 215143"/>
                <a:gd name="connsiteX3" fmla="*/ 155642 w 202341"/>
                <a:gd name="connsiteY3" fmla="*/ 75168 h 215143"/>
                <a:gd name="connsiteX4" fmla="*/ 201470 w 202341"/>
                <a:gd name="connsiteY4" fmla="*/ 48814 h 215143"/>
                <a:gd name="connsiteX5" fmla="*/ 108951 w 202341"/>
                <a:gd name="connsiteY5" fmla="*/ 0 h 215143"/>
                <a:gd name="connsiteX6" fmla="*/ 0 w 202341"/>
                <a:gd name="connsiteY6" fmla="*/ 107572 h 215143"/>
                <a:gd name="connsiteX7" fmla="*/ 108951 w 202341"/>
                <a:gd name="connsiteY7" fmla="*/ 215144 h 215143"/>
                <a:gd name="connsiteX8" fmla="*/ 202342 w 202341"/>
                <a:gd name="connsiteY8" fmla="*/ 164596 h 215143"/>
                <a:gd name="connsiteX9" fmla="*/ 156940 w 202341"/>
                <a:gd name="connsiteY9" fmla="*/ 137817 h 215143"/>
                <a:gd name="connsiteX10" fmla="*/ 108951 w 202341"/>
                <a:gd name="connsiteY10" fmla="*/ 164151 h 21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341" h="215143">
                  <a:moveTo>
                    <a:pt x="108951" y="164151"/>
                  </a:moveTo>
                  <a:cubicBezTo>
                    <a:pt x="77821" y="164151"/>
                    <a:pt x="52310" y="138224"/>
                    <a:pt x="52310" y="107552"/>
                  </a:cubicBezTo>
                  <a:cubicBezTo>
                    <a:pt x="52310" y="76881"/>
                    <a:pt x="77821" y="50964"/>
                    <a:pt x="108951" y="50964"/>
                  </a:cubicBezTo>
                  <a:cubicBezTo>
                    <a:pt x="127544" y="50899"/>
                    <a:pt x="144988" y="59941"/>
                    <a:pt x="155642" y="75168"/>
                  </a:cubicBezTo>
                  <a:lnTo>
                    <a:pt x="201470" y="48814"/>
                  </a:lnTo>
                  <a:cubicBezTo>
                    <a:pt x="182015" y="19441"/>
                    <a:pt x="147861" y="0"/>
                    <a:pt x="108951" y="0"/>
                  </a:cubicBezTo>
                  <a:cubicBezTo>
                    <a:pt x="48425" y="0"/>
                    <a:pt x="0" y="47527"/>
                    <a:pt x="0" y="107572"/>
                  </a:cubicBezTo>
                  <a:cubicBezTo>
                    <a:pt x="0" y="166755"/>
                    <a:pt x="48444" y="215144"/>
                    <a:pt x="108951" y="215144"/>
                  </a:cubicBezTo>
                  <a:cubicBezTo>
                    <a:pt x="148297" y="215144"/>
                    <a:pt x="183313" y="194812"/>
                    <a:pt x="202342" y="164596"/>
                  </a:cubicBezTo>
                  <a:lnTo>
                    <a:pt x="156940" y="137817"/>
                  </a:lnTo>
                  <a:cubicBezTo>
                    <a:pt x="146606" y="154327"/>
                    <a:pt x="128438" y="164296"/>
                    <a:pt x="108951" y="164151"/>
                  </a:cubicBez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13" name="Freeform 12">
              <a:extLst>
                <a:ext uri="{FF2B5EF4-FFF2-40B4-BE49-F238E27FC236}">
                  <a16:creationId xmlns:a16="http://schemas.microsoft.com/office/drawing/2014/main" id="{99DE5E79-0DE1-6443-8912-5748FF729027}"/>
                </a:ext>
              </a:extLst>
            </p:cNvPr>
            <p:cNvSpPr/>
            <p:nvPr/>
          </p:nvSpPr>
          <p:spPr>
            <a:xfrm>
              <a:off x="1466137" y="573513"/>
              <a:ext cx="53182" cy="205645"/>
            </a:xfrm>
            <a:custGeom>
              <a:avLst/>
              <a:gdLst>
                <a:gd name="connsiteX0" fmla="*/ 0 w 53182"/>
                <a:gd name="connsiteY0" fmla="*/ 0 h 205645"/>
                <a:gd name="connsiteX1" fmla="*/ 53182 w 53182"/>
                <a:gd name="connsiteY1" fmla="*/ 0 h 205645"/>
                <a:gd name="connsiteX2" fmla="*/ 53182 w 53182"/>
                <a:gd name="connsiteY2" fmla="*/ 205646 h 205645"/>
                <a:gd name="connsiteX3" fmla="*/ 0 w 53182"/>
                <a:gd name="connsiteY3" fmla="*/ 205646 h 205645"/>
              </a:gdLst>
              <a:ahLst/>
              <a:cxnLst>
                <a:cxn ang="0">
                  <a:pos x="connsiteX0" y="connsiteY0"/>
                </a:cxn>
                <a:cxn ang="0">
                  <a:pos x="connsiteX1" y="connsiteY1"/>
                </a:cxn>
                <a:cxn ang="0">
                  <a:pos x="connsiteX2" y="connsiteY2"/>
                </a:cxn>
                <a:cxn ang="0">
                  <a:pos x="connsiteX3" y="connsiteY3"/>
                </a:cxn>
              </a:cxnLst>
              <a:rect l="l" t="t" r="r" b="b"/>
              <a:pathLst>
                <a:path w="53182" h="205645">
                  <a:moveTo>
                    <a:pt x="0" y="0"/>
                  </a:moveTo>
                  <a:lnTo>
                    <a:pt x="53182" y="0"/>
                  </a:lnTo>
                  <a:lnTo>
                    <a:pt x="53182" y="205646"/>
                  </a:lnTo>
                  <a:lnTo>
                    <a:pt x="0" y="205646"/>
                  </a:ln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14" name="Freeform 13">
              <a:extLst>
                <a:ext uri="{FF2B5EF4-FFF2-40B4-BE49-F238E27FC236}">
                  <a16:creationId xmlns:a16="http://schemas.microsoft.com/office/drawing/2014/main" id="{857717CE-189A-DB45-A6B2-A5E5F8D559A6}"/>
                </a:ext>
              </a:extLst>
            </p:cNvPr>
            <p:cNvSpPr/>
            <p:nvPr/>
          </p:nvSpPr>
          <p:spPr>
            <a:xfrm>
              <a:off x="873073" y="569621"/>
              <a:ext cx="132310" cy="209528"/>
            </a:xfrm>
            <a:custGeom>
              <a:avLst/>
              <a:gdLst>
                <a:gd name="connsiteX0" fmla="*/ 0 w 132310"/>
                <a:gd name="connsiteY0" fmla="*/ 3892 h 209528"/>
                <a:gd name="connsiteX1" fmla="*/ 53192 w 132310"/>
                <a:gd name="connsiteY1" fmla="*/ 3892 h 209528"/>
                <a:gd name="connsiteX2" fmla="*/ 53192 w 132310"/>
                <a:gd name="connsiteY2" fmla="*/ 25492 h 209528"/>
                <a:gd name="connsiteX3" fmla="*/ 116315 w 132310"/>
                <a:gd name="connsiteY3" fmla="*/ 0 h 209528"/>
                <a:gd name="connsiteX4" fmla="*/ 132311 w 132310"/>
                <a:gd name="connsiteY4" fmla="*/ 436 h 209528"/>
                <a:gd name="connsiteX5" fmla="*/ 132311 w 132310"/>
                <a:gd name="connsiteY5" fmla="*/ 53142 h 209528"/>
                <a:gd name="connsiteX6" fmla="*/ 108089 w 132310"/>
                <a:gd name="connsiteY6" fmla="*/ 50983 h 209528"/>
                <a:gd name="connsiteX7" fmla="*/ 53182 w 132310"/>
                <a:gd name="connsiteY7" fmla="*/ 108007 h 209528"/>
                <a:gd name="connsiteX8" fmla="*/ 53182 w 132310"/>
                <a:gd name="connsiteY8" fmla="*/ 209528 h 209528"/>
                <a:gd name="connsiteX9" fmla="*/ 0 w 132310"/>
                <a:gd name="connsiteY9" fmla="*/ 209528 h 20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310" h="209528">
                  <a:moveTo>
                    <a:pt x="0" y="3892"/>
                  </a:moveTo>
                  <a:lnTo>
                    <a:pt x="53192" y="3892"/>
                  </a:lnTo>
                  <a:lnTo>
                    <a:pt x="53192" y="25492"/>
                  </a:lnTo>
                  <a:cubicBezTo>
                    <a:pt x="70486" y="5615"/>
                    <a:pt x="92538" y="0"/>
                    <a:pt x="116315" y="0"/>
                  </a:cubicBezTo>
                  <a:cubicBezTo>
                    <a:pt x="121498" y="0"/>
                    <a:pt x="126691" y="0"/>
                    <a:pt x="132311" y="436"/>
                  </a:cubicBezTo>
                  <a:lnTo>
                    <a:pt x="132311" y="53142"/>
                  </a:lnTo>
                  <a:cubicBezTo>
                    <a:pt x="126691" y="51845"/>
                    <a:pt x="121072" y="50983"/>
                    <a:pt x="108089" y="50983"/>
                  </a:cubicBezTo>
                  <a:cubicBezTo>
                    <a:pt x="79555" y="50983"/>
                    <a:pt x="53182" y="71314"/>
                    <a:pt x="53182" y="108007"/>
                  </a:cubicBezTo>
                  <a:lnTo>
                    <a:pt x="53182" y="209528"/>
                  </a:lnTo>
                  <a:lnTo>
                    <a:pt x="0" y="209528"/>
                  </a:ln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15" name="Freeform 14">
              <a:extLst>
                <a:ext uri="{FF2B5EF4-FFF2-40B4-BE49-F238E27FC236}">
                  <a16:creationId xmlns:a16="http://schemas.microsoft.com/office/drawing/2014/main" id="{764B9972-D073-0941-BADD-9500B18761A8}"/>
                </a:ext>
              </a:extLst>
            </p:cNvPr>
            <p:cNvSpPr/>
            <p:nvPr/>
          </p:nvSpPr>
          <p:spPr>
            <a:xfrm>
              <a:off x="2038137" y="573513"/>
              <a:ext cx="214007" cy="314941"/>
            </a:xfrm>
            <a:custGeom>
              <a:avLst/>
              <a:gdLst>
                <a:gd name="connsiteX0" fmla="*/ 85165 w 214007"/>
                <a:gd name="connsiteY0" fmla="*/ 211261 h 314941"/>
                <a:gd name="connsiteX1" fmla="*/ 0 w 214007"/>
                <a:gd name="connsiteY1" fmla="*/ 0 h 314941"/>
                <a:gd name="connsiteX2" fmla="*/ 58792 w 214007"/>
                <a:gd name="connsiteY2" fmla="*/ 0 h 314941"/>
                <a:gd name="connsiteX3" fmla="*/ 110249 w 214007"/>
                <a:gd name="connsiteY3" fmla="*/ 142135 h 314941"/>
                <a:gd name="connsiteX4" fmla="*/ 161697 w 214007"/>
                <a:gd name="connsiteY4" fmla="*/ 0 h 314941"/>
                <a:gd name="connsiteX5" fmla="*/ 214007 w 214007"/>
                <a:gd name="connsiteY5" fmla="*/ 0 h 314941"/>
                <a:gd name="connsiteX6" fmla="*/ 99873 w 214007"/>
                <a:gd name="connsiteY6" fmla="*/ 314941 h 314941"/>
                <a:gd name="connsiteX7" fmla="*/ 47989 w 214007"/>
                <a:gd name="connsiteY7" fmla="*/ 314941 h 314941"/>
                <a:gd name="connsiteX8" fmla="*/ 85165 w 214007"/>
                <a:gd name="connsiteY8" fmla="*/ 211261 h 31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007" h="314941">
                  <a:moveTo>
                    <a:pt x="85165" y="211261"/>
                  </a:moveTo>
                  <a:lnTo>
                    <a:pt x="0" y="0"/>
                  </a:lnTo>
                  <a:lnTo>
                    <a:pt x="58792" y="0"/>
                  </a:lnTo>
                  <a:lnTo>
                    <a:pt x="110249" y="142135"/>
                  </a:lnTo>
                  <a:lnTo>
                    <a:pt x="161697" y="0"/>
                  </a:lnTo>
                  <a:lnTo>
                    <a:pt x="214007" y="0"/>
                  </a:lnTo>
                  <a:lnTo>
                    <a:pt x="99873" y="314941"/>
                  </a:lnTo>
                  <a:lnTo>
                    <a:pt x="47989" y="314941"/>
                  </a:lnTo>
                  <a:lnTo>
                    <a:pt x="85165" y="211261"/>
                  </a:ln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16" name="Freeform 15">
              <a:extLst>
                <a:ext uri="{FF2B5EF4-FFF2-40B4-BE49-F238E27FC236}">
                  <a16:creationId xmlns:a16="http://schemas.microsoft.com/office/drawing/2014/main" id="{29E00832-BCD4-0B40-BA40-F458F2F06137}"/>
                </a:ext>
              </a:extLst>
            </p:cNvPr>
            <p:cNvSpPr/>
            <p:nvPr/>
          </p:nvSpPr>
          <p:spPr>
            <a:xfrm>
              <a:off x="1959658" y="459455"/>
              <a:ext cx="53182" cy="319510"/>
            </a:xfrm>
            <a:custGeom>
              <a:avLst/>
              <a:gdLst>
                <a:gd name="connsiteX0" fmla="*/ 0 w 53182"/>
                <a:gd name="connsiteY0" fmla="*/ 0 h 319510"/>
                <a:gd name="connsiteX1" fmla="*/ 53182 w 53182"/>
                <a:gd name="connsiteY1" fmla="*/ 0 h 319510"/>
                <a:gd name="connsiteX2" fmla="*/ 53182 w 53182"/>
                <a:gd name="connsiteY2" fmla="*/ 319511 h 319510"/>
                <a:gd name="connsiteX3" fmla="*/ 0 w 53182"/>
                <a:gd name="connsiteY3" fmla="*/ 319511 h 319510"/>
              </a:gdLst>
              <a:ahLst/>
              <a:cxnLst>
                <a:cxn ang="0">
                  <a:pos x="connsiteX0" y="connsiteY0"/>
                </a:cxn>
                <a:cxn ang="0">
                  <a:pos x="connsiteX1" y="connsiteY1"/>
                </a:cxn>
                <a:cxn ang="0">
                  <a:pos x="connsiteX2" y="connsiteY2"/>
                </a:cxn>
                <a:cxn ang="0">
                  <a:pos x="connsiteX3" y="connsiteY3"/>
                </a:cxn>
              </a:cxnLst>
              <a:rect l="l" t="t" r="r" b="b"/>
              <a:pathLst>
                <a:path w="53182" h="319510">
                  <a:moveTo>
                    <a:pt x="0" y="0"/>
                  </a:moveTo>
                  <a:lnTo>
                    <a:pt x="53182" y="0"/>
                  </a:lnTo>
                  <a:lnTo>
                    <a:pt x="53182" y="319511"/>
                  </a:lnTo>
                  <a:lnTo>
                    <a:pt x="0" y="319511"/>
                  </a:ln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2263098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 Thank you Slide 2">
    <p:bg>
      <p:bgPr>
        <a:solidFill>
          <a:schemeClr val="accent2"/>
        </a:solid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EC9FE23A-B405-F748-BB7C-87A556C47A09}"/>
              </a:ext>
            </a:extLst>
          </p:cNvPr>
          <p:cNvPicPr>
            <a:picLocks noChangeAspect="1"/>
          </p:cNvPicPr>
          <p:nvPr userDrawn="1"/>
        </p:nvPicPr>
        <p:blipFill rotWithShape="1">
          <a:blip r:embed="rId2"/>
          <a:srcRect l="3407" t="4600" r="4600" b="3407"/>
          <a:stretch/>
        </p:blipFill>
        <p:spPr>
          <a:xfrm>
            <a:off x="0" y="0"/>
            <a:ext cx="12192000" cy="6858000"/>
          </a:xfrm>
          <a:prstGeom prst="rect">
            <a:avLst/>
          </a:prstGeom>
        </p:spPr>
      </p:pic>
      <p:pic>
        <p:nvPicPr>
          <p:cNvPr id="18" name="Graphic 17">
            <a:extLst>
              <a:ext uri="{FF2B5EF4-FFF2-40B4-BE49-F238E27FC236}">
                <a16:creationId xmlns:a16="http://schemas.microsoft.com/office/drawing/2014/main" id="{D26575E1-6CA8-464A-9E15-5B79B0802B6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25936" y="3010782"/>
            <a:ext cx="3201685" cy="820185"/>
          </a:xfrm>
          <a:prstGeom prst="rect">
            <a:avLst/>
          </a:prstGeom>
        </p:spPr>
      </p:pic>
    </p:spTree>
    <p:extLst>
      <p:ext uri="{BB962C8B-B14F-4D97-AF65-F5344CB8AC3E}">
        <p14:creationId xmlns:p14="http://schemas.microsoft.com/office/powerpoint/2010/main" val="16174033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 column with imag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9C4D032-637F-AC4A-8C45-9EE25FBE7687}"/>
              </a:ext>
            </a:extLst>
          </p:cNvPr>
          <p:cNvSpPr/>
          <p:nvPr userDrawn="1"/>
        </p:nvSpPr>
        <p:spPr>
          <a:xfrm>
            <a:off x="4090545" y="0"/>
            <a:ext cx="4047565" cy="6858002"/>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Precisely" pitchFamily="2" charset="0"/>
            </a:endParaRP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714243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dirty="0"/>
              <a:t>3 column with image 1</a:t>
            </a:r>
          </a:p>
        </p:txBody>
      </p:sp>
      <p:sp>
        <p:nvSpPr>
          <p:cNvPr id="20" name="Footer Placeholder 4">
            <a:extLst>
              <a:ext uri="{FF2B5EF4-FFF2-40B4-BE49-F238E27FC236}">
                <a16:creationId xmlns:a16="http://schemas.microsoft.com/office/drawing/2014/main" id="{EFEC1298-5444-C949-BCF4-3638904AB2DF}"/>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23" name="Slide Number Placeholder 5">
            <a:extLst>
              <a:ext uri="{FF2B5EF4-FFF2-40B4-BE49-F238E27FC236}">
                <a16:creationId xmlns:a16="http://schemas.microsoft.com/office/drawing/2014/main" id="{C1B54ACE-4B17-9641-BFDC-0F597BF30BD9}"/>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
        <p:nvSpPr>
          <p:cNvPr id="25" name="Picture Placeholder 24">
            <a:extLst>
              <a:ext uri="{FF2B5EF4-FFF2-40B4-BE49-F238E27FC236}">
                <a16:creationId xmlns:a16="http://schemas.microsoft.com/office/drawing/2014/main" id="{7D015E50-332C-E742-8E2D-D1286304055A}"/>
              </a:ext>
            </a:extLst>
          </p:cNvPr>
          <p:cNvSpPr>
            <a:spLocks noGrp="1"/>
          </p:cNvSpPr>
          <p:nvPr>
            <p:ph type="pic" sz="quarter" idx="36"/>
          </p:nvPr>
        </p:nvSpPr>
        <p:spPr>
          <a:xfrm>
            <a:off x="8137525" y="0"/>
            <a:ext cx="4054475" cy="6858000"/>
          </a:xfrm>
          <a:custGeom>
            <a:avLst/>
            <a:gdLst>
              <a:gd name="connsiteX0" fmla="*/ 3735314 w 4054475"/>
              <a:gd name="connsiteY0" fmla="*/ 6385524 h 6858000"/>
              <a:gd name="connsiteX1" fmla="*/ 3791422 w 4054475"/>
              <a:gd name="connsiteY1" fmla="*/ 6441624 h 6858000"/>
              <a:gd name="connsiteX2" fmla="*/ 3735314 w 4054475"/>
              <a:gd name="connsiteY2" fmla="*/ 6497725 h 6858000"/>
              <a:gd name="connsiteX3" fmla="*/ 3679205 w 4054475"/>
              <a:gd name="connsiteY3" fmla="*/ 6441624 h 6858000"/>
              <a:gd name="connsiteX4" fmla="*/ 3735314 w 4054475"/>
              <a:gd name="connsiteY4" fmla="*/ 6385524 h 6858000"/>
              <a:gd name="connsiteX5" fmla="*/ 3735314 w 4054475"/>
              <a:gd name="connsiteY5" fmla="*/ 6330013 h 6858000"/>
              <a:gd name="connsiteX6" fmla="*/ 3632459 w 4054475"/>
              <a:gd name="connsiteY6" fmla="*/ 6398181 h 6858000"/>
              <a:gd name="connsiteX7" fmla="*/ 3623957 w 4054475"/>
              <a:gd name="connsiteY7" fmla="*/ 6440287 h 6858000"/>
              <a:gd name="connsiteX8" fmla="*/ 3623957 w 4054475"/>
              <a:gd name="connsiteY8" fmla="*/ 6333812 h 6858000"/>
              <a:gd name="connsiteX9" fmla="*/ 3568729 w 4054475"/>
              <a:gd name="connsiteY9" fmla="*/ 6333812 h 6858000"/>
              <a:gd name="connsiteX10" fmla="*/ 3568729 w 4054475"/>
              <a:gd name="connsiteY10" fmla="*/ 6660776 h 6858000"/>
              <a:gd name="connsiteX11" fmla="*/ 3623957 w 4054475"/>
              <a:gd name="connsiteY11" fmla="*/ 6660776 h 6858000"/>
              <a:gd name="connsiteX12" fmla="*/ 3623957 w 4054475"/>
              <a:gd name="connsiteY12" fmla="*/ 6442961 h 6858000"/>
              <a:gd name="connsiteX13" fmla="*/ 3632459 w 4054475"/>
              <a:gd name="connsiteY13" fmla="*/ 6485068 h 6858000"/>
              <a:gd name="connsiteX14" fmla="*/ 3735314 w 4054475"/>
              <a:gd name="connsiteY14" fmla="*/ 6553235 h 6858000"/>
              <a:gd name="connsiteX15" fmla="*/ 3846940 w 4054475"/>
              <a:gd name="connsiteY15" fmla="*/ 6441624 h 6858000"/>
              <a:gd name="connsiteX16" fmla="*/ 3735314 w 4054475"/>
              <a:gd name="connsiteY16" fmla="*/ 6330013 h 6858000"/>
              <a:gd name="connsiteX17" fmla="*/ 0 w 4054475"/>
              <a:gd name="connsiteY17" fmla="*/ 0 h 6858000"/>
              <a:gd name="connsiteX18" fmla="*/ 4054475 w 4054475"/>
              <a:gd name="connsiteY18" fmla="*/ 0 h 6858000"/>
              <a:gd name="connsiteX19" fmla="*/ 4054475 w 4054475"/>
              <a:gd name="connsiteY19" fmla="*/ 6858000 h 6858000"/>
              <a:gd name="connsiteX20" fmla="*/ 0 w 4054475"/>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54475" h="6858000">
                <a:moveTo>
                  <a:pt x="3735314" y="6385524"/>
                </a:moveTo>
                <a:cubicBezTo>
                  <a:pt x="3766303" y="6385524"/>
                  <a:pt x="3791422" y="6410640"/>
                  <a:pt x="3791422" y="6441624"/>
                </a:cubicBezTo>
                <a:cubicBezTo>
                  <a:pt x="3791422" y="6472599"/>
                  <a:pt x="3766303" y="6497725"/>
                  <a:pt x="3735314" y="6497725"/>
                </a:cubicBezTo>
                <a:cubicBezTo>
                  <a:pt x="3704325" y="6497725"/>
                  <a:pt x="3679205" y="6472609"/>
                  <a:pt x="3679205" y="6441624"/>
                </a:cubicBezTo>
                <a:cubicBezTo>
                  <a:pt x="3679205" y="6410640"/>
                  <a:pt x="3704325" y="6385524"/>
                  <a:pt x="3735314" y="6385524"/>
                </a:cubicBezTo>
                <a:close/>
                <a:moveTo>
                  <a:pt x="3735314" y="6330013"/>
                </a:moveTo>
                <a:cubicBezTo>
                  <a:pt x="3689078" y="6330013"/>
                  <a:pt x="3649406" y="6358123"/>
                  <a:pt x="3632459" y="6398181"/>
                </a:cubicBezTo>
                <a:lnTo>
                  <a:pt x="3623957" y="6440287"/>
                </a:lnTo>
                <a:lnTo>
                  <a:pt x="3623957" y="6333812"/>
                </a:lnTo>
                <a:lnTo>
                  <a:pt x="3568729" y="6333812"/>
                </a:lnTo>
                <a:lnTo>
                  <a:pt x="3568729" y="6660776"/>
                </a:lnTo>
                <a:lnTo>
                  <a:pt x="3623957" y="6660776"/>
                </a:lnTo>
                <a:lnTo>
                  <a:pt x="3623957" y="6442961"/>
                </a:lnTo>
                <a:lnTo>
                  <a:pt x="3632459" y="6485068"/>
                </a:lnTo>
                <a:cubicBezTo>
                  <a:pt x="3649406" y="6525127"/>
                  <a:pt x="3689078" y="6553235"/>
                  <a:pt x="3735314" y="6553235"/>
                </a:cubicBezTo>
                <a:cubicBezTo>
                  <a:pt x="3796962" y="6553235"/>
                  <a:pt x="3846940" y="6503264"/>
                  <a:pt x="3846940" y="6441624"/>
                </a:cubicBezTo>
                <a:cubicBezTo>
                  <a:pt x="3846930" y="6379985"/>
                  <a:pt x="3796962" y="6330013"/>
                  <a:pt x="3735314" y="6330013"/>
                </a:cubicBezTo>
                <a:close/>
                <a:moveTo>
                  <a:pt x="0" y="0"/>
                </a:moveTo>
                <a:lnTo>
                  <a:pt x="4054475" y="0"/>
                </a:lnTo>
                <a:lnTo>
                  <a:pt x="4054475" y="6858000"/>
                </a:lnTo>
                <a:lnTo>
                  <a:pt x="0" y="6858000"/>
                </a:lnTo>
                <a:close/>
              </a:path>
            </a:pathLst>
          </a:custGeom>
          <a:blipFill>
            <a:blip r:embed="rId2"/>
            <a:stretch>
              <a:fillRect/>
            </a:stretch>
          </a:blipFill>
        </p:spPr>
        <p:txBody>
          <a:bodyPr wrap="square">
            <a:noAutofit/>
          </a:bodyPr>
          <a:lstStyle>
            <a:lvl1pPr>
              <a:defRPr sz="1200">
                <a:solidFill>
                  <a:schemeClr val="bg1"/>
                </a:solidFill>
              </a:defRPr>
            </a:lvl1pPr>
          </a:lstStyle>
          <a:p>
            <a:r>
              <a:rPr lang="en-US"/>
              <a:t>Click icon to add picture</a:t>
            </a:r>
            <a:endParaRPr lang="en-US" dirty="0"/>
          </a:p>
        </p:txBody>
      </p:sp>
      <p:sp>
        <p:nvSpPr>
          <p:cNvPr id="11" name="Text Placeholder 3">
            <a:extLst>
              <a:ext uri="{FF2B5EF4-FFF2-40B4-BE49-F238E27FC236}">
                <a16:creationId xmlns:a16="http://schemas.microsoft.com/office/drawing/2014/main" id="{402DE0E9-9AC7-8C47-9E0A-6D205779D491}"/>
              </a:ext>
            </a:extLst>
          </p:cNvPr>
          <p:cNvSpPr>
            <a:spLocks noGrp="1"/>
          </p:cNvSpPr>
          <p:nvPr>
            <p:ph type="body" sz="quarter" idx="26" hasCustomPrompt="1"/>
          </p:nvPr>
        </p:nvSpPr>
        <p:spPr>
          <a:xfrm>
            <a:off x="531693" y="1565945"/>
            <a:ext cx="3080492" cy="383009"/>
          </a:xfrm>
        </p:spPr>
        <p:txBody>
          <a:bodyPr anchor="b"/>
          <a:lstStyle>
            <a:lvl1pPr marL="0" indent="0">
              <a:buClr>
                <a:schemeClr val="accent2"/>
              </a:buClr>
              <a:buFontTx/>
              <a:buNone/>
              <a:tabLst/>
              <a:defRPr sz="1600" b="0">
                <a:solidFill>
                  <a:schemeClr val="tx1"/>
                </a:solidFill>
                <a:latin typeface="Precisely Bold" panose="00000800000000000000" pitchFamily="2" charset="0"/>
              </a:defRPr>
            </a:lvl1pPr>
            <a:lvl2pPr marL="179388" indent="0">
              <a:buClr>
                <a:schemeClr val="accent2"/>
              </a:buClr>
              <a:buFontTx/>
              <a:buNone/>
              <a:tabLst/>
              <a:defRPr sz="1500" b="0">
                <a:solidFill>
                  <a:schemeClr val="tx1"/>
                </a:solidFill>
                <a:latin typeface="Precisely Bold" panose="00000800000000000000" pitchFamily="2" charset="0"/>
              </a:defRPr>
            </a:lvl2pPr>
            <a:lvl3pPr marL="360362" indent="0">
              <a:buClr>
                <a:schemeClr val="accent2"/>
              </a:buClr>
              <a:buFontTx/>
              <a:buNone/>
              <a:defRPr sz="1400" b="0">
                <a:solidFill>
                  <a:schemeClr val="tx1"/>
                </a:solidFill>
                <a:latin typeface="Precisely Bold" panose="00000800000000000000" pitchFamily="2" charset="0"/>
              </a:defRPr>
            </a:lvl3pPr>
            <a:lvl4pPr marL="540000" indent="0">
              <a:buClr>
                <a:schemeClr val="accent2"/>
              </a:buClr>
              <a:buFontTx/>
              <a:buNone/>
              <a:defRPr sz="1300" b="0">
                <a:solidFill>
                  <a:schemeClr val="tx1"/>
                </a:solidFill>
                <a:latin typeface="Precisely Bold" panose="00000800000000000000" pitchFamily="2" charset="0"/>
              </a:defRPr>
            </a:lvl4pPr>
            <a:lvl5pPr marL="719137" indent="0">
              <a:buClr>
                <a:schemeClr val="accent2"/>
              </a:buClr>
              <a:buFontTx/>
              <a:buNone/>
              <a:defRPr sz="1200" b="0">
                <a:solidFill>
                  <a:schemeClr val="tx1"/>
                </a:solidFill>
                <a:latin typeface="Precisely Bold" panose="00000800000000000000" pitchFamily="2" charset="0"/>
              </a:defRPr>
            </a:lvl5pPr>
            <a:lvl6pPr marL="900112" indent="0">
              <a:buClr>
                <a:schemeClr val="accent2"/>
              </a:buClr>
              <a:buFontTx/>
              <a:buNone/>
              <a:tabLst/>
              <a:defRPr sz="1100" b="0">
                <a:solidFill>
                  <a:schemeClr val="tx1"/>
                </a:solidFill>
                <a:latin typeface="Precisely Bold" panose="00000800000000000000" pitchFamily="2" charset="0"/>
              </a:defRPr>
            </a:lvl6pPr>
            <a:lvl7pPr marL="1079500" indent="0">
              <a:buClr>
                <a:schemeClr val="accent2"/>
              </a:buClr>
              <a:buFontTx/>
              <a:buNone/>
              <a:tabLst/>
              <a:defRPr sz="1000" b="0">
                <a:solidFill>
                  <a:schemeClr val="tx1"/>
                </a:solidFill>
                <a:latin typeface="Precisely Bold" panose="00000800000000000000" pitchFamily="2" charset="0"/>
              </a:defRPr>
            </a:lvl7pPr>
            <a:lvl8pPr marL="1260475" indent="0">
              <a:buClr>
                <a:schemeClr val="accent2"/>
              </a:buClr>
              <a:buFontTx/>
              <a:buNone/>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dirty="0"/>
              <a:t>Click to edit styles</a:t>
            </a:r>
          </a:p>
        </p:txBody>
      </p:sp>
      <p:sp>
        <p:nvSpPr>
          <p:cNvPr id="12" name="Text Placeholder 3">
            <a:extLst>
              <a:ext uri="{FF2B5EF4-FFF2-40B4-BE49-F238E27FC236}">
                <a16:creationId xmlns:a16="http://schemas.microsoft.com/office/drawing/2014/main" id="{73F476F0-0D8A-0E44-81F9-5D6EC0A93A16}"/>
              </a:ext>
            </a:extLst>
          </p:cNvPr>
          <p:cNvSpPr>
            <a:spLocks noGrp="1"/>
          </p:cNvSpPr>
          <p:nvPr>
            <p:ph type="body" sz="quarter" idx="34" hasCustomPrompt="1"/>
          </p:nvPr>
        </p:nvSpPr>
        <p:spPr>
          <a:xfrm>
            <a:off x="531693" y="2220687"/>
            <a:ext cx="3080492" cy="3769296"/>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p:txBody>
      </p:sp>
      <p:sp>
        <p:nvSpPr>
          <p:cNvPr id="13" name="Text Placeholder 3">
            <a:extLst>
              <a:ext uri="{FF2B5EF4-FFF2-40B4-BE49-F238E27FC236}">
                <a16:creationId xmlns:a16="http://schemas.microsoft.com/office/drawing/2014/main" id="{CE1D8679-5261-3D43-B918-A43DFD30A521}"/>
              </a:ext>
            </a:extLst>
          </p:cNvPr>
          <p:cNvSpPr>
            <a:spLocks noGrp="1"/>
          </p:cNvSpPr>
          <p:nvPr>
            <p:ph type="body" sz="quarter" idx="35" hasCustomPrompt="1"/>
          </p:nvPr>
        </p:nvSpPr>
        <p:spPr>
          <a:xfrm>
            <a:off x="4586859" y="1565945"/>
            <a:ext cx="3080492" cy="383009"/>
          </a:xfrm>
        </p:spPr>
        <p:txBody>
          <a:bodyPr anchor="b"/>
          <a:lstStyle>
            <a:lvl1pPr marL="0" indent="0">
              <a:buClr>
                <a:schemeClr val="accent2"/>
              </a:buClr>
              <a:buFontTx/>
              <a:buNone/>
              <a:tabLst/>
              <a:defRPr sz="1600" b="0">
                <a:solidFill>
                  <a:schemeClr val="tx1"/>
                </a:solidFill>
                <a:latin typeface="Precisely Bold" panose="00000800000000000000" pitchFamily="2" charset="0"/>
              </a:defRPr>
            </a:lvl1pPr>
            <a:lvl2pPr marL="179388" indent="0">
              <a:buClr>
                <a:schemeClr val="accent2"/>
              </a:buClr>
              <a:buFontTx/>
              <a:buNone/>
              <a:tabLst/>
              <a:defRPr sz="1500" b="0">
                <a:solidFill>
                  <a:schemeClr val="tx1"/>
                </a:solidFill>
                <a:latin typeface="Precisely Bold" panose="00000800000000000000" pitchFamily="2" charset="0"/>
              </a:defRPr>
            </a:lvl2pPr>
            <a:lvl3pPr marL="360362" indent="0">
              <a:buClr>
                <a:schemeClr val="accent2"/>
              </a:buClr>
              <a:buFontTx/>
              <a:buNone/>
              <a:defRPr sz="1400" b="0">
                <a:solidFill>
                  <a:schemeClr val="tx1"/>
                </a:solidFill>
                <a:latin typeface="Precisely Bold" panose="00000800000000000000" pitchFamily="2" charset="0"/>
              </a:defRPr>
            </a:lvl3pPr>
            <a:lvl4pPr marL="540000" indent="0">
              <a:buClr>
                <a:schemeClr val="accent2"/>
              </a:buClr>
              <a:buFontTx/>
              <a:buNone/>
              <a:defRPr sz="1300" b="0">
                <a:solidFill>
                  <a:schemeClr val="tx1"/>
                </a:solidFill>
                <a:latin typeface="Precisely Bold" panose="00000800000000000000" pitchFamily="2" charset="0"/>
              </a:defRPr>
            </a:lvl4pPr>
            <a:lvl5pPr marL="719137" indent="0">
              <a:buClr>
                <a:schemeClr val="accent2"/>
              </a:buClr>
              <a:buFontTx/>
              <a:buNone/>
              <a:defRPr sz="1200" b="0">
                <a:solidFill>
                  <a:schemeClr val="tx1"/>
                </a:solidFill>
                <a:latin typeface="Precisely Bold" panose="00000800000000000000" pitchFamily="2" charset="0"/>
              </a:defRPr>
            </a:lvl5pPr>
            <a:lvl6pPr marL="900112" indent="0">
              <a:buClr>
                <a:schemeClr val="accent2"/>
              </a:buClr>
              <a:buFontTx/>
              <a:buNone/>
              <a:tabLst/>
              <a:defRPr sz="1100" b="0">
                <a:solidFill>
                  <a:schemeClr val="tx1"/>
                </a:solidFill>
                <a:latin typeface="Precisely Bold" panose="00000800000000000000" pitchFamily="2" charset="0"/>
              </a:defRPr>
            </a:lvl6pPr>
            <a:lvl7pPr marL="1079500" indent="0">
              <a:buClr>
                <a:schemeClr val="accent2"/>
              </a:buClr>
              <a:buFontTx/>
              <a:buNone/>
              <a:tabLst/>
              <a:defRPr sz="1000" b="0">
                <a:solidFill>
                  <a:schemeClr val="tx1"/>
                </a:solidFill>
                <a:latin typeface="Precisely Bold" panose="00000800000000000000" pitchFamily="2" charset="0"/>
              </a:defRPr>
            </a:lvl7pPr>
            <a:lvl8pPr marL="1260475" indent="0">
              <a:buClr>
                <a:schemeClr val="accent2"/>
              </a:buClr>
              <a:buFontTx/>
              <a:buNone/>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dirty="0"/>
              <a:t>Click to edit styles</a:t>
            </a:r>
          </a:p>
        </p:txBody>
      </p:sp>
      <p:sp>
        <p:nvSpPr>
          <p:cNvPr id="15" name="Text Placeholder 3">
            <a:extLst>
              <a:ext uri="{FF2B5EF4-FFF2-40B4-BE49-F238E27FC236}">
                <a16:creationId xmlns:a16="http://schemas.microsoft.com/office/drawing/2014/main" id="{275C05C7-D2A3-C341-8064-7384263F7067}"/>
              </a:ext>
            </a:extLst>
          </p:cNvPr>
          <p:cNvSpPr>
            <a:spLocks noGrp="1"/>
          </p:cNvSpPr>
          <p:nvPr>
            <p:ph type="body" sz="quarter" idx="37" hasCustomPrompt="1"/>
          </p:nvPr>
        </p:nvSpPr>
        <p:spPr>
          <a:xfrm>
            <a:off x="4586859" y="2220687"/>
            <a:ext cx="3080492" cy="3769296"/>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p:txBody>
      </p:sp>
    </p:spTree>
    <p:extLst>
      <p:ext uri="{BB962C8B-B14F-4D97-AF65-F5344CB8AC3E}">
        <p14:creationId xmlns:p14="http://schemas.microsoft.com/office/powerpoint/2010/main" val="156356629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C534A5D-C7FF-A540-AFD4-1CE3CDCF07E1}"/>
              </a:ext>
            </a:extLst>
          </p:cNvPr>
          <p:cNvPicPr>
            <a:picLocks noChangeAspect="1"/>
          </p:cNvPicPr>
          <p:nvPr userDrawn="1"/>
        </p:nvPicPr>
        <p:blipFill rotWithShape="1">
          <a:blip r:embed="rId2"/>
          <a:srcRect l="25717" r="47551"/>
          <a:stretch/>
        </p:blipFill>
        <p:spPr>
          <a:xfrm>
            <a:off x="0" y="0"/>
            <a:ext cx="3259239" cy="6858000"/>
          </a:xfrm>
          <a:prstGeom prst="rect">
            <a:avLst/>
          </a:prstGeom>
        </p:spPr>
      </p:pic>
      <p:grpSp>
        <p:nvGrpSpPr>
          <p:cNvPr id="9" name="Group 8">
            <a:extLst>
              <a:ext uri="{FF2B5EF4-FFF2-40B4-BE49-F238E27FC236}">
                <a16:creationId xmlns:a16="http://schemas.microsoft.com/office/drawing/2014/main" id="{B6CA73B6-EE9F-A14F-9A24-FFCEDEF79174}"/>
              </a:ext>
            </a:extLst>
          </p:cNvPr>
          <p:cNvGrpSpPr/>
          <p:nvPr userDrawn="1"/>
        </p:nvGrpSpPr>
        <p:grpSpPr>
          <a:xfrm>
            <a:off x="11706254" y="6330013"/>
            <a:ext cx="278211" cy="330763"/>
            <a:chOff x="12902744" y="3817890"/>
            <a:chExt cx="268754" cy="319520"/>
          </a:xfrm>
          <a:solidFill>
            <a:schemeClr val="accent2"/>
          </a:solidFill>
        </p:grpSpPr>
        <p:sp>
          <p:nvSpPr>
            <p:cNvPr id="10" name="Freeform 9">
              <a:extLst>
                <a:ext uri="{FF2B5EF4-FFF2-40B4-BE49-F238E27FC236}">
                  <a16:creationId xmlns:a16="http://schemas.microsoft.com/office/drawing/2014/main" id="{FEC5941F-E751-3246-8B8A-34AE9ECB44B2}"/>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11" name="Freeform 10">
              <a:extLst>
                <a:ext uri="{FF2B5EF4-FFF2-40B4-BE49-F238E27FC236}">
                  <a16:creationId xmlns:a16="http://schemas.microsoft.com/office/drawing/2014/main" id="{AC3B3F1C-180D-DB40-9C37-1327730977B0}"/>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23" name="Text Placeholder 2">
            <a:extLst>
              <a:ext uri="{FF2B5EF4-FFF2-40B4-BE49-F238E27FC236}">
                <a16:creationId xmlns:a16="http://schemas.microsoft.com/office/drawing/2014/main" id="{AD4256A9-ACAC-F942-BC50-8A882496338C}"/>
              </a:ext>
            </a:extLst>
          </p:cNvPr>
          <p:cNvSpPr>
            <a:spLocks noGrp="1"/>
          </p:cNvSpPr>
          <p:nvPr>
            <p:ph type="body" sz="quarter" idx="17" hasCustomPrompt="1"/>
          </p:nvPr>
        </p:nvSpPr>
        <p:spPr>
          <a:xfrm>
            <a:off x="621022" y="1435827"/>
            <a:ext cx="2069169" cy="3314915"/>
          </a:xfrm>
        </p:spPr>
        <p:txBody>
          <a:bodyPr/>
          <a:lstStyle>
            <a:lvl1pPr marL="0"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1pPr>
            <a:lvl2pPr marL="179387"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2pPr>
            <a:lvl3pPr marL="360362"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3pPr>
            <a:lvl4pPr marL="539750"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4pPr>
            <a:lvl5pPr marL="719137"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5pPr>
            <a:lvl6pPr marL="900112"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6pPr>
            <a:lvl7pPr marL="1079500"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7pPr>
            <a:lvl8pPr marL="1260475"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8pPr>
            <a:lvl9pPr marL="1439862" indent="0">
              <a:buClr>
                <a:schemeClr val="accent2"/>
              </a:buClr>
              <a:buFontTx/>
              <a:buNone/>
              <a:tabLst/>
              <a:defRPr kumimoji="0" lang="en-US" sz="1800" b="0" i="0" u="none" strike="noStrike" kern="1200" cap="none" spc="0" normalizeH="0" baseline="0" dirty="0">
                <a:ln>
                  <a:noFill/>
                </a:ln>
                <a:solidFill>
                  <a:srgbClr val="FFFFFF"/>
                </a:solidFill>
                <a:effectLst/>
                <a:uLnTx/>
                <a:uFillTx/>
                <a:latin typeface="Precisely Light" pitchFamily="2" charset="0"/>
                <a:ea typeface="+mn-ea"/>
                <a:cs typeface="+mn-cs"/>
              </a:defRPr>
            </a:lvl9pPr>
          </a:lstStyle>
          <a:p>
            <a:pPr lvl="0"/>
            <a:r>
              <a:rPr lang="en-GB" dirty="0"/>
              <a:t>“Lorem ipsum </a:t>
            </a:r>
            <a:r>
              <a:rPr lang="en-GB" dirty="0" err="1"/>
              <a:t>dolor</a:t>
            </a:r>
            <a:r>
              <a:rPr lang="en-GB" dirty="0"/>
              <a:t> sit </a:t>
            </a:r>
            <a:r>
              <a:rPr lang="en-GB" dirty="0" err="1"/>
              <a:t>amet</a:t>
            </a:r>
            <a:r>
              <a:rPr lang="en-GB" dirty="0"/>
              <a:t>, cons </a:t>
            </a:r>
            <a:r>
              <a:rPr lang="en-GB" dirty="0" err="1"/>
              <a:t>ecte</a:t>
            </a:r>
            <a:r>
              <a:rPr lang="en-GB" dirty="0"/>
              <a:t> tur </a:t>
            </a:r>
            <a:r>
              <a:rPr lang="en-GB" dirty="0" err="1"/>
              <a:t>adipiscing</a:t>
            </a:r>
            <a:r>
              <a:rPr lang="en-GB" dirty="0"/>
              <a:t> </a:t>
            </a:r>
            <a:r>
              <a:rPr lang="en-GB" dirty="0" err="1"/>
              <a:t>elit</a:t>
            </a:r>
            <a:r>
              <a:rPr lang="en-GB" dirty="0"/>
              <a:t>, </a:t>
            </a:r>
            <a:r>
              <a:rPr lang="en-GB" dirty="0" err="1"/>
              <a:t>sed</a:t>
            </a:r>
            <a:r>
              <a:rPr lang="en-GB" dirty="0"/>
              <a:t> do </a:t>
            </a:r>
            <a:r>
              <a:rPr lang="en-GB" dirty="0" err="1"/>
              <a:t>eiusmo</a:t>
            </a:r>
            <a:r>
              <a:rPr lang="en-GB" dirty="0"/>
              <a:t> det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sed</a:t>
            </a:r>
            <a:r>
              <a:rPr lang="en-GB" dirty="0"/>
              <a:t> </a:t>
            </a:r>
            <a:r>
              <a:rPr lang="en-GB" dirty="0" err="1"/>
              <a:t>veniam</a:t>
            </a:r>
            <a:r>
              <a:rPr lang="en-GB" dirty="0"/>
              <a:t>, </a:t>
            </a:r>
            <a:r>
              <a:rPr lang="en-GB" dirty="0" err="1"/>
              <a:t>quis</a:t>
            </a:r>
            <a:r>
              <a:rPr lang="en-GB" dirty="0"/>
              <a:t> dolore </a:t>
            </a:r>
            <a:r>
              <a:rPr lang="en-GB" dirty="0" err="1"/>
              <a:t>consequat</a:t>
            </a:r>
            <a:r>
              <a:rPr lang="en-GB" dirty="0"/>
              <a:t>. Duis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dolore”.</a:t>
            </a:r>
          </a:p>
          <a:p>
            <a:pPr lvl="0"/>
            <a:endParaRPr lang="en-GB" dirty="0"/>
          </a:p>
          <a:p>
            <a:pPr lvl="0"/>
            <a:endParaRPr lang="en-GB" dirty="0"/>
          </a:p>
        </p:txBody>
      </p:sp>
      <p:sp>
        <p:nvSpPr>
          <p:cNvPr id="24" name="Text Placeholder 2">
            <a:extLst>
              <a:ext uri="{FF2B5EF4-FFF2-40B4-BE49-F238E27FC236}">
                <a16:creationId xmlns:a16="http://schemas.microsoft.com/office/drawing/2014/main" id="{6D65C722-844B-A14F-9D71-E6F7F055E1FB}"/>
              </a:ext>
            </a:extLst>
          </p:cNvPr>
          <p:cNvSpPr>
            <a:spLocks noGrp="1"/>
          </p:cNvSpPr>
          <p:nvPr>
            <p:ph type="body" sz="quarter" idx="18" hasCustomPrompt="1"/>
          </p:nvPr>
        </p:nvSpPr>
        <p:spPr>
          <a:xfrm>
            <a:off x="621022" y="4940821"/>
            <a:ext cx="2069169" cy="499772"/>
          </a:xfrm>
        </p:spPr>
        <p:txBody>
          <a:bodyPr/>
          <a:lstStyle>
            <a:lvl1pPr marL="0" indent="0">
              <a:spcBef>
                <a:spcPts val="0"/>
              </a:spcBef>
              <a:buClr>
                <a:schemeClr val="accent2"/>
              </a:buClr>
              <a:buFontTx/>
              <a:buNone/>
              <a:tabLst/>
              <a:defRPr kumimoji="0" lang="en-GB" sz="1400" b="0" i="0" u="none" strike="noStrike" kern="1200" cap="none" spc="0" normalizeH="0" baseline="0" dirty="0">
                <a:ln>
                  <a:noFill/>
                </a:ln>
                <a:solidFill>
                  <a:srgbClr val="FFFFFF"/>
                </a:solidFill>
                <a:effectLst/>
                <a:uLnTx/>
                <a:uFillTx/>
                <a:latin typeface="Precisely Bold" panose="00000800000000000000" pitchFamily="2" charset="0"/>
                <a:ea typeface="+mn-ea"/>
                <a:cs typeface="+mn-cs"/>
              </a:defRPr>
            </a:lvl1pPr>
            <a:lvl2pPr marL="179387" indent="0">
              <a:buClr>
                <a:schemeClr val="accent2"/>
              </a:buClr>
              <a:buFontTx/>
              <a:buNone/>
              <a:tabLst/>
              <a:defRPr sz="1400" b="0" i="0">
                <a:solidFill>
                  <a:schemeClr val="bg1"/>
                </a:solidFill>
                <a:latin typeface="Precisely Light" pitchFamily="2" charset="0"/>
              </a:defRPr>
            </a:lvl2pPr>
            <a:lvl3pPr marL="360362" indent="0">
              <a:buClr>
                <a:schemeClr val="accent2"/>
              </a:buClr>
              <a:buFontTx/>
              <a:buNone/>
              <a:tabLst/>
              <a:defRPr sz="1200" b="0" i="0">
                <a:solidFill>
                  <a:schemeClr val="bg1"/>
                </a:solidFill>
                <a:latin typeface="Precisely Light" pitchFamily="2" charset="0"/>
              </a:defRPr>
            </a:lvl3pPr>
            <a:lvl4pPr marL="539750" indent="0">
              <a:buClr>
                <a:schemeClr val="accent2"/>
              </a:buClr>
              <a:buFontTx/>
              <a:buNone/>
              <a:tabLst/>
              <a:defRPr sz="1100" b="0" i="0">
                <a:solidFill>
                  <a:schemeClr val="bg1"/>
                </a:solidFill>
                <a:latin typeface="Precisely Light" pitchFamily="2" charset="0"/>
              </a:defRPr>
            </a:lvl4pPr>
            <a:lvl5pPr marL="719137" indent="0">
              <a:buClr>
                <a:schemeClr val="accent2"/>
              </a:buClr>
              <a:buFontTx/>
              <a:buNone/>
              <a:tabLst/>
              <a:defRPr sz="1100" b="0" i="0">
                <a:solidFill>
                  <a:schemeClr val="bg1"/>
                </a:solidFill>
                <a:latin typeface="Precisely Light" pitchFamily="2" charset="0"/>
              </a:defRPr>
            </a:lvl5pPr>
            <a:lvl6pPr marL="900112" indent="0">
              <a:buClr>
                <a:schemeClr val="accent2"/>
              </a:buClr>
              <a:buFontTx/>
              <a:buNone/>
              <a:tabLst/>
              <a:defRPr sz="1000" b="0" i="0">
                <a:solidFill>
                  <a:schemeClr val="bg1"/>
                </a:solidFill>
                <a:latin typeface="Precisely Light" pitchFamily="2" charset="0"/>
              </a:defRPr>
            </a:lvl6pPr>
            <a:lvl7pPr marL="1079500" indent="0">
              <a:buClr>
                <a:schemeClr val="accent2"/>
              </a:buClr>
              <a:buFontTx/>
              <a:buNone/>
              <a:tabLst/>
              <a:defRPr sz="900" b="0" i="0">
                <a:solidFill>
                  <a:schemeClr val="bg1"/>
                </a:solidFill>
                <a:latin typeface="Precisely Light" pitchFamily="2" charset="0"/>
              </a:defRPr>
            </a:lvl7pPr>
            <a:lvl8pPr marL="1260475" indent="0">
              <a:buClr>
                <a:schemeClr val="accent2"/>
              </a:buClr>
              <a:buFontTx/>
              <a:buNone/>
              <a:tabLst/>
              <a:defRPr sz="800" b="0" i="0">
                <a:solidFill>
                  <a:schemeClr val="bg1"/>
                </a:solidFill>
                <a:latin typeface="Precisely Light" pitchFamily="2" charset="0"/>
              </a:defRPr>
            </a:lvl8pPr>
            <a:lvl9pPr marL="1439862" indent="0">
              <a:buClr>
                <a:schemeClr val="accent2"/>
              </a:buClr>
              <a:buFontTx/>
              <a:buNone/>
              <a:tabLst/>
              <a:defRPr sz="700" b="0" i="0">
                <a:solidFill>
                  <a:schemeClr val="bg1"/>
                </a:solidFill>
                <a:latin typeface="Precisely Light" pitchFamily="2" charset="0"/>
              </a:defRPr>
            </a:lvl9pPr>
          </a:lstStyle>
          <a:p>
            <a:pPr lvl="0"/>
            <a:r>
              <a:rPr lang="en-GB" dirty="0"/>
              <a:t>Name Surname</a:t>
            </a:r>
            <a:br>
              <a:rPr lang="en-GB" dirty="0"/>
            </a:br>
            <a:r>
              <a:rPr lang="en-GB" dirty="0"/>
              <a:t>Job Title</a:t>
            </a:r>
            <a:br>
              <a:rPr lang="en-GB" dirty="0"/>
            </a:br>
            <a:endParaRPr lang="en-GB" dirty="0"/>
          </a:p>
        </p:txBody>
      </p:sp>
      <p:sp>
        <p:nvSpPr>
          <p:cNvPr id="4" name="Picture Placeholder 3">
            <a:extLst>
              <a:ext uri="{FF2B5EF4-FFF2-40B4-BE49-F238E27FC236}">
                <a16:creationId xmlns:a16="http://schemas.microsoft.com/office/drawing/2014/main" id="{D21DC6A1-89E4-A245-A241-4D00F0D85039}"/>
              </a:ext>
            </a:extLst>
          </p:cNvPr>
          <p:cNvSpPr>
            <a:spLocks noGrp="1"/>
          </p:cNvSpPr>
          <p:nvPr>
            <p:ph type="pic" sz="quarter" idx="19"/>
          </p:nvPr>
        </p:nvSpPr>
        <p:spPr>
          <a:xfrm>
            <a:off x="620713" y="525463"/>
            <a:ext cx="2069169" cy="641350"/>
          </a:xfrm>
          <a:blipFill>
            <a:blip r:embed="rId3"/>
            <a:stretch>
              <a:fillRect/>
            </a:stretch>
          </a:blipFill>
        </p:spPr>
        <p:txBody>
          <a:bodyPr/>
          <a:lstStyle>
            <a:lvl1pPr marL="0" indent="0">
              <a:buFontTx/>
              <a:buNone/>
              <a:defRPr sz="100"/>
            </a:lvl1pPr>
          </a:lstStyle>
          <a:p>
            <a:r>
              <a:rPr lang="en-US"/>
              <a:t>Click icon to add picture</a:t>
            </a:r>
            <a:endParaRPr lang="en-US" dirty="0"/>
          </a:p>
        </p:txBody>
      </p:sp>
      <p:sp>
        <p:nvSpPr>
          <p:cNvPr id="27" name="Title 10">
            <a:extLst>
              <a:ext uri="{FF2B5EF4-FFF2-40B4-BE49-F238E27FC236}">
                <a16:creationId xmlns:a16="http://schemas.microsoft.com/office/drawing/2014/main" id="{C19D9F1F-1686-F641-82A2-0964F870755C}"/>
              </a:ext>
            </a:extLst>
          </p:cNvPr>
          <p:cNvSpPr>
            <a:spLocks noGrp="1"/>
          </p:cNvSpPr>
          <p:nvPr>
            <p:ph type="ctrTitle" hasCustomPrompt="1"/>
          </p:nvPr>
        </p:nvSpPr>
        <p:spPr>
          <a:xfrm>
            <a:off x="3789304" y="615521"/>
            <a:ext cx="3848723" cy="1084691"/>
          </a:xfrm>
        </p:spPr>
        <p:txBody>
          <a:bodyPr/>
          <a:lstStyle>
            <a:lvl1pPr marL="0" indent="0" algn="l" defTabSz="914400" rtl="0" eaLnBrk="1" latinLnBrk="0" hangingPunct="1">
              <a:lnSpc>
                <a:spcPct val="90000"/>
              </a:lnSpc>
              <a:spcBef>
                <a:spcPct val="0"/>
              </a:spcBef>
              <a:buNone/>
              <a:tabLst>
                <a:tab pos="352425" algn="l"/>
              </a:tabLst>
              <a:defRPr lang="en-US" sz="2800" b="0" i="0" kern="0" dirty="0">
                <a:solidFill>
                  <a:schemeClr val="tx2"/>
                </a:solidFill>
                <a:latin typeface="Precisely Bold" panose="00000800000000000000" pitchFamily="2" charset="0"/>
                <a:ea typeface="+mj-ea"/>
                <a:cs typeface="+mj-cs"/>
              </a:defRPr>
            </a:lvl1pPr>
          </a:lstStyle>
          <a:p>
            <a:r>
              <a:rPr lang="en-US" sz="2800" kern="0" dirty="0">
                <a:solidFill>
                  <a:schemeClr val="tx2"/>
                </a:solidFill>
              </a:rPr>
              <a:t>Insert introduction Lorem ipsum dolor sit </a:t>
            </a:r>
            <a:r>
              <a:rPr lang="en-US" sz="2800" kern="0" dirty="0" err="1">
                <a:solidFill>
                  <a:schemeClr val="tx2"/>
                </a:solidFill>
              </a:rPr>
              <a:t>amet</a:t>
            </a:r>
            <a:r>
              <a:rPr lang="en-US" sz="2800" kern="0" dirty="0">
                <a:solidFill>
                  <a:schemeClr val="tx2"/>
                </a:solidFill>
              </a:rPr>
              <a:t>, cons </a:t>
            </a:r>
            <a:r>
              <a:rPr lang="en-US" sz="2800" kern="0" dirty="0" err="1">
                <a:solidFill>
                  <a:schemeClr val="tx2"/>
                </a:solidFill>
              </a:rPr>
              <a:t>ecte</a:t>
            </a:r>
            <a:r>
              <a:rPr lang="en-US" sz="2800" kern="0" dirty="0">
                <a:solidFill>
                  <a:schemeClr val="tx2"/>
                </a:solidFill>
              </a:rPr>
              <a:t> tur</a:t>
            </a:r>
            <a:endParaRPr lang="en-US" sz="2800" dirty="0">
              <a:solidFill>
                <a:schemeClr val="tx2"/>
              </a:solidFill>
            </a:endParaRPr>
          </a:p>
        </p:txBody>
      </p:sp>
      <p:sp>
        <p:nvSpPr>
          <p:cNvPr id="34" name="Text Placeholder 3">
            <a:extLst>
              <a:ext uri="{FF2B5EF4-FFF2-40B4-BE49-F238E27FC236}">
                <a16:creationId xmlns:a16="http://schemas.microsoft.com/office/drawing/2014/main" id="{DE119DD4-C374-9342-9B87-5D9B5F6E89A7}"/>
              </a:ext>
            </a:extLst>
          </p:cNvPr>
          <p:cNvSpPr>
            <a:spLocks noGrp="1"/>
          </p:cNvSpPr>
          <p:nvPr>
            <p:ph type="body" sz="quarter" idx="35" hasCustomPrompt="1"/>
          </p:nvPr>
        </p:nvSpPr>
        <p:spPr>
          <a:xfrm>
            <a:off x="3802555" y="2010260"/>
            <a:ext cx="3835472" cy="4119074"/>
          </a:xfrm>
        </p:spPr>
        <p:txBody>
          <a:bodyPr/>
          <a:lstStyle>
            <a:lvl1pPr marL="0" indent="0">
              <a:spcBef>
                <a:spcPts val="1000"/>
              </a:spcBef>
              <a:spcAft>
                <a:spcPts val="300"/>
              </a:spcAft>
              <a:buClr>
                <a:schemeClr val="accent2"/>
              </a:buClr>
              <a:buFontTx/>
              <a:buNone/>
              <a:tabLst/>
              <a:defRPr kumimoji="0" lang="en-GB" sz="1300" b="0" i="0" u="none" strike="noStrike" kern="1200" cap="none" spc="0" normalizeH="0" baseline="0" dirty="0">
                <a:ln>
                  <a:noFill/>
                </a:ln>
                <a:solidFill>
                  <a:srgbClr val="000000"/>
                </a:solidFill>
                <a:effectLst/>
                <a:uLnTx/>
                <a:uFillTx/>
                <a:latin typeface="Precisely Bold" panose="00000800000000000000" pitchFamily="2" charset="0"/>
                <a:ea typeface="+mn-ea"/>
                <a:cs typeface="+mn-cs"/>
              </a:defRPr>
            </a:lvl1pPr>
            <a:lvl2pPr marL="144463" marR="0" indent="-144463" algn="l" defTabSz="914400" rtl="0" eaLnBrk="1" fontAlgn="auto" latinLnBrk="0" hangingPunct="1">
              <a:lnSpc>
                <a:spcPct val="100000"/>
              </a:lnSpc>
              <a:spcBef>
                <a:spcPts val="0"/>
              </a:spcBef>
              <a:spcAft>
                <a:spcPts val="200"/>
              </a:spcAft>
              <a:buClr>
                <a:schemeClr val="accent2"/>
              </a:buClr>
              <a:buSzTx/>
              <a:buFont typeface="Arial" panose="020B0604020202020204" pitchFamily="34" charset="0"/>
              <a:buChar char="•"/>
              <a:tabLst/>
              <a:defRPr sz="1300" b="0" i="0">
                <a:solidFill>
                  <a:schemeClr val="tx1"/>
                </a:solidFill>
                <a:latin typeface="Precisely Light" pitchFamily="2" charset="0"/>
              </a:defRPr>
            </a:lvl2pPr>
            <a:lvl3pPr>
              <a:buClr>
                <a:schemeClr val="accent2"/>
              </a:buClr>
              <a:defRPr sz="13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300" b="0" i="0">
                <a:solidFill>
                  <a:schemeClr val="tx1"/>
                </a:solidFill>
                <a:latin typeface="Precisely Light" pitchFamily="2" charset="0"/>
              </a:defRPr>
            </a:lvl5pPr>
            <a:lvl6pPr marL="1079500" indent="-179388">
              <a:buClr>
                <a:schemeClr val="accent2"/>
              </a:buClr>
              <a:tabLst/>
              <a:defRPr sz="1300" b="0" i="0">
                <a:solidFill>
                  <a:schemeClr val="tx1"/>
                </a:solidFill>
                <a:latin typeface="Precisely Light" pitchFamily="2" charset="0"/>
              </a:defRPr>
            </a:lvl6pPr>
            <a:lvl7pPr marL="1258888" indent="-179388">
              <a:buClr>
                <a:schemeClr val="accent2"/>
              </a:buClr>
              <a:tabLst/>
              <a:defRPr sz="1300" b="0" i="0">
                <a:solidFill>
                  <a:schemeClr val="tx1"/>
                </a:solidFill>
                <a:latin typeface="Precisely Light" pitchFamily="2" charset="0"/>
              </a:defRPr>
            </a:lvl7pPr>
            <a:lvl8pPr marL="1439863" indent="-179388">
              <a:buClr>
                <a:schemeClr val="accent2"/>
              </a:buClr>
              <a:tabLst/>
              <a:defRPr sz="1300" b="0" i="0">
                <a:solidFill>
                  <a:schemeClr val="tx1"/>
                </a:solidFill>
                <a:latin typeface="Precisely Light" pitchFamily="2" charset="0"/>
              </a:defRPr>
            </a:lvl8pPr>
            <a:lvl9pPr marL="1619250" indent="-179388">
              <a:tabLst/>
              <a:defRPr sz="800" b="1">
                <a:solidFill>
                  <a:schemeClr val="tx1"/>
                </a:solidFill>
              </a:defRPr>
            </a:lvl9pPr>
          </a:lstStyle>
          <a:p>
            <a:pPr marL="0" marR="0" lvl="0" indent="0" algn="l" defTabSz="914400" rtl="0" eaLnBrk="1" fontAlgn="auto" latinLnBrk="0" hangingPunct="1">
              <a:lnSpc>
                <a:spcPct val="100000"/>
              </a:lnSpc>
              <a:spcBef>
                <a:spcPts val="0"/>
              </a:spcBef>
              <a:spcAft>
                <a:spcPts val="300"/>
              </a:spcAft>
              <a:buClr>
                <a:srgbClr val="8017E0"/>
              </a:buClr>
              <a:buSzTx/>
              <a:buFont typeface="Arial" panose="020B0604020202020204" pitchFamily="34" charset="0"/>
              <a:buNone/>
              <a:tabLst/>
              <a:defRPr/>
            </a:pPr>
            <a:r>
              <a:rPr lang="en-GB" dirty="0"/>
              <a:t>OBJECTIVE</a:t>
            </a:r>
          </a:p>
          <a:p>
            <a:pPr lvl="1"/>
            <a:r>
              <a:rPr lang="en-GB" dirty="0"/>
              <a:t>lorem ipsum </a:t>
            </a:r>
            <a:r>
              <a:rPr lang="en-GB" dirty="0" err="1"/>
              <a:t>dolor</a:t>
            </a:r>
            <a:r>
              <a:rPr lang="en-GB" dirty="0"/>
              <a:t> sit </a:t>
            </a:r>
            <a:r>
              <a:rPr lang="en-GB" dirty="0" err="1"/>
              <a:t>amet</a:t>
            </a:r>
            <a:r>
              <a:rPr lang="en-GB" dirty="0"/>
              <a:t>, cons </a:t>
            </a:r>
            <a:r>
              <a:rPr lang="en-GB" dirty="0" err="1"/>
              <a:t>ecte</a:t>
            </a:r>
            <a:r>
              <a:rPr lang="en-GB" dirty="0"/>
              <a:t> tur</a:t>
            </a:r>
          </a:p>
          <a:p>
            <a:pPr lvl="1"/>
            <a:r>
              <a:rPr lang="en-GB" dirty="0" err="1"/>
              <a:t>adipiscing</a:t>
            </a:r>
            <a:r>
              <a:rPr lang="en-GB" dirty="0"/>
              <a:t> </a:t>
            </a:r>
            <a:r>
              <a:rPr lang="en-GB" dirty="0" err="1"/>
              <a:t>elit</a:t>
            </a:r>
            <a:r>
              <a:rPr lang="en-GB" dirty="0"/>
              <a:t>, </a:t>
            </a:r>
            <a:r>
              <a:rPr lang="en-GB" dirty="0" err="1"/>
              <a:t>sed</a:t>
            </a:r>
            <a:r>
              <a:rPr lang="en-GB" dirty="0"/>
              <a:t> do </a:t>
            </a:r>
            <a:r>
              <a:rPr lang="en-GB" dirty="0" err="1"/>
              <a:t>eiusmo</a:t>
            </a:r>
            <a:r>
              <a:rPr lang="en-GB" dirty="0"/>
              <a:t> det  </a:t>
            </a:r>
            <a:r>
              <a:rPr lang="en-GB" dirty="0" err="1"/>
              <a:t>tempor</a:t>
            </a:r>
            <a:endParaRPr lang="en-GB" dirty="0"/>
          </a:p>
          <a:p>
            <a:pPr lvl="1"/>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endParaRPr lang="en-GB" dirty="0"/>
          </a:p>
          <a:p>
            <a:pPr marL="144463" marR="0" lvl="1" indent="-144463" algn="l" defTabSz="914400" rtl="0" eaLnBrk="1" fontAlgn="auto" latinLnBrk="0" hangingPunct="1">
              <a:lnSpc>
                <a:spcPct val="100000"/>
              </a:lnSpc>
              <a:spcBef>
                <a:spcPts val="0"/>
              </a:spcBef>
              <a:spcAft>
                <a:spcPts val="200"/>
              </a:spcAft>
              <a:buClr>
                <a:schemeClr val="accent2"/>
              </a:buClr>
              <a:buSzTx/>
              <a:buFont typeface="Arial" panose="020B0604020202020204" pitchFamily="34" charset="0"/>
              <a:buChar char="•"/>
              <a:tabLst/>
              <a:defRPr/>
            </a:pP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endParaRPr lang="en-GB" dirty="0"/>
          </a:p>
          <a:p>
            <a:pPr lvl="0"/>
            <a:r>
              <a:rPr lang="en-GB" dirty="0"/>
              <a:t>CHALLENGES</a:t>
            </a:r>
          </a:p>
          <a:p>
            <a:pPr lvl="1"/>
            <a:r>
              <a:rPr lang="en-GB" dirty="0"/>
              <a:t>Lorem ipsum </a:t>
            </a:r>
            <a:r>
              <a:rPr lang="en-GB" dirty="0" err="1"/>
              <a:t>dolor</a:t>
            </a:r>
            <a:r>
              <a:rPr lang="en-GB" dirty="0"/>
              <a:t> sit </a:t>
            </a:r>
            <a:r>
              <a:rPr lang="en-GB" dirty="0" err="1"/>
              <a:t>amet</a:t>
            </a:r>
            <a:r>
              <a:rPr lang="en-GB" dirty="0"/>
              <a:t>, cons </a:t>
            </a:r>
            <a:r>
              <a:rPr lang="en-GB" dirty="0" err="1"/>
              <a:t>ecte</a:t>
            </a:r>
            <a:r>
              <a:rPr lang="en-GB" dirty="0"/>
              <a:t> tur</a:t>
            </a:r>
          </a:p>
          <a:p>
            <a:pPr lvl="1"/>
            <a:r>
              <a:rPr lang="en-GB" dirty="0" err="1"/>
              <a:t>adipiscing</a:t>
            </a:r>
            <a:r>
              <a:rPr lang="en-GB" dirty="0"/>
              <a:t> </a:t>
            </a:r>
            <a:r>
              <a:rPr lang="en-GB" dirty="0" err="1"/>
              <a:t>elit</a:t>
            </a:r>
            <a:r>
              <a:rPr lang="en-GB" dirty="0"/>
              <a:t>, </a:t>
            </a:r>
            <a:r>
              <a:rPr lang="en-GB" dirty="0" err="1"/>
              <a:t>sed</a:t>
            </a:r>
            <a:r>
              <a:rPr lang="en-GB" dirty="0"/>
              <a:t> do </a:t>
            </a:r>
            <a:r>
              <a:rPr lang="en-GB" dirty="0" err="1"/>
              <a:t>eiusmo</a:t>
            </a:r>
            <a:r>
              <a:rPr lang="en-GB" dirty="0"/>
              <a:t> det  </a:t>
            </a:r>
            <a:r>
              <a:rPr lang="en-GB" dirty="0" err="1"/>
              <a:t>tempor</a:t>
            </a:r>
            <a:endParaRPr lang="en-GB" dirty="0"/>
          </a:p>
          <a:p>
            <a:pPr lvl="1"/>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endParaRPr lang="en-GB" dirty="0"/>
          </a:p>
          <a:p>
            <a:pPr lvl="1"/>
            <a:r>
              <a:rPr lang="en-GB" dirty="0" err="1"/>
              <a:t>adipiscing</a:t>
            </a:r>
            <a:r>
              <a:rPr lang="en-GB" dirty="0"/>
              <a:t> </a:t>
            </a:r>
            <a:r>
              <a:rPr lang="en-GB" dirty="0" err="1"/>
              <a:t>elit</a:t>
            </a:r>
            <a:r>
              <a:rPr lang="en-GB" dirty="0"/>
              <a:t>, </a:t>
            </a:r>
            <a:r>
              <a:rPr lang="en-GB" dirty="0" err="1"/>
              <a:t>sed</a:t>
            </a:r>
            <a:r>
              <a:rPr lang="en-GB" dirty="0"/>
              <a:t> do </a:t>
            </a:r>
            <a:r>
              <a:rPr lang="en-GB" dirty="0" err="1"/>
              <a:t>eiusmo</a:t>
            </a:r>
            <a:r>
              <a:rPr lang="en-GB" dirty="0"/>
              <a:t> det  </a:t>
            </a:r>
            <a:r>
              <a:rPr lang="en-GB" dirty="0" err="1"/>
              <a:t>tempor</a:t>
            </a:r>
            <a:endParaRPr lang="en-GB" dirty="0"/>
          </a:p>
          <a:p>
            <a:pPr lvl="1"/>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endParaRPr lang="en-GB" dirty="0"/>
          </a:p>
          <a:p>
            <a:pPr marL="144463" marR="0" lvl="1" indent="-144463" algn="l" defTabSz="914400" rtl="0" eaLnBrk="1" fontAlgn="auto" latinLnBrk="0" hangingPunct="1">
              <a:lnSpc>
                <a:spcPct val="100000"/>
              </a:lnSpc>
              <a:spcBef>
                <a:spcPts val="0"/>
              </a:spcBef>
              <a:spcAft>
                <a:spcPts val="200"/>
              </a:spcAft>
              <a:buClr>
                <a:schemeClr val="accent2"/>
              </a:buClr>
              <a:buSzTx/>
              <a:buFont typeface="Arial" panose="020B0604020202020204" pitchFamily="34" charset="0"/>
              <a:buChar char="•"/>
              <a:tabLst/>
              <a:defRPr/>
            </a:pPr>
            <a:r>
              <a:rPr lang="en-GB" dirty="0" err="1"/>
              <a:t>adipiscing</a:t>
            </a:r>
            <a:r>
              <a:rPr lang="en-GB" dirty="0"/>
              <a:t> </a:t>
            </a:r>
            <a:r>
              <a:rPr lang="en-GB" dirty="0" err="1"/>
              <a:t>elit</a:t>
            </a:r>
            <a:r>
              <a:rPr lang="en-GB" dirty="0"/>
              <a:t>, </a:t>
            </a:r>
            <a:r>
              <a:rPr lang="en-GB" dirty="0" err="1"/>
              <a:t>sed</a:t>
            </a:r>
            <a:r>
              <a:rPr lang="en-GB" dirty="0"/>
              <a:t> do </a:t>
            </a:r>
            <a:r>
              <a:rPr lang="en-GB" dirty="0" err="1"/>
              <a:t>eiusmo</a:t>
            </a:r>
            <a:r>
              <a:rPr lang="en-GB" dirty="0"/>
              <a:t> det  </a:t>
            </a:r>
            <a:r>
              <a:rPr lang="en-GB" dirty="0" err="1"/>
              <a:t>tempor</a:t>
            </a:r>
            <a:endParaRPr lang="en-GB" dirty="0"/>
          </a:p>
          <a:p>
            <a:pPr lvl="0"/>
            <a:r>
              <a:rPr lang="en-GB" dirty="0"/>
              <a:t>SOLUTION</a:t>
            </a:r>
          </a:p>
          <a:p>
            <a:pPr lvl="1"/>
            <a:r>
              <a:rPr lang="en-GB" dirty="0"/>
              <a:t>Lorem ipsum </a:t>
            </a:r>
            <a:r>
              <a:rPr lang="en-GB" dirty="0" err="1"/>
              <a:t>dolor</a:t>
            </a:r>
            <a:r>
              <a:rPr lang="en-GB" dirty="0"/>
              <a:t> sit </a:t>
            </a:r>
            <a:r>
              <a:rPr lang="en-GB" dirty="0" err="1"/>
              <a:t>amet</a:t>
            </a:r>
            <a:r>
              <a:rPr lang="en-GB" dirty="0"/>
              <a:t>, cons </a:t>
            </a:r>
            <a:r>
              <a:rPr lang="en-GB" dirty="0" err="1"/>
              <a:t>ecte</a:t>
            </a:r>
            <a:r>
              <a:rPr lang="en-GB" dirty="0"/>
              <a:t> tur</a:t>
            </a:r>
          </a:p>
          <a:p>
            <a:pPr lvl="1"/>
            <a:r>
              <a:rPr lang="en-GB" dirty="0" err="1"/>
              <a:t>adipiscing</a:t>
            </a:r>
            <a:r>
              <a:rPr lang="en-GB" dirty="0"/>
              <a:t> </a:t>
            </a:r>
            <a:r>
              <a:rPr lang="en-GB" dirty="0" err="1"/>
              <a:t>elit</a:t>
            </a:r>
            <a:r>
              <a:rPr lang="en-GB" dirty="0"/>
              <a:t>, </a:t>
            </a:r>
            <a:r>
              <a:rPr lang="en-GB" dirty="0" err="1"/>
              <a:t>sed</a:t>
            </a:r>
            <a:r>
              <a:rPr lang="en-GB" dirty="0"/>
              <a:t> do </a:t>
            </a:r>
            <a:r>
              <a:rPr lang="en-GB" dirty="0" err="1"/>
              <a:t>eiusmo</a:t>
            </a:r>
            <a:r>
              <a:rPr lang="en-GB" dirty="0"/>
              <a:t> det  </a:t>
            </a:r>
            <a:r>
              <a:rPr lang="en-GB" dirty="0" err="1"/>
              <a:t>tempor</a:t>
            </a:r>
            <a:endParaRPr lang="en-GB" dirty="0"/>
          </a:p>
          <a:p>
            <a:pPr lvl="1"/>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endParaRPr lang="en-GB" dirty="0"/>
          </a:p>
          <a:p>
            <a:pPr lvl="1"/>
            <a:endParaRPr lang="en-GB" dirty="0"/>
          </a:p>
          <a:p>
            <a:pPr lvl="1"/>
            <a:endParaRPr lang="en-GB" dirty="0"/>
          </a:p>
          <a:p>
            <a:pPr lvl="0"/>
            <a:endParaRPr lang="en-GB" dirty="0"/>
          </a:p>
        </p:txBody>
      </p:sp>
      <p:sp>
        <p:nvSpPr>
          <p:cNvPr id="37" name="Picture Placeholder 35">
            <a:extLst>
              <a:ext uri="{FF2B5EF4-FFF2-40B4-BE49-F238E27FC236}">
                <a16:creationId xmlns:a16="http://schemas.microsoft.com/office/drawing/2014/main" id="{5E252072-A61A-7C47-B1D4-0B1BA04DC888}"/>
              </a:ext>
            </a:extLst>
          </p:cNvPr>
          <p:cNvSpPr>
            <a:spLocks noGrp="1"/>
          </p:cNvSpPr>
          <p:nvPr>
            <p:ph type="pic" sz="quarter" idx="36" hasCustomPrompt="1"/>
          </p:nvPr>
        </p:nvSpPr>
        <p:spPr>
          <a:xfrm>
            <a:off x="7974742" y="0"/>
            <a:ext cx="4217258" cy="3398494"/>
          </a:xfrm>
          <a:solidFill>
            <a:schemeClr val="bg1">
              <a:lumMod val="85000"/>
            </a:schemeClr>
          </a:solidFill>
        </p:spPr>
        <p:txBody>
          <a:bodyPr tIns="108000"/>
          <a:lstStyle>
            <a:lvl1pPr marL="0" indent="0" algn="ctr">
              <a:buFontTx/>
              <a:buNone/>
              <a:defRPr sz="1600">
                <a:solidFill>
                  <a:schemeClr val="tx1"/>
                </a:solidFill>
              </a:defRPr>
            </a:lvl1pPr>
          </a:lstStyle>
          <a:p>
            <a:r>
              <a:rPr lang="en-US" dirty="0"/>
              <a:t>Click to insert image</a:t>
            </a:r>
          </a:p>
        </p:txBody>
      </p:sp>
      <p:sp>
        <p:nvSpPr>
          <p:cNvPr id="38" name="Text Placeholder 3">
            <a:extLst>
              <a:ext uri="{FF2B5EF4-FFF2-40B4-BE49-F238E27FC236}">
                <a16:creationId xmlns:a16="http://schemas.microsoft.com/office/drawing/2014/main" id="{FE127755-7649-CF4E-8AAD-129E78279A24}"/>
              </a:ext>
            </a:extLst>
          </p:cNvPr>
          <p:cNvSpPr>
            <a:spLocks noGrp="1"/>
          </p:cNvSpPr>
          <p:nvPr>
            <p:ph type="body" sz="quarter" idx="37" hasCustomPrompt="1"/>
          </p:nvPr>
        </p:nvSpPr>
        <p:spPr>
          <a:xfrm>
            <a:off x="7960217" y="3686174"/>
            <a:ext cx="3835472" cy="2443159"/>
          </a:xfrm>
        </p:spPr>
        <p:txBody>
          <a:bodyPr/>
          <a:lstStyle>
            <a:lvl1pPr marL="0" indent="0">
              <a:spcBef>
                <a:spcPts val="1000"/>
              </a:spcBef>
              <a:spcAft>
                <a:spcPts val="300"/>
              </a:spcAft>
              <a:buClr>
                <a:schemeClr val="accent2"/>
              </a:buClr>
              <a:buFontTx/>
              <a:buNone/>
              <a:tabLst/>
              <a:defRPr kumimoji="0" lang="en-GB" sz="1300" b="0" i="0" u="none" strike="noStrike" kern="1200" cap="none" spc="0" normalizeH="0" baseline="0" dirty="0">
                <a:ln>
                  <a:noFill/>
                </a:ln>
                <a:solidFill>
                  <a:srgbClr val="000000"/>
                </a:solidFill>
                <a:effectLst/>
                <a:uLnTx/>
                <a:uFillTx/>
                <a:latin typeface="Precisely Bold" panose="00000800000000000000" pitchFamily="2" charset="0"/>
                <a:ea typeface="+mn-ea"/>
                <a:cs typeface="+mn-cs"/>
              </a:defRPr>
            </a:lvl1pPr>
            <a:lvl2pPr marL="144463" marR="0" indent="-144463" algn="l" defTabSz="914400" rtl="0" eaLnBrk="1" fontAlgn="auto" latinLnBrk="0" hangingPunct="1">
              <a:lnSpc>
                <a:spcPct val="100000"/>
              </a:lnSpc>
              <a:spcBef>
                <a:spcPts val="0"/>
              </a:spcBef>
              <a:spcAft>
                <a:spcPts val="200"/>
              </a:spcAft>
              <a:buClr>
                <a:schemeClr val="accent2"/>
              </a:buClr>
              <a:buSzTx/>
              <a:buFont typeface="Arial" panose="020B0604020202020204" pitchFamily="34" charset="0"/>
              <a:buChar char="•"/>
              <a:tabLst/>
              <a:defRPr sz="1300" b="0" i="0">
                <a:solidFill>
                  <a:schemeClr val="tx1"/>
                </a:solidFill>
                <a:latin typeface="Precisely Light" pitchFamily="2" charset="0"/>
              </a:defRPr>
            </a:lvl2pPr>
            <a:lvl3pPr>
              <a:buClr>
                <a:schemeClr val="accent2"/>
              </a:buClr>
              <a:defRPr sz="13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300" b="0" i="0">
                <a:solidFill>
                  <a:schemeClr val="tx1"/>
                </a:solidFill>
                <a:latin typeface="Precisely Light" pitchFamily="2" charset="0"/>
              </a:defRPr>
            </a:lvl5pPr>
            <a:lvl6pPr marL="1079500" indent="-179388">
              <a:buClr>
                <a:schemeClr val="accent2"/>
              </a:buClr>
              <a:tabLst/>
              <a:defRPr sz="1300" b="0" i="0">
                <a:solidFill>
                  <a:schemeClr val="tx1"/>
                </a:solidFill>
                <a:latin typeface="Precisely Light" pitchFamily="2" charset="0"/>
              </a:defRPr>
            </a:lvl6pPr>
            <a:lvl7pPr marL="1258888" indent="-179388">
              <a:buClr>
                <a:schemeClr val="accent2"/>
              </a:buClr>
              <a:tabLst/>
              <a:defRPr sz="1300" b="0" i="0">
                <a:solidFill>
                  <a:schemeClr val="tx1"/>
                </a:solidFill>
                <a:latin typeface="Precisely Light" pitchFamily="2" charset="0"/>
              </a:defRPr>
            </a:lvl7pPr>
            <a:lvl8pPr marL="1439863" indent="-179388">
              <a:buClr>
                <a:schemeClr val="accent2"/>
              </a:buClr>
              <a:tabLst/>
              <a:defRPr sz="1300" b="0" i="0">
                <a:solidFill>
                  <a:schemeClr val="tx1"/>
                </a:solidFill>
                <a:latin typeface="Precisely Light" pitchFamily="2" charset="0"/>
              </a:defRPr>
            </a:lvl8pPr>
            <a:lvl9pPr marL="1619250" indent="-179388">
              <a:tabLst/>
              <a:defRPr sz="800" b="1">
                <a:solidFill>
                  <a:schemeClr val="tx1"/>
                </a:solidFill>
              </a:defRPr>
            </a:lvl9pPr>
          </a:lstStyle>
          <a:p>
            <a:pPr marL="0" marR="0" lvl="0" indent="0" algn="l" defTabSz="914400" rtl="0" eaLnBrk="1" fontAlgn="auto" latinLnBrk="0" hangingPunct="1">
              <a:lnSpc>
                <a:spcPct val="100000"/>
              </a:lnSpc>
              <a:spcBef>
                <a:spcPts val="0"/>
              </a:spcBef>
              <a:spcAft>
                <a:spcPts val="300"/>
              </a:spcAft>
              <a:buClr>
                <a:srgbClr val="8017E0"/>
              </a:buClr>
              <a:buSzTx/>
              <a:buFont typeface="Arial" panose="020B0604020202020204" pitchFamily="34" charset="0"/>
              <a:buNone/>
              <a:tabLst/>
              <a:defRPr/>
            </a:pPr>
            <a:r>
              <a:rPr lang="en-GB" dirty="0"/>
              <a:t>BENEFIT</a:t>
            </a:r>
          </a:p>
          <a:p>
            <a:pPr lvl="1"/>
            <a:r>
              <a:rPr lang="en-GB" dirty="0"/>
              <a:t>lorem ipsum </a:t>
            </a:r>
            <a:r>
              <a:rPr lang="en-GB" dirty="0" err="1"/>
              <a:t>dolor</a:t>
            </a:r>
            <a:r>
              <a:rPr lang="en-GB" dirty="0"/>
              <a:t> sit </a:t>
            </a:r>
            <a:r>
              <a:rPr lang="en-GB" dirty="0" err="1"/>
              <a:t>amet</a:t>
            </a:r>
            <a:r>
              <a:rPr lang="en-GB" dirty="0"/>
              <a:t>, cons </a:t>
            </a:r>
            <a:r>
              <a:rPr lang="en-GB" dirty="0" err="1"/>
              <a:t>ecte</a:t>
            </a:r>
            <a:r>
              <a:rPr lang="en-GB" dirty="0"/>
              <a:t> tur</a:t>
            </a:r>
          </a:p>
          <a:p>
            <a:pPr lvl="1"/>
            <a:r>
              <a:rPr lang="en-GB" dirty="0" err="1"/>
              <a:t>adipiscing</a:t>
            </a:r>
            <a:r>
              <a:rPr lang="en-GB" dirty="0"/>
              <a:t> </a:t>
            </a:r>
            <a:r>
              <a:rPr lang="en-GB" dirty="0" err="1"/>
              <a:t>elit</a:t>
            </a:r>
            <a:r>
              <a:rPr lang="en-GB" dirty="0"/>
              <a:t>, </a:t>
            </a:r>
            <a:r>
              <a:rPr lang="en-GB" dirty="0" err="1"/>
              <a:t>sed</a:t>
            </a:r>
            <a:r>
              <a:rPr lang="en-GB" dirty="0"/>
              <a:t> do </a:t>
            </a:r>
            <a:r>
              <a:rPr lang="en-GB" dirty="0" err="1"/>
              <a:t>eiusmo</a:t>
            </a:r>
            <a:r>
              <a:rPr lang="en-GB" dirty="0"/>
              <a:t> det  </a:t>
            </a:r>
            <a:r>
              <a:rPr lang="en-GB" dirty="0" err="1"/>
              <a:t>tempor</a:t>
            </a:r>
            <a:endParaRPr lang="en-GB" dirty="0"/>
          </a:p>
          <a:p>
            <a:pPr lvl="1"/>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endParaRPr lang="en-GB" dirty="0"/>
          </a:p>
          <a:p>
            <a:pPr marL="144463" marR="0" lvl="1" indent="-144463" algn="l" defTabSz="914400" rtl="0" eaLnBrk="1" fontAlgn="auto" latinLnBrk="0" hangingPunct="1">
              <a:lnSpc>
                <a:spcPct val="100000"/>
              </a:lnSpc>
              <a:spcBef>
                <a:spcPts val="0"/>
              </a:spcBef>
              <a:spcAft>
                <a:spcPts val="200"/>
              </a:spcAft>
              <a:buClr>
                <a:schemeClr val="accent2"/>
              </a:buClr>
              <a:buSzTx/>
              <a:buFont typeface="Arial" panose="020B0604020202020204" pitchFamily="34" charset="0"/>
              <a:buChar char="•"/>
              <a:tabLst/>
              <a:defRPr/>
            </a:pP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endParaRPr lang="en-GB" dirty="0"/>
          </a:p>
          <a:p>
            <a:pPr lvl="1"/>
            <a:r>
              <a:rPr lang="en-GB" dirty="0"/>
              <a:t>lorem ipsum </a:t>
            </a:r>
            <a:r>
              <a:rPr lang="en-GB" dirty="0" err="1"/>
              <a:t>dolor</a:t>
            </a:r>
            <a:r>
              <a:rPr lang="en-GB" dirty="0"/>
              <a:t> sit </a:t>
            </a:r>
            <a:r>
              <a:rPr lang="en-GB" dirty="0" err="1"/>
              <a:t>amet</a:t>
            </a:r>
            <a:r>
              <a:rPr lang="en-GB" dirty="0"/>
              <a:t>, cons </a:t>
            </a:r>
            <a:r>
              <a:rPr lang="en-GB" dirty="0" err="1"/>
              <a:t>ecte</a:t>
            </a:r>
            <a:r>
              <a:rPr lang="en-GB" dirty="0"/>
              <a:t> tur</a:t>
            </a:r>
          </a:p>
          <a:p>
            <a:pPr lvl="1"/>
            <a:r>
              <a:rPr lang="en-GB" dirty="0" err="1"/>
              <a:t>adipiscing</a:t>
            </a:r>
            <a:r>
              <a:rPr lang="en-GB" dirty="0"/>
              <a:t> </a:t>
            </a:r>
            <a:r>
              <a:rPr lang="en-GB" dirty="0" err="1"/>
              <a:t>elit</a:t>
            </a:r>
            <a:r>
              <a:rPr lang="en-GB" dirty="0"/>
              <a:t>, </a:t>
            </a:r>
            <a:r>
              <a:rPr lang="en-GB" dirty="0" err="1"/>
              <a:t>sed</a:t>
            </a:r>
            <a:r>
              <a:rPr lang="en-GB" dirty="0"/>
              <a:t> do </a:t>
            </a:r>
            <a:r>
              <a:rPr lang="en-GB" dirty="0" err="1"/>
              <a:t>eiusmo</a:t>
            </a:r>
            <a:r>
              <a:rPr lang="en-GB" dirty="0"/>
              <a:t> det  </a:t>
            </a:r>
            <a:r>
              <a:rPr lang="en-GB" dirty="0" err="1"/>
              <a:t>tempor</a:t>
            </a:r>
            <a:endParaRPr lang="en-GB" dirty="0"/>
          </a:p>
          <a:p>
            <a:pPr lvl="1"/>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endParaRPr lang="en-GB" dirty="0"/>
          </a:p>
          <a:p>
            <a:pPr marL="144463" marR="0" lvl="1" indent="-144463" algn="l" defTabSz="914400" rtl="0" eaLnBrk="1" fontAlgn="auto" latinLnBrk="0" hangingPunct="1">
              <a:lnSpc>
                <a:spcPct val="100000"/>
              </a:lnSpc>
              <a:spcBef>
                <a:spcPts val="0"/>
              </a:spcBef>
              <a:spcAft>
                <a:spcPts val="200"/>
              </a:spcAft>
              <a:buClr>
                <a:schemeClr val="accent2"/>
              </a:buClr>
              <a:buSzTx/>
              <a:buFont typeface="Arial" panose="020B0604020202020204" pitchFamily="34" charset="0"/>
              <a:buChar char="•"/>
              <a:tabLst/>
              <a:defRPr/>
            </a:pP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endParaRPr lang="en-GB" dirty="0"/>
          </a:p>
          <a:p>
            <a:pPr marL="144463" marR="0" lvl="1" indent="-144463" algn="l" defTabSz="914400" rtl="0" eaLnBrk="1" fontAlgn="auto" latinLnBrk="0" hangingPunct="1">
              <a:lnSpc>
                <a:spcPct val="100000"/>
              </a:lnSpc>
              <a:spcBef>
                <a:spcPts val="0"/>
              </a:spcBef>
              <a:spcAft>
                <a:spcPts val="200"/>
              </a:spcAft>
              <a:buClr>
                <a:schemeClr val="accent2"/>
              </a:buClr>
              <a:buSzTx/>
              <a:buFont typeface="Arial" panose="020B0604020202020204" pitchFamily="34" charset="0"/>
              <a:buChar char="•"/>
              <a:tabLst/>
              <a:defRPr/>
            </a:pPr>
            <a:endParaRPr lang="en-GB" dirty="0"/>
          </a:p>
          <a:p>
            <a:pPr lvl="1"/>
            <a:endParaRPr lang="en-GB" dirty="0"/>
          </a:p>
          <a:p>
            <a:pPr lvl="1"/>
            <a:endParaRPr lang="en-GB" dirty="0"/>
          </a:p>
          <a:p>
            <a:pPr lvl="0"/>
            <a:endParaRPr lang="en-GB" dirty="0"/>
          </a:p>
        </p:txBody>
      </p:sp>
      <p:sp>
        <p:nvSpPr>
          <p:cNvPr id="16" name="Footer Placeholder 4">
            <a:extLst>
              <a:ext uri="{FF2B5EF4-FFF2-40B4-BE49-F238E27FC236}">
                <a16:creationId xmlns:a16="http://schemas.microsoft.com/office/drawing/2014/main" id="{808B5863-6FFF-CE49-A25E-E3EA6156BDFD}"/>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7" name="Slide Number Placeholder 5">
            <a:extLst>
              <a:ext uri="{FF2B5EF4-FFF2-40B4-BE49-F238E27FC236}">
                <a16:creationId xmlns:a16="http://schemas.microsoft.com/office/drawing/2014/main" id="{6877D8A7-AFC1-ED43-A735-638535C89A64}"/>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Tree>
    <p:extLst>
      <p:ext uri="{BB962C8B-B14F-4D97-AF65-F5344CB8AC3E}">
        <p14:creationId xmlns:p14="http://schemas.microsoft.com/office/powerpoint/2010/main" val="3817826545"/>
      </p:ext>
    </p:extLst>
  </p:cSld>
  <p:clrMapOvr>
    <a:masterClrMapping/>
  </p:clrMapOvr>
  <p:extLst>
    <p:ext uri="{DCECCB84-F9BA-43D5-87BE-67443E8EF086}">
      <p15:sldGuideLst xmlns:p15="http://schemas.microsoft.com/office/powerpoint/2012/main">
        <p15:guide id="1" orient="horz" pos="4128">
          <p15:clr>
            <a:srgbClr val="FBAE40"/>
          </p15:clr>
        </p15:guide>
        <p15:guide id="2" orient="horz" pos="1071">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1_Simple text slide (dark)">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0A50B34-C477-3C45-9A82-6E6D8F13830B}"/>
              </a:ext>
            </a:extLst>
          </p:cNvPr>
          <p:cNvSpPr/>
          <p:nvPr userDrawn="1"/>
        </p:nvSpPr>
        <p:spPr>
          <a:xfrm rot="10800000">
            <a:off x="10791" y="-287472"/>
            <a:ext cx="12181208" cy="3899988"/>
          </a:xfrm>
          <a:prstGeom prst="rect">
            <a:avLst/>
          </a:prstGeom>
          <a:gradFill>
            <a:gsLst>
              <a:gs pos="0">
                <a:schemeClr val="accent2">
                  <a:alpha val="56000"/>
                </a:schemeClr>
              </a:gs>
              <a:gs pos="73000">
                <a:schemeClr val="accent2">
                  <a:alpha val="0"/>
                </a:schemeClr>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Precisely Light" pitchFamily="2" charset="0"/>
              <a:ea typeface="+mn-ea"/>
              <a:cs typeface="+mn-cs"/>
            </a:endParaRPr>
          </a:p>
        </p:txBody>
      </p:sp>
      <p:grpSp>
        <p:nvGrpSpPr>
          <p:cNvPr id="18" name="Graphic 10">
            <a:extLst>
              <a:ext uri="{FF2B5EF4-FFF2-40B4-BE49-F238E27FC236}">
                <a16:creationId xmlns:a16="http://schemas.microsoft.com/office/drawing/2014/main" id="{1B36BC21-95C0-7A45-A997-A968A3673A86}"/>
              </a:ext>
            </a:extLst>
          </p:cNvPr>
          <p:cNvGrpSpPr/>
          <p:nvPr userDrawn="1"/>
        </p:nvGrpSpPr>
        <p:grpSpPr>
          <a:xfrm>
            <a:off x="11705200" y="6330013"/>
            <a:ext cx="282544" cy="330913"/>
            <a:chOff x="3168208" y="0"/>
            <a:chExt cx="5855583" cy="6858000"/>
          </a:xfrm>
          <a:solidFill>
            <a:schemeClr val="bg1"/>
          </a:solidFill>
        </p:grpSpPr>
        <p:sp>
          <p:nvSpPr>
            <p:cNvPr id="19" name="Freeform 18">
              <a:extLst>
                <a:ext uri="{FF2B5EF4-FFF2-40B4-BE49-F238E27FC236}">
                  <a16:creationId xmlns:a16="http://schemas.microsoft.com/office/drawing/2014/main" id="{00E38453-3367-2749-9FB1-01C0113934E3}"/>
                </a:ext>
              </a:extLst>
            </p:cNvPr>
            <p:cNvSpPr/>
            <p:nvPr/>
          </p:nvSpPr>
          <p:spPr>
            <a:xfrm>
              <a:off x="4307160" y="0"/>
              <a:ext cx="4715531" cy="4617047"/>
            </a:xfrm>
            <a:custGeom>
              <a:avLst/>
              <a:gdLst>
                <a:gd name="connsiteX0" fmla="*/ 2357720 w 4715531"/>
                <a:gd name="connsiteY0" fmla="*/ 4617048 h 4617047"/>
                <a:gd name="connsiteX1" fmla="*/ 0 w 4715531"/>
                <a:gd name="connsiteY1" fmla="*/ 2308524 h 4617047"/>
                <a:gd name="connsiteX2" fmla="*/ 2357720 w 4715531"/>
                <a:gd name="connsiteY2" fmla="*/ 0 h 4617047"/>
                <a:gd name="connsiteX3" fmla="*/ 4715531 w 4715531"/>
                <a:gd name="connsiteY3" fmla="*/ 2308524 h 4617047"/>
                <a:gd name="connsiteX4" fmla="*/ 2357720 w 4715531"/>
                <a:gd name="connsiteY4" fmla="*/ 4617048 h 4617047"/>
                <a:gd name="connsiteX5" fmla="*/ 2357720 w 4715531"/>
                <a:gd name="connsiteY5" fmla="*/ 1110849 h 4617047"/>
                <a:gd name="connsiteX6" fmla="*/ 1134553 w 4715531"/>
                <a:gd name="connsiteY6" fmla="*/ 2308524 h 4617047"/>
                <a:gd name="connsiteX7" fmla="*/ 2357720 w 4715531"/>
                <a:gd name="connsiteY7" fmla="*/ 3506198 h 4617047"/>
                <a:gd name="connsiteX8" fmla="*/ 3580978 w 4715531"/>
                <a:gd name="connsiteY8" fmla="*/ 2308891 h 4617047"/>
                <a:gd name="connsiteX9" fmla="*/ 2357720 w 4715531"/>
                <a:gd name="connsiteY9" fmla="*/ 1110849 h 46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531" h="4617047">
                  <a:moveTo>
                    <a:pt x="2357720" y="4617048"/>
                  </a:moveTo>
                  <a:cubicBezTo>
                    <a:pt x="1057671" y="4617048"/>
                    <a:pt x="0" y="3581013"/>
                    <a:pt x="0" y="2308524"/>
                  </a:cubicBezTo>
                  <a:cubicBezTo>
                    <a:pt x="0" y="1036035"/>
                    <a:pt x="1057671" y="0"/>
                    <a:pt x="2357720" y="0"/>
                  </a:cubicBezTo>
                  <a:cubicBezTo>
                    <a:pt x="3657769" y="0"/>
                    <a:pt x="4715531" y="1036035"/>
                    <a:pt x="4715531" y="2308524"/>
                  </a:cubicBezTo>
                  <a:cubicBezTo>
                    <a:pt x="4715531" y="3581013"/>
                    <a:pt x="3657678" y="4617048"/>
                    <a:pt x="2357720" y="4617048"/>
                  </a:cubicBezTo>
                  <a:close/>
                  <a:moveTo>
                    <a:pt x="2357720" y="1110849"/>
                  </a:moveTo>
                  <a:cubicBezTo>
                    <a:pt x="1683274" y="1110849"/>
                    <a:pt x="1134553" y="1648120"/>
                    <a:pt x="1134553" y="2308524"/>
                  </a:cubicBezTo>
                  <a:cubicBezTo>
                    <a:pt x="1134553" y="2968927"/>
                    <a:pt x="1683274" y="3506198"/>
                    <a:pt x="2357720" y="3506198"/>
                  </a:cubicBezTo>
                  <a:cubicBezTo>
                    <a:pt x="3032166" y="3506198"/>
                    <a:pt x="3580978" y="2969019"/>
                    <a:pt x="3580978" y="2308891"/>
                  </a:cubicBezTo>
                  <a:cubicBezTo>
                    <a:pt x="3580978" y="1648762"/>
                    <a:pt x="3032166" y="1110849"/>
                    <a:pt x="2357720" y="1110849"/>
                  </a:cubicBezTo>
                  <a:close/>
                </a:path>
              </a:pathLst>
            </a:custGeom>
            <a:grpFill/>
            <a:ln w="9152" cap="flat">
              <a:noFill/>
              <a:prstDash val="solid"/>
              <a:miter/>
            </a:ln>
          </p:spPr>
          <p:txBody>
            <a:bodyPr rtlCol="0" anchor="ctr"/>
            <a:lstStyle/>
            <a:p>
              <a:endParaRPr lang="en-US" b="0" i="0" dirty="0">
                <a:latin typeface="Precisely Light" pitchFamily="2" charset="0"/>
              </a:endParaRPr>
            </a:p>
          </p:txBody>
        </p:sp>
        <p:sp>
          <p:nvSpPr>
            <p:cNvPr id="20" name="Freeform 19">
              <a:extLst>
                <a:ext uri="{FF2B5EF4-FFF2-40B4-BE49-F238E27FC236}">
                  <a16:creationId xmlns:a16="http://schemas.microsoft.com/office/drawing/2014/main" id="{0D82AF25-1221-8745-AF36-CE707445DBDF}"/>
                </a:ext>
              </a:extLst>
            </p:cNvPr>
            <p:cNvSpPr/>
            <p:nvPr/>
          </p:nvSpPr>
          <p:spPr>
            <a:xfrm>
              <a:off x="3168207" y="77381"/>
              <a:ext cx="1144175" cy="6777501"/>
            </a:xfrm>
            <a:custGeom>
              <a:avLst/>
              <a:gdLst>
                <a:gd name="connsiteX0" fmla="*/ 0 w 1144175"/>
                <a:gd name="connsiteY0" fmla="*/ 0 h 6777501"/>
                <a:gd name="connsiteX1" fmla="*/ 1144176 w 1144175"/>
                <a:gd name="connsiteY1" fmla="*/ 0 h 6777501"/>
                <a:gd name="connsiteX2" fmla="*/ 1144176 w 1144175"/>
                <a:gd name="connsiteY2" fmla="*/ 6777501 h 6777501"/>
                <a:gd name="connsiteX3" fmla="*/ 0 w 1144175"/>
                <a:gd name="connsiteY3" fmla="*/ 6777501 h 6777501"/>
              </a:gdLst>
              <a:ahLst/>
              <a:cxnLst>
                <a:cxn ang="0">
                  <a:pos x="connsiteX0" y="connsiteY0"/>
                </a:cxn>
                <a:cxn ang="0">
                  <a:pos x="connsiteX1" y="connsiteY1"/>
                </a:cxn>
                <a:cxn ang="0">
                  <a:pos x="connsiteX2" y="connsiteY2"/>
                </a:cxn>
                <a:cxn ang="0">
                  <a:pos x="connsiteX3" y="connsiteY3"/>
                </a:cxn>
              </a:cxnLst>
              <a:rect l="l" t="t" r="r" b="b"/>
              <a:pathLst>
                <a:path w="1144175" h="6777501">
                  <a:moveTo>
                    <a:pt x="0" y="0"/>
                  </a:moveTo>
                  <a:lnTo>
                    <a:pt x="1144176" y="0"/>
                  </a:lnTo>
                  <a:lnTo>
                    <a:pt x="1144176" y="6777501"/>
                  </a:lnTo>
                  <a:lnTo>
                    <a:pt x="0" y="6777501"/>
                  </a:lnTo>
                  <a:close/>
                </a:path>
              </a:pathLst>
            </a:custGeom>
            <a:grpFill/>
            <a:ln w="9152" cap="flat">
              <a:noFill/>
              <a:prstDash val="solid"/>
              <a:miter/>
            </a:ln>
          </p:spPr>
          <p:txBody>
            <a:bodyPr rtlCol="0" anchor="ctr"/>
            <a:lstStyle/>
            <a:p>
              <a:endParaRPr lang="en-US" b="0" i="0" dirty="0">
                <a:latin typeface="Precisely Light" pitchFamily="2" charset="0"/>
              </a:endParaRPr>
            </a:p>
          </p:txBody>
        </p:sp>
      </p:grpSp>
      <p:sp>
        <p:nvSpPr>
          <p:cNvPr id="16" name="Title 1">
            <a:extLst>
              <a:ext uri="{FF2B5EF4-FFF2-40B4-BE49-F238E27FC236}">
                <a16:creationId xmlns:a16="http://schemas.microsoft.com/office/drawing/2014/main" id="{755DE1EE-2F99-454A-A7DB-400C2C134B89}"/>
              </a:ext>
            </a:extLst>
          </p:cNvPr>
          <p:cNvSpPr>
            <a:spLocks noGrp="1"/>
          </p:cNvSpPr>
          <p:nvPr>
            <p:ph type="ctrTitle" hasCustomPrompt="1"/>
          </p:nvPr>
        </p:nvSpPr>
        <p:spPr>
          <a:xfrm>
            <a:off x="540588" y="378578"/>
            <a:ext cx="10689385" cy="506368"/>
          </a:xfrm>
        </p:spPr>
        <p:txBody>
          <a:bodyPr anchor="t"/>
          <a:lstStyle>
            <a:lvl1pPr algn="l">
              <a:defRPr lang="en-GB" sz="2800" b="0" i="0" kern="1200" dirty="0">
                <a:solidFill>
                  <a:schemeClr val="bg1"/>
                </a:solidFill>
                <a:latin typeface="Precisely Bold" panose="00000800000000000000" pitchFamily="2" charset="0"/>
                <a:ea typeface="+mj-ea"/>
                <a:cs typeface="+mj-cs"/>
              </a:defRPr>
            </a:lvl1pPr>
          </a:lstStyle>
          <a:p>
            <a:r>
              <a:rPr lang="en-US" sz="2800" b="0" dirty="0">
                <a:latin typeface="Precisely Bold" panose="00000800000000000000" pitchFamily="2" charset="0"/>
              </a:rPr>
              <a:t>Timeline 1 </a:t>
            </a:r>
          </a:p>
        </p:txBody>
      </p:sp>
      <p:sp>
        <p:nvSpPr>
          <p:cNvPr id="9" name="Footer Placeholder 4">
            <a:extLst>
              <a:ext uri="{FF2B5EF4-FFF2-40B4-BE49-F238E27FC236}">
                <a16:creationId xmlns:a16="http://schemas.microsoft.com/office/drawing/2014/main" id="{FB82F568-A969-EF41-89D2-682B2921242F}"/>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1" name="Slide Number Placeholder 5">
            <a:extLst>
              <a:ext uri="{FF2B5EF4-FFF2-40B4-BE49-F238E27FC236}">
                <a16:creationId xmlns:a16="http://schemas.microsoft.com/office/drawing/2014/main" id="{C6DE5E90-098E-4347-B8D8-2603B8938A19}"/>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Tree>
    <p:extLst>
      <p:ext uri="{BB962C8B-B14F-4D97-AF65-F5344CB8AC3E}">
        <p14:creationId xmlns:p14="http://schemas.microsoft.com/office/powerpoint/2010/main" val="13195212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2_Simple text slide">
    <p:spTree>
      <p:nvGrpSpPr>
        <p:cNvPr id="1" name=""/>
        <p:cNvGrpSpPr/>
        <p:nvPr/>
      </p:nvGrpSpPr>
      <p:grpSpPr>
        <a:xfrm>
          <a:off x="0" y="0"/>
          <a:ext cx="0" cy="0"/>
          <a:chOff x="0" y="0"/>
          <a:chExt cx="0" cy="0"/>
        </a:xfrm>
      </p:grpSpPr>
      <p:sp>
        <p:nvSpPr>
          <p:cNvPr id="16" name="Footer Placeholder 4">
            <a:extLst>
              <a:ext uri="{FF2B5EF4-FFF2-40B4-BE49-F238E27FC236}">
                <a16:creationId xmlns:a16="http://schemas.microsoft.com/office/drawing/2014/main" id="{C99466DD-AFFA-B34D-8872-AB81C7B81062}"/>
              </a:ext>
            </a:extLst>
          </p:cNvPr>
          <p:cNvSpPr>
            <a:spLocks noGrp="1"/>
          </p:cNvSpPr>
          <p:nvPr userDrawn="1">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dirty="0"/>
              <a:t>Image timeline </a:t>
            </a:r>
          </a:p>
        </p:txBody>
      </p:sp>
      <p:sp>
        <p:nvSpPr>
          <p:cNvPr id="21" name="Slide Number Placeholder 5">
            <a:extLst>
              <a:ext uri="{FF2B5EF4-FFF2-40B4-BE49-F238E27FC236}">
                <a16:creationId xmlns:a16="http://schemas.microsoft.com/office/drawing/2014/main" id="{FE920766-B14E-054D-AC23-7CBB1118E64C}"/>
              </a:ext>
            </a:extLst>
          </p:cNvPr>
          <p:cNvSpPr>
            <a:spLocks noGrp="1"/>
          </p:cNvSpPr>
          <p:nvPr userDrawn="1">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grpSp>
        <p:nvGrpSpPr>
          <p:cNvPr id="9" name="Group 8">
            <a:extLst>
              <a:ext uri="{FF2B5EF4-FFF2-40B4-BE49-F238E27FC236}">
                <a16:creationId xmlns:a16="http://schemas.microsoft.com/office/drawing/2014/main" id="{B6CA73B6-EE9F-A14F-9A24-FFCEDEF79174}"/>
              </a:ext>
            </a:extLst>
          </p:cNvPr>
          <p:cNvGrpSpPr/>
          <p:nvPr userDrawn="1"/>
        </p:nvGrpSpPr>
        <p:grpSpPr>
          <a:xfrm>
            <a:off x="11706254" y="6330013"/>
            <a:ext cx="278211" cy="330763"/>
            <a:chOff x="12902744" y="3817890"/>
            <a:chExt cx="268754" cy="319520"/>
          </a:xfrm>
          <a:solidFill>
            <a:schemeClr val="accent2"/>
          </a:solidFill>
        </p:grpSpPr>
        <p:sp>
          <p:nvSpPr>
            <p:cNvPr id="10" name="Freeform 9">
              <a:extLst>
                <a:ext uri="{FF2B5EF4-FFF2-40B4-BE49-F238E27FC236}">
                  <a16:creationId xmlns:a16="http://schemas.microsoft.com/office/drawing/2014/main" id="{FEC5941F-E751-3246-8B8A-34AE9ECB44B2}"/>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11" name="Freeform 10">
              <a:extLst>
                <a:ext uri="{FF2B5EF4-FFF2-40B4-BE49-F238E27FC236}">
                  <a16:creationId xmlns:a16="http://schemas.microsoft.com/office/drawing/2014/main" id="{AC3B3F1C-180D-DB40-9C37-1327730977B0}"/>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72" name="Triangle 71">
            <a:extLst>
              <a:ext uri="{FF2B5EF4-FFF2-40B4-BE49-F238E27FC236}">
                <a16:creationId xmlns:a16="http://schemas.microsoft.com/office/drawing/2014/main" id="{57CD9F91-47B7-8C40-80F3-B3C03F88003F}"/>
              </a:ext>
            </a:extLst>
          </p:cNvPr>
          <p:cNvSpPr/>
          <p:nvPr userDrawn="1"/>
        </p:nvSpPr>
        <p:spPr>
          <a:xfrm rot="10800000">
            <a:off x="1651960" y="4589298"/>
            <a:ext cx="191487" cy="10101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FFFFFF"/>
              </a:solidFill>
              <a:effectLst/>
              <a:uLnTx/>
              <a:uFillTx/>
              <a:latin typeface="Precisely Light" pitchFamily="2" charset="0"/>
              <a:ea typeface="+mn-ea"/>
              <a:cs typeface="+mn-cs"/>
            </a:endParaRPr>
          </a:p>
        </p:txBody>
      </p:sp>
      <p:sp>
        <p:nvSpPr>
          <p:cNvPr id="87" name="Text Placeholder 2">
            <a:extLst>
              <a:ext uri="{FF2B5EF4-FFF2-40B4-BE49-F238E27FC236}">
                <a16:creationId xmlns:a16="http://schemas.microsoft.com/office/drawing/2014/main" id="{29C6E39C-A3B2-DC44-A368-96939B07BDAC}"/>
              </a:ext>
            </a:extLst>
          </p:cNvPr>
          <p:cNvSpPr>
            <a:spLocks noGrp="1"/>
          </p:cNvSpPr>
          <p:nvPr userDrawn="1">
            <p:ph type="body" sz="quarter" idx="16" hasCustomPrompt="1"/>
          </p:nvPr>
        </p:nvSpPr>
        <p:spPr>
          <a:xfrm>
            <a:off x="568954" y="4799756"/>
            <a:ext cx="2353550" cy="1160672"/>
          </a:xfrm>
        </p:spPr>
        <p:txBody>
          <a:bodyPr/>
          <a:lstStyle>
            <a:lvl1pPr marL="0" indent="0" algn="ctr">
              <a:buClr>
                <a:schemeClr val="accent2"/>
              </a:buClr>
              <a:buFontTx/>
              <a:buNone/>
              <a:tabLst/>
              <a:defRPr sz="1300" b="0" i="0">
                <a:latin typeface="Precisely Light" pitchFamily="2" charset="0"/>
              </a:defRPr>
            </a:lvl1pPr>
            <a:lvl2pPr marL="179387" indent="0">
              <a:buClr>
                <a:schemeClr val="accent2"/>
              </a:buClr>
              <a:buFontTx/>
              <a:buNone/>
              <a:tabLst/>
              <a:defRPr sz="1300" b="0" i="0">
                <a:latin typeface="Precisely Light" pitchFamily="2" charset="0"/>
              </a:defRPr>
            </a:lvl2pPr>
            <a:lvl3pPr marL="360362" indent="0">
              <a:buClr>
                <a:schemeClr val="accent2"/>
              </a:buClr>
              <a:buFontTx/>
              <a:buNone/>
              <a:tabLst/>
              <a:defRPr sz="1300" b="0" i="0">
                <a:latin typeface="Precisely Light" pitchFamily="2" charset="0"/>
              </a:defRPr>
            </a:lvl3pPr>
            <a:lvl4pPr marL="539750" indent="0">
              <a:buClr>
                <a:schemeClr val="accent2"/>
              </a:buClr>
              <a:buFontTx/>
              <a:buNone/>
              <a:tabLst/>
              <a:defRPr sz="1300" b="0" i="0">
                <a:latin typeface="Precisely Light" pitchFamily="2" charset="0"/>
              </a:defRPr>
            </a:lvl4pPr>
            <a:lvl5pPr marL="719137" indent="0">
              <a:buClr>
                <a:schemeClr val="accent2"/>
              </a:buClr>
              <a:buFontTx/>
              <a:buNone/>
              <a:tabLst/>
              <a:defRPr sz="1300" b="0" i="0">
                <a:latin typeface="Precisely Light" pitchFamily="2" charset="0"/>
              </a:defRPr>
            </a:lvl5pPr>
            <a:lvl6pPr marL="900112" indent="0">
              <a:buClr>
                <a:schemeClr val="accent2"/>
              </a:buClr>
              <a:buFontTx/>
              <a:buNone/>
              <a:tabLst/>
              <a:defRPr sz="1300" b="0" i="0">
                <a:latin typeface="Precisely Light" pitchFamily="2" charset="0"/>
              </a:defRPr>
            </a:lvl6pPr>
            <a:lvl7pPr marL="1079500" indent="0">
              <a:buClr>
                <a:schemeClr val="accent2"/>
              </a:buClr>
              <a:buFontTx/>
              <a:buNone/>
              <a:tabLst/>
              <a:defRPr sz="1300" b="0" i="0">
                <a:latin typeface="Precisely Light" pitchFamily="2" charset="0"/>
              </a:defRPr>
            </a:lvl7pPr>
            <a:lvl8pPr marL="1260475" indent="0">
              <a:buClr>
                <a:schemeClr val="accent2"/>
              </a:buClr>
              <a:buFontTx/>
              <a:buNone/>
              <a:tabLst/>
              <a:defRPr sz="1300" b="0" i="0">
                <a:latin typeface="Precisely Light" pitchFamily="2" charset="0"/>
              </a:defRPr>
            </a:lvl8pPr>
            <a:lvl9pPr marL="1439862" indent="0">
              <a:buClr>
                <a:schemeClr val="accent2"/>
              </a:buClr>
              <a:buFontTx/>
              <a:buNone/>
              <a:tabLst/>
              <a:defRPr sz="1300" b="0" i="0">
                <a:latin typeface="Precisely Light" pitchFamily="2" charset="0"/>
              </a:defRPr>
            </a:lvl9pPr>
          </a:lstStyle>
          <a:p>
            <a:pPr lvl="0" algn="ctr">
              <a:lnSpc>
                <a:spcPct val="90000"/>
              </a:lnSpc>
              <a:spcAft>
                <a:spcPts val="600"/>
              </a:spcAft>
              <a:defRPr/>
            </a:pPr>
            <a:r>
              <a:rPr lang="en-US" sz="1300" dirty="0">
                <a:solidFill>
                  <a:schemeClr val="tx1"/>
                </a:solidFill>
                <a:latin typeface="Precisely Light" pitchFamily="2" charset="0"/>
              </a:rPr>
              <a:t>Lorem ipsum dolor sit </a:t>
            </a:r>
            <a:r>
              <a:rPr lang="en-US" sz="1300" dirty="0" err="1">
                <a:solidFill>
                  <a:schemeClr val="tx1"/>
                </a:solidFill>
                <a:latin typeface="Precisely Light" pitchFamily="2" charset="0"/>
              </a:rPr>
              <a:t>amet</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consectetur</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adipiscing</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elit</a:t>
            </a:r>
            <a:r>
              <a:rPr lang="en-US" sz="1300" dirty="0">
                <a:solidFill>
                  <a:schemeClr val="tx1"/>
                </a:solidFill>
                <a:latin typeface="Precisely Light" pitchFamily="2" charset="0"/>
              </a:rPr>
              <a:t>, sed do </a:t>
            </a:r>
            <a:r>
              <a:rPr lang="en-US" sz="1300" dirty="0" err="1">
                <a:solidFill>
                  <a:schemeClr val="tx1"/>
                </a:solidFill>
                <a:latin typeface="Precisely Light" pitchFamily="2" charset="0"/>
              </a:rPr>
              <a:t>eiusmod</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tempor</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incididunt</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ut</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labore</a:t>
            </a:r>
            <a:endParaRPr lang="en-US" sz="1300" dirty="0">
              <a:solidFill>
                <a:schemeClr val="tx1"/>
              </a:solidFill>
              <a:latin typeface="Precisely Light" pitchFamily="2" charset="0"/>
            </a:endParaRPr>
          </a:p>
        </p:txBody>
      </p:sp>
      <p:sp>
        <p:nvSpPr>
          <p:cNvPr id="91" name="Text Placeholder 3">
            <a:extLst>
              <a:ext uri="{FF2B5EF4-FFF2-40B4-BE49-F238E27FC236}">
                <a16:creationId xmlns:a16="http://schemas.microsoft.com/office/drawing/2014/main" id="{D39CAEFB-B061-EC44-97E2-F8F83025900C}"/>
              </a:ext>
            </a:extLst>
          </p:cNvPr>
          <p:cNvSpPr>
            <a:spLocks noGrp="1"/>
          </p:cNvSpPr>
          <p:nvPr userDrawn="1">
            <p:ph type="body" sz="quarter" idx="34" hasCustomPrompt="1"/>
          </p:nvPr>
        </p:nvSpPr>
        <p:spPr>
          <a:xfrm>
            <a:off x="552335" y="1795498"/>
            <a:ext cx="2404800" cy="576000"/>
          </a:xfrm>
          <a:solidFill>
            <a:schemeClr val="accent2"/>
          </a:solidFill>
        </p:spPr>
        <p:txBody>
          <a:bodyPr anchor="ctr"/>
          <a:lstStyle>
            <a:lvl1pPr marL="0" indent="0" algn="ctr" defTabSz="914400" rtl="0" eaLnBrk="1" latinLnBrk="0" hangingPunct="1">
              <a:lnSpc>
                <a:spcPct val="90000"/>
              </a:lnSpc>
              <a:spcBef>
                <a:spcPts val="0"/>
              </a:spcBef>
              <a:spcAft>
                <a:spcPts val="0"/>
              </a:spcAft>
              <a:buClr>
                <a:schemeClr val="accent2"/>
              </a:buClr>
              <a:buFontTx/>
              <a:buNone/>
              <a:tabLst/>
              <a:defRPr lang="en-GB" sz="1400" kern="1200">
                <a:solidFill>
                  <a:schemeClr val="bg1"/>
                </a:solidFill>
                <a:latin typeface="Precisely Light" pitchFamily="2" charset="0"/>
                <a:ea typeface="+mn-ea"/>
                <a:cs typeface="+mn-cs"/>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marL="0" lvl="0" algn="ctr" defTabSz="914400" rtl="0" eaLnBrk="1" latinLnBrk="0" hangingPunct="1">
              <a:lnSpc>
                <a:spcPct val="90000"/>
              </a:lnSpc>
              <a:spcAft>
                <a:spcPts val="600"/>
              </a:spcAft>
              <a:defRPr/>
            </a:pPr>
            <a:r>
              <a:rPr lang="en-GB" dirty="0"/>
              <a:t>Week XX</a:t>
            </a:r>
            <a:br>
              <a:rPr lang="en-GB" dirty="0"/>
            </a:br>
            <a:r>
              <a:rPr lang="en-GB" dirty="0"/>
              <a:t>Month XX</a:t>
            </a:r>
          </a:p>
        </p:txBody>
      </p:sp>
      <p:sp>
        <p:nvSpPr>
          <p:cNvPr id="92" name="Picture Placeholder 35">
            <a:extLst>
              <a:ext uri="{FF2B5EF4-FFF2-40B4-BE49-F238E27FC236}">
                <a16:creationId xmlns:a16="http://schemas.microsoft.com/office/drawing/2014/main" id="{22FB310B-C8A0-C442-ACE0-BA5ECA9AE01D}"/>
              </a:ext>
            </a:extLst>
          </p:cNvPr>
          <p:cNvSpPr>
            <a:spLocks noGrp="1"/>
          </p:cNvSpPr>
          <p:nvPr userDrawn="1">
            <p:ph type="pic" sz="quarter" idx="36" hasCustomPrompt="1"/>
          </p:nvPr>
        </p:nvSpPr>
        <p:spPr>
          <a:xfrm>
            <a:off x="552335" y="2371498"/>
            <a:ext cx="2404800" cy="2124000"/>
          </a:xfrm>
          <a:solidFill>
            <a:srgbClr val="F2F2F2"/>
          </a:solidFill>
        </p:spPr>
        <p:txBody>
          <a:bodyPr tIns="108000"/>
          <a:lstStyle>
            <a:lvl1pPr marL="0" indent="0" algn="ctr">
              <a:buFontTx/>
              <a:buNone/>
              <a:defRPr sz="1400">
                <a:solidFill>
                  <a:schemeClr val="tx1"/>
                </a:solidFill>
              </a:defRPr>
            </a:lvl1pPr>
          </a:lstStyle>
          <a:p>
            <a:r>
              <a:rPr lang="en-US" dirty="0"/>
              <a:t>Click to insert image</a:t>
            </a:r>
          </a:p>
        </p:txBody>
      </p:sp>
      <p:sp>
        <p:nvSpPr>
          <p:cNvPr id="93" name="Triangle 92">
            <a:extLst>
              <a:ext uri="{FF2B5EF4-FFF2-40B4-BE49-F238E27FC236}">
                <a16:creationId xmlns:a16="http://schemas.microsoft.com/office/drawing/2014/main" id="{728659C5-F4C4-C041-A963-CC8BDB647D6E}"/>
              </a:ext>
            </a:extLst>
          </p:cNvPr>
          <p:cNvSpPr/>
          <p:nvPr userDrawn="1"/>
        </p:nvSpPr>
        <p:spPr>
          <a:xfrm rot="10800000">
            <a:off x="4522160" y="4589298"/>
            <a:ext cx="191487" cy="10101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FFFFFF"/>
              </a:solidFill>
              <a:effectLst/>
              <a:uLnTx/>
              <a:uFillTx/>
              <a:latin typeface="Precisely Light" pitchFamily="2" charset="0"/>
              <a:ea typeface="+mn-ea"/>
              <a:cs typeface="+mn-cs"/>
            </a:endParaRPr>
          </a:p>
        </p:txBody>
      </p:sp>
      <p:sp>
        <p:nvSpPr>
          <p:cNvPr id="94" name="Text Placeholder 2">
            <a:extLst>
              <a:ext uri="{FF2B5EF4-FFF2-40B4-BE49-F238E27FC236}">
                <a16:creationId xmlns:a16="http://schemas.microsoft.com/office/drawing/2014/main" id="{FFA0EA93-2CB7-554D-949E-8084A8175D5E}"/>
              </a:ext>
            </a:extLst>
          </p:cNvPr>
          <p:cNvSpPr>
            <a:spLocks noGrp="1"/>
          </p:cNvSpPr>
          <p:nvPr>
            <p:ph type="body" sz="quarter" idx="37" hasCustomPrompt="1"/>
          </p:nvPr>
        </p:nvSpPr>
        <p:spPr>
          <a:xfrm>
            <a:off x="3439154" y="4799756"/>
            <a:ext cx="2353550" cy="1160672"/>
          </a:xfrm>
        </p:spPr>
        <p:txBody>
          <a:bodyPr/>
          <a:lstStyle>
            <a:lvl1pPr marL="0" indent="0" algn="ctr">
              <a:buClr>
                <a:schemeClr val="accent2"/>
              </a:buClr>
              <a:buFontTx/>
              <a:buNone/>
              <a:tabLst/>
              <a:defRPr sz="1300" b="0" i="0">
                <a:latin typeface="Precisely Light" pitchFamily="2" charset="0"/>
              </a:defRPr>
            </a:lvl1pPr>
            <a:lvl2pPr marL="179387" indent="0">
              <a:buClr>
                <a:schemeClr val="accent2"/>
              </a:buClr>
              <a:buFontTx/>
              <a:buNone/>
              <a:tabLst/>
              <a:defRPr sz="1300" b="0" i="0">
                <a:latin typeface="Precisely Light" pitchFamily="2" charset="0"/>
              </a:defRPr>
            </a:lvl2pPr>
            <a:lvl3pPr marL="360362" indent="0">
              <a:buClr>
                <a:schemeClr val="accent2"/>
              </a:buClr>
              <a:buFontTx/>
              <a:buNone/>
              <a:tabLst/>
              <a:defRPr sz="1300" b="0" i="0">
                <a:latin typeface="Precisely Light" pitchFamily="2" charset="0"/>
              </a:defRPr>
            </a:lvl3pPr>
            <a:lvl4pPr marL="539750" indent="0">
              <a:buClr>
                <a:schemeClr val="accent2"/>
              </a:buClr>
              <a:buFontTx/>
              <a:buNone/>
              <a:tabLst/>
              <a:defRPr sz="1300" b="0" i="0">
                <a:latin typeface="Precisely Light" pitchFamily="2" charset="0"/>
              </a:defRPr>
            </a:lvl4pPr>
            <a:lvl5pPr marL="719137" indent="0">
              <a:buClr>
                <a:schemeClr val="accent2"/>
              </a:buClr>
              <a:buFontTx/>
              <a:buNone/>
              <a:tabLst/>
              <a:defRPr sz="1300" b="0" i="0">
                <a:latin typeface="Precisely Light" pitchFamily="2" charset="0"/>
              </a:defRPr>
            </a:lvl5pPr>
            <a:lvl6pPr marL="900112" indent="0">
              <a:buClr>
                <a:schemeClr val="accent2"/>
              </a:buClr>
              <a:buFontTx/>
              <a:buNone/>
              <a:tabLst/>
              <a:defRPr sz="1300" b="0" i="0">
                <a:latin typeface="Precisely Light" pitchFamily="2" charset="0"/>
              </a:defRPr>
            </a:lvl6pPr>
            <a:lvl7pPr marL="1079500" indent="0">
              <a:buClr>
                <a:schemeClr val="accent2"/>
              </a:buClr>
              <a:buFontTx/>
              <a:buNone/>
              <a:tabLst/>
              <a:defRPr sz="1300" b="0" i="0">
                <a:latin typeface="Precisely Light" pitchFamily="2" charset="0"/>
              </a:defRPr>
            </a:lvl7pPr>
            <a:lvl8pPr marL="1260475" indent="0">
              <a:buClr>
                <a:schemeClr val="accent2"/>
              </a:buClr>
              <a:buFontTx/>
              <a:buNone/>
              <a:tabLst/>
              <a:defRPr sz="1300" b="0" i="0">
                <a:latin typeface="Precisely Light" pitchFamily="2" charset="0"/>
              </a:defRPr>
            </a:lvl8pPr>
            <a:lvl9pPr marL="1439862" indent="0">
              <a:buClr>
                <a:schemeClr val="accent2"/>
              </a:buClr>
              <a:buFontTx/>
              <a:buNone/>
              <a:tabLst/>
              <a:defRPr sz="1300" b="0" i="0">
                <a:latin typeface="Precisely Light" pitchFamily="2" charset="0"/>
              </a:defRPr>
            </a:lvl9pPr>
          </a:lstStyle>
          <a:p>
            <a:pPr lvl="0" algn="ctr">
              <a:lnSpc>
                <a:spcPct val="90000"/>
              </a:lnSpc>
              <a:spcAft>
                <a:spcPts val="600"/>
              </a:spcAft>
              <a:defRPr/>
            </a:pPr>
            <a:r>
              <a:rPr lang="en-US" sz="1300" dirty="0">
                <a:solidFill>
                  <a:schemeClr val="tx1"/>
                </a:solidFill>
                <a:latin typeface="Precisely Light" pitchFamily="2" charset="0"/>
              </a:rPr>
              <a:t>Lorem ipsum dolor sit </a:t>
            </a:r>
            <a:r>
              <a:rPr lang="en-US" sz="1300" dirty="0" err="1">
                <a:solidFill>
                  <a:schemeClr val="tx1"/>
                </a:solidFill>
                <a:latin typeface="Precisely Light" pitchFamily="2" charset="0"/>
              </a:rPr>
              <a:t>amet</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consectetur</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adipiscing</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elit</a:t>
            </a:r>
            <a:r>
              <a:rPr lang="en-US" sz="1300" dirty="0">
                <a:solidFill>
                  <a:schemeClr val="tx1"/>
                </a:solidFill>
                <a:latin typeface="Precisely Light" pitchFamily="2" charset="0"/>
              </a:rPr>
              <a:t>, sed do </a:t>
            </a:r>
            <a:r>
              <a:rPr lang="en-US" sz="1300" dirty="0" err="1">
                <a:solidFill>
                  <a:schemeClr val="tx1"/>
                </a:solidFill>
                <a:latin typeface="Precisely Light" pitchFamily="2" charset="0"/>
              </a:rPr>
              <a:t>eiusmod</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tempor</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incididunt</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ut</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labore</a:t>
            </a:r>
            <a:endParaRPr lang="en-US" sz="1300" dirty="0">
              <a:solidFill>
                <a:schemeClr val="tx1"/>
              </a:solidFill>
              <a:latin typeface="Precisely Light" pitchFamily="2" charset="0"/>
            </a:endParaRPr>
          </a:p>
        </p:txBody>
      </p:sp>
      <p:sp>
        <p:nvSpPr>
          <p:cNvPr id="95" name="Text Placeholder 3">
            <a:extLst>
              <a:ext uri="{FF2B5EF4-FFF2-40B4-BE49-F238E27FC236}">
                <a16:creationId xmlns:a16="http://schemas.microsoft.com/office/drawing/2014/main" id="{215219EB-F828-DB4D-9D9C-D35BA74C39CA}"/>
              </a:ext>
            </a:extLst>
          </p:cNvPr>
          <p:cNvSpPr>
            <a:spLocks noGrp="1"/>
          </p:cNvSpPr>
          <p:nvPr>
            <p:ph type="body" sz="quarter" idx="38" hasCustomPrompt="1"/>
          </p:nvPr>
        </p:nvSpPr>
        <p:spPr>
          <a:xfrm>
            <a:off x="3422535" y="1795498"/>
            <a:ext cx="2404800" cy="576000"/>
          </a:xfrm>
          <a:solidFill>
            <a:schemeClr val="accent2"/>
          </a:solidFill>
        </p:spPr>
        <p:txBody>
          <a:bodyPr anchor="ctr"/>
          <a:lstStyle>
            <a:lvl1pPr marL="0" indent="0" algn="ctr" defTabSz="914400" rtl="0" eaLnBrk="1" latinLnBrk="0" hangingPunct="1">
              <a:lnSpc>
                <a:spcPct val="90000"/>
              </a:lnSpc>
              <a:spcBef>
                <a:spcPts val="0"/>
              </a:spcBef>
              <a:spcAft>
                <a:spcPts val="0"/>
              </a:spcAft>
              <a:buClr>
                <a:schemeClr val="accent2"/>
              </a:buClr>
              <a:buFontTx/>
              <a:buNone/>
              <a:tabLst/>
              <a:defRPr lang="en-GB" sz="1400" kern="1200">
                <a:solidFill>
                  <a:schemeClr val="bg1"/>
                </a:solidFill>
                <a:latin typeface="Precisely Light" pitchFamily="2" charset="0"/>
                <a:ea typeface="+mn-ea"/>
                <a:cs typeface="+mn-cs"/>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marL="0" lvl="0" algn="ctr" defTabSz="914400" rtl="0" eaLnBrk="1" latinLnBrk="0" hangingPunct="1">
              <a:lnSpc>
                <a:spcPct val="90000"/>
              </a:lnSpc>
              <a:spcAft>
                <a:spcPts val="600"/>
              </a:spcAft>
              <a:defRPr/>
            </a:pPr>
            <a:r>
              <a:rPr lang="en-GB" dirty="0"/>
              <a:t>Week XX</a:t>
            </a:r>
            <a:br>
              <a:rPr lang="en-GB" dirty="0"/>
            </a:br>
            <a:r>
              <a:rPr lang="en-GB" dirty="0"/>
              <a:t>Month XX</a:t>
            </a:r>
          </a:p>
        </p:txBody>
      </p:sp>
      <p:sp>
        <p:nvSpPr>
          <p:cNvPr id="96" name="Picture Placeholder 35">
            <a:extLst>
              <a:ext uri="{FF2B5EF4-FFF2-40B4-BE49-F238E27FC236}">
                <a16:creationId xmlns:a16="http://schemas.microsoft.com/office/drawing/2014/main" id="{2DADE4CD-20BE-6049-9C0A-C95E6DCA927A}"/>
              </a:ext>
            </a:extLst>
          </p:cNvPr>
          <p:cNvSpPr>
            <a:spLocks noGrp="1"/>
          </p:cNvSpPr>
          <p:nvPr>
            <p:ph type="pic" sz="quarter" idx="39" hasCustomPrompt="1"/>
          </p:nvPr>
        </p:nvSpPr>
        <p:spPr>
          <a:xfrm>
            <a:off x="3422535" y="2371498"/>
            <a:ext cx="2404800" cy="2124000"/>
          </a:xfrm>
          <a:solidFill>
            <a:srgbClr val="F2F2F2"/>
          </a:solidFill>
        </p:spPr>
        <p:txBody>
          <a:bodyPr tIns="108000"/>
          <a:lstStyle>
            <a:lvl1pPr marL="0" indent="0" algn="ctr">
              <a:buFontTx/>
              <a:buNone/>
              <a:defRPr sz="1400">
                <a:solidFill>
                  <a:schemeClr val="tx1"/>
                </a:solidFill>
              </a:defRPr>
            </a:lvl1pPr>
          </a:lstStyle>
          <a:p>
            <a:r>
              <a:rPr lang="en-US" dirty="0"/>
              <a:t>Click to insert image</a:t>
            </a:r>
          </a:p>
        </p:txBody>
      </p:sp>
      <p:sp>
        <p:nvSpPr>
          <p:cNvPr id="97" name="Triangle 96">
            <a:extLst>
              <a:ext uri="{FF2B5EF4-FFF2-40B4-BE49-F238E27FC236}">
                <a16:creationId xmlns:a16="http://schemas.microsoft.com/office/drawing/2014/main" id="{31CCDD22-AE69-C24F-A810-015BE35DCB32}"/>
              </a:ext>
            </a:extLst>
          </p:cNvPr>
          <p:cNvSpPr/>
          <p:nvPr userDrawn="1"/>
        </p:nvSpPr>
        <p:spPr>
          <a:xfrm rot="10800000">
            <a:off x="7379660" y="4589298"/>
            <a:ext cx="191487" cy="10101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FFFFFF"/>
              </a:solidFill>
              <a:effectLst/>
              <a:uLnTx/>
              <a:uFillTx/>
              <a:latin typeface="Precisely Light" pitchFamily="2" charset="0"/>
              <a:ea typeface="+mn-ea"/>
              <a:cs typeface="+mn-cs"/>
            </a:endParaRPr>
          </a:p>
        </p:txBody>
      </p:sp>
      <p:sp>
        <p:nvSpPr>
          <p:cNvPr id="98" name="Text Placeholder 2">
            <a:extLst>
              <a:ext uri="{FF2B5EF4-FFF2-40B4-BE49-F238E27FC236}">
                <a16:creationId xmlns:a16="http://schemas.microsoft.com/office/drawing/2014/main" id="{90D25C68-65D8-A147-84B7-3B8ABF13F1CF}"/>
              </a:ext>
            </a:extLst>
          </p:cNvPr>
          <p:cNvSpPr>
            <a:spLocks noGrp="1"/>
          </p:cNvSpPr>
          <p:nvPr>
            <p:ph type="body" sz="quarter" idx="40" hasCustomPrompt="1"/>
          </p:nvPr>
        </p:nvSpPr>
        <p:spPr>
          <a:xfrm>
            <a:off x="6296654" y="4799756"/>
            <a:ext cx="2353550" cy="1160672"/>
          </a:xfrm>
        </p:spPr>
        <p:txBody>
          <a:bodyPr/>
          <a:lstStyle>
            <a:lvl1pPr marL="0" indent="0" algn="ctr">
              <a:buClr>
                <a:schemeClr val="accent2"/>
              </a:buClr>
              <a:buFontTx/>
              <a:buNone/>
              <a:tabLst/>
              <a:defRPr sz="1300" b="0" i="0">
                <a:latin typeface="Precisely Light" pitchFamily="2" charset="0"/>
              </a:defRPr>
            </a:lvl1pPr>
            <a:lvl2pPr marL="179387" indent="0">
              <a:buClr>
                <a:schemeClr val="accent2"/>
              </a:buClr>
              <a:buFontTx/>
              <a:buNone/>
              <a:tabLst/>
              <a:defRPr sz="1300" b="0" i="0">
                <a:latin typeface="Precisely Light" pitchFamily="2" charset="0"/>
              </a:defRPr>
            </a:lvl2pPr>
            <a:lvl3pPr marL="360362" indent="0">
              <a:buClr>
                <a:schemeClr val="accent2"/>
              </a:buClr>
              <a:buFontTx/>
              <a:buNone/>
              <a:tabLst/>
              <a:defRPr sz="1300" b="0" i="0">
                <a:latin typeface="Precisely Light" pitchFamily="2" charset="0"/>
              </a:defRPr>
            </a:lvl3pPr>
            <a:lvl4pPr marL="539750" indent="0">
              <a:buClr>
                <a:schemeClr val="accent2"/>
              </a:buClr>
              <a:buFontTx/>
              <a:buNone/>
              <a:tabLst/>
              <a:defRPr sz="1300" b="0" i="0">
                <a:latin typeface="Precisely Light" pitchFamily="2" charset="0"/>
              </a:defRPr>
            </a:lvl4pPr>
            <a:lvl5pPr marL="719137" indent="0">
              <a:buClr>
                <a:schemeClr val="accent2"/>
              </a:buClr>
              <a:buFontTx/>
              <a:buNone/>
              <a:tabLst/>
              <a:defRPr sz="1300" b="0" i="0">
                <a:latin typeface="Precisely Light" pitchFamily="2" charset="0"/>
              </a:defRPr>
            </a:lvl5pPr>
            <a:lvl6pPr marL="900112" indent="0">
              <a:buClr>
                <a:schemeClr val="accent2"/>
              </a:buClr>
              <a:buFontTx/>
              <a:buNone/>
              <a:tabLst/>
              <a:defRPr sz="1300" b="0" i="0">
                <a:latin typeface="Precisely Light" pitchFamily="2" charset="0"/>
              </a:defRPr>
            </a:lvl6pPr>
            <a:lvl7pPr marL="1079500" indent="0">
              <a:buClr>
                <a:schemeClr val="accent2"/>
              </a:buClr>
              <a:buFontTx/>
              <a:buNone/>
              <a:tabLst/>
              <a:defRPr sz="1300" b="0" i="0">
                <a:latin typeface="Precisely Light" pitchFamily="2" charset="0"/>
              </a:defRPr>
            </a:lvl7pPr>
            <a:lvl8pPr marL="1260475" indent="0">
              <a:buClr>
                <a:schemeClr val="accent2"/>
              </a:buClr>
              <a:buFontTx/>
              <a:buNone/>
              <a:tabLst/>
              <a:defRPr sz="1300" b="0" i="0">
                <a:latin typeface="Precisely Light" pitchFamily="2" charset="0"/>
              </a:defRPr>
            </a:lvl8pPr>
            <a:lvl9pPr marL="1439862" indent="0">
              <a:buClr>
                <a:schemeClr val="accent2"/>
              </a:buClr>
              <a:buFontTx/>
              <a:buNone/>
              <a:tabLst/>
              <a:defRPr sz="1300" b="0" i="0">
                <a:latin typeface="Precisely Light" pitchFamily="2" charset="0"/>
              </a:defRPr>
            </a:lvl9pPr>
          </a:lstStyle>
          <a:p>
            <a:pPr lvl="0" algn="ctr">
              <a:lnSpc>
                <a:spcPct val="90000"/>
              </a:lnSpc>
              <a:spcAft>
                <a:spcPts val="600"/>
              </a:spcAft>
              <a:defRPr/>
            </a:pPr>
            <a:r>
              <a:rPr lang="en-US" sz="1300" dirty="0">
                <a:solidFill>
                  <a:schemeClr val="tx1"/>
                </a:solidFill>
                <a:latin typeface="Precisely Light" pitchFamily="2" charset="0"/>
              </a:rPr>
              <a:t>Lorem ipsum dolor sit </a:t>
            </a:r>
            <a:r>
              <a:rPr lang="en-US" sz="1300" dirty="0" err="1">
                <a:solidFill>
                  <a:schemeClr val="tx1"/>
                </a:solidFill>
                <a:latin typeface="Precisely Light" pitchFamily="2" charset="0"/>
              </a:rPr>
              <a:t>amet</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consectetur</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adipiscing</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elit</a:t>
            </a:r>
            <a:r>
              <a:rPr lang="en-US" sz="1300" dirty="0">
                <a:solidFill>
                  <a:schemeClr val="tx1"/>
                </a:solidFill>
                <a:latin typeface="Precisely Light" pitchFamily="2" charset="0"/>
              </a:rPr>
              <a:t>, sed do </a:t>
            </a:r>
            <a:r>
              <a:rPr lang="en-US" sz="1300" dirty="0" err="1">
                <a:solidFill>
                  <a:schemeClr val="tx1"/>
                </a:solidFill>
                <a:latin typeface="Precisely Light" pitchFamily="2" charset="0"/>
              </a:rPr>
              <a:t>eiusmod</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tempor</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incididunt</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ut</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labore</a:t>
            </a:r>
            <a:endParaRPr lang="en-US" sz="1300" dirty="0">
              <a:solidFill>
                <a:schemeClr val="tx1"/>
              </a:solidFill>
              <a:latin typeface="Precisely Light" pitchFamily="2" charset="0"/>
            </a:endParaRPr>
          </a:p>
        </p:txBody>
      </p:sp>
      <p:sp>
        <p:nvSpPr>
          <p:cNvPr id="99" name="Text Placeholder 3">
            <a:extLst>
              <a:ext uri="{FF2B5EF4-FFF2-40B4-BE49-F238E27FC236}">
                <a16:creationId xmlns:a16="http://schemas.microsoft.com/office/drawing/2014/main" id="{7AF27674-D435-8446-9761-EBEBB8B51473}"/>
              </a:ext>
            </a:extLst>
          </p:cNvPr>
          <p:cNvSpPr>
            <a:spLocks noGrp="1"/>
          </p:cNvSpPr>
          <p:nvPr>
            <p:ph type="body" sz="quarter" idx="41" hasCustomPrompt="1"/>
          </p:nvPr>
        </p:nvSpPr>
        <p:spPr>
          <a:xfrm>
            <a:off x="6280035" y="1795498"/>
            <a:ext cx="2404800" cy="576000"/>
          </a:xfrm>
          <a:solidFill>
            <a:schemeClr val="accent2"/>
          </a:solidFill>
        </p:spPr>
        <p:txBody>
          <a:bodyPr anchor="ctr"/>
          <a:lstStyle>
            <a:lvl1pPr marL="0" indent="0" algn="ctr" defTabSz="914400" rtl="0" eaLnBrk="1" latinLnBrk="0" hangingPunct="1">
              <a:lnSpc>
                <a:spcPct val="90000"/>
              </a:lnSpc>
              <a:spcBef>
                <a:spcPts val="0"/>
              </a:spcBef>
              <a:spcAft>
                <a:spcPts val="0"/>
              </a:spcAft>
              <a:buClr>
                <a:schemeClr val="accent2"/>
              </a:buClr>
              <a:buFontTx/>
              <a:buNone/>
              <a:tabLst/>
              <a:defRPr lang="en-GB" sz="1400" kern="1200">
                <a:solidFill>
                  <a:schemeClr val="bg1"/>
                </a:solidFill>
                <a:latin typeface="Precisely Light" pitchFamily="2" charset="0"/>
                <a:ea typeface="+mn-ea"/>
                <a:cs typeface="+mn-cs"/>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marL="0" lvl="0" algn="ctr" defTabSz="914400" rtl="0" eaLnBrk="1" latinLnBrk="0" hangingPunct="1">
              <a:lnSpc>
                <a:spcPct val="90000"/>
              </a:lnSpc>
              <a:spcAft>
                <a:spcPts val="600"/>
              </a:spcAft>
              <a:defRPr/>
            </a:pPr>
            <a:r>
              <a:rPr lang="en-GB" dirty="0"/>
              <a:t>Week XX</a:t>
            </a:r>
            <a:br>
              <a:rPr lang="en-GB" dirty="0"/>
            </a:br>
            <a:r>
              <a:rPr lang="en-GB" dirty="0"/>
              <a:t>Month XX</a:t>
            </a:r>
          </a:p>
        </p:txBody>
      </p:sp>
      <p:sp>
        <p:nvSpPr>
          <p:cNvPr id="100" name="Picture Placeholder 35">
            <a:extLst>
              <a:ext uri="{FF2B5EF4-FFF2-40B4-BE49-F238E27FC236}">
                <a16:creationId xmlns:a16="http://schemas.microsoft.com/office/drawing/2014/main" id="{E17E0AC1-C093-A946-9CFE-01E5AD8A1AD9}"/>
              </a:ext>
            </a:extLst>
          </p:cNvPr>
          <p:cNvSpPr>
            <a:spLocks noGrp="1"/>
          </p:cNvSpPr>
          <p:nvPr>
            <p:ph type="pic" sz="quarter" idx="42" hasCustomPrompt="1"/>
          </p:nvPr>
        </p:nvSpPr>
        <p:spPr>
          <a:xfrm>
            <a:off x="6280035" y="2371498"/>
            <a:ext cx="2404800" cy="2124000"/>
          </a:xfrm>
          <a:solidFill>
            <a:srgbClr val="F2F2F2"/>
          </a:solidFill>
        </p:spPr>
        <p:txBody>
          <a:bodyPr tIns="108000"/>
          <a:lstStyle>
            <a:lvl1pPr marL="0" indent="0" algn="ctr">
              <a:buFontTx/>
              <a:buNone/>
              <a:defRPr sz="1400">
                <a:solidFill>
                  <a:schemeClr val="tx1"/>
                </a:solidFill>
              </a:defRPr>
            </a:lvl1pPr>
          </a:lstStyle>
          <a:p>
            <a:r>
              <a:rPr lang="en-US" dirty="0"/>
              <a:t>Click to insert image</a:t>
            </a:r>
          </a:p>
        </p:txBody>
      </p:sp>
      <p:sp>
        <p:nvSpPr>
          <p:cNvPr id="101" name="Triangle 100">
            <a:extLst>
              <a:ext uri="{FF2B5EF4-FFF2-40B4-BE49-F238E27FC236}">
                <a16:creationId xmlns:a16="http://schemas.microsoft.com/office/drawing/2014/main" id="{216F5B1A-00DD-1740-950C-68DA4B6DA59C}"/>
              </a:ext>
            </a:extLst>
          </p:cNvPr>
          <p:cNvSpPr/>
          <p:nvPr userDrawn="1"/>
        </p:nvSpPr>
        <p:spPr>
          <a:xfrm rot="10800000">
            <a:off x="10239682" y="4589298"/>
            <a:ext cx="191487" cy="10101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FFFFFF"/>
              </a:solidFill>
              <a:effectLst/>
              <a:uLnTx/>
              <a:uFillTx/>
              <a:latin typeface="Precisely Light" pitchFamily="2" charset="0"/>
              <a:ea typeface="+mn-ea"/>
              <a:cs typeface="+mn-cs"/>
            </a:endParaRPr>
          </a:p>
        </p:txBody>
      </p:sp>
      <p:sp>
        <p:nvSpPr>
          <p:cNvPr id="102" name="Text Placeholder 2">
            <a:extLst>
              <a:ext uri="{FF2B5EF4-FFF2-40B4-BE49-F238E27FC236}">
                <a16:creationId xmlns:a16="http://schemas.microsoft.com/office/drawing/2014/main" id="{952E322B-1D6B-F64C-880A-A8ECFBE3EEDF}"/>
              </a:ext>
            </a:extLst>
          </p:cNvPr>
          <p:cNvSpPr>
            <a:spLocks noGrp="1"/>
          </p:cNvSpPr>
          <p:nvPr>
            <p:ph type="body" sz="quarter" idx="43" hasCustomPrompt="1"/>
          </p:nvPr>
        </p:nvSpPr>
        <p:spPr>
          <a:xfrm>
            <a:off x="9156676" y="4799756"/>
            <a:ext cx="2353550" cy="1160672"/>
          </a:xfrm>
        </p:spPr>
        <p:txBody>
          <a:bodyPr/>
          <a:lstStyle>
            <a:lvl1pPr marL="0" indent="0" algn="ctr">
              <a:buClr>
                <a:schemeClr val="accent2"/>
              </a:buClr>
              <a:buFontTx/>
              <a:buNone/>
              <a:tabLst/>
              <a:defRPr sz="1300" b="0" i="0">
                <a:latin typeface="Precisely Light" pitchFamily="2" charset="0"/>
              </a:defRPr>
            </a:lvl1pPr>
            <a:lvl2pPr marL="179387" indent="0">
              <a:buClr>
                <a:schemeClr val="accent2"/>
              </a:buClr>
              <a:buFontTx/>
              <a:buNone/>
              <a:tabLst/>
              <a:defRPr sz="1300" b="0" i="0">
                <a:latin typeface="Precisely Light" pitchFamily="2" charset="0"/>
              </a:defRPr>
            </a:lvl2pPr>
            <a:lvl3pPr marL="360362" indent="0">
              <a:buClr>
                <a:schemeClr val="accent2"/>
              </a:buClr>
              <a:buFontTx/>
              <a:buNone/>
              <a:tabLst/>
              <a:defRPr sz="1300" b="0" i="0">
                <a:latin typeface="Precisely Light" pitchFamily="2" charset="0"/>
              </a:defRPr>
            </a:lvl3pPr>
            <a:lvl4pPr marL="539750" indent="0">
              <a:buClr>
                <a:schemeClr val="accent2"/>
              </a:buClr>
              <a:buFontTx/>
              <a:buNone/>
              <a:tabLst/>
              <a:defRPr sz="1300" b="0" i="0">
                <a:latin typeface="Precisely Light" pitchFamily="2" charset="0"/>
              </a:defRPr>
            </a:lvl4pPr>
            <a:lvl5pPr marL="719137" indent="0">
              <a:buClr>
                <a:schemeClr val="accent2"/>
              </a:buClr>
              <a:buFontTx/>
              <a:buNone/>
              <a:tabLst/>
              <a:defRPr sz="1300" b="0" i="0">
                <a:latin typeface="Precisely Light" pitchFamily="2" charset="0"/>
              </a:defRPr>
            </a:lvl5pPr>
            <a:lvl6pPr marL="900112" indent="0">
              <a:buClr>
                <a:schemeClr val="accent2"/>
              </a:buClr>
              <a:buFontTx/>
              <a:buNone/>
              <a:tabLst/>
              <a:defRPr sz="1300" b="0" i="0">
                <a:latin typeface="Precisely Light" pitchFamily="2" charset="0"/>
              </a:defRPr>
            </a:lvl6pPr>
            <a:lvl7pPr marL="1079500" indent="0">
              <a:buClr>
                <a:schemeClr val="accent2"/>
              </a:buClr>
              <a:buFontTx/>
              <a:buNone/>
              <a:tabLst/>
              <a:defRPr sz="1300" b="0" i="0">
                <a:latin typeface="Precisely Light" pitchFamily="2" charset="0"/>
              </a:defRPr>
            </a:lvl7pPr>
            <a:lvl8pPr marL="1260475" indent="0">
              <a:buClr>
                <a:schemeClr val="accent2"/>
              </a:buClr>
              <a:buFontTx/>
              <a:buNone/>
              <a:tabLst/>
              <a:defRPr sz="1300" b="0" i="0">
                <a:latin typeface="Precisely Light" pitchFamily="2" charset="0"/>
              </a:defRPr>
            </a:lvl8pPr>
            <a:lvl9pPr marL="1439862" indent="0">
              <a:buClr>
                <a:schemeClr val="accent2"/>
              </a:buClr>
              <a:buFontTx/>
              <a:buNone/>
              <a:tabLst/>
              <a:defRPr sz="1300" b="0" i="0">
                <a:latin typeface="Precisely Light" pitchFamily="2" charset="0"/>
              </a:defRPr>
            </a:lvl9pPr>
          </a:lstStyle>
          <a:p>
            <a:pPr lvl="0" algn="ctr">
              <a:lnSpc>
                <a:spcPct val="90000"/>
              </a:lnSpc>
              <a:spcAft>
                <a:spcPts val="600"/>
              </a:spcAft>
              <a:defRPr/>
            </a:pPr>
            <a:r>
              <a:rPr lang="en-US" sz="1300" dirty="0">
                <a:solidFill>
                  <a:schemeClr val="tx1"/>
                </a:solidFill>
                <a:latin typeface="Precisely Light" pitchFamily="2" charset="0"/>
              </a:rPr>
              <a:t>Lorem ipsum dolor sit </a:t>
            </a:r>
            <a:r>
              <a:rPr lang="en-US" sz="1300" dirty="0" err="1">
                <a:solidFill>
                  <a:schemeClr val="tx1"/>
                </a:solidFill>
                <a:latin typeface="Precisely Light" pitchFamily="2" charset="0"/>
              </a:rPr>
              <a:t>amet</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consectetur</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adipiscing</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elit</a:t>
            </a:r>
            <a:r>
              <a:rPr lang="en-US" sz="1300" dirty="0">
                <a:solidFill>
                  <a:schemeClr val="tx1"/>
                </a:solidFill>
                <a:latin typeface="Precisely Light" pitchFamily="2" charset="0"/>
              </a:rPr>
              <a:t>, sed do </a:t>
            </a:r>
            <a:r>
              <a:rPr lang="en-US" sz="1300" dirty="0" err="1">
                <a:solidFill>
                  <a:schemeClr val="tx1"/>
                </a:solidFill>
                <a:latin typeface="Precisely Light" pitchFamily="2" charset="0"/>
              </a:rPr>
              <a:t>eiusmod</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tempor</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incididunt</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ut</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labore</a:t>
            </a:r>
            <a:endParaRPr lang="en-US" sz="1300" dirty="0">
              <a:solidFill>
                <a:schemeClr val="tx1"/>
              </a:solidFill>
              <a:latin typeface="Precisely Light" pitchFamily="2" charset="0"/>
            </a:endParaRPr>
          </a:p>
        </p:txBody>
      </p:sp>
      <p:sp>
        <p:nvSpPr>
          <p:cNvPr id="103" name="Text Placeholder 3">
            <a:extLst>
              <a:ext uri="{FF2B5EF4-FFF2-40B4-BE49-F238E27FC236}">
                <a16:creationId xmlns:a16="http://schemas.microsoft.com/office/drawing/2014/main" id="{AA90D4B7-44B9-9343-912A-970ADE32932B}"/>
              </a:ext>
            </a:extLst>
          </p:cNvPr>
          <p:cNvSpPr>
            <a:spLocks noGrp="1"/>
          </p:cNvSpPr>
          <p:nvPr>
            <p:ph type="body" sz="quarter" idx="44" hasCustomPrompt="1"/>
          </p:nvPr>
        </p:nvSpPr>
        <p:spPr>
          <a:xfrm>
            <a:off x="9140057" y="1795498"/>
            <a:ext cx="2404800" cy="576000"/>
          </a:xfrm>
          <a:solidFill>
            <a:schemeClr val="accent2"/>
          </a:solidFill>
        </p:spPr>
        <p:txBody>
          <a:bodyPr anchor="ctr"/>
          <a:lstStyle>
            <a:lvl1pPr marL="0" indent="0" algn="ctr" defTabSz="914400" rtl="0" eaLnBrk="1" latinLnBrk="0" hangingPunct="1">
              <a:lnSpc>
                <a:spcPct val="90000"/>
              </a:lnSpc>
              <a:spcBef>
                <a:spcPts val="0"/>
              </a:spcBef>
              <a:spcAft>
                <a:spcPts val="0"/>
              </a:spcAft>
              <a:buClr>
                <a:schemeClr val="accent2"/>
              </a:buClr>
              <a:buFontTx/>
              <a:buNone/>
              <a:tabLst/>
              <a:defRPr lang="en-GB" sz="1400" kern="1200">
                <a:solidFill>
                  <a:schemeClr val="bg1"/>
                </a:solidFill>
                <a:latin typeface="Precisely Light" pitchFamily="2" charset="0"/>
                <a:ea typeface="+mn-ea"/>
                <a:cs typeface="+mn-cs"/>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marL="0" lvl="0" algn="ctr" defTabSz="914400" rtl="0" eaLnBrk="1" latinLnBrk="0" hangingPunct="1">
              <a:lnSpc>
                <a:spcPct val="90000"/>
              </a:lnSpc>
              <a:spcAft>
                <a:spcPts val="600"/>
              </a:spcAft>
              <a:defRPr/>
            </a:pPr>
            <a:r>
              <a:rPr lang="en-GB" dirty="0"/>
              <a:t>Week XX</a:t>
            </a:r>
            <a:br>
              <a:rPr lang="en-GB" dirty="0"/>
            </a:br>
            <a:r>
              <a:rPr lang="en-GB" dirty="0"/>
              <a:t>Month XX</a:t>
            </a:r>
          </a:p>
        </p:txBody>
      </p:sp>
      <p:sp>
        <p:nvSpPr>
          <p:cNvPr id="104" name="Picture Placeholder 35">
            <a:extLst>
              <a:ext uri="{FF2B5EF4-FFF2-40B4-BE49-F238E27FC236}">
                <a16:creationId xmlns:a16="http://schemas.microsoft.com/office/drawing/2014/main" id="{133C2D77-CB0A-514B-9361-1EE55EA6DBAA}"/>
              </a:ext>
            </a:extLst>
          </p:cNvPr>
          <p:cNvSpPr>
            <a:spLocks noGrp="1"/>
          </p:cNvSpPr>
          <p:nvPr>
            <p:ph type="pic" sz="quarter" idx="45" hasCustomPrompt="1"/>
          </p:nvPr>
        </p:nvSpPr>
        <p:spPr>
          <a:xfrm>
            <a:off x="9140057" y="2371498"/>
            <a:ext cx="2404800" cy="2124000"/>
          </a:xfrm>
          <a:solidFill>
            <a:srgbClr val="F2F2F2"/>
          </a:solidFill>
        </p:spPr>
        <p:txBody>
          <a:bodyPr tIns="108000"/>
          <a:lstStyle>
            <a:lvl1pPr marL="0" indent="0" algn="ctr">
              <a:buFontTx/>
              <a:buNone/>
              <a:defRPr sz="1400">
                <a:solidFill>
                  <a:schemeClr val="tx1"/>
                </a:solidFill>
              </a:defRPr>
            </a:lvl1pPr>
          </a:lstStyle>
          <a:p>
            <a:r>
              <a:rPr lang="en-US" dirty="0"/>
              <a:t>Click to insert image</a:t>
            </a:r>
          </a:p>
        </p:txBody>
      </p:sp>
    </p:spTree>
    <p:extLst>
      <p:ext uri="{BB962C8B-B14F-4D97-AF65-F5344CB8AC3E}">
        <p14:creationId xmlns:p14="http://schemas.microsoft.com/office/powerpoint/2010/main" val="1006583737"/>
      </p:ext>
    </p:extLst>
  </p:cSld>
  <p:clrMapOvr>
    <a:masterClrMapping/>
  </p:clrMapOvr>
  <p:extLst>
    <p:ext uri="{DCECCB84-F9BA-43D5-87BE-67443E8EF086}">
      <p15:sldGuideLst xmlns:p15="http://schemas.microsoft.com/office/powerpoint/2012/main">
        <p15:guide id="1" orient="horz" pos="4128">
          <p15:clr>
            <a:srgbClr val="FBAE40"/>
          </p15:clr>
        </p15:guide>
        <p15:guide id="2" orient="horz" pos="1071">
          <p15:clr>
            <a:srgbClr val="FBAE4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Quater image and text">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D58B2-4992-F14A-B96E-4F63F40EBB70}"/>
              </a:ext>
            </a:extLst>
          </p:cNvPr>
          <p:cNvSpPr/>
          <p:nvPr userDrawn="1"/>
        </p:nvSpPr>
        <p:spPr>
          <a:xfrm>
            <a:off x="11215688" y="5915025"/>
            <a:ext cx="857250" cy="942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2DCD4C-E814-3D4C-9B4D-89F722FAF6F2}"/>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9" name="Slide Number Placeholder 5">
            <a:extLst>
              <a:ext uri="{FF2B5EF4-FFF2-40B4-BE49-F238E27FC236}">
                <a16:creationId xmlns:a16="http://schemas.microsoft.com/office/drawing/2014/main" id="{25B7A97E-9CAF-5044-A05C-8E45B94DD316}"/>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
        <p:nvSpPr>
          <p:cNvPr id="3" name="Picture Placeholder 2">
            <a:extLst>
              <a:ext uri="{FF2B5EF4-FFF2-40B4-BE49-F238E27FC236}">
                <a16:creationId xmlns:a16="http://schemas.microsoft.com/office/drawing/2014/main" id="{AE60CCFC-4BA8-464F-ACE2-383EC0F50BEC}"/>
              </a:ext>
            </a:extLst>
          </p:cNvPr>
          <p:cNvSpPr>
            <a:spLocks noGrp="1"/>
          </p:cNvSpPr>
          <p:nvPr>
            <p:ph type="pic" sz="quarter" idx="13" hasCustomPrompt="1"/>
          </p:nvPr>
        </p:nvSpPr>
        <p:spPr>
          <a:xfrm>
            <a:off x="0" y="0"/>
            <a:ext cx="6096000" cy="3429000"/>
          </a:xfrm>
          <a:solidFill>
            <a:schemeClr val="bg1">
              <a:lumMod val="50000"/>
            </a:schemeClr>
          </a:solidFill>
        </p:spPr>
        <p:txBody>
          <a:bodyPr tIns="144000"/>
          <a:lstStyle>
            <a:lvl1pPr marL="0" indent="0" algn="ctr">
              <a:buFontTx/>
              <a:buNone/>
              <a:defRPr sz="1400">
                <a:solidFill>
                  <a:schemeClr val="bg1"/>
                </a:solidFill>
              </a:defRPr>
            </a:lvl1pPr>
          </a:lstStyle>
          <a:p>
            <a:r>
              <a:rPr lang="en-US" dirty="0"/>
              <a:t>Click icon to insert image</a:t>
            </a:r>
          </a:p>
        </p:txBody>
      </p:sp>
      <p:sp>
        <p:nvSpPr>
          <p:cNvPr id="25" name="Picture Placeholder 24">
            <a:extLst>
              <a:ext uri="{FF2B5EF4-FFF2-40B4-BE49-F238E27FC236}">
                <a16:creationId xmlns:a16="http://schemas.microsoft.com/office/drawing/2014/main" id="{CDE4F542-2BB2-594B-8638-067D3C2421A0}"/>
              </a:ext>
            </a:extLst>
          </p:cNvPr>
          <p:cNvSpPr>
            <a:spLocks noGrp="1"/>
          </p:cNvSpPr>
          <p:nvPr>
            <p:ph type="pic" sz="quarter" idx="16" hasCustomPrompt="1"/>
          </p:nvPr>
        </p:nvSpPr>
        <p:spPr>
          <a:xfrm>
            <a:off x="6096000" y="3429000"/>
            <a:ext cx="6096000" cy="3429000"/>
          </a:xfrm>
          <a:custGeom>
            <a:avLst/>
            <a:gdLst>
              <a:gd name="connsiteX0" fmla="*/ 5777922 w 6096000"/>
              <a:gd name="connsiteY0" fmla="*/ 2954614 h 3429000"/>
              <a:gd name="connsiteX1" fmla="*/ 5836946 w 6096000"/>
              <a:gd name="connsiteY1" fmla="*/ 3012422 h 3429000"/>
              <a:gd name="connsiteX2" fmla="*/ 5777922 w 6096000"/>
              <a:gd name="connsiteY2" fmla="*/ 3070194 h 3429000"/>
              <a:gd name="connsiteX3" fmla="*/ 5718902 w 6096000"/>
              <a:gd name="connsiteY3" fmla="*/ 3012404 h 3429000"/>
              <a:gd name="connsiteX4" fmla="*/ 5777922 w 6096000"/>
              <a:gd name="connsiteY4" fmla="*/ 2954614 h 3429000"/>
              <a:gd name="connsiteX5" fmla="*/ 5777922 w 6096000"/>
              <a:gd name="connsiteY5" fmla="*/ 2901013 h 3429000"/>
              <a:gd name="connsiteX6" fmla="*/ 5673111 w 6096000"/>
              <a:gd name="connsiteY6" fmla="*/ 2969096 h 3429000"/>
              <a:gd name="connsiteX7" fmla="*/ 5664409 w 6096000"/>
              <a:gd name="connsiteY7" fmla="*/ 3011186 h 3429000"/>
              <a:gd name="connsiteX8" fmla="*/ 5664409 w 6096000"/>
              <a:gd name="connsiteY8" fmla="*/ 2904747 h 3429000"/>
              <a:gd name="connsiteX9" fmla="*/ 5609200 w 6096000"/>
              <a:gd name="connsiteY9" fmla="*/ 2904747 h 3429000"/>
              <a:gd name="connsiteX10" fmla="*/ 5609200 w 6096000"/>
              <a:gd name="connsiteY10" fmla="*/ 3231776 h 3429000"/>
              <a:gd name="connsiteX11" fmla="*/ 5664409 w 6096000"/>
              <a:gd name="connsiteY11" fmla="*/ 3231776 h 3429000"/>
              <a:gd name="connsiteX12" fmla="*/ 5664409 w 6096000"/>
              <a:gd name="connsiteY12" fmla="*/ 3013623 h 3429000"/>
              <a:gd name="connsiteX13" fmla="*/ 5673111 w 6096000"/>
              <a:gd name="connsiteY13" fmla="*/ 3055712 h 3429000"/>
              <a:gd name="connsiteX14" fmla="*/ 5777922 w 6096000"/>
              <a:gd name="connsiteY14" fmla="*/ 3123795 h 3429000"/>
              <a:gd name="connsiteX15" fmla="*/ 5891691 w 6096000"/>
              <a:gd name="connsiteY15" fmla="*/ 3012404 h 3429000"/>
              <a:gd name="connsiteX16" fmla="*/ 5777922 w 6096000"/>
              <a:gd name="connsiteY16" fmla="*/ 2901013 h 3429000"/>
              <a:gd name="connsiteX17" fmla="*/ 0 w 6096000"/>
              <a:gd name="connsiteY17" fmla="*/ 0 h 3429000"/>
              <a:gd name="connsiteX18" fmla="*/ 6096000 w 6096000"/>
              <a:gd name="connsiteY18" fmla="*/ 0 h 3429000"/>
              <a:gd name="connsiteX19" fmla="*/ 6096000 w 6096000"/>
              <a:gd name="connsiteY19" fmla="*/ 3429000 h 3429000"/>
              <a:gd name="connsiteX20" fmla="*/ 0 w 6096000"/>
              <a:gd name="connsiteY20"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0" h="3429000">
                <a:moveTo>
                  <a:pt x="5777922" y="2954614"/>
                </a:moveTo>
                <a:cubicBezTo>
                  <a:pt x="5810465" y="2954614"/>
                  <a:pt x="5836946" y="2980569"/>
                  <a:pt x="5836946" y="3012422"/>
                </a:cubicBezTo>
                <a:cubicBezTo>
                  <a:pt x="5836946" y="3044275"/>
                  <a:pt x="5810465" y="3070194"/>
                  <a:pt x="5777922" y="3070194"/>
                </a:cubicBezTo>
                <a:cubicBezTo>
                  <a:pt x="5745378" y="3070194"/>
                  <a:pt x="5718902" y="3044270"/>
                  <a:pt x="5718902" y="3012404"/>
                </a:cubicBezTo>
                <a:cubicBezTo>
                  <a:pt x="5718902" y="2980538"/>
                  <a:pt x="5745378" y="2954614"/>
                  <a:pt x="5777922" y="2954614"/>
                </a:cubicBezTo>
                <a:close/>
                <a:moveTo>
                  <a:pt x="5777922" y="2901013"/>
                </a:moveTo>
                <a:cubicBezTo>
                  <a:pt x="5730875" y="2901013"/>
                  <a:pt x="5690405" y="2929133"/>
                  <a:pt x="5673111" y="2969096"/>
                </a:cubicBezTo>
                <a:lnTo>
                  <a:pt x="5664409" y="3011186"/>
                </a:lnTo>
                <a:lnTo>
                  <a:pt x="5664409" y="2904747"/>
                </a:lnTo>
                <a:lnTo>
                  <a:pt x="5609200" y="2904747"/>
                </a:lnTo>
                <a:lnTo>
                  <a:pt x="5609200" y="3231776"/>
                </a:lnTo>
                <a:lnTo>
                  <a:pt x="5664409" y="3231776"/>
                </a:lnTo>
                <a:lnTo>
                  <a:pt x="5664409" y="3013623"/>
                </a:lnTo>
                <a:lnTo>
                  <a:pt x="5673111" y="3055712"/>
                </a:lnTo>
                <a:cubicBezTo>
                  <a:pt x="5690405" y="3095675"/>
                  <a:pt x="5730875" y="3123795"/>
                  <a:pt x="5777922" y="3123795"/>
                </a:cubicBezTo>
                <a:cubicBezTo>
                  <a:pt x="5840647" y="3123795"/>
                  <a:pt x="5891691" y="3073804"/>
                  <a:pt x="5891691" y="3012404"/>
                </a:cubicBezTo>
                <a:cubicBezTo>
                  <a:pt x="5891691" y="2951004"/>
                  <a:pt x="5840652" y="2901013"/>
                  <a:pt x="5777922" y="2901013"/>
                </a:cubicBezTo>
                <a:close/>
                <a:moveTo>
                  <a:pt x="0" y="0"/>
                </a:moveTo>
                <a:lnTo>
                  <a:pt x="6096000" y="0"/>
                </a:lnTo>
                <a:lnTo>
                  <a:pt x="6096000" y="3429000"/>
                </a:lnTo>
                <a:lnTo>
                  <a:pt x="0" y="3429000"/>
                </a:lnTo>
                <a:close/>
              </a:path>
            </a:pathLst>
          </a:custGeom>
          <a:solidFill>
            <a:schemeClr val="bg1">
              <a:lumMod val="50000"/>
            </a:schemeClr>
          </a:solidFill>
        </p:spPr>
        <p:txBody>
          <a:bodyPr wrap="square" tIns="144000">
            <a:noAutofit/>
          </a:bodyPr>
          <a:lstStyle>
            <a:lvl1pPr marL="0" indent="0" algn="ctr">
              <a:buFontTx/>
              <a:buNone/>
              <a:defRPr sz="1400">
                <a:solidFill>
                  <a:schemeClr val="bg1"/>
                </a:solidFill>
              </a:defRPr>
            </a:lvl1pPr>
          </a:lstStyle>
          <a:p>
            <a:r>
              <a:rPr lang="en-US" dirty="0"/>
              <a:t>Click icon to insert image</a:t>
            </a:r>
          </a:p>
        </p:txBody>
      </p:sp>
      <p:sp>
        <p:nvSpPr>
          <p:cNvPr id="26" name="Text Placeholder 6">
            <a:extLst>
              <a:ext uri="{FF2B5EF4-FFF2-40B4-BE49-F238E27FC236}">
                <a16:creationId xmlns:a16="http://schemas.microsoft.com/office/drawing/2014/main" id="{BAB5F1D5-A15E-4042-886B-DEF52F289F6D}"/>
              </a:ext>
            </a:extLst>
          </p:cNvPr>
          <p:cNvSpPr>
            <a:spLocks noGrp="1"/>
          </p:cNvSpPr>
          <p:nvPr>
            <p:ph type="body" sz="quarter" idx="15" hasCustomPrompt="1"/>
          </p:nvPr>
        </p:nvSpPr>
        <p:spPr>
          <a:xfrm>
            <a:off x="7232968" y="1043168"/>
            <a:ext cx="3822064" cy="1342664"/>
          </a:xfrm>
        </p:spPr>
        <p:txBody>
          <a:bodyPr anchor="ctr"/>
          <a:lstStyle>
            <a:lvl1pPr marL="0" indent="0" algn="ctr" defTabSz="711200" rtl="0" eaLnBrk="1" latinLnBrk="0" hangingPunct="1">
              <a:spcBef>
                <a:spcPct val="0"/>
              </a:spcBef>
              <a:spcAft>
                <a:spcPct val="0"/>
              </a:spcAft>
              <a:buFontTx/>
              <a:buNone/>
              <a:defRPr lang="en-US" sz="1600" kern="1200">
                <a:solidFill>
                  <a:srgbClr val="FFFFFF"/>
                </a:solidFill>
                <a:latin typeface="Precisely" pitchFamily="2" charset="0"/>
                <a:ea typeface="+mn-ea"/>
                <a:cs typeface="Arial"/>
              </a:defRPr>
            </a:lvl1pPr>
          </a:lstStyle>
          <a:p>
            <a:pPr marL="0" lvl="0" algn="ctr" defTabSz="711200" rtl="0" eaLnBrk="1" latinLnBrk="0" hangingPunct="1">
              <a:spcBef>
                <a:spcPct val="0"/>
              </a:spcBef>
              <a:spcAft>
                <a:spcPct val="0"/>
              </a:spcAft>
              <a:defRPr/>
            </a:pPr>
            <a:r>
              <a:rPr lang="en-GB" dirty="0" err="1"/>
              <a:t>Lorum</a:t>
            </a:r>
            <a:r>
              <a:rPr lang="en-GB" dirty="0"/>
              <a:t> </a:t>
            </a:r>
            <a:r>
              <a:rPr lang="en-GB" dirty="0" err="1"/>
              <a:t>amet</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aliqua</a:t>
            </a:r>
            <a:r>
              <a:rPr lang="en-GB" dirty="0"/>
              <a:t>. Ut </a:t>
            </a:r>
            <a:r>
              <a:rPr lang="en-GB" dirty="0" err="1"/>
              <a:t>enim</a:t>
            </a:r>
            <a:r>
              <a:rPr lang="en-GB" dirty="0"/>
              <a:t> ad minim  </a:t>
            </a:r>
          </a:p>
        </p:txBody>
      </p:sp>
      <p:sp>
        <p:nvSpPr>
          <p:cNvPr id="28" name="Text Placeholder 6">
            <a:extLst>
              <a:ext uri="{FF2B5EF4-FFF2-40B4-BE49-F238E27FC236}">
                <a16:creationId xmlns:a16="http://schemas.microsoft.com/office/drawing/2014/main" id="{9F706309-1584-C544-B772-281E41A6C960}"/>
              </a:ext>
            </a:extLst>
          </p:cNvPr>
          <p:cNvSpPr>
            <a:spLocks noGrp="1"/>
          </p:cNvSpPr>
          <p:nvPr>
            <p:ph type="body" sz="quarter" idx="17" hasCustomPrompt="1"/>
          </p:nvPr>
        </p:nvSpPr>
        <p:spPr>
          <a:xfrm>
            <a:off x="1136968" y="4472169"/>
            <a:ext cx="3822064" cy="1342664"/>
          </a:xfrm>
        </p:spPr>
        <p:txBody>
          <a:bodyPr anchor="ctr"/>
          <a:lstStyle>
            <a:lvl1pPr marL="0" indent="0" algn="ctr" defTabSz="711200" rtl="0" eaLnBrk="1" latinLnBrk="0" hangingPunct="1">
              <a:spcBef>
                <a:spcPct val="0"/>
              </a:spcBef>
              <a:spcAft>
                <a:spcPct val="0"/>
              </a:spcAft>
              <a:buFontTx/>
              <a:buNone/>
              <a:defRPr lang="en-US" sz="1600" kern="1200">
                <a:solidFill>
                  <a:srgbClr val="FFFFFF"/>
                </a:solidFill>
                <a:latin typeface="Precisely" pitchFamily="2" charset="0"/>
                <a:ea typeface="+mn-ea"/>
                <a:cs typeface="Arial"/>
              </a:defRPr>
            </a:lvl1pPr>
          </a:lstStyle>
          <a:p>
            <a:pPr marL="0" lvl="0" algn="ctr" defTabSz="711200" rtl="0" eaLnBrk="1" latinLnBrk="0" hangingPunct="1">
              <a:spcBef>
                <a:spcPct val="0"/>
              </a:spcBef>
              <a:spcAft>
                <a:spcPct val="0"/>
              </a:spcAft>
              <a:defRPr/>
            </a:pPr>
            <a:r>
              <a:rPr lang="en-GB" dirty="0" err="1"/>
              <a:t>Lorum</a:t>
            </a:r>
            <a:r>
              <a:rPr lang="en-GB" dirty="0"/>
              <a:t> </a:t>
            </a:r>
            <a:r>
              <a:rPr lang="en-GB" dirty="0" err="1"/>
              <a:t>amet</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aliqua</a:t>
            </a:r>
            <a:r>
              <a:rPr lang="en-GB" dirty="0"/>
              <a:t>. Ut </a:t>
            </a:r>
            <a:r>
              <a:rPr lang="en-GB" dirty="0" err="1"/>
              <a:t>enim</a:t>
            </a:r>
            <a:r>
              <a:rPr lang="en-GB" dirty="0"/>
              <a:t> ad minim  </a:t>
            </a:r>
          </a:p>
        </p:txBody>
      </p:sp>
    </p:spTree>
    <p:extLst>
      <p:ext uri="{BB962C8B-B14F-4D97-AF65-F5344CB8AC3E}">
        <p14:creationId xmlns:p14="http://schemas.microsoft.com/office/powerpoint/2010/main" val="3892476525"/>
      </p:ext>
    </p:extLst>
  </p:cSld>
  <p:clrMapOvr>
    <a:masterClrMapping/>
  </p:clrMapOvr>
  <p:extLst>
    <p:ext uri="{DCECCB84-F9BA-43D5-87BE-67443E8EF086}">
      <p15:sldGuideLst xmlns:p15="http://schemas.microsoft.com/office/powerpoint/2012/main">
        <p15:guide id="1" orient="horz" pos="2160">
          <p15:clr>
            <a:srgbClr val="FBAE40"/>
          </p15:clr>
        </p15:guide>
        <p15:guide id="3" pos="3840">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ase study corporate &amp; keynote - Quote and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65B8B67-C7B8-4D4F-A400-3724936C25BA}"/>
              </a:ext>
            </a:extLst>
          </p:cNvPr>
          <p:cNvSpPr/>
          <p:nvPr userDrawn="1"/>
        </p:nvSpPr>
        <p:spPr>
          <a:xfrm>
            <a:off x="-1" y="0"/>
            <a:ext cx="5189839" cy="6858000"/>
          </a:xfrm>
          <a:prstGeom prst="rect">
            <a:avLst/>
          </a:prstGeom>
          <a:solidFill>
            <a:srgbClr val="390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 Placeholder 13">
            <a:extLst>
              <a:ext uri="{FF2B5EF4-FFF2-40B4-BE49-F238E27FC236}">
                <a16:creationId xmlns:a16="http://schemas.microsoft.com/office/drawing/2014/main" id="{1834D12E-B37D-4B44-AC9B-F68092956DE1}"/>
              </a:ext>
            </a:extLst>
          </p:cNvPr>
          <p:cNvSpPr>
            <a:spLocks noGrp="1"/>
          </p:cNvSpPr>
          <p:nvPr>
            <p:ph type="body" sz="quarter" idx="11" hasCustomPrompt="1"/>
          </p:nvPr>
        </p:nvSpPr>
        <p:spPr>
          <a:xfrm>
            <a:off x="903735" y="1272552"/>
            <a:ext cx="4062380" cy="2096812"/>
          </a:xfrm>
        </p:spPr>
        <p:txBody>
          <a:bodyPr/>
          <a:lstStyle>
            <a:lvl1pPr marL="0" indent="0">
              <a:buNone/>
              <a:defRPr sz="2800">
                <a:solidFill>
                  <a:schemeClr val="bg1"/>
                </a:solidFill>
                <a:latin typeface="Precisely Light" panose="00000400000000000000" pitchFamily="50" charset="0"/>
              </a:defRPr>
            </a:lvl1pPr>
            <a:lvl2pPr>
              <a:defRPr>
                <a:latin typeface="Precisely Light" panose="00000400000000000000" pitchFamily="50" charset="0"/>
              </a:defRPr>
            </a:lvl2pPr>
            <a:lvl3pPr>
              <a:defRPr>
                <a:latin typeface="Precisely Light" panose="00000400000000000000" pitchFamily="50" charset="0"/>
              </a:defRPr>
            </a:lvl3pPr>
            <a:lvl4pPr>
              <a:defRPr>
                <a:latin typeface="Precisely Light" panose="00000400000000000000" pitchFamily="50" charset="0"/>
              </a:defRPr>
            </a:lvl4pPr>
            <a:lvl5pPr>
              <a:defRPr>
                <a:latin typeface="Precisely Light" panose="00000400000000000000" pitchFamily="50" charset="0"/>
              </a:defRPr>
            </a:lvl5pPr>
          </a:lstStyle>
          <a:p>
            <a:pPr lvl="0"/>
            <a:r>
              <a:rPr lang="en-US"/>
              <a:t>Click to add quote copy</a:t>
            </a:r>
          </a:p>
        </p:txBody>
      </p:sp>
      <p:sp>
        <p:nvSpPr>
          <p:cNvPr id="8" name="Text Placeholder 13">
            <a:extLst>
              <a:ext uri="{FF2B5EF4-FFF2-40B4-BE49-F238E27FC236}">
                <a16:creationId xmlns:a16="http://schemas.microsoft.com/office/drawing/2014/main" id="{532153C0-1809-4A69-B111-F737EE5B712F}"/>
              </a:ext>
            </a:extLst>
          </p:cNvPr>
          <p:cNvSpPr>
            <a:spLocks noGrp="1"/>
          </p:cNvSpPr>
          <p:nvPr>
            <p:ph type="body" sz="quarter" idx="12" hasCustomPrompt="1"/>
          </p:nvPr>
        </p:nvSpPr>
        <p:spPr>
          <a:xfrm>
            <a:off x="903735" y="3518798"/>
            <a:ext cx="4062380" cy="655637"/>
          </a:xfrm>
        </p:spPr>
        <p:txBody>
          <a:bodyPr/>
          <a:lstStyle>
            <a:lvl1pPr marL="0" indent="0">
              <a:buNone/>
              <a:defRPr sz="1400">
                <a:solidFill>
                  <a:schemeClr val="bg1"/>
                </a:solidFill>
                <a:latin typeface="Precisely" panose="00000500000000000000" pitchFamily="50" charset="0"/>
              </a:defRPr>
            </a:lvl1pPr>
            <a:lvl2pPr>
              <a:defRPr>
                <a:latin typeface="Precisely Light" panose="00000400000000000000" pitchFamily="50" charset="0"/>
              </a:defRPr>
            </a:lvl2pPr>
            <a:lvl3pPr>
              <a:defRPr>
                <a:latin typeface="Precisely Light" panose="00000400000000000000" pitchFamily="50" charset="0"/>
              </a:defRPr>
            </a:lvl3pPr>
            <a:lvl4pPr>
              <a:defRPr>
                <a:latin typeface="Precisely Light" panose="00000400000000000000" pitchFamily="50" charset="0"/>
              </a:defRPr>
            </a:lvl4pPr>
            <a:lvl5pPr>
              <a:defRPr>
                <a:latin typeface="Precisely Light" panose="00000400000000000000" pitchFamily="50" charset="0"/>
              </a:defRPr>
            </a:lvl5pPr>
          </a:lstStyle>
          <a:p>
            <a:pPr lvl="0"/>
            <a:r>
              <a:rPr lang="en-US"/>
              <a:t>Name/title and company name</a:t>
            </a:r>
          </a:p>
        </p:txBody>
      </p:sp>
      <p:sp>
        <p:nvSpPr>
          <p:cNvPr id="9" name="Picture Placeholder 17">
            <a:extLst>
              <a:ext uri="{FF2B5EF4-FFF2-40B4-BE49-F238E27FC236}">
                <a16:creationId xmlns:a16="http://schemas.microsoft.com/office/drawing/2014/main" id="{07AF2850-5ED9-4478-88AD-11A63A8C3F96}"/>
              </a:ext>
            </a:extLst>
          </p:cNvPr>
          <p:cNvSpPr>
            <a:spLocks noGrp="1"/>
          </p:cNvSpPr>
          <p:nvPr>
            <p:ph type="pic" sz="quarter" idx="13" hasCustomPrompt="1"/>
          </p:nvPr>
        </p:nvSpPr>
        <p:spPr>
          <a:xfrm>
            <a:off x="904461" y="4383089"/>
            <a:ext cx="2026630" cy="1012726"/>
          </a:xfrm>
        </p:spPr>
        <p:txBody>
          <a:bodyPr/>
          <a:lstStyle>
            <a:lvl1pPr marL="0" indent="0">
              <a:buNone/>
              <a:defRPr>
                <a:solidFill>
                  <a:schemeClr val="bg1"/>
                </a:solidFill>
              </a:defRPr>
            </a:lvl1pPr>
          </a:lstStyle>
          <a:p>
            <a:r>
              <a:rPr lang="en-US"/>
              <a:t>Click to insert</a:t>
            </a:r>
            <a:br>
              <a:rPr lang="en-US"/>
            </a:br>
            <a:r>
              <a:rPr lang="en-US"/>
              <a:t>white logo</a:t>
            </a:r>
          </a:p>
        </p:txBody>
      </p:sp>
      <p:sp>
        <p:nvSpPr>
          <p:cNvPr id="10" name="TextBox 9">
            <a:extLst>
              <a:ext uri="{FF2B5EF4-FFF2-40B4-BE49-F238E27FC236}">
                <a16:creationId xmlns:a16="http://schemas.microsoft.com/office/drawing/2014/main" id="{542A56A6-E241-48AB-9D17-ACD55EDE362C}"/>
              </a:ext>
            </a:extLst>
          </p:cNvPr>
          <p:cNvSpPr txBox="1"/>
          <p:nvPr userDrawn="1"/>
        </p:nvSpPr>
        <p:spPr>
          <a:xfrm>
            <a:off x="225478" y="926725"/>
            <a:ext cx="803688" cy="1446550"/>
          </a:xfrm>
          <a:prstGeom prst="rect">
            <a:avLst/>
          </a:prstGeom>
          <a:noFill/>
        </p:spPr>
        <p:txBody>
          <a:bodyPr wrap="square" rtlCol="0">
            <a:spAutoFit/>
          </a:bodyPr>
          <a:lstStyle/>
          <a:p>
            <a:r>
              <a:rPr lang="en-US" sz="8800">
                <a:solidFill>
                  <a:schemeClr val="bg1"/>
                </a:solidFill>
                <a:latin typeface="Precisely Bold" panose="00000800000000000000" pitchFamily="50" charset="0"/>
              </a:rPr>
              <a:t>“</a:t>
            </a:r>
          </a:p>
        </p:txBody>
      </p:sp>
      <p:sp>
        <p:nvSpPr>
          <p:cNvPr id="11" name="Footer Placeholder 4">
            <a:extLst>
              <a:ext uri="{FF2B5EF4-FFF2-40B4-BE49-F238E27FC236}">
                <a16:creationId xmlns:a16="http://schemas.microsoft.com/office/drawing/2014/main" id="{80479587-BD22-4B20-956D-4BF8AF62DA50}"/>
              </a:ext>
            </a:extLst>
          </p:cNvPr>
          <p:cNvSpPr>
            <a:spLocks noGrp="1"/>
          </p:cNvSpPr>
          <p:nvPr>
            <p:ph type="ftr" sz="quarter" idx="14"/>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2" name="Slide Number Placeholder 5">
            <a:extLst>
              <a:ext uri="{FF2B5EF4-FFF2-40B4-BE49-F238E27FC236}">
                <a16:creationId xmlns:a16="http://schemas.microsoft.com/office/drawing/2014/main" id="{420407D9-2413-4D2E-BCF6-8370456C0814}"/>
              </a:ext>
            </a:extLst>
          </p:cNvPr>
          <p:cNvSpPr>
            <a:spLocks noGrp="1"/>
          </p:cNvSpPr>
          <p:nvPr>
            <p:ph type="sldNum" sz="quarter" idx="15"/>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13" name="Picture Placeholder 54">
            <a:extLst>
              <a:ext uri="{FF2B5EF4-FFF2-40B4-BE49-F238E27FC236}">
                <a16:creationId xmlns:a16="http://schemas.microsoft.com/office/drawing/2014/main" id="{7E575D1D-884E-4571-A00C-0270236ECA05}"/>
              </a:ext>
            </a:extLst>
          </p:cNvPr>
          <p:cNvSpPr>
            <a:spLocks noGrp="1"/>
          </p:cNvSpPr>
          <p:nvPr>
            <p:ph type="pic" sz="quarter" idx="16" hasCustomPrompt="1"/>
          </p:nvPr>
        </p:nvSpPr>
        <p:spPr>
          <a:xfrm>
            <a:off x="5189838" y="0"/>
            <a:ext cx="7002462" cy="6858000"/>
          </a:xfrm>
          <a:custGeom>
            <a:avLst/>
            <a:gdLst>
              <a:gd name="connsiteX0" fmla="*/ 6690373 w 7002462"/>
              <a:gd name="connsiteY0" fmla="*/ 6382637 h 6858000"/>
              <a:gd name="connsiteX1" fmla="*/ 6749806 w 7002462"/>
              <a:gd name="connsiteY1" fmla="*/ 6442070 h 6858000"/>
              <a:gd name="connsiteX2" fmla="*/ 6690373 w 7002462"/>
              <a:gd name="connsiteY2" fmla="*/ 6501504 h 6858000"/>
              <a:gd name="connsiteX3" fmla="*/ 6630939 w 7002462"/>
              <a:gd name="connsiteY3" fmla="*/ 6442070 h 6858000"/>
              <a:gd name="connsiteX4" fmla="*/ 6690373 w 7002462"/>
              <a:gd name="connsiteY4" fmla="*/ 6382637 h 6858000"/>
              <a:gd name="connsiteX5" fmla="*/ 6690373 w 7002462"/>
              <a:gd name="connsiteY5" fmla="*/ 6322753 h 6858000"/>
              <a:gd name="connsiteX6" fmla="*/ 6573479 w 7002462"/>
              <a:gd name="connsiteY6" fmla="*/ 6418024 h 6858000"/>
              <a:gd name="connsiteX7" fmla="*/ 6572856 w 7002462"/>
              <a:gd name="connsiteY7" fmla="*/ 6422106 h 6858000"/>
              <a:gd name="connsiteX8" fmla="*/ 6572856 w 7002462"/>
              <a:gd name="connsiteY8" fmla="*/ 6326355 h 6858000"/>
              <a:gd name="connsiteX9" fmla="*/ 6512072 w 7002462"/>
              <a:gd name="connsiteY9" fmla="*/ 6326355 h 6858000"/>
              <a:gd name="connsiteX10" fmla="*/ 6512072 w 7002462"/>
              <a:gd name="connsiteY10" fmla="*/ 6676652 h 6858000"/>
              <a:gd name="connsiteX11" fmla="*/ 6572856 w 7002462"/>
              <a:gd name="connsiteY11" fmla="*/ 6676652 h 6858000"/>
              <a:gd name="connsiteX12" fmla="*/ 6572856 w 7002462"/>
              <a:gd name="connsiteY12" fmla="*/ 6462035 h 6858000"/>
              <a:gd name="connsiteX13" fmla="*/ 6573479 w 7002462"/>
              <a:gd name="connsiteY13" fmla="*/ 6466117 h 6858000"/>
              <a:gd name="connsiteX14" fmla="*/ 6690373 w 7002462"/>
              <a:gd name="connsiteY14" fmla="*/ 6561387 h 6858000"/>
              <a:gd name="connsiteX15" fmla="*/ 6809690 w 7002462"/>
              <a:gd name="connsiteY15" fmla="*/ 6442070 h 6858000"/>
              <a:gd name="connsiteX16" fmla="*/ 6690373 w 7002462"/>
              <a:gd name="connsiteY16" fmla="*/ 6322753 h 6858000"/>
              <a:gd name="connsiteX17" fmla="*/ 0 w 7002462"/>
              <a:gd name="connsiteY17" fmla="*/ 0 h 6858000"/>
              <a:gd name="connsiteX18" fmla="*/ 7002462 w 7002462"/>
              <a:gd name="connsiteY18" fmla="*/ 0 h 6858000"/>
              <a:gd name="connsiteX19" fmla="*/ 7002462 w 7002462"/>
              <a:gd name="connsiteY19" fmla="*/ 6858000 h 6858000"/>
              <a:gd name="connsiteX20" fmla="*/ 0 w 7002462"/>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02462" h="6858000">
                <a:moveTo>
                  <a:pt x="6690373" y="6382637"/>
                </a:moveTo>
                <a:cubicBezTo>
                  <a:pt x="6723197" y="6382637"/>
                  <a:pt x="6749806" y="6409246"/>
                  <a:pt x="6749806" y="6442070"/>
                </a:cubicBezTo>
                <a:cubicBezTo>
                  <a:pt x="6749806" y="6474895"/>
                  <a:pt x="6723197" y="6501504"/>
                  <a:pt x="6690373" y="6501504"/>
                </a:cubicBezTo>
                <a:cubicBezTo>
                  <a:pt x="6657548" y="6501504"/>
                  <a:pt x="6630939" y="6474895"/>
                  <a:pt x="6630939" y="6442070"/>
                </a:cubicBezTo>
                <a:cubicBezTo>
                  <a:pt x="6630939" y="6409246"/>
                  <a:pt x="6657548" y="6382637"/>
                  <a:pt x="6690373" y="6382637"/>
                </a:cubicBezTo>
                <a:close/>
                <a:moveTo>
                  <a:pt x="6690373" y="6322753"/>
                </a:moveTo>
                <a:cubicBezTo>
                  <a:pt x="6632713" y="6322753"/>
                  <a:pt x="6584605" y="6363653"/>
                  <a:pt x="6573479" y="6418024"/>
                </a:cubicBezTo>
                <a:lnTo>
                  <a:pt x="6572856" y="6422106"/>
                </a:lnTo>
                <a:lnTo>
                  <a:pt x="6572856" y="6326355"/>
                </a:lnTo>
                <a:lnTo>
                  <a:pt x="6512072" y="6326355"/>
                </a:lnTo>
                <a:lnTo>
                  <a:pt x="6512072" y="6676652"/>
                </a:lnTo>
                <a:lnTo>
                  <a:pt x="6572856" y="6676652"/>
                </a:lnTo>
                <a:lnTo>
                  <a:pt x="6572856" y="6462035"/>
                </a:lnTo>
                <a:lnTo>
                  <a:pt x="6573479" y="6466117"/>
                </a:lnTo>
                <a:cubicBezTo>
                  <a:pt x="6584605" y="6520488"/>
                  <a:pt x="6632713" y="6561387"/>
                  <a:pt x="6690373" y="6561387"/>
                </a:cubicBezTo>
                <a:cubicBezTo>
                  <a:pt x="6756270" y="6561387"/>
                  <a:pt x="6809690" y="6507967"/>
                  <a:pt x="6809690" y="6442070"/>
                </a:cubicBezTo>
                <a:cubicBezTo>
                  <a:pt x="6809690" y="6376173"/>
                  <a:pt x="6756270" y="6322753"/>
                  <a:pt x="6690373" y="6322753"/>
                </a:cubicBezTo>
                <a:close/>
                <a:moveTo>
                  <a:pt x="0" y="0"/>
                </a:moveTo>
                <a:lnTo>
                  <a:pt x="7002462" y="0"/>
                </a:lnTo>
                <a:lnTo>
                  <a:pt x="7002462" y="6858000"/>
                </a:lnTo>
                <a:lnTo>
                  <a:pt x="0" y="6858000"/>
                </a:lnTo>
                <a:close/>
              </a:path>
            </a:pathLst>
          </a:custGeom>
          <a:solidFill>
            <a:schemeClr val="bg1">
              <a:lumMod val="50000"/>
            </a:schemeClr>
          </a:solidFill>
        </p:spPr>
        <p:txBody>
          <a:bodyPr wrap="square">
            <a:noAutofit/>
          </a:bodyPr>
          <a:lstStyle>
            <a:lvl1pPr marL="0" indent="0">
              <a:buNone/>
              <a:tabLst>
                <a:tab pos="344488" algn="l"/>
              </a:tabLst>
              <a:defRPr/>
            </a:lvl1pPr>
          </a:lstStyle>
          <a:p>
            <a:r>
              <a:rPr lang="en-US"/>
              <a:t>Click to insert image then send to back for purple overlay</a:t>
            </a:r>
          </a:p>
        </p:txBody>
      </p:sp>
      <p:sp>
        <p:nvSpPr>
          <p:cNvPr id="14" name="Freeform: Shape 13">
            <a:extLst>
              <a:ext uri="{FF2B5EF4-FFF2-40B4-BE49-F238E27FC236}">
                <a16:creationId xmlns:a16="http://schemas.microsoft.com/office/drawing/2014/main" id="{5E0B5AE1-3287-48CE-B7AA-4E30F53948B8}"/>
              </a:ext>
            </a:extLst>
          </p:cNvPr>
          <p:cNvSpPr/>
          <p:nvPr userDrawn="1"/>
        </p:nvSpPr>
        <p:spPr>
          <a:xfrm>
            <a:off x="5189838" y="0"/>
            <a:ext cx="7002461" cy="6858000"/>
          </a:xfrm>
          <a:custGeom>
            <a:avLst/>
            <a:gdLst>
              <a:gd name="connsiteX0" fmla="*/ 6690373 w 7002461"/>
              <a:gd name="connsiteY0" fmla="*/ 6382636 h 6858000"/>
              <a:gd name="connsiteX1" fmla="*/ 6749806 w 7002461"/>
              <a:gd name="connsiteY1" fmla="*/ 6442069 h 6858000"/>
              <a:gd name="connsiteX2" fmla="*/ 6690373 w 7002461"/>
              <a:gd name="connsiteY2" fmla="*/ 6501503 h 6858000"/>
              <a:gd name="connsiteX3" fmla="*/ 6630939 w 7002461"/>
              <a:gd name="connsiteY3" fmla="*/ 6442069 h 6858000"/>
              <a:gd name="connsiteX4" fmla="*/ 6690373 w 7002461"/>
              <a:gd name="connsiteY4" fmla="*/ 6382636 h 6858000"/>
              <a:gd name="connsiteX5" fmla="*/ 6690373 w 7002461"/>
              <a:gd name="connsiteY5" fmla="*/ 6322752 h 6858000"/>
              <a:gd name="connsiteX6" fmla="*/ 6573479 w 7002461"/>
              <a:gd name="connsiteY6" fmla="*/ 6418023 h 6858000"/>
              <a:gd name="connsiteX7" fmla="*/ 6572856 w 7002461"/>
              <a:gd name="connsiteY7" fmla="*/ 6422105 h 6858000"/>
              <a:gd name="connsiteX8" fmla="*/ 6572856 w 7002461"/>
              <a:gd name="connsiteY8" fmla="*/ 6326354 h 6858000"/>
              <a:gd name="connsiteX9" fmla="*/ 6512072 w 7002461"/>
              <a:gd name="connsiteY9" fmla="*/ 6326354 h 6858000"/>
              <a:gd name="connsiteX10" fmla="*/ 6512072 w 7002461"/>
              <a:gd name="connsiteY10" fmla="*/ 6676651 h 6858000"/>
              <a:gd name="connsiteX11" fmla="*/ 6572856 w 7002461"/>
              <a:gd name="connsiteY11" fmla="*/ 6676651 h 6858000"/>
              <a:gd name="connsiteX12" fmla="*/ 6572856 w 7002461"/>
              <a:gd name="connsiteY12" fmla="*/ 6462034 h 6858000"/>
              <a:gd name="connsiteX13" fmla="*/ 6573479 w 7002461"/>
              <a:gd name="connsiteY13" fmla="*/ 6466116 h 6858000"/>
              <a:gd name="connsiteX14" fmla="*/ 6690373 w 7002461"/>
              <a:gd name="connsiteY14" fmla="*/ 6561386 h 6858000"/>
              <a:gd name="connsiteX15" fmla="*/ 6809690 w 7002461"/>
              <a:gd name="connsiteY15" fmla="*/ 6442069 h 6858000"/>
              <a:gd name="connsiteX16" fmla="*/ 6690373 w 7002461"/>
              <a:gd name="connsiteY16" fmla="*/ 6322752 h 6858000"/>
              <a:gd name="connsiteX17" fmla="*/ 0 w 7002461"/>
              <a:gd name="connsiteY17" fmla="*/ 0 h 6858000"/>
              <a:gd name="connsiteX18" fmla="*/ 7002461 w 7002461"/>
              <a:gd name="connsiteY18" fmla="*/ 0 h 6858000"/>
              <a:gd name="connsiteX19" fmla="*/ 7002461 w 7002461"/>
              <a:gd name="connsiteY19" fmla="*/ 6858000 h 6858000"/>
              <a:gd name="connsiteX20" fmla="*/ 0 w 7002461"/>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02461" h="6858000">
                <a:moveTo>
                  <a:pt x="6690373" y="6382636"/>
                </a:moveTo>
                <a:cubicBezTo>
                  <a:pt x="6723197" y="6382636"/>
                  <a:pt x="6749806" y="6409245"/>
                  <a:pt x="6749806" y="6442069"/>
                </a:cubicBezTo>
                <a:cubicBezTo>
                  <a:pt x="6749806" y="6474894"/>
                  <a:pt x="6723197" y="6501503"/>
                  <a:pt x="6690373" y="6501503"/>
                </a:cubicBezTo>
                <a:cubicBezTo>
                  <a:pt x="6657548" y="6501503"/>
                  <a:pt x="6630939" y="6474894"/>
                  <a:pt x="6630939" y="6442069"/>
                </a:cubicBezTo>
                <a:cubicBezTo>
                  <a:pt x="6630939" y="6409245"/>
                  <a:pt x="6657548" y="6382636"/>
                  <a:pt x="6690373" y="6382636"/>
                </a:cubicBezTo>
                <a:close/>
                <a:moveTo>
                  <a:pt x="6690373" y="6322752"/>
                </a:moveTo>
                <a:cubicBezTo>
                  <a:pt x="6632713" y="6322752"/>
                  <a:pt x="6584605" y="6363652"/>
                  <a:pt x="6573479" y="6418023"/>
                </a:cubicBezTo>
                <a:lnTo>
                  <a:pt x="6572856" y="6422105"/>
                </a:lnTo>
                <a:lnTo>
                  <a:pt x="6572856" y="6326354"/>
                </a:lnTo>
                <a:lnTo>
                  <a:pt x="6512072" y="6326354"/>
                </a:lnTo>
                <a:lnTo>
                  <a:pt x="6512072" y="6676651"/>
                </a:lnTo>
                <a:lnTo>
                  <a:pt x="6572856" y="6676651"/>
                </a:lnTo>
                <a:lnTo>
                  <a:pt x="6572856" y="6462034"/>
                </a:lnTo>
                <a:lnTo>
                  <a:pt x="6573479" y="6466116"/>
                </a:lnTo>
                <a:cubicBezTo>
                  <a:pt x="6584605" y="6520487"/>
                  <a:pt x="6632713" y="6561386"/>
                  <a:pt x="6690373" y="6561386"/>
                </a:cubicBezTo>
                <a:cubicBezTo>
                  <a:pt x="6756270" y="6561386"/>
                  <a:pt x="6809690" y="6507966"/>
                  <a:pt x="6809690" y="6442069"/>
                </a:cubicBezTo>
                <a:cubicBezTo>
                  <a:pt x="6809690" y="6376172"/>
                  <a:pt x="6756270" y="6322752"/>
                  <a:pt x="6690373" y="6322752"/>
                </a:cubicBezTo>
                <a:close/>
                <a:moveTo>
                  <a:pt x="0" y="0"/>
                </a:moveTo>
                <a:lnTo>
                  <a:pt x="7002461" y="0"/>
                </a:lnTo>
                <a:lnTo>
                  <a:pt x="7002461" y="6858000"/>
                </a:lnTo>
                <a:lnTo>
                  <a:pt x="0" y="6858000"/>
                </a:lnTo>
                <a:close/>
              </a:path>
            </a:pathLst>
          </a:custGeom>
          <a:solidFill>
            <a:srgbClr val="8017E1">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57A445E6-ED74-4D8B-BD9E-D2A26CE50172}"/>
              </a:ext>
            </a:extLst>
          </p:cNvPr>
          <p:cNvGrpSpPr/>
          <p:nvPr userDrawn="1"/>
        </p:nvGrpSpPr>
        <p:grpSpPr>
          <a:xfrm>
            <a:off x="11706254" y="6330013"/>
            <a:ext cx="278211" cy="330763"/>
            <a:chOff x="12902744" y="3817890"/>
            <a:chExt cx="268754" cy="319520"/>
          </a:xfrm>
          <a:solidFill>
            <a:schemeClr val="bg1"/>
          </a:solidFill>
        </p:grpSpPr>
        <p:sp>
          <p:nvSpPr>
            <p:cNvPr id="16" name="Freeform 40">
              <a:extLst>
                <a:ext uri="{FF2B5EF4-FFF2-40B4-BE49-F238E27FC236}">
                  <a16:creationId xmlns:a16="http://schemas.microsoft.com/office/drawing/2014/main" id="{AE004690-AFB6-4422-B2B2-F8A9031E932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7" name="Freeform 41">
              <a:extLst>
                <a:ext uri="{FF2B5EF4-FFF2-40B4-BE49-F238E27FC236}">
                  <a16:creationId xmlns:a16="http://schemas.microsoft.com/office/drawing/2014/main" id="{3FAD81BE-D9A2-4D0D-B43F-E6820F92FD65}"/>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23571308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ase study corporate &amp; keynote - Purple quater image and text">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722A485-07A6-4FE6-B70A-6B2E90B617D1}"/>
              </a:ext>
            </a:extLst>
          </p:cNvPr>
          <p:cNvSpPr/>
          <p:nvPr userDrawn="1"/>
        </p:nvSpPr>
        <p:spPr>
          <a:xfrm>
            <a:off x="11215688" y="5915025"/>
            <a:ext cx="857250" cy="942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4">
            <a:extLst>
              <a:ext uri="{FF2B5EF4-FFF2-40B4-BE49-F238E27FC236}">
                <a16:creationId xmlns:a16="http://schemas.microsoft.com/office/drawing/2014/main" id="{AFAB489D-F441-452C-BDE3-E22FCFB23C7A}"/>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6" name="Slide Number Placeholder 5">
            <a:extLst>
              <a:ext uri="{FF2B5EF4-FFF2-40B4-BE49-F238E27FC236}">
                <a16:creationId xmlns:a16="http://schemas.microsoft.com/office/drawing/2014/main" id="{D92EF8C9-E338-4393-BF9D-1EE0CA9A5F15}"/>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17" name="Picture Placeholder 24">
            <a:extLst>
              <a:ext uri="{FF2B5EF4-FFF2-40B4-BE49-F238E27FC236}">
                <a16:creationId xmlns:a16="http://schemas.microsoft.com/office/drawing/2014/main" id="{4F126C71-5BF1-4FF5-90B7-DEEC1015F165}"/>
              </a:ext>
            </a:extLst>
          </p:cNvPr>
          <p:cNvSpPr>
            <a:spLocks noGrp="1"/>
          </p:cNvSpPr>
          <p:nvPr>
            <p:ph type="pic" sz="quarter" idx="16" hasCustomPrompt="1"/>
          </p:nvPr>
        </p:nvSpPr>
        <p:spPr>
          <a:xfrm>
            <a:off x="6096000" y="3429000"/>
            <a:ext cx="6096000" cy="3429000"/>
          </a:xfrm>
          <a:custGeom>
            <a:avLst/>
            <a:gdLst>
              <a:gd name="connsiteX0" fmla="*/ 5777922 w 6096000"/>
              <a:gd name="connsiteY0" fmla="*/ 2954614 h 3429000"/>
              <a:gd name="connsiteX1" fmla="*/ 5836946 w 6096000"/>
              <a:gd name="connsiteY1" fmla="*/ 3012422 h 3429000"/>
              <a:gd name="connsiteX2" fmla="*/ 5777922 w 6096000"/>
              <a:gd name="connsiteY2" fmla="*/ 3070194 h 3429000"/>
              <a:gd name="connsiteX3" fmla="*/ 5718902 w 6096000"/>
              <a:gd name="connsiteY3" fmla="*/ 3012404 h 3429000"/>
              <a:gd name="connsiteX4" fmla="*/ 5777922 w 6096000"/>
              <a:gd name="connsiteY4" fmla="*/ 2954614 h 3429000"/>
              <a:gd name="connsiteX5" fmla="*/ 5777922 w 6096000"/>
              <a:gd name="connsiteY5" fmla="*/ 2901013 h 3429000"/>
              <a:gd name="connsiteX6" fmla="*/ 5673111 w 6096000"/>
              <a:gd name="connsiteY6" fmla="*/ 2969096 h 3429000"/>
              <a:gd name="connsiteX7" fmla="*/ 5664409 w 6096000"/>
              <a:gd name="connsiteY7" fmla="*/ 3011186 h 3429000"/>
              <a:gd name="connsiteX8" fmla="*/ 5664409 w 6096000"/>
              <a:gd name="connsiteY8" fmla="*/ 2904747 h 3429000"/>
              <a:gd name="connsiteX9" fmla="*/ 5609200 w 6096000"/>
              <a:gd name="connsiteY9" fmla="*/ 2904747 h 3429000"/>
              <a:gd name="connsiteX10" fmla="*/ 5609200 w 6096000"/>
              <a:gd name="connsiteY10" fmla="*/ 3231776 h 3429000"/>
              <a:gd name="connsiteX11" fmla="*/ 5664409 w 6096000"/>
              <a:gd name="connsiteY11" fmla="*/ 3231776 h 3429000"/>
              <a:gd name="connsiteX12" fmla="*/ 5664409 w 6096000"/>
              <a:gd name="connsiteY12" fmla="*/ 3013623 h 3429000"/>
              <a:gd name="connsiteX13" fmla="*/ 5673111 w 6096000"/>
              <a:gd name="connsiteY13" fmla="*/ 3055712 h 3429000"/>
              <a:gd name="connsiteX14" fmla="*/ 5777922 w 6096000"/>
              <a:gd name="connsiteY14" fmla="*/ 3123795 h 3429000"/>
              <a:gd name="connsiteX15" fmla="*/ 5891691 w 6096000"/>
              <a:gd name="connsiteY15" fmla="*/ 3012404 h 3429000"/>
              <a:gd name="connsiteX16" fmla="*/ 5777922 w 6096000"/>
              <a:gd name="connsiteY16" fmla="*/ 2901013 h 3429000"/>
              <a:gd name="connsiteX17" fmla="*/ 0 w 6096000"/>
              <a:gd name="connsiteY17" fmla="*/ 0 h 3429000"/>
              <a:gd name="connsiteX18" fmla="*/ 6096000 w 6096000"/>
              <a:gd name="connsiteY18" fmla="*/ 0 h 3429000"/>
              <a:gd name="connsiteX19" fmla="*/ 6096000 w 6096000"/>
              <a:gd name="connsiteY19" fmla="*/ 3429000 h 3429000"/>
              <a:gd name="connsiteX20" fmla="*/ 0 w 6096000"/>
              <a:gd name="connsiteY20"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0" h="3429000">
                <a:moveTo>
                  <a:pt x="5777922" y="2954614"/>
                </a:moveTo>
                <a:cubicBezTo>
                  <a:pt x="5810465" y="2954614"/>
                  <a:pt x="5836946" y="2980569"/>
                  <a:pt x="5836946" y="3012422"/>
                </a:cubicBezTo>
                <a:cubicBezTo>
                  <a:pt x="5836946" y="3044275"/>
                  <a:pt x="5810465" y="3070194"/>
                  <a:pt x="5777922" y="3070194"/>
                </a:cubicBezTo>
                <a:cubicBezTo>
                  <a:pt x="5745378" y="3070194"/>
                  <a:pt x="5718902" y="3044270"/>
                  <a:pt x="5718902" y="3012404"/>
                </a:cubicBezTo>
                <a:cubicBezTo>
                  <a:pt x="5718902" y="2980538"/>
                  <a:pt x="5745378" y="2954614"/>
                  <a:pt x="5777922" y="2954614"/>
                </a:cubicBezTo>
                <a:close/>
                <a:moveTo>
                  <a:pt x="5777922" y="2901013"/>
                </a:moveTo>
                <a:cubicBezTo>
                  <a:pt x="5730875" y="2901013"/>
                  <a:pt x="5690405" y="2929133"/>
                  <a:pt x="5673111" y="2969096"/>
                </a:cubicBezTo>
                <a:lnTo>
                  <a:pt x="5664409" y="3011186"/>
                </a:lnTo>
                <a:lnTo>
                  <a:pt x="5664409" y="2904747"/>
                </a:lnTo>
                <a:lnTo>
                  <a:pt x="5609200" y="2904747"/>
                </a:lnTo>
                <a:lnTo>
                  <a:pt x="5609200" y="3231776"/>
                </a:lnTo>
                <a:lnTo>
                  <a:pt x="5664409" y="3231776"/>
                </a:lnTo>
                <a:lnTo>
                  <a:pt x="5664409" y="3013623"/>
                </a:lnTo>
                <a:lnTo>
                  <a:pt x="5673111" y="3055712"/>
                </a:lnTo>
                <a:cubicBezTo>
                  <a:pt x="5690405" y="3095675"/>
                  <a:pt x="5730875" y="3123795"/>
                  <a:pt x="5777922" y="3123795"/>
                </a:cubicBezTo>
                <a:cubicBezTo>
                  <a:pt x="5840647" y="3123795"/>
                  <a:pt x="5891691" y="3073804"/>
                  <a:pt x="5891691" y="3012404"/>
                </a:cubicBezTo>
                <a:cubicBezTo>
                  <a:pt x="5891691" y="2951004"/>
                  <a:pt x="5840652" y="2901013"/>
                  <a:pt x="5777922" y="2901013"/>
                </a:cubicBezTo>
                <a:close/>
                <a:moveTo>
                  <a:pt x="0" y="0"/>
                </a:moveTo>
                <a:lnTo>
                  <a:pt x="6096000" y="0"/>
                </a:lnTo>
                <a:lnTo>
                  <a:pt x="6096000" y="3429000"/>
                </a:lnTo>
                <a:lnTo>
                  <a:pt x="0" y="3429000"/>
                </a:lnTo>
                <a:close/>
              </a:path>
            </a:pathLst>
          </a:custGeom>
          <a:solidFill>
            <a:schemeClr val="bg1">
              <a:lumMod val="50000"/>
            </a:schemeClr>
          </a:solidFill>
        </p:spPr>
        <p:txBody>
          <a:bodyPr wrap="square" tIns="144000">
            <a:noAutofit/>
          </a:bodyPr>
          <a:lstStyle>
            <a:lvl1pPr marL="0" indent="0" algn="ctr">
              <a:buFontTx/>
              <a:buNone/>
              <a:defRPr sz="1400">
                <a:solidFill>
                  <a:schemeClr val="bg1"/>
                </a:solidFill>
              </a:defRPr>
            </a:lvl1pPr>
          </a:lstStyle>
          <a:p>
            <a:r>
              <a:rPr lang="en-US"/>
              <a:t>Click icon to insert image</a:t>
            </a:r>
          </a:p>
        </p:txBody>
      </p:sp>
      <p:sp>
        <p:nvSpPr>
          <p:cNvPr id="18" name="Text Placeholder 6">
            <a:extLst>
              <a:ext uri="{FF2B5EF4-FFF2-40B4-BE49-F238E27FC236}">
                <a16:creationId xmlns:a16="http://schemas.microsoft.com/office/drawing/2014/main" id="{67A3DACA-B21E-4B0E-AFB9-3B39C261B6CE}"/>
              </a:ext>
            </a:extLst>
          </p:cNvPr>
          <p:cNvSpPr>
            <a:spLocks noGrp="1"/>
          </p:cNvSpPr>
          <p:nvPr>
            <p:ph type="body" sz="quarter" idx="15" hasCustomPrompt="1"/>
          </p:nvPr>
        </p:nvSpPr>
        <p:spPr>
          <a:xfrm>
            <a:off x="7232968" y="1043168"/>
            <a:ext cx="3822064" cy="1342664"/>
          </a:xfrm>
        </p:spPr>
        <p:txBody>
          <a:bodyPr anchor="ctr"/>
          <a:lstStyle>
            <a:lvl1pPr marL="0" indent="0" algn="ctr" defTabSz="711200" rtl="0" eaLnBrk="1" latinLnBrk="0" hangingPunct="1">
              <a:spcBef>
                <a:spcPct val="0"/>
              </a:spcBef>
              <a:spcAft>
                <a:spcPct val="0"/>
              </a:spcAft>
              <a:buFontTx/>
              <a:buNone/>
              <a:defRPr lang="en-US" sz="1600" kern="1200">
                <a:solidFill>
                  <a:srgbClr val="FFFFFF"/>
                </a:solidFill>
                <a:latin typeface="Precisely" pitchFamily="2" charset="0"/>
                <a:ea typeface="+mn-ea"/>
                <a:cs typeface="Arial"/>
              </a:defRPr>
            </a:lvl1pPr>
          </a:lstStyle>
          <a:p>
            <a:pPr marL="0" lvl="0" algn="ctr" defTabSz="711200" rtl="0" eaLnBrk="1" latinLnBrk="0" hangingPunct="1">
              <a:spcBef>
                <a:spcPct val="0"/>
              </a:spcBef>
              <a:spcAft>
                <a:spcPct val="0"/>
              </a:spcAft>
              <a:defRPr/>
            </a:pPr>
            <a:r>
              <a:rPr lang="en-GB" err="1"/>
              <a:t>Lorum</a:t>
            </a:r>
            <a:r>
              <a:rPr lang="en-GB"/>
              <a:t> </a:t>
            </a:r>
            <a:r>
              <a:rPr lang="en-GB" err="1"/>
              <a:t>amet</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aliqua</a:t>
            </a:r>
            <a:r>
              <a:rPr lang="en-GB"/>
              <a:t>. Ut </a:t>
            </a:r>
            <a:r>
              <a:rPr lang="en-GB" err="1"/>
              <a:t>enim</a:t>
            </a:r>
            <a:r>
              <a:rPr lang="en-GB"/>
              <a:t> ad minim  </a:t>
            </a:r>
          </a:p>
        </p:txBody>
      </p:sp>
      <p:sp>
        <p:nvSpPr>
          <p:cNvPr id="19" name="Text Placeholder 6">
            <a:extLst>
              <a:ext uri="{FF2B5EF4-FFF2-40B4-BE49-F238E27FC236}">
                <a16:creationId xmlns:a16="http://schemas.microsoft.com/office/drawing/2014/main" id="{45E97122-B929-47EA-86F4-EC8E9C792E84}"/>
              </a:ext>
            </a:extLst>
          </p:cNvPr>
          <p:cNvSpPr>
            <a:spLocks noGrp="1"/>
          </p:cNvSpPr>
          <p:nvPr>
            <p:ph type="body" sz="quarter" idx="17" hasCustomPrompt="1"/>
          </p:nvPr>
        </p:nvSpPr>
        <p:spPr>
          <a:xfrm>
            <a:off x="1136968" y="4472169"/>
            <a:ext cx="3822064" cy="1342664"/>
          </a:xfrm>
        </p:spPr>
        <p:txBody>
          <a:bodyPr anchor="ctr"/>
          <a:lstStyle>
            <a:lvl1pPr marL="0" indent="0" algn="ctr" defTabSz="711200" rtl="0" eaLnBrk="1" latinLnBrk="0" hangingPunct="1">
              <a:spcBef>
                <a:spcPct val="0"/>
              </a:spcBef>
              <a:spcAft>
                <a:spcPct val="0"/>
              </a:spcAft>
              <a:buFontTx/>
              <a:buNone/>
              <a:defRPr lang="en-US" sz="1600" kern="1200">
                <a:solidFill>
                  <a:srgbClr val="FFFFFF"/>
                </a:solidFill>
                <a:latin typeface="Precisely" pitchFamily="2" charset="0"/>
                <a:ea typeface="+mn-ea"/>
                <a:cs typeface="Arial"/>
              </a:defRPr>
            </a:lvl1pPr>
          </a:lstStyle>
          <a:p>
            <a:pPr marL="0" lvl="0" algn="ctr" defTabSz="711200" rtl="0" eaLnBrk="1" latinLnBrk="0" hangingPunct="1">
              <a:spcBef>
                <a:spcPct val="0"/>
              </a:spcBef>
              <a:spcAft>
                <a:spcPct val="0"/>
              </a:spcAft>
              <a:defRPr/>
            </a:pPr>
            <a:r>
              <a:rPr lang="en-GB" err="1"/>
              <a:t>Lorum</a:t>
            </a:r>
            <a:r>
              <a:rPr lang="en-GB"/>
              <a:t> </a:t>
            </a:r>
            <a:r>
              <a:rPr lang="en-GB" err="1"/>
              <a:t>amet</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aliqua</a:t>
            </a:r>
            <a:r>
              <a:rPr lang="en-GB"/>
              <a:t>. Ut </a:t>
            </a:r>
            <a:r>
              <a:rPr lang="en-GB" err="1"/>
              <a:t>enim</a:t>
            </a:r>
            <a:r>
              <a:rPr lang="en-GB"/>
              <a:t> ad minim  </a:t>
            </a:r>
          </a:p>
        </p:txBody>
      </p:sp>
      <p:sp>
        <p:nvSpPr>
          <p:cNvPr id="20" name="Rectangle 19">
            <a:extLst>
              <a:ext uri="{FF2B5EF4-FFF2-40B4-BE49-F238E27FC236}">
                <a16:creationId xmlns:a16="http://schemas.microsoft.com/office/drawing/2014/main" id="{9CD4831F-E4F7-4DE4-A369-C364A735EA94}"/>
              </a:ext>
            </a:extLst>
          </p:cNvPr>
          <p:cNvSpPr/>
          <p:nvPr userDrawn="1"/>
        </p:nvSpPr>
        <p:spPr>
          <a:xfrm>
            <a:off x="0" y="0"/>
            <a:ext cx="6096000" cy="3429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2">
            <a:extLst>
              <a:ext uri="{FF2B5EF4-FFF2-40B4-BE49-F238E27FC236}">
                <a16:creationId xmlns:a16="http://schemas.microsoft.com/office/drawing/2014/main" id="{2AA009E8-07B6-4D88-9C60-ECF3E28E898B}"/>
              </a:ext>
            </a:extLst>
          </p:cNvPr>
          <p:cNvSpPr>
            <a:spLocks noGrp="1"/>
          </p:cNvSpPr>
          <p:nvPr>
            <p:ph type="pic" sz="quarter" idx="13" hasCustomPrompt="1"/>
          </p:nvPr>
        </p:nvSpPr>
        <p:spPr>
          <a:xfrm>
            <a:off x="929014" y="522570"/>
            <a:ext cx="4237972" cy="2383860"/>
          </a:xfrm>
          <a:solidFill>
            <a:schemeClr val="accent2"/>
          </a:solidFill>
        </p:spPr>
        <p:txBody>
          <a:bodyPr tIns="144000" anchor="ctr"/>
          <a:lstStyle>
            <a:lvl1pPr marL="0" indent="0" algn="ctr">
              <a:buFontTx/>
              <a:buNone/>
              <a:defRPr sz="2400">
                <a:solidFill>
                  <a:schemeClr val="accent6"/>
                </a:solidFill>
              </a:defRPr>
            </a:lvl1pPr>
          </a:lstStyle>
          <a:p>
            <a:r>
              <a:rPr lang="en-US"/>
              <a:t>Click icon to insert color logo</a:t>
            </a:r>
          </a:p>
        </p:txBody>
      </p:sp>
    </p:spTree>
    <p:extLst>
      <p:ext uri="{BB962C8B-B14F-4D97-AF65-F5344CB8AC3E}">
        <p14:creationId xmlns:p14="http://schemas.microsoft.com/office/powerpoint/2010/main" val="411051668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Data quote">
    <p:bg>
      <p:bgPr>
        <a:solidFill>
          <a:schemeClr val="accent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29FAAFE-0C4E-0749-BE2D-251A4203EED6}"/>
              </a:ext>
            </a:extLst>
          </p:cNvPr>
          <p:cNvGrpSpPr/>
          <p:nvPr userDrawn="1"/>
        </p:nvGrpSpPr>
        <p:grpSpPr>
          <a:xfrm>
            <a:off x="0" y="3924356"/>
            <a:ext cx="12192000" cy="2933483"/>
            <a:chOff x="0" y="3924356"/>
            <a:chExt cx="12192000" cy="2933483"/>
          </a:xfrm>
          <a:solidFill>
            <a:schemeClr val="accent1"/>
          </a:solidFill>
        </p:grpSpPr>
        <p:sp>
          <p:nvSpPr>
            <p:cNvPr id="10" name="Freeform 9">
              <a:extLst>
                <a:ext uri="{FF2B5EF4-FFF2-40B4-BE49-F238E27FC236}">
                  <a16:creationId xmlns:a16="http://schemas.microsoft.com/office/drawing/2014/main" id="{ACD0E01B-B585-1448-9AE7-EA823617A0F9}"/>
                </a:ext>
              </a:extLst>
            </p:cNvPr>
            <p:cNvSpPr/>
            <p:nvPr/>
          </p:nvSpPr>
          <p:spPr>
            <a:xfrm>
              <a:off x="3612421"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sp>
          <p:nvSpPr>
            <p:cNvPr id="13" name="Freeform 12">
              <a:extLst>
                <a:ext uri="{FF2B5EF4-FFF2-40B4-BE49-F238E27FC236}">
                  <a16:creationId xmlns:a16="http://schemas.microsoft.com/office/drawing/2014/main" id="{EF9051C7-85ED-CA44-8537-5A1D58A17D53}"/>
                </a:ext>
              </a:extLst>
            </p:cNvPr>
            <p:cNvSpPr/>
            <p:nvPr/>
          </p:nvSpPr>
          <p:spPr>
            <a:xfrm>
              <a:off x="8240863" y="3924356"/>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grpSp>
          <p:nvGrpSpPr>
            <p:cNvPr id="14" name="Graphic 6">
              <a:extLst>
                <a:ext uri="{FF2B5EF4-FFF2-40B4-BE49-F238E27FC236}">
                  <a16:creationId xmlns:a16="http://schemas.microsoft.com/office/drawing/2014/main" id="{B52BDE1B-9D0F-334F-AD52-4AF3D9CFBC1B}"/>
                </a:ext>
              </a:extLst>
            </p:cNvPr>
            <p:cNvGrpSpPr/>
            <p:nvPr/>
          </p:nvGrpSpPr>
          <p:grpSpPr>
            <a:xfrm>
              <a:off x="0" y="3924422"/>
              <a:ext cx="11682944" cy="1381899"/>
              <a:chOff x="167004" y="3779901"/>
              <a:chExt cx="11362880" cy="1344041"/>
            </a:xfrm>
            <a:grpFill/>
          </p:grpSpPr>
          <p:sp>
            <p:nvSpPr>
              <p:cNvPr id="37" name="Freeform 36">
                <a:extLst>
                  <a:ext uri="{FF2B5EF4-FFF2-40B4-BE49-F238E27FC236}">
                    <a16:creationId xmlns:a16="http://schemas.microsoft.com/office/drawing/2014/main" id="{4946F8B8-C863-6F4C-840B-BE67AAA5753F}"/>
                  </a:ext>
                </a:extLst>
              </p:cNvPr>
              <p:cNvSpPr/>
              <p:nvPr/>
            </p:nvSpPr>
            <p:spPr>
              <a:xfrm>
                <a:off x="10185971" y="3779901"/>
                <a:ext cx="1343914" cy="1344041"/>
              </a:xfrm>
              <a:custGeom>
                <a:avLst/>
                <a:gdLst>
                  <a:gd name="connsiteX0" fmla="*/ 672529 w 1343914"/>
                  <a:gd name="connsiteY0" fmla="*/ 1020699 h 1344041"/>
                  <a:gd name="connsiteX1" fmla="*/ 1020509 w 1343914"/>
                  <a:gd name="connsiteY1" fmla="*/ 671449 h 1344041"/>
                  <a:gd name="connsiteX2" fmla="*/ 671259 w 1343914"/>
                  <a:gd name="connsiteY2" fmla="*/ 323469 h 1344041"/>
                  <a:gd name="connsiteX3" fmla="*/ 323279 w 1343914"/>
                  <a:gd name="connsiteY3" fmla="*/ 672084 h 1344041"/>
                  <a:gd name="connsiteX4" fmla="*/ 672529 w 1343914"/>
                  <a:gd name="connsiteY4" fmla="*/ 1020699 h 1344041"/>
                  <a:gd name="connsiteX5" fmla="*/ 672529 w 1343914"/>
                  <a:gd name="connsiteY5" fmla="*/ 127 h 1344041"/>
                  <a:gd name="connsiteX6" fmla="*/ 1343914 w 1343914"/>
                  <a:gd name="connsiteY6" fmla="*/ 672655 h 1344041"/>
                  <a:gd name="connsiteX7" fmla="*/ 671385 w 1343914"/>
                  <a:gd name="connsiteY7" fmla="*/ 1344041 h 1344041"/>
                  <a:gd name="connsiteX8" fmla="*/ 0 w 1343914"/>
                  <a:gd name="connsiteY8" fmla="*/ 672084 h 1344041"/>
                  <a:gd name="connsiteX9" fmla="*/ 672529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529" y="1020699"/>
                    </a:moveTo>
                    <a:cubicBezTo>
                      <a:pt x="865060" y="1020350"/>
                      <a:pt x="1020890" y="863981"/>
                      <a:pt x="1020509" y="671449"/>
                    </a:cubicBezTo>
                    <a:cubicBezTo>
                      <a:pt x="1020128" y="478917"/>
                      <a:pt x="863791" y="323120"/>
                      <a:pt x="671259" y="323469"/>
                    </a:cubicBezTo>
                    <a:cubicBezTo>
                      <a:pt x="478981" y="323818"/>
                      <a:pt x="323279" y="479799"/>
                      <a:pt x="323279" y="672084"/>
                    </a:cubicBezTo>
                    <a:cubicBezTo>
                      <a:pt x="323660" y="864724"/>
                      <a:pt x="479870" y="1020699"/>
                      <a:pt x="672529" y="1020699"/>
                    </a:cubicBezTo>
                    <a:moveTo>
                      <a:pt x="672529" y="127"/>
                    </a:moveTo>
                    <a:cubicBezTo>
                      <a:pt x="1043622" y="445"/>
                      <a:pt x="1344232" y="301542"/>
                      <a:pt x="1343914" y="672655"/>
                    </a:cubicBezTo>
                    <a:cubicBezTo>
                      <a:pt x="1343597" y="1043768"/>
                      <a:pt x="1042480" y="1344358"/>
                      <a:pt x="671385" y="1344041"/>
                    </a:cubicBezTo>
                    <a:cubicBezTo>
                      <a:pt x="300482" y="1343723"/>
                      <a:pt x="0" y="1042975"/>
                      <a:pt x="0" y="672084"/>
                    </a:cubicBezTo>
                    <a:cubicBezTo>
                      <a:pt x="572" y="300958"/>
                      <a:pt x="301435"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8" name="Freeform 37">
                <a:extLst>
                  <a:ext uri="{FF2B5EF4-FFF2-40B4-BE49-F238E27FC236}">
                    <a16:creationId xmlns:a16="http://schemas.microsoft.com/office/drawing/2014/main" id="{A9A86D12-F230-BD4E-963D-E54AD55B5B00}"/>
                  </a:ext>
                </a:extLst>
              </p:cNvPr>
              <p:cNvSpPr/>
              <p:nvPr/>
            </p:nvSpPr>
            <p:spPr>
              <a:xfrm>
                <a:off x="1676717" y="3779901"/>
                <a:ext cx="1343914" cy="1344041"/>
              </a:xfrm>
              <a:custGeom>
                <a:avLst/>
                <a:gdLst>
                  <a:gd name="connsiteX0" fmla="*/ 672783 w 1343914"/>
                  <a:gd name="connsiteY0" fmla="*/ 1020699 h 1344041"/>
                  <a:gd name="connsiteX1" fmla="*/ 1020763 w 1343914"/>
                  <a:gd name="connsiteY1" fmla="*/ 671449 h 1344041"/>
                  <a:gd name="connsiteX2" fmla="*/ 671513 w 1343914"/>
                  <a:gd name="connsiteY2" fmla="*/ 323469 h 1344041"/>
                  <a:gd name="connsiteX3" fmla="*/ 323533 w 1343914"/>
                  <a:gd name="connsiteY3" fmla="*/ 671957 h 1344041"/>
                  <a:gd name="connsiteX4" fmla="*/ 672783 w 1343914"/>
                  <a:gd name="connsiteY4" fmla="*/ 1020699 h 1344041"/>
                  <a:gd name="connsiteX5" fmla="*/ 672783 w 1343914"/>
                  <a:gd name="connsiteY5" fmla="*/ 127 h 1344041"/>
                  <a:gd name="connsiteX6" fmla="*/ 1343914 w 1343914"/>
                  <a:gd name="connsiteY6" fmla="*/ 672909 h 1344041"/>
                  <a:gd name="connsiteX7" fmla="*/ 671132 w 1343914"/>
                  <a:gd name="connsiteY7" fmla="*/ 1344041 h 1344041"/>
                  <a:gd name="connsiteX8" fmla="*/ 0 w 1343914"/>
                  <a:gd name="connsiteY8" fmla="*/ 671957 h 1344041"/>
                  <a:gd name="connsiteX9" fmla="*/ 672783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783" y="1020699"/>
                    </a:moveTo>
                    <a:cubicBezTo>
                      <a:pt x="865315" y="1020350"/>
                      <a:pt x="1021112" y="863981"/>
                      <a:pt x="1020763" y="671449"/>
                    </a:cubicBezTo>
                    <a:cubicBezTo>
                      <a:pt x="1020413" y="478917"/>
                      <a:pt x="864045" y="323120"/>
                      <a:pt x="671513" y="323469"/>
                    </a:cubicBezTo>
                    <a:cubicBezTo>
                      <a:pt x="479273" y="323818"/>
                      <a:pt x="323602" y="479717"/>
                      <a:pt x="323533" y="671957"/>
                    </a:cubicBezTo>
                    <a:cubicBezTo>
                      <a:pt x="323812" y="864641"/>
                      <a:pt x="480098" y="1020699"/>
                      <a:pt x="672783" y="1020699"/>
                    </a:cubicBezTo>
                    <a:moveTo>
                      <a:pt x="672783" y="127"/>
                    </a:moveTo>
                    <a:cubicBezTo>
                      <a:pt x="1043896" y="584"/>
                      <a:pt x="1344371" y="301796"/>
                      <a:pt x="1343914" y="672909"/>
                    </a:cubicBezTo>
                    <a:cubicBezTo>
                      <a:pt x="1343457" y="1044022"/>
                      <a:pt x="1042245" y="1344498"/>
                      <a:pt x="671132" y="1344041"/>
                    </a:cubicBezTo>
                    <a:cubicBezTo>
                      <a:pt x="300292" y="1343584"/>
                      <a:pt x="-70" y="1042797"/>
                      <a:pt x="0" y="671957"/>
                    </a:cubicBezTo>
                    <a:cubicBezTo>
                      <a:pt x="629" y="300787"/>
                      <a:pt x="301612" y="178"/>
                      <a:pt x="672783"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9" name="Freeform 38">
                <a:extLst>
                  <a:ext uri="{FF2B5EF4-FFF2-40B4-BE49-F238E27FC236}">
                    <a16:creationId xmlns:a16="http://schemas.microsoft.com/office/drawing/2014/main" id="{6216503C-23E3-5845-A4D0-290F2D77869D}"/>
                  </a:ext>
                </a:extLst>
              </p:cNvPr>
              <p:cNvSpPr/>
              <p:nvPr/>
            </p:nvSpPr>
            <p:spPr>
              <a:xfrm>
                <a:off x="167004" y="3779901"/>
                <a:ext cx="1343914" cy="1344041"/>
              </a:xfrm>
              <a:custGeom>
                <a:avLst/>
                <a:gdLst>
                  <a:gd name="connsiteX0" fmla="*/ 672465 w 1343914"/>
                  <a:gd name="connsiteY0" fmla="*/ 1020699 h 1344041"/>
                  <a:gd name="connsiteX1" fmla="*/ 1020826 w 1343914"/>
                  <a:gd name="connsiteY1" fmla="*/ 671830 h 1344041"/>
                  <a:gd name="connsiteX2" fmla="*/ 671957 w 1343914"/>
                  <a:gd name="connsiteY2" fmla="*/ 323469 h 1344041"/>
                  <a:gd name="connsiteX3" fmla="*/ 323596 w 1343914"/>
                  <a:gd name="connsiteY3" fmla="*/ 672084 h 1344041"/>
                  <a:gd name="connsiteX4" fmla="*/ 672465 w 1343914"/>
                  <a:gd name="connsiteY4" fmla="*/ 1020699 h 1344041"/>
                  <a:gd name="connsiteX5" fmla="*/ 672465 w 1343914"/>
                  <a:gd name="connsiteY5" fmla="*/ 127 h 1344041"/>
                  <a:gd name="connsiteX6" fmla="*/ 1343914 w 1343914"/>
                  <a:gd name="connsiteY6" fmla="*/ 672592 h 1344041"/>
                  <a:gd name="connsiteX7" fmla="*/ 671449 w 1343914"/>
                  <a:gd name="connsiteY7" fmla="*/ 1344041 h 1344041"/>
                  <a:gd name="connsiteX8" fmla="*/ 0 w 1343914"/>
                  <a:gd name="connsiteY8" fmla="*/ 671957 h 1344041"/>
                  <a:gd name="connsiteX9" fmla="*/ 672465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465" y="1020699"/>
                    </a:moveTo>
                    <a:cubicBezTo>
                      <a:pt x="864997" y="1020559"/>
                      <a:pt x="1020966" y="864362"/>
                      <a:pt x="1020826" y="671830"/>
                    </a:cubicBezTo>
                    <a:cubicBezTo>
                      <a:pt x="1020686" y="479298"/>
                      <a:pt x="864489" y="323329"/>
                      <a:pt x="671957" y="323469"/>
                    </a:cubicBezTo>
                    <a:cubicBezTo>
                      <a:pt x="479520" y="323609"/>
                      <a:pt x="323596" y="479647"/>
                      <a:pt x="323596" y="672084"/>
                    </a:cubicBezTo>
                    <a:cubicBezTo>
                      <a:pt x="323946" y="864572"/>
                      <a:pt x="479977" y="1020489"/>
                      <a:pt x="672465" y="1020699"/>
                    </a:cubicBezTo>
                    <a:moveTo>
                      <a:pt x="672465" y="127"/>
                    </a:moveTo>
                    <a:cubicBezTo>
                      <a:pt x="1043578" y="406"/>
                      <a:pt x="1344193" y="301479"/>
                      <a:pt x="1343914" y="672592"/>
                    </a:cubicBezTo>
                    <a:cubicBezTo>
                      <a:pt x="1343635" y="1043705"/>
                      <a:pt x="1042562" y="1344320"/>
                      <a:pt x="671449" y="1344041"/>
                    </a:cubicBezTo>
                    <a:cubicBezTo>
                      <a:pt x="300486" y="1343761"/>
                      <a:pt x="-70" y="1042918"/>
                      <a:pt x="0" y="671957"/>
                    </a:cubicBezTo>
                    <a:cubicBezTo>
                      <a:pt x="630" y="300907"/>
                      <a:pt x="301416" y="349"/>
                      <a:pt x="672465"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15" name="Freeform 14">
              <a:extLst>
                <a:ext uri="{FF2B5EF4-FFF2-40B4-BE49-F238E27FC236}">
                  <a16:creationId xmlns:a16="http://schemas.microsoft.com/office/drawing/2014/main" id="{6A8CB631-04A0-AC44-9B27-66D67CD3F0F1}"/>
                </a:ext>
              </a:extLst>
            </p:cNvPr>
            <p:cNvSpPr/>
            <p:nvPr/>
          </p:nvSpPr>
          <p:spPr>
            <a:xfrm>
              <a:off x="11853348"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sp>
          <p:nvSpPr>
            <p:cNvPr id="16" name="Freeform 15">
              <a:extLst>
                <a:ext uri="{FF2B5EF4-FFF2-40B4-BE49-F238E27FC236}">
                  <a16:creationId xmlns:a16="http://schemas.microsoft.com/office/drawing/2014/main" id="{BE5FF4EB-A246-CC44-8F28-D8D5F62FA2D9}"/>
                </a:ext>
              </a:extLst>
            </p:cNvPr>
            <p:cNvSpPr/>
            <p:nvPr/>
          </p:nvSpPr>
          <p:spPr>
            <a:xfrm>
              <a:off x="3104476"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grpSp>
          <p:nvGrpSpPr>
            <p:cNvPr id="17" name="Graphic 6">
              <a:extLst>
                <a:ext uri="{FF2B5EF4-FFF2-40B4-BE49-F238E27FC236}">
                  <a16:creationId xmlns:a16="http://schemas.microsoft.com/office/drawing/2014/main" id="{30D26D8B-2AAA-B140-BA58-5AD5945533E1}"/>
                </a:ext>
              </a:extLst>
            </p:cNvPr>
            <p:cNvGrpSpPr/>
            <p:nvPr/>
          </p:nvGrpSpPr>
          <p:grpSpPr>
            <a:xfrm>
              <a:off x="6180875" y="3924422"/>
              <a:ext cx="3949766" cy="1381899"/>
              <a:chOff x="6178549" y="3779901"/>
              <a:chExt cx="3841559" cy="1344041"/>
            </a:xfrm>
            <a:grpFill/>
          </p:grpSpPr>
          <p:sp>
            <p:nvSpPr>
              <p:cNvPr id="35" name="Freeform 34">
                <a:extLst>
                  <a:ext uri="{FF2B5EF4-FFF2-40B4-BE49-F238E27FC236}">
                    <a16:creationId xmlns:a16="http://schemas.microsoft.com/office/drawing/2014/main" id="{F2697A2F-DD0E-1346-9E9E-BAE1F5C3811E}"/>
                  </a:ext>
                </a:extLst>
              </p:cNvPr>
              <p:cNvSpPr/>
              <p:nvPr/>
            </p:nvSpPr>
            <p:spPr>
              <a:xfrm>
                <a:off x="8676195" y="3780028"/>
                <a:ext cx="1343914" cy="1343913"/>
              </a:xfrm>
              <a:custGeom>
                <a:avLst/>
                <a:gdLst>
                  <a:gd name="connsiteX0" fmla="*/ 672529 w 1343914"/>
                  <a:gd name="connsiteY0" fmla="*/ 1020572 h 1343913"/>
                  <a:gd name="connsiteX1" fmla="*/ 1020509 w 1343914"/>
                  <a:gd name="connsiteY1" fmla="*/ 671322 h 1343913"/>
                  <a:gd name="connsiteX2" fmla="*/ 671259 w 1343914"/>
                  <a:gd name="connsiteY2" fmla="*/ 323342 h 1343913"/>
                  <a:gd name="connsiteX3" fmla="*/ 323279 w 1343914"/>
                  <a:gd name="connsiteY3" fmla="*/ 671957 h 1343913"/>
                  <a:gd name="connsiteX4" fmla="*/ 672529 w 1343914"/>
                  <a:gd name="connsiteY4" fmla="*/ 1020572 h 1343913"/>
                  <a:gd name="connsiteX5" fmla="*/ 672529 w 1343914"/>
                  <a:gd name="connsiteY5" fmla="*/ 0 h 1343913"/>
                  <a:gd name="connsiteX6" fmla="*/ 1343914 w 1343914"/>
                  <a:gd name="connsiteY6" fmla="*/ 672528 h 1343913"/>
                  <a:gd name="connsiteX7" fmla="*/ 671386 w 1343914"/>
                  <a:gd name="connsiteY7" fmla="*/ 1343914 h 1343913"/>
                  <a:gd name="connsiteX8" fmla="*/ 0 w 1343914"/>
                  <a:gd name="connsiteY8" fmla="*/ 671957 h 1343913"/>
                  <a:gd name="connsiteX9" fmla="*/ 672529 w 1343914"/>
                  <a:gd name="connsiteY9" fmla="*/ 0 h 134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3">
                    <a:moveTo>
                      <a:pt x="672529" y="1020572"/>
                    </a:moveTo>
                    <a:cubicBezTo>
                      <a:pt x="865061" y="1020223"/>
                      <a:pt x="1020890" y="863854"/>
                      <a:pt x="1020509" y="671322"/>
                    </a:cubicBezTo>
                    <a:cubicBezTo>
                      <a:pt x="1020128" y="478790"/>
                      <a:pt x="863791" y="322993"/>
                      <a:pt x="671259" y="323342"/>
                    </a:cubicBezTo>
                    <a:cubicBezTo>
                      <a:pt x="478981" y="323691"/>
                      <a:pt x="323279" y="479672"/>
                      <a:pt x="323279" y="671957"/>
                    </a:cubicBezTo>
                    <a:cubicBezTo>
                      <a:pt x="323660" y="864597"/>
                      <a:pt x="479870" y="1020572"/>
                      <a:pt x="672529" y="1020572"/>
                    </a:cubicBezTo>
                    <a:moveTo>
                      <a:pt x="672529" y="0"/>
                    </a:moveTo>
                    <a:cubicBezTo>
                      <a:pt x="1043623" y="317"/>
                      <a:pt x="1344232" y="301415"/>
                      <a:pt x="1343914" y="672528"/>
                    </a:cubicBezTo>
                    <a:cubicBezTo>
                      <a:pt x="1343597" y="1043641"/>
                      <a:pt x="1042480" y="1344231"/>
                      <a:pt x="671386" y="1343914"/>
                    </a:cubicBezTo>
                    <a:cubicBezTo>
                      <a:pt x="300482" y="1343596"/>
                      <a:pt x="0" y="1042848"/>
                      <a:pt x="0" y="671957"/>
                    </a:cubicBezTo>
                    <a:cubicBezTo>
                      <a:pt x="636" y="300882"/>
                      <a:pt x="301435"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6" name="Freeform 35">
                <a:extLst>
                  <a:ext uri="{FF2B5EF4-FFF2-40B4-BE49-F238E27FC236}">
                    <a16:creationId xmlns:a16="http://schemas.microsoft.com/office/drawing/2014/main" id="{42CABBCA-C4CA-DC4F-A7DF-A6EB4A449722}"/>
                  </a:ext>
                </a:extLst>
              </p:cNvPr>
              <p:cNvSpPr/>
              <p:nvPr/>
            </p:nvSpPr>
            <p:spPr>
              <a:xfrm>
                <a:off x="6178549" y="3779901"/>
                <a:ext cx="1343914" cy="1344040"/>
              </a:xfrm>
              <a:custGeom>
                <a:avLst/>
                <a:gdLst>
                  <a:gd name="connsiteX0" fmla="*/ 672275 w 1343914"/>
                  <a:gd name="connsiteY0" fmla="*/ 1020699 h 1344040"/>
                  <a:gd name="connsiteX1" fmla="*/ 1020635 w 1343914"/>
                  <a:gd name="connsiteY1" fmla="*/ 671830 h 1344040"/>
                  <a:gd name="connsiteX2" fmla="*/ 671767 w 1343914"/>
                  <a:gd name="connsiteY2" fmla="*/ 323469 h 1344040"/>
                  <a:gd name="connsiteX3" fmla="*/ 323405 w 1343914"/>
                  <a:gd name="connsiteY3" fmla="*/ 672084 h 1344040"/>
                  <a:gd name="connsiteX4" fmla="*/ 672275 w 1343914"/>
                  <a:gd name="connsiteY4" fmla="*/ 1020699 h 1344040"/>
                  <a:gd name="connsiteX5" fmla="*/ 672275 w 1343914"/>
                  <a:gd name="connsiteY5" fmla="*/ 127 h 1344040"/>
                  <a:gd name="connsiteX6" fmla="*/ 1343914 w 1343914"/>
                  <a:gd name="connsiteY6" fmla="*/ 672402 h 1344040"/>
                  <a:gd name="connsiteX7" fmla="*/ 671640 w 1343914"/>
                  <a:gd name="connsiteY7" fmla="*/ 1344041 h 1344040"/>
                  <a:gd name="connsiteX8" fmla="*/ 0 w 1343914"/>
                  <a:gd name="connsiteY8" fmla="*/ 671957 h 1344040"/>
                  <a:gd name="connsiteX9" fmla="*/ 672465 w 1343914"/>
                  <a:gd name="connsiteY9" fmla="*/ 0 h 134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0">
                    <a:moveTo>
                      <a:pt x="672275" y="1020699"/>
                    </a:moveTo>
                    <a:cubicBezTo>
                      <a:pt x="864806" y="1020559"/>
                      <a:pt x="1020763" y="864362"/>
                      <a:pt x="1020635" y="671830"/>
                    </a:cubicBezTo>
                    <a:cubicBezTo>
                      <a:pt x="1020508" y="479298"/>
                      <a:pt x="864298" y="323329"/>
                      <a:pt x="671767" y="323469"/>
                    </a:cubicBezTo>
                    <a:cubicBezTo>
                      <a:pt x="479361" y="323609"/>
                      <a:pt x="323405" y="479647"/>
                      <a:pt x="323405" y="672084"/>
                    </a:cubicBezTo>
                    <a:cubicBezTo>
                      <a:pt x="323786" y="864572"/>
                      <a:pt x="479806" y="1020489"/>
                      <a:pt x="672275" y="1020699"/>
                    </a:cubicBezTo>
                    <a:moveTo>
                      <a:pt x="672275" y="127"/>
                    </a:moveTo>
                    <a:cubicBezTo>
                      <a:pt x="1043369" y="305"/>
                      <a:pt x="1344105" y="301288"/>
                      <a:pt x="1343914" y="672402"/>
                    </a:cubicBezTo>
                    <a:cubicBezTo>
                      <a:pt x="1343723" y="1043515"/>
                      <a:pt x="1042733" y="1344219"/>
                      <a:pt x="671640" y="1344041"/>
                    </a:cubicBezTo>
                    <a:cubicBezTo>
                      <a:pt x="300609" y="1343863"/>
                      <a:pt x="-70" y="1042994"/>
                      <a:pt x="0" y="671957"/>
                    </a:cubicBezTo>
                    <a:cubicBezTo>
                      <a:pt x="629" y="300907"/>
                      <a:pt x="301434" y="349"/>
                      <a:pt x="672465"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18" name="Freeform 17">
              <a:extLst>
                <a:ext uri="{FF2B5EF4-FFF2-40B4-BE49-F238E27FC236}">
                  <a16:creationId xmlns:a16="http://schemas.microsoft.com/office/drawing/2014/main" id="{184BFE33-2FAE-4944-A253-42D9BAF45AE7}"/>
                </a:ext>
              </a:extLst>
            </p:cNvPr>
            <p:cNvSpPr/>
            <p:nvPr/>
          </p:nvSpPr>
          <p:spPr>
            <a:xfrm>
              <a:off x="7732918"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sp>
          <p:nvSpPr>
            <p:cNvPr id="19" name="Freeform 18">
              <a:extLst>
                <a:ext uri="{FF2B5EF4-FFF2-40B4-BE49-F238E27FC236}">
                  <a16:creationId xmlns:a16="http://schemas.microsoft.com/office/drawing/2014/main" id="{657A4A7E-680E-AD46-897A-161603F1082F}"/>
                </a:ext>
              </a:extLst>
            </p:cNvPr>
            <p:cNvSpPr/>
            <p:nvPr/>
          </p:nvSpPr>
          <p:spPr>
            <a:xfrm>
              <a:off x="4120432" y="3924422"/>
              <a:ext cx="1381769" cy="1381899"/>
            </a:xfrm>
            <a:custGeom>
              <a:avLst/>
              <a:gdLst>
                <a:gd name="connsiteX0" fmla="*/ 672529 w 1343914"/>
                <a:gd name="connsiteY0" fmla="*/ 1020699 h 1344041"/>
                <a:gd name="connsiteX1" fmla="*/ 1020509 w 1343914"/>
                <a:gd name="connsiteY1" fmla="*/ 671449 h 1344041"/>
                <a:gd name="connsiteX2" fmla="*/ 671259 w 1343914"/>
                <a:gd name="connsiteY2" fmla="*/ 323469 h 1344041"/>
                <a:gd name="connsiteX3" fmla="*/ 323279 w 1343914"/>
                <a:gd name="connsiteY3" fmla="*/ 672084 h 1344041"/>
                <a:gd name="connsiteX4" fmla="*/ 672529 w 1343914"/>
                <a:gd name="connsiteY4" fmla="*/ 1020699 h 1344041"/>
                <a:gd name="connsiteX5" fmla="*/ 672529 w 1343914"/>
                <a:gd name="connsiteY5" fmla="*/ 127 h 1344041"/>
                <a:gd name="connsiteX6" fmla="*/ 1343914 w 1343914"/>
                <a:gd name="connsiteY6" fmla="*/ 672655 h 1344041"/>
                <a:gd name="connsiteX7" fmla="*/ 671386 w 1343914"/>
                <a:gd name="connsiteY7" fmla="*/ 1344041 h 1344041"/>
                <a:gd name="connsiteX8" fmla="*/ 0 w 1343914"/>
                <a:gd name="connsiteY8" fmla="*/ 671957 h 1344041"/>
                <a:gd name="connsiteX9" fmla="*/ 672529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529" y="1020699"/>
                  </a:moveTo>
                  <a:cubicBezTo>
                    <a:pt x="865061" y="1020350"/>
                    <a:pt x="1020858" y="863981"/>
                    <a:pt x="1020509" y="671449"/>
                  </a:cubicBezTo>
                  <a:cubicBezTo>
                    <a:pt x="1020159" y="478917"/>
                    <a:pt x="863791" y="323120"/>
                    <a:pt x="671259" y="323469"/>
                  </a:cubicBezTo>
                  <a:cubicBezTo>
                    <a:pt x="478974" y="323818"/>
                    <a:pt x="323279" y="479799"/>
                    <a:pt x="323279" y="672084"/>
                  </a:cubicBezTo>
                  <a:cubicBezTo>
                    <a:pt x="323628" y="864724"/>
                    <a:pt x="479889" y="1020699"/>
                    <a:pt x="672529" y="1020699"/>
                  </a:cubicBezTo>
                  <a:moveTo>
                    <a:pt x="672529" y="127"/>
                  </a:moveTo>
                  <a:cubicBezTo>
                    <a:pt x="1043642" y="445"/>
                    <a:pt x="1344232" y="301542"/>
                    <a:pt x="1343914" y="672655"/>
                  </a:cubicBezTo>
                  <a:cubicBezTo>
                    <a:pt x="1343597" y="1043768"/>
                    <a:pt x="1042499" y="1344358"/>
                    <a:pt x="671386" y="1344041"/>
                  </a:cubicBezTo>
                  <a:cubicBezTo>
                    <a:pt x="300450" y="1343723"/>
                    <a:pt x="-70" y="1042892"/>
                    <a:pt x="0" y="671957"/>
                  </a:cubicBezTo>
                  <a:cubicBezTo>
                    <a:pt x="629" y="300882"/>
                    <a:pt x="301454"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20" name="Freeform 19">
              <a:extLst>
                <a:ext uri="{FF2B5EF4-FFF2-40B4-BE49-F238E27FC236}">
                  <a16:creationId xmlns:a16="http://schemas.microsoft.com/office/drawing/2014/main" id="{270FED6A-5DE8-474B-8C1F-47282A5161B8}"/>
                </a:ext>
              </a:extLst>
            </p:cNvPr>
            <p:cNvSpPr/>
            <p:nvPr/>
          </p:nvSpPr>
          <p:spPr>
            <a:xfrm>
              <a:off x="5672670"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sp>
          <p:nvSpPr>
            <p:cNvPr id="21" name="Freeform 20">
              <a:extLst>
                <a:ext uri="{FF2B5EF4-FFF2-40B4-BE49-F238E27FC236}">
                  <a16:creationId xmlns:a16="http://schemas.microsoft.com/office/drawing/2014/main" id="{768435C7-E682-A242-A34E-7F48CBA0864E}"/>
                </a:ext>
              </a:extLst>
            </p:cNvPr>
            <p:cNvSpPr/>
            <p:nvPr/>
          </p:nvSpPr>
          <p:spPr>
            <a:xfrm>
              <a:off x="4120171"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sp>
          <p:nvSpPr>
            <p:cNvPr id="22" name="Freeform 21">
              <a:extLst>
                <a:ext uri="{FF2B5EF4-FFF2-40B4-BE49-F238E27FC236}">
                  <a16:creationId xmlns:a16="http://schemas.microsoft.com/office/drawing/2014/main" id="{3E9727E3-50EA-A141-AC82-4A61EFB5C58A}"/>
                </a:ext>
              </a:extLst>
            </p:cNvPr>
            <p:cNvSpPr/>
            <p:nvPr/>
          </p:nvSpPr>
          <p:spPr>
            <a:xfrm>
              <a:off x="8748613"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grpSp>
          <p:nvGrpSpPr>
            <p:cNvPr id="23" name="Graphic 6">
              <a:extLst>
                <a:ext uri="{FF2B5EF4-FFF2-40B4-BE49-F238E27FC236}">
                  <a16:creationId xmlns:a16="http://schemas.microsoft.com/office/drawing/2014/main" id="{C4BFACA1-6C42-354D-99D0-D34466E7A432}"/>
                </a:ext>
              </a:extLst>
            </p:cNvPr>
            <p:cNvGrpSpPr/>
            <p:nvPr/>
          </p:nvGrpSpPr>
          <p:grpSpPr>
            <a:xfrm>
              <a:off x="507684" y="5476070"/>
              <a:ext cx="11682944" cy="1381769"/>
              <a:chOff x="660780" y="5289041"/>
              <a:chExt cx="11362880" cy="1343914"/>
            </a:xfrm>
            <a:grpFill/>
          </p:grpSpPr>
          <p:sp>
            <p:nvSpPr>
              <p:cNvPr id="32" name="Freeform 31">
                <a:extLst>
                  <a:ext uri="{FF2B5EF4-FFF2-40B4-BE49-F238E27FC236}">
                    <a16:creationId xmlns:a16="http://schemas.microsoft.com/office/drawing/2014/main" id="{096CC920-38F1-BF44-893C-A31A8D416984}"/>
                  </a:ext>
                </a:extLst>
              </p:cNvPr>
              <p:cNvSpPr/>
              <p:nvPr/>
            </p:nvSpPr>
            <p:spPr>
              <a:xfrm>
                <a:off x="10679747" y="5289041"/>
                <a:ext cx="1343914" cy="1343914"/>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7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53" y="864172"/>
                      <a:pt x="1020826" y="671640"/>
                    </a:cubicBezTo>
                    <a:cubicBezTo>
                      <a:pt x="1020699" y="479108"/>
                      <a:pt x="864489" y="323139"/>
                      <a:pt x="671957" y="323279"/>
                    </a:cubicBezTo>
                    <a:cubicBezTo>
                      <a:pt x="479489" y="323418"/>
                      <a:pt x="323533" y="479495"/>
                      <a:pt x="323597" y="671957"/>
                    </a:cubicBezTo>
                    <a:cubicBezTo>
                      <a:pt x="323977" y="864419"/>
                      <a:pt x="479996" y="1020299"/>
                      <a:pt x="672465" y="1020509"/>
                    </a:cubicBezTo>
                    <a:moveTo>
                      <a:pt x="672465" y="0"/>
                    </a:moveTo>
                    <a:cubicBezTo>
                      <a:pt x="1043559" y="279"/>
                      <a:pt x="1344168" y="301352"/>
                      <a:pt x="1343914" y="672465"/>
                    </a:cubicBezTo>
                    <a:cubicBezTo>
                      <a:pt x="1343660" y="1043578"/>
                      <a:pt x="1042543" y="1344168"/>
                      <a:pt x="671449" y="1343915"/>
                    </a:cubicBezTo>
                    <a:cubicBezTo>
                      <a:pt x="300546" y="1343660"/>
                      <a:pt x="0" y="1042867"/>
                      <a:pt x="0" y="671957"/>
                    </a:cubicBezTo>
                    <a:cubicBezTo>
                      <a:pt x="635" y="300908"/>
                      <a:pt x="301434" y="349"/>
                      <a:pt x="672465"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3" name="Freeform 32">
                <a:extLst>
                  <a:ext uri="{FF2B5EF4-FFF2-40B4-BE49-F238E27FC236}">
                    <a16:creationId xmlns:a16="http://schemas.microsoft.com/office/drawing/2014/main" id="{81B31E01-80EF-694E-9E36-75CFCFF22373}"/>
                  </a:ext>
                </a:extLst>
              </p:cNvPr>
              <p:cNvSpPr/>
              <p:nvPr/>
            </p:nvSpPr>
            <p:spPr>
              <a:xfrm>
                <a:off x="2170493" y="5289041"/>
                <a:ext cx="1343914" cy="1343914"/>
              </a:xfrm>
              <a:custGeom>
                <a:avLst/>
                <a:gdLst>
                  <a:gd name="connsiteX0" fmla="*/ 672529 w 1343914"/>
                  <a:gd name="connsiteY0" fmla="*/ 1020509 h 1343914"/>
                  <a:gd name="connsiteX1" fmla="*/ 1020889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6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1" y="1020369"/>
                      <a:pt x="1021029" y="864172"/>
                      <a:pt x="1020889" y="671640"/>
                    </a:cubicBezTo>
                    <a:cubicBezTo>
                      <a:pt x="1020750" y="479108"/>
                      <a:pt x="864552" y="323139"/>
                      <a:pt x="672021" y="323279"/>
                    </a:cubicBezTo>
                    <a:cubicBezTo>
                      <a:pt x="479558" y="323418"/>
                      <a:pt x="323628" y="479495"/>
                      <a:pt x="323660" y="671957"/>
                    </a:cubicBezTo>
                    <a:cubicBezTo>
                      <a:pt x="324047" y="864419"/>
                      <a:pt x="480066" y="1020299"/>
                      <a:pt x="672529" y="1020509"/>
                    </a:cubicBezTo>
                    <a:moveTo>
                      <a:pt x="672529" y="0"/>
                    </a:moveTo>
                    <a:cubicBezTo>
                      <a:pt x="1043642" y="317"/>
                      <a:pt x="1344232" y="301416"/>
                      <a:pt x="1343914" y="672529"/>
                    </a:cubicBezTo>
                    <a:cubicBezTo>
                      <a:pt x="1343597" y="1043642"/>
                      <a:pt x="1042499" y="1344232"/>
                      <a:pt x="671386" y="1343915"/>
                    </a:cubicBezTo>
                    <a:cubicBezTo>
                      <a:pt x="300495" y="1343597"/>
                      <a:pt x="0" y="1042848"/>
                      <a:pt x="0" y="671957"/>
                    </a:cubicBezTo>
                    <a:cubicBezTo>
                      <a:pt x="629" y="300882"/>
                      <a:pt x="301454"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4" name="Freeform 33">
                <a:extLst>
                  <a:ext uri="{FF2B5EF4-FFF2-40B4-BE49-F238E27FC236}">
                    <a16:creationId xmlns:a16="http://schemas.microsoft.com/office/drawing/2014/main" id="{C0C54FFE-0A00-514D-8013-19399C49FD26}"/>
                  </a:ext>
                </a:extLst>
              </p:cNvPr>
              <p:cNvSpPr/>
              <p:nvPr/>
            </p:nvSpPr>
            <p:spPr>
              <a:xfrm>
                <a:off x="660780" y="5289041"/>
                <a:ext cx="1343914" cy="1343914"/>
              </a:xfrm>
              <a:custGeom>
                <a:avLst/>
                <a:gdLst>
                  <a:gd name="connsiteX0" fmla="*/ 672719 w 1343914"/>
                  <a:gd name="connsiteY0" fmla="*/ 1020509 h 1343914"/>
                  <a:gd name="connsiteX1" fmla="*/ 1020699 w 1343914"/>
                  <a:gd name="connsiteY1" fmla="*/ 671259 h 1343914"/>
                  <a:gd name="connsiteX2" fmla="*/ 671449 w 1343914"/>
                  <a:gd name="connsiteY2" fmla="*/ 323279 h 1343914"/>
                  <a:gd name="connsiteX3" fmla="*/ 323469 w 1343914"/>
                  <a:gd name="connsiteY3" fmla="*/ 671957 h 1343914"/>
                  <a:gd name="connsiteX4" fmla="*/ 672719 w 1343914"/>
                  <a:gd name="connsiteY4" fmla="*/ 1020509 h 1343914"/>
                  <a:gd name="connsiteX5" fmla="*/ 672719 w 1343914"/>
                  <a:gd name="connsiteY5" fmla="*/ 0 h 1343914"/>
                  <a:gd name="connsiteX6" fmla="*/ 1343914 w 1343914"/>
                  <a:gd name="connsiteY6" fmla="*/ 672719 h 1343914"/>
                  <a:gd name="connsiteX7" fmla="*/ 671195 w 1343914"/>
                  <a:gd name="connsiteY7" fmla="*/ 1343915 h 1343914"/>
                  <a:gd name="connsiteX8" fmla="*/ 0 w 1343914"/>
                  <a:gd name="connsiteY8" fmla="*/ 671957 h 1343914"/>
                  <a:gd name="connsiteX9" fmla="*/ 67271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719" y="1020509"/>
                    </a:moveTo>
                    <a:cubicBezTo>
                      <a:pt x="865251" y="1020159"/>
                      <a:pt x="1021048" y="863797"/>
                      <a:pt x="1020699" y="671259"/>
                    </a:cubicBezTo>
                    <a:cubicBezTo>
                      <a:pt x="1020350" y="478727"/>
                      <a:pt x="863981" y="322930"/>
                      <a:pt x="671449" y="323279"/>
                    </a:cubicBezTo>
                    <a:cubicBezTo>
                      <a:pt x="479139" y="323628"/>
                      <a:pt x="323437" y="479647"/>
                      <a:pt x="323469" y="671957"/>
                    </a:cubicBezTo>
                    <a:cubicBezTo>
                      <a:pt x="323856" y="864572"/>
                      <a:pt x="480105" y="1020509"/>
                      <a:pt x="672719" y="1020509"/>
                    </a:cubicBezTo>
                    <a:moveTo>
                      <a:pt x="672719" y="0"/>
                    </a:moveTo>
                    <a:cubicBezTo>
                      <a:pt x="1043832" y="419"/>
                      <a:pt x="1344333" y="301606"/>
                      <a:pt x="1343914" y="672719"/>
                    </a:cubicBezTo>
                    <a:cubicBezTo>
                      <a:pt x="1343495" y="1043832"/>
                      <a:pt x="1042308" y="1344359"/>
                      <a:pt x="671195" y="1343915"/>
                    </a:cubicBezTo>
                    <a:cubicBezTo>
                      <a:pt x="300380" y="1343470"/>
                      <a:pt x="0" y="1042772"/>
                      <a:pt x="0" y="671957"/>
                    </a:cubicBezTo>
                    <a:cubicBezTo>
                      <a:pt x="629" y="300806"/>
                      <a:pt x="301568" y="210"/>
                      <a:pt x="672719"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24" name="Freeform 23">
              <a:extLst>
                <a:ext uri="{FF2B5EF4-FFF2-40B4-BE49-F238E27FC236}">
                  <a16:creationId xmlns:a16="http://schemas.microsoft.com/office/drawing/2014/main" id="{02ECB1D9-BA20-1F45-816D-86EED277E923}"/>
                </a:ext>
              </a:extLst>
            </p:cNvPr>
            <p:cNvSpPr/>
            <p:nvPr/>
          </p:nvSpPr>
          <p:spPr>
            <a:xfrm>
              <a:off x="262"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sp>
          <p:nvSpPr>
            <p:cNvPr id="25" name="Freeform 24">
              <a:extLst>
                <a:ext uri="{FF2B5EF4-FFF2-40B4-BE49-F238E27FC236}">
                  <a16:creationId xmlns:a16="http://schemas.microsoft.com/office/drawing/2014/main" id="{18669624-CE9F-314F-ACD0-777164C7C3FA}"/>
                </a:ext>
              </a:extLst>
            </p:cNvPr>
            <p:cNvSpPr/>
            <p:nvPr/>
          </p:nvSpPr>
          <p:spPr>
            <a:xfrm>
              <a:off x="3612159"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grpSp>
          <p:nvGrpSpPr>
            <p:cNvPr id="26" name="Graphic 6">
              <a:extLst>
                <a:ext uri="{FF2B5EF4-FFF2-40B4-BE49-F238E27FC236}">
                  <a16:creationId xmlns:a16="http://schemas.microsoft.com/office/drawing/2014/main" id="{C4506582-359F-354E-8229-678A39789214}"/>
                </a:ext>
              </a:extLst>
            </p:cNvPr>
            <p:cNvGrpSpPr/>
            <p:nvPr/>
          </p:nvGrpSpPr>
          <p:grpSpPr>
            <a:xfrm>
              <a:off x="6688364" y="5476070"/>
              <a:ext cx="3949963" cy="1381769"/>
              <a:chOff x="6672135" y="5289041"/>
              <a:chExt cx="3841750" cy="1343914"/>
            </a:xfrm>
            <a:grpFill/>
          </p:grpSpPr>
          <p:sp>
            <p:nvSpPr>
              <p:cNvPr id="30" name="Freeform 29">
                <a:extLst>
                  <a:ext uri="{FF2B5EF4-FFF2-40B4-BE49-F238E27FC236}">
                    <a16:creationId xmlns:a16="http://schemas.microsoft.com/office/drawing/2014/main" id="{DF2171FA-3ED0-9C43-B864-B70B00FBF042}"/>
                  </a:ext>
                </a:extLst>
              </p:cNvPr>
              <p:cNvSpPr/>
              <p:nvPr/>
            </p:nvSpPr>
            <p:spPr>
              <a:xfrm>
                <a:off x="9169971"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7" y="479495"/>
                      <a:pt x="323660" y="671957"/>
                    </a:cubicBezTo>
                    <a:cubicBezTo>
                      <a:pt x="324041" y="864419"/>
                      <a:pt x="480060" y="1020299"/>
                      <a:pt x="672529" y="1020509"/>
                    </a:cubicBezTo>
                    <a:moveTo>
                      <a:pt x="672529" y="0"/>
                    </a:moveTo>
                    <a:cubicBezTo>
                      <a:pt x="1043622" y="317"/>
                      <a:pt x="1344232" y="301416"/>
                      <a:pt x="1343914" y="672529"/>
                    </a:cubicBezTo>
                    <a:cubicBezTo>
                      <a:pt x="1343597" y="1043642"/>
                      <a:pt x="1042480" y="1344232"/>
                      <a:pt x="671385" y="1343915"/>
                    </a:cubicBezTo>
                    <a:cubicBezTo>
                      <a:pt x="300482" y="1343597"/>
                      <a:pt x="0" y="1042848"/>
                      <a:pt x="0" y="671957"/>
                    </a:cubicBezTo>
                    <a:cubicBezTo>
                      <a:pt x="635" y="300882"/>
                      <a:pt x="301435"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1" name="Freeform 30">
                <a:extLst>
                  <a:ext uri="{FF2B5EF4-FFF2-40B4-BE49-F238E27FC236}">
                    <a16:creationId xmlns:a16="http://schemas.microsoft.com/office/drawing/2014/main" id="{107F9443-EF13-7C4E-9E4E-059C7ACDDFC6}"/>
                  </a:ext>
                </a:extLst>
              </p:cNvPr>
              <p:cNvSpPr/>
              <p:nvPr/>
            </p:nvSpPr>
            <p:spPr>
              <a:xfrm>
                <a:off x="6672135"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59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6" y="479495"/>
                      <a:pt x="323659" y="671957"/>
                    </a:cubicBezTo>
                    <a:cubicBezTo>
                      <a:pt x="324041" y="864419"/>
                      <a:pt x="480060" y="1020299"/>
                      <a:pt x="672529" y="1020509"/>
                    </a:cubicBezTo>
                    <a:moveTo>
                      <a:pt x="672529" y="0"/>
                    </a:moveTo>
                    <a:cubicBezTo>
                      <a:pt x="1043622" y="317"/>
                      <a:pt x="1344232" y="301416"/>
                      <a:pt x="1343914" y="672529"/>
                    </a:cubicBezTo>
                    <a:cubicBezTo>
                      <a:pt x="1343596" y="1043642"/>
                      <a:pt x="1042480" y="1344232"/>
                      <a:pt x="671385" y="1343915"/>
                    </a:cubicBezTo>
                    <a:cubicBezTo>
                      <a:pt x="300482" y="1343597"/>
                      <a:pt x="0" y="1042848"/>
                      <a:pt x="0" y="671957"/>
                    </a:cubicBezTo>
                    <a:cubicBezTo>
                      <a:pt x="635" y="300882"/>
                      <a:pt x="301434"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27" name="Freeform 26">
              <a:extLst>
                <a:ext uri="{FF2B5EF4-FFF2-40B4-BE49-F238E27FC236}">
                  <a16:creationId xmlns:a16="http://schemas.microsoft.com/office/drawing/2014/main" id="{628F90ED-DB9D-6342-8935-DB759D1ED94C}"/>
                </a:ext>
              </a:extLst>
            </p:cNvPr>
            <p:cNvSpPr/>
            <p:nvPr/>
          </p:nvSpPr>
          <p:spPr>
            <a:xfrm>
              <a:off x="8240602"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sp>
          <p:nvSpPr>
            <p:cNvPr id="28" name="Freeform 27">
              <a:extLst>
                <a:ext uri="{FF2B5EF4-FFF2-40B4-BE49-F238E27FC236}">
                  <a16:creationId xmlns:a16="http://schemas.microsoft.com/office/drawing/2014/main" id="{D49A6B28-F7A9-3042-A4F4-F78F3CE292C0}"/>
                </a:ext>
              </a:extLst>
            </p:cNvPr>
            <p:cNvSpPr/>
            <p:nvPr/>
          </p:nvSpPr>
          <p:spPr>
            <a:xfrm>
              <a:off x="4628181" y="5476070"/>
              <a:ext cx="1381769" cy="1381769"/>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6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66" y="864172"/>
                    <a:pt x="1020826" y="671640"/>
                  </a:cubicBezTo>
                  <a:cubicBezTo>
                    <a:pt x="1020687" y="479108"/>
                    <a:pt x="864489" y="323139"/>
                    <a:pt x="671957" y="323279"/>
                  </a:cubicBezTo>
                  <a:cubicBezTo>
                    <a:pt x="479495" y="323418"/>
                    <a:pt x="323558" y="479495"/>
                    <a:pt x="323596" y="671957"/>
                  </a:cubicBezTo>
                  <a:cubicBezTo>
                    <a:pt x="323983" y="864419"/>
                    <a:pt x="480003" y="1020299"/>
                    <a:pt x="672465" y="1020509"/>
                  </a:cubicBezTo>
                  <a:moveTo>
                    <a:pt x="672465" y="0"/>
                  </a:moveTo>
                  <a:cubicBezTo>
                    <a:pt x="1043578" y="279"/>
                    <a:pt x="1344194" y="301352"/>
                    <a:pt x="1343914" y="672465"/>
                  </a:cubicBezTo>
                  <a:cubicBezTo>
                    <a:pt x="1343635" y="1043578"/>
                    <a:pt x="1042562" y="1344168"/>
                    <a:pt x="671449" y="1343915"/>
                  </a:cubicBezTo>
                  <a:cubicBezTo>
                    <a:pt x="300539" y="1343660"/>
                    <a:pt x="0" y="1042867"/>
                    <a:pt x="0" y="671957"/>
                  </a:cubicBezTo>
                  <a:cubicBezTo>
                    <a:pt x="629" y="300908"/>
                    <a:pt x="301415" y="349"/>
                    <a:pt x="672465"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29" name="Freeform 28">
              <a:extLst>
                <a:ext uri="{FF2B5EF4-FFF2-40B4-BE49-F238E27FC236}">
                  <a16:creationId xmlns:a16="http://schemas.microsoft.com/office/drawing/2014/main" id="{41C02BD8-FBB6-AD43-A511-F6FB68AAB1D5}"/>
                </a:ext>
              </a:extLst>
            </p:cNvPr>
            <p:cNvSpPr/>
            <p:nvPr/>
          </p:nvSpPr>
          <p:spPr>
            <a:xfrm>
              <a:off x="6180419"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grpSp>
      <p:grpSp>
        <p:nvGrpSpPr>
          <p:cNvPr id="40" name="Group 39">
            <a:extLst>
              <a:ext uri="{FF2B5EF4-FFF2-40B4-BE49-F238E27FC236}">
                <a16:creationId xmlns:a16="http://schemas.microsoft.com/office/drawing/2014/main" id="{C8FADBD7-7357-604B-A665-07049D021CAA}"/>
              </a:ext>
            </a:extLst>
          </p:cNvPr>
          <p:cNvGrpSpPr/>
          <p:nvPr userDrawn="1"/>
        </p:nvGrpSpPr>
        <p:grpSpPr>
          <a:xfrm>
            <a:off x="11706254" y="6330013"/>
            <a:ext cx="278211" cy="330763"/>
            <a:chOff x="12902744" y="3817890"/>
            <a:chExt cx="268754" cy="319520"/>
          </a:xfrm>
          <a:solidFill>
            <a:schemeClr val="bg1"/>
          </a:solidFill>
        </p:grpSpPr>
        <p:sp>
          <p:nvSpPr>
            <p:cNvPr id="41" name="Freeform 40">
              <a:extLst>
                <a:ext uri="{FF2B5EF4-FFF2-40B4-BE49-F238E27FC236}">
                  <a16:creationId xmlns:a16="http://schemas.microsoft.com/office/drawing/2014/main" id="{30F4892D-6894-EB49-980C-A7853362D60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42" name="Freeform 41">
              <a:extLst>
                <a:ext uri="{FF2B5EF4-FFF2-40B4-BE49-F238E27FC236}">
                  <a16:creationId xmlns:a16="http://schemas.microsoft.com/office/drawing/2014/main" id="{8E94632A-9026-8B47-9136-FFAEC72CC943}"/>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43" name="Footer Placeholder 4">
            <a:extLst>
              <a:ext uri="{FF2B5EF4-FFF2-40B4-BE49-F238E27FC236}">
                <a16:creationId xmlns:a16="http://schemas.microsoft.com/office/drawing/2014/main" id="{7340DA4F-B89D-2C46-A499-5E8CB902501D}"/>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44" name="Slide Number Placeholder 5">
            <a:extLst>
              <a:ext uri="{FF2B5EF4-FFF2-40B4-BE49-F238E27FC236}">
                <a16:creationId xmlns:a16="http://schemas.microsoft.com/office/drawing/2014/main" id="{4389156C-BC84-3D4D-970F-A469D6908F1F}"/>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
        <p:nvSpPr>
          <p:cNvPr id="50" name="Text Placeholder 3">
            <a:extLst>
              <a:ext uri="{FF2B5EF4-FFF2-40B4-BE49-F238E27FC236}">
                <a16:creationId xmlns:a16="http://schemas.microsoft.com/office/drawing/2014/main" id="{6C5187C6-4914-B348-9554-549FC88AFE39}"/>
              </a:ext>
            </a:extLst>
          </p:cNvPr>
          <p:cNvSpPr>
            <a:spLocks noGrp="1"/>
          </p:cNvSpPr>
          <p:nvPr>
            <p:ph type="body" sz="quarter" idx="13" hasCustomPrompt="1"/>
          </p:nvPr>
        </p:nvSpPr>
        <p:spPr>
          <a:xfrm>
            <a:off x="960314" y="903240"/>
            <a:ext cx="2489200" cy="2600712"/>
          </a:xfrm>
        </p:spPr>
        <p:txBody>
          <a:bodyPr/>
          <a:lstStyle>
            <a:lvl1pPr marL="0" indent="0">
              <a:buFontTx/>
              <a:buNone/>
              <a:defRPr lang="en-US" sz="1800" kern="1200" dirty="0">
                <a:solidFill>
                  <a:srgbClr val="FFFFFF"/>
                </a:solidFill>
                <a:latin typeface="Precisely Light" pitchFamily="2" charset="0"/>
                <a:ea typeface="+mn-ea"/>
                <a:cs typeface="Arial"/>
              </a:defRPr>
            </a:lvl1pPr>
            <a:lvl2pPr marL="11113" indent="0">
              <a:buFontTx/>
              <a:buNone/>
              <a:tabLst/>
              <a:defRPr lang="en-GB" sz="1400" kern="1200" dirty="0" smtClean="0">
                <a:solidFill>
                  <a:schemeClr val="bg1"/>
                </a:solidFill>
                <a:latin typeface="Precisely Bold" panose="00000800000000000000" pitchFamily="2" charset="0"/>
                <a:ea typeface="+mj-ea"/>
                <a:cs typeface="+mj-cs"/>
              </a:defRPr>
            </a:lvl2pPr>
            <a:lvl3pPr marL="360362" indent="0">
              <a:buFontTx/>
              <a:buNone/>
              <a:defRPr>
                <a:solidFill>
                  <a:schemeClr val="bg1"/>
                </a:solidFill>
              </a:defRPr>
            </a:lvl3pPr>
            <a:lvl4pPr marL="540000" indent="0">
              <a:buFontTx/>
              <a:buNone/>
              <a:defRPr>
                <a:solidFill>
                  <a:schemeClr val="bg1"/>
                </a:solidFill>
              </a:defRPr>
            </a:lvl4pPr>
            <a:lvl5pPr marL="719137" indent="0">
              <a:buFontTx/>
              <a:buNone/>
              <a:defRPr>
                <a:solidFill>
                  <a:schemeClr val="bg1"/>
                </a:solidFill>
              </a:defRPr>
            </a:lvl5pPr>
          </a:lstStyle>
          <a:p>
            <a:pPr lvl="0"/>
            <a:r>
              <a:rPr lang="en-GB" dirty="0"/>
              <a:t>“Lorem ipsum </a:t>
            </a:r>
            <a:r>
              <a:rPr lang="en-GB" dirty="0" err="1"/>
              <a:t>dor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dolor</a:t>
            </a:r>
            <a:r>
              <a:rPr lang="en-GB" dirty="0"/>
              <a:t> </a:t>
            </a:r>
            <a:r>
              <a:rPr lang="en-GB" dirty="0" err="1"/>
              <a:t>labore</a:t>
            </a:r>
            <a:r>
              <a:rPr lang="en-GB" dirty="0"/>
              <a:t> et dolore magna”</a:t>
            </a:r>
          </a:p>
          <a:p>
            <a:pPr lvl="1"/>
            <a:r>
              <a:rPr lang="en-GB" dirty="0"/>
              <a:t>Name Surname</a:t>
            </a:r>
          </a:p>
          <a:p>
            <a:pPr lvl="0"/>
            <a:endParaRPr lang="en-GB" dirty="0"/>
          </a:p>
          <a:p>
            <a:pPr lvl="0"/>
            <a:endParaRPr lang="en-GB" dirty="0"/>
          </a:p>
        </p:txBody>
      </p:sp>
      <p:sp>
        <p:nvSpPr>
          <p:cNvPr id="51" name="Text Placeholder 3">
            <a:extLst>
              <a:ext uri="{FF2B5EF4-FFF2-40B4-BE49-F238E27FC236}">
                <a16:creationId xmlns:a16="http://schemas.microsoft.com/office/drawing/2014/main" id="{070222A5-AF78-E641-80D8-5AA1792CDDB6}"/>
              </a:ext>
            </a:extLst>
          </p:cNvPr>
          <p:cNvSpPr>
            <a:spLocks noGrp="1"/>
          </p:cNvSpPr>
          <p:nvPr>
            <p:ph type="body" sz="quarter" idx="14" hasCustomPrompt="1"/>
          </p:nvPr>
        </p:nvSpPr>
        <p:spPr>
          <a:xfrm>
            <a:off x="4942004" y="903240"/>
            <a:ext cx="2489200" cy="2600712"/>
          </a:xfrm>
        </p:spPr>
        <p:txBody>
          <a:bodyPr/>
          <a:lstStyle>
            <a:lvl1pPr marL="0" indent="0">
              <a:buFontTx/>
              <a:buNone/>
              <a:defRPr lang="en-US" sz="1800" kern="1200" dirty="0">
                <a:solidFill>
                  <a:srgbClr val="FFFFFF"/>
                </a:solidFill>
                <a:latin typeface="Precisely Light" pitchFamily="2" charset="0"/>
                <a:ea typeface="+mn-ea"/>
                <a:cs typeface="Arial"/>
              </a:defRPr>
            </a:lvl1pPr>
            <a:lvl2pPr marL="11113" indent="0">
              <a:buFontTx/>
              <a:buNone/>
              <a:tabLst/>
              <a:defRPr lang="en-GB" sz="1400" kern="1200" dirty="0" smtClean="0">
                <a:solidFill>
                  <a:schemeClr val="bg1"/>
                </a:solidFill>
                <a:latin typeface="Precisely Bold" panose="00000800000000000000" pitchFamily="2" charset="0"/>
                <a:ea typeface="+mj-ea"/>
                <a:cs typeface="+mj-cs"/>
              </a:defRPr>
            </a:lvl2pPr>
            <a:lvl3pPr marL="360362" indent="0">
              <a:buFontTx/>
              <a:buNone/>
              <a:defRPr>
                <a:solidFill>
                  <a:schemeClr val="bg1"/>
                </a:solidFill>
              </a:defRPr>
            </a:lvl3pPr>
            <a:lvl4pPr marL="540000" indent="0">
              <a:buFontTx/>
              <a:buNone/>
              <a:defRPr>
                <a:solidFill>
                  <a:schemeClr val="bg1"/>
                </a:solidFill>
              </a:defRPr>
            </a:lvl4pPr>
            <a:lvl5pPr marL="719137" indent="0">
              <a:buFontTx/>
              <a:buNone/>
              <a:defRPr>
                <a:solidFill>
                  <a:schemeClr val="bg1"/>
                </a:solidFill>
              </a:defRPr>
            </a:lvl5pPr>
          </a:lstStyle>
          <a:p>
            <a:pPr lvl="0"/>
            <a:r>
              <a:rPr lang="en-GB" dirty="0"/>
              <a:t>“Lorem ipsum </a:t>
            </a:r>
            <a:r>
              <a:rPr lang="en-GB" dirty="0" err="1"/>
              <a:t>dor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dolor</a:t>
            </a:r>
            <a:r>
              <a:rPr lang="en-GB" dirty="0"/>
              <a:t> </a:t>
            </a:r>
            <a:r>
              <a:rPr lang="en-GB" dirty="0" err="1"/>
              <a:t>labore</a:t>
            </a:r>
            <a:r>
              <a:rPr lang="en-GB" dirty="0"/>
              <a:t> et dolore magna”</a:t>
            </a:r>
          </a:p>
          <a:p>
            <a:pPr lvl="1"/>
            <a:r>
              <a:rPr lang="en-GB" dirty="0"/>
              <a:t>Name Surname</a:t>
            </a:r>
          </a:p>
          <a:p>
            <a:pPr lvl="0"/>
            <a:endParaRPr lang="en-GB" dirty="0"/>
          </a:p>
          <a:p>
            <a:pPr lvl="0"/>
            <a:endParaRPr lang="en-GB" dirty="0"/>
          </a:p>
        </p:txBody>
      </p:sp>
      <p:sp>
        <p:nvSpPr>
          <p:cNvPr id="52" name="Text Placeholder 3">
            <a:extLst>
              <a:ext uri="{FF2B5EF4-FFF2-40B4-BE49-F238E27FC236}">
                <a16:creationId xmlns:a16="http://schemas.microsoft.com/office/drawing/2014/main" id="{64592F54-B6D8-BA48-884E-10385026F943}"/>
              </a:ext>
            </a:extLst>
          </p:cNvPr>
          <p:cNvSpPr>
            <a:spLocks noGrp="1"/>
          </p:cNvSpPr>
          <p:nvPr>
            <p:ph type="body" sz="quarter" idx="15" hasCustomPrompt="1"/>
          </p:nvPr>
        </p:nvSpPr>
        <p:spPr>
          <a:xfrm>
            <a:off x="9016294" y="903240"/>
            <a:ext cx="2489200" cy="2600712"/>
          </a:xfrm>
        </p:spPr>
        <p:txBody>
          <a:bodyPr/>
          <a:lstStyle>
            <a:lvl1pPr marL="0" indent="0">
              <a:buFontTx/>
              <a:buNone/>
              <a:defRPr lang="en-US" sz="1800" kern="1200" dirty="0">
                <a:solidFill>
                  <a:srgbClr val="FFFFFF"/>
                </a:solidFill>
                <a:latin typeface="Precisely Light" pitchFamily="2" charset="0"/>
                <a:ea typeface="+mn-ea"/>
                <a:cs typeface="Arial"/>
              </a:defRPr>
            </a:lvl1pPr>
            <a:lvl2pPr marL="11113" indent="0">
              <a:buFontTx/>
              <a:buNone/>
              <a:tabLst/>
              <a:defRPr lang="en-GB" sz="1400" kern="1200" dirty="0" smtClean="0">
                <a:solidFill>
                  <a:schemeClr val="bg1"/>
                </a:solidFill>
                <a:latin typeface="Precisely Bold" panose="00000800000000000000" pitchFamily="2" charset="0"/>
                <a:ea typeface="+mj-ea"/>
                <a:cs typeface="+mj-cs"/>
              </a:defRPr>
            </a:lvl2pPr>
            <a:lvl3pPr marL="360362" indent="0">
              <a:buFontTx/>
              <a:buNone/>
              <a:defRPr>
                <a:solidFill>
                  <a:schemeClr val="bg1"/>
                </a:solidFill>
              </a:defRPr>
            </a:lvl3pPr>
            <a:lvl4pPr marL="540000" indent="0">
              <a:buFontTx/>
              <a:buNone/>
              <a:defRPr>
                <a:solidFill>
                  <a:schemeClr val="bg1"/>
                </a:solidFill>
              </a:defRPr>
            </a:lvl4pPr>
            <a:lvl5pPr marL="719137" indent="0">
              <a:buFontTx/>
              <a:buNone/>
              <a:defRPr>
                <a:solidFill>
                  <a:schemeClr val="bg1"/>
                </a:solidFill>
              </a:defRPr>
            </a:lvl5pPr>
          </a:lstStyle>
          <a:p>
            <a:pPr lvl="0"/>
            <a:r>
              <a:rPr lang="en-GB" dirty="0"/>
              <a:t>“Lorem ipsum </a:t>
            </a:r>
            <a:r>
              <a:rPr lang="en-GB" dirty="0" err="1"/>
              <a:t>dor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dolor</a:t>
            </a:r>
            <a:r>
              <a:rPr lang="en-GB" dirty="0"/>
              <a:t> </a:t>
            </a:r>
            <a:r>
              <a:rPr lang="en-GB" dirty="0" err="1"/>
              <a:t>labore</a:t>
            </a:r>
            <a:r>
              <a:rPr lang="en-GB" dirty="0"/>
              <a:t> et dolore magna”</a:t>
            </a:r>
          </a:p>
          <a:p>
            <a:pPr lvl="1"/>
            <a:r>
              <a:rPr lang="en-GB" dirty="0"/>
              <a:t>Name Surname</a:t>
            </a:r>
          </a:p>
          <a:p>
            <a:pPr lvl="0"/>
            <a:endParaRPr lang="en-GB" dirty="0"/>
          </a:p>
          <a:p>
            <a:pPr lvl="0"/>
            <a:endParaRPr lang="en-GB" dirty="0"/>
          </a:p>
        </p:txBody>
      </p:sp>
    </p:spTree>
    <p:extLst>
      <p:ext uri="{BB962C8B-B14F-4D97-AF65-F5344CB8AC3E}">
        <p14:creationId xmlns:p14="http://schemas.microsoft.com/office/powerpoint/2010/main" val="299836022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Data quot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29FAAFE-0C4E-0749-BE2D-251A4203EED6}"/>
              </a:ext>
            </a:extLst>
          </p:cNvPr>
          <p:cNvGrpSpPr/>
          <p:nvPr userDrawn="1"/>
        </p:nvGrpSpPr>
        <p:grpSpPr>
          <a:xfrm>
            <a:off x="0" y="3924356"/>
            <a:ext cx="12192000" cy="2933483"/>
            <a:chOff x="0" y="3924356"/>
            <a:chExt cx="12192000" cy="2933483"/>
          </a:xfrm>
          <a:solidFill>
            <a:schemeClr val="accent2"/>
          </a:solidFill>
        </p:grpSpPr>
        <p:sp>
          <p:nvSpPr>
            <p:cNvPr id="10" name="Freeform 9">
              <a:extLst>
                <a:ext uri="{FF2B5EF4-FFF2-40B4-BE49-F238E27FC236}">
                  <a16:creationId xmlns:a16="http://schemas.microsoft.com/office/drawing/2014/main" id="{ACD0E01B-B585-1448-9AE7-EA823617A0F9}"/>
                </a:ext>
              </a:extLst>
            </p:cNvPr>
            <p:cNvSpPr/>
            <p:nvPr/>
          </p:nvSpPr>
          <p:spPr>
            <a:xfrm>
              <a:off x="3612421"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sp>
          <p:nvSpPr>
            <p:cNvPr id="13" name="Freeform 12">
              <a:extLst>
                <a:ext uri="{FF2B5EF4-FFF2-40B4-BE49-F238E27FC236}">
                  <a16:creationId xmlns:a16="http://schemas.microsoft.com/office/drawing/2014/main" id="{EF9051C7-85ED-CA44-8537-5A1D58A17D53}"/>
                </a:ext>
              </a:extLst>
            </p:cNvPr>
            <p:cNvSpPr/>
            <p:nvPr/>
          </p:nvSpPr>
          <p:spPr>
            <a:xfrm>
              <a:off x="8240863" y="3924356"/>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grpSp>
          <p:nvGrpSpPr>
            <p:cNvPr id="14" name="Graphic 6">
              <a:extLst>
                <a:ext uri="{FF2B5EF4-FFF2-40B4-BE49-F238E27FC236}">
                  <a16:creationId xmlns:a16="http://schemas.microsoft.com/office/drawing/2014/main" id="{B52BDE1B-9D0F-334F-AD52-4AF3D9CFBC1B}"/>
                </a:ext>
              </a:extLst>
            </p:cNvPr>
            <p:cNvGrpSpPr/>
            <p:nvPr/>
          </p:nvGrpSpPr>
          <p:grpSpPr>
            <a:xfrm>
              <a:off x="0" y="3924422"/>
              <a:ext cx="11682944" cy="1381899"/>
              <a:chOff x="167004" y="3779901"/>
              <a:chExt cx="11362880" cy="1344041"/>
            </a:xfrm>
            <a:grpFill/>
          </p:grpSpPr>
          <p:sp>
            <p:nvSpPr>
              <p:cNvPr id="37" name="Freeform 36">
                <a:extLst>
                  <a:ext uri="{FF2B5EF4-FFF2-40B4-BE49-F238E27FC236}">
                    <a16:creationId xmlns:a16="http://schemas.microsoft.com/office/drawing/2014/main" id="{4946F8B8-C863-6F4C-840B-BE67AAA5753F}"/>
                  </a:ext>
                </a:extLst>
              </p:cNvPr>
              <p:cNvSpPr/>
              <p:nvPr/>
            </p:nvSpPr>
            <p:spPr>
              <a:xfrm>
                <a:off x="10185971" y="3779901"/>
                <a:ext cx="1343914" cy="1344041"/>
              </a:xfrm>
              <a:custGeom>
                <a:avLst/>
                <a:gdLst>
                  <a:gd name="connsiteX0" fmla="*/ 672529 w 1343914"/>
                  <a:gd name="connsiteY0" fmla="*/ 1020699 h 1344041"/>
                  <a:gd name="connsiteX1" fmla="*/ 1020509 w 1343914"/>
                  <a:gd name="connsiteY1" fmla="*/ 671449 h 1344041"/>
                  <a:gd name="connsiteX2" fmla="*/ 671259 w 1343914"/>
                  <a:gd name="connsiteY2" fmla="*/ 323469 h 1344041"/>
                  <a:gd name="connsiteX3" fmla="*/ 323279 w 1343914"/>
                  <a:gd name="connsiteY3" fmla="*/ 672084 h 1344041"/>
                  <a:gd name="connsiteX4" fmla="*/ 672529 w 1343914"/>
                  <a:gd name="connsiteY4" fmla="*/ 1020699 h 1344041"/>
                  <a:gd name="connsiteX5" fmla="*/ 672529 w 1343914"/>
                  <a:gd name="connsiteY5" fmla="*/ 127 h 1344041"/>
                  <a:gd name="connsiteX6" fmla="*/ 1343914 w 1343914"/>
                  <a:gd name="connsiteY6" fmla="*/ 672655 h 1344041"/>
                  <a:gd name="connsiteX7" fmla="*/ 671385 w 1343914"/>
                  <a:gd name="connsiteY7" fmla="*/ 1344041 h 1344041"/>
                  <a:gd name="connsiteX8" fmla="*/ 0 w 1343914"/>
                  <a:gd name="connsiteY8" fmla="*/ 672084 h 1344041"/>
                  <a:gd name="connsiteX9" fmla="*/ 672529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529" y="1020699"/>
                    </a:moveTo>
                    <a:cubicBezTo>
                      <a:pt x="865060" y="1020350"/>
                      <a:pt x="1020890" y="863981"/>
                      <a:pt x="1020509" y="671449"/>
                    </a:cubicBezTo>
                    <a:cubicBezTo>
                      <a:pt x="1020128" y="478917"/>
                      <a:pt x="863791" y="323120"/>
                      <a:pt x="671259" y="323469"/>
                    </a:cubicBezTo>
                    <a:cubicBezTo>
                      <a:pt x="478981" y="323818"/>
                      <a:pt x="323279" y="479799"/>
                      <a:pt x="323279" y="672084"/>
                    </a:cubicBezTo>
                    <a:cubicBezTo>
                      <a:pt x="323660" y="864724"/>
                      <a:pt x="479870" y="1020699"/>
                      <a:pt x="672529" y="1020699"/>
                    </a:cubicBezTo>
                    <a:moveTo>
                      <a:pt x="672529" y="127"/>
                    </a:moveTo>
                    <a:cubicBezTo>
                      <a:pt x="1043622" y="445"/>
                      <a:pt x="1344232" y="301542"/>
                      <a:pt x="1343914" y="672655"/>
                    </a:cubicBezTo>
                    <a:cubicBezTo>
                      <a:pt x="1343597" y="1043768"/>
                      <a:pt x="1042480" y="1344358"/>
                      <a:pt x="671385" y="1344041"/>
                    </a:cubicBezTo>
                    <a:cubicBezTo>
                      <a:pt x="300482" y="1343723"/>
                      <a:pt x="0" y="1042975"/>
                      <a:pt x="0" y="672084"/>
                    </a:cubicBezTo>
                    <a:cubicBezTo>
                      <a:pt x="572" y="300958"/>
                      <a:pt x="301435"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8" name="Freeform 37">
                <a:extLst>
                  <a:ext uri="{FF2B5EF4-FFF2-40B4-BE49-F238E27FC236}">
                    <a16:creationId xmlns:a16="http://schemas.microsoft.com/office/drawing/2014/main" id="{A9A86D12-F230-BD4E-963D-E54AD55B5B00}"/>
                  </a:ext>
                </a:extLst>
              </p:cNvPr>
              <p:cNvSpPr/>
              <p:nvPr/>
            </p:nvSpPr>
            <p:spPr>
              <a:xfrm>
                <a:off x="1676717" y="3779901"/>
                <a:ext cx="1343914" cy="1344041"/>
              </a:xfrm>
              <a:custGeom>
                <a:avLst/>
                <a:gdLst>
                  <a:gd name="connsiteX0" fmla="*/ 672783 w 1343914"/>
                  <a:gd name="connsiteY0" fmla="*/ 1020699 h 1344041"/>
                  <a:gd name="connsiteX1" fmla="*/ 1020763 w 1343914"/>
                  <a:gd name="connsiteY1" fmla="*/ 671449 h 1344041"/>
                  <a:gd name="connsiteX2" fmla="*/ 671513 w 1343914"/>
                  <a:gd name="connsiteY2" fmla="*/ 323469 h 1344041"/>
                  <a:gd name="connsiteX3" fmla="*/ 323533 w 1343914"/>
                  <a:gd name="connsiteY3" fmla="*/ 671957 h 1344041"/>
                  <a:gd name="connsiteX4" fmla="*/ 672783 w 1343914"/>
                  <a:gd name="connsiteY4" fmla="*/ 1020699 h 1344041"/>
                  <a:gd name="connsiteX5" fmla="*/ 672783 w 1343914"/>
                  <a:gd name="connsiteY5" fmla="*/ 127 h 1344041"/>
                  <a:gd name="connsiteX6" fmla="*/ 1343914 w 1343914"/>
                  <a:gd name="connsiteY6" fmla="*/ 672909 h 1344041"/>
                  <a:gd name="connsiteX7" fmla="*/ 671132 w 1343914"/>
                  <a:gd name="connsiteY7" fmla="*/ 1344041 h 1344041"/>
                  <a:gd name="connsiteX8" fmla="*/ 0 w 1343914"/>
                  <a:gd name="connsiteY8" fmla="*/ 671957 h 1344041"/>
                  <a:gd name="connsiteX9" fmla="*/ 672783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783" y="1020699"/>
                    </a:moveTo>
                    <a:cubicBezTo>
                      <a:pt x="865315" y="1020350"/>
                      <a:pt x="1021112" y="863981"/>
                      <a:pt x="1020763" y="671449"/>
                    </a:cubicBezTo>
                    <a:cubicBezTo>
                      <a:pt x="1020413" y="478917"/>
                      <a:pt x="864045" y="323120"/>
                      <a:pt x="671513" y="323469"/>
                    </a:cubicBezTo>
                    <a:cubicBezTo>
                      <a:pt x="479273" y="323818"/>
                      <a:pt x="323602" y="479717"/>
                      <a:pt x="323533" y="671957"/>
                    </a:cubicBezTo>
                    <a:cubicBezTo>
                      <a:pt x="323812" y="864641"/>
                      <a:pt x="480098" y="1020699"/>
                      <a:pt x="672783" y="1020699"/>
                    </a:cubicBezTo>
                    <a:moveTo>
                      <a:pt x="672783" y="127"/>
                    </a:moveTo>
                    <a:cubicBezTo>
                      <a:pt x="1043896" y="584"/>
                      <a:pt x="1344371" y="301796"/>
                      <a:pt x="1343914" y="672909"/>
                    </a:cubicBezTo>
                    <a:cubicBezTo>
                      <a:pt x="1343457" y="1044022"/>
                      <a:pt x="1042245" y="1344498"/>
                      <a:pt x="671132" y="1344041"/>
                    </a:cubicBezTo>
                    <a:cubicBezTo>
                      <a:pt x="300292" y="1343584"/>
                      <a:pt x="-70" y="1042797"/>
                      <a:pt x="0" y="671957"/>
                    </a:cubicBezTo>
                    <a:cubicBezTo>
                      <a:pt x="629" y="300787"/>
                      <a:pt x="301612" y="178"/>
                      <a:pt x="672783"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9" name="Freeform 38">
                <a:extLst>
                  <a:ext uri="{FF2B5EF4-FFF2-40B4-BE49-F238E27FC236}">
                    <a16:creationId xmlns:a16="http://schemas.microsoft.com/office/drawing/2014/main" id="{6216503C-23E3-5845-A4D0-290F2D77869D}"/>
                  </a:ext>
                </a:extLst>
              </p:cNvPr>
              <p:cNvSpPr/>
              <p:nvPr/>
            </p:nvSpPr>
            <p:spPr>
              <a:xfrm>
                <a:off x="167004" y="3779901"/>
                <a:ext cx="1343914" cy="1344041"/>
              </a:xfrm>
              <a:custGeom>
                <a:avLst/>
                <a:gdLst>
                  <a:gd name="connsiteX0" fmla="*/ 672465 w 1343914"/>
                  <a:gd name="connsiteY0" fmla="*/ 1020699 h 1344041"/>
                  <a:gd name="connsiteX1" fmla="*/ 1020826 w 1343914"/>
                  <a:gd name="connsiteY1" fmla="*/ 671830 h 1344041"/>
                  <a:gd name="connsiteX2" fmla="*/ 671957 w 1343914"/>
                  <a:gd name="connsiteY2" fmla="*/ 323469 h 1344041"/>
                  <a:gd name="connsiteX3" fmla="*/ 323596 w 1343914"/>
                  <a:gd name="connsiteY3" fmla="*/ 672084 h 1344041"/>
                  <a:gd name="connsiteX4" fmla="*/ 672465 w 1343914"/>
                  <a:gd name="connsiteY4" fmla="*/ 1020699 h 1344041"/>
                  <a:gd name="connsiteX5" fmla="*/ 672465 w 1343914"/>
                  <a:gd name="connsiteY5" fmla="*/ 127 h 1344041"/>
                  <a:gd name="connsiteX6" fmla="*/ 1343914 w 1343914"/>
                  <a:gd name="connsiteY6" fmla="*/ 672592 h 1344041"/>
                  <a:gd name="connsiteX7" fmla="*/ 671449 w 1343914"/>
                  <a:gd name="connsiteY7" fmla="*/ 1344041 h 1344041"/>
                  <a:gd name="connsiteX8" fmla="*/ 0 w 1343914"/>
                  <a:gd name="connsiteY8" fmla="*/ 671957 h 1344041"/>
                  <a:gd name="connsiteX9" fmla="*/ 672465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465" y="1020699"/>
                    </a:moveTo>
                    <a:cubicBezTo>
                      <a:pt x="864997" y="1020559"/>
                      <a:pt x="1020966" y="864362"/>
                      <a:pt x="1020826" y="671830"/>
                    </a:cubicBezTo>
                    <a:cubicBezTo>
                      <a:pt x="1020686" y="479298"/>
                      <a:pt x="864489" y="323329"/>
                      <a:pt x="671957" y="323469"/>
                    </a:cubicBezTo>
                    <a:cubicBezTo>
                      <a:pt x="479520" y="323609"/>
                      <a:pt x="323596" y="479647"/>
                      <a:pt x="323596" y="672084"/>
                    </a:cubicBezTo>
                    <a:cubicBezTo>
                      <a:pt x="323946" y="864572"/>
                      <a:pt x="479977" y="1020489"/>
                      <a:pt x="672465" y="1020699"/>
                    </a:cubicBezTo>
                    <a:moveTo>
                      <a:pt x="672465" y="127"/>
                    </a:moveTo>
                    <a:cubicBezTo>
                      <a:pt x="1043578" y="406"/>
                      <a:pt x="1344193" y="301479"/>
                      <a:pt x="1343914" y="672592"/>
                    </a:cubicBezTo>
                    <a:cubicBezTo>
                      <a:pt x="1343635" y="1043705"/>
                      <a:pt x="1042562" y="1344320"/>
                      <a:pt x="671449" y="1344041"/>
                    </a:cubicBezTo>
                    <a:cubicBezTo>
                      <a:pt x="300486" y="1343761"/>
                      <a:pt x="-70" y="1042918"/>
                      <a:pt x="0" y="671957"/>
                    </a:cubicBezTo>
                    <a:cubicBezTo>
                      <a:pt x="630" y="300907"/>
                      <a:pt x="301416" y="349"/>
                      <a:pt x="672465"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15" name="Freeform 14">
              <a:extLst>
                <a:ext uri="{FF2B5EF4-FFF2-40B4-BE49-F238E27FC236}">
                  <a16:creationId xmlns:a16="http://schemas.microsoft.com/office/drawing/2014/main" id="{6A8CB631-04A0-AC44-9B27-66D67CD3F0F1}"/>
                </a:ext>
              </a:extLst>
            </p:cNvPr>
            <p:cNvSpPr/>
            <p:nvPr/>
          </p:nvSpPr>
          <p:spPr>
            <a:xfrm>
              <a:off x="11853348"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sp>
          <p:nvSpPr>
            <p:cNvPr id="16" name="Freeform 15">
              <a:extLst>
                <a:ext uri="{FF2B5EF4-FFF2-40B4-BE49-F238E27FC236}">
                  <a16:creationId xmlns:a16="http://schemas.microsoft.com/office/drawing/2014/main" id="{BE5FF4EB-A246-CC44-8F28-D8D5F62FA2D9}"/>
                </a:ext>
              </a:extLst>
            </p:cNvPr>
            <p:cNvSpPr/>
            <p:nvPr/>
          </p:nvSpPr>
          <p:spPr>
            <a:xfrm>
              <a:off x="3104476"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grpSp>
          <p:nvGrpSpPr>
            <p:cNvPr id="17" name="Graphic 6">
              <a:extLst>
                <a:ext uri="{FF2B5EF4-FFF2-40B4-BE49-F238E27FC236}">
                  <a16:creationId xmlns:a16="http://schemas.microsoft.com/office/drawing/2014/main" id="{30D26D8B-2AAA-B140-BA58-5AD5945533E1}"/>
                </a:ext>
              </a:extLst>
            </p:cNvPr>
            <p:cNvGrpSpPr/>
            <p:nvPr/>
          </p:nvGrpSpPr>
          <p:grpSpPr>
            <a:xfrm>
              <a:off x="6180875" y="3924422"/>
              <a:ext cx="3949766" cy="1381899"/>
              <a:chOff x="6178549" y="3779901"/>
              <a:chExt cx="3841559" cy="1344041"/>
            </a:xfrm>
            <a:grpFill/>
          </p:grpSpPr>
          <p:sp>
            <p:nvSpPr>
              <p:cNvPr id="35" name="Freeform 34">
                <a:extLst>
                  <a:ext uri="{FF2B5EF4-FFF2-40B4-BE49-F238E27FC236}">
                    <a16:creationId xmlns:a16="http://schemas.microsoft.com/office/drawing/2014/main" id="{F2697A2F-DD0E-1346-9E9E-BAE1F5C3811E}"/>
                  </a:ext>
                </a:extLst>
              </p:cNvPr>
              <p:cNvSpPr/>
              <p:nvPr/>
            </p:nvSpPr>
            <p:spPr>
              <a:xfrm>
                <a:off x="8676195" y="3780028"/>
                <a:ext cx="1343914" cy="1343913"/>
              </a:xfrm>
              <a:custGeom>
                <a:avLst/>
                <a:gdLst>
                  <a:gd name="connsiteX0" fmla="*/ 672529 w 1343914"/>
                  <a:gd name="connsiteY0" fmla="*/ 1020572 h 1343913"/>
                  <a:gd name="connsiteX1" fmla="*/ 1020509 w 1343914"/>
                  <a:gd name="connsiteY1" fmla="*/ 671322 h 1343913"/>
                  <a:gd name="connsiteX2" fmla="*/ 671259 w 1343914"/>
                  <a:gd name="connsiteY2" fmla="*/ 323342 h 1343913"/>
                  <a:gd name="connsiteX3" fmla="*/ 323279 w 1343914"/>
                  <a:gd name="connsiteY3" fmla="*/ 671957 h 1343913"/>
                  <a:gd name="connsiteX4" fmla="*/ 672529 w 1343914"/>
                  <a:gd name="connsiteY4" fmla="*/ 1020572 h 1343913"/>
                  <a:gd name="connsiteX5" fmla="*/ 672529 w 1343914"/>
                  <a:gd name="connsiteY5" fmla="*/ 0 h 1343913"/>
                  <a:gd name="connsiteX6" fmla="*/ 1343914 w 1343914"/>
                  <a:gd name="connsiteY6" fmla="*/ 672528 h 1343913"/>
                  <a:gd name="connsiteX7" fmla="*/ 671386 w 1343914"/>
                  <a:gd name="connsiteY7" fmla="*/ 1343914 h 1343913"/>
                  <a:gd name="connsiteX8" fmla="*/ 0 w 1343914"/>
                  <a:gd name="connsiteY8" fmla="*/ 671957 h 1343913"/>
                  <a:gd name="connsiteX9" fmla="*/ 672529 w 1343914"/>
                  <a:gd name="connsiteY9" fmla="*/ 0 h 134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3">
                    <a:moveTo>
                      <a:pt x="672529" y="1020572"/>
                    </a:moveTo>
                    <a:cubicBezTo>
                      <a:pt x="865061" y="1020223"/>
                      <a:pt x="1020890" y="863854"/>
                      <a:pt x="1020509" y="671322"/>
                    </a:cubicBezTo>
                    <a:cubicBezTo>
                      <a:pt x="1020128" y="478790"/>
                      <a:pt x="863791" y="322993"/>
                      <a:pt x="671259" y="323342"/>
                    </a:cubicBezTo>
                    <a:cubicBezTo>
                      <a:pt x="478981" y="323691"/>
                      <a:pt x="323279" y="479672"/>
                      <a:pt x="323279" y="671957"/>
                    </a:cubicBezTo>
                    <a:cubicBezTo>
                      <a:pt x="323660" y="864597"/>
                      <a:pt x="479870" y="1020572"/>
                      <a:pt x="672529" y="1020572"/>
                    </a:cubicBezTo>
                    <a:moveTo>
                      <a:pt x="672529" y="0"/>
                    </a:moveTo>
                    <a:cubicBezTo>
                      <a:pt x="1043623" y="317"/>
                      <a:pt x="1344232" y="301415"/>
                      <a:pt x="1343914" y="672528"/>
                    </a:cubicBezTo>
                    <a:cubicBezTo>
                      <a:pt x="1343597" y="1043641"/>
                      <a:pt x="1042480" y="1344231"/>
                      <a:pt x="671386" y="1343914"/>
                    </a:cubicBezTo>
                    <a:cubicBezTo>
                      <a:pt x="300482" y="1343596"/>
                      <a:pt x="0" y="1042848"/>
                      <a:pt x="0" y="671957"/>
                    </a:cubicBezTo>
                    <a:cubicBezTo>
                      <a:pt x="636" y="300882"/>
                      <a:pt x="301435"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6" name="Freeform 35">
                <a:extLst>
                  <a:ext uri="{FF2B5EF4-FFF2-40B4-BE49-F238E27FC236}">
                    <a16:creationId xmlns:a16="http://schemas.microsoft.com/office/drawing/2014/main" id="{42CABBCA-C4CA-DC4F-A7DF-A6EB4A449722}"/>
                  </a:ext>
                </a:extLst>
              </p:cNvPr>
              <p:cNvSpPr/>
              <p:nvPr/>
            </p:nvSpPr>
            <p:spPr>
              <a:xfrm>
                <a:off x="6178549" y="3779901"/>
                <a:ext cx="1343914" cy="1344040"/>
              </a:xfrm>
              <a:custGeom>
                <a:avLst/>
                <a:gdLst>
                  <a:gd name="connsiteX0" fmla="*/ 672275 w 1343914"/>
                  <a:gd name="connsiteY0" fmla="*/ 1020699 h 1344040"/>
                  <a:gd name="connsiteX1" fmla="*/ 1020635 w 1343914"/>
                  <a:gd name="connsiteY1" fmla="*/ 671830 h 1344040"/>
                  <a:gd name="connsiteX2" fmla="*/ 671767 w 1343914"/>
                  <a:gd name="connsiteY2" fmla="*/ 323469 h 1344040"/>
                  <a:gd name="connsiteX3" fmla="*/ 323405 w 1343914"/>
                  <a:gd name="connsiteY3" fmla="*/ 672084 h 1344040"/>
                  <a:gd name="connsiteX4" fmla="*/ 672275 w 1343914"/>
                  <a:gd name="connsiteY4" fmla="*/ 1020699 h 1344040"/>
                  <a:gd name="connsiteX5" fmla="*/ 672275 w 1343914"/>
                  <a:gd name="connsiteY5" fmla="*/ 127 h 1344040"/>
                  <a:gd name="connsiteX6" fmla="*/ 1343914 w 1343914"/>
                  <a:gd name="connsiteY6" fmla="*/ 672402 h 1344040"/>
                  <a:gd name="connsiteX7" fmla="*/ 671640 w 1343914"/>
                  <a:gd name="connsiteY7" fmla="*/ 1344041 h 1344040"/>
                  <a:gd name="connsiteX8" fmla="*/ 0 w 1343914"/>
                  <a:gd name="connsiteY8" fmla="*/ 671957 h 1344040"/>
                  <a:gd name="connsiteX9" fmla="*/ 672465 w 1343914"/>
                  <a:gd name="connsiteY9" fmla="*/ 0 h 134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0">
                    <a:moveTo>
                      <a:pt x="672275" y="1020699"/>
                    </a:moveTo>
                    <a:cubicBezTo>
                      <a:pt x="864806" y="1020559"/>
                      <a:pt x="1020763" y="864362"/>
                      <a:pt x="1020635" y="671830"/>
                    </a:cubicBezTo>
                    <a:cubicBezTo>
                      <a:pt x="1020508" y="479298"/>
                      <a:pt x="864298" y="323329"/>
                      <a:pt x="671767" y="323469"/>
                    </a:cubicBezTo>
                    <a:cubicBezTo>
                      <a:pt x="479361" y="323609"/>
                      <a:pt x="323405" y="479647"/>
                      <a:pt x="323405" y="672084"/>
                    </a:cubicBezTo>
                    <a:cubicBezTo>
                      <a:pt x="323786" y="864572"/>
                      <a:pt x="479806" y="1020489"/>
                      <a:pt x="672275" y="1020699"/>
                    </a:cubicBezTo>
                    <a:moveTo>
                      <a:pt x="672275" y="127"/>
                    </a:moveTo>
                    <a:cubicBezTo>
                      <a:pt x="1043369" y="305"/>
                      <a:pt x="1344105" y="301288"/>
                      <a:pt x="1343914" y="672402"/>
                    </a:cubicBezTo>
                    <a:cubicBezTo>
                      <a:pt x="1343723" y="1043515"/>
                      <a:pt x="1042733" y="1344219"/>
                      <a:pt x="671640" y="1344041"/>
                    </a:cubicBezTo>
                    <a:cubicBezTo>
                      <a:pt x="300609" y="1343863"/>
                      <a:pt x="-70" y="1042994"/>
                      <a:pt x="0" y="671957"/>
                    </a:cubicBezTo>
                    <a:cubicBezTo>
                      <a:pt x="629" y="300907"/>
                      <a:pt x="301434" y="349"/>
                      <a:pt x="672465"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18" name="Freeform 17">
              <a:extLst>
                <a:ext uri="{FF2B5EF4-FFF2-40B4-BE49-F238E27FC236}">
                  <a16:creationId xmlns:a16="http://schemas.microsoft.com/office/drawing/2014/main" id="{184BFE33-2FAE-4944-A253-42D9BAF45AE7}"/>
                </a:ext>
              </a:extLst>
            </p:cNvPr>
            <p:cNvSpPr/>
            <p:nvPr/>
          </p:nvSpPr>
          <p:spPr>
            <a:xfrm>
              <a:off x="7732918"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sp>
          <p:nvSpPr>
            <p:cNvPr id="19" name="Freeform 18">
              <a:extLst>
                <a:ext uri="{FF2B5EF4-FFF2-40B4-BE49-F238E27FC236}">
                  <a16:creationId xmlns:a16="http://schemas.microsoft.com/office/drawing/2014/main" id="{657A4A7E-680E-AD46-897A-161603F1082F}"/>
                </a:ext>
              </a:extLst>
            </p:cNvPr>
            <p:cNvSpPr/>
            <p:nvPr/>
          </p:nvSpPr>
          <p:spPr>
            <a:xfrm>
              <a:off x="4120432" y="3924422"/>
              <a:ext cx="1381769" cy="1381899"/>
            </a:xfrm>
            <a:custGeom>
              <a:avLst/>
              <a:gdLst>
                <a:gd name="connsiteX0" fmla="*/ 672529 w 1343914"/>
                <a:gd name="connsiteY0" fmla="*/ 1020699 h 1344041"/>
                <a:gd name="connsiteX1" fmla="*/ 1020509 w 1343914"/>
                <a:gd name="connsiteY1" fmla="*/ 671449 h 1344041"/>
                <a:gd name="connsiteX2" fmla="*/ 671259 w 1343914"/>
                <a:gd name="connsiteY2" fmla="*/ 323469 h 1344041"/>
                <a:gd name="connsiteX3" fmla="*/ 323279 w 1343914"/>
                <a:gd name="connsiteY3" fmla="*/ 672084 h 1344041"/>
                <a:gd name="connsiteX4" fmla="*/ 672529 w 1343914"/>
                <a:gd name="connsiteY4" fmla="*/ 1020699 h 1344041"/>
                <a:gd name="connsiteX5" fmla="*/ 672529 w 1343914"/>
                <a:gd name="connsiteY5" fmla="*/ 127 h 1344041"/>
                <a:gd name="connsiteX6" fmla="*/ 1343914 w 1343914"/>
                <a:gd name="connsiteY6" fmla="*/ 672655 h 1344041"/>
                <a:gd name="connsiteX7" fmla="*/ 671386 w 1343914"/>
                <a:gd name="connsiteY7" fmla="*/ 1344041 h 1344041"/>
                <a:gd name="connsiteX8" fmla="*/ 0 w 1343914"/>
                <a:gd name="connsiteY8" fmla="*/ 671957 h 1344041"/>
                <a:gd name="connsiteX9" fmla="*/ 672529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529" y="1020699"/>
                  </a:moveTo>
                  <a:cubicBezTo>
                    <a:pt x="865061" y="1020350"/>
                    <a:pt x="1020858" y="863981"/>
                    <a:pt x="1020509" y="671449"/>
                  </a:cubicBezTo>
                  <a:cubicBezTo>
                    <a:pt x="1020159" y="478917"/>
                    <a:pt x="863791" y="323120"/>
                    <a:pt x="671259" y="323469"/>
                  </a:cubicBezTo>
                  <a:cubicBezTo>
                    <a:pt x="478974" y="323818"/>
                    <a:pt x="323279" y="479799"/>
                    <a:pt x="323279" y="672084"/>
                  </a:cubicBezTo>
                  <a:cubicBezTo>
                    <a:pt x="323628" y="864724"/>
                    <a:pt x="479889" y="1020699"/>
                    <a:pt x="672529" y="1020699"/>
                  </a:cubicBezTo>
                  <a:moveTo>
                    <a:pt x="672529" y="127"/>
                  </a:moveTo>
                  <a:cubicBezTo>
                    <a:pt x="1043642" y="445"/>
                    <a:pt x="1344232" y="301542"/>
                    <a:pt x="1343914" y="672655"/>
                  </a:cubicBezTo>
                  <a:cubicBezTo>
                    <a:pt x="1343597" y="1043768"/>
                    <a:pt x="1042499" y="1344358"/>
                    <a:pt x="671386" y="1344041"/>
                  </a:cubicBezTo>
                  <a:cubicBezTo>
                    <a:pt x="300450" y="1343723"/>
                    <a:pt x="-70" y="1042892"/>
                    <a:pt x="0" y="671957"/>
                  </a:cubicBezTo>
                  <a:cubicBezTo>
                    <a:pt x="629" y="300882"/>
                    <a:pt x="301454"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20" name="Freeform 19">
              <a:extLst>
                <a:ext uri="{FF2B5EF4-FFF2-40B4-BE49-F238E27FC236}">
                  <a16:creationId xmlns:a16="http://schemas.microsoft.com/office/drawing/2014/main" id="{270FED6A-5DE8-474B-8C1F-47282A5161B8}"/>
                </a:ext>
              </a:extLst>
            </p:cNvPr>
            <p:cNvSpPr/>
            <p:nvPr/>
          </p:nvSpPr>
          <p:spPr>
            <a:xfrm>
              <a:off x="5672670"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sp>
          <p:nvSpPr>
            <p:cNvPr id="21" name="Freeform 20">
              <a:extLst>
                <a:ext uri="{FF2B5EF4-FFF2-40B4-BE49-F238E27FC236}">
                  <a16:creationId xmlns:a16="http://schemas.microsoft.com/office/drawing/2014/main" id="{768435C7-E682-A242-A34E-7F48CBA0864E}"/>
                </a:ext>
              </a:extLst>
            </p:cNvPr>
            <p:cNvSpPr/>
            <p:nvPr/>
          </p:nvSpPr>
          <p:spPr>
            <a:xfrm>
              <a:off x="4120171"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sp>
          <p:nvSpPr>
            <p:cNvPr id="22" name="Freeform 21">
              <a:extLst>
                <a:ext uri="{FF2B5EF4-FFF2-40B4-BE49-F238E27FC236}">
                  <a16:creationId xmlns:a16="http://schemas.microsoft.com/office/drawing/2014/main" id="{3E9727E3-50EA-A141-AC82-4A61EFB5C58A}"/>
                </a:ext>
              </a:extLst>
            </p:cNvPr>
            <p:cNvSpPr/>
            <p:nvPr/>
          </p:nvSpPr>
          <p:spPr>
            <a:xfrm>
              <a:off x="8748613"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grpSp>
          <p:nvGrpSpPr>
            <p:cNvPr id="23" name="Graphic 6">
              <a:extLst>
                <a:ext uri="{FF2B5EF4-FFF2-40B4-BE49-F238E27FC236}">
                  <a16:creationId xmlns:a16="http://schemas.microsoft.com/office/drawing/2014/main" id="{C4BFACA1-6C42-354D-99D0-D34466E7A432}"/>
                </a:ext>
              </a:extLst>
            </p:cNvPr>
            <p:cNvGrpSpPr/>
            <p:nvPr/>
          </p:nvGrpSpPr>
          <p:grpSpPr>
            <a:xfrm>
              <a:off x="507684" y="5476070"/>
              <a:ext cx="11682944" cy="1381769"/>
              <a:chOff x="660780" y="5289041"/>
              <a:chExt cx="11362880" cy="1343914"/>
            </a:xfrm>
            <a:grpFill/>
          </p:grpSpPr>
          <p:sp>
            <p:nvSpPr>
              <p:cNvPr id="32" name="Freeform 31">
                <a:extLst>
                  <a:ext uri="{FF2B5EF4-FFF2-40B4-BE49-F238E27FC236}">
                    <a16:creationId xmlns:a16="http://schemas.microsoft.com/office/drawing/2014/main" id="{096CC920-38F1-BF44-893C-A31A8D416984}"/>
                  </a:ext>
                </a:extLst>
              </p:cNvPr>
              <p:cNvSpPr/>
              <p:nvPr/>
            </p:nvSpPr>
            <p:spPr>
              <a:xfrm>
                <a:off x="10679747" y="5289041"/>
                <a:ext cx="1343914" cy="1343914"/>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7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53" y="864172"/>
                      <a:pt x="1020826" y="671640"/>
                    </a:cubicBezTo>
                    <a:cubicBezTo>
                      <a:pt x="1020699" y="479108"/>
                      <a:pt x="864489" y="323139"/>
                      <a:pt x="671957" y="323279"/>
                    </a:cubicBezTo>
                    <a:cubicBezTo>
                      <a:pt x="479489" y="323418"/>
                      <a:pt x="323533" y="479495"/>
                      <a:pt x="323597" y="671957"/>
                    </a:cubicBezTo>
                    <a:cubicBezTo>
                      <a:pt x="323977" y="864419"/>
                      <a:pt x="479996" y="1020299"/>
                      <a:pt x="672465" y="1020509"/>
                    </a:cubicBezTo>
                    <a:moveTo>
                      <a:pt x="672465" y="0"/>
                    </a:moveTo>
                    <a:cubicBezTo>
                      <a:pt x="1043559" y="279"/>
                      <a:pt x="1344168" y="301352"/>
                      <a:pt x="1343914" y="672465"/>
                    </a:cubicBezTo>
                    <a:cubicBezTo>
                      <a:pt x="1343660" y="1043578"/>
                      <a:pt x="1042543" y="1344168"/>
                      <a:pt x="671449" y="1343915"/>
                    </a:cubicBezTo>
                    <a:cubicBezTo>
                      <a:pt x="300546" y="1343660"/>
                      <a:pt x="0" y="1042867"/>
                      <a:pt x="0" y="671957"/>
                    </a:cubicBezTo>
                    <a:cubicBezTo>
                      <a:pt x="635" y="300908"/>
                      <a:pt x="301434" y="349"/>
                      <a:pt x="672465"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3" name="Freeform 32">
                <a:extLst>
                  <a:ext uri="{FF2B5EF4-FFF2-40B4-BE49-F238E27FC236}">
                    <a16:creationId xmlns:a16="http://schemas.microsoft.com/office/drawing/2014/main" id="{81B31E01-80EF-694E-9E36-75CFCFF22373}"/>
                  </a:ext>
                </a:extLst>
              </p:cNvPr>
              <p:cNvSpPr/>
              <p:nvPr/>
            </p:nvSpPr>
            <p:spPr>
              <a:xfrm>
                <a:off x="2170493" y="5289041"/>
                <a:ext cx="1343914" cy="1343914"/>
              </a:xfrm>
              <a:custGeom>
                <a:avLst/>
                <a:gdLst>
                  <a:gd name="connsiteX0" fmla="*/ 672529 w 1343914"/>
                  <a:gd name="connsiteY0" fmla="*/ 1020509 h 1343914"/>
                  <a:gd name="connsiteX1" fmla="*/ 1020889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6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1" y="1020369"/>
                      <a:pt x="1021029" y="864172"/>
                      <a:pt x="1020889" y="671640"/>
                    </a:cubicBezTo>
                    <a:cubicBezTo>
                      <a:pt x="1020750" y="479108"/>
                      <a:pt x="864552" y="323139"/>
                      <a:pt x="672021" y="323279"/>
                    </a:cubicBezTo>
                    <a:cubicBezTo>
                      <a:pt x="479558" y="323418"/>
                      <a:pt x="323628" y="479495"/>
                      <a:pt x="323660" y="671957"/>
                    </a:cubicBezTo>
                    <a:cubicBezTo>
                      <a:pt x="324047" y="864419"/>
                      <a:pt x="480066" y="1020299"/>
                      <a:pt x="672529" y="1020509"/>
                    </a:cubicBezTo>
                    <a:moveTo>
                      <a:pt x="672529" y="0"/>
                    </a:moveTo>
                    <a:cubicBezTo>
                      <a:pt x="1043642" y="317"/>
                      <a:pt x="1344232" y="301416"/>
                      <a:pt x="1343914" y="672529"/>
                    </a:cubicBezTo>
                    <a:cubicBezTo>
                      <a:pt x="1343597" y="1043642"/>
                      <a:pt x="1042499" y="1344232"/>
                      <a:pt x="671386" y="1343915"/>
                    </a:cubicBezTo>
                    <a:cubicBezTo>
                      <a:pt x="300495" y="1343597"/>
                      <a:pt x="0" y="1042848"/>
                      <a:pt x="0" y="671957"/>
                    </a:cubicBezTo>
                    <a:cubicBezTo>
                      <a:pt x="629" y="300882"/>
                      <a:pt x="301454"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4" name="Freeform 33">
                <a:extLst>
                  <a:ext uri="{FF2B5EF4-FFF2-40B4-BE49-F238E27FC236}">
                    <a16:creationId xmlns:a16="http://schemas.microsoft.com/office/drawing/2014/main" id="{C0C54FFE-0A00-514D-8013-19399C49FD26}"/>
                  </a:ext>
                </a:extLst>
              </p:cNvPr>
              <p:cNvSpPr/>
              <p:nvPr/>
            </p:nvSpPr>
            <p:spPr>
              <a:xfrm>
                <a:off x="660780" y="5289041"/>
                <a:ext cx="1343914" cy="1343914"/>
              </a:xfrm>
              <a:custGeom>
                <a:avLst/>
                <a:gdLst>
                  <a:gd name="connsiteX0" fmla="*/ 672719 w 1343914"/>
                  <a:gd name="connsiteY0" fmla="*/ 1020509 h 1343914"/>
                  <a:gd name="connsiteX1" fmla="*/ 1020699 w 1343914"/>
                  <a:gd name="connsiteY1" fmla="*/ 671259 h 1343914"/>
                  <a:gd name="connsiteX2" fmla="*/ 671449 w 1343914"/>
                  <a:gd name="connsiteY2" fmla="*/ 323279 h 1343914"/>
                  <a:gd name="connsiteX3" fmla="*/ 323469 w 1343914"/>
                  <a:gd name="connsiteY3" fmla="*/ 671957 h 1343914"/>
                  <a:gd name="connsiteX4" fmla="*/ 672719 w 1343914"/>
                  <a:gd name="connsiteY4" fmla="*/ 1020509 h 1343914"/>
                  <a:gd name="connsiteX5" fmla="*/ 672719 w 1343914"/>
                  <a:gd name="connsiteY5" fmla="*/ 0 h 1343914"/>
                  <a:gd name="connsiteX6" fmla="*/ 1343914 w 1343914"/>
                  <a:gd name="connsiteY6" fmla="*/ 672719 h 1343914"/>
                  <a:gd name="connsiteX7" fmla="*/ 671195 w 1343914"/>
                  <a:gd name="connsiteY7" fmla="*/ 1343915 h 1343914"/>
                  <a:gd name="connsiteX8" fmla="*/ 0 w 1343914"/>
                  <a:gd name="connsiteY8" fmla="*/ 671957 h 1343914"/>
                  <a:gd name="connsiteX9" fmla="*/ 67271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719" y="1020509"/>
                    </a:moveTo>
                    <a:cubicBezTo>
                      <a:pt x="865251" y="1020159"/>
                      <a:pt x="1021048" y="863797"/>
                      <a:pt x="1020699" y="671259"/>
                    </a:cubicBezTo>
                    <a:cubicBezTo>
                      <a:pt x="1020350" y="478727"/>
                      <a:pt x="863981" y="322930"/>
                      <a:pt x="671449" y="323279"/>
                    </a:cubicBezTo>
                    <a:cubicBezTo>
                      <a:pt x="479139" y="323628"/>
                      <a:pt x="323437" y="479647"/>
                      <a:pt x="323469" y="671957"/>
                    </a:cubicBezTo>
                    <a:cubicBezTo>
                      <a:pt x="323856" y="864572"/>
                      <a:pt x="480105" y="1020509"/>
                      <a:pt x="672719" y="1020509"/>
                    </a:cubicBezTo>
                    <a:moveTo>
                      <a:pt x="672719" y="0"/>
                    </a:moveTo>
                    <a:cubicBezTo>
                      <a:pt x="1043832" y="419"/>
                      <a:pt x="1344333" y="301606"/>
                      <a:pt x="1343914" y="672719"/>
                    </a:cubicBezTo>
                    <a:cubicBezTo>
                      <a:pt x="1343495" y="1043832"/>
                      <a:pt x="1042308" y="1344359"/>
                      <a:pt x="671195" y="1343915"/>
                    </a:cubicBezTo>
                    <a:cubicBezTo>
                      <a:pt x="300380" y="1343470"/>
                      <a:pt x="0" y="1042772"/>
                      <a:pt x="0" y="671957"/>
                    </a:cubicBezTo>
                    <a:cubicBezTo>
                      <a:pt x="629" y="300806"/>
                      <a:pt x="301568" y="210"/>
                      <a:pt x="672719"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24" name="Freeform 23">
              <a:extLst>
                <a:ext uri="{FF2B5EF4-FFF2-40B4-BE49-F238E27FC236}">
                  <a16:creationId xmlns:a16="http://schemas.microsoft.com/office/drawing/2014/main" id="{02ECB1D9-BA20-1F45-816D-86EED277E923}"/>
                </a:ext>
              </a:extLst>
            </p:cNvPr>
            <p:cNvSpPr/>
            <p:nvPr/>
          </p:nvSpPr>
          <p:spPr>
            <a:xfrm>
              <a:off x="262"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sp>
          <p:nvSpPr>
            <p:cNvPr id="25" name="Freeform 24">
              <a:extLst>
                <a:ext uri="{FF2B5EF4-FFF2-40B4-BE49-F238E27FC236}">
                  <a16:creationId xmlns:a16="http://schemas.microsoft.com/office/drawing/2014/main" id="{18669624-CE9F-314F-ACD0-777164C7C3FA}"/>
                </a:ext>
              </a:extLst>
            </p:cNvPr>
            <p:cNvSpPr/>
            <p:nvPr/>
          </p:nvSpPr>
          <p:spPr>
            <a:xfrm>
              <a:off x="3612159"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grpSp>
          <p:nvGrpSpPr>
            <p:cNvPr id="26" name="Graphic 6">
              <a:extLst>
                <a:ext uri="{FF2B5EF4-FFF2-40B4-BE49-F238E27FC236}">
                  <a16:creationId xmlns:a16="http://schemas.microsoft.com/office/drawing/2014/main" id="{C4506582-359F-354E-8229-678A39789214}"/>
                </a:ext>
              </a:extLst>
            </p:cNvPr>
            <p:cNvGrpSpPr/>
            <p:nvPr/>
          </p:nvGrpSpPr>
          <p:grpSpPr>
            <a:xfrm>
              <a:off x="6688364" y="5476070"/>
              <a:ext cx="3949963" cy="1381769"/>
              <a:chOff x="6672135" y="5289041"/>
              <a:chExt cx="3841750" cy="1343914"/>
            </a:xfrm>
            <a:grpFill/>
          </p:grpSpPr>
          <p:sp>
            <p:nvSpPr>
              <p:cNvPr id="30" name="Freeform 29">
                <a:extLst>
                  <a:ext uri="{FF2B5EF4-FFF2-40B4-BE49-F238E27FC236}">
                    <a16:creationId xmlns:a16="http://schemas.microsoft.com/office/drawing/2014/main" id="{DF2171FA-3ED0-9C43-B864-B70B00FBF042}"/>
                  </a:ext>
                </a:extLst>
              </p:cNvPr>
              <p:cNvSpPr/>
              <p:nvPr/>
            </p:nvSpPr>
            <p:spPr>
              <a:xfrm>
                <a:off x="9169971"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7" y="479495"/>
                      <a:pt x="323660" y="671957"/>
                    </a:cubicBezTo>
                    <a:cubicBezTo>
                      <a:pt x="324041" y="864419"/>
                      <a:pt x="480060" y="1020299"/>
                      <a:pt x="672529" y="1020509"/>
                    </a:cubicBezTo>
                    <a:moveTo>
                      <a:pt x="672529" y="0"/>
                    </a:moveTo>
                    <a:cubicBezTo>
                      <a:pt x="1043622" y="317"/>
                      <a:pt x="1344232" y="301416"/>
                      <a:pt x="1343914" y="672529"/>
                    </a:cubicBezTo>
                    <a:cubicBezTo>
                      <a:pt x="1343597" y="1043642"/>
                      <a:pt x="1042480" y="1344232"/>
                      <a:pt x="671385" y="1343915"/>
                    </a:cubicBezTo>
                    <a:cubicBezTo>
                      <a:pt x="300482" y="1343597"/>
                      <a:pt x="0" y="1042848"/>
                      <a:pt x="0" y="671957"/>
                    </a:cubicBezTo>
                    <a:cubicBezTo>
                      <a:pt x="635" y="300882"/>
                      <a:pt x="301435"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1" name="Freeform 30">
                <a:extLst>
                  <a:ext uri="{FF2B5EF4-FFF2-40B4-BE49-F238E27FC236}">
                    <a16:creationId xmlns:a16="http://schemas.microsoft.com/office/drawing/2014/main" id="{107F9443-EF13-7C4E-9E4E-059C7ACDDFC6}"/>
                  </a:ext>
                </a:extLst>
              </p:cNvPr>
              <p:cNvSpPr/>
              <p:nvPr/>
            </p:nvSpPr>
            <p:spPr>
              <a:xfrm>
                <a:off x="6672135"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59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6" y="479495"/>
                      <a:pt x="323659" y="671957"/>
                    </a:cubicBezTo>
                    <a:cubicBezTo>
                      <a:pt x="324041" y="864419"/>
                      <a:pt x="480060" y="1020299"/>
                      <a:pt x="672529" y="1020509"/>
                    </a:cubicBezTo>
                    <a:moveTo>
                      <a:pt x="672529" y="0"/>
                    </a:moveTo>
                    <a:cubicBezTo>
                      <a:pt x="1043622" y="317"/>
                      <a:pt x="1344232" y="301416"/>
                      <a:pt x="1343914" y="672529"/>
                    </a:cubicBezTo>
                    <a:cubicBezTo>
                      <a:pt x="1343596" y="1043642"/>
                      <a:pt x="1042480" y="1344232"/>
                      <a:pt x="671385" y="1343915"/>
                    </a:cubicBezTo>
                    <a:cubicBezTo>
                      <a:pt x="300482" y="1343597"/>
                      <a:pt x="0" y="1042848"/>
                      <a:pt x="0" y="671957"/>
                    </a:cubicBezTo>
                    <a:cubicBezTo>
                      <a:pt x="635" y="300882"/>
                      <a:pt x="301434"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27" name="Freeform 26">
              <a:extLst>
                <a:ext uri="{FF2B5EF4-FFF2-40B4-BE49-F238E27FC236}">
                  <a16:creationId xmlns:a16="http://schemas.microsoft.com/office/drawing/2014/main" id="{628F90ED-DB9D-6342-8935-DB759D1ED94C}"/>
                </a:ext>
              </a:extLst>
            </p:cNvPr>
            <p:cNvSpPr/>
            <p:nvPr/>
          </p:nvSpPr>
          <p:spPr>
            <a:xfrm>
              <a:off x="8240602"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sp>
          <p:nvSpPr>
            <p:cNvPr id="28" name="Freeform 27">
              <a:extLst>
                <a:ext uri="{FF2B5EF4-FFF2-40B4-BE49-F238E27FC236}">
                  <a16:creationId xmlns:a16="http://schemas.microsoft.com/office/drawing/2014/main" id="{D49A6B28-F7A9-3042-A4F4-F78F3CE292C0}"/>
                </a:ext>
              </a:extLst>
            </p:cNvPr>
            <p:cNvSpPr/>
            <p:nvPr/>
          </p:nvSpPr>
          <p:spPr>
            <a:xfrm>
              <a:off x="4628181" y="5476070"/>
              <a:ext cx="1381769" cy="1381769"/>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6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66" y="864172"/>
                    <a:pt x="1020826" y="671640"/>
                  </a:cubicBezTo>
                  <a:cubicBezTo>
                    <a:pt x="1020687" y="479108"/>
                    <a:pt x="864489" y="323139"/>
                    <a:pt x="671957" y="323279"/>
                  </a:cubicBezTo>
                  <a:cubicBezTo>
                    <a:pt x="479495" y="323418"/>
                    <a:pt x="323558" y="479495"/>
                    <a:pt x="323596" y="671957"/>
                  </a:cubicBezTo>
                  <a:cubicBezTo>
                    <a:pt x="323983" y="864419"/>
                    <a:pt x="480003" y="1020299"/>
                    <a:pt x="672465" y="1020509"/>
                  </a:cubicBezTo>
                  <a:moveTo>
                    <a:pt x="672465" y="0"/>
                  </a:moveTo>
                  <a:cubicBezTo>
                    <a:pt x="1043578" y="279"/>
                    <a:pt x="1344194" y="301352"/>
                    <a:pt x="1343914" y="672465"/>
                  </a:cubicBezTo>
                  <a:cubicBezTo>
                    <a:pt x="1343635" y="1043578"/>
                    <a:pt x="1042562" y="1344168"/>
                    <a:pt x="671449" y="1343915"/>
                  </a:cubicBezTo>
                  <a:cubicBezTo>
                    <a:pt x="300539" y="1343660"/>
                    <a:pt x="0" y="1042867"/>
                    <a:pt x="0" y="671957"/>
                  </a:cubicBezTo>
                  <a:cubicBezTo>
                    <a:pt x="629" y="300908"/>
                    <a:pt x="301415" y="349"/>
                    <a:pt x="672465"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29" name="Freeform 28">
              <a:extLst>
                <a:ext uri="{FF2B5EF4-FFF2-40B4-BE49-F238E27FC236}">
                  <a16:creationId xmlns:a16="http://schemas.microsoft.com/office/drawing/2014/main" id="{41C02BD8-FBB6-AD43-A511-F6FB68AAB1D5}"/>
                </a:ext>
              </a:extLst>
            </p:cNvPr>
            <p:cNvSpPr/>
            <p:nvPr/>
          </p:nvSpPr>
          <p:spPr>
            <a:xfrm>
              <a:off x="6180419"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grpSp>
      <p:grpSp>
        <p:nvGrpSpPr>
          <p:cNvPr id="40" name="Group 39">
            <a:extLst>
              <a:ext uri="{FF2B5EF4-FFF2-40B4-BE49-F238E27FC236}">
                <a16:creationId xmlns:a16="http://schemas.microsoft.com/office/drawing/2014/main" id="{C8FADBD7-7357-604B-A665-07049D021CAA}"/>
              </a:ext>
            </a:extLst>
          </p:cNvPr>
          <p:cNvGrpSpPr/>
          <p:nvPr userDrawn="1"/>
        </p:nvGrpSpPr>
        <p:grpSpPr>
          <a:xfrm>
            <a:off x="11706254" y="6330013"/>
            <a:ext cx="278211" cy="330763"/>
            <a:chOff x="12902744" y="3817890"/>
            <a:chExt cx="268754" cy="319520"/>
          </a:xfrm>
          <a:solidFill>
            <a:schemeClr val="bg1"/>
          </a:solidFill>
        </p:grpSpPr>
        <p:sp>
          <p:nvSpPr>
            <p:cNvPr id="41" name="Freeform 40">
              <a:extLst>
                <a:ext uri="{FF2B5EF4-FFF2-40B4-BE49-F238E27FC236}">
                  <a16:creationId xmlns:a16="http://schemas.microsoft.com/office/drawing/2014/main" id="{30F4892D-6894-EB49-980C-A7853362D60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42" name="Freeform 41">
              <a:extLst>
                <a:ext uri="{FF2B5EF4-FFF2-40B4-BE49-F238E27FC236}">
                  <a16:creationId xmlns:a16="http://schemas.microsoft.com/office/drawing/2014/main" id="{8E94632A-9026-8B47-9136-FFAEC72CC943}"/>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43" name="Footer Placeholder 4">
            <a:extLst>
              <a:ext uri="{FF2B5EF4-FFF2-40B4-BE49-F238E27FC236}">
                <a16:creationId xmlns:a16="http://schemas.microsoft.com/office/drawing/2014/main" id="{7340DA4F-B89D-2C46-A499-5E8CB902501D}"/>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44" name="Slide Number Placeholder 5">
            <a:extLst>
              <a:ext uri="{FF2B5EF4-FFF2-40B4-BE49-F238E27FC236}">
                <a16:creationId xmlns:a16="http://schemas.microsoft.com/office/drawing/2014/main" id="{4389156C-BC84-3D4D-970F-A469D6908F1F}"/>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cxnSp>
        <p:nvCxnSpPr>
          <p:cNvPr id="46" name="Straight Connector 45">
            <a:extLst>
              <a:ext uri="{FF2B5EF4-FFF2-40B4-BE49-F238E27FC236}">
                <a16:creationId xmlns:a16="http://schemas.microsoft.com/office/drawing/2014/main" id="{6785597A-5281-F648-8344-A435E3B43E16}"/>
              </a:ext>
            </a:extLst>
          </p:cNvPr>
          <p:cNvCxnSpPr>
            <a:cxnSpLocks/>
          </p:cNvCxnSpPr>
          <p:nvPr userDrawn="1"/>
        </p:nvCxnSpPr>
        <p:spPr>
          <a:xfrm>
            <a:off x="403411" y="2397853"/>
            <a:ext cx="113358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9211B65D-C586-A848-98B4-F3D8D49ECD9A}"/>
              </a:ext>
            </a:extLst>
          </p:cNvPr>
          <p:cNvSpPr txBox="1"/>
          <p:nvPr/>
        </p:nvSpPr>
        <p:spPr>
          <a:xfrm>
            <a:off x="475486" y="2615602"/>
            <a:ext cx="1605221" cy="478798"/>
          </a:xfrm>
          <a:prstGeom prst="rect">
            <a:avLst/>
          </a:prstGeom>
          <a:noFill/>
        </p:spPr>
        <p:txBody>
          <a:bodyPr wrap="square" lIns="0" tIns="0" rIns="0" bIns="0" rtlCol="0" anchor="t">
            <a:noAutofit/>
          </a:bodyPr>
          <a:lstStyle/>
          <a:p>
            <a:pPr lvl="0" algn="ctr">
              <a:spcAft>
                <a:spcPts val="500"/>
              </a:spcAft>
              <a:defRPr/>
            </a:pPr>
            <a:r>
              <a:rPr lang="en-US" sz="1100" dirty="0">
                <a:solidFill>
                  <a:schemeClr val="bg1"/>
                </a:solidFill>
                <a:latin typeface="Precisely" pitchFamily="2" charset="0"/>
              </a:rPr>
              <a:t>Lorem ipsum dolor </a:t>
            </a:r>
            <a:r>
              <a:rPr lang="en-US" sz="1100" dirty="0" err="1">
                <a:solidFill>
                  <a:schemeClr val="bg1"/>
                </a:solidFill>
                <a:latin typeface="Precisely" pitchFamily="2" charset="0"/>
              </a:rPr>
              <a:t>ete</a:t>
            </a:r>
            <a:r>
              <a:rPr lang="en-US" sz="1100" dirty="0">
                <a:solidFill>
                  <a:schemeClr val="bg1"/>
                </a:solidFill>
                <a:latin typeface="Precisely" pitchFamily="2" charset="0"/>
              </a:rPr>
              <a:t> sit </a:t>
            </a:r>
            <a:r>
              <a:rPr lang="en-US" sz="1100" dirty="0" err="1">
                <a:solidFill>
                  <a:schemeClr val="bg1"/>
                </a:solidFill>
                <a:latin typeface="Precisely" pitchFamily="2" charset="0"/>
              </a:rPr>
              <a:t>amet</a:t>
            </a:r>
            <a:r>
              <a:rPr lang="en-US" sz="1100" dirty="0">
                <a:solidFill>
                  <a:schemeClr val="bg1"/>
                </a:solidFill>
                <a:latin typeface="Precisely" pitchFamily="2" charset="0"/>
              </a:rPr>
              <a:t>, </a:t>
            </a:r>
            <a:r>
              <a:rPr lang="en-US" sz="1100" dirty="0" err="1">
                <a:solidFill>
                  <a:schemeClr val="bg1"/>
                </a:solidFill>
                <a:latin typeface="Precisely" pitchFamily="2" charset="0"/>
              </a:rPr>
              <a:t>consectetur</a:t>
            </a:r>
            <a:endParaRPr lang="en-US" sz="1100" dirty="0">
              <a:solidFill>
                <a:schemeClr val="bg1"/>
              </a:solidFill>
              <a:latin typeface="Precisely" pitchFamily="2" charset="0"/>
            </a:endParaRPr>
          </a:p>
        </p:txBody>
      </p:sp>
      <p:sp>
        <p:nvSpPr>
          <p:cNvPr id="64" name="Title 1">
            <a:extLst>
              <a:ext uri="{FF2B5EF4-FFF2-40B4-BE49-F238E27FC236}">
                <a16:creationId xmlns:a16="http://schemas.microsoft.com/office/drawing/2014/main" id="{57CADD2C-0D0E-FC46-944C-F6EA554982FD}"/>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bg1"/>
                </a:solidFill>
                <a:latin typeface="Precisely Bold" panose="00000800000000000000" pitchFamily="2" charset="0"/>
                <a:ea typeface="+mj-ea"/>
                <a:cs typeface="+mj-cs"/>
              </a:defRPr>
            </a:lvl1pPr>
          </a:lstStyle>
          <a:p>
            <a:r>
              <a:rPr lang="en-GB" dirty="0"/>
              <a:t>Journey</a:t>
            </a:r>
          </a:p>
        </p:txBody>
      </p:sp>
      <p:sp>
        <p:nvSpPr>
          <p:cNvPr id="66" name="Text Placeholder 5">
            <a:extLst>
              <a:ext uri="{FF2B5EF4-FFF2-40B4-BE49-F238E27FC236}">
                <a16:creationId xmlns:a16="http://schemas.microsoft.com/office/drawing/2014/main" id="{1DAF94F3-B77F-0040-86C4-9EFFF4F25644}"/>
              </a:ext>
            </a:extLst>
          </p:cNvPr>
          <p:cNvSpPr>
            <a:spLocks noGrp="1"/>
          </p:cNvSpPr>
          <p:nvPr>
            <p:ph type="body" sz="quarter" idx="13" hasCustomPrompt="1"/>
          </p:nvPr>
        </p:nvSpPr>
        <p:spPr>
          <a:xfrm>
            <a:off x="1144639" y="2257311"/>
            <a:ext cx="266915" cy="267669"/>
          </a:xfrm>
          <a:prstGeom prst="ellipse">
            <a:avLst/>
          </a:prstGeom>
          <a:solidFill>
            <a:schemeClr val="accent1"/>
          </a:solidFill>
          <a:ln w="92075">
            <a:solidFill>
              <a:schemeClr val="accent2"/>
            </a:solidFill>
          </a:ln>
        </p:spPr>
        <p:txBody>
          <a:bodyPr/>
          <a:lstStyle>
            <a:lvl1pPr marL="0" indent="0">
              <a:buFontTx/>
              <a:buNone/>
              <a:defRPr sz="100"/>
            </a:lvl1pPr>
          </a:lstStyle>
          <a:p>
            <a:pPr lvl="0"/>
            <a:r>
              <a:rPr lang="en-GB" dirty="0"/>
              <a:t>.</a:t>
            </a:r>
            <a:endParaRPr lang="en-US" dirty="0"/>
          </a:p>
        </p:txBody>
      </p:sp>
      <p:sp>
        <p:nvSpPr>
          <p:cNvPr id="8" name="Text Placeholder 7">
            <a:extLst>
              <a:ext uri="{FF2B5EF4-FFF2-40B4-BE49-F238E27FC236}">
                <a16:creationId xmlns:a16="http://schemas.microsoft.com/office/drawing/2014/main" id="{271D41FF-A6A1-4F4D-A039-2E2850BBE1D4}"/>
              </a:ext>
            </a:extLst>
          </p:cNvPr>
          <p:cNvSpPr>
            <a:spLocks noGrp="1"/>
          </p:cNvSpPr>
          <p:nvPr>
            <p:ph type="body" sz="quarter" idx="14" hasCustomPrompt="1"/>
          </p:nvPr>
        </p:nvSpPr>
        <p:spPr>
          <a:xfrm>
            <a:off x="420052" y="2615602"/>
            <a:ext cx="1716088" cy="423226"/>
          </a:xfrm>
        </p:spPr>
        <p:txBody>
          <a:bodyPr/>
          <a:lstStyle>
            <a:lvl1pPr marL="0" indent="0" algn="ctr">
              <a:buFontTx/>
              <a:buNone/>
              <a:defRPr lang="en-GB" sz="1100" kern="1200" dirty="0" smtClean="0">
                <a:solidFill>
                  <a:schemeClr val="bg1"/>
                </a:solidFill>
                <a:latin typeface="Precisely" pitchFamily="2" charset="0"/>
                <a:ea typeface="+mn-ea"/>
                <a:cs typeface="+mn-cs"/>
              </a:defRPr>
            </a:lvl1pPr>
          </a:lstStyle>
          <a:p>
            <a:pPr marL="0" lvl="0" algn="ctr" defTabSz="914400" rtl="0" eaLnBrk="1" latinLnBrk="0" hangingPunct="1">
              <a:spcAft>
                <a:spcPts val="500"/>
              </a:spcAft>
              <a:defRPr/>
            </a:pPr>
            <a:r>
              <a:rPr lang="en-GB" dirty="0"/>
              <a:t>Lorem ipsum </a:t>
            </a:r>
            <a:r>
              <a:rPr lang="en-GB" dirty="0" err="1"/>
              <a:t>dolor</a:t>
            </a:r>
            <a:r>
              <a:rPr lang="en-GB" dirty="0"/>
              <a:t> </a:t>
            </a:r>
            <a:r>
              <a:rPr lang="en-GB" dirty="0" err="1"/>
              <a:t>ete</a:t>
            </a:r>
            <a:r>
              <a:rPr lang="en-GB" dirty="0"/>
              <a:t> sit </a:t>
            </a:r>
            <a:r>
              <a:rPr lang="en-GB" dirty="0" err="1"/>
              <a:t>amet</a:t>
            </a:r>
            <a:r>
              <a:rPr lang="en-GB" dirty="0"/>
              <a:t>, </a:t>
            </a:r>
            <a:r>
              <a:rPr lang="en-GB" dirty="0" err="1"/>
              <a:t>consectetur</a:t>
            </a:r>
            <a:endParaRPr lang="en-GB" dirty="0"/>
          </a:p>
          <a:p>
            <a:pPr lvl="0"/>
            <a:endParaRPr lang="en-GB" dirty="0" err="1"/>
          </a:p>
        </p:txBody>
      </p:sp>
      <p:sp>
        <p:nvSpPr>
          <p:cNvPr id="68" name="Picture Placeholder 10">
            <a:extLst>
              <a:ext uri="{FF2B5EF4-FFF2-40B4-BE49-F238E27FC236}">
                <a16:creationId xmlns:a16="http://schemas.microsoft.com/office/drawing/2014/main" id="{F9354C9C-447C-F64F-9E7D-8923554B84A3}"/>
              </a:ext>
            </a:extLst>
          </p:cNvPr>
          <p:cNvSpPr>
            <a:spLocks noGrp="1"/>
          </p:cNvSpPr>
          <p:nvPr>
            <p:ph type="pic" sz="quarter" idx="15" hasCustomPrompt="1"/>
          </p:nvPr>
        </p:nvSpPr>
        <p:spPr>
          <a:xfrm>
            <a:off x="944772" y="1489514"/>
            <a:ext cx="666648" cy="665692"/>
          </a:xfrm>
        </p:spPr>
        <p:txBody>
          <a:bodyPr/>
          <a:lstStyle>
            <a:lvl1pPr marL="11113" indent="-11113" algn="ctr">
              <a:tabLst/>
              <a:defRPr sz="1000">
                <a:solidFill>
                  <a:schemeClr val="bg1"/>
                </a:solidFill>
              </a:defRPr>
            </a:lvl1pPr>
          </a:lstStyle>
          <a:p>
            <a:r>
              <a:rPr lang="en-US" dirty="0"/>
              <a:t>Insert icon</a:t>
            </a:r>
          </a:p>
        </p:txBody>
      </p:sp>
      <p:sp>
        <p:nvSpPr>
          <p:cNvPr id="80" name="Text Placeholder 5">
            <a:extLst>
              <a:ext uri="{FF2B5EF4-FFF2-40B4-BE49-F238E27FC236}">
                <a16:creationId xmlns:a16="http://schemas.microsoft.com/office/drawing/2014/main" id="{5923D743-E655-6C41-9F1E-8E85DB9972A6}"/>
              </a:ext>
            </a:extLst>
          </p:cNvPr>
          <p:cNvSpPr>
            <a:spLocks noGrp="1"/>
          </p:cNvSpPr>
          <p:nvPr>
            <p:ph type="body" sz="quarter" idx="22" hasCustomPrompt="1"/>
          </p:nvPr>
        </p:nvSpPr>
        <p:spPr>
          <a:xfrm>
            <a:off x="10728477" y="2257311"/>
            <a:ext cx="266915" cy="267669"/>
          </a:xfrm>
          <a:prstGeom prst="ellipse">
            <a:avLst/>
          </a:prstGeom>
          <a:solidFill>
            <a:schemeClr val="accent1"/>
          </a:solidFill>
          <a:ln w="92075">
            <a:solidFill>
              <a:schemeClr val="accent2"/>
            </a:solidFill>
          </a:ln>
        </p:spPr>
        <p:txBody>
          <a:bodyPr/>
          <a:lstStyle>
            <a:lvl1pPr marL="0" indent="0">
              <a:buFontTx/>
              <a:buNone/>
              <a:defRPr sz="100"/>
            </a:lvl1pPr>
          </a:lstStyle>
          <a:p>
            <a:pPr lvl="0"/>
            <a:r>
              <a:rPr lang="en-GB" dirty="0"/>
              <a:t>.</a:t>
            </a:r>
            <a:endParaRPr lang="en-US" dirty="0"/>
          </a:p>
        </p:txBody>
      </p:sp>
      <p:sp>
        <p:nvSpPr>
          <p:cNvPr id="81" name="Text Placeholder 7">
            <a:extLst>
              <a:ext uri="{FF2B5EF4-FFF2-40B4-BE49-F238E27FC236}">
                <a16:creationId xmlns:a16="http://schemas.microsoft.com/office/drawing/2014/main" id="{049059B7-935E-9945-921C-7E248D840211}"/>
              </a:ext>
            </a:extLst>
          </p:cNvPr>
          <p:cNvSpPr>
            <a:spLocks noGrp="1"/>
          </p:cNvSpPr>
          <p:nvPr>
            <p:ph type="body" sz="quarter" idx="23" hasCustomPrompt="1"/>
          </p:nvPr>
        </p:nvSpPr>
        <p:spPr>
          <a:xfrm>
            <a:off x="10003890" y="2615602"/>
            <a:ext cx="1716088" cy="423226"/>
          </a:xfrm>
        </p:spPr>
        <p:txBody>
          <a:bodyPr/>
          <a:lstStyle>
            <a:lvl1pPr marL="0" indent="0" algn="ctr">
              <a:buFontTx/>
              <a:buNone/>
              <a:defRPr lang="en-GB" sz="1100" kern="1200" dirty="0" smtClean="0">
                <a:solidFill>
                  <a:schemeClr val="bg1"/>
                </a:solidFill>
                <a:latin typeface="Precisely" pitchFamily="2" charset="0"/>
                <a:ea typeface="+mn-ea"/>
                <a:cs typeface="+mn-cs"/>
              </a:defRPr>
            </a:lvl1pPr>
          </a:lstStyle>
          <a:p>
            <a:pPr marL="0" lvl="0" algn="ctr" defTabSz="914400" rtl="0" eaLnBrk="1" latinLnBrk="0" hangingPunct="1">
              <a:spcAft>
                <a:spcPts val="500"/>
              </a:spcAft>
              <a:defRPr/>
            </a:pPr>
            <a:r>
              <a:rPr lang="en-GB" dirty="0"/>
              <a:t>Lorem ipsum </a:t>
            </a:r>
            <a:r>
              <a:rPr lang="en-GB" dirty="0" err="1"/>
              <a:t>dolor</a:t>
            </a:r>
            <a:r>
              <a:rPr lang="en-GB" dirty="0"/>
              <a:t> </a:t>
            </a:r>
            <a:r>
              <a:rPr lang="en-GB" dirty="0" err="1"/>
              <a:t>ete</a:t>
            </a:r>
            <a:r>
              <a:rPr lang="en-GB" dirty="0"/>
              <a:t> sit </a:t>
            </a:r>
            <a:r>
              <a:rPr lang="en-GB" dirty="0" err="1"/>
              <a:t>amet</a:t>
            </a:r>
            <a:r>
              <a:rPr lang="en-GB" dirty="0"/>
              <a:t>, </a:t>
            </a:r>
            <a:r>
              <a:rPr lang="en-GB" dirty="0" err="1"/>
              <a:t>consectetur</a:t>
            </a:r>
            <a:endParaRPr lang="en-GB" dirty="0"/>
          </a:p>
          <a:p>
            <a:pPr lvl="0"/>
            <a:endParaRPr lang="en-GB" dirty="0" err="1"/>
          </a:p>
        </p:txBody>
      </p:sp>
      <p:sp>
        <p:nvSpPr>
          <p:cNvPr id="82" name="Picture Placeholder 10">
            <a:extLst>
              <a:ext uri="{FF2B5EF4-FFF2-40B4-BE49-F238E27FC236}">
                <a16:creationId xmlns:a16="http://schemas.microsoft.com/office/drawing/2014/main" id="{29111F2C-4143-FA4D-BEF4-28D7DD1E1378}"/>
              </a:ext>
            </a:extLst>
          </p:cNvPr>
          <p:cNvSpPr>
            <a:spLocks noGrp="1"/>
          </p:cNvSpPr>
          <p:nvPr>
            <p:ph type="pic" sz="quarter" idx="24" hasCustomPrompt="1"/>
          </p:nvPr>
        </p:nvSpPr>
        <p:spPr>
          <a:xfrm>
            <a:off x="10528610" y="1489514"/>
            <a:ext cx="666648" cy="665692"/>
          </a:xfrm>
        </p:spPr>
        <p:txBody>
          <a:bodyPr/>
          <a:lstStyle>
            <a:lvl1pPr marL="11113" indent="-11113" algn="ctr">
              <a:tabLst/>
              <a:defRPr sz="1000">
                <a:solidFill>
                  <a:schemeClr val="bg1"/>
                </a:solidFill>
              </a:defRPr>
            </a:lvl1pPr>
          </a:lstStyle>
          <a:p>
            <a:r>
              <a:rPr lang="en-US" dirty="0"/>
              <a:t>Insert icon</a:t>
            </a:r>
          </a:p>
        </p:txBody>
      </p:sp>
      <p:sp>
        <p:nvSpPr>
          <p:cNvPr id="83" name="Text Placeholder 5">
            <a:extLst>
              <a:ext uri="{FF2B5EF4-FFF2-40B4-BE49-F238E27FC236}">
                <a16:creationId xmlns:a16="http://schemas.microsoft.com/office/drawing/2014/main" id="{ECC9EDEE-0118-6E47-A71A-5BFF3F56E361}"/>
              </a:ext>
            </a:extLst>
          </p:cNvPr>
          <p:cNvSpPr>
            <a:spLocks noGrp="1"/>
          </p:cNvSpPr>
          <p:nvPr>
            <p:ph type="body" sz="quarter" idx="19" hasCustomPrompt="1"/>
          </p:nvPr>
        </p:nvSpPr>
        <p:spPr>
          <a:xfrm>
            <a:off x="7533865" y="2257311"/>
            <a:ext cx="266915" cy="267669"/>
          </a:xfrm>
          <a:prstGeom prst="ellipse">
            <a:avLst/>
          </a:prstGeom>
          <a:solidFill>
            <a:schemeClr val="accent1"/>
          </a:solidFill>
          <a:ln w="92075">
            <a:solidFill>
              <a:schemeClr val="accent2"/>
            </a:solidFill>
          </a:ln>
        </p:spPr>
        <p:txBody>
          <a:bodyPr/>
          <a:lstStyle>
            <a:lvl1pPr marL="0" indent="0">
              <a:buFontTx/>
              <a:buNone/>
              <a:defRPr sz="100"/>
            </a:lvl1pPr>
          </a:lstStyle>
          <a:p>
            <a:pPr lvl="0"/>
            <a:r>
              <a:rPr lang="en-GB" dirty="0"/>
              <a:t>.</a:t>
            </a:r>
            <a:endParaRPr lang="en-US" dirty="0"/>
          </a:p>
        </p:txBody>
      </p:sp>
      <p:sp>
        <p:nvSpPr>
          <p:cNvPr id="84" name="Text Placeholder 7">
            <a:extLst>
              <a:ext uri="{FF2B5EF4-FFF2-40B4-BE49-F238E27FC236}">
                <a16:creationId xmlns:a16="http://schemas.microsoft.com/office/drawing/2014/main" id="{4B102E23-0906-DA42-A9ED-E232F9438689}"/>
              </a:ext>
            </a:extLst>
          </p:cNvPr>
          <p:cNvSpPr>
            <a:spLocks noGrp="1"/>
          </p:cNvSpPr>
          <p:nvPr>
            <p:ph type="body" sz="quarter" idx="20" hasCustomPrompt="1"/>
          </p:nvPr>
        </p:nvSpPr>
        <p:spPr>
          <a:xfrm>
            <a:off x="6809278" y="2615602"/>
            <a:ext cx="1716088" cy="423226"/>
          </a:xfrm>
        </p:spPr>
        <p:txBody>
          <a:bodyPr/>
          <a:lstStyle>
            <a:lvl1pPr marL="0" indent="0" algn="ctr">
              <a:buFontTx/>
              <a:buNone/>
              <a:defRPr lang="en-GB" sz="1100" kern="1200" dirty="0" smtClean="0">
                <a:solidFill>
                  <a:schemeClr val="bg1"/>
                </a:solidFill>
                <a:latin typeface="Precisely" pitchFamily="2" charset="0"/>
                <a:ea typeface="+mn-ea"/>
                <a:cs typeface="+mn-cs"/>
              </a:defRPr>
            </a:lvl1pPr>
          </a:lstStyle>
          <a:p>
            <a:pPr marL="0" lvl="0" algn="ctr" defTabSz="914400" rtl="0" eaLnBrk="1" latinLnBrk="0" hangingPunct="1">
              <a:spcAft>
                <a:spcPts val="500"/>
              </a:spcAft>
              <a:defRPr/>
            </a:pPr>
            <a:r>
              <a:rPr lang="en-GB" dirty="0"/>
              <a:t>Lorem ipsum </a:t>
            </a:r>
            <a:r>
              <a:rPr lang="en-GB" dirty="0" err="1"/>
              <a:t>dolor</a:t>
            </a:r>
            <a:r>
              <a:rPr lang="en-GB" dirty="0"/>
              <a:t> </a:t>
            </a:r>
            <a:r>
              <a:rPr lang="en-GB" dirty="0" err="1"/>
              <a:t>ete</a:t>
            </a:r>
            <a:r>
              <a:rPr lang="en-GB" dirty="0"/>
              <a:t> sit </a:t>
            </a:r>
            <a:r>
              <a:rPr lang="en-GB" dirty="0" err="1"/>
              <a:t>amet</a:t>
            </a:r>
            <a:r>
              <a:rPr lang="en-GB" dirty="0"/>
              <a:t>, </a:t>
            </a:r>
            <a:r>
              <a:rPr lang="en-GB" dirty="0" err="1"/>
              <a:t>consectetur</a:t>
            </a:r>
            <a:endParaRPr lang="en-GB" dirty="0"/>
          </a:p>
          <a:p>
            <a:pPr lvl="0"/>
            <a:endParaRPr lang="en-GB" dirty="0" err="1"/>
          </a:p>
        </p:txBody>
      </p:sp>
      <p:sp>
        <p:nvSpPr>
          <p:cNvPr id="85" name="Picture Placeholder 10">
            <a:extLst>
              <a:ext uri="{FF2B5EF4-FFF2-40B4-BE49-F238E27FC236}">
                <a16:creationId xmlns:a16="http://schemas.microsoft.com/office/drawing/2014/main" id="{8E457704-F25A-C64E-AB57-DCB35B46A8E2}"/>
              </a:ext>
            </a:extLst>
          </p:cNvPr>
          <p:cNvSpPr>
            <a:spLocks noGrp="1"/>
          </p:cNvSpPr>
          <p:nvPr>
            <p:ph type="pic" sz="quarter" idx="21" hasCustomPrompt="1"/>
          </p:nvPr>
        </p:nvSpPr>
        <p:spPr>
          <a:xfrm>
            <a:off x="7333998" y="1489514"/>
            <a:ext cx="666648" cy="665692"/>
          </a:xfrm>
        </p:spPr>
        <p:txBody>
          <a:bodyPr/>
          <a:lstStyle>
            <a:lvl1pPr marL="11113" indent="-11113" algn="ctr">
              <a:tabLst/>
              <a:defRPr sz="1000">
                <a:solidFill>
                  <a:schemeClr val="bg1"/>
                </a:solidFill>
              </a:defRPr>
            </a:lvl1pPr>
          </a:lstStyle>
          <a:p>
            <a:r>
              <a:rPr lang="en-US" dirty="0"/>
              <a:t>Insert icon</a:t>
            </a:r>
          </a:p>
        </p:txBody>
      </p:sp>
      <p:sp>
        <p:nvSpPr>
          <p:cNvPr id="86" name="Text Placeholder 5">
            <a:extLst>
              <a:ext uri="{FF2B5EF4-FFF2-40B4-BE49-F238E27FC236}">
                <a16:creationId xmlns:a16="http://schemas.microsoft.com/office/drawing/2014/main" id="{53971D81-5121-7341-A396-D1221986AFCE}"/>
              </a:ext>
            </a:extLst>
          </p:cNvPr>
          <p:cNvSpPr>
            <a:spLocks noGrp="1"/>
          </p:cNvSpPr>
          <p:nvPr>
            <p:ph type="body" sz="quarter" idx="16" hasCustomPrompt="1"/>
          </p:nvPr>
        </p:nvSpPr>
        <p:spPr>
          <a:xfrm>
            <a:off x="4339252" y="2257311"/>
            <a:ext cx="266915" cy="267669"/>
          </a:xfrm>
          <a:prstGeom prst="ellipse">
            <a:avLst/>
          </a:prstGeom>
          <a:solidFill>
            <a:schemeClr val="accent1"/>
          </a:solidFill>
          <a:ln w="92075">
            <a:solidFill>
              <a:schemeClr val="accent2"/>
            </a:solidFill>
          </a:ln>
        </p:spPr>
        <p:txBody>
          <a:bodyPr/>
          <a:lstStyle>
            <a:lvl1pPr marL="0" indent="0">
              <a:buFontTx/>
              <a:buNone/>
              <a:defRPr sz="100"/>
            </a:lvl1pPr>
          </a:lstStyle>
          <a:p>
            <a:pPr lvl="0"/>
            <a:r>
              <a:rPr lang="en-GB" dirty="0"/>
              <a:t>.</a:t>
            </a:r>
            <a:endParaRPr lang="en-US" dirty="0"/>
          </a:p>
        </p:txBody>
      </p:sp>
      <p:sp>
        <p:nvSpPr>
          <p:cNvPr id="87" name="Text Placeholder 7">
            <a:extLst>
              <a:ext uri="{FF2B5EF4-FFF2-40B4-BE49-F238E27FC236}">
                <a16:creationId xmlns:a16="http://schemas.microsoft.com/office/drawing/2014/main" id="{FB0833A0-E6B9-DD42-9BE5-867EF9184248}"/>
              </a:ext>
            </a:extLst>
          </p:cNvPr>
          <p:cNvSpPr>
            <a:spLocks noGrp="1"/>
          </p:cNvSpPr>
          <p:nvPr>
            <p:ph type="body" sz="quarter" idx="17" hasCustomPrompt="1"/>
          </p:nvPr>
        </p:nvSpPr>
        <p:spPr>
          <a:xfrm>
            <a:off x="3614665" y="2615602"/>
            <a:ext cx="1716088" cy="423226"/>
          </a:xfrm>
        </p:spPr>
        <p:txBody>
          <a:bodyPr/>
          <a:lstStyle>
            <a:lvl1pPr marL="0" indent="0" algn="ctr">
              <a:buFontTx/>
              <a:buNone/>
              <a:defRPr lang="en-GB" sz="1100" kern="1200" dirty="0" smtClean="0">
                <a:solidFill>
                  <a:schemeClr val="bg1"/>
                </a:solidFill>
                <a:latin typeface="Precisely" pitchFamily="2" charset="0"/>
                <a:ea typeface="+mn-ea"/>
                <a:cs typeface="+mn-cs"/>
              </a:defRPr>
            </a:lvl1pPr>
          </a:lstStyle>
          <a:p>
            <a:pPr marL="0" lvl="0" algn="ctr" defTabSz="914400" rtl="0" eaLnBrk="1" latinLnBrk="0" hangingPunct="1">
              <a:spcAft>
                <a:spcPts val="500"/>
              </a:spcAft>
              <a:defRPr/>
            </a:pPr>
            <a:r>
              <a:rPr lang="en-GB" dirty="0"/>
              <a:t>Lorem ipsum </a:t>
            </a:r>
            <a:r>
              <a:rPr lang="en-GB" dirty="0" err="1"/>
              <a:t>dolor</a:t>
            </a:r>
            <a:r>
              <a:rPr lang="en-GB" dirty="0"/>
              <a:t> </a:t>
            </a:r>
            <a:r>
              <a:rPr lang="en-GB" dirty="0" err="1"/>
              <a:t>ete</a:t>
            </a:r>
            <a:r>
              <a:rPr lang="en-GB" dirty="0"/>
              <a:t> sit </a:t>
            </a:r>
            <a:r>
              <a:rPr lang="en-GB" dirty="0" err="1"/>
              <a:t>amet</a:t>
            </a:r>
            <a:r>
              <a:rPr lang="en-GB" dirty="0"/>
              <a:t>, </a:t>
            </a:r>
            <a:r>
              <a:rPr lang="en-GB" dirty="0" err="1"/>
              <a:t>consectetur</a:t>
            </a:r>
            <a:endParaRPr lang="en-GB" dirty="0"/>
          </a:p>
          <a:p>
            <a:pPr lvl="0"/>
            <a:endParaRPr lang="en-GB" dirty="0" err="1"/>
          </a:p>
        </p:txBody>
      </p:sp>
      <p:sp>
        <p:nvSpPr>
          <p:cNvPr id="88" name="Picture Placeholder 10">
            <a:extLst>
              <a:ext uri="{FF2B5EF4-FFF2-40B4-BE49-F238E27FC236}">
                <a16:creationId xmlns:a16="http://schemas.microsoft.com/office/drawing/2014/main" id="{04B42600-5CE4-7F48-8BE9-38E309529D4D}"/>
              </a:ext>
            </a:extLst>
          </p:cNvPr>
          <p:cNvSpPr>
            <a:spLocks noGrp="1"/>
          </p:cNvSpPr>
          <p:nvPr>
            <p:ph type="pic" sz="quarter" idx="18" hasCustomPrompt="1"/>
          </p:nvPr>
        </p:nvSpPr>
        <p:spPr>
          <a:xfrm>
            <a:off x="4139385" y="1489514"/>
            <a:ext cx="666648" cy="665692"/>
          </a:xfrm>
        </p:spPr>
        <p:txBody>
          <a:bodyPr/>
          <a:lstStyle>
            <a:lvl1pPr marL="11113" indent="-11113" algn="ctr">
              <a:tabLst/>
              <a:defRPr sz="1000">
                <a:solidFill>
                  <a:schemeClr val="bg1"/>
                </a:solidFill>
              </a:defRPr>
            </a:lvl1pPr>
          </a:lstStyle>
          <a:p>
            <a:r>
              <a:rPr lang="en-US" dirty="0"/>
              <a:t>Insert icon</a:t>
            </a:r>
          </a:p>
        </p:txBody>
      </p:sp>
    </p:spTree>
    <p:extLst>
      <p:ext uri="{BB962C8B-B14F-4D97-AF65-F5344CB8AC3E}">
        <p14:creationId xmlns:p14="http://schemas.microsoft.com/office/powerpoint/2010/main" val="247484657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ext and Image 1">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9D7E623F-AC8C-C04F-9AB0-A2B39C3AF107}"/>
              </a:ext>
            </a:extLst>
          </p:cNvPr>
          <p:cNvSpPr>
            <a:spLocks noGrp="1"/>
          </p:cNvSpPr>
          <p:nvPr>
            <p:ph type="pic" sz="quarter" idx="17" hasCustomPrompt="1"/>
          </p:nvPr>
        </p:nvSpPr>
        <p:spPr>
          <a:xfrm>
            <a:off x="6096000" y="0"/>
            <a:ext cx="6096000" cy="6858000"/>
          </a:xfrm>
          <a:custGeom>
            <a:avLst/>
            <a:gdLst>
              <a:gd name="connsiteX0" fmla="*/ 5776834 w 6096000"/>
              <a:gd name="connsiteY0" fmla="*/ 6385521 h 6858000"/>
              <a:gd name="connsiteX1" fmla="*/ 5832942 w 6096000"/>
              <a:gd name="connsiteY1" fmla="*/ 6441621 h 6858000"/>
              <a:gd name="connsiteX2" fmla="*/ 5776834 w 6096000"/>
              <a:gd name="connsiteY2" fmla="*/ 6497721 h 6858000"/>
              <a:gd name="connsiteX3" fmla="*/ 5720726 w 6096000"/>
              <a:gd name="connsiteY3" fmla="*/ 6441621 h 6858000"/>
              <a:gd name="connsiteX4" fmla="*/ 5776834 w 6096000"/>
              <a:gd name="connsiteY4" fmla="*/ 6385521 h 6858000"/>
              <a:gd name="connsiteX5" fmla="*/ 5776834 w 6096000"/>
              <a:gd name="connsiteY5" fmla="*/ 6330010 h 6858000"/>
              <a:gd name="connsiteX6" fmla="*/ 5673980 w 6096000"/>
              <a:gd name="connsiteY6" fmla="*/ 6398177 h 6858000"/>
              <a:gd name="connsiteX7" fmla="*/ 5665398 w 6096000"/>
              <a:gd name="connsiteY7" fmla="*/ 6440680 h 6858000"/>
              <a:gd name="connsiteX8" fmla="*/ 5665398 w 6096000"/>
              <a:gd name="connsiteY8" fmla="*/ 6333811 h 6858000"/>
              <a:gd name="connsiteX9" fmla="*/ 5610170 w 6096000"/>
              <a:gd name="connsiteY9" fmla="*/ 6333811 h 6858000"/>
              <a:gd name="connsiteX10" fmla="*/ 5610170 w 6096000"/>
              <a:gd name="connsiteY10" fmla="*/ 6660775 h 6858000"/>
              <a:gd name="connsiteX11" fmla="*/ 5665398 w 6096000"/>
              <a:gd name="connsiteY11" fmla="*/ 6660775 h 6858000"/>
              <a:gd name="connsiteX12" fmla="*/ 5665398 w 6096000"/>
              <a:gd name="connsiteY12" fmla="*/ 6442562 h 6858000"/>
              <a:gd name="connsiteX13" fmla="*/ 5673980 w 6096000"/>
              <a:gd name="connsiteY13" fmla="*/ 6485064 h 6858000"/>
              <a:gd name="connsiteX14" fmla="*/ 5776834 w 6096000"/>
              <a:gd name="connsiteY14" fmla="*/ 6553231 h 6858000"/>
              <a:gd name="connsiteX15" fmla="*/ 5888460 w 6096000"/>
              <a:gd name="connsiteY15" fmla="*/ 6441621 h 6858000"/>
              <a:gd name="connsiteX16" fmla="*/ 5776834 w 6096000"/>
              <a:gd name="connsiteY16" fmla="*/ 6330010 h 6858000"/>
              <a:gd name="connsiteX17" fmla="*/ 0 w 6096000"/>
              <a:gd name="connsiteY17" fmla="*/ 0 h 6858000"/>
              <a:gd name="connsiteX18" fmla="*/ 6096000 w 6096000"/>
              <a:gd name="connsiteY18" fmla="*/ 0 h 6858000"/>
              <a:gd name="connsiteX19" fmla="*/ 6096000 w 6096000"/>
              <a:gd name="connsiteY19" fmla="*/ 6858000 h 6858000"/>
              <a:gd name="connsiteX20" fmla="*/ 0 w 6096000"/>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0" h="6858000">
                <a:moveTo>
                  <a:pt x="5776834" y="6385521"/>
                </a:moveTo>
                <a:cubicBezTo>
                  <a:pt x="5807823" y="6385521"/>
                  <a:pt x="5832942" y="6410636"/>
                  <a:pt x="5832942" y="6441621"/>
                </a:cubicBezTo>
                <a:cubicBezTo>
                  <a:pt x="5832942" y="6472595"/>
                  <a:pt x="5807823" y="6497721"/>
                  <a:pt x="5776834" y="6497721"/>
                </a:cubicBezTo>
                <a:cubicBezTo>
                  <a:pt x="5745845" y="6497721"/>
                  <a:pt x="5720726" y="6472605"/>
                  <a:pt x="5720726" y="6441621"/>
                </a:cubicBezTo>
                <a:cubicBezTo>
                  <a:pt x="5720726" y="6410636"/>
                  <a:pt x="5745845" y="6385521"/>
                  <a:pt x="5776834" y="6385521"/>
                </a:cubicBezTo>
                <a:close/>
                <a:moveTo>
                  <a:pt x="5776834" y="6330010"/>
                </a:moveTo>
                <a:cubicBezTo>
                  <a:pt x="5730598" y="6330010"/>
                  <a:pt x="5690926" y="6358119"/>
                  <a:pt x="5673980" y="6398177"/>
                </a:cubicBezTo>
                <a:lnTo>
                  <a:pt x="5665398" y="6440680"/>
                </a:lnTo>
                <a:lnTo>
                  <a:pt x="5665398" y="6333811"/>
                </a:lnTo>
                <a:lnTo>
                  <a:pt x="5610170" y="6333811"/>
                </a:lnTo>
                <a:lnTo>
                  <a:pt x="5610170" y="6660775"/>
                </a:lnTo>
                <a:lnTo>
                  <a:pt x="5665398" y="6660775"/>
                </a:lnTo>
                <a:lnTo>
                  <a:pt x="5665398" y="6442562"/>
                </a:lnTo>
                <a:lnTo>
                  <a:pt x="5673980" y="6485064"/>
                </a:lnTo>
                <a:cubicBezTo>
                  <a:pt x="5690926" y="6525123"/>
                  <a:pt x="5730598" y="6553231"/>
                  <a:pt x="5776834" y="6553231"/>
                </a:cubicBezTo>
                <a:cubicBezTo>
                  <a:pt x="5838482" y="6553231"/>
                  <a:pt x="5888460" y="6503260"/>
                  <a:pt x="5888460" y="6441621"/>
                </a:cubicBezTo>
                <a:cubicBezTo>
                  <a:pt x="5888450" y="6379981"/>
                  <a:pt x="5838482" y="6330010"/>
                  <a:pt x="5776834" y="6330010"/>
                </a:cubicBezTo>
                <a:close/>
                <a:moveTo>
                  <a:pt x="0" y="0"/>
                </a:moveTo>
                <a:lnTo>
                  <a:pt x="6096000" y="0"/>
                </a:lnTo>
                <a:lnTo>
                  <a:pt x="6096000" y="6858000"/>
                </a:lnTo>
                <a:lnTo>
                  <a:pt x="0" y="6858000"/>
                </a:lnTo>
                <a:close/>
              </a:path>
            </a:pathLst>
          </a:custGeom>
          <a:solidFill>
            <a:schemeClr val="bg1">
              <a:lumMod val="75000"/>
            </a:schemeClr>
          </a:solidFill>
        </p:spPr>
        <p:txBody>
          <a:bodyPr wrap="square" tIns="144000">
            <a:noAutofit/>
          </a:bodyPr>
          <a:lstStyle>
            <a:lvl1pPr marL="0" indent="0" algn="ctr">
              <a:buFontTx/>
              <a:buNone/>
              <a:defRPr sz="1400"/>
            </a:lvl1pPr>
          </a:lstStyle>
          <a:p>
            <a:r>
              <a:rPr lang="en-US" dirty="0"/>
              <a:t>Click icon to insert image</a:t>
            </a:r>
          </a:p>
        </p:txBody>
      </p:sp>
      <p:sp>
        <p:nvSpPr>
          <p:cNvPr id="16" name="Footer Placeholder 4">
            <a:extLst>
              <a:ext uri="{FF2B5EF4-FFF2-40B4-BE49-F238E27FC236}">
                <a16:creationId xmlns:a16="http://schemas.microsoft.com/office/drawing/2014/main" id="{C99466DD-AFFA-B34D-8872-AB81C7B81062}"/>
              </a:ext>
            </a:extLst>
          </p:cNvPr>
          <p:cNvSpPr>
            <a:spLocks noGrp="1"/>
          </p:cNvSpPr>
          <p:nvPr userDrawn="1">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5327949"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dirty="0"/>
              <a:t>Text and image 1</a:t>
            </a:r>
          </a:p>
        </p:txBody>
      </p:sp>
      <p:sp>
        <p:nvSpPr>
          <p:cNvPr id="21" name="Slide Number Placeholder 5">
            <a:extLst>
              <a:ext uri="{FF2B5EF4-FFF2-40B4-BE49-F238E27FC236}">
                <a16:creationId xmlns:a16="http://schemas.microsoft.com/office/drawing/2014/main" id="{FE920766-B14E-054D-AC23-7CBB1118E64C}"/>
              </a:ext>
            </a:extLst>
          </p:cNvPr>
          <p:cNvSpPr>
            <a:spLocks noGrp="1"/>
          </p:cNvSpPr>
          <p:nvPr userDrawn="1">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
        <p:nvSpPr>
          <p:cNvPr id="3" name="Text Placeholder 2">
            <a:extLst>
              <a:ext uri="{FF2B5EF4-FFF2-40B4-BE49-F238E27FC236}">
                <a16:creationId xmlns:a16="http://schemas.microsoft.com/office/drawing/2014/main" id="{447B5960-0AF6-2541-8603-436DC9EAB8E0}"/>
              </a:ext>
            </a:extLst>
          </p:cNvPr>
          <p:cNvSpPr>
            <a:spLocks noGrp="1"/>
          </p:cNvSpPr>
          <p:nvPr>
            <p:ph type="body" sz="quarter" idx="16"/>
          </p:nvPr>
        </p:nvSpPr>
        <p:spPr>
          <a:xfrm>
            <a:off x="540588" y="1699651"/>
            <a:ext cx="5327949" cy="4077407"/>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04652586"/>
      </p:ext>
    </p:extLst>
  </p:cSld>
  <p:clrMapOvr>
    <a:masterClrMapping/>
  </p:clrMapOvr>
  <p:extLst>
    <p:ext uri="{DCECCB84-F9BA-43D5-87BE-67443E8EF086}">
      <p15:sldGuideLst xmlns:p15="http://schemas.microsoft.com/office/powerpoint/2012/main">
        <p15:guide id="1" orient="horz" pos="4128">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imple text slide">
    <p:spTree>
      <p:nvGrpSpPr>
        <p:cNvPr id="1" name=""/>
        <p:cNvGrpSpPr/>
        <p:nvPr/>
      </p:nvGrpSpPr>
      <p:grpSpPr>
        <a:xfrm>
          <a:off x="0" y="0"/>
          <a:ext cx="0" cy="0"/>
          <a:chOff x="0" y="0"/>
          <a:chExt cx="0" cy="0"/>
        </a:xfrm>
      </p:grpSpPr>
      <p:sp>
        <p:nvSpPr>
          <p:cNvPr id="16" name="Footer Placeholder 4">
            <a:extLst>
              <a:ext uri="{FF2B5EF4-FFF2-40B4-BE49-F238E27FC236}">
                <a16:creationId xmlns:a16="http://schemas.microsoft.com/office/drawing/2014/main" id="{C99466DD-AFFA-B34D-8872-AB81C7B81062}"/>
              </a:ext>
            </a:extLst>
          </p:cNvPr>
          <p:cNvSpPr>
            <a:spLocks noGrp="1"/>
          </p:cNvSpPr>
          <p:nvPr userDrawn="1">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a:t>
            </a:r>
          </a:p>
          <a:p>
            <a:endParaRPr lang="en-GB"/>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Simple text slide</a:t>
            </a:r>
            <a:br>
              <a:rPr lang="en-GB"/>
            </a:br>
            <a:endParaRPr lang="en-GB"/>
          </a:p>
        </p:txBody>
      </p:sp>
      <p:sp>
        <p:nvSpPr>
          <p:cNvPr id="21" name="Slide Number Placeholder 5">
            <a:extLst>
              <a:ext uri="{FF2B5EF4-FFF2-40B4-BE49-F238E27FC236}">
                <a16:creationId xmlns:a16="http://schemas.microsoft.com/office/drawing/2014/main" id="{FE920766-B14E-054D-AC23-7CBB1118E64C}"/>
              </a:ext>
            </a:extLst>
          </p:cNvPr>
          <p:cNvSpPr>
            <a:spLocks noGrp="1"/>
          </p:cNvSpPr>
          <p:nvPr userDrawn="1">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3" name="Text Placeholder 2">
            <a:extLst>
              <a:ext uri="{FF2B5EF4-FFF2-40B4-BE49-F238E27FC236}">
                <a16:creationId xmlns:a16="http://schemas.microsoft.com/office/drawing/2014/main" id="{447B5960-0AF6-2541-8603-436DC9EAB8E0}"/>
              </a:ext>
            </a:extLst>
          </p:cNvPr>
          <p:cNvSpPr>
            <a:spLocks noGrp="1"/>
          </p:cNvSpPr>
          <p:nvPr>
            <p:ph type="body" sz="quarter" idx="16"/>
          </p:nvPr>
        </p:nvSpPr>
        <p:spPr>
          <a:xfrm>
            <a:off x="540588" y="1699651"/>
            <a:ext cx="10699907" cy="4077407"/>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B6CA73B6-EE9F-A14F-9A24-FFCEDEF79174}"/>
              </a:ext>
            </a:extLst>
          </p:cNvPr>
          <p:cNvGrpSpPr/>
          <p:nvPr userDrawn="1"/>
        </p:nvGrpSpPr>
        <p:grpSpPr>
          <a:xfrm>
            <a:off x="11706254" y="6330013"/>
            <a:ext cx="278211" cy="330763"/>
            <a:chOff x="12902744" y="3817890"/>
            <a:chExt cx="268754" cy="319520"/>
          </a:xfrm>
          <a:solidFill>
            <a:schemeClr val="accent2"/>
          </a:solidFill>
        </p:grpSpPr>
        <p:sp>
          <p:nvSpPr>
            <p:cNvPr id="10" name="Freeform 9">
              <a:extLst>
                <a:ext uri="{FF2B5EF4-FFF2-40B4-BE49-F238E27FC236}">
                  <a16:creationId xmlns:a16="http://schemas.microsoft.com/office/drawing/2014/main" id="{FEC5941F-E751-3246-8B8A-34AE9ECB44B2}"/>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1" name="Freeform 10">
              <a:extLst>
                <a:ext uri="{FF2B5EF4-FFF2-40B4-BE49-F238E27FC236}">
                  <a16:creationId xmlns:a16="http://schemas.microsoft.com/office/drawing/2014/main" id="{AC3B3F1C-180D-DB40-9C37-1327730977B0}"/>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2586673654"/>
      </p:ext>
    </p:extLst>
  </p:cSld>
  <p:clrMapOvr>
    <a:masterClrMapping/>
  </p:clrMapOvr>
  <p:extLst>
    <p:ext uri="{DCECCB84-F9BA-43D5-87BE-67443E8EF086}">
      <p15:sldGuideLst xmlns:p15="http://schemas.microsoft.com/office/powerpoint/2012/main">
        <p15:guide id="1" orient="horz" pos="4128">
          <p15:clr>
            <a:srgbClr val="FBAE40"/>
          </p15:clr>
        </p15:guide>
        <p15:guide id="2" orient="horz" pos="1071">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ext and Image 2">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DC26C7-8E5B-9542-A1C9-4B2739F786B4}"/>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9D7E623F-AC8C-C04F-9AB0-A2B39C3AF107}"/>
              </a:ext>
            </a:extLst>
          </p:cNvPr>
          <p:cNvSpPr>
            <a:spLocks noGrp="1"/>
          </p:cNvSpPr>
          <p:nvPr>
            <p:ph type="pic" sz="quarter" idx="17" hasCustomPrompt="1"/>
          </p:nvPr>
        </p:nvSpPr>
        <p:spPr>
          <a:xfrm>
            <a:off x="6096000" y="0"/>
            <a:ext cx="6096000" cy="6858000"/>
          </a:xfrm>
          <a:custGeom>
            <a:avLst/>
            <a:gdLst>
              <a:gd name="connsiteX0" fmla="*/ 5776834 w 6096000"/>
              <a:gd name="connsiteY0" fmla="*/ 6385521 h 6858000"/>
              <a:gd name="connsiteX1" fmla="*/ 5832942 w 6096000"/>
              <a:gd name="connsiteY1" fmla="*/ 6441621 h 6858000"/>
              <a:gd name="connsiteX2" fmla="*/ 5776834 w 6096000"/>
              <a:gd name="connsiteY2" fmla="*/ 6497721 h 6858000"/>
              <a:gd name="connsiteX3" fmla="*/ 5720726 w 6096000"/>
              <a:gd name="connsiteY3" fmla="*/ 6441621 h 6858000"/>
              <a:gd name="connsiteX4" fmla="*/ 5776834 w 6096000"/>
              <a:gd name="connsiteY4" fmla="*/ 6385521 h 6858000"/>
              <a:gd name="connsiteX5" fmla="*/ 5776834 w 6096000"/>
              <a:gd name="connsiteY5" fmla="*/ 6330010 h 6858000"/>
              <a:gd name="connsiteX6" fmla="*/ 5673980 w 6096000"/>
              <a:gd name="connsiteY6" fmla="*/ 6398177 h 6858000"/>
              <a:gd name="connsiteX7" fmla="*/ 5665398 w 6096000"/>
              <a:gd name="connsiteY7" fmla="*/ 6440680 h 6858000"/>
              <a:gd name="connsiteX8" fmla="*/ 5665398 w 6096000"/>
              <a:gd name="connsiteY8" fmla="*/ 6333811 h 6858000"/>
              <a:gd name="connsiteX9" fmla="*/ 5610170 w 6096000"/>
              <a:gd name="connsiteY9" fmla="*/ 6333811 h 6858000"/>
              <a:gd name="connsiteX10" fmla="*/ 5610170 w 6096000"/>
              <a:gd name="connsiteY10" fmla="*/ 6660775 h 6858000"/>
              <a:gd name="connsiteX11" fmla="*/ 5665398 w 6096000"/>
              <a:gd name="connsiteY11" fmla="*/ 6660775 h 6858000"/>
              <a:gd name="connsiteX12" fmla="*/ 5665398 w 6096000"/>
              <a:gd name="connsiteY12" fmla="*/ 6442562 h 6858000"/>
              <a:gd name="connsiteX13" fmla="*/ 5673980 w 6096000"/>
              <a:gd name="connsiteY13" fmla="*/ 6485064 h 6858000"/>
              <a:gd name="connsiteX14" fmla="*/ 5776834 w 6096000"/>
              <a:gd name="connsiteY14" fmla="*/ 6553231 h 6858000"/>
              <a:gd name="connsiteX15" fmla="*/ 5888460 w 6096000"/>
              <a:gd name="connsiteY15" fmla="*/ 6441621 h 6858000"/>
              <a:gd name="connsiteX16" fmla="*/ 5776834 w 6096000"/>
              <a:gd name="connsiteY16" fmla="*/ 6330010 h 6858000"/>
              <a:gd name="connsiteX17" fmla="*/ 0 w 6096000"/>
              <a:gd name="connsiteY17" fmla="*/ 0 h 6858000"/>
              <a:gd name="connsiteX18" fmla="*/ 6096000 w 6096000"/>
              <a:gd name="connsiteY18" fmla="*/ 0 h 6858000"/>
              <a:gd name="connsiteX19" fmla="*/ 6096000 w 6096000"/>
              <a:gd name="connsiteY19" fmla="*/ 6858000 h 6858000"/>
              <a:gd name="connsiteX20" fmla="*/ 0 w 6096000"/>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0" h="6858000">
                <a:moveTo>
                  <a:pt x="5776834" y="6385521"/>
                </a:moveTo>
                <a:cubicBezTo>
                  <a:pt x="5807823" y="6385521"/>
                  <a:pt x="5832942" y="6410636"/>
                  <a:pt x="5832942" y="6441621"/>
                </a:cubicBezTo>
                <a:cubicBezTo>
                  <a:pt x="5832942" y="6472595"/>
                  <a:pt x="5807823" y="6497721"/>
                  <a:pt x="5776834" y="6497721"/>
                </a:cubicBezTo>
                <a:cubicBezTo>
                  <a:pt x="5745845" y="6497721"/>
                  <a:pt x="5720726" y="6472605"/>
                  <a:pt x="5720726" y="6441621"/>
                </a:cubicBezTo>
                <a:cubicBezTo>
                  <a:pt x="5720726" y="6410636"/>
                  <a:pt x="5745845" y="6385521"/>
                  <a:pt x="5776834" y="6385521"/>
                </a:cubicBezTo>
                <a:close/>
                <a:moveTo>
                  <a:pt x="5776834" y="6330010"/>
                </a:moveTo>
                <a:cubicBezTo>
                  <a:pt x="5730598" y="6330010"/>
                  <a:pt x="5690926" y="6358119"/>
                  <a:pt x="5673980" y="6398177"/>
                </a:cubicBezTo>
                <a:lnTo>
                  <a:pt x="5665398" y="6440680"/>
                </a:lnTo>
                <a:lnTo>
                  <a:pt x="5665398" y="6333811"/>
                </a:lnTo>
                <a:lnTo>
                  <a:pt x="5610170" y="6333811"/>
                </a:lnTo>
                <a:lnTo>
                  <a:pt x="5610170" y="6660775"/>
                </a:lnTo>
                <a:lnTo>
                  <a:pt x="5665398" y="6660775"/>
                </a:lnTo>
                <a:lnTo>
                  <a:pt x="5665398" y="6442562"/>
                </a:lnTo>
                <a:lnTo>
                  <a:pt x="5673980" y="6485064"/>
                </a:lnTo>
                <a:cubicBezTo>
                  <a:pt x="5690926" y="6525123"/>
                  <a:pt x="5730598" y="6553231"/>
                  <a:pt x="5776834" y="6553231"/>
                </a:cubicBezTo>
                <a:cubicBezTo>
                  <a:pt x="5838482" y="6553231"/>
                  <a:pt x="5888460" y="6503260"/>
                  <a:pt x="5888460" y="6441621"/>
                </a:cubicBezTo>
                <a:cubicBezTo>
                  <a:pt x="5888450" y="6379981"/>
                  <a:pt x="5838482" y="6330010"/>
                  <a:pt x="5776834" y="6330010"/>
                </a:cubicBezTo>
                <a:close/>
                <a:moveTo>
                  <a:pt x="0" y="0"/>
                </a:moveTo>
                <a:lnTo>
                  <a:pt x="6096000" y="0"/>
                </a:lnTo>
                <a:lnTo>
                  <a:pt x="6096000" y="6858000"/>
                </a:lnTo>
                <a:lnTo>
                  <a:pt x="0" y="6858000"/>
                </a:lnTo>
                <a:close/>
              </a:path>
            </a:pathLst>
          </a:custGeom>
          <a:solidFill>
            <a:schemeClr val="bg1">
              <a:lumMod val="75000"/>
            </a:schemeClr>
          </a:solidFill>
        </p:spPr>
        <p:txBody>
          <a:bodyPr wrap="square" tIns="144000">
            <a:noAutofit/>
          </a:bodyPr>
          <a:lstStyle>
            <a:lvl1pPr marL="0" indent="0" algn="ctr">
              <a:buFontTx/>
              <a:buNone/>
              <a:defRPr sz="1400"/>
            </a:lvl1pPr>
          </a:lstStyle>
          <a:p>
            <a:r>
              <a:rPr lang="en-US" dirty="0"/>
              <a:t>Click icon to insert image</a:t>
            </a:r>
          </a:p>
        </p:txBody>
      </p:sp>
      <p:sp>
        <p:nvSpPr>
          <p:cNvPr id="16" name="Footer Placeholder 4">
            <a:extLst>
              <a:ext uri="{FF2B5EF4-FFF2-40B4-BE49-F238E27FC236}">
                <a16:creationId xmlns:a16="http://schemas.microsoft.com/office/drawing/2014/main" id="{C99466DD-AFFA-B34D-8872-AB81C7B81062}"/>
              </a:ext>
            </a:extLst>
          </p:cNvPr>
          <p:cNvSpPr>
            <a:spLocks noGrp="1"/>
          </p:cNvSpPr>
          <p:nvPr userDrawn="1">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5327949" cy="637426"/>
          </a:xfrm>
        </p:spPr>
        <p:txBody>
          <a:bodyPr anchor="t"/>
          <a:lstStyle>
            <a:lvl1pPr algn="l">
              <a:defRPr lang="en-GB" sz="4000" b="0" i="0" kern="1200" dirty="0" smtClean="0">
                <a:solidFill>
                  <a:schemeClr val="bg1"/>
                </a:solidFill>
                <a:latin typeface="Precisely Bold" panose="00000800000000000000" pitchFamily="2" charset="0"/>
                <a:ea typeface="+mj-ea"/>
                <a:cs typeface="+mj-cs"/>
              </a:defRPr>
            </a:lvl1pPr>
          </a:lstStyle>
          <a:p>
            <a:r>
              <a:rPr lang="en-GB" dirty="0"/>
              <a:t>Text and image 2</a:t>
            </a:r>
          </a:p>
        </p:txBody>
      </p:sp>
      <p:sp>
        <p:nvSpPr>
          <p:cNvPr id="21" name="Slide Number Placeholder 5">
            <a:extLst>
              <a:ext uri="{FF2B5EF4-FFF2-40B4-BE49-F238E27FC236}">
                <a16:creationId xmlns:a16="http://schemas.microsoft.com/office/drawing/2014/main" id="{FE920766-B14E-054D-AC23-7CBB1118E64C}"/>
              </a:ext>
            </a:extLst>
          </p:cNvPr>
          <p:cNvSpPr>
            <a:spLocks noGrp="1"/>
          </p:cNvSpPr>
          <p:nvPr userDrawn="1">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
        <p:nvSpPr>
          <p:cNvPr id="3" name="Text Placeholder 2">
            <a:extLst>
              <a:ext uri="{FF2B5EF4-FFF2-40B4-BE49-F238E27FC236}">
                <a16:creationId xmlns:a16="http://schemas.microsoft.com/office/drawing/2014/main" id="{447B5960-0AF6-2541-8603-436DC9EAB8E0}"/>
              </a:ext>
            </a:extLst>
          </p:cNvPr>
          <p:cNvSpPr>
            <a:spLocks noGrp="1"/>
          </p:cNvSpPr>
          <p:nvPr>
            <p:ph type="body" sz="quarter" idx="16"/>
          </p:nvPr>
        </p:nvSpPr>
        <p:spPr>
          <a:xfrm>
            <a:off x="540588" y="1699651"/>
            <a:ext cx="5327949" cy="4077407"/>
          </a:xfrm>
        </p:spPr>
        <p:txBody>
          <a:bodyPr/>
          <a:lstStyle>
            <a:lvl1pPr marL="180975" indent="-180975">
              <a:buClr>
                <a:schemeClr val="bg1"/>
              </a:buClr>
              <a:tabLst/>
              <a:defRPr sz="1600" b="0" i="0">
                <a:solidFill>
                  <a:schemeClr val="bg1"/>
                </a:solidFill>
                <a:latin typeface="Precisely Light" pitchFamily="2" charset="0"/>
              </a:defRPr>
            </a:lvl1pPr>
            <a:lvl2pPr marL="358775" indent="-179388">
              <a:buClr>
                <a:schemeClr val="bg1"/>
              </a:buClr>
              <a:tabLst/>
              <a:defRPr sz="1400" b="0" i="0">
                <a:solidFill>
                  <a:schemeClr val="bg1"/>
                </a:solidFill>
                <a:latin typeface="Precisely Light" pitchFamily="2" charset="0"/>
              </a:defRPr>
            </a:lvl2pPr>
            <a:lvl3pPr marL="539750" indent="-179388">
              <a:buClr>
                <a:schemeClr val="bg1"/>
              </a:buClr>
              <a:tabLst/>
              <a:defRPr sz="1200" b="0" i="0">
                <a:solidFill>
                  <a:schemeClr val="bg1"/>
                </a:solidFill>
                <a:latin typeface="Precisely Light" pitchFamily="2" charset="0"/>
              </a:defRPr>
            </a:lvl3pPr>
            <a:lvl4pPr marL="719138" indent="-179388">
              <a:buClr>
                <a:schemeClr val="bg1"/>
              </a:buClr>
              <a:tabLst/>
              <a:defRPr sz="1100" b="0" i="0">
                <a:solidFill>
                  <a:schemeClr val="bg1"/>
                </a:solidFill>
                <a:latin typeface="Precisely Light" pitchFamily="2" charset="0"/>
              </a:defRPr>
            </a:lvl4pPr>
            <a:lvl5pPr marL="898525" indent="-179388">
              <a:buClr>
                <a:schemeClr val="bg1"/>
              </a:buClr>
              <a:tabLst/>
              <a:defRPr sz="1100" b="0" i="0">
                <a:solidFill>
                  <a:schemeClr val="bg1"/>
                </a:solidFill>
                <a:latin typeface="Precisely Light" pitchFamily="2" charset="0"/>
              </a:defRPr>
            </a:lvl5pPr>
            <a:lvl6pPr marL="1079500" indent="-179388">
              <a:buClr>
                <a:schemeClr val="bg1"/>
              </a:buClr>
              <a:tabLst/>
              <a:defRPr sz="1000" b="0" i="0">
                <a:solidFill>
                  <a:schemeClr val="bg1"/>
                </a:solidFill>
                <a:latin typeface="Precisely Light" pitchFamily="2" charset="0"/>
              </a:defRPr>
            </a:lvl6pPr>
            <a:lvl7pPr marL="1258888" indent="-179388">
              <a:buClr>
                <a:schemeClr val="bg1"/>
              </a:buClr>
              <a:tabLst/>
              <a:defRPr sz="900" b="0" i="0">
                <a:solidFill>
                  <a:schemeClr val="bg1"/>
                </a:solidFill>
                <a:latin typeface="Precisely Light" pitchFamily="2" charset="0"/>
              </a:defRPr>
            </a:lvl7pPr>
            <a:lvl8pPr marL="1439863" indent="-179388">
              <a:buClr>
                <a:schemeClr val="bg1"/>
              </a:buClr>
              <a:tabLst/>
              <a:defRPr sz="800" b="0" i="0">
                <a:solidFill>
                  <a:schemeClr val="bg1"/>
                </a:solidFill>
                <a:latin typeface="Precisely Light" pitchFamily="2" charset="0"/>
              </a:defRPr>
            </a:lvl8pPr>
            <a:lvl9pPr marL="1619250" indent="-179388">
              <a:buClr>
                <a:schemeClr val="bg1"/>
              </a:buClr>
              <a:tabLst/>
              <a:defRPr sz="700" b="0" i="0">
                <a:solidFill>
                  <a:schemeClr val="bg1"/>
                </a:solidFill>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00457104"/>
      </p:ext>
    </p:extLst>
  </p:cSld>
  <p:clrMapOvr>
    <a:masterClrMapping/>
  </p:clrMapOvr>
  <p:extLst>
    <p:ext uri="{DCECCB84-F9BA-43D5-87BE-67443E8EF086}">
      <p15:sldGuideLst xmlns:p15="http://schemas.microsoft.com/office/powerpoint/2012/main">
        <p15:guide id="1" orient="horz" pos="4128">
          <p15:clr>
            <a:srgbClr val="FBAE40"/>
          </p15:clr>
        </p15:guide>
        <p15:guide id="2" pos="384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Data line 2 column text ">
    <p:bg>
      <p:bgPr>
        <a:solidFill>
          <a:schemeClr val="accent1"/>
        </a:solidFill>
        <a:effectLst/>
      </p:bgPr>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768435C7-E682-A242-A34E-7F48CBA0864E}"/>
              </a:ext>
            </a:extLst>
          </p:cNvPr>
          <p:cNvSpPr/>
          <p:nvPr/>
        </p:nvSpPr>
        <p:spPr>
          <a:xfrm>
            <a:off x="4120171"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sp>
        <p:nvSpPr>
          <p:cNvPr id="22" name="Freeform 21">
            <a:extLst>
              <a:ext uri="{FF2B5EF4-FFF2-40B4-BE49-F238E27FC236}">
                <a16:creationId xmlns:a16="http://schemas.microsoft.com/office/drawing/2014/main" id="{3E9727E3-50EA-A141-AC82-4A61EFB5C58A}"/>
              </a:ext>
            </a:extLst>
          </p:cNvPr>
          <p:cNvSpPr/>
          <p:nvPr/>
        </p:nvSpPr>
        <p:spPr>
          <a:xfrm>
            <a:off x="8748613"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grpSp>
        <p:nvGrpSpPr>
          <p:cNvPr id="23" name="Graphic 6">
            <a:extLst>
              <a:ext uri="{FF2B5EF4-FFF2-40B4-BE49-F238E27FC236}">
                <a16:creationId xmlns:a16="http://schemas.microsoft.com/office/drawing/2014/main" id="{C4BFACA1-6C42-354D-99D0-D34466E7A432}"/>
              </a:ext>
            </a:extLst>
          </p:cNvPr>
          <p:cNvGrpSpPr/>
          <p:nvPr/>
        </p:nvGrpSpPr>
        <p:grpSpPr>
          <a:xfrm>
            <a:off x="507684" y="5476070"/>
            <a:ext cx="11682944" cy="1381769"/>
            <a:chOff x="660780" y="5289041"/>
            <a:chExt cx="11362880" cy="1343914"/>
          </a:xfrm>
          <a:solidFill>
            <a:schemeClr val="accent2"/>
          </a:solidFill>
        </p:grpSpPr>
        <p:sp>
          <p:nvSpPr>
            <p:cNvPr id="32" name="Freeform 31">
              <a:extLst>
                <a:ext uri="{FF2B5EF4-FFF2-40B4-BE49-F238E27FC236}">
                  <a16:creationId xmlns:a16="http://schemas.microsoft.com/office/drawing/2014/main" id="{096CC920-38F1-BF44-893C-A31A8D416984}"/>
                </a:ext>
              </a:extLst>
            </p:cNvPr>
            <p:cNvSpPr/>
            <p:nvPr/>
          </p:nvSpPr>
          <p:spPr>
            <a:xfrm>
              <a:off x="10679747" y="5289041"/>
              <a:ext cx="1343914" cy="1343914"/>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7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53" y="864172"/>
                    <a:pt x="1020826" y="671640"/>
                  </a:cubicBezTo>
                  <a:cubicBezTo>
                    <a:pt x="1020699" y="479108"/>
                    <a:pt x="864489" y="323139"/>
                    <a:pt x="671957" y="323279"/>
                  </a:cubicBezTo>
                  <a:cubicBezTo>
                    <a:pt x="479489" y="323418"/>
                    <a:pt x="323533" y="479495"/>
                    <a:pt x="323597" y="671957"/>
                  </a:cubicBezTo>
                  <a:cubicBezTo>
                    <a:pt x="323977" y="864419"/>
                    <a:pt x="479996" y="1020299"/>
                    <a:pt x="672465" y="1020509"/>
                  </a:cubicBezTo>
                  <a:moveTo>
                    <a:pt x="672465" y="0"/>
                  </a:moveTo>
                  <a:cubicBezTo>
                    <a:pt x="1043559" y="279"/>
                    <a:pt x="1344168" y="301352"/>
                    <a:pt x="1343914" y="672465"/>
                  </a:cubicBezTo>
                  <a:cubicBezTo>
                    <a:pt x="1343660" y="1043578"/>
                    <a:pt x="1042543" y="1344168"/>
                    <a:pt x="671449" y="1343915"/>
                  </a:cubicBezTo>
                  <a:cubicBezTo>
                    <a:pt x="300546" y="1343660"/>
                    <a:pt x="0" y="1042867"/>
                    <a:pt x="0" y="671957"/>
                  </a:cubicBezTo>
                  <a:cubicBezTo>
                    <a:pt x="635" y="300908"/>
                    <a:pt x="301434" y="349"/>
                    <a:pt x="672465"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3" name="Freeform 32">
              <a:extLst>
                <a:ext uri="{FF2B5EF4-FFF2-40B4-BE49-F238E27FC236}">
                  <a16:creationId xmlns:a16="http://schemas.microsoft.com/office/drawing/2014/main" id="{81B31E01-80EF-694E-9E36-75CFCFF22373}"/>
                </a:ext>
              </a:extLst>
            </p:cNvPr>
            <p:cNvSpPr/>
            <p:nvPr/>
          </p:nvSpPr>
          <p:spPr>
            <a:xfrm>
              <a:off x="2170493" y="5289041"/>
              <a:ext cx="1343914" cy="1343914"/>
            </a:xfrm>
            <a:custGeom>
              <a:avLst/>
              <a:gdLst>
                <a:gd name="connsiteX0" fmla="*/ 672529 w 1343914"/>
                <a:gd name="connsiteY0" fmla="*/ 1020509 h 1343914"/>
                <a:gd name="connsiteX1" fmla="*/ 1020889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6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1" y="1020369"/>
                    <a:pt x="1021029" y="864172"/>
                    <a:pt x="1020889" y="671640"/>
                  </a:cubicBezTo>
                  <a:cubicBezTo>
                    <a:pt x="1020750" y="479108"/>
                    <a:pt x="864552" y="323139"/>
                    <a:pt x="672021" y="323279"/>
                  </a:cubicBezTo>
                  <a:cubicBezTo>
                    <a:pt x="479558" y="323418"/>
                    <a:pt x="323628" y="479495"/>
                    <a:pt x="323660" y="671957"/>
                  </a:cubicBezTo>
                  <a:cubicBezTo>
                    <a:pt x="324047" y="864419"/>
                    <a:pt x="480066" y="1020299"/>
                    <a:pt x="672529" y="1020509"/>
                  </a:cubicBezTo>
                  <a:moveTo>
                    <a:pt x="672529" y="0"/>
                  </a:moveTo>
                  <a:cubicBezTo>
                    <a:pt x="1043642" y="317"/>
                    <a:pt x="1344232" y="301416"/>
                    <a:pt x="1343914" y="672529"/>
                  </a:cubicBezTo>
                  <a:cubicBezTo>
                    <a:pt x="1343597" y="1043642"/>
                    <a:pt x="1042499" y="1344232"/>
                    <a:pt x="671386" y="1343915"/>
                  </a:cubicBezTo>
                  <a:cubicBezTo>
                    <a:pt x="300495" y="1343597"/>
                    <a:pt x="0" y="1042848"/>
                    <a:pt x="0" y="671957"/>
                  </a:cubicBezTo>
                  <a:cubicBezTo>
                    <a:pt x="629" y="300882"/>
                    <a:pt x="301454"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4" name="Freeform 33">
              <a:extLst>
                <a:ext uri="{FF2B5EF4-FFF2-40B4-BE49-F238E27FC236}">
                  <a16:creationId xmlns:a16="http://schemas.microsoft.com/office/drawing/2014/main" id="{C0C54FFE-0A00-514D-8013-19399C49FD26}"/>
                </a:ext>
              </a:extLst>
            </p:cNvPr>
            <p:cNvSpPr/>
            <p:nvPr/>
          </p:nvSpPr>
          <p:spPr>
            <a:xfrm>
              <a:off x="660780" y="5289041"/>
              <a:ext cx="1343914" cy="1343914"/>
            </a:xfrm>
            <a:custGeom>
              <a:avLst/>
              <a:gdLst>
                <a:gd name="connsiteX0" fmla="*/ 672719 w 1343914"/>
                <a:gd name="connsiteY0" fmla="*/ 1020509 h 1343914"/>
                <a:gd name="connsiteX1" fmla="*/ 1020699 w 1343914"/>
                <a:gd name="connsiteY1" fmla="*/ 671259 h 1343914"/>
                <a:gd name="connsiteX2" fmla="*/ 671449 w 1343914"/>
                <a:gd name="connsiteY2" fmla="*/ 323279 h 1343914"/>
                <a:gd name="connsiteX3" fmla="*/ 323469 w 1343914"/>
                <a:gd name="connsiteY3" fmla="*/ 671957 h 1343914"/>
                <a:gd name="connsiteX4" fmla="*/ 672719 w 1343914"/>
                <a:gd name="connsiteY4" fmla="*/ 1020509 h 1343914"/>
                <a:gd name="connsiteX5" fmla="*/ 672719 w 1343914"/>
                <a:gd name="connsiteY5" fmla="*/ 0 h 1343914"/>
                <a:gd name="connsiteX6" fmla="*/ 1343914 w 1343914"/>
                <a:gd name="connsiteY6" fmla="*/ 672719 h 1343914"/>
                <a:gd name="connsiteX7" fmla="*/ 671195 w 1343914"/>
                <a:gd name="connsiteY7" fmla="*/ 1343915 h 1343914"/>
                <a:gd name="connsiteX8" fmla="*/ 0 w 1343914"/>
                <a:gd name="connsiteY8" fmla="*/ 671957 h 1343914"/>
                <a:gd name="connsiteX9" fmla="*/ 67271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719" y="1020509"/>
                  </a:moveTo>
                  <a:cubicBezTo>
                    <a:pt x="865251" y="1020159"/>
                    <a:pt x="1021048" y="863797"/>
                    <a:pt x="1020699" y="671259"/>
                  </a:cubicBezTo>
                  <a:cubicBezTo>
                    <a:pt x="1020350" y="478727"/>
                    <a:pt x="863981" y="322930"/>
                    <a:pt x="671449" y="323279"/>
                  </a:cubicBezTo>
                  <a:cubicBezTo>
                    <a:pt x="479139" y="323628"/>
                    <a:pt x="323437" y="479647"/>
                    <a:pt x="323469" y="671957"/>
                  </a:cubicBezTo>
                  <a:cubicBezTo>
                    <a:pt x="323856" y="864572"/>
                    <a:pt x="480105" y="1020509"/>
                    <a:pt x="672719" y="1020509"/>
                  </a:cubicBezTo>
                  <a:moveTo>
                    <a:pt x="672719" y="0"/>
                  </a:moveTo>
                  <a:cubicBezTo>
                    <a:pt x="1043832" y="419"/>
                    <a:pt x="1344333" y="301606"/>
                    <a:pt x="1343914" y="672719"/>
                  </a:cubicBezTo>
                  <a:cubicBezTo>
                    <a:pt x="1343495" y="1043832"/>
                    <a:pt x="1042308" y="1344359"/>
                    <a:pt x="671195" y="1343915"/>
                  </a:cubicBezTo>
                  <a:cubicBezTo>
                    <a:pt x="300380" y="1343470"/>
                    <a:pt x="0" y="1042772"/>
                    <a:pt x="0" y="671957"/>
                  </a:cubicBezTo>
                  <a:cubicBezTo>
                    <a:pt x="629" y="300806"/>
                    <a:pt x="301568" y="210"/>
                    <a:pt x="672719"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24" name="Freeform 23">
            <a:extLst>
              <a:ext uri="{FF2B5EF4-FFF2-40B4-BE49-F238E27FC236}">
                <a16:creationId xmlns:a16="http://schemas.microsoft.com/office/drawing/2014/main" id="{02ECB1D9-BA20-1F45-816D-86EED277E923}"/>
              </a:ext>
            </a:extLst>
          </p:cNvPr>
          <p:cNvSpPr/>
          <p:nvPr/>
        </p:nvSpPr>
        <p:spPr>
          <a:xfrm>
            <a:off x="262"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sp>
        <p:nvSpPr>
          <p:cNvPr id="25" name="Freeform 24">
            <a:extLst>
              <a:ext uri="{FF2B5EF4-FFF2-40B4-BE49-F238E27FC236}">
                <a16:creationId xmlns:a16="http://schemas.microsoft.com/office/drawing/2014/main" id="{18669624-CE9F-314F-ACD0-777164C7C3FA}"/>
              </a:ext>
            </a:extLst>
          </p:cNvPr>
          <p:cNvSpPr/>
          <p:nvPr/>
        </p:nvSpPr>
        <p:spPr>
          <a:xfrm>
            <a:off x="3612159"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grpSp>
        <p:nvGrpSpPr>
          <p:cNvPr id="26" name="Graphic 6">
            <a:extLst>
              <a:ext uri="{FF2B5EF4-FFF2-40B4-BE49-F238E27FC236}">
                <a16:creationId xmlns:a16="http://schemas.microsoft.com/office/drawing/2014/main" id="{C4506582-359F-354E-8229-678A39789214}"/>
              </a:ext>
            </a:extLst>
          </p:cNvPr>
          <p:cNvGrpSpPr/>
          <p:nvPr/>
        </p:nvGrpSpPr>
        <p:grpSpPr>
          <a:xfrm>
            <a:off x="6688364" y="5476070"/>
            <a:ext cx="3949963" cy="1381769"/>
            <a:chOff x="6672135" y="5289041"/>
            <a:chExt cx="3841750" cy="1343914"/>
          </a:xfrm>
          <a:solidFill>
            <a:schemeClr val="accent2"/>
          </a:solidFill>
        </p:grpSpPr>
        <p:sp>
          <p:nvSpPr>
            <p:cNvPr id="30" name="Freeform 29">
              <a:extLst>
                <a:ext uri="{FF2B5EF4-FFF2-40B4-BE49-F238E27FC236}">
                  <a16:creationId xmlns:a16="http://schemas.microsoft.com/office/drawing/2014/main" id="{DF2171FA-3ED0-9C43-B864-B70B00FBF042}"/>
                </a:ext>
              </a:extLst>
            </p:cNvPr>
            <p:cNvSpPr/>
            <p:nvPr/>
          </p:nvSpPr>
          <p:spPr>
            <a:xfrm>
              <a:off x="9169971"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7" y="479495"/>
                    <a:pt x="323660" y="671957"/>
                  </a:cubicBezTo>
                  <a:cubicBezTo>
                    <a:pt x="324041" y="864419"/>
                    <a:pt x="480060" y="1020299"/>
                    <a:pt x="672529" y="1020509"/>
                  </a:cubicBezTo>
                  <a:moveTo>
                    <a:pt x="672529" y="0"/>
                  </a:moveTo>
                  <a:cubicBezTo>
                    <a:pt x="1043622" y="317"/>
                    <a:pt x="1344232" y="301416"/>
                    <a:pt x="1343914" y="672529"/>
                  </a:cubicBezTo>
                  <a:cubicBezTo>
                    <a:pt x="1343597" y="1043642"/>
                    <a:pt x="1042480" y="1344232"/>
                    <a:pt x="671385" y="1343915"/>
                  </a:cubicBezTo>
                  <a:cubicBezTo>
                    <a:pt x="300482" y="1343597"/>
                    <a:pt x="0" y="1042848"/>
                    <a:pt x="0" y="671957"/>
                  </a:cubicBezTo>
                  <a:cubicBezTo>
                    <a:pt x="635" y="300882"/>
                    <a:pt x="301435"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1" name="Freeform 30">
              <a:extLst>
                <a:ext uri="{FF2B5EF4-FFF2-40B4-BE49-F238E27FC236}">
                  <a16:creationId xmlns:a16="http://schemas.microsoft.com/office/drawing/2014/main" id="{107F9443-EF13-7C4E-9E4E-059C7ACDDFC6}"/>
                </a:ext>
              </a:extLst>
            </p:cNvPr>
            <p:cNvSpPr/>
            <p:nvPr/>
          </p:nvSpPr>
          <p:spPr>
            <a:xfrm>
              <a:off x="6672135"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59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6" y="479495"/>
                    <a:pt x="323659" y="671957"/>
                  </a:cubicBezTo>
                  <a:cubicBezTo>
                    <a:pt x="324041" y="864419"/>
                    <a:pt x="480060" y="1020299"/>
                    <a:pt x="672529" y="1020509"/>
                  </a:cubicBezTo>
                  <a:moveTo>
                    <a:pt x="672529" y="0"/>
                  </a:moveTo>
                  <a:cubicBezTo>
                    <a:pt x="1043622" y="317"/>
                    <a:pt x="1344232" y="301416"/>
                    <a:pt x="1343914" y="672529"/>
                  </a:cubicBezTo>
                  <a:cubicBezTo>
                    <a:pt x="1343596" y="1043642"/>
                    <a:pt x="1042480" y="1344232"/>
                    <a:pt x="671385" y="1343915"/>
                  </a:cubicBezTo>
                  <a:cubicBezTo>
                    <a:pt x="300482" y="1343597"/>
                    <a:pt x="0" y="1042848"/>
                    <a:pt x="0" y="671957"/>
                  </a:cubicBezTo>
                  <a:cubicBezTo>
                    <a:pt x="635" y="300882"/>
                    <a:pt x="301434"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27" name="Freeform 26">
            <a:extLst>
              <a:ext uri="{FF2B5EF4-FFF2-40B4-BE49-F238E27FC236}">
                <a16:creationId xmlns:a16="http://schemas.microsoft.com/office/drawing/2014/main" id="{628F90ED-DB9D-6342-8935-DB759D1ED94C}"/>
              </a:ext>
            </a:extLst>
          </p:cNvPr>
          <p:cNvSpPr/>
          <p:nvPr/>
        </p:nvSpPr>
        <p:spPr>
          <a:xfrm>
            <a:off x="8240602"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sp>
        <p:nvSpPr>
          <p:cNvPr id="28" name="Freeform 27">
            <a:extLst>
              <a:ext uri="{FF2B5EF4-FFF2-40B4-BE49-F238E27FC236}">
                <a16:creationId xmlns:a16="http://schemas.microsoft.com/office/drawing/2014/main" id="{D49A6B28-F7A9-3042-A4F4-F78F3CE292C0}"/>
              </a:ext>
            </a:extLst>
          </p:cNvPr>
          <p:cNvSpPr/>
          <p:nvPr/>
        </p:nvSpPr>
        <p:spPr>
          <a:xfrm>
            <a:off x="4628181" y="5476070"/>
            <a:ext cx="1381769" cy="1381769"/>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6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66" y="864172"/>
                  <a:pt x="1020826" y="671640"/>
                </a:cubicBezTo>
                <a:cubicBezTo>
                  <a:pt x="1020687" y="479108"/>
                  <a:pt x="864489" y="323139"/>
                  <a:pt x="671957" y="323279"/>
                </a:cubicBezTo>
                <a:cubicBezTo>
                  <a:pt x="479495" y="323418"/>
                  <a:pt x="323558" y="479495"/>
                  <a:pt x="323596" y="671957"/>
                </a:cubicBezTo>
                <a:cubicBezTo>
                  <a:pt x="323983" y="864419"/>
                  <a:pt x="480003" y="1020299"/>
                  <a:pt x="672465" y="1020509"/>
                </a:cubicBezTo>
                <a:moveTo>
                  <a:pt x="672465" y="0"/>
                </a:moveTo>
                <a:cubicBezTo>
                  <a:pt x="1043578" y="279"/>
                  <a:pt x="1344194" y="301352"/>
                  <a:pt x="1343914" y="672465"/>
                </a:cubicBezTo>
                <a:cubicBezTo>
                  <a:pt x="1343635" y="1043578"/>
                  <a:pt x="1042562" y="1344168"/>
                  <a:pt x="671449" y="1343915"/>
                </a:cubicBezTo>
                <a:cubicBezTo>
                  <a:pt x="300539" y="1343660"/>
                  <a:pt x="0" y="1042867"/>
                  <a:pt x="0" y="671957"/>
                </a:cubicBezTo>
                <a:cubicBezTo>
                  <a:pt x="629" y="300908"/>
                  <a:pt x="301415" y="349"/>
                  <a:pt x="672465" y="0"/>
                </a:cubicBezTo>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sp>
        <p:nvSpPr>
          <p:cNvPr id="29" name="Freeform 28">
            <a:extLst>
              <a:ext uri="{FF2B5EF4-FFF2-40B4-BE49-F238E27FC236}">
                <a16:creationId xmlns:a16="http://schemas.microsoft.com/office/drawing/2014/main" id="{41C02BD8-FBB6-AD43-A511-F6FB68AAB1D5}"/>
              </a:ext>
            </a:extLst>
          </p:cNvPr>
          <p:cNvSpPr/>
          <p:nvPr/>
        </p:nvSpPr>
        <p:spPr>
          <a:xfrm>
            <a:off x="6180419"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grpSp>
        <p:nvGrpSpPr>
          <p:cNvPr id="40" name="Group 39">
            <a:extLst>
              <a:ext uri="{FF2B5EF4-FFF2-40B4-BE49-F238E27FC236}">
                <a16:creationId xmlns:a16="http://schemas.microsoft.com/office/drawing/2014/main" id="{C8FADBD7-7357-604B-A665-07049D021CAA}"/>
              </a:ext>
            </a:extLst>
          </p:cNvPr>
          <p:cNvGrpSpPr/>
          <p:nvPr userDrawn="1"/>
        </p:nvGrpSpPr>
        <p:grpSpPr>
          <a:xfrm>
            <a:off x="11706254" y="6330013"/>
            <a:ext cx="278211" cy="330763"/>
            <a:chOff x="12902744" y="3817890"/>
            <a:chExt cx="268754" cy="319520"/>
          </a:xfrm>
          <a:solidFill>
            <a:schemeClr val="bg1"/>
          </a:solidFill>
        </p:grpSpPr>
        <p:sp>
          <p:nvSpPr>
            <p:cNvPr id="41" name="Freeform 40">
              <a:extLst>
                <a:ext uri="{FF2B5EF4-FFF2-40B4-BE49-F238E27FC236}">
                  <a16:creationId xmlns:a16="http://schemas.microsoft.com/office/drawing/2014/main" id="{30F4892D-6894-EB49-980C-A7853362D60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42" name="Freeform 41">
              <a:extLst>
                <a:ext uri="{FF2B5EF4-FFF2-40B4-BE49-F238E27FC236}">
                  <a16:creationId xmlns:a16="http://schemas.microsoft.com/office/drawing/2014/main" id="{8E94632A-9026-8B47-9136-FFAEC72CC943}"/>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43" name="Footer Placeholder 4">
            <a:extLst>
              <a:ext uri="{FF2B5EF4-FFF2-40B4-BE49-F238E27FC236}">
                <a16:creationId xmlns:a16="http://schemas.microsoft.com/office/drawing/2014/main" id="{7340DA4F-B89D-2C46-A499-5E8CB902501D}"/>
              </a:ext>
            </a:extLst>
          </p:cNvPr>
          <p:cNvSpPr>
            <a:spLocks noGrp="1"/>
          </p:cNvSpPr>
          <p:nvPr userDrawn="1">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44" name="Slide Number Placeholder 5">
            <a:extLst>
              <a:ext uri="{FF2B5EF4-FFF2-40B4-BE49-F238E27FC236}">
                <a16:creationId xmlns:a16="http://schemas.microsoft.com/office/drawing/2014/main" id="{4389156C-BC84-3D4D-970F-A469D6908F1F}"/>
              </a:ext>
            </a:extLst>
          </p:cNvPr>
          <p:cNvSpPr>
            <a:spLocks noGrp="1"/>
          </p:cNvSpPr>
          <p:nvPr userDrawn="1">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
        <p:nvSpPr>
          <p:cNvPr id="64" name="Title 1">
            <a:extLst>
              <a:ext uri="{FF2B5EF4-FFF2-40B4-BE49-F238E27FC236}">
                <a16:creationId xmlns:a16="http://schemas.microsoft.com/office/drawing/2014/main" id="{57CADD2C-0D0E-FC46-944C-F6EA554982FD}"/>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bg1"/>
                </a:solidFill>
                <a:latin typeface="Precisely Bold" panose="00000800000000000000" pitchFamily="2" charset="0"/>
                <a:ea typeface="+mj-ea"/>
                <a:cs typeface="+mj-cs"/>
              </a:defRPr>
            </a:lvl1pPr>
          </a:lstStyle>
          <a:p>
            <a:r>
              <a:rPr lang="en-GB" dirty="0"/>
              <a:t>Data line 2 column text (dark) </a:t>
            </a:r>
          </a:p>
        </p:txBody>
      </p:sp>
      <p:sp>
        <p:nvSpPr>
          <p:cNvPr id="53" name="Text Placeholder 2">
            <a:extLst>
              <a:ext uri="{FF2B5EF4-FFF2-40B4-BE49-F238E27FC236}">
                <a16:creationId xmlns:a16="http://schemas.microsoft.com/office/drawing/2014/main" id="{03987B5C-EC84-034A-B215-CB464271F576}"/>
              </a:ext>
            </a:extLst>
          </p:cNvPr>
          <p:cNvSpPr>
            <a:spLocks noGrp="1"/>
          </p:cNvSpPr>
          <p:nvPr>
            <p:ph type="body" sz="quarter" idx="16"/>
          </p:nvPr>
        </p:nvSpPr>
        <p:spPr>
          <a:xfrm>
            <a:off x="540588" y="1699651"/>
            <a:ext cx="5327949" cy="3491327"/>
          </a:xfrm>
        </p:spPr>
        <p:txBody>
          <a:bodyPr/>
          <a:lstStyle>
            <a:lvl1pPr marL="180975" indent="-180975">
              <a:buClr>
                <a:schemeClr val="bg1"/>
              </a:buClr>
              <a:tabLst/>
              <a:defRPr sz="1600" b="0" i="0">
                <a:solidFill>
                  <a:schemeClr val="bg1"/>
                </a:solidFill>
                <a:latin typeface="Precisely Light" pitchFamily="2" charset="0"/>
              </a:defRPr>
            </a:lvl1pPr>
            <a:lvl2pPr marL="358775" indent="-179388">
              <a:buClr>
                <a:schemeClr val="bg1"/>
              </a:buClr>
              <a:tabLst/>
              <a:defRPr sz="1400" b="0" i="0">
                <a:solidFill>
                  <a:schemeClr val="bg1"/>
                </a:solidFill>
                <a:latin typeface="Precisely Light" pitchFamily="2" charset="0"/>
              </a:defRPr>
            </a:lvl2pPr>
            <a:lvl3pPr marL="539750" indent="-179388">
              <a:buClr>
                <a:schemeClr val="bg1"/>
              </a:buClr>
              <a:tabLst/>
              <a:defRPr sz="1200" b="0" i="0">
                <a:solidFill>
                  <a:schemeClr val="bg1"/>
                </a:solidFill>
                <a:latin typeface="Precisely Light" pitchFamily="2" charset="0"/>
              </a:defRPr>
            </a:lvl3pPr>
            <a:lvl4pPr marL="719138" indent="-179388">
              <a:buClr>
                <a:schemeClr val="bg1"/>
              </a:buClr>
              <a:tabLst/>
              <a:defRPr sz="1100" b="0" i="0">
                <a:solidFill>
                  <a:schemeClr val="bg1"/>
                </a:solidFill>
                <a:latin typeface="Precisely Light" pitchFamily="2" charset="0"/>
              </a:defRPr>
            </a:lvl4pPr>
            <a:lvl5pPr marL="898525" indent="-179388">
              <a:buClr>
                <a:schemeClr val="bg1"/>
              </a:buClr>
              <a:tabLst/>
              <a:defRPr sz="1100" b="0" i="0">
                <a:solidFill>
                  <a:schemeClr val="bg1"/>
                </a:solidFill>
                <a:latin typeface="Precisely Light" pitchFamily="2" charset="0"/>
              </a:defRPr>
            </a:lvl5pPr>
            <a:lvl6pPr marL="1079500" indent="-179388">
              <a:buClr>
                <a:schemeClr val="bg1"/>
              </a:buClr>
              <a:tabLst/>
              <a:defRPr sz="1000" b="0" i="0">
                <a:solidFill>
                  <a:schemeClr val="bg1"/>
                </a:solidFill>
                <a:latin typeface="Precisely Light" pitchFamily="2" charset="0"/>
              </a:defRPr>
            </a:lvl6pPr>
            <a:lvl7pPr marL="1258888" indent="-179388">
              <a:buClr>
                <a:schemeClr val="bg1"/>
              </a:buClr>
              <a:tabLst/>
              <a:defRPr sz="900" b="0" i="0">
                <a:solidFill>
                  <a:schemeClr val="bg1"/>
                </a:solidFill>
                <a:latin typeface="Precisely Light" pitchFamily="2" charset="0"/>
              </a:defRPr>
            </a:lvl7pPr>
            <a:lvl8pPr marL="1439863" indent="-179388">
              <a:buClr>
                <a:schemeClr val="bg1"/>
              </a:buClr>
              <a:tabLst/>
              <a:defRPr sz="800" b="0" i="0">
                <a:solidFill>
                  <a:schemeClr val="bg1"/>
                </a:solidFill>
                <a:latin typeface="Precisely Light" pitchFamily="2" charset="0"/>
              </a:defRPr>
            </a:lvl8pPr>
            <a:lvl9pPr marL="1619250" indent="-179388">
              <a:buClr>
                <a:schemeClr val="bg1"/>
              </a:buClr>
              <a:tabLst/>
              <a:defRPr sz="700" b="0" i="0">
                <a:solidFill>
                  <a:schemeClr val="bg1"/>
                </a:solidFill>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4" name="Text Placeholder 2">
            <a:extLst>
              <a:ext uri="{FF2B5EF4-FFF2-40B4-BE49-F238E27FC236}">
                <a16:creationId xmlns:a16="http://schemas.microsoft.com/office/drawing/2014/main" id="{C87A8FE1-4B17-C843-8C05-16FD8D326A86}"/>
              </a:ext>
            </a:extLst>
          </p:cNvPr>
          <p:cNvSpPr>
            <a:spLocks noGrp="1"/>
          </p:cNvSpPr>
          <p:nvPr>
            <p:ph type="body" sz="quarter" idx="17"/>
          </p:nvPr>
        </p:nvSpPr>
        <p:spPr>
          <a:xfrm>
            <a:off x="6323463" y="1699651"/>
            <a:ext cx="5327949" cy="3491327"/>
          </a:xfrm>
        </p:spPr>
        <p:txBody>
          <a:bodyPr/>
          <a:lstStyle>
            <a:lvl1pPr marL="180975" indent="-180975">
              <a:buClr>
                <a:schemeClr val="bg1"/>
              </a:buClr>
              <a:tabLst/>
              <a:defRPr sz="1600" b="0" i="0">
                <a:solidFill>
                  <a:schemeClr val="bg1"/>
                </a:solidFill>
                <a:latin typeface="Precisely Light" pitchFamily="2" charset="0"/>
              </a:defRPr>
            </a:lvl1pPr>
            <a:lvl2pPr marL="358775" indent="-179388">
              <a:buClr>
                <a:schemeClr val="bg1"/>
              </a:buClr>
              <a:tabLst/>
              <a:defRPr sz="1400" b="0" i="0">
                <a:solidFill>
                  <a:schemeClr val="bg1"/>
                </a:solidFill>
                <a:latin typeface="Precisely Light" pitchFamily="2" charset="0"/>
              </a:defRPr>
            </a:lvl2pPr>
            <a:lvl3pPr marL="539750" indent="-179388">
              <a:buClr>
                <a:schemeClr val="bg1"/>
              </a:buClr>
              <a:tabLst/>
              <a:defRPr sz="1200" b="0" i="0">
                <a:solidFill>
                  <a:schemeClr val="bg1"/>
                </a:solidFill>
                <a:latin typeface="Precisely Light" pitchFamily="2" charset="0"/>
              </a:defRPr>
            </a:lvl3pPr>
            <a:lvl4pPr marL="719138" indent="-179388">
              <a:buClr>
                <a:schemeClr val="bg1"/>
              </a:buClr>
              <a:tabLst/>
              <a:defRPr sz="1100" b="0" i="0">
                <a:solidFill>
                  <a:schemeClr val="bg1"/>
                </a:solidFill>
                <a:latin typeface="Precisely Light" pitchFamily="2" charset="0"/>
              </a:defRPr>
            </a:lvl4pPr>
            <a:lvl5pPr marL="898525" indent="-179388">
              <a:buClr>
                <a:schemeClr val="bg1"/>
              </a:buClr>
              <a:tabLst/>
              <a:defRPr sz="1100" b="0" i="0">
                <a:solidFill>
                  <a:schemeClr val="bg1"/>
                </a:solidFill>
                <a:latin typeface="Precisely Light" pitchFamily="2" charset="0"/>
              </a:defRPr>
            </a:lvl5pPr>
            <a:lvl6pPr marL="1079500" indent="-179388">
              <a:buClr>
                <a:schemeClr val="bg1"/>
              </a:buClr>
              <a:tabLst/>
              <a:defRPr sz="1000" b="0" i="0">
                <a:solidFill>
                  <a:schemeClr val="bg1"/>
                </a:solidFill>
                <a:latin typeface="Precisely Light" pitchFamily="2" charset="0"/>
              </a:defRPr>
            </a:lvl6pPr>
            <a:lvl7pPr marL="1258888" indent="-179388">
              <a:buClr>
                <a:schemeClr val="bg1"/>
              </a:buClr>
              <a:tabLst/>
              <a:defRPr sz="900" b="0" i="0">
                <a:solidFill>
                  <a:schemeClr val="bg1"/>
                </a:solidFill>
                <a:latin typeface="Precisely Light" pitchFamily="2" charset="0"/>
              </a:defRPr>
            </a:lvl7pPr>
            <a:lvl8pPr marL="1439863" indent="-179388">
              <a:buClr>
                <a:schemeClr val="bg1"/>
              </a:buClr>
              <a:tabLst/>
              <a:defRPr sz="800" b="0" i="0">
                <a:solidFill>
                  <a:schemeClr val="bg1"/>
                </a:solidFill>
                <a:latin typeface="Precisely Light" pitchFamily="2" charset="0"/>
              </a:defRPr>
            </a:lvl8pPr>
            <a:lvl9pPr marL="1619250" indent="-179388">
              <a:buClr>
                <a:schemeClr val="bg1"/>
              </a:buClr>
              <a:tabLst/>
              <a:defRPr sz="700" b="0" i="0">
                <a:solidFill>
                  <a:schemeClr val="bg1"/>
                </a:solidFill>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87764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Data line 2 column text ">
    <p:bg>
      <p:bgPr>
        <a:solidFill>
          <a:schemeClr val="bg1"/>
        </a:solidFill>
        <a:effectLst/>
      </p:bgPr>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768435C7-E682-A242-A34E-7F48CBA0864E}"/>
              </a:ext>
            </a:extLst>
          </p:cNvPr>
          <p:cNvSpPr/>
          <p:nvPr/>
        </p:nvSpPr>
        <p:spPr>
          <a:xfrm>
            <a:off x="4120171"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1"/>
          </a:solidFill>
          <a:ln w="6350" cap="flat">
            <a:noFill/>
            <a:prstDash val="solid"/>
            <a:miter/>
          </a:ln>
        </p:spPr>
        <p:txBody>
          <a:bodyPr rtlCol="0" anchor="ctr"/>
          <a:lstStyle/>
          <a:p>
            <a:endParaRPr lang="en-US" b="0" i="0" dirty="0">
              <a:latin typeface="Precisely Light" pitchFamily="2" charset="0"/>
            </a:endParaRPr>
          </a:p>
        </p:txBody>
      </p:sp>
      <p:sp>
        <p:nvSpPr>
          <p:cNvPr id="22" name="Freeform 21">
            <a:extLst>
              <a:ext uri="{FF2B5EF4-FFF2-40B4-BE49-F238E27FC236}">
                <a16:creationId xmlns:a16="http://schemas.microsoft.com/office/drawing/2014/main" id="{3E9727E3-50EA-A141-AC82-4A61EFB5C58A}"/>
              </a:ext>
            </a:extLst>
          </p:cNvPr>
          <p:cNvSpPr/>
          <p:nvPr/>
        </p:nvSpPr>
        <p:spPr>
          <a:xfrm>
            <a:off x="8748613"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1"/>
          </a:solidFill>
          <a:ln w="6350" cap="flat">
            <a:noFill/>
            <a:prstDash val="solid"/>
            <a:miter/>
          </a:ln>
        </p:spPr>
        <p:txBody>
          <a:bodyPr rtlCol="0" anchor="ctr"/>
          <a:lstStyle/>
          <a:p>
            <a:endParaRPr lang="en-US" b="0" i="0" dirty="0">
              <a:latin typeface="Precisely Light" pitchFamily="2" charset="0"/>
            </a:endParaRPr>
          </a:p>
        </p:txBody>
      </p:sp>
      <p:grpSp>
        <p:nvGrpSpPr>
          <p:cNvPr id="23" name="Graphic 6">
            <a:extLst>
              <a:ext uri="{FF2B5EF4-FFF2-40B4-BE49-F238E27FC236}">
                <a16:creationId xmlns:a16="http://schemas.microsoft.com/office/drawing/2014/main" id="{C4BFACA1-6C42-354D-99D0-D34466E7A432}"/>
              </a:ext>
            </a:extLst>
          </p:cNvPr>
          <p:cNvGrpSpPr/>
          <p:nvPr/>
        </p:nvGrpSpPr>
        <p:grpSpPr>
          <a:xfrm>
            <a:off x="507684" y="5476070"/>
            <a:ext cx="11682944" cy="1381769"/>
            <a:chOff x="660780" y="5289041"/>
            <a:chExt cx="11362880" cy="1343914"/>
          </a:xfrm>
          <a:solidFill>
            <a:schemeClr val="accent1"/>
          </a:solidFill>
        </p:grpSpPr>
        <p:sp>
          <p:nvSpPr>
            <p:cNvPr id="32" name="Freeform 31">
              <a:extLst>
                <a:ext uri="{FF2B5EF4-FFF2-40B4-BE49-F238E27FC236}">
                  <a16:creationId xmlns:a16="http://schemas.microsoft.com/office/drawing/2014/main" id="{096CC920-38F1-BF44-893C-A31A8D416984}"/>
                </a:ext>
              </a:extLst>
            </p:cNvPr>
            <p:cNvSpPr/>
            <p:nvPr/>
          </p:nvSpPr>
          <p:spPr>
            <a:xfrm>
              <a:off x="10679747" y="5289041"/>
              <a:ext cx="1343914" cy="1343914"/>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7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53" y="864172"/>
                    <a:pt x="1020826" y="671640"/>
                  </a:cubicBezTo>
                  <a:cubicBezTo>
                    <a:pt x="1020699" y="479108"/>
                    <a:pt x="864489" y="323139"/>
                    <a:pt x="671957" y="323279"/>
                  </a:cubicBezTo>
                  <a:cubicBezTo>
                    <a:pt x="479489" y="323418"/>
                    <a:pt x="323533" y="479495"/>
                    <a:pt x="323597" y="671957"/>
                  </a:cubicBezTo>
                  <a:cubicBezTo>
                    <a:pt x="323977" y="864419"/>
                    <a:pt x="479996" y="1020299"/>
                    <a:pt x="672465" y="1020509"/>
                  </a:cubicBezTo>
                  <a:moveTo>
                    <a:pt x="672465" y="0"/>
                  </a:moveTo>
                  <a:cubicBezTo>
                    <a:pt x="1043559" y="279"/>
                    <a:pt x="1344168" y="301352"/>
                    <a:pt x="1343914" y="672465"/>
                  </a:cubicBezTo>
                  <a:cubicBezTo>
                    <a:pt x="1343660" y="1043578"/>
                    <a:pt x="1042543" y="1344168"/>
                    <a:pt x="671449" y="1343915"/>
                  </a:cubicBezTo>
                  <a:cubicBezTo>
                    <a:pt x="300546" y="1343660"/>
                    <a:pt x="0" y="1042867"/>
                    <a:pt x="0" y="671957"/>
                  </a:cubicBezTo>
                  <a:cubicBezTo>
                    <a:pt x="635" y="300908"/>
                    <a:pt x="301434" y="349"/>
                    <a:pt x="672465"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3" name="Freeform 32">
              <a:extLst>
                <a:ext uri="{FF2B5EF4-FFF2-40B4-BE49-F238E27FC236}">
                  <a16:creationId xmlns:a16="http://schemas.microsoft.com/office/drawing/2014/main" id="{81B31E01-80EF-694E-9E36-75CFCFF22373}"/>
                </a:ext>
              </a:extLst>
            </p:cNvPr>
            <p:cNvSpPr/>
            <p:nvPr/>
          </p:nvSpPr>
          <p:spPr>
            <a:xfrm>
              <a:off x="2170493" y="5289041"/>
              <a:ext cx="1343914" cy="1343914"/>
            </a:xfrm>
            <a:custGeom>
              <a:avLst/>
              <a:gdLst>
                <a:gd name="connsiteX0" fmla="*/ 672529 w 1343914"/>
                <a:gd name="connsiteY0" fmla="*/ 1020509 h 1343914"/>
                <a:gd name="connsiteX1" fmla="*/ 1020889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6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1" y="1020369"/>
                    <a:pt x="1021029" y="864172"/>
                    <a:pt x="1020889" y="671640"/>
                  </a:cubicBezTo>
                  <a:cubicBezTo>
                    <a:pt x="1020750" y="479108"/>
                    <a:pt x="864552" y="323139"/>
                    <a:pt x="672021" y="323279"/>
                  </a:cubicBezTo>
                  <a:cubicBezTo>
                    <a:pt x="479558" y="323418"/>
                    <a:pt x="323628" y="479495"/>
                    <a:pt x="323660" y="671957"/>
                  </a:cubicBezTo>
                  <a:cubicBezTo>
                    <a:pt x="324047" y="864419"/>
                    <a:pt x="480066" y="1020299"/>
                    <a:pt x="672529" y="1020509"/>
                  </a:cubicBezTo>
                  <a:moveTo>
                    <a:pt x="672529" y="0"/>
                  </a:moveTo>
                  <a:cubicBezTo>
                    <a:pt x="1043642" y="317"/>
                    <a:pt x="1344232" y="301416"/>
                    <a:pt x="1343914" y="672529"/>
                  </a:cubicBezTo>
                  <a:cubicBezTo>
                    <a:pt x="1343597" y="1043642"/>
                    <a:pt x="1042499" y="1344232"/>
                    <a:pt x="671386" y="1343915"/>
                  </a:cubicBezTo>
                  <a:cubicBezTo>
                    <a:pt x="300495" y="1343597"/>
                    <a:pt x="0" y="1042848"/>
                    <a:pt x="0" y="671957"/>
                  </a:cubicBezTo>
                  <a:cubicBezTo>
                    <a:pt x="629" y="300882"/>
                    <a:pt x="301454"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4" name="Freeform 33">
              <a:extLst>
                <a:ext uri="{FF2B5EF4-FFF2-40B4-BE49-F238E27FC236}">
                  <a16:creationId xmlns:a16="http://schemas.microsoft.com/office/drawing/2014/main" id="{C0C54FFE-0A00-514D-8013-19399C49FD26}"/>
                </a:ext>
              </a:extLst>
            </p:cNvPr>
            <p:cNvSpPr/>
            <p:nvPr/>
          </p:nvSpPr>
          <p:spPr>
            <a:xfrm>
              <a:off x="660780" y="5289041"/>
              <a:ext cx="1343914" cy="1343914"/>
            </a:xfrm>
            <a:custGeom>
              <a:avLst/>
              <a:gdLst>
                <a:gd name="connsiteX0" fmla="*/ 672719 w 1343914"/>
                <a:gd name="connsiteY0" fmla="*/ 1020509 h 1343914"/>
                <a:gd name="connsiteX1" fmla="*/ 1020699 w 1343914"/>
                <a:gd name="connsiteY1" fmla="*/ 671259 h 1343914"/>
                <a:gd name="connsiteX2" fmla="*/ 671449 w 1343914"/>
                <a:gd name="connsiteY2" fmla="*/ 323279 h 1343914"/>
                <a:gd name="connsiteX3" fmla="*/ 323469 w 1343914"/>
                <a:gd name="connsiteY3" fmla="*/ 671957 h 1343914"/>
                <a:gd name="connsiteX4" fmla="*/ 672719 w 1343914"/>
                <a:gd name="connsiteY4" fmla="*/ 1020509 h 1343914"/>
                <a:gd name="connsiteX5" fmla="*/ 672719 w 1343914"/>
                <a:gd name="connsiteY5" fmla="*/ 0 h 1343914"/>
                <a:gd name="connsiteX6" fmla="*/ 1343914 w 1343914"/>
                <a:gd name="connsiteY6" fmla="*/ 672719 h 1343914"/>
                <a:gd name="connsiteX7" fmla="*/ 671195 w 1343914"/>
                <a:gd name="connsiteY7" fmla="*/ 1343915 h 1343914"/>
                <a:gd name="connsiteX8" fmla="*/ 0 w 1343914"/>
                <a:gd name="connsiteY8" fmla="*/ 671957 h 1343914"/>
                <a:gd name="connsiteX9" fmla="*/ 67271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719" y="1020509"/>
                  </a:moveTo>
                  <a:cubicBezTo>
                    <a:pt x="865251" y="1020159"/>
                    <a:pt x="1021048" y="863797"/>
                    <a:pt x="1020699" y="671259"/>
                  </a:cubicBezTo>
                  <a:cubicBezTo>
                    <a:pt x="1020350" y="478727"/>
                    <a:pt x="863981" y="322930"/>
                    <a:pt x="671449" y="323279"/>
                  </a:cubicBezTo>
                  <a:cubicBezTo>
                    <a:pt x="479139" y="323628"/>
                    <a:pt x="323437" y="479647"/>
                    <a:pt x="323469" y="671957"/>
                  </a:cubicBezTo>
                  <a:cubicBezTo>
                    <a:pt x="323856" y="864572"/>
                    <a:pt x="480105" y="1020509"/>
                    <a:pt x="672719" y="1020509"/>
                  </a:cubicBezTo>
                  <a:moveTo>
                    <a:pt x="672719" y="0"/>
                  </a:moveTo>
                  <a:cubicBezTo>
                    <a:pt x="1043832" y="419"/>
                    <a:pt x="1344333" y="301606"/>
                    <a:pt x="1343914" y="672719"/>
                  </a:cubicBezTo>
                  <a:cubicBezTo>
                    <a:pt x="1343495" y="1043832"/>
                    <a:pt x="1042308" y="1344359"/>
                    <a:pt x="671195" y="1343915"/>
                  </a:cubicBezTo>
                  <a:cubicBezTo>
                    <a:pt x="300380" y="1343470"/>
                    <a:pt x="0" y="1042772"/>
                    <a:pt x="0" y="671957"/>
                  </a:cubicBezTo>
                  <a:cubicBezTo>
                    <a:pt x="629" y="300806"/>
                    <a:pt x="301568" y="210"/>
                    <a:pt x="672719"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24" name="Freeform 23">
            <a:extLst>
              <a:ext uri="{FF2B5EF4-FFF2-40B4-BE49-F238E27FC236}">
                <a16:creationId xmlns:a16="http://schemas.microsoft.com/office/drawing/2014/main" id="{02ECB1D9-BA20-1F45-816D-86EED277E923}"/>
              </a:ext>
            </a:extLst>
          </p:cNvPr>
          <p:cNvSpPr/>
          <p:nvPr/>
        </p:nvSpPr>
        <p:spPr>
          <a:xfrm>
            <a:off x="262"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1"/>
          </a:solidFill>
          <a:ln w="6350" cap="flat">
            <a:noFill/>
            <a:prstDash val="solid"/>
            <a:miter/>
          </a:ln>
        </p:spPr>
        <p:txBody>
          <a:bodyPr rtlCol="0" anchor="ctr"/>
          <a:lstStyle/>
          <a:p>
            <a:endParaRPr lang="en-US" b="0" i="0" dirty="0">
              <a:latin typeface="Precisely Light" pitchFamily="2" charset="0"/>
            </a:endParaRPr>
          </a:p>
        </p:txBody>
      </p:sp>
      <p:sp>
        <p:nvSpPr>
          <p:cNvPr id="25" name="Freeform 24">
            <a:extLst>
              <a:ext uri="{FF2B5EF4-FFF2-40B4-BE49-F238E27FC236}">
                <a16:creationId xmlns:a16="http://schemas.microsoft.com/office/drawing/2014/main" id="{18669624-CE9F-314F-ACD0-777164C7C3FA}"/>
              </a:ext>
            </a:extLst>
          </p:cNvPr>
          <p:cNvSpPr/>
          <p:nvPr/>
        </p:nvSpPr>
        <p:spPr>
          <a:xfrm>
            <a:off x="3612159"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1"/>
          </a:solidFill>
          <a:ln w="6350" cap="flat">
            <a:noFill/>
            <a:prstDash val="solid"/>
            <a:miter/>
          </a:ln>
        </p:spPr>
        <p:txBody>
          <a:bodyPr rtlCol="0" anchor="ctr"/>
          <a:lstStyle/>
          <a:p>
            <a:endParaRPr lang="en-US" b="0" i="0" dirty="0">
              <a:latin typeface="Precisely Light" pitchFamily="2" charset="0"/>
            </a:endParaRPr>
          </a:p>
        </p:txBody>
      </p:sp>
      <p:grpSp>
        <p:nvGrpSpPr>
          <p:cNvPr id="26" name="Graphic 6">
            <a:extLst>
              <a:ext uri="{FF2B5EF4-FFF2-40B4-BE49-F238E27FC236}">
                <a16:creationId xmlns:a16="http://schemas.microsoft.com/office/drawing/2014/main" id="{C4506582-359F-354E-8229-678A39789214}"/>
              </a:ext>
            </a:extLst>
          </p:cNvPr>
          <p:cNvGrpSpPr/>
          <p:nvPr/>
        </p:nvGrpSpPr>
        <p:grpSpPr>
          <a:xfrm>
            <a:off x="6688364" y="5476070"/>
            <a:ext cx="3949963" cy="1381769"/>
            <a:chOff x="6672135" y="5289041"/>
            <a:chExt cx="3841750" cy="1343914"/>
          </a:xfrm>
          <a:solidFill>
            <a:schemeClr val="accent1"/>
          </a:solidFill>
        </p:grpSpPr>
        <p:sp>
          <p:nvSpPr>
            <p:cNvPr id="30" name="Freeform 29">
              <a:extLst>
                <a:ext uri="{FF2B5EF4-FFF2-40B4-BE49-F238E27FC236}">
                  <a16:creationId xmlns:a16="http://schemas.microsoft.com/office/drawing/2014/main" id="{DF2171FA-3ED0-9C43-B864-B70B00FBF042}"/>
                </a:ext>
              </a:extLst>
            </p:cNvPr>
            <p:cNvSpPr/>
            <p:nvPr/>
          </p:nvSpPr>
          <p:spPr>
            <a:xfrm>
              <a:off x="9169971"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7" y="479495"/>
                    <a:pt x="323660" y="671957"/>
                  </a:cubicBezTo>
                  <a:cubicBezTo>
                    <a:pt x="324041" y="864419"/>
                    <a:pt x="480060" y="1020299"/>
                    <a:pt x="672529" y="1020509"/>
                  </a:cubicBezTo>
                  <a:moveTo>
                    <a:pt x="672529" y="0"/>
                  </a:moveTo>
                  <a:cubicBezTo>
                    <a:pt x="1043622" y="317"/>
                    <a:pt x="1344232" y="301416"/>
                    <a:pt x="1343914" y="672529"/>
                  </a:cubicBezTo>
                  <a:cubicBezTo>
                    <a:pt x="1343597" y="1043642"/>
                    <a:pt x="1042480" y="1344232"/>
                    <a:pt x="671385" y="1343915"/>
                  </a:cubicBezTo>
                  <a:cubicBezTo>
                    <a:pt x="300482" y="1343597"/>
                    <a:pt x="0" y="1042848"/>
                    <a:pt x="0" y="671957"/>
                  </a:cubicBezTo>
                  <a:cubicBezTo>
                    <a:pt x="635" y="300882"/>
                    <a:pt x="301435"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1" name="Freeform 30">
              <a:extLst>
                <a:ext uri="{FF2B5EF4-FFF2-40B4-BE49-F238E27FC236}">
                  <a16:creationId xmlns:a16="http://schemas.microsoft.com/office/drawing/2014/main" id="{107F9443-EF13-7C4E-9E4E-059C7ACDDFC6}"/>
                </a:ext>
              </a:extLst>
            </p:cNvPr>
            <p:cNvSpPr/>
            <p:nvPr/>
          </p:nvSpPr>
          <p:spPr>
            <a:xfrm>
              <a:off x="6672135"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59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6" y="479495"/>
                    <a:pt x="323659" y="671957"/>
                  </a:cubicBezTo>
                  <a:cubicBezTo>
                    <a:pt x="324041" y="864419"/>
                    <a:pt x="480060" y="1020299"/>
                    <a:pt x="672529" y="1020509"/>
                  </a:cubicBezTo>
                  <a:moveTo>
                    <a:pt x="672529" y="0"/>
                  </a:moveTo>
                  <a:cubicBezTo>
                    <a:pt x="1043622" y="317"/>
                    <a:pt x="1344232" y="301416"/>
                    <a:pt x="1343914" y="672529"/>
                  </a:cubicBezTo>
                  <a:cubicBezTo>
                    <a:pt x="1343596" y="1043642"/>
                    <a:pt x="1042480" y="1344232"/>
                    <a:pt x="671385" y="1343915"/>
                  </a:cubicBezTo>
                  <a:cubicBezTo>
                    <a:pt x="300482" y="1343597"/>
                    <a:pt x="0" y="1042848"/>
                    <a:pt x="0" y="671957"/>
                  </a:cubicBezTo>
                  <a:cubicBezTo>
                    <a:pt x="635" y="300882"/>
                    <a:pt x="301434"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27" name="Freeform 26">
            <a:extLst>
              <a:ext uri="{FF2B5EF4-FFF2-40B4-BE49-F238E27FC236}">
                <a16:creationId xmlns:a16="http://schemas.microsoft.com/office/drawing/2014/main" id="{628F90ED-DB9D-6342-8935-DB759D1ED94C}"/>
              </a:ext>
            </a:extLst>
          </p:cNvPr>
          <p:cNvSpPr/>
          <p:nvPr/>
        </p:nvSpPr>
        <p:spPr>
          <a:xfrm>
            <a:off x="8240602"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1"/>
          </a:solidFill>
          <a:ln w="6350" cap="flat">
            <a:noFill/>
            <a:prstDash val="solid"/>
            <a:miter/>
          </a:ln>
        </p:spPr>
        <p:txBody>
          <a:bodyPr rtlCol="0" anchor="ctr"/>
          <a:lstStyle/>
          <a:p>
            <a:endParaRPr lang="en-US" b="0" i="0" dirty="0">
              <a:latin typeface="Precisely Light" pitchFamily="2" charset="0"/>
            </a:endParaRPr>
          </a:p>
        </p:txBody>
      </p:sp>
      <p:sp>
        <p:nvSpPr>
          <p:cNvPr id="28" name="Freeform 27">
            <a:extLst>
              <a:ext uri="{FF2B5EF4-FFF2-40B4-BE49-F238E27FC236}">
                <a16:creationId xmlns:a16="http://schemas.microsoft.com/office/drawing/2014/main" id="{D49A6B28-F7A9-3042-A4F4-F78F3CE292C0}"/>
              </a:ext>
            </a:extLst>
          </p:cNvPr>
          <p:cNvSpPr/>
          <p:nvPr/>
        </p:nvSpPr>
        <p:spPr>
          <a:xfrm>
            <a:off x="4628181" y="5476070"/>
            <a:ext cx="1381769" cy="1381769"/>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6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66" y="864172"/>
                  <a:pt x="1020826" y="671640"/>
                </a:cubicBezTo>
                <a:cubicBezTo>
                  <a:pt x="1020687" y="479108"/>
                  <a:pt x="864489" y="323139"/>
                  <a:pt x="671957" y="323279"/>
                </a:cubicBezTo>
                <a:cubicBezTo>
                  <a:pt x="479495" y="323418"/>
                  <a:pt x="323558" y="479495"/>
                  <a:pt x="323596" y="671957"/>
                </a:cubicBezTo>
                <a:cubicBezTo>
                  <a:pt x="323983" y="864419"/>
                  <a:pt x="480003" y="1020299"/>
                  <a:pt x="672465" y="1020509"/>
                </a:cubicBezTo>
                <a:moveTo>
                  <a:pt x="672465" y="0"/>
                </a:moveTo>
                <a:cubicBezTo>
                  <a:pt x="1043578" y="279"/>
                  <a:pt x="1344194" y="301352"/>
                  <a:pt x="1343914" y="672465"/>
                </a:cubicBezTo>
                <a:cubicBezTo>
                  <a:pt x="1343635" y="1043578"/>
                  <a:pt x="1042562" y="1344168"/>
                  <a:pt x="671449" y="1343915"/>
                </a:cubicBezTo>
                <a:cubicBezTo>
                  <a:pt x="300539" y="1343660"/>
                  <a:pt x="0" y="1042867"/>
                  <a:pt x="0" y="671957"/>
                </a:cubicBezTo>
                <a:cubicBezTo>
                  <a:pt x="629" y="300908"/>
                  <a:pt x="301415" y="349"/>
                  <a:pt x="672465" y="0"/>
                </a:cubicBezTo>
              </a:path>
            </a:pathLst>
          </a:custGeom>
          <a:solidFill>
            <a:schemeClr val="accent1"/>
          </a:solidFill>
          <a:ln w="6350" cap="flat">
            <a:noFill/>
            <a:prstDash val="solid"/>
            <a:miter/>
          </a:ln>
        </p:spPr>
        <p:txBody>
          <a:bodyPr rtlCol="0" anchor="ctr"/>
          <a:lstStyle/>
          <a:p>
            <a:endParaRPr lang="en-US" b="0" i="0" dirty="0">
              <a:latin typeface="Precisely Light" pitchFamily="2" charset="0"/>
            </a:endParaRPr>
          </a:p>
        </p:txBody>
      </p:sp>
      <p:sp>
        <p:nvSpPr>
          <p:cNvPr id="29" name="Freeform 28">
            <a:extLst>
              <a:ext uri="{FF2B5EF4-FFF2-40B4-BE49-F238E27FC236}">
                <a16:creationId xmlns:a16="http://schemas.microsoft.com/office/drawing/2014/main" id="{41C02BD8-FBB6-AD43-A511-F6FB68AAB1D5}"/>
              </a:ext>
            </a:extLst>
          </p:cNvPr>
          <p:cNvSpPr/>
          <p:nvPr/>
        </p:nvSpPr>
        <p:spPr>
          <a:xfrm>
            <a:off x="6180419"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1"/>
          </a:solidFill>
          <a:ln w="6350" cap="flat">
            <a:noFill/>
            <a:prstDash val="solid"/>
            <a:miter/>
          </a:ln>
        </p:spPr>
        <p:txBody>
          <a:bodyPr rtlCol="0" anchor="ctr"/>
          <a:lstStyle/>
          <a:p>
            <a:endParaRPr lang="en-US" b="0" i="0" dirty="0">
              <a:latin typeface="Precisely Light" pitchFamily="2" charset="0"/>
            </a:endParaRPr>
          </a:p>
        </p:txBody>
      </p:sp>
      <p:sp>
        <p:nvSpPr>
          <p:cNvPr id="64" name="Title 1">
            <a:extLst>
              <a:ext uri="{FF2B5EF4-FFF2-40B4-BE49-F238E27FC236}">
                <a16:creationId xmlns:a16="http://schemas.microsoft.com/office/drawing/2014/main" id="{57CADD2C-0D0E-FC46-944C-F6EA554982FD}"/>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tx2"/>
                </a:solidFill>
                <a:latin typeface="Precisely Bold" panose="00000800000000000000" pitchFamily="2" charset="0"/>
                <a:ea typeface="+mj-ea"/>
                <a:cs typeface="+mj-cs"/>
              </a:defRPr>
            </a:lvl1pPr>
          </a:lstStyle>
          <a:p>
            <a:r>
              <a:rPr lang="en-GB" dirty="0"/>
              <a:t>Data line 2 column text (light) </a:t>
            </a:r>
          </a:p>
        </p:txBody>
      </p:sp>
      <p:sp>
        <p:nvSpPr>
          <p:cNvPr id="35" name="Text Placeholder 2">
            <a:extLst>
              <a:ext uri="{FF2B5EF4-FFF2-40B4-BE49-F238E27FC236}">
                <a16:creationId xmlns:a16="http://schemas.microsoft.com/office/drawing/2014/main" id="{997E7CA5-54B2-714D-A4D8-19C4CADC7DF6}"/>
              </a:ext>
            </a:extLst>
          </p:cNvPr>
          <p:cNvSpPr>
            <a:spLocks noGrp="1"/>
          </p:cNvSpPr>
          <p:nvPr>
            <p:ph type="body" sz="quarter" idx="16"/>
          </p:nvPr>
        </p:nvSpPr>
        <p:spPr>
          <a:xfrm>
            <a:off x="540588" y="1699651"/>
            <a:ext cx="5327949" cy="3491327"/>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Text Placeholder 2">
            <a:extLst>
              <a:ext uri="{FF2B5EF4-FFF2-40B4-BE49-F238E27FC236}">
                <a16:creationId xmlns:a16="http://schemas.microsoft.com/office/drawing/2014/main" id="{4760AC3F-9440-9149-BC85-0ADCFDD8C0E9}"/>
              </a:ext>
            </a:extLst>
          </p:cNvPr>
          <p:cNvSpPr>
            <a:spLocks noGrp="1"/>
          </p:cNvSpPr>
          <p:nvPr>
            <p:ph type="body" sz="quarter" idx="18"/>
          </p:nvPr>
        </p:nvSpPr>
        <p:spPr>
          <a:xfrm>
            <a:off x="6329498" y="1699651"/>
            <a:ext cx="5327949" cy="3491327"/>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041359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Huge statement">
    <p:bg>
      <p:bgPr>
        <a:solidFill>
          <a:schemeClr val="accent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ABE57054-379F-044C-8638-B5C77F4EFB20}"/>
              </a:ext>
            </a:extLst>
          </p:cNvPr>
          <p:cNvGrpSpPr/>
          <p:nvPr userDrawn="1"/>
        </p:nvGrpSpPr>
        <p:grpSpPr>
          <a:xfrm>
            <a:off x="11706254" y="6330013"/>
            <a:ext cx="278211" cy="330763"/>
            <a:chOff x="12902744" y="3817890"/>
            <a:chExt cx="268754" cy="319520"/>
          </a:xfrm>
          <a:solidFill>
            <a:schemeClr val="bg1"/>
          </a:solidFill>
        </p:grpSpPr>
        <p:sp>
          <p:nvSpPr>
            <p:cNvPr id="39" name="Freeform 38">
              <a:extLst>
                <a:ext uri="{FF2B5EF4-FFF2-40B4-BE49-F238E27FC236}">
                  <a16:creationId xmlns:a16="http://schemas.microsoft.com/office/drawing/2014/main" id="{AE13450C-C0A2-5E46-B8C0-94FF58D7BB08}"/>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45" name="Freeform 44">
              <a:extLst>
                <a:ext uri="{FF2B5EF4-FFF2-40B4-BE49-F238E27FC236}">
                  <a16:creationId xmlns:a16="http://schemas.microsoft.com/office/drawing/2014/main" id="{E2E63A7E-1220-5343-8230-B59DD9387418}"/>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46" name="Footer Placeholder 4">
            <a:extLst>
              <a:ext uri="{FF2B5EF4-FFF2-40B4-BE49-F238E27FC236}">
                <a16:creationId xmlns:a16="http://schemas.microsoft.com/office/drawing/2014/main" id="{D5B678D7-25EC-E14F-94B7-16A387CFC1AA}"/>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47" name="Slide Number Placeholder 5">
            <a:extLst>
              <a:ext uri="{FF2B5EF4-FFF2-40B4-BE49-F238E27FC236}">
                <a16:creationId xmlns:a16="http://schemas.microsoft.com/office/drawing/2014/main" id="{5DC4B569-86C3-4541-BFDA-84395D6CE207}"/>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
        <p:nvSpPr>
          <p:cNvPr id="48" name="Text Placeholder 2">
            <a:extLst>
              <a:ext uri="{FF2B5EF4-FFF2-40B4-BE49-F238E27FC236}">
                <a16:creationId xmlns:a16="http://schemas.microsoft.com/office/drawing/2014/main" id="{B04A3FAB-A762-274C-9EB6-FD3A9C926014}"/>
              </a:ext>
            </a:extLst>
          </p:cNvPr>
          <p:cNvSpPr>
            <a:spLocks noGrp="1"/>
          </p:cNvSpPr>
          <p:nvPr>
            <p:ph type="body" sz="quarter" idx="13" hasCustomPrompt="1"/>
          </p:nvPr>
        </p:nvSpPr>
        <p:spPr>
          <a:xfrm>
            <a:off x="2314681" y="1197934"/>
            <a:ext cx="7562638" cy="4288465"/>
          </a:xfrm>
        </p:spPr>
        <p:txBody>
          <a:bodyPr/>
          <a:lstStyle>
            <a:lvl1pPr marL="0" indent="0" algn="ctr" rtl="0" eaLnBrk="1" latinLnBrk="0" hangingPunct="1">
              <a:spcBef>
                <a:spcPct val="0"/>
              </a:spcBef>
              <a:spcAft>
                <a:spcPct val="0"/>
              </a:spcAft>
              <a:buFontTx/>
              <a:buNone/>
              <a:defRPr lang="en-GB" sz="5400" b="1" kern="1200">
                <a:solidFill>
                  <a:schemeClr val="bg1"/>
                </a:solidFill>
                <a:latin typeface="Precisely Demi" pitchFamily="2" charset="0"/>
                <a:ea typeface="+mj-ea"/>
                <a:cs typeface="+mj-cs"/>
              </a:defRPr>
            </a:lvl1pPr>
          </a:lstStyle>
          <a:p>
            <a:pPr marL="0" lvl="0" algn="ctr" rtl="0" eaLnBrk="1" latinLnBrk="0" hangingPunct="1">
              <a:spcBef>
                <a:spcPct val="0"/>
              </a:spcBef>
              <a:spcAft>
                <a:spcPct val="0"/>
              </a:spcAft>
              <a:defRPr/>
            </a:pPr>
            <a:r>
              <a:rPr lang="en-GB" dirty="0"/>
              <a:t>Large type only</a:t>
            </a:r>
            <a:br>
              <a:rPr lang="en-GB" dirty="0"/>
            </a:br>
            <a:r>
              <a:rPr lang="en-GB" dirty="0"/>
              <a:t>Lorem ipsum </a:t>
            </a:r>
            <a:r>
              <a:rPr lang="en-GB" dirty="0" err="1"/>
              <a:t>dolor</a:t>
            </a:r>
            <a:r>
              <a:rPr lang="en-GB" dirty="0"/>
              <a:t> sit </a:t>
            </a:r>
            <a:br>
              <a:rPr lang="en-GB" dirty="0"/>
            </a:br>
            <a:r>
              <a:rPr lang="en-GB" dirty="0" err="1"/>
              <a:t>amet</a:t>
            </a:r>
            <a:r>
              <a:rPr lang="en-GB" dirty="0"/>
              <a:t> et attention </a:t>
            </a:r>
            <a:br>
              <a:rPr lang="en-GB" dirty="0"/>
            </a:br>
            <a:r>
              <a:rPr lang="en-GB" dirty="0" err="1"/>
              <a:t>adipiscing</a:t>
            </a:r>
            <a:r>
              <a:rPr lang="en-GB" dirty="0"/>
              <a:t> Aelita, </a:t>
            </a:r>
            <a:br>
              <a:rPr lang="en-GB" dirty="0"/>
            </a:br>
            <a:r>
              <a:rPr lang="en-GB" dirty="0" err="1"/>
              <a:t>sed</a:t>
            </a:r>
            <a:r>
              <a:rPr lang="en-GB" dirty="0"/>
              <a:t> do </a:t>
            </a:r>
            <a:r>
              <a:rPr lang="en-GB" dirty="0" err="1"/>
              <a:t>eiusmod</a:t>
            </a:r>
            <a:endParaRPr lang="en-GB" dirty="0"/>
          </a:p>
          <a:p>
            <a:pPr marL="0" lvl="0" algn="ctr" rtl="0" eaLnBrk="1" latinLnBrk="0" hangingPunct="1">
              <a:spcBef>
                <a:spcPct val="0"/>
              </a:spcBef>
              <a:spcAft>
                <a:spcPct val="0"/>
              </a:spcAft>
              <a:defRPr/>
            </a:pPr>
            <a:endParaRPr lang="en-GB" dirty="0"/>
          </a:p>
          <a:p>
            <a:pPr marL="0" lvl="0" algn="ctr" rtl="0" eaLnBrk="1" latinLnBrk="0" hangingPunct="1">
              <a:spcBef>
                <a:spcPct val="0"/>
              </a:spcBef>
              <a:spcAft>
                <a:spcPct val="0"/>
              </a:spcAft>
              <a:defRPr/>
            </a:pPr>
            <a:endParaRPr lang="en-GB" dirty="0"/>
          </a:p>
          <a:p>
            <a:pPr marL="0" lvl="0" algn="ctr" rtl="0" eaLnBrk="1" latinLnBrk="0" hangingPunct="1">
              <a:spcBef>
                <a:spcPct val="0"/>
              </a:spcBef>
              <a:spcAft>
                <a:spcPct val="0"/>
              </a:spcAft>
              <a:defRPr/>
            </a:pPr>
            <a:endParaRPr lang="en-GB" dirty="0"/>
          </a:p>
        </p:txBody>
      </p:sp>
    </p:spTree>
    <p:extLst>
      <p:ext uri="{BB962C8B-B14F-4D97-AF65-F5344CB8AC3E}">
        <p14:creationId xmlns:p14="http://schemas.microsoft.com/office/powerpoint/2010/main" val="17457210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Text and Image 1">
    <p:spTree>
      <p:nvGrpSpPr>
        <p:cNvPr id="1" name=""/>
        <p:cNvGrpSpPr/>
        <p:nvPr/>
      </p:nvGrpSpPr>
      <p:grpSpPr>
        <a:xfrm>
          <a:off x="0" y="0"/>
          <a:ext cx="0" cy="0"/>
          <a:chOff x="0" y="0"/>
          <a:chExt cx="0" cy="0"/>
        </a:xfrm>
      </p:grpSpPr>
      <p:sp>
        <p:nvSpPr>
          <p:cNvPr id="16" name="Footer Placeholder 4">
            <a:extLst>
              <a:ext uri="{FF2B5EF4-FFF2-40B4-BE49-F238E27FC236}">
                <a16:creationId xmlns:a16="http://schemas.microsoft.com/office/drawing/2014/main" id="{C99466DD-AFFA-B34D-8872-AB81C7B81062}"/>
              </a:ext>
            </a:extLst>
          </p:cNvPr>
          <p:cNvSpPr>
            <a:spLocks noGrp="1"/>
          </p:cNvSpPr>
          <p:nvPr userDrawn="1">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342561" y="267679"/>
            <a:ext cx="5327949" cy="398067"/>
          </a:xfrm>
        </p:spPr>
        <p:txBody>
          <a:bodyPr anchor="t"/>
          <a:lstStyle>
            <a:lvl1pPr algn="l">
              <a:defRPr lang="en-GB" sz="2400" b="0" i="0" kern="1200" dirty="0" smtClean="0">
                <a:solidFill>
                  <a:schemeClr val="tx1"/>
                </a:solidFill>
                <a:latin typeface="Precisely Bold" panose="00000800000000000000" pitchFamily="2" charset="0"/>
                <a:ea typeface="+mj-ea"/>
                <a:cs typeface="+mj-cs"/>
              </a:defRPr>
            </a:lvl1pPr>
          </a:lstStyle>
          <a:p>
            <a:r>
              <a:rPr lang="en-GB" dirty="0"/>
              <a:t>Tableau report 1</a:t>
            </a:r>
          </a:p>
        </p:txBody>
      </p:sp>
      <p:sp>
        <p:nvSpPr>
          <p:cNvPr id="21" name="Slide Number Placeholder 5">
            <a:extLst>
              <a:ext uri="{FF2B5EF4-FFF2-40B4-BE49-F238E27FC236}">
                <a16:creationId xmlns:a16="http://schemas.microsoft.com/office/drawing/2014/main" id="{FE920766-B14E-054D-AC23-7CBB1118E64C}"/>
              </a:ext>
            </a:extLst>
          </p:cNvPr>
          <p:cNvSpPr>
            <a:spLocks noGrp="1"/>
          </p:cNvSpPr>
          <p:nvPr userDrawn="1">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
        <p:nvSpPr>
          <p:cNvPr id="4" name="Picture Placeholder 3">
            <a:extLst>
              <a:ext uri="{FF2B5EF4-FFF2-40B4-BE49-F238E27FC236}">
                <a16:creationId xmlns:a16="http://schemas.microsoft.com/office/drawing/2014/main" id="{31E2EB96-CA59-BB46-8C76-AF28904F4EC0}"/>
              </a:ext>
            </a:extLst>
          </p:cNvPr>
          <p:cNvSpPr>
            <a:spLocks noGrp="1"/>
          </p:cNvSpPr>
          <p:nvPr>
            <p:ph type="pic" sz="quarter" idx="13" hasCustomPrompt="1"/>
          </p:nvPr>
        </p:nvSpPr>
        <p:spPr>
          <a:xfrm>
            <a:off x="342561" y="834189"/>
            <a:ext cx="11506879" cy="5165061"/>
          </a:xfrm>
          <a:solidFill>
            <a:schemeClr val="bg1">
              <a:lumMod val="85000"/>
            </a:schemeClr>
          </a:solidFill>
        </p:spPr>
        <p:txBody>
          <a:bodyPr tIns="108000"/>
          <a:lstStyle>
            <a:lvl1pPr marL="0" indent="0" algn="ctr">
              <a:buNone/>
              <a:defRPr/>
            </a:lvl1pPr>
          </a:lstStyle>
          <a:p>
            <a:r>
              <a:rPr lang="en-US" dirty="0"/>
              <a:t>Click icon to insert graphic</a:t>
            </a:r>
          </a:p>
          <a:p>
            <a:endParaRPr lang="en-US" dirty="0"/>
          </a:p>
        </p:txBody>
      </p:sp>
      <p:grpSp>
        <p:nvGrpSpPr>
          <p:cNvPr id="9" name="Group 8">
            <a:extLst>
              <a:ext uri="{FF2B5EF4-FFF2-40B4-BE49-F238E27FC236}">
                <a16:creationId xmlns:a16="http://schemas.microsoft.com/office/drawing/2014/main" id="{CBBA20BA-8DC5-834E-AE16-C13543C40F9A}"/>
              </a:ext>
            </a:extLst>
          </p:cNvPr>
          <p:cNvGrpSpPr/>
          <p:nvPr userDrawn="1"/>
        </p:nvGrpSpPr>
        <p:grpSpPr>
          <a:xfrm>
            <a:off x="11706254" y="6330013"/>
            <a:ext cx="278211" cy="330763"/>
            <a:chOff x="12902744" y="3817890"/>
            <a:chExt cx="268754" cy="319520"/>
          </a:xfrm>
          <a:solidFill>
            <a:schemeClr val="accent2"/>
          </a:solidFill>
        </p:grpSpPr>
        <p:sp>
          <p:nvSpPr>
            <p:cNvPr id="10" name="Freeform 9">
              <a:extLst>
                <a:ext uri="{FF2B5EF4-FFF2-40B4-BE49-F238E27FC236}">
                  <a16:creationId xmlns:a16="http://schemas.microsoft.com/office/drawing/2014/main" id="{4A4752F6-2FA8-564C-BA98-27DC6C3A071F}"/>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11" name="Freeform 10">
              <a:extLst>
                <a:ext uri="{FF2B5EF4-FFF2-40B4-BE49-F238E27FC236}">
                  <a16:creationId xmlns:a16="http://schemas.microsoft.com/office/drawing/2014/main" id="{4A886ABB-A075-8249-9614-65938F531951}"/>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Tree>
    <p:extLst>
      <p:ext uri="{BB962C8B-B14F-4D97-AF65-F5344CB8AC3E}">
        <p14:creationId xmlns:p14="http://schemas.microsoft.com/office/powerpoint/2010/main" val="2206290666"/>
      </p:ext>
    </p:extLst>
  </p:cSld>
  <p:clrMapOvr>
    <a:masterClrMapping/>
  </p:clrMapOvr>
  <p:extLst>
    <p:ext uri="{DCECCB84-F9BA-43D5-87BE-67443E8EF086}">
      <p15:sldGuideLst xmlns:p15="http://schemas.microsoft.com/office/powerpoint/2012/main">
        <p15:guide id="1" orient="horz" pos="4128">
          <p15:clr>
            <a:srgbClr val="FBAE40"/>
          </p15:clr>
        </p15:guide>
        <p15:guide id="2" pos="384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2_Text and Image 1">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FB75669-ACF3-FF49-9469-338B02E14DC8}"/>
              </a:ext>
            </a:extLst>
          </p:cNvPr>
          <p:cNvSpPr>
            <a:spLocks noGrp="1"/>
          </p:cNvSpPr>
          <p:nvPr>
            <p:ph type="ctrTitle" hasCustomPrompt="1"/>
          </p:nvPr>
        </p:nvSpPr>
        <p:spPr>
          <a:xfrm>
            <a:off x="342561" y="267679"/>
            <a:ext cx="1723983" cy="277753"/>
          </a:xfrm>
        </p:spPr>
        <p:txBody>
          <a:bodyPr anchor="t"/>
          <a:lstStyle>
            <a:lvl1pPr algn="l">
              <a:defRPr lang="en-GB" sz="1600" b="0" i="0" kern="1200" dirty="0" smtClean="0">
                <a:solidFill>
                  <a:schemeClr val="tx1"/>
                </a:solidFill>
                <a:latin typeface="Precisely Bold" panose="00000800000000000000" pitchFamily="2" charset="0"/>
                <a:ea typeface="+mj-ea"/>
                <a:cs typeface="+mj-cs"/>
              </a:defRPr>
            </a:lvl1pPr>
          </a:lstStyle>
          <a:p>
            <a:r>
              <a:rPr lang="en-GB" dirty="0"/>
              <a:t>Tableau report 2</a:t>
            </a:r>
          </a:p>
        </p:txBody>
      </p:sp>
      <p:sp>
        <p:nvSpPr>
          <p:cNvPr id="4" name="Picture Placeholder 3">
            <a:extLst>
              <a:ext uri="{FF2B5EF4-FFF2-40B4-BE49-F238E27FC236}">
                <a16:creationId xmlns:a16="http://schemas.microsoft.com/office/drawing/2014/main" id="{31E2EB96-CA59-BB46-8C76-AF28904F4EC0}"/>
              </a:ext>
            </a:extLst>
          </p:cNvPr>
          <p:cNvSpPr>
            <a:spLocks noGrp="1"/>
          </p:cNvSpPr>
          <p:nvPr>
            <p:ph type="pic" sz="quarter" idx="13" hasCustomPrompt="1"/>
          </p:nvPr>
        </p:nvSpPr>
        <p:spPr>
          <a:xfrm>
            <a:off x="0" y="665747"/>
            <a:ext cx="12192000" cy="6192254"/>
          </a:xfrm>
          <a:solidFill>
            <a:schemeClr val="bg1">
              <a:lumMod val="85000"/>
            </a:schemeClr>
          </a:solidFill>
        </p:spPr>
        <p:txBody>
          <a:bodyPr tIns="108000"/>
          <a:lstStyle>
            <a:lvl1pPr marL="0" indent="0" algn="ctr">
              <a:buNone/>
              <a:defRPr/>
            </a:lvl1pPr>
          </a:lstStyle>
          <a:p>
            <a:r>
              <a:rPr lang="en-US" dirty="0"/>
              <a:t>Click icon to insert graphic</a:t>
            </a:r>
          </a:p>
          <a:p>
            <a:endParaRPr lang="en-US" dirty="0"/>
          </a:p>
        </p:txBody>
      </p:sp>
    </p:spTree>
    <p:extLst>
      <p:ext uri="{BB962C8B-B14F-4D97-AF65-F5344CB8AC3E}">
        <p14:creationId xmlns:p14="http://schemas.microsoft.com/office/powerpoint/2010/main" val="4154456234"/>
      </p:ext>
    </p:extLst>
  </p:cSld>
  <p:clrMapOvr>
    <a:masterClrMapping/>
  </p:clrMapOvr>
  <p:extLst>
    <p:ext uri="{DCECCB84-F9BA-43D5-87BE-67443E8EF086}">
      <p15:sldGuideLst xmlns:p15="http://schemas.microsoft.com/office/powerpoint/2012/main">
        <p15:guide id="1" orient="horz" pos="4128">
          <p15:clr>
            <a:srgbClr val="FBAE40"/>
          </p15:clr>
        </p15:guide>
        <p15:guide id="2" pos="384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tatement and detail">
    <p:bg>
      <p:bgPr>
        <a:solidFill>
          <a:schemeClr val="accent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8B59E9B-7A25-4B40-B189-E375F4FF5909}"/>
              </a:ext>
            </a:extLst>
          </p:cNvPr>
          <p:cNvSpPr/>
          <p:nvPr userDrawn="1"/>
        </p:nvSpPr>
        <p:spPr>
          <a:xfrm>
            <a:off x="7959777" y="0"/>
            <a:ext cx="423222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90000"/>
              </a:lnSpc>
              <a:spcBef>
                <a:spcPts val="0"/>
              </a:spcBef>
              <a:spcAft>
                <a:spcPts val="600"/>
              </a:spcAft>
            </a:pPr>
            <a:endParaRPr lang="en-US" sz="2000" dirty="0">
              <a:latin typeface="Precisely Light" pitchFamily="2" charset="0"/>
            </a:endParaRPr>
          </a:p>
        </p:txBody>
      </p:sp>
      <p:sp>
        <p:nvSpPr>
          <p:cNvPr id="25" name="Triangle 24">
            <a:extLst>
              <a:ext uri="{FF2B5EF4-FFF2-40B4-BE49-F238E27FC236}">
                <a16:creationId xmlns:a16="http://schemas.microsoft.com/office/drawing/2014/main" id="{5E933C1C-6CBD-E94E-B04B-E843480855BA}"/>
              </a:ext>
            </a:extLst>
          </p:cNvPr>
          <p:cNvSpPr/>
          <p:nvPr userDrawn="1"/>
        </p:nvSpPr>
        <p:spPr>
          <a:xfrm rot="5400000">
            <a:off x="7832697" y="3442664"/>
            <a:ext cx="482255" cy="25440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FFFFFF"/>
              </a:solidFill>
              <a:effectLst/>
              <a:uLnTx/>
              <a:uFillTx/>
              <a:latin typeface="Precisely Light" pitchFamily="2" charset="0"/>
              <a:ea typeface="+mn-ea"/>
              <a:cs typeface="+mn-cs"/>
            </a:endParaRPr>
          </a:p>
        </p:txBody>
      </p:sp>
      <p:grpSp>
        <p:nvGrpSpPr>
          <p:cNvPr id="9" name="Group 8">
            <a:extLst>
              <a:ext uri="{FF2B5EF4-FFF2-40B4-BE49-F238E27FC236}">
                <a16:creationId xmlns:a16="http://schemas.microsoft.com/office/drawing/2014/main" id="{EC156F76-CD73-304D-94D5-8C9FB576143D}"/>
              </a:ext>
            </a:extLst>
          </p:cNvPr>
          <p:cNvGrpSpPr/>
          <p:nvPr userDrawn="1"/>
        </p:nvGrpSpPr>
        <p:grpSpPr>
          <a:xfrm>
            <a:off x="11706254" y="6330013"/>
            <a:ext cx="278211" cy="330763"/>
            <a:chOff x="12902744" y="3817890"/>
            <a:chExt cx="268754" cy="319520"/>
          </a:xfrm>
          <a:solidFill>
            <a:schemeClr val="bg1"/>
          </a:solidFill>
        </p:grpSpPr>
        <p:sp>
          <p:nvSpPr>
            <p:cNvPr id="13" name="Freeform 12">
              <a:extLst>
                <a:ext uri="{FF2B5EF4-FFF2-40B4-BE49-F238E27FC236}">
                  <a16:creationId xmlns:a16="http://schemas.microsoft.com/office/drawing/2014/main" id="{72E9076F-DADE-3B44-BAC0-54C772B08D14}"/>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14" name="Freeform 13">
              <a:extLst>
                <a:ext uri="{FF2B5EF4-FFF2-40B4-BE49-F238E27FC236}">
                  <a16:creationId xmlns:a16="http://schemas.microsoft.com/office/drawing/2014/main" id="{7E11DED8-3F0E-6C44-AF17-F75DED0A1747}"/>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18" name="Footer Placeholder 4">
            <a:extLst>
              <a:ext uri="{FF2B5EF4-FFF2-40B4-BE49-F238E27FC236}">
                <a16:creationId xmlns:a16="http://schemas.microsoft.com/office/drawing/2014/main" id="{5C2DCD4C-E814-3D4C-9B4D-89F722FAF6F2}"/>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9" name="Slide Number Placeholder 5">
            <a:extLst>
              <a:ext uri="{FF2B5EF4-FFF2-40B4-BE49-F238E27FC236}">
                <a16:creationId xmlns:a16="http://schemas.microsoft.com/office/drawing/2014/main" id="{25B7A97E-9CAF-5044-A05C-8E45B94DD316}"/>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
        <p:nvSpPr>
          <p:cNvPr id="26" name="Text Placeholder 2">
            <a:extLst>
              <a:ext uri="{FF2B5EF4-FFF2-40B4-BE49-F238E27FC236}">
                <a16:creationId xmlns:a16="http://schemas.microsoft.com/office/drawing/2014/main" id="{3005227C-D8D0-1A49-9698-634030AC7AC4}"/>
              </a:ext>
            </a:extLst>
          </p:cNvPr>
          <p:cNvSpPr>
            <a:spLocks noGrp="1"/>
          </p:cNvSpPr>
          <p:nvPr>
            <p:ph type="body" sz="quarter" idx="17" hasCustomPrompt="1"/>
          </p:nvPr>
        </p:nvSpPr>
        <p:spPr>
          <a:xfrm>
            <a:off x="8735027" y="1380896"/>
            <a:ext cx="2681721" cy="4276954"/>
          </a:xfrm>
        </p:spPr>
        <p:txBody>
          <a:bodyPr/>
          <a:lstStyle>
            <a:lvl1pPr marL="0" indent="0">
              <a:buFontTx/>
              <a:buNone/>
              <a:defRPr lang="en-GB" sz="1600" b="0" i="0" kern="1200" dirty="0" smtClean="0">
                <a:solidFill>
                  <a:schemeClr val="bg1"/>
                </a:solidFill>
                <a:latin typeface="Precisely Light" pitchFamily="2" charset="0"/>
                <a:ea typeface="+mn-ea"/>
                <a:cs typeface="+mn-cs"/>
              </a:defRPr>
            </a:lvl1pPr>
            <a:lvl2pPr marL="180612" indent="0">
              <a:buFontTx/>
              <a:buNone/>
              <a:defRPr b="0" i="0">
                <a:latin typeface="Precisely Light" pitchFamily="2" charset="0"/>
              </a:defRPr>
            </a:lvl2pPr>
            <a:lvl3pPr marL="360362" indent="0">
              <a:buFontTx/>
              <a:buNone/>
              <a:defRPr b="0" i="0">
                <a:latin typeface="Precisely Light" pitchFamily="2" charset="0"/>
              </a:defRPr>
            </a:lvl3pPr>
            <a:lvl4pPr marL="540000" indent="0">
              <a:buFontTx/>
              <a:buNone/>
              <a:defRPr b="0" i="0">
                <a:latin typeface="Precisely Light" pitchFamily="2" charset="0"/>
              </a:defRPr>
            </a:lvl4pPr>
            <a:lvl5pPr marL="719137" indent="0">
              <a:buFontTx/>
              <a:buNone/>
              <a:defRPr b="0" i="0">
                <a:latin typeface="Precisely Light" pitchFamily="2"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dolore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sunt in culpa qui </a:t>
            </a:r>
            <a:r>
              <a:rPr lang="en-GB" dirty="0" err="1"/>
              <a:t>officia</a:t>
            </a:r>
            <a:r>
              <a:rPr lang="en-GB" dirty="0"/>
              <a:t> </a:t>
            </a:r>
            <a:r>
              <a:rPr lang="en-GB" dirty="0" err="1"/>
              <a:t>deserunt</a:t>
            </a:r>
            <a:r>
              <a:rPr lang="en-GB" dirty="0"/>
              <a:t> </a:t>
            </a:r>
            <a:r>
              <a:rPr lang="en-GB" dirty="0" err="1"/>
              <a:t>mollit</a:t>
            </a:r>
            <a:r>
              <a:rPr lang="en-GB" dirty="0"/>
              <a:t> </a:t>
            </a:r>
            <a:r>
              <a:rPr lang="en-GB" dirty="0" err="1"/>
              <a:t>anim</a:t>
            </a:r>
            <a:r>
              <a:rPr lang="en-GB" dirty="0"/>
              <a:t> id </a:t>
            </a:r>
            <a:r>
              <a:rPr lang="en-GB" dirty="0" err="1"/>
              <a:t>est</a:t>
            </a:r>
            <a:r>
              <a:rPr lang="en-GB" dirty="0"/>
              <a:t> </a:t>
            </a:r>
            <a:r>
              <a:rPr lang="en-GB" dirty="0" err="1"/>
              <a:t>laborum</a:t>
            </a:r>
            <a:endParaRPr lang="en-GB" dirty="0"/>
          </a:p>
          <a:p>
            <a:pPr lvl="0"/>
            <a:endParaRPr lang="en-GB" dirty="0"/>
          </a:p>
        </p:txBody>
      </p:sp>
      <p:sp>
        <p:nvSpPr>
          <p:cNvPr id="27" name="Text Placeholder 4">
            <a:extLst>
              <a:ext uri="{FF2B5EF4-FFF2-40B4-BE49-F238E27FC236}">
                <a16:creationId xmlns:a16="http://schemas.microsoft.com/office/drawing/2014/main" id="{C0AE49B8-2106-4B44-B2BD-05CD37F44FC7}"/>
              </a:ext>
            </a:extLst>
          </p:cNvPr>
          <p:cNvSpPr>
            <a:spLocks noGrp="1"/>
          </p:cNvSpPr>
          <p:nvPr>
            <p:ph type="body" sz="quarter" idx="18" hasCustomPrompt="1"/>
          </p:nvPr>
        </p:nvSpPr>
        <p:spPr>
          <a:xfrm>
            <a:off x="870828" y="1202331"/>
            <a:ext cx="6415797" cy="4255493"/>
          </a:xfrm>
        </p:spPr>
        <p:txBody>
          <a:bodyPr/>
          <a:lstStyle>
            <a:lvl1pPr marL="0" indent="0">
              <a:buFontTx/>
              <a:buNone/>
              <a:defRPr lang="en-GB" sz="5400" b="1" kern="1200" dirty="0" smtClean="0">
                <a:solidFill>
                  <a:schemeClr val="bg1"/>
                </a:solidFill>
                <a:latin typeface="Precisely Demi" pitchFamily="2" charset="0"/>
                <a:ea typeface="+mj-ea"/>
                <a:cs typeface="+mj-cs"/>
              </a:defRPr>
            </a:lvl1pPr>
          </a:lstStyle>
          <a:p>
            <a:pPr lvl="0"/>
            <a:r>
              <a:rPr lang="en-GB" dirty="0"/>
              <a:t>Large type only Lorem ipsum </a:t>
            </a:r>
            <a:r>
              <a:rPr lang="en-GB" dirty="0" err="1"/>
              <a:t>dolor</a:t>
            </a:r>
            <a:r>
              <a:rPr lang="en-GB" dirty="0"/>
              <a:t> sit </a:t>
            </a:r>
            <a:r>
              <a:rPr lang="en-GB" dirty="0" err="1"/>
              <a:t>amet</a:t>
            </a:r>
            <a:r>
              <a:rPr lang="en-GB" dirty="0"/>
              <a:t> </a:t>
            </a:r>
            <a:r>
              <a:rPr lang="en-GB" dirty="0" err="1"/>
              <a:t>consectur</a:t>
            </a:r>
            <a:r>
              <a:rPr lang="en-GB" dirty="0"/>
              <a:t> </a:t>
            </a:r>
            <a:r>
              <a:rPr lang="en-GB" dirty="0" err="1"/>
              <a:t>adipiscing</a:t>
            </a:r>
            <a:r>
              <a:rPr lang="en-GB" dirty="0"/>
              <a:t> Aelita, </a:t>
            </a:r>
            <a:r>
              <a:rPr lang="en-GB" dirty="0" err="1"/>
              <a:t>sed</a:t>
            </a:r>
            <a:r>
              <a:rPr lang="en-GB" dirty="0"/>
              <a:t> do </a:t>
            </a:r>
            <a:r>
              <a:rPr lang="en-GB" dirty="0" err="1"/>
              <a:t>eiusmod</a:t>
            </a:r>
            <a:endParaRPr lang="en-GB" dirty="0"/>
          </a:p>
          <a:p>
            <a:pPr lvl="0"/>
            <a:endParaRPr lang="en-GB" dirty="0"/>
          </a:p>
          <a:p>
            <a:pPr lvl="0"/>
            <a:endParaRPr lang="en-GB" dirty="0"/>
          </a:p>
          <a:p>
            <a:pPr lvl="0"/>
            <a:endParaRPr lang="en-GB" dirty="0"/>
          </a:p>
        </p:txBody>
      </p:sp>
    </p:spTree>
    <p:extLst>
      <p:ext uri="{BB962C8B-B14F-4D97-AF65-F5344CB8AC3E}">
        <p14:creationId xmlns:p14="http://schemas.microsoft.com/office/powerpoint/2010/main" val="289022439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Statement and detail">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F7D6962-8770-5A4C-B74A-CC2E589D7695}"/>
              </a:ext>
            </a:extLst>
          </p:cNvPr>
          <p:cNvSpPr/>
          <p:nvPr userDrawn="1"/>
        </p:nvSpPr>
        <p:spPr>
          <a:xfrm>
            <a:off x="1" y="0"/>
            <a:ext cx="55149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90000"/>
              </a:lnSpc>
              <a:spcBef>
                <a:spcPts val="0"/>
              </a:spcBef>
              <a:spcAft>
                <a:spcPts val="600"/>
              </a:spcAft>
            </a:pPr>
            <a:endParaRPr lang="en-US" sz="2000" dirty="0">
              <a:latin typeface="Precisely Light" pitchFamily="2" charset="0"/>
            </a:endParaRPr>
          </a:p>
        </p:txBody>
      </p:sp>
      <p:grpSp>
        <p:nvGrpSpPr>
          <p:cNvPr id="9" name="Group 8">
            <a:extLst>
              <a:ext uri="{FF2B5EF4-FFF2-40B4-BE49-F238E27FC236}">
                <a16:creationId xmlns:a16="http://schemas.microsoft.com/office/drawing/2014/main" id="{EC156F76-CD73-304D-94D5-8C9FB576143D}"/>
              </a:ext>
            </a:extLst>
          </p:cNvPr>
          <p:cNvGrpSpPr/>
          <p:nvPr userDrawn="1"/>
        </p:nvGrpSpPr>
        <p:grpSpPr>
          <a:xfrm>
            <a:off x="11706254" y="6330013"/>
            <a:ext cx="278211" cy="330763"/>
            <a:chOff x="12902744" y="3817890"/>
            <a:chExt cx="268754" cy="319520"/>
          </a:xfrm>
          <a:solidFill>
            <a:schemeClr val="bg1"/>
          </a:solidFill>
        </p:grpSpPr>
        <p:sp>
          <p:nvSpPr>
            <p:cNvPr id="13" name="Freeform 12">
              <a:extLst>
                <a:ext uri="{FF2B5EF4-FFF2-40B4-BE49-F238E27FC236}">
                  <a16:creationId xmlns:a16="http://schemas.microsoft.com/office/drawing/2014/main" id="{72E9076F-DADE-3B44-BAC0-54C772B08D14}"/>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14" name="Freeform 13">
              <a:extLst>
                <a:ext uri="{FF2B5EF4-FFF2-40B4-BE49-F238E27FC236}">
                  <a16:creationId xmlns:a16="http://schemas.microsoft.com/office/drawing/2014/main" id="{7E11DED8-3F0E-6C44-AF17-F75DED0A1747}"/>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18" name="Footer Placeholder 4">
            <a:extLst>
              <a:ext uri="{FF2B5EF4-FFF2-40B4-BE49-F238E27FC236}">
                <a16:creationId xmlns:a16="http://schemas.microsoft.com/office/drawing/2014/main" id="{5C2DCD4C-E814-3D4C-9B4D-89F722FAF6F2}"/>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9" name="Slide Number Placeholder 5">
            <a:extLst>
              <a:ext uri="{FF2B5EF4-FFF2-40B4-BE49-F238E27FC236}">
                <a16:creationId xmlns:a16="http://schemas.microsoft.com/office/drawing/2014/main" id="{25B7A97E-9CAF-5044-A05C-8E45B94DD316}"/>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
        <p:nvSpPr>
          <p:cNvPr id="16" name="Text Placeholder 2">
            <a:extLst>
              <a:ext uri="{FF2B5EF4-FFF2-40B4-BE49-F238E27FC236}">
                <a16:creationId xmlns:a16="http://schemas.microsoft.com/office/drawing/2014/main" id="{92FE9C50-FD15-4344-BB8A-0298C27B3D6C}"/>
              </a:ext>
            </a:extLst>
          </p:cNvPr>
          <p:cNvSpPr>
            <a:spLocks noGrp="1"/>
          </p:cNvSpPr>
          <p:nvPr>
            <p:ph type="body" sz="quarter" idx="13" hasCustomPrompt="1"/>
          </p:nvPr>
        </p:nvSpPr>
        <p:spPr>
          <a:xfrm>
            <a:off x="-1" y="519275"/>
            <a:ext cx="12191999" cy="4009863"/>
          </a:xfrm>
        </p:spPr>
        <p:txBody>
          <a:bodyPr/>
          <a:lstStyle>
            <a:lvl1pPr marL="0" indent="0" algn="ctr">
              <a:buFontTx/>
              <a:buNone/>
              <a:defRPr lang="en-GB" sz="33400" kern="1200" dirty="0" smtClean="0">
                <a:solidFill>
                  <a:schemeClr val="bg1"/>
                </a:solidFill>
                <a:latin typeface="Precisely Bold" panose="00000800000000000000" pitchFamily="2" charset="0"/>
                <a:ea typeface="+mj-ea"/>
                <a:cs typeface="+mj-cs"/>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marL="0" lvl="0" algn="ctr" defTabSz="711200" rtl="0" eaLnBrk="1" latinLnBrk="0" hangingPunct="1">
              <a:spcBef>
                <a:spcPct val="0"/>
              </a:spcBef>
              <a:spcAft>
                <a:spcPct val="0"/>
              </a:spcAft>
              <a:defRPr/>
            </a:pPr>
            <a:r>
              <a:rPr lang="en-GB" dirty="0"/>
              <a:t>enter</a:t>
            </a:r>
          </a:p>
        </p:txBody>
      </p:sp>
      <p:sp>
        <p:nvSpPr>
          <p:cNvPr id="21" name="Text Placeholder 4">
            <a:extLst>
              <a:ext uri="{FF2B5EF4-FFF2-40B4-BE49-F238E27FC236}">
                <a16:creationId xmlns:a16="http://schemas.microsoft.com/office/drawing/2014/main" id="{710DEBC3-7658-B14C-82DB-99FC967783A3}"/>
              </a:ext>
            </a:extLst>
          </p:cNvPr>
          <p:cNvSpPr>
            <a:spLocks noGrp="1"/>
          </p:cNvSpPr>
          <p:nvPr>
            <p:ph type="body" sz="quarter" idx="14" hasCustomPrompt="1"/>
          </p:nvPr>
        </p:nvSpPr>
        <p:spPr>
          <a:xfrm>
            <a:off x="869162" y="1054293"/>
            <a:ext cx="3283745" cy="1145982"/>
          </a:xfrm>
        </p:spPr>
        <p:txBody>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tabLst/>
              <a:defRPr lang="en-GB" sz="1600" b="0" i="0" kern="1200" dirty="0" smtClean="0">
                <a:solidFill>
                  <a:schemeClr val="bg1"/>
                </a:solidFill>
                <a:latin typeface="Precisely Light" pitchFamily="2" charset="0"/>
                <a:ea typeface="+mn-ea"/>
                <a:cs typeface="+mn-cs"/>
              </a:defRPr>
            </a:lvl1pPr>
            <a:lvl2pPr marL="180612" indent="0">
              <a:buFontTx/>
              <a:buNone/>
              <a:defRPr b="0" i="0">
                <a:solidFill>
                  <a:schemeClr val="bg1"/>
                </a:solidFill>
                <a:latin typeface="Precisely Light" pitchFamily="2" charset="0"/>
              </a:defRPr>
            </a:lvl2pPr>
            <a:lvl3pPr marL="360362" indent="0">
              <a:buFontTx/>
              <a:buNone/>
              <a:defRPr b="0" i="0">
                <a:solidFill>
                  <a:schemeClr val="bg1"/>
                </a:solidFill>
                <a:latin typeface="Precisely Light" pitchFamily="2" charset="0"/>
              </a:defRPr>
            </a:lvl3pPr>
            <a:lvl4pPr marL="540000" indent="0">
              <a:buFontTx/>
              <a:buNone/>
              <a:defRPr b="0" i="0">
                <a:solidFill>
                  <a:schemeClr val="bg1"/>
                </a:solidFill>
                <a:latin typeface="Precisely Light" pitchFamily="2" charset="0"/>
              </a:defRPr>
            </a:lvl4pPr>
            <a:lvl5pPr marL="719137" indent="0">
              <a:buFontTx/>
              <a:buNone/>
              <a:defRPr b="0" i="0">
                <a:solidFill>
                  <a:schemeClr val="bg1"/>
                </a:solidFill>
                <a:latin typeface="Precisely Light" pitchFamily="2"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endParaRPr lang="en-GB" dirty="0"/>
          </a:p>
          <a:p>
            <a:pPr lvl="0"/>
            <a:endParaRPr lang="en-GB" dirty="0"/>
          </a:p>
        </p:txBody>
      </p:sp>
      <p:sp>
        <p:nvSpPr>
          <p:cNvPr id="29" name="Text Placeholder 4">
            <a:extLst>
              <a:ext uri="{FF2B5EF4-FFF2-40B4-BE49-F238E27FC236}">
                <a16:creationId xmlns:a16="http://schemas.microsoft.com/office/drawing/2014/main" id="{DB052E5A-2F6F-184C-BB58-2A7BE530299D}"/>
              </a:ext>
            </a:extLst>
          </p:cNvPr>
          <p:cNvSpPr>
            <a:spLocks noGrp="1"/>
          </p:cNvSpPr>
          <p:nvPr>
            <p:ph type="body" sz="quarter" idx="15" hasCustomPrompt="1"/>
          </p:nvPr>
        </p:nvSpPr>
        <p:spPr>
          <a:xfrm>
            <a:off x="7122698" y="5199424"/>
            <a:ext cx="3975017" cy="1029926"/>
          </a:xfrm>
        </p:spPr>
        <p:txBody>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tabLst/>
              <a:defRPr lang="en-GB" sz="1600" b="0" i="0" kern="1200" dirty="0" smtClean="0">
                <a:solidFill>
                  <a:schemeClr val="bg1"/>
                </a:solidFill>
                <a:latin typeface="Precisely Light" pitchFamily="2" charset="0"/>
                <a:ea typeface="+mn-ea"/>
                <a:cs typeface="+mn-cs"/>
              </a:defRPr>
            </a:lvl1pPr>
            <a:lvl2pPr marL="180612" indent="0">
              <a:buFontTx/>
              <a:buNone/>
              <a:defRPr b="0" i="0">
                <a:solidFill>
                  <a:schemeClr val="bg1"/>
                </a:solidFill>
                <a:latin typeface="Precisely Light" pitchFamily="2" charset="0"/>
              </a:defRPr>
            </a:lvl2pPr>
            <a:lvl3pPr marL="360362" indent="0">
              <a:buFontTx/>
              <a:buNone/>
              <a:defRPr b="0" i="0">
                <a:solidFill>
                  <a:schemeClr val="bg1"/>
                </a:solidFill>
                <a:latin typeface="Precisely Light" pitchFamily="2" charset="0"/>
              </a:defRPr>
            </a:lvl3pPr>
            <a:lvl4pPr marL="540000" indent="0">
              <a:buFontTx/>
              <a:buNone/>
              <a:defRPr b="0" i="0">
                <a:solidFill>
                  <a:schemeClr val="bg1"/>
                </a:solidFill>
                <a:latin typeface="Precisely Light" pitchFamily="2" charset="0"/>
              </a:defRPr>
            </a:lvl4pPr>
            <a:lvl5pPr marL="719137" indent="0">
              <a:buFontTx/>
              <a:buNone/>
              <a:defRPr b="0" i="0">
                <a:solidFill>
                  <a:schemeClr val="bg1"/>
                </a:solidFill>
                <a:latin typeface="Precisely Light" pitchFamily="2"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endParaRPr lang="en-GB" dirty="0"/>
          </a:p>
          <a:p>
            <a:pPr lvl="0"/>
            <a:endParaRPr lang="en-GB" dirty="0"/>
          </a:p>
        </p:txBody>
      </p:sp>
    </p:spTree>
    <p:extLst>
      <p:ext uri="{BB962C8B-B14F-4D97-AF65-F5344CB8AC3E}">
        <p14:creationId xmlns:p14="http://schemas.microsoft.com/office/powerpoint/2010/main" val="153471991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BA62DA-16F5-6441-9B3C-42837D5ED9A1}"/>
              </a:ext>
            </a:extLst>
          </p:cNvPr>
          <p:cNvSpPr>
            <a:spLocks noGrp="1"/>
          </p:cNvSpPr>
          <p:nvPr>
            <p:ph type="body" sz="quarter" idx="10" hasCustomPrompt="1"/>
          </p:nvPr>
        </p:nvSpPr>
        <p:spPr>
          <a:xfrm>
            <a:off x="495300" y="1663700"/>
            <a:ext cx="10689384" cy="471206"/>
          </a:xfrm>
        </p:spPr>
        <p:txBody>
          <a:bodyPr/>
          <a:lstStyle>
            <a:lvl1pPr marL="0" indent="0">
              <a:buFontTx/>
              <a:buNone/>
              <a:defRPr b="0" i="0">
                <a:latin typeface="Precisely Light" pitchFamily="2" charset="0"/>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lvl="0"/>
            <a:r>
              <a:rPr lang="en-GB" dirty="0"/>
              <a:t>Precisely light </a:t>
            </a:r>
            <a:r>
              <a:rPr lang="en-GB" dirty="0" err="1"/>
              <a:t>abcdefghijklmnopqrstuvwxyz</a:t>
            </a:r>
            <a:r>
              <a:rPr lang="en-GB" dirty="0"/>
              <a:t> 12345678910 </a:t>
            </a:r>
            <a:endParaRPr lang="en-US" dirty="0"/>
          </a:p>
        </p:txBody>
      </p:sp>
      <p:sp>
        <p:nvSpPr>
          <p:cNvPr id="4" name="Title 1">
            <a:extLst>
              <a:ext uri="{FF2B5EF4-FFF2-40B4-BE49-F238E27FC236}">
                <a16:creationId xmlns:a16="http://schemas.microsoft.com/office/drawing/2014/main" id="{D7FE90CF-B882-0A47-9E17-7B3B67CDA8BB}"/>
              </a:ext>
            </a:extLst>
          </p:cNvPr>
          <p:cNvSpPr>
            <a:spLocks noGrp="1"/>
          </p:cNvSpPr>
          <p:nvPr>
            <p:ph type="ctrTitle" hasCustomPrompt="1"/>
          </p:nvPr>
        </p:nvSpPr>
        <p:spPr>
          <a:xfrm>
            <a:off x="540588" y="621647"/>
            <a:ext cx="1068938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dirty="0"/>
              <a:t>Precisely font</a:t>
            </a:r>
          </a:p>
        </p:txBody>
      </p:sp>
      <p:sp>
        <p:nvSpPr>
          <p:cNvPr id="8" name="Text Placeholder 2">
            <a:extLst>
              <a:ext uri="{FF2B5EF4-FFF2-40B4-BE49-F238E27FC236}">
                <a16:creationId xmlns:a16="http://schemas.microsoft.com/office/drawing/2014/main" id="{66E00D60-A1D9-6F4A-93A3-AC78DE81E65B}"/>
              </a:ext>
            </a:extLst>
          </p:cNvPr>
          <p:cNvSpPr>
            <a:spLocks noGrp="1"/>
          </p:cNvSpPr>
          <p:nvPr>
            <p:ph type="body" sz="quarter" idx="13" hasCustomPrompt="1"/>
          </p:nvPr>
        </p:nvSpPr>
        <p:spPr>
          <a:xfrm>
            <a:off x="495300" y="2159746"/>
            <a:ext cx="10689384" cy="471206"/>
          </a:xfrm>
        </p:spPr>
        <p:txBody>
          <a:bodyPr/>
          <a:lstStyle>
            <a:lvl1pPr marL="0" indent="0">
              <a:buFontTx/>
              <a:buNone/>
              <a:defRPr b="0" i="0">
                <a:latin typeface="Precisely Light" pitchFamily="2" charset="0"/>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lvl="0"/>
            <a:r>
              <a:rPr lang="en-GB" dirty="0"/>
              <a:t>Precisely light italic </a:t>
            </a:r>
            <a:r>
              <a:rPr lang="en-GB" dirty="0" err="1"/>
              <a:t>abcdefghijklmnopqrstuvwxyz</a:t>
            </a:r>
            <a:r>
              <a:rPr lang="en-GB" dirty="0"/>
              <a:t> 12345678910</a:t>
            </a:r>
            <a:endParaRPr lang="en-US" dirty="0"/>
          </a:p>
        </p:txBody>
      </p:sp>
      <p:sp>
        <p:nvSpPr>
          <p:cNvPr id="14" name="Text Placeholder 2">
            <a:extLst>
              <a:ext uri="{FF2B5EF4-FFF2-40B4-BE49-F238E27FC236}">
                <a16:creationId xmlns:a16="http://schemas.microsoft.com/office/drawing/2014/main" id="{2FC02832-3FA9-C040-908D-D2D48AD92215}"/>
              </a:ext>
            </a:extLst>
          </p:cNvPr>
          <p:cNvSpPr>
            <a:spLocks noGrp="1"/>
          </p:cNvSpPr>
          <p:nvPr>
            <p:ph type="body" sz="quarter" idx="14" hasCustomPrompt="1"/>
          </p:nvPr>
        </p:nvSpPr>
        <p:spPr>
          <a:xfrm>
            <a:off x="495300" y="2819400"/>
            <a:ext cx="10689384" cy="471206"/>
          </a:xfrm>
        </p:spPr>
        <p:txBody>
          <a:bodyPr/>
          <a:lstStyle>
            <a:lvl1pPr marL="0" indent="0">
              <a:buFontTx/>
              <a:buNone/>
              <a:defRPr b="0" i="0">
                <a:latin typeface="Precisely" pitchFamily="2" charset="0"/>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lvl="0"/>
            <a:r>
              <a:rPr lang="en-GB" dirty="0"/>
              <a:t>Precisely Regular </a:t>
            </a:r>
            <a:r>
              <a:rPr lang="en-GB" dirty="0" err="1"/>
              <a:t>abcdefghijklmnopqrstuvwxyz</a:t>
            </a:r>
            <a:r>
              <a:rPr lang="en-GB" dirty="0"/>
              <a:t> 12345678910 </a:t>
            </a:r>
            <a:endParaRPr lang="en-US" dirty="0"/>
          </a:p>
        </p:txBody>
      </p:sp>
      <p:sp>
        <p:nvSpPr>
          <p:cNvPr id="15" name="Text Placeholder 2">
            <a:extLst>
              <a:ext uri="{FF2B5EF4-FFF2-40B4-BE49-F238E27FC236}">
                <a16:creationId xmlns:a16="http://schemas.microsoft.com/office/drawing/2014/main" id="{3D7411D0-8BA1-9E45-B4F8-46C2F1FF1AC1}"/>
              </a:ext>
            </a:extLst>
          </p:cNvPr>
          <p:cNvSpPr>
            <a:spLocks noGrp="1"/>
          </p:cNvSpPr>
          <p:nvPr>
            <p:ph type="body" sz="quarter" idx="15" hasCustomPrompt="1"/>
          </p:nvPr>
        </p:nvSpPr>
        <p:spPr>
          <a:xfrm>
            <a:off x="495300" y="3315446"/>
            <a:ext cx="10689384" cy="471206"/>
          </a:xfrm>
        </p:spPr>
        <p:txBody>
          <a:bodyPr/>
          <a:lstStyle>
            <a:lvl1pPr marL="0" indent="0">
              <a:buFontTx/>
              <a:buNone/>
              <a:defRPr b="0" i="0">
                <a:latin typeface="Precisely Light" pitchFamily="2" charset="0"/>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lvl="0"/>
            <a:r>
              <a:rPr lang="en-GB" dirty="0"/>
              <a:t>Precisely Regular italic </a:t>
            </a:r>
            <a:r>
              <a:rPr lang="en-GB" dirty="0" err="1"/>
              <a:t>abcdefghijklmnopqrstuvwxyz</a:t>
            </a:r>
            <a:r>
              <a:rPr lang="en-GB" dirty="0"/>
              <a:t> 12345678910</a:t>
            </a:r>
            <a:endParaRPr lang="en-US" dirty="0"/>
          </a:p>
        </p:txBody>
      </p:sp>
      <p:sp>
        <p:nvSpPr>
          <p:cNvPr id="16" name="Text Placeholder 2">
            <a:extLst>
              <a:ext uri="{FF2B5EF4-FFF2-40B4-BE49-F238E27FC236}">
                <a16:creationId xmlns:a16="http://schemas.microsoft.com/office/drawing/2014/main" id="{6493EE63-9BB6-6647-9315-7C30692975F2}"/>
              </a:ext>
            </a:extLst>
          </p:cNvPr>
          <p:cNvSpPr>
            <a:spLocks noGrp="1"/>
          </p:cNvSpPr>
          <p:nvPr>
            <p:ph type="body" sz="quarter" idx="16" hasCustomPrompt="1"/>
          </p:nvPr>
        </p:nvSpPr>
        <p:spPr>
          <a:xfrm>
            <a:off x="495300" y="4000500"/>
            <a:ext cx="10689384" cy="471206"/>
          </a:xfrm>
        </p:spPr>
        <p:txBody>
          <a:bodyPr/>
          <a:lstStyle>
            <a:lvl1pPr marL="0" indent="0">
              <a:buFontTx/>
              <a:buNone/>
              <a:defRPr b="0" i="0">
                <a:latin typeface="Precisely Bold" panose="00000800000000000000" pitchFamily="2" charset="0"/>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lvl="0"/>
            <a:r>
              <a:rPr lang="en-GB" dirty="0"/>
              <a:t>Precisely Bold </a:t>
            </a:r>
            <a:r>
              <a:rPr lang="en-GB" dirty="0" err="1"/>
              <a:t>abcdefghijklmnopqrstuvwxyz</a:t>
            </a:r>
            <a:r>
              <a:rPr lang="en-GB" dirty="0"/>
              <a:t> 12345678910 </a:t>
            </a:r>
            <a:endParaRPr lang="en-US" dirty="0"/>
          </a:p>
        </p:txBody>
      </p:sp>
      <p:sp>
        <p:nvSpPr>
          <p:cNvPr id="17" name="Text Placeholder 2">
            <a:extLst>
              <a:ext uri="{FF2B5EF4-FFF2-40B4-BE49-F238E27FC236}">
                <a16:creationId xmlns:a16="http://schemas.microsoft.com/office/drawing/2014/main" id="{3CE3366A-EB05-CF4D-9A5E-2FCF81A1746A}"/>
              </a:ext>
            </a:extLst>
          </p:cNvPr>
          <p:cNvSpPr>
            <a:spLocks noGrp="1"/>
          </p:cNvSpPr>
          <p:nvPr>
            <p:ph type="body" sz="quarter" idx="17" hasCustomPrompt="1"/>
          </p:nvPr>
        </p:nvSpPr>
        <p:spPr>
          <a:xfrm>
            <a:off x="495300" y="4496546"/>
            <a:ext cx="10689384" cy="471206"/>
          </a:xfrm>
        </p:spPr>
        <p:txBody>
          <a:bodyPr/>
          <a:lstStyle>
            <a:lvl1pPr marL="0" indent="0">
              <a:buFontTx/>
              <a:buNone/>
              <a:defRPr b="0" i="0">
                <a:latin typeface="Precisely Bold It" pitchFamily="2" charset="0"/>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lvl="0"/>
            <a:r>
              <a:rPr lang="en-GB" dirty="0"/>
              <a:t>Precisely Bold italic </a:t>
            </a:r>
            <a:r>
              <a:rPr lang="en-GB" dirty="0" err="1"/>
              <a:t>abcdefghijklmnopqrstuvwxyz</a:t>
            </a:r>
            <a:r>
              <a:rPr lang="en-GB" dirty="0"/>
              <a:t> 12345678910</a:t>
            </a:r>
            <a:endParaRPr lang="en-US" dirty="0"/>
          </a:p>
        </p:txBody>
      </p:sp>
    </p:spTree>
    <p:extLst>
      <p:ext uri="{BB962C8B-B14F-4D97-AF65-F5344CB8AC3E}">
        <p14:creationId xmlns:p14="http://schemas.microsoft.com/office/powerpoint/2010/main" val="1123418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text slide (dark)">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9BEC461-BE01-6E4C-9439-3776EE805F40}"/>
              </a:ext>
            </a:extLst>
          </p:cNvPr>
          <p:cNvSpPr>
            <a:spLocks noGrp="1"/>
          </p:cNvSpPr>
          <p:nvPr>
            <p:ph type="ctrTitle" hasCustomPrompt="1"/>
          </p:nvPr>
        </p:nvSpPr>
        <p:spPr>
          <a:xfrm>
            <a:off x="540588" y="621647"/>
            <a:ext cx="10689385" cy="637426"/>
          </a:xfrm>
        </p:spPr>
        <p:txBody>
          <a:bodyPr anchor="t"/>
          <a:lstStyle>
            <a:lvl1pPr algn="l">
              <a:defRPr lang="en-GB" sz="4000" b="0" i="0" kern="1200" dirty="0" smtClean="0">
                <a:solidFill>
                  <a:schemeClr val="bg1"/>
                </a:solidFill>
                <a:latin typeface="Precisely Bold" panose="00000800000000000000" pitchFamily="2" charset="0"/>
                <a:ea typeface="+mj-ea"/>
                <a:cs typeface="+mj-cs"/>
              </a:defRPr>
            </a:lvl1pPr>
          </a:lstStyle>
          <a:p>
            <a:r>
              <a:rPr lang="en-GB"/>
              <a:t>Simple text slide (dark)</a:t>
            </a:r>
            <a:br>
              <a:rPr lang="en-GB"/>
            </a:br>
            <a:endParaRPr lang="en-GB"/>
          </a:p>
        </p:txBody>
      </p:sp>
      <p:sp>
        <p:nvSpPr>
          <p:cNvPr id="17" name="Text Placeholder 2">
            <a:extLst>
              <a:ext uri="{FF2B5EF4-FFF2-40B4-BE49-F238E27FC236}">
                <a16:creationId xmlns:a16="http://schemas.microsoft.com/office/drawing/2014/main" id="{E057B9FC-F4AB-874C-BCE9-91BD5EEA8765}"/>
              </a:ext>
            </a:extLst>
          </p:cNvPr>
          <p:cNvSpPr>
            <a:spLocks noGrp="1"/>
          </p:cNvSpPr>
          <p:nvPr>
            <p:ph type="body" sz="quarter" idx="16"/>
          </p:nvPr>
        </p:nvSpPr>
        <p:spPr>
          <a:xfrm>
            <a:off x="540588" y="1699651"/>
            <a:ext cx="10699907" cy="4077407"/>
          </a:xfrm>
        </p:spPr>
        <p:txBody>
          <a:bodyPr/>
          <a:lstStyle>
            <a:lvl1pPr marL="180975" indent="-180975">
              <a:buClr>
                <a:schemeClr val="bg1"/>
              </a:buClr>
              <a:tabLst/>
              <a:defRPr sz="1600" b="0" i="0">
                <a:solidFill>
                  <a:schemeClr val="bg1"/>
                </a:solidFill>
                <a:latin typeface="Precisely Light" pitchFamily="2" charset="0"/>
              </a:defRPr>
            </a:lvl1pPr>
            <a:lvl2pPr marL="358775" indent="-179388">
              <a:buClr>
                <a:schemeClr val="bg1"/>
              </a:buClr>
              <a:tabLst/>
              <a:defRPr sz="1400" b="0" i="0">
                <a:solidFill>
                  <a:schemeClr val="bg1"/>
                </a:solidFill>
                <a:latin typeface="Precisely Light" pitchFamily="2" charset="0"/>
              </a:defRPr>
            </a:lvl2pPr>
            <a:lvl3pPr marL="539750" indent="-179388">
              <a:buClr>
                <a:schemeClr val="bg1"/>
              </a:buClr>
              <a:tabLst/>
              <a:defRPr sz="1200" b="0" i="0">
                <a:solidFill>
                  <a:schemeClr val="bg1"/>
                </a:solidFill>
                <a:latin typeface="Precisely Light" pitchFamily="2" charset="0"/>
              </a:defRPr>
            </a:lvl3pPr>
            <a:lvl4pPr marL="719138" indent="-179388">
              <a:buClr>
                <a:schemeClr val="bg1"/>
              </a:buClr>
              <a:tabLst/>
              <a:defRPr sz="1100" b="0" i="0">
                <a:solidFill>
                  <a:schemeClr val="bg1"/>
                </a:solidFill>
                <a:latin typeface="Precisely Light" pitchFamily="2" charset="0"/>
              </a:defRPr>
            </a:lvl4pPr>
            <a:lvl5pPr marL="898525" indent="-179388">
              <a:buClr>
                <a:schemeClr val="bg1"/>
              </a:buClr>
              <a:tabLst/>
              <a:defRPr sz="1100" b="0" i="0">
                <a:solidFill>
                  <a:schemeClr val="bg1"/>
                </a:solidFill>
                <a:latin typeface="Precisely Light" pitchFamily="2" charset="0"/>
              </a:defRPr>
            </a:lvl5pPr>
            <a:lvl6pPr marL="1079500" indent="-179388">
              <a:buClr>
                <a:schemeClr val="bg1"/>
              </a:buClr>
              <a:tabLst/>
              <a:defRPr sz="1000" b="0" i="0">
                <a:solidFill>
                  <a:schemeClr val="bg1"/>
                </a:solidFill>
                <a:latin typeface="Precisely Light" pitchFamily="2" charset="0"/>
              </a:defRPr>
            </a:lvl6pPr>
            <a:lvl7pPr marL="1258888" indent="-179388">
              <a:buClr>
                <a:schemeClr val="bg1"/>
              </a:buClr>
              <a:tabLst/>
              <a:defRPr sz="900" b="0" i="0">
                <a:solidFill>
                  <a:schemeClr val="bg1"/>
                </a:solidFill>
                <a:latin typeface="Precisely Light" pitchFamily="2" charset="0"/>
              </a:defRPr>
            </a:lvl7pPr>
            <a:lvl8pPr marL="1439863" indent="-179388">
              <a:buClr>
                <a:schemeClr val="bg1"/>
              </a:buClr>
              <a:tabLst/>
              <a:defRPr sz="800" b="0" i="0">
                <a:solidFill>
                  <a:schemeClr val="bg1"/>
                </a:solidFill>
                <a:latin typeface="Precisely Light" pitchFamily="2" charset="0"/>
              </a:defRPr>
            </a:lvl8pPr>
            <a:lvl9pPr marL="1619250" indent="-179388">
              <a:buClr>
                <a:schemeClr val="bg1"/>
              </a:buClr>
              <a:tabLst/>
              <a:defRPr sz="700" b="0" i="0">
                <a:solidFill>
                  <a:schemeClr val="bg1"/>
                </a:solidFill>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9" name="Group 8">
            <a:extLst>
              <a:ext uri="{FF2B5EF4-FFF2-40B4-BE49-F238E27FC236}">
                <a16:creationId xmlns:a16="http://schemas.microsoft.com/office/drawing/2014/main" id="{EC156F76-CD73-304D-94D5-8C9FB576143D}"/>
              </a:ext>
            </a:extLst>
          </p:cNvPr>
          <p:cNvGrpSpPr/>
          <p:nvPr userDrawn="1"/>
        </p:nvGrpSpPr>
        <p:grpSpPr>
          <a:xfrm>
            <a:off x="11706254" y="6330013"/>
            <a:ext cx="278211" cy="330763"/>
            <a:chOff x="12902744" y="3817890"/>
            <a:chExt cx="268754" cy="319520"/>
          </a:xfrm>
          <a:solidFill>
            <a:schemeClr val="bg1"/>
          </a:solidFill>
        </p:grpSpPr>
        <p:sp>
          <p:nvSpPr>
            <p:cNvPr id="13" name="Freeform 12">
              <a:extLst>
                <a:ext uri="{FF2B5EF4-FFF2-40B4-BE49-F238E27FC236}">
                  <a16:creationId xmlns:a16="http://schemas.microsoft.com/office/drawing/2014/main" id="{72E9076F-DADE-3B44-BAC0-54C772B08D14}"/>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4" name="Freeform 13">
              <a:extLst>
                <a:ext uri="{FF2B5EF4-FFF2-40B4-BE49-F238E27FC236}">
                  <a16:creationId xmlns:a16="http://schemas.microsoft.com/office/drawing/2014/main" id="{7E11DED8-3F0E-6C44-AF17-F75DED0A1747}"/>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18" name="Footer Placeholder 4">
            <a:extLst>
              <a:ext uri="{FF2B5EF4-FFF2-40B4-BE49-F238E27FC236}">
                <a16:creationId xmlns:a16="http://schemas.microsoft.com/office/drawing/2014/main" id="{5C2DCD4C-E814-3D4C-9B4D-89F722FAF6F2}"/>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9" name="Slide Number Placeholder 5">
            <a:extLst>
              <a:ext uri="{FF2B5EF4-FFF2-40B4-BE49-F238E27FC236}">
                <a16:creationId xmlns:a16="http://schemas.microsoft.com/office/drawing/2014/main" id="{25B7A97E-9CAF-5044-A05C-8E45B94DD316}"/>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Tree>
    <p:extLst>
      <p:ext uri="{BB962C8B-B14F-4D97-AF65-F5344CB8AC3E}">
        <p14:creationId xmlns:p14="http://schemas.microsoft.com/office/powerpoint/2010/main" val="2323539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rg Chart">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9BEC461-BE01-6E4C-9439-3776EE805F40}"/>
              </a:ext>
            </a:extLst>
          </p:cNvPr>
          <p:cNvSpPr>
            <a:spLocks noGrp="1"/>
          </p:cNvSpPr>
          <p:nvPr>
            <p:ph type="ctrTitle" hasCustomPrompt="1"/>
          </p:nvPr>
        </p:nvSpPr>
        <p:spPr>
          <a:xfrm>
            <a:off x="540588" y="621647"/>
            <a:ext cx="2646749" cy="637426"/>
          </a:xfrm>
        </p:spPr>
        <p:txBody>
          <a:bodyPr anchor="t"/>
          <a:lstStyle>
            <a:lvl1pPr algn="l">
              <a:defRPr lang="en-GB" sz="4000" b="0" i="0" kern="1200" dirty="0" smtClean="0">
                <a:solidFill>
                  <a:schemeClr val="bg1"/>
                </a:solidFill>
                <a:latin typeface="Precisely Bold" panose="00000800000000000000" pitchFamily="2" charset="0"/>
                <a:ea typeface="+mj-ea"/>
                <a:cs typeface="+mj-cs"/>
              </a:defRPr>
            </a:lvl1pPr>
          </a:lstStyle>
          <a:p>
            <a:r>
              <a:rPr lang="en-GB"/>
              <a:t>Org Chart</a:t>
            </a:r>
            <a:br>
              <a:rPr lang="en-GB"/>
            </a:br>
            <a:endParaRPr lang="en-GB"/>
          </a:p>
        </p:txBody>
      </p:sp>
      <p:grpSp>
        <p:nvGrpSpPr>
          <p:cNvPr id="9" name="Group 8">
            <a:extLst>
              <a:ext uri="{FF2B5EF4-FFF2-40B4-BE49-F238E27FC236}">
                <a16:creationId xmlns:a16="http://schemas.microsoft.com/office/drawing/2014/main" id="{EC156F76-CD73-304D-94D5-8C9FB576143D}"/>
              </a:ext>
            </a:extLst>
          </p:cNvPr>
          <p:cNvGrpSpPr/>
          <p:nvPr userDrawn="1"/>
        </p:nvGrpSpPr>
        <p:grpSpPr>
          <a:xfrm>
            <a:off x="11706254" y="6330013"/>
            <a:ext cx="278211" cy="330763"/>
            <a:chOff x="12902744" y="3817890"/>
            <a:chExt cx="268754" cy="319520"/>
          </a:xfrm>
          <a:solidFill>
            <a:schemeClr val="bg1"/>
          </a:solidFill>
        </p:grpSpPr>
        <p:sp>
          <p:nvSpPr>
            <p:cNvPr id="13" name="Freeform 12">
              <a:extLst>
                <a:ext uri="{FF2B5EF4-FFF2-40B4-BE49-F238E27FC236}">
                  <a16:creationId xmlns:a16="http://schemas.microsoft.com/office/drawing/2014/main" id="{72E9076F-DADE-3B44-BAC0-54C772B08D14}"/>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4" name="Freeform 13">
              <a:extLst>
                <a:ext uri="{FF2B5EF4-FFF2-40B4-BE49-F238E27FC236}">
                  <a16:creationId xmlns:a16="http://schemas.microsoft.com/office/drawing/2014/main" id="{7E11DED8-3F0E-6C44-AF17-F75DED0A1747}"/>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18" name="Footer Placeholder 4">
            <a:extLst>
              <a:ext uri="{FF2B5EF4-FFF2-40B4-BE49-F238E27FC236}">
                <a16:creationId xmlns:a16="http://schemas.microsoft.com/office/drawing/2014/main" id="{5C2DCD4C-E814-3D4C-9B4D-89F722FAF6F2}"/>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9" name="Slide Number Placeholder 5">
            <a:extLst>
              <a:ext uri="{FF2B5EF4-FFF2-40B4-BE49-F238E27FC236}">
                <a16:creationId xmlns:a16="http://schemas.microsoft.com/office/drawing/2014/main" id="{25B7A97E-9CAF-5044-A05C-8E45B94DD316}"/>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20" name="Picture Placeholder 2">
            <a:extLst>
              <a:ext uri="{FF2B5EF4-FFF2-40B4-BE49-F238E27FC236}">
                <a16:creationId xmlns:a16="http://schemas.microsoft.com/office/drawing/2014/main" id="{D53BCC24-AFDF-3B4A-8D7F-10523000ABBA}"/>
              </a:ext>
            </a:extLst>
          </p:cNvPr>
          <p:cNvSpPr>
            <a:spLocks noGrp="1"/>
          </p:cNvSpPr>
          <p:nvPr>
            <p:ph type="pic" sz="quarter" idx="15"/>
          </p:nvPr>
        </p:nvSpPr>
        <p:spPr>
          <a:xfrm>
            <a:off x="6012966" y="630508"/>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p>
        </p:txBody>
      </p:sp>
      <p:sp>
        <p:nvSpPr>
          <p:cNvPr id="21" name="Text Placeholder 4">
            <a:extLst>
              <a:ext uri="{FF2B5EF4-FFF2-40B4-BE49-F238E27FC236}">
                <a16:creationId xmlns:a16="http://schemas.microsoft.com/office/drawing/2014/main" id="{0A0EBC45-E3DD-7D40-87A0-EDCF60683AEB}"/>
              </a:ext>
            </a:extLst>
          </p:cNvPr>
          <p:cNvSpPr>
            <a:spLocks noGrp="1"/>
          </p:cNvSpPr>
          <p:nvPr>
            <p:ph type="body" sz="quarter" idx="16" hasCustomPrompt="1"/>
          </p:nvPr>
        </p:nvSpPr>
        <p:spPr>
          <a:xfrm>
            <a:off x="5547250" y="1394159"/>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a:t>Sarah Sample</a:t>
            </a:r>
          </a:p>
          <a:p>
            <a:pPr lvl="1"/>
            <a:r>
              <a:rPr lang="en-GB"/>
              <a:t>Full job Title Position </a:t>
            </a:r>
            <a:endParaRPr lang="en-US"/>
          </a:p>
        </p:txBody>
      </p:sp>
      <p:sp>
        <p:nvSpPr>
          <p:cNvPr id="22" name="Picture Placeholder 2">
            <a:extLst>
              <a:ext uri="{FF2B5EF4-FFF2-40B4-BE49-F238E27FC236}">
                <a16:creationId xmlns:a16="http://schemas.microsoft.com/office/drawing/2014/main" id="{17E65F0E-CB9C-0242-B42E-2C67E5D84C6B}"/>
              </a:ext>
            </a:extLst>
          </p:cNvPr>
          <p:cNvSpPr>
            <a:spLocks noGrp="1"/>
          </p:cNvSpPr>
          <p:nvPr>
            <p:ph type="pic" sz="quarter" idx="17"/>
          </p:nvPr>
        </p:nvSpPr>
        <p:spPr>
          <a:xfrm>
            <a:off x="8284826" y="630508"/>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p>
        </p:txBody>
      </p:sp>
      <p:sp>
        <p:nvSpPr>
          <p:cNvPr id="23" name="Text Placeholder 4">
            <a:extLst>
              <a:ext uri="{FF2B5EF4-FFF2-40B4-BE49-F238E27FC236}">
                <a16:creationId xmlns:a16="http://schemas.microsoft.com/office/drawing/2014/main" id="{4AEED530-EE47-5C42-A0C5-52E0632C2D2C}"/>
              </a:ext>
            </a:extLst>
          </p:cNvPr>
          <p:cNvSpPr>
            <a:spLocks noGrp="1"/>
          </p:cNvSpPr>
          <p:nvPr>
            <p:ph type="body" sz="quarter" idx="18" hasCustomPrompt="1"/>
          </p:nvPr>
        </p:nvSpPr>
        <p:spPr>
          <a:xfrm>
            <a:off x="7819110" y="1394159"/>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a:t>Sarah Sample</a:t>
            </a:r>
          </a:p>
          <a:p>
            <a:pPr lvl="1"/>
            <a:r>
              <a:rPr lang="en-GB"/>
              <a:t>Full job Title Position </a:t>
            </a:r>
            <a:endParaRPr lang="en-US"/>
          </a:p>
        </p:txBody>
      </p:sp>
      <p:sp>
        <p:nvSpPr>
          <p:cNvPr id="33" name="Picture Placeholder 2">
            <a:extLst>
              <a:ext uri="{FF2B5EF4-FFF2-40B4-BE49-F238E27FC236}">
                <a16:creationId xmlns:a16="http://schemas.microsoft.com/office/drawing/2014/main" id="{0234DD27-6EEB-FB41-9D9E-2E0A2C21A1C3}"/>
              </a:ext>
            </a:extLst>
          </p:cNvPr>
          <p:cNvSpPr>
            <a:spLocks noGrp="1"/>
          </p:cNvSpPr>
          <p:nvPr>
            <p:ph type="pic" sz="quarter" idx="23"/>
          </p:nvPr>
        </p:nvSpPr>
        <p:spPr>
          <a:xfrm>
            <a:off x="2058056" y="4543088"/>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p>
        </p:txBody>
      </p:sp>
      <p:sp>
        <p:nvSpPr>
          <p:cNvPr id="35" name="Picture Placeholder 2">
            <a:extLst>
              <a:ext uri="{FF2B5EF4-FFF2-40B4-BE49-F238E27FC236}">
                <a16:creationId xmlns:a16="http://schemas.microsoft.com/office/drawing/2014/main" id="{8E8DC354-E50D-2B4B-AC3B-C574126576AF}"/>
              </a:ext>
            </a:extLst>
          </p:cNvPr>
          <p:cNvSpPr>
            <a:spLocks noGrp="1"/>
          </p:cNvSpPr>
          <p:nvPr>
            <p:ph type="pic" sz="quarter" idx="24"/>
          </p:nvPr>
        </p:nvSpPr>
        <p:spPr>
          <a:xfrm>
            <a:off x="7384964" y="5010922"/>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p>
        </p:txBody>
      </p:sp>
      <p:sp>
        <p:nvSpPr>
          <p:cNvPr id="40" name="Picture Placeholder 2">
            <a:extLst>
              <a:ext uri="{FF2B5EF4-FFF2-40B4-BE49-F238E27FC236}">
                <a16:creationId xmlns:a16="http://schemas.microsoft.com/office/drawing/2014/main" id="{1BBA7007-34B1-2046-8AF5-4EC4B8E24B80}"/>
              </a:ext>
            </a:extLst>
          </p:cNvPr>
          <p:cNvSpPr>
            <a:spLocks noGrp="1"/>
          </p:cNvSpPr>
          <p:nvPr>
            <p:ph type="pic" sz="quarter" idx="19"/>
          </p:nvPr>
        </p:nvSpPr>
        <p:spPr>
          <a:xfrm>
            <a:off x="2058056" y="2831247"/>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p>
        </p:txBody>
      </p:sp>
      <p:sp>
        <p:nvSpPr>
          <p:cNvPr id="41" name="Picture Placeholder 2">
            <a:extLst>
              <a:ext uri="{FF2B5EF4-FFF2-40B4-BE49-F238E27FC236}">
                <a16:creationId xmlns:a16="http://schemas.microsoft.com/office/drawing/2014/main" id="{2DBA7DD0-EABF-0741-AB05-12F7B21CFDC9}"/>
              </a:ext>
            </a:extLst>
          </p:cNvPr>
          <p:cNvSpPr>
            <a:spLocks noGrp="1"/>
          </p:cNvSpPr>
          <p:nvPr>
            <p:ph type="pic" sz="quarter" idx="20"/>
          </p:nvPr>
        </p:nvSpPr>
        <p:spPr>
          <a:xfrm>
            <a:off x="4716192" y="2831247"/>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p>
        </p:txBody>
      </p:sp>
      <p:sp>
        <p:nvSpPr>
          <p:cNvPr id="42" name="Picture Placeholder 2">
            <a:extLst>
              <a:ext uri="{FF2B5EF4-FFF2-40B4-BE49-F238E27FC236}">
                <a16:creationId xmlns:a16="http://schemas.microsoft.com/office/drawing/2014/main" id="{1CE9E261-6230-5A4C-929E-AA3065AEEAFB}"/>
              </a:ext>
            </a:extLst>
          </p:cNvPr>
          <p:cNvSpPr>
            <a:spLocks noGrp="1"/>
          </p:cNvSpPr>
          <p:nvPr>
            <p:ph type="pic" sz="quarter" idx="21"/>
          </p:nvPr>
        </p:nvSpPr>
        <p:spPr>
          <a:xfrm>
            <a:off x="7384964" y="2831247"/>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p>
        </p:txBody>
      </p:sp>
      <p:sp>
        <p:nvSpPr>
          <p:cNvPr id="43" name="Picture Placeholder 2">
            <a:extLst>
              <a:ext uri="{FF2B5EF4-FFF2-40B4-BE49-F238E27FC236}">
                <a16:creationId xmlns:a16="http://schemas.microsoft.com/office/drawing/2014/main" id="{31CD5448-21FD-9043-BE3C-4D9D893A5B81}"/>
              </a:ext>
            </a:extLst>
          </p:cNvPr>
          <p:cNvSpPr>
            <a:spLocks noGrp="1"/>
          </p:cNvSpPr>
          <p:nvPr>
            <p:ph type="pic" sz="quarter" idx="22"/>
          </p:nvPr>
        </p:nvSpPr>
        <p:spPr>
          <a:xfrm>
            <a:off x="10043105" y="2831247"/>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p>
        </p:txBody>
      </p:sp>
      <p:sp>
        <p:nvSpPr>
          <p:cNvPr id="44" name="Text Placeholder 4">
            <a:extLst>
              <a:ext uri="{FF2B5EF4-FFF2-40B4-BE49-F238E27FC236}">
                <a16:creationId xmlns:a16="http://schemas.microsoft.com/office/drawing/2014/main" id="{89EC173A-0C63-AE43-BCC0-0578F9090DF9}"/>
              </a:ext>
            </a:extLst>
          </p:cNvPr>
          <p:cNvSpPr>
            <a:spLocks noGrp="1"/>
          </p:cNvSpPr>
          <p:nvPr>
            <p:ph type="body" sz="quarter" idx="25" hasCustomPrompt="1"/>
          </p:nvPr>
        </p:nvSpPr>
        <p:spPr>
          <a:xfrm>
            <a:off x="1592340" y="3595060"/>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a:t>Sarah Sample</a:t>
            </a:r>
          </a:p>
          <a:p>
            <a:pPr lvl="1"/>
            <a:r>
              <a:rPr lang="en-GB"/>
              <a:t>Full job Title Position </a:t>
            </a:r>
            <a:endParaRPr lang="en-US"/>
          </a:p>
        </p:txBody>
      </p:sp>
      <p:sp>
        <p:nvSpPr>
          <p:cNvPr id="45" name="Text Placeholder 4">
            <a:extLst>
              <a:ext uri="{FF2B5EF4-FFF2-40B4-BE49-F238E27FC236}">
                <a16:creationId xmlns:a16="http://schemas.microsoft.com/office/drawing/2014/main" id="{0BFE6A08-2121-424B-869B-787B2BECF92C}"/>
              </a:ext>
            </a:extLst>
          </p:cNvPr>
          <p:cNvSpPr>
            <a:spLocks noGrp="1"/>
          </p:cNvSpPr>
          <p:nvPr>
            <p:ph type="body" sz="quarter" idx="26" hasCustomPrompt="1"/>
          </p:nvPr>
        </p:nvSpPr>
        <p:spPr>
          <a:xfrm>
            <a:off x="4250875" y="3595060"/>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a:t>Sarah Sample</a:t>
            </a:r>
          </a:p>
          <a:p>
            <a:pPr lvl="1"/>
            <a:r>
              <a:rPr lang="en-GB"/>
              <a:t>Full job Title Position </a:t>
            </a:r>
            <a:endParaRPr lang="en-US"/>
          </a:p>
        </p:txBody>
      </p:sp>
      <p:sp>
        <p:nvSpPr>
          <p:cNvPr id="46" name="Text Placeholder 4">
            <a:extLst>
              <a:ext uri="{FF2B5EF4-FFF2-40B4-BE49-F238E27FC236}">
                <a16:creationId xmlns:a16="http://schemas.microsoft.com/office/drawing/2014/main" id="{416E57E6-B056-C14F-BFED-1BE66CF05BE2}"/>
              </a:ext>
            </a:extLst>
          </p:cNvPr>
          <p:cNvSpPr>
            <a:spLocks noGrp="1"/>
          </p:cNvSpPr>
          <p:nvPr>
            <p:ph type="body" sz="quarter" idx="27" hasCustomPrompt="1"/>
          </p:nvPr>
        </p:nvSpPr>
        <p:spPr>
          <a:xfrm>
            <a:off x="6917873" y="3595060"/>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a:t>Sarah Sample</a:t>
            </a:r>
          </a:p>
          <a:p>
            <a:pPr lvl="1"/>
            <a:r>
              <a:rPr lang="en-GB"/>
              <a:t>Full job Title Position </a:t>
            </a:r>
            <a:endParaRPr lang="en-US"/>
          </a:p>
        </p:txBody>
      </p:sp>
      <p:sp>
        <p:nvSpPr>
          <p:cNvPr id="47" name="Text Placeholder 4">
            <a:extLst>
              <a:ext uri="{FF2B5EF4-FFF2-40B4-BE49-F238E27FC236}">
                <a16:creationId xmlns:a16="http://schemas.microsoft.com/office/drawing/2014/main" id="{A96899DD-F61B-EC40-8CE4-DA0901D5BBB5}"/>
              </a:ext>
            </a:extLst>
          </p:cNvPr>
          <p:cNvSpPr>
            <a:spLocks noGrp="1"/>
          </p:cNvSpPr>
          <p:nvPr>
            <p:ph type="body" sz="quarter" idx="28" hasCustomPrompt="1"/>
          </p:nvPr>
        </p:nvSpPr>
        <p:spPr>
          <a:xfrm>
            <a:off x="9576407" y="3595060"/>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a:t>Sarah Sample</a:t>
            </a:r>
          </a:p>
          <a:p>
            <a:pPr lvl="1"/>
            <a:r>
              <a:rPr lang="en-GB"/>
              <a:t>Full job Title Position </a:t>
            </a:r>
            <a:endParaRPr lang="en-US"/>
          </a:p>
        </p:txBody>
      </p:sp>
      <p:sp>
        <p:nvSpPr>
          <p:cNvPr id="49" name="Text Placeholder 4">
            <a:extLst>
              <a:ext uri="{FF2B5EF4-FFF2-40B4-BE49-F238E27FC236}">
                <a16:creationId xmlns:a16="http://schemas.microsoft.com/office/drawing/2014/main" id="{E98EED4F-3322-CA4D-8F59-FE3E594AD82F}"/>
              </a:ext>
            </a:extLst>
          </p:cNvPr>
          <p:cNvSpPr>
            <a:spLocks noGrp="1"/>
          </p:cNvSpPr>
          <p:nvPr>
            <p:ph type="body" sz="quarter" idx="29" hasCustomPrompt="1"/>
          </p:nvPr>
        </p:nvSpPr>
        <p:spPr>
          <a:xfrm>
            <a:off x="6917873" y="5774734"/>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a:t>Sarah Sample</a:t>
            </a:r>
          </a:p>
          <a:p>
            <a:pPr lvl="1"/>
            <a:r>
              <a:rPr lang="en-GB"/>
              <a:t>Full job Title Position </a:t>
            </a:r>
            <a:endParaRPr lang="en-US"/>
          </a:p>
        </p:txBody>
      </p:sp>
      <p:sp>
        <p:nvSpPr>
          <p:cNvPr id="51" name="Text Placeholder 4">
            <a:extLst>
              <a:ext uri="{FF2B5EF4-FFF2-40B4-BE49-F238E27FC236}">
                <a16:creationId xmlns:a16="http://schemas.microsoft.com/office/drawing/2014/main" id="{0884DD4C-AA60-0142-A519-DC03EEFE3CEB}"/>
              </a:ext>
            </a:extLst>
          </p:cNvPr>
          <p:cNvSpPr>
            <a:spLocks noGrp="1"/>
          </p:cNvSpPr>
          <p:nvPr>
            <p:ph type="body" sz="quarter" idx="30" hasCustomPrompt="1"/>
          </p:nvPr>
        </p:nvSpPr>
        <p:spPr>
          <a:xfrm>
            <a:off x="1592340" y="5306903"/>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a:t>Sarah Sample</a:t>
            </a:r>
          </a:p>
          <a:p>
            <a:pPr lvl="1"/>
            <a:r>
              <a:rPr lang="en-GB"/>
              <a:t>Full job Title Position </a:t>
            </a:r>
            <a:endParaRPr lang="en-US"/>
          </a:p>
        </p:txBody>
      </p:sp>
      <p:sp>
        <p:nvSpPr>
          <p:cNvPr id="52" name="Text Placeholder 4">
            <a:extLst>
              <a:ext uri="{FF2B5EF4-FFF2-40B4-BE49-F238E27FC236}">
                <a16:creationId xmlns:a16="http://schemas.microsoft.com/office/drawing/2014/main" id="{257BC1AE-AEDF-124B-ACF9-F5D07DDB68E8}"/>
              </a:ext>
            </a:extLst>
          </p:cNvPr>
          <p:cNvSpPr>
            <a:spLocks noGrp="1"/>
          </p:cNvSpPr>
          <p:nvPr>
            <p:ph type="body" sz="quarter" idx="14" hasCustomPrompt="1"/>
          </p:nvPr>
        </p:nvSpPr>
        <p:spPr>
          <a:xfrm>
            <a:off x="3265963" y="1394159"/>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a:t>Sarah Sample</a:t>
            </a:r>
          </a:p>
          <a:p>
            <a:pPr lvl="1"/>
            <a:r>
              <a:rPr lang="en-GB"/>
              <a:t>Full job Title Position </a:t>
            </a:r>
            <a:endParaRPr lang="en-US"/>
          </a:p>
        </p:txBody>
      </p:sp>
      <p:sp>
        <p:nvSpPr>
          <p:cNvPr id="53" name="Picture Placeholder 2">
            <a:extLst>
              <a:ext uri="{FF2B5EF4-FFF2-40B4-BE49-F238E27FC236}">
                <a16:creationId xmlns:a16="http://schemas.microsoft.com/office/drawing/2014/main" id="{0CCE627C-2E40-894C-A098-D39393FE364D}"/>
              </a:ext>
            </a:extLst>
          </p:cNvPr>
          <p:cNvSpPr>
            <a:spLocks noGrp="1"/>
          </p:cNvSpPr>
          <p:nvPr>
            <p:ph type="pic" sz="quarter" idx="13"/>
          </p:nvPr>
        </p:nvSpPr>
        <p:spPr>
          <a:xfrm>
            <a:off x="3731679" y="630508"/>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p>
        </p:txBody>
      </p:sp>
    </p:spTree>
    <p:extLst>
      <p:ext uri="{BB962C8B-B14F-4D97-AF65-F5344CB8AC3E}">
        <p14:creationId xmlns:p14="http://schemas.microsoft.com/office/powerpoint/2010/main" val="3298977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omn text">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2 column text slide</a:t>
            </a:r>
          </a:p>
        </p:txBody>
      </p:sp>
      <p:sp>
        <p:nvSpPr>
          <p:cNvPr id="34" name="Text Placeholder 32">
            <a:extLst>
              <a:ext uri="{FF2B5EF4-FFF2-40B4-BE49-F238E27FC236}">
                <a16:creationId xmlns:a16="http://schemas.microsoft.com/office/drawing/2014/main" id="{E231FC19-8F20-E44F-A8F6-3C6F172531B1}"/>
              </a:ext>
            </a:extLst>
          </p:cNvPr>
          <p:cNvSpPr>
            <a:spLocks noGrp="1"/>
          </p:cNvSpPr>
          <p:nvPr>
            <p:ph type="body" sz="quarter" idx="23" hasCustomPrompt="1"/>
          </p:nvPr>
        </p:nvSpPr>
        <p:spPr>
          <a:xfrm>
            <a:off x="5792718" y="1693443"/>
            <a:ext cx="140400" cy="4266000"/>
          </a:xfrm>
          <a:blipFill>
            <a:blip r:embed="rId2"/>
            <a:stretch>
              <a:fillRect/>
            </a:stretch>
          </a:blipFill>
        </p:spPr>
        <p:txBody>
          <a:bodyPr/>
          <a:lstStyle>
            <a:lvl1pPr marL="0" indent="0">
              <a:buFontTx/>
              <a:buNone/>
              <a:defRPr sz="100" b="0" i="0">
                <a:latin typeface="Precisely" pitchFamily="2" charset="0"/>
              </a:defRPr>
            </a:lvl1pPr>
          </a:lstStyle>
          <a:p>
            <a:pPr lvl="0"/>
            <a:r>
              <a:rPr lang="en-US"/>
              <a:t>.</a:t>
            </a:r>
          </a:p>
        </p:txBody>
      </p:sp>
      <p:sp>
        <p:nvSpPr>
          <p:cNvPr id="23" name="Text Placeholder 2">
            <a:extLst>
              <a:ext uri="{FF2B5EF4-FFF2-40B4-BE49-F238E27FC236}">
                <a16:creationId xmlns:a16="http://schemas.microsoft.com/office/drawing/2014/main" id="{7517C691-4B22-B546-B00C-7508396BED2C}"/>
              </a:ext>
            </a:extLst>
          </p:cNvPr>
          <p:cNvSpPr>
            <a:spLocks noGrp="1"/>
          </p:cNvSpPr>
          <p:nvPr>
            <p:ph type="body" sz="quarter" idx="16"/>
          </p:nvPr>
        </p:nvSpPr>
        <p:spPr>
          <a:xfrm>
            <a:off x="540588" y="1699651"/>
            <a:ext cx="4748075" cy="4096208"/>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61BD4C9F-EAE5-DB40-A40F-D93B590FC8F2}"/>
              </a:ext>
            </a:extLst>
          </p:cNvPr>
          <p:cNvSpPr>
            <a:spLocks noGrp="1"/>
          </p:cNvSpPr>
          <p:nvPr>
            <p:ph type="body" sz="quarter" idx="26"/>
          </p:nvPr>
        </p:nvSpPr>
        <p:spPr>
          <a:xfrm>
            <a:off x="6464732" y="1699651"/>
            <a:ext cx="4748075" cy="4096208"/>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Footer Placeholder 4">
            <a:extLst>
              <a:ext uri="{FF2B5EF4-FFF2-40B4-BE49-F238E27FC236}">
                <a16:creationId xmlns:a16="http://schemas.microsoft.com/office/drawing/2014/main" id="{7E9B92EE-0728-E44F-8BD8-EC4A08728791}"/>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18" name="Slide Number Placeholder 5">
            <a:extLst>
              <a:ext uri="{FF2B5EF4-FFF2-40B4-BE49-F238E27FC236}">
                <a16:creationId xmlns:a16="http://schemas.microsoft.com/office/drawing/2014/main" id="{C791A758-26BB-BE47-A2A7-B2E07528E6FE}"/>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grpSp>
        <p:nvGrpSpPr>
          <p:cNvPr id="11" name="Group 10">
            <a:extLst>
              <a:ext uri="{FF2B5EF4-FFF2-40B4-BE49-F238E27FC236}">
                <a16:creationId xmlns:a16="http://schemas.microsoft.com/office/drawing/2014/main" id="{084A7CEE-9B22-8E4A-8760-A680EF75AA25}"/>
              </a:ext>
            </a:extLst>
          </p:cNvPr>
          <p:cNvGrpSpPr/>
          <p:nvPr userDrawn="1"/>
        </p:nvGrpSpPr>
        <p:grpSpPr>
          <a:xfrm>
            <a:off x="11706254" y="6330013"/>
            <a:ext cx="278211" cy="330763"/>
            <a:chOff x="12902744" y="3817890"/>
            <a:chExt cx="268754" cy="319520"/>
          </a:xfrm>
          <a:solidFill>
            <a:schemeClr val="accent2"/>
          </a:solidFill>
        </p:grpSpPr>
        <p:sp>
          <p:nvSpPr>
            <p:cNvPr id="13" name="Freeform 12">
              <a:extLst>
                <a:ext uri="{FF2B5EF4-FFF2-40B4-BE49-F238E27FC236}">
                  <a16:creationId xmlns:a16="http://schemas.microsoft.com/office/drawing/2014/main" id="{2DC8E0DA-C6DC-ED48-9061-6DF2CACE966E}"/>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9" name="Freeform 18">
              <a:extLst>
                <a:ext uri="{FF2B5EF4-FFF2-40B4-BE49-F238E27FC236}">
                  <a16:creationId xmlns:a16="http://schemas.microsoft.com/office/drawing/2014/main" id="{55B50383-211D-C041-A23F-37233A38B281}"/>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1635349511"/>
      </p:ext>
    </p:extLst>
  </p:cSld>
  <p:clrMapOvr>
    <a:masterClrMapping/>
  </p:clrMapOvr>
  <p:extLst>
    <p:ext uri="{DCECCB84-F9BA-43D5-87BE-67443E8EF086}">
      <p15:sldGuideLst xmlns:p15="http://schemas.microsoft.com/office/powerpoint/2012/main">
        <p15:guide id="1" orient="horz" pos="1194">
          <p15:clr>
            <a:srgbClr val="FBAE40"/>
          </p15:clr>
        </p15:guide>
        <p15:guide id="2" orient="horz" pos="142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slide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09A6BF-493E-0445-9419-4E4213D6851D}"/>
              </a:ext>
            </a:extLst>
          </p:cNvPr>
          <p:cNvSpPr/>
          <p:nvPr userDrawn="1"/>
        </p:nvSpPr>
        <p:spPr>
          <a:xfrm>
            <a:off x="8138110" y="-2"/>
            <a:ext cx="4053890" cy="68580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Precisely" pitchFamily="2" charset="0"/>
            </a:endParaRPr>
          </a:p>
        </p:txBody>
      </p:sp>
      <p:sp>
        <p:nvSpPr>
          <p:cNvPr id="14" name="Rectangle 13">
            <a:extLst>
              <a:ext uri="{FF2B5EF4-FFF2-40B4-BE49-F238E27FC236}">
                <a16:creationId xmlns:a16="http://schemas.microsoft.com/office/drawing/2014/main" id="{59C4D032-637F-AC4A-8C45-9EE25FBE7687}"/>
              </a:ext>
            </a:extLst>
          </p:cNvPr>
          <p:cNvSpPr/>
          <p:nvPr userDrawn="1"/>
        </p:nvSpPr>
        <p:spPr>
          <a:xfrm>
            <a:off x="4090545" y="0"/>
            <a:ext cx="4047565" cy="6858002"/>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Precisely" pitchFamily="2" charset="0"/>
            </a:endParaRP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714243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Enter title</a:t>
            </a:r>
          </a:p>
        </p:txBody>
      </p:sp>
      <p:sp>
        <p:nvSpPr>
          <p:cNvPr id="50" name="Text Placeholder 3">
            <a:extLst>
              <a:ext uri="{FF2B5EF4-FFF2-40B4-BE49-F238E27FC236}">
                <a16:creationId xmlns:a16="http://schemas.microsoft.com/office/drawing/2014/main" id="{C38CCB27-088D-1C4C-A398-1BACA9F1B6E7}"/>
              </a:ext>
            </a:extLst>
          </p:cNvPr>
          <p:cNvSpPr>
            <a:spLocks noGrp="1"/>
          </p:cNvSpPr>
          <p:nvPr>
            <p:ph type="body" sz="quarter" idx="26" hasCustomPrompt="1"/>
          </p:nvPr>
        </p:nvSpPr>
        <p:spPr>
          <a:xfrm>
            <a:off x="531693" y="1565945"/>
            <a:ext cx="3080492" cy="383009"/>
          </a:xfrm>
        </p:spPr>
        <p:txBody>
          <a:bodyPr anchor="b"/>
          <a:lstStyle>
            <a:lvl1pPr marL="0" indent="0">
              <a:buClr>
                <a:schemeClr val="accent2"/>
              </a:buClr>
              <a:buFontTx/>
              <a:buNone/>
              <a:tabLst/>
              <a:defRPr sz="1600" b="0">
                <a:solidFill>
                  <a:schemeClr val="tx1"/>
                </a:solidFill>
                <a:latin typeface="Precisely Bold" panose="00000800000000000000" pitchFamily="2" charset="0"/>
              </a:defRPr>
            </a:lvl1pPr>
            <a:lvl2pPr marL="179388" indent="0">
              <a:buClr>
                <a:schemeClr val="accent2"/>
              </a:buClr>
              <a:buFontTx/>
              <a:buNone/>
              <a:tabLst/>
              <a:defRPr sz="1500" b="0">
                <a:solidFill>
                  <a:schemeClr val="tx1"/>
                </a:solidFill>
                <a:latin typeface="Precisely Bold" panose="00000800000000000000" pitchFamily="2" charset="0"/>
              </a:defRPr>
            </a:lvl2pPr>
            <a:lvl3pPr marL="360362" indent="0">
              <a:buClr>
                <a:schemeClr val="accent2"/>
              </a:buClr>
              <a:buFontTx/>
              <a:buNone/>
              <a:defRPr sz="1400" b="0">
                <a:solidFill>
                  <a:schemeClr val="tx1"/>
                </a:solidFill>
                <a:latin typeface="Precisely Bold" panose="00000800000000000000" pitchFamily="2" charset="0"/>
              </a:defRPr>
            </a:lvl3pPr>
            <a:lvl4pPr marL="540000" indent="0">
              <a:buClr>
                <a:schemeClr val="accent2"/>
              </a:buClr>
              <a:buFontTx/>
              <a:buNone/>
              <a:defRPr sz="1300" b="0">
                <a:solidFill>
                  <a:schemeClr val="tx1"/>
                </a:solidFill>
                <a:latin typeface="Precisely Bold" panose="00000800000000000000" pitchFamily="2" charset="0"/>
              </a:defRPr>
            </a:lvl4pPr>
            <a:lvl5pPr marL="719137" indent="0">
              <a:buClr>
                <a:schemeClr val="accent2"/>
              </a:buClr>
              <a:buFontTx/>
              <a:buNone/>
              <a:defRPr sz="1200" b="0">
                <a:solidFill>
                  <a:schemeClr val="tx1"/>
                </a:solidFill>
                <a:latin typeface="Precisely Bold" panose="00000800000000000000" pitchFamily="2" charset="0"/>
              </a:defRPr>
            </a:lvl5pPr>
            <a:lvl6pPr marL="900112" indent="0">
              <a:buClr>
                <a:schemeClr val="accent2"/>
              </a:buClr>
              <a:buFontTx/>
              <a:buNone/>
              <a:tabLst/>
              <a:defRPr sz="1100" b="0">
                <a:solidFill>
                  <a:schemeClr val="tx1"/>
                </a:solidFill>
                <a:latin typeface="Precisely Bold" panose="00000800000000000000" pitchFamily="2" charset="0"/>
              </a:defRPr>
            </a:lvl6pPr>
            <a:lvl7pPr marL="1079500" indent="0">
              <a:buClr>
                <a:schemeClr val="accent2"/>
              </a:buClr>
              <a:buFontTx/>
              <a:buNone/>
              <a:tabLst/>
              <a:defRPr sz="1000" b="0">
                <a:solidFill>
                  <a:schemeClr val="tx1"/>
                </a:solidFill>
                <a:latin typeface="Precisely Bold" panose="00000800000000000000" pitchFamily="2" charset="0"/>
              </a:defRPr>
            </a:lvl7pPr>
            <a:lvl8pPr marL="1260475" indent="0">
              <a:buClr>
                <a:schemeClr val="accent2"/>
              </a:buClr>
              <a:buFontTx/>
              <a:buNone/>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a:t>Click to edit styles</a:t>
            </a:r>
          </a:p>
        </p:txBody>
      </p:sp>
      <p:sp>
        <p:nvSpPr>
          <p:cNvPr id="56" name="Text Placeholder 3">
            <a:extLst>
              <a:ext uri="{FF2B5EF4-FFF2-40B4-BE49-F238E27FC236}">
                <a16:creationId xmlns:a16="http://schemas.microsoft.com/office/drawing/2014/main" id="{E04022F8-14F6-954D-9BA7-54859230E66E}"/>
              </a:ext>
            </a:extLst>
          </p:cNvPr>
          <p:cNvSpPr>
            <a:spLocks noGrp="1"/>
          </p:cNvSpPr>
          <p:nvPr>
            <p:ph type="body" sz="quarter" idx="34" hasCustomPrompt="1"/>
          </p:nvPr>
        </p:nvSpPr>
        <p:spPr>
          <a:xfrm>
            <a:off x="531693" y="2220687"/>
            <a:ext cx="3080492" cy="3769296"/>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grpSp>
        <p:nvGrpSpPr>
          <p:cNvPr id="16" name="Group 15">
            <a:extLst>
              <a:ext uri="{FF2B5EF4-FFF2-40B4-BE49-F238E27FC236}">
                <a16:creationId xmlns:a16="http://schemas.microsoft.com/office/drawing/2014/main" id="{8DD8C1EE-4213-3E43-891D-26DCF89EC507}"/>
              </a:ext>
            </a:extLst>
          </p:cNvPr>
          <p:cNvGrpSpPr/>
          <p:nvPr userDrawn="1"/>
        </p:nvGrpSpPr>
        <p:grpSpPr>
          <a:xfrm>
            <a:off x="11706254" y="6330013"/>
            <a:ext cx="278211" cy="330763"/>
            <a:chOff x="12902744" y="3817890"/>
            <a:chExt cx="268754" cy="319520"/>
          </a:xfrm>
          <a:solidFill>
            <a:schemeClr val="bg1"/>
          </a:solidFill>
        </p:grpSpPr>
        <p:sp>
          <p:nvSpPr>
            <p:cNvPr id="18" name="Freeform 17">
              <a:extLst>
                <a:ext uri="{FF2B5EF4-FFF2-40B4-BE49-F238E27FC236}">
                  <a16:creationId xmlns:a16="http://schemas.microsoft.com/office/drawing/2014/main" id="{9BAEFFCD-F407-CB4A-BE95-B831152A4F3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9" name="Freeform 18">
              <a:extLst>
                <a:ext uri="{FF2B5EF4-FFF2-40B4-BE49-F238E27FC236}">
                  <a16:creationId xmlns:a16="http://schemas.microsoft.com/office/drawing/2014/main" id="{8C358F1A-6156-4D41-97F2-5D84320E3E8F}"/>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20" name="Footer Placeholder 4">
            <a:extLst>
              <a:ext uri="{FF2B5EF4-FFF2-40B4-BE49-F238E27FC236}">
                <a16:creationId xmlns:a16="http://schemas.microsoft.com/office/drawing/2014/main" id="{EFEC1298-5444-C949-BCF4-3638904AB2DF}"/>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23" name="Slide Number Placeholder 5">
            <a:extLst>
              <a:ext uri="{FF2B5EF4-FFF2-40B4-BE49-F238E27FC236}">
                <a16:creationId xmlns:a16="http://schemas.microsoft.com/office/drawing/2014/main" id="{C1B54ACE-4B17-9641-BFDC-0F597BF30BD9}"/>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26" name="Text Placeholder 3">
            <a:extLst>
              <a:ext uri="{FF2B5EF4-FFF2-40B4-BE49-F238E27FC236}">
                <a16:creationId xmlns:a16="http://schemas.microsoft.com/office/drawing/2014/main" id="{CF1FF935-8007-B04F-80C7-9C9253F49732}"/>
              </a:ext>
            </a:extLst>
          </p:cNvPr>
          <p:cNvSpPr>
            <a:spLocks noGrp="1"/>
          </p:cNvSpPr>
          <p:nvPr>
            <p:ph type="body" sz="quarter" idx="35" hasCustomPrompt="1"/>
          </p:nvPr>
        </p:nvSpPr>
        <p:spPr>
          <a:xfrm>
            <a:off x="4586859" y="1565945"/>
            <a:ext cx="3080492" cy="383009"/>
          </a:xfrm>
        </p:spPr>
        <p:txBody>
          <a:bodyPr anchor="b"/>
          <a:lstStyle>
            <a:lvl1pPr marL="0" indent="0">
              <a:buClr>
                <a:schemeClr val="accent2"/>
              </a:buClr>
              <a:buFontTx/>
              <a:buNone/>
              <a:tabLst/>
              <a:defRPr sz="1600" b="0">
                <a:solidFill>
                  <a:schemeClr val="tx1"/>
                </a:solidFill>
                <a:latin typeface="Precisely Bold" panose="00000800000000000000" pitchFamily="2" charset="0"/>
              </a:defRPr>
            </a:lvl1pPr>
            <a:lvl2pPr marL="179388" indent="0">
              <a:buClr>
                <a:schemeClr val="accent2"/>
              </a:buClr>
              <a:buFontTx/>
              <a:buNone/>
              <a:tabLst/>
              <a:defRPr sz="1500" b="0">
                <a:solidFill>
                  <a:schemeClr val="tx1"/>
                </a:solidFill>
                <a:latin typeface="Precisely Bold" panose="00000800000000000000" pitchFamily="2" charset="0"/>
              </a:defRPr>
            </a:lvl2pPr>
            <a:lvl3pPr marL="360362" indent="0">
              <a:buClr>
                <a:schemeClr val="accent2"/>
              </a:buClr>
              <a:buFontTx/>
              <a:buNone/>
              <a:defRPr sz="1400" b="0">
                <a:solidFill>
                  <a:schemeClr val="tx1"/>
                </a:solidFill>
                <a:latin typeface="Precisely Bold" panose="00000800000000000000" pitchFamily="2" charset="0"/>
              </a:defRPr>
            </a:lvl3pPr>
            <a:lvl4pPr marL="540000" indent="0">
              <a:buClr>
                <a:schemeClr val="accent2"/>
              </a:buClr>
              <a:buFontTx/>
              <a:buNone/>
              <a:defRPr sz="1300" b="0">
                <a:solidFill>
                  <a:schemeClr val="tx1"/>
                </a:solidFill>
                <a:latin typeface="Precisely Bold" panose="00000800000000000000" pitchFamily="2" charset="0"/>
              </a:defRPr>
            </a:lvl4pPr>
            <a:lvl5pPr marL="719137" indent="0">
              <a:buClr>
                <a:schemeClr val="accent2"/>
              </a:buClr>
              <a:buFontTx/>
              <a:buNone/>
              <a:defRPr sz="1200" b="0">
                <a:solidFill>
                  <a:schemeClr val="tx1"/>
                </a:solidFill>
                <a:latin typeface="Precisely Bold" panose="00000800000000000000" pitchFamily="2" charset="0"/>
              </a:defRPr>
            </a:lvl5pPr>
            <a:lvl6pPr marL="900112" indent="0">
              <a:buClr>
                <a:schemeClr val="accent2"/>
              </a:buClr>
              <a:buFontTx/>
              <a:buNone/>
              <a:tabLst/>
              <a:defRPr sz="1100" b="0">
                <a:solidFill>
                  <a:schemeClr val="tx1"/>
                </a:solidFill>
                <a:latin typeface="Precisely Bold" panose="00000800000000000000" pitchFamily="2" charset="0"/>
              </a:defRPr>
            </a:lvl6pPr>
            <a:lvl7pPr marL="1079500" indent="0">
              <a:buClr>
                <a:schemeClr val="accent2"/>
              </a:buClr>
              <a:buFontTx/>
              <a:buNone/>
              <a:tabLst/>
              <a:defRPr sz="1000" b="0">
                <a:solidFill>
                  <a:schemeClr val="tx1"/>
                </a:solidFill>
                <a:latin typeface="Precisely Bold" panose="00000800000000000000" pitchFamily="2" charset="0"/>
              </a:defRPr>
            </a:lvl7pPr>
            <a:lvl8pPr marL="1260475" indent="0">
              <a:buClr>
                <a:schemeClr val="accent2"/>
              </a:buClr>
              <a:buFontTx/>
              <a:buNone/>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a:t>Click to edit styles</a:t>
            </a:r>
          </a:p>
        </p:txBody>
      </p:sp>
      <p:sp>
        <p:nvSpPr>
          <p:cNvPr id="27" name="Text Placeholder 3">
            <a:extLst>
              <a:ext uri="{FF2B5EF4-FFF2-40B4-BE49-F238E27FC236}">
                <a16:creationId xmlns:a16="http://schemas.microsoft.com/office/drawing/2014/main" id="{D952EAB2-FAAF-C24A-ACE4-1A026214E8B5}"/>
              </a:ext>
            </a:extLst>
          </p:cNvPr>
          <p:cNvSpPr>
            <a:spLocks noGrp="1"/>
          </p:cNvSpPr>
          <p:nvPr>
            <p:ph type="body" sz="quarter" idx="36" hasCustomPrompt="1"/>
          </p:nvPr>
        </p:nvSpPr>
        <p:spPr>
          <a:xfrm>
            <a:off x="4586859" y="2220687"/>
            <a:ext cx="3080492" cy="3769296"/>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sp>
        <p:nvSpPr>
          <p:cNvPr id="28" name="Text Placeholder 3">
            <a:extLst>
              <a:ext uri="{FF2B5EF4-FFF2-40B4-BE49-F238E27FC236}">
                <a16:creationId xmlns:a16="http://schemas.microsoft.com/office/drawing/2014/main" id="{EFE07D2E-BE2E-3A49-85D0-E03F59993A86}"/>
              </a:ext>
            </a:extLst>
          </p:cNvPr>
          <p:cNvSpPr>
            <a:spLocks noGrp="1"/>
          </p:cNvSpPr>
          <p:nvPr>
            <p:ph type="body" sz="quarter" idx="37" hasCustomPrompt="1"/>
          </p:nvPr>
        </p:nvSpPr>
        <p:spPr>
          <a:xfrm>
            <a:off x="8655276" y="1565945"/>
            <a:ext cx="3080492" cy="383009"/>
          </a:xfrm>
        </p:spPr>
        <p:txBody>
          <a:bodyPr anchor="b"/>
          <a:lstStyle>
            <a:lvl1pPr marL="0" indent="0">
              <a:buClr>
                <a:schemeClr val="bg1"/>
              </a:buClr>
              <a:buFontTx/>
              <a:buNone/>
              <a:tabLst/>
              <a:defRPr sz="1600" b="0">
                <a:solidFill>
                  <a:schemeClr val="bg1"/>
                </a:solidFill>
                <a:latin typeface="Precisely Bold" panose="00000800000000000000" pitchFamily="2" charset="0"/>
              </a:defRPr>
            </a:lvl1pPr>
            <a:lvl2pPr marL="179388" indent="0">
              <a:buClr>
                <a:schemeClr val="accent2"/>
              </a:buClr>
              <a:buFontTx/>
              <a:buNone/>
              <a:tabLst/>
              <a:defRPr sz="1500" b="0">
                <a:solidFill>
                  <a:schemeClr val="tx1"/>
                </a:solidFill>
                <a:latin typeface="Precisely Bold" panose="00000800000000000000" pitchFamily="2" charset="0"/>
              </a:defRPr>
            </a:lvl2pPr>
            <a:lvl3pPr marL="360362" indent="0">
              <a:buClr>
                <a:schemeClr val="accent2"/>
              </a:buClr>
              <a:buFontTx/>
              <a:buNone/>
              <a:defRPr sz="1400" b="0">
                <a:solidFill>
                  <a:schemeClr val="tx1"/>
                </a:solidFill>
                <a:latin typeface="Precisely Bold" panose="00000800000000000000" pitchFamily="2" charset="0"/>
              </a:defRPr>
            </a:lvl3pPr>
            <a:lvl4pPr marL="540000" indent="0">
              <a:buClr>
                <a:schemeClr val="accent2"/>
              </a:buClr>
              <a:buFontTx/>
              <a:buNone/>
              <a:defRPr sz="1300" b="0">
                <a:solidFill>
                  <a:schemeClr val="tx1"/>
                </a:solidFill>
                <a:latin typeface="Precisely Bold" panose="00000800000000000000" pitchFamily="2" charset="0"/>
              </a:defRPr>
            </a:lvl4pPr>
            <a:lvl5pPr marL="719137" indent="0">
              <a:buClr>
                <a:schemeClr val="accent2"/>
              </a:buClr>
              <a:buFontTx/>
              <a:buNone/>
              <a:defRPr sz="1200" b="0">
                <a:solidFill>
                  <a:schemeClr val="tx1"/>
                </a:solidFill>
                <a:latin typeface="Precisely Bold" panose="00000800000000000000" pitchFamily="2" charset="0"/>
              </a:defRPr>
            </a:lvl5pPr>
            <a:lvl6pPr marL="900112" indent="0">
              <a:buClr>
                <a:schemeClr val="accent2"/>
              </a:buClr>
              <a:buFontTx/>
              <a:buNone/>
              <a:tabLst/>
              <a:defRPr sz="1100" b="0">
                <a:solidFill>
                  <a:schemeClr val="tx1"/>
                </a:solidFill>
                <a:latin typeface="Precisely Bold" panose="00000800000000000000" pitchFamily="2" charset="0"/>
              </a:defRPr>
            </a:lvl6pPr>
            <a:lvl7pPr marL="1079500" indent="0">
              <a:buClr>
                <a:schemeClr val="accent2"/>
              </a:buClr>
              <a:buFontTx/>
              <a:buNone/>
              <a:tabLst/>
              <a:defRPr sz="1000" b="0">
                <a:solidFill>
                  <a:schemeClr val="tx1"/>
                </a:solidFill>
                <a:latin typeface="Precisely Bold" panose="00000800000000000000" pitchFamily="2" charset="0"/>
              </a:defRPr>
            </a:lvl7pPr>
            <a:lvl8pPr marL="1260475" indent="0">
              <a:buClr>
                <a:schemeClr val="accent2"/>
              </a:buClr>
              <a:buFontTx/>
              <a:buNone/>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a:t>Click to edit styles</a:t>
            </a:r>
          </a:p>
        </p:txBody>
      </p:sp>
      <p:sp>
        <p:nvSpPr>
          <p:cNvPr id="29" name="Text Placeholder 3">
            <a:extLst>
              <a:ext uri="{FF2B5EF4-FFF2-40B4-BE49-F238E27FC236}">
                <a16:creationId xmlns:a16="http://schemas.microsoft.com/office/drawing/2014/main" id="{319047AF-1EA8-3347-9F5A-11310221F5B0}"/>
              </a:ext>
            </a:extLst>
          </p:cNvPr>
          <p:cNvSpPr>
            <a:spLocks noGrp="1"/>
          </p:cNvSpPr>
          <p:nvPr>
            <p:ph type="body" sz="quarter" idx="38" hasCustomPrompt="1"/>
          </p:nvPr>
        </p:nvSpPr>
        <p:spPr>
          <a:xfrm>
            <a:off x="8655276" y="2220687"/>
            <a:ext cx="3080492" cy="3769296"/>
          </a:xfrm>
        </p:spPr>
        <p:txBody>
          <a:bodyPr/>
          <a:lstStyle>
            <a:lvl1pPr marL="179388" indent="-180000">
              <a:buClr>
                <a:schemeClr val="bg1"/>
              </a:buClr>
              <a:buFont typeface="Arial" panose="020B0604020202020204" pitchFamily="34" charset="0"/>
              <a:buChar char="•"/>
              <a:tabLst/>
              <a:defRPr sz="1600" b="0" i="0">
                <a:solidFill>
                  <a:schemeClr val="bg1"/>
                </a:solidFill>
                <a:latin typeface="Precisely Light" pitchFamily="2" charset="0"/>
              </a:defRPr>
            </a:lvl1pPr>
            <a:lvl2pPr marL="360363" indent="-180975">
              <a:buClr>
                <a:schemeClr val="bg1"/>
              </a:buClr>
              <a:tabLst/>
              <a:defRPr sz="1500" b="0" i="0">
                <a:solidFill>
                  <a:schemeClr val="bg1"/>
                </a:solidFill>
                <a:latin typeface="Precisely Light" pitchFamily="2" charset="0"/>
              </a:defRPr>
            </a:lvl2pPr>
            <a:lvl3pPr>
              <a:buClr>
                <a:schemeClr val="bg1"/>
              </a:buClr>
              <a:defRPr sz="1400" b="0" i="0">
                <a:solidFill>
                  <a:schemeClr val="bg1"/>
                </a:solidFill>
                <a:latin typeface="Precisely Light" pitchFamily="2" charset="0"/>
              </a:defRPr>
            </a:lvl3pPr>
            <a:lvl4pPr>
              <a:buClr>
                <a:schemeClr val="bg1"/>
              </a:buClr>
              <a:defRPr sz="1300" b="0" i="0">
                <a:solidFill>
                  <a:schemeClr val="bg1"/>
                </a:solidFill>
                <a:latin typeface="Precisely Light" pitchFamily="2" charset="0"/>
              </a:defRPr>
            </a:lvl4pPr>
            <a:lvl5pPr>
              <a:buClr>
                <a:schemeClr val="bg1"/>
              </a:buClr>
              <a:defRPr sz="1200" b="0" i="0">
                <a:solidFill>
                  <a:schemeClr val="bg1"/>
                </a:solidFill>
                <a:latin typeface="Precisely Light" pitchFamily="2" charset="0"/>
              </a:defRPr>
            </a:lvl5pPr>
            <a:lvl6pPr marL="1079500" indent="-179388">
              <a:buClr>
                <a:schemeClr val="bg1"/>
              </a:buClr>
              <a:tabLst/>
              <a:defRPr sz="1100" b="0" i="0">
                <a:solidFill>
                  <a:schemeClr val="bg1"/>
                </a:solidFill>
                <a:latin typeface="Precisely Light" pitchFamily="2" charset="0"/>
              </a:defRPr>
            </a:lvl6pPr>
            <a:lvl7pPr marL="1258888" indent="-179388">
              <a:buClr>
                <a:schemeClr val="bg1"/>
              </a:buClr>
              <a:tabLst/>
              <a:defRPr sz="1000" b="0" i="0">
                <a:solidFill>
                  <a:schemeClr val="bg1"/>
                </a:solidFill>
                <a:latin typeface="Precisely Light" pitchFamily="2" charset="0"/>
              </a:defRPr>
            </a:lvl7pPr>
            <a:lvl8pPr marL="1439863" indent="-179388">
              <a:buClr>
                <a:schemeClr val="bg1"/>
              </a:buClr>
              <a:tabLst/>
              <a:defRPr sz="900" b="0" i="0">
                <a:solidFill>
                  <a:schemeClr val="bg1"/>
                </a:solidFill>
                <a:latin typeface="Precisely Light"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spTree>
    <p:extLst>
      <p:ext uri="{BB962C8B-B14F-4D97-AF65-F5344CB8AC3E}">
        <p14:creationId xmlns:p14="http://schemas.microsoft.com/office/powerpoint/2010/main" val="4278141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umn slid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09A6BF-493E-0445-9419-4E4213D6851D}"/>
              </a:ext>
            </a:extLst>
          </p:cNvPr>
          <p:cNvSpPr/>
          <p:nvPr userDrawn="1"/>
        </p:nvSpPr>
        <p:spPr>
          <a:xfrm>
            <a:off x="8138110" y="-2"/>
            <a:ext cx="4053890" cy="68580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Precisely" pitchFamily="2" charset="0"/>
            </a:endParaRPr>
          </a:p>
        </p:txBody>
      </p:sp>
      <p:sp>
        <p:nvSpPr>
          <p:cNvPr id="14" name="Rectangle 13">
            <a:extLst>
              <a:ext uri="{FF2B5EF4-FFF2-40B4-BE49-F238E27FC236}">
                <a16:creationId xmlns:a16="http://schemas.microsoft.com/office/drawing/2014/main" id="{59C4D032-637F-AC4A-8C45-9EE25FBE7687}"/>
              </a:ext>
            </a:extLst>
          </p:cNvPr>
          <p:cNvSpPr/>
          <p:nvPr userDrawn="1"/>
        </p:nvSpPr>
        <p:spPr>
          <a:xfrm>
            <a:off x="4090545" y="0"/>
            <a:ext cx="4047565" cy="6858002"/>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Precisely" pitchFamily="2" charset="0"/>
            </a:endParaRP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714243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Enter title</a:t>
            </a:r>
          </a:p>
        </p:txBody>
      </p:sp>
      <p:sp>
        <p:nvSpPr>
          <p:cNvPr id="50" name="Text Placeholder 3">
            <a:extLst>
              <a:ext uri="{FF2B5EF4-FFF2-40B4-BE49-F238E27FC236}">
                <a16:creationId xmlns:a16="http://schemas.microsoft.com/office/drawing/2014/main" id="{C38CCB27-088D-1C4C-A398-1BACA9F1B6E7}"/>
              </a:ext>
            </a:extLst>
          </p:cNvPr>
          <p:cNvSpPr>
            <a:spLocks noGrp="1"/>
          </p:cNvSpPr>
          <p:nvPr>
            <p:ph type="body" sz="quarter" idx="26" hasCustomPrompt="1"/>
          </p:nvPr>
        </p:nvSpPr>
        <p:spPr>
          <a:xfrm>
            <a:off x="531693" y="1699791"/>
            <a:ext cx="3080492" cy="1941765"/>
          </a:xfrm>
        </p:spPr>
        <p:txBody>
          <a:bodyPr/>
          <a:lstStyle>
            <a:lvl1pPr marL="179388" indent="-180000">
              <a:buClr>
                <a:schemeClr val="accent2"/>
              </a:buClr>
              <a:buFont typeface="Arial" panose="020B0604020202020204" pitchFamily="34" charset="0"/>
              <a:buChar char="•"/>
              <a:tabLst/>
              <a:defRPr sz="1600" b="0">
                <a:solidFill>
                  <a:schemeClr val="tx1"/>
                </a:solidFill>
                <a:latin typeface="Precisely Bold" panose="00000800000000000000" pitchFamily="2" charset="0"/>
              </a:defRPr>
            </a:lvl1pPr>
            <a:lvl2pPr marL="360363" indent="-180975">
              <a:buClr>
                <a:schemeClr val="accent2"/>
              </a:buClr>
              <a:tabLst/>
              <a:defRPr sz="1500" b="0">
                <a:solidFill>
                  <a:schemeClr val="tx1"/>
                </a:solidFill>
                <a:latin typeface="Precisely Bold" panose="00000800000000000000" pitchFamily="2" charset="0"/>
              </a:defRPr>
            </a:lvl2pPr>
            <a:lvl3pPr>
              <a:buClr>
                <a:schemeClr val="accent2"/>
              </a:buClr>
              <a:defRPr sz="1400" b="0">
                <a:solidFill>
                  <a:schemeClr val="tx1"/>
                </a:solidFill>
                <a:latin typeface="Precisely Bold" panose="00000800000000000000" pitchFamily="2" charset="0"/>
              </a:defRPr>
            </a:lvl3pPr>
            <a:lvl4pPr>
              <a:buClr>
                <a:schemeClr val="accent2"/>
              </a:buClr>
              <a:defRPr sz="1300" b="0">
                <a:solidFill>
                  <a:schemeClr val="tx1"/>
                </a:solidFill>
                <a:latin typeface="Precisely Bold" panose="00000800000000000000" pitchFamily="2" charset="0"/>
              </a:defRPr>
            </a:lvl4pPr>
            <a:lvl5pPr>
              <a:buClr>
                <a:schemeClr val="accent2"/>
              </a:buClr>
              <a:defRPr sz="1200" b="0">
                <a:solidFill>
                  <a:schemeClr val="tx1"/>
                </a:solidFill>
                <a:latin typeface="Precisely Bold" panose="00000800000000000000" pitchFamily="2" charset="0"/>
              </a:defRPr>
            </a:lvl5pPr>
            <a:lvl6pPr marL="1079500" indent="-179388">
              <a:buClr>
                <a:schemeClr val="accent2"/>
              </a:buClr>
              <a:tabLst/>
              <a:defRPr sz="1100" b="0">
                <a:solidFill>
                  <a:schemeClr val="tx1"/>
                </a:solidFill>
                <a:latin typeface="Precisely Bold" panose="00000800000000000000" pitchFamily="2" charset="0"/>
              </a:defRPr>
            </a:lvl6pPr>
            <a:lvl7pPr marL="1258888" indent="-179388">
              <a:buClr>
                <a:schemeClr val="accent2"/>
              </a:buClr>
              <a:tabLst/>
              <a:defRPr sz="1000" b="0">
                <a:solidFill>
                  <a:schemeClr val="tx1"/>
                </a:solidFill>
                <a:latin typeface="Precisely Bold" panose="00000800000000000000" pitchFamily="2" charset="0"/>
              </a:defRPr>
            </a:lvl7pPr>
            <a:lvl8pPr marL="1439863" indent="-179388">
              <a:buClr>
                <a:schemeClr val="accent2"/>
              </a:buClr>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sp>
        <p:nvSpPr>
          <p:cNvPr id="51" name="Text Placeholder 3">
            <a:extLst>
              <a:ext uri="{FF2B5EF4-FFF2-40B4-BE49-F238E27FC236}">
                <a16:creationId xmlns:a16="http://schemas.microsoft.com/office/drawing/2014/main" id="{6A214D5D-8662-AA4C-AFFB-13D2466169C5}"/>
              </a:ext>
            </a:extLst>
          </p:cNvPr>
          <p:cNvSpPr>
            <a:spLocks noGrp="1"/>
          </p:cNvSpPr>
          <p:nvPr>
            <p:ph type="body" sz="quarter" idx="32" hasCustomPrompt="1"/>
          </p:nvPr>
        </p:nvSpPr>
        <p:spPr>
          <a:xfrm>
            <a:off x="4611323" y="1699791"/>
            <a:ext cx="3080492" cy="1941765"/>
          </a:xfrm>
        </p:spPr>
        <p:txBody>
          <a:bodyPr/>
          <a:lstStyle>
            <a:lvl1pPr marL="179388" indent="-180000">
              <a:buClr>
                <a:schemeClr val="accent2"/>
              </a:buClr>
              <a:buFont typeface="Arial" panose="020B0604020202020204" pitchFamily="34" charset="0"/>
              <a:buChar char="•"/>
              <a:tabLst/>
              <a:defRPr sz="1600" b="0">
                <a:solidFill>
                  <a:schemeClr val="tx1"/>
                </a:solidFill>
                <a:latin typeface="Precisely Bold" panose="00000800000000000000" pitchFamily="2" charset="0"/>
              </a:defRPr>
            </a:lvl1pPr>
            <a:lvl2pPr marL="360363" indent="-180975">
              <a:buClr>
                <a:schemeClr val="accent2"/>
              </a:buClr>
              <a:tabLst/>
              <a:defRPr sz="1500" b="0">
                <a:solidFill>
                  <a:schemeClr val="tx1"/>
                </a:solidFill>
                <a:latin typeface="Precisely Bold" panose="00000800000000000000" pitchFamily="2" charset="0"/>
              </a:defRPr>
            </a:lvl2pPr>
            <a:lvl3pPr>
              <a:buClr>
                <a:schemeClr val="accent2"/>
              </a:buClr>
              <a:defRPr sz="1400" b="0">
                <a:solidFill>
                  <a:schemeClr val="tx1"/>
                </a:solidFill>
                <a:latin typeface="Precisely Bold" panose="00000800000000000000" pitchFamily="2" charset="0"/>
              </a:defRPr>
            </a:lvl3pPr>
            <a:lvl4pPr>
              <a:buClr>
                <a:schemeClr val="accent2"/>
              </a:buClr>
              <a:defRPr sz="1300" b="0">
                <a:solidFill>
                  <a:schemeClr val="tx1"/>
                </a:solidFill>
                <a:latin typeface="Precisely Bold" panose="00000800000000000000" pitchFamily="2" charset="0"/>
              </a:defRPr>
            </a:lvl4pPr>
            <a:lvl5pPr>
              <a:buClr>
                <a:schemeClr val="accent2"/>
              </a:buClr>
              <a:defRPr sz="1200" b="0">
                <a:solidFill>
                  <a:schemeClr val="tx1"/>
                </a:solidFill>
                <a:latin typeface="Precisely Bold" panose="00000800000000000000" pitchFamily="2" charset="0"/>
              </a:defRPr>
            </a:lvl5pPr>
            <a:lvl6pPr marL="1079500" indent="-179388">
              <a:buClr>
                <a:schemeClr val="accent2"/>
              </a:buClr>
              <a:tabLst/>
              <a:defRPr sz="1100" b="0">
                <a:solidFill>
                  <a:schemeClr val="tx1"/>
                </a:solidFill>
                <a:latin typeface="Precisely Bold" panose="00000800000000000000" pitchFamily="2" charset="0"/>
              </a:defRPr>
            </a:lvl6pPr>
            <a:lvl7pPr marL="1258888" indent="-179388">
              <a:buClr>
                <a:schemeClr val="accent2"/>
              </a:buClr>
              <a:tabLst/>
              <a:defRPr sz="1000" b="0">
                <a:solidFill>
                  <a:schemeClr val="tx1"/>
                </a:solidFill>
                <a:latin typeface="Precisely Bold" panose="00000800000000000000" pitchFamily="2" charset="0"/>
              </a:defRPr>
            </a:lvl7pPr>
            <a:lvl8pPr marL="1439863" indent="-179388">
              <a:buClr>
                <a:schemeClr val="accent2"/>
              </a:buClr>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sp>
        <p:nvSpPr>
          <p:cNvPr id="52" name="Text Placeholder 3">
            <a:extLst>
              <a:ext uri="{FF2B5EF4-FFF2-40B4-BE49-F238E27FC236}">
                <a16:creationId xmlns:a16="http://schemas.microsoft.com/office/drawing/2014/main" id="{907AD70A-1D5F-EF43-8212-1E1D0A13A830}"/>
              </a:ext>
            </a:extLst>
          </p:cNvPr>
          <p:cNvSpPr>
            <a:spLocks noGrp="1"/>
          </p:cNvSpPr>
          <p:nvPr>
            <p:ph type="body" sz="quarter" idx="33" hasCustomPrompt="1"/>
          </p:nvPr>
        </p:nvSpPr>
        <p:spPr>
          <a:xfrm>
            <a:off x="8664577" y="1699791"/>
            <a:ext cx="3080492" cy="1941765"/>
          </a:xfrm>
        </p:spPr>
        <p:txBody>
          <a:bodyPr/>
          <a:lstStyle>
            <a:lvl1pPr marL="179388" indent="-180000">
              <a:buClr>
                <a:schemeClr val="bg1"/>
              </a:buClr>
              <a:buFont typeface="Arial" panose="020B0604020202020204" pitchFamily="34" charset="0"/>
              <a:buChar char="•"/>
              <a:tabLst/>
              <a:defRPr sz="1600" b="0">
                <a:solidFill>
                  <a:schemeClr val="bg1"/>
                </a:solidFill>
                <a:latin typeface="Precisely Bold" panose="00000800000000000000" pitchFamily="2" charset="0"/>
              </a:defRPr>
            </a:lvl1pPr>
            <a:lvl2pPr marL="360363" indent="-180975">
              <a:buClr>
                <a:schemeClr val="bg1"/>
              </a:buClr>
              <a:tabLst/>
              <a:defRPr sz="1500" b="0">
                <a:solidFill>
                  <a:schemeClr val="bg1"/>
                </a:solidFill>
                <a:latin typeface="Precisely Bold" panose="00000800000000000000" pitchFamily="2" charset="0"/>
              </a:defRPr>
            </a:lvl2pPr>
            <a:lvl3pPr>
              <a:buClr>
                <a:schemeClr val="bg1"/>
              </a:buClr>
              <a:defRPr sz="1400" b="0">
                <a:solidFill>
                  <a:schemeClr val="bg1"/>
                </a:solidFill>
                <a:latin typeface="Precisely Bold" panose="00000800000000000000" pitchFamily="2" charset="0"/>
              </a:defRPr>
            </a:lvl3pPr>
            <a:lvl4pPr>
              <a:buClr>
                <a:schemeClr val="bg1"/>
              </a:buClr>
              <a:defRPr sz="1300" b="0">
                <a:solidFill>
                  <a:schemeClr val="bg1"/>
                </a:solidFill>
                <a:latin typeface="Precisely Bold" panose="00000800000000000000" pitchFamily="2" charset="0"/>
              </a:defRPr>
            </a:lvl4pPr>
            <a:lvl5pPr>
              <a:buClr>
                <a:schemeClr val="bg1"/>
              </a:buClr>
              <a:defRPr sz="1200" b="0">
                <a:solidFill>
                  <a:schemeClr val="bg1"/>
                </a:solidFill>
                <a:latin typeface="Precisely Bold" panose="00000800000000000000" pitchFamily="2" charset="0"/>
              </a:defRPr>
            </a:lvl5pPr>
            <a:lvl6pPr marL="1079500" indent="-179388">
              <a:buClr>
                <a:schemeClr val="bg1"/>
              </a:buClr>
              <a:tabLst/>
              <a:defRPr sz="1100" b="0">
                <a:solidFill>
                  <a:schemeClr val="bg1"/>
                </a:solidFill>
                <a:latin typeface="Precisely Bold" panose="00000800000000000000" pitchFamily="2" charset="0"/>
              </a:defRPr>
            </a:lvl6pPr>
            <a:lvl7pPr marL="1258888" indent="-179388">
              <a:buClr>
                <a:schemeClr val="bg1"/>
              </a:buClr>
              <a:tabLst/>
              <a:defRPr sz="1000" b="0">
                <a:solidFill>
                  <a:schemeClr val="bg1"/>
                </a:solidFill>
                <a:latin typeface="Precisely Bold" panose="00000800000000000000" pitchFamily="2" charset="0"/>
              </a:defRPr>
            </a:lvl7pPr>
            <a:lvl8pPr marL="1439863" indent="-179388">
              <a:buClr>
                <a:schemeClr val="bg1"/>
              </a:buClr>
              <a:tabLst/>
              <a:defRPr sz="900" b="0">
                <a:solidFill>
                  <a:schemeClr val="bg1"/>
                </a:solidFill>
                <a:latin typeface="Precisely Bold" panose="00000800000000000000"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sp>
        <p:nvSpPr>
          <p:cNvPr id="56" name="Text Placeholder 3">
            <a:extLst>
              <a:ext uri="{FF2B5EF4-FFF2-40B4-BE49-F238E27FC236}">
                <a16:creationId xmlns:a16="http://schemas.microsoft.com/office/drawing/2014/main" id="{E04022F8-14F6-954D-9BA7-54859230E66E}"/>
              </a:ext>
            </a:extLst>
          </p:cNvPr>
          <p:cNvSpPr>
            <a:spLocks noGrp="1"/>
          </p:cNvSpPr>
          <p:nvPr>
            <p:ph type="body" sz="quarter" idx="34" hasCustomPrompt="1"/>
          </p:nvPr>
        </p:nvSpPr>
        <p:spPr>
          <a:xfrm>
            <a:off x="531693" y="3889075"/>
            <a:ext cx="3080492" cy="1941765"/>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sp>
        <p:nvSpPr>
          <p:cNvPr id="57" name="Text Placeholder 3">
            <a:extLst>
              <a:ext uri="{FF2B5EF4-FFF2-40B4-BE49-F238E27FC236}">
                <a16:creationId xmlns:a16="http://schemas.microsoft.com/office/drawing/2014/main" id="{1E633CE3-3B2E-7544-BB1A-C42F9F19DBFB}"/>
              </a:ext>
            </a:extLst>
          </p:cNvPr>
          <p:cNvSpPr>
            <a:spLocks noGrp="1"/>
          </p:cNvSpPr>
          <p:nvPr>
            <p:ph type="body" sz="quarter" idx="35" hasCustomPrompt="1"/>
          </p:nvPr>
        </p:nvSpPr>
        <p:spPr>
          <a:xfrm>
            <a:off x="4611323" y="3889075"/>
            <a:ext cx="3080492" cy="1941765"/>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sp>
        <p:nvSpPr>
          <p:cNvPr id="58" name="Text Placeholder 3">
            <a:extLst>
              <a:ext uri="{FF2B5EF4-FFF2-40B4-BE49-F238E27FC236}">
                <a16:creationId xmlns:a16="http://schemas.microsoft.com/office/drawing/2014/main" id="{886D2389-98F5-EF4F-8312-6036B27E89FB}"/>
              </a:ext>
            </a:extLst>
          </p:cNvPr>
          <p:cNvSpPr>
            <a:spLocks noGrp="1"/>
          </p:cNvSpPr>
          <p:nvPr>
            <p:ph type="body" sz="quarter" idx="36" hasCustomPrompt="1"/>
          </p:nvPr>
        </p:nvSpPr>
        <p:spPr>
          <a:xfrm>
            <a:off x="8664577" y="3889075"/>
            <a:ext cx="3080492" cy="1941765"/>
          </a:xfrm>
        </p:spPr>
        <p:txBody>
          <a:bodyPr/>
          <a:lstStyle>
            <a:lvl1pPr marL="179388" indent="-180000">
              <a:buClr>
                <a:schemeClr val="bg1"/>
              </a:buClr>
              <a:buFont typeface="Arial" panose="020B0604020202020204" pitchFamily="34" charset="0"/>
              <a:buChar char="•"/>
              <a:tabLst/>
              <a:defRPr sz="1600" b="0" i="0">
                <a:solidFill>
                  <a:schemeClr val="bg1"/>
                </a:solidFill>
                <a:latin typeface="Precisely Light" pitchFamily="2" charset="0"/>
              </a:defRPr>
            </a:lvl1pPr>
            <a:lvl2pPr marL="360363" indent="-180975">
              <a:buClr>
                <a:schemeClr val="bg1"/>
              </a:buClr>
              <a:tabLst/>
              <a:defRPr sz="1500" b="0" i="0">
                <a:solidFill>
                  <a:schemeClr val="bg1"/>
                </a:solidFill>
                <a:latin typeface="Precisely Light" pitchFamily="2" charset="0"/>
              </a:defRPr>
            </a:lvl2pPr>
            <a:lvl3pPr>
              <a:buClr>
                <a:schemeClr val="bg1"/>
              </a:buClr>
              <a:defRPr sz="1400" b="0" i="0">
                <a:solidFill>
                  <a:schemeClr val="bg1"/>
                </a:solidFill>
                <a:latin typeface="Precisely Light" pitchFamily="2" charset="0"/>
              </a:defRPr>
            </a:lvl3pPr>
            <a:lvl4pPr>
              <a:buClr>
                <a:schemeClr val="bg1"/>
              </a:buClr>
              <a:defRPr sz="1300" b="0" i="0">
                <a:solidFill>
                  <a:schemeClr val="bg1"/>
                </a:solidFill>
                <a:latin typeface="Precisely Light" pitchFamily="2" charset="0"/>
              </a:defRPr>
            </a:lvl4pPr>
            <a:lvl5pPr>
              <a:buClr>
                <a:schemeClr val="bg1"/>
              </a:buClr>
              <a:defRPr sz="1200" b="0" i="0">
                <a:solidFill>
                  <a:schemeClr val="bg1"/>
                </a:solidFill>
                <a:latin typeface="Precisely Light" pitchFamily="2" charset="0"/>
              </a:defRPr>
            </a:lvl5pPr>
            <a:lvl6pPr marL="1079500" indent="-179388">
              <a:buClr>
                <a:schemeClr val="bg1"/>
              </a:buClr>
              <a:tabLst/>
              <a:defRPr sz="1100" b="0" i="0">
                <a:solidFill>
                  <a:schemeClr val="bg1"/>
                </a:solidFill>
                <a:latin typeface="Precisely Light" pitchFamily="2" charset="0"/>
              </a:defRPr>
            </a:lvl6pPr>
            <a:lvl7pPr marL="1258888" indent="-179388">
              <a:buClr>
                <a:schemeClr val="bg1"/>
              </a:buClr>
              <a:tabLst/>
              <a:defRPr sz="1000" b="0" i="0">
                <a:solidFill>
                  <a:schemeClr val="bg1"/>
                </a:solidFill>
                <a:latin typeface="Precisely Light" pitchFamily="2" charset="0"/>
              </a:defRPr>
            </a:lvl7pPr>
            <a:lvl8pPr marL="1439863" indent="-179388">
              <a:buClr>
                <a:schemeClr val="bg1"/>
              </a:buClr>
              <a:tabLst/>
              <a:defRPr sz="900" b="0" i="0">
                <a:solidFill>
                  <a:schemeClr val="bg1"/>
                </a:solidFill>
                <a:latin typeface="Precisely Light"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grpSp>
        <p:nvGrpSpPr>
          <p:cNvPr id="16" name="Group 15">
            <a:extLst>
              <a:ext uri="{FF2B5EF4-FFF2-40B4-BE49-F238E27FC236}">
                <a16:creationId xmlns:a16="http://schemas.microsoft.com/office/drawing/2014/main" id="{8DD8C1EE-4213-3E43-891D-26DCF89EC507}"/>
              </a:ext>
            </a:extLst>
          </p:cNvPr>
          <p:cNvGrpSpPr/>
          <p:nvPr userDrawn="1"/>
        </p:nvGrpSpPr>
        <p:grpSpPr>
          <a:xfrm>
            <a:off x="11706254" y="6330013"/>
            <a:ext cx="278211" cy="330763"/>
            <a:chOff x="12902744" y="3817890"/>
            <a:chExt cx="268754" cy="319520"/>
          </a:xfrm>
          <a:solidFill>
            <a:schemeClr val="bg1"/>
          </a:solidFill>
        </p:grpSpPr>
        <p:sp>
          <p:nvSpPr>
            <p:cNvPr id="18" name="Freeform 17">
              <a:extLst>
                <a:ext uri="{FF2B5EF4-FFF2-40B4-BE49-F238E27FC236}">
                  <a16:creationId xmlns:a16="http://schemas.microsoft.com/office/drawing/2014/main" id="{9BAEFFCD-F407-CB4A-BE95-B831152A4F3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9" name="Freeform 18">
              <a:extLst>
                <a:ext uri="{FF2B5EF4-FFF2-40B4-BE49-F238E27FC236}">
                  <a16:creationId xmlns:a16="http://schemas.microsoft.com/office/drawing/2014/main" id="{8C358F1A-6156-4D41-97F2-5D84320E3E8F}"/>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20" name="Footer Placeholder 4">
            <a:extLst>
              <a:ext uri="{FF2B5EF4-FFF2-40B4-BE49-F238E27FC236}">
                <a16:creationId xmlns:a16="http://schemas.microsoft.com/office/drawing/2014/main" id="{EFEC1298-5444-C949-BCF4-3638904AB2DF}"/>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23" name="Slide Number Placeholder 5">
            <a:extLst>
              <a:ext uri="{FF2B5EF4-FFF2-40B4-BE49-F238E27FC236}">
                <a16:creationId xmlns:a16="http://schemas.microsoft.com/office/drawing/2014/main" id="{C1B54ACE-4B17-9641-BFDC-0F597BF30BD9}"/>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Tree>
    <p:extLst>
      <p:ext uri="{BB962C8B-B14F-4D97-AF65-F5344CB8AC3E}">
        <p14:creationId xmlns:p14="http://schemas.microsoft.com/office/powerpoint/2010/main" val="3701522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Simple text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6E2A0A8-3450-9C47-9FA2-ABD4A8DDB53F}"/>
              </a:ext>
            </a:extLst>
          </p:cNvPr>
          <p:cNvGrpSpPr/>
          <p:nvPr userDrawn="1"/>
        </p:nvGrpSpPr>
        <p:grpSpPr>
          <a:xfrm>
            <a:off x="7556014" y="0"/>
            <a:ext cx="4643125" cy="6858000"/>
            <a:chOff x="7556014" y="0"/>
            <a:chExt cx="4643125" cy="6858000"/>
          </a:xfrm>
        </p:grpSpPr>
        <p:sp>
          <p:nvSpPr>
            <p:cNvPr id="26" name="Rectangle 25">
              <a:extLst>
                <a:ext uri="{FF2B5EF4-FFF2-40B4-BE49-F238E27FC236}">
                  <a16:creationId xmlns:a16="http://schemas.microsoft.com/office/drawing/2014/main" id="{02537799-299E-914B-AB7E-67A2D59D3B74}"/>
                </a:ext>
              </a:extLst>
            </p:cNvPr>
            <p:cNvSpPr/>
            <p:nvPr userDrawn="1"/>
          </p:nvSpPr>
          <p:spPr>
            <a:xfrm>
              <a:off x="7556014" y="3416968"/>
              <a:ext cx="4643125" cy="34410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Precisely" pitchFamily="2" charset="0"/>
              </a:endParaRPr>
            </a:p>
          </p:txBody>
        </p:sp>
        <p:sp>
          <p:nvSpPr>
            <p:cNvPr id="27" name="Rectangle 26">
              <a:extLst>
                <a:ext uri="{FF2B5EF4-FFF2-40B4-BE49-F238E27FC236}">
                  <a16:creationId xmlns:a16="http://schemas.microsoft.com/office/drawing/2014/main" id="{78D373B9-3544-DF49-9CB6-03440C6E0889}"/>
                </a:ext>
              </a:extLst>
            </p:cNvPr>
            <p:cNvSpPr/>
            <p:nvPr userDrawn="1"/>
          </p:nvSpPr>
          <p:spPr>
            <a:xfrm>
              <a:off x="7556014" y="0"/>
              <a:ext cx="4643125" cy="3441032"/>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Precisely" pitchFamily="2" charset="0"/>
              </a:endParaRPr>
            </a:p>
          </p:txBody>
        </p:sp>
      </p:grpSp>
      <p:sp>
        <p:nvSpPr>
          <p:cNvPr id="25" name="Rectangle 24">
            <a:extLst>
              <a:ext uri="{FF2B5EF4-FFF2-40B4-BE49-F238E27FC236}">
                <a16:creationId xmlns:a16="http://schemas.microsoft.com/office/drawing/2014/main" id="{A2995D22-B8CC-C14B-B554-B3856B10A69A}"/>
              </a:ext>
            </a:extLst>
          </p:cNvPr>
          <p:cNvSpPr/>
          <p:nvPr userDrawn="1"/>
        </p:nvSpPr>
        <p:spPr>
          <a:xfrm>
            <a:off x="4080989" y="3416968"/>
            <a:ext cx="4047565" cy="3441032"/>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Precisely" pitchFamily="2" charset="0"/>
            </a:endParaRPr>
          </a:p>
        </p:txBody>
      </p:sp>
      <p:sp>
        <p:nvSpPr>
          <p:cNvPr id="20" name="Rectangle 19">
            <a:extLst>
              <a:ext uri="{FF2B5EF4-FFF2-40B4-BE49-F238E27FC236}">
                <a16:creationId xmlns:a16="http://schemas.microsoft.com/office/drawing/2014/main" id="{EBDBF4FF-A899-8248-9D19-679300B13BB0}"/>
              </a:ext>
            </a:extLst>
          </p:cNvPr>
          <p:cNvSpPr/>
          <p:nvPr userDrawn="1"/>
        </p:nvSpPr>
        <p:spPr>
          <a:xfrm>
            <a:off x="4084254" y="0"/>
            <a:ext cx="4047565" cy="344103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Precisely" pitchFamily="2" charset="0"/>
            </a:endParaRP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9" y="621647"/>
            <a:ext cx="3540400"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Enter title</a:t>
            </a:r>
          </a:p>
        </p:txBody>
      </p:sp>
      <p:sp>
        <p:nvSpPr>
          <p:cNvPr id="28" name="Text Placeholder 18">
            <a:extLst>
              <a:ext uri="{FF2B5EF4-FFF2-40B4-BE49-F238E27FC236}">
                <a16:creationId xmlns:a16="http://schemas.microsoft.com/office/drawing/2014/main" id="{E4FDC4C7-0AF1-D146-A9A8-2F47D3D62612}"/>
              </a:ext>
            </a:extLst>
          </p:cNvPr>
          <p:cNvSpPr>
            <a:spLocks noGrp="1"/>
          </p:cNvSpPr>
          <p:nvPr userDrawn="1">
            <p:ph type="body" sz="quarter" idx="35" hasCustomPrompt="1"/>
          </p:nvPr>
        </p:nvSpPr>
        <p:spPr>
          <a:xfrm>
            <a:off x="4463251" y="248948"/>
            <a:ext cx="3270337" cy="1318611"/>
          </a:xfrm>
        </p:spPr>
        <p:txBody>
          <a:bodyPr bIns="0" anchor="b"/>
          <a:lstStyle>
            <a:lvl1pPr marL="15875" indent="0" algn="l">
              <a:lnSpc>
                <a:spcPct val="85000"/>
              </a:lnSpc>
              <a:spcBef>
                <a:spcPts val="0"/>
              </a:spcBef>
              <a:buNone/>
              <a:tabLst/>
              <a:defRPr sz="5000" b="0" i="0">
                <a:solidFill>
                  <a:schemeClr val="bg2"/>
                </a:solidFill>
                <a:latin typeface="Precisely Light" pitchFamily="2" charset="0"/>
              </a:defRPr>
            </a:lvl1pPr>
          </a:lstStyle>
          <a:p>
            <a:pPr lvl="0"/>
            <a:r>
              <a:rPr lang="en-US"/>
              <a:t>EDIT TEXT</a:t>
            </a:r>
          </a:p>
        </p:txBody>
      </p:sp>
      <p:sp>
        <p:nvSpPr>
          <p:cNvPr id="36" name="Text Placeholder 18">
            <a:extLst>
              <a:ext uri="{FF2B5EF4-FFF2-40B4-BE49-F238E27FC236}">
                <a16:creationId xmlns:a16="http://schemas.microsoft.com/office/drawing/2014/main" id="{DFD03C61-B087-564C-BEC6-ABFEDD2D3D80}"/>
              </a:ext>
            </a:extLst>
          </p:cNvPr>
          <p:cNvSpPr>
            <a:spLocks noGrp="1"/>
          </p:cNvSpPr>
          <p:nvPr userDrawn="1">
            <p:ph type="body" sz="quarter" idx="37" hasCustomPrompt="1"/>
          </p:nvPr>
        </p:nvSpPr>
        <p:spPr>
          <a:xfrm>
            <a:off x="8489820" y="248948"/>
            <a:ext cx="3270337" cy="1318611"/>
          </a:xfrm>
        </p:spPr>
        <p:txBody>
          <a:bodyPr bIns="0" anchor="b"/>
          <a:lstStyle>
            <a:lvl1pPr marL="15875" indent="0" algn="l">
              <a:lnSpc>
                <a:spcPct val="85000"/>
              </a:lnSpc>
              <a:spcBef>
                <a:spcPts val="0"/>
              </a:spcBef>
              <a:buNone/>
              <a:tabLst/>
              <a:defRPr sz="5000" b="0" i="0">
                <a:solidFill>
                  <a:schemeClr val="tx2"/>
                </a:solidFill>
                <a:latin typeface="Precisely Light" pitchFamily="2" charset="0"/>
              </a:defRPr>
            </a:lvl1pPr>
          </a:lstStyle>
          <a:p>
            <a:pPr lvl="0"/>
            <a:r>
              <a:rPr lang="en-US"/>
              <a:t>EDIT TEXT</a:t>
            </a:r>
          </a:p>
        </p:txBody>
      </p:sp>
      <p:sp>
        <p:nvSpPr>
          <p:cNvPr id="29" name="Text Placeholder 3">
            <a:extLst>
              <a:ext uri="{FF2B5EF4-FFF2-40B4-BE49-F238E27FC236}">
                <a16:creationId xmlns:a16="http://schemas.microsoft.com/office/drawing/2014/main" id="{A9998F74-0A8A-824C-A307-204428C354BE}"/>
              </a:ext>
            </a:extLst>
          </p:cNvPr>
          <p:cNvSpPr>
            <a:spLocks noGrp="1"/>
          </p:cNvSpPr>
          <p:nvPr>
            <p:ph type="body" sz="quarter" idx="26" hasCustomPrompt="1"/>
          </p:nvPr>
        </p:nvSpPr>
        <p:spPr>
          <a:xfrm>
            <a:off x="531693" y="1699791"/>
            <a:ext cx="3080492" cy="1941765"/>
          </a:xfrm>
        </p:spPr>
        <p:txBody>
          <a:bodyPr/>
          <a:lstStyle>
            <a:lvl1pPr marL="179388" indent="-180000">
              <a:buClr>
                <a:schemeClr val="accent2"/>
              </a:buClr>
              <a:buFont typeface="Arial" panose="020B0604020202020204" pitchFamily="34" charset="0"/>
              <a:buChar char="•"/>
              <a:tabLst/>
              <a:defRPr sz="1600" b="0">
                <a:solidFill>
                  <a:schemeClr val="tx1"/>
                </a:solidFill>
                <a:latin typeface="Precisely Bold" panose="00000800000000000000" pitchFamily="2" charset="0"/>
              </a:defRPr>
            </a:lvl1pPr>
            <a:lvl2pPr marL="360363" indent="-180975">
              <a:buClr>
                <a:schemeClr val="accent2"/>
              </a:buClr>
              <a:tabLst/>
              <a:defRPr sz="1500" b="0">
                <a:solidFill>
                  <a:schemeClr val="tx1"/>
                </a:solidFill>
                <a:latin typeface="Precisely Bold" panose="00000800000000000000" pitchFamily="2" charset="0"/>
              </a:defRPr>
            </a:lvl2pPr>
            <a:lvl3pPr>
              <a:buClr>
                <a:schemeClr val="accent2"/>
              </a:buClr>
              <a:defRPr sz="1400" b="0">
                <a:solidFill>
                  <a:schemeClr val="tx1"/>
                </a:solidFill>
                <a:latin typeface="Precisely Bold" panose="00000800000000000000" pitchFamily="2" charset="0"/>
              </a:defRPr>
            </a:lvl3pPr>
            <a:lvl4pPr>
              <a:buClr>
                <a:schemeClr val="accent2"/>
              </a:buClr>
              <a:defRPr sz="1300" b="0">
                <a:solidFill>
                  <a:schemeClr val="tx1"/>
                </a:solidFill>
                <a:latin typeface="Precisely Bold" panose="00000800000000000000" pitchFamily="2" charset="0"/>
              </a:defRPr>
            </a:lvl4pPr>
            <a:lvl5pPr>
              <a:buClr>
                <a:schemeClr val="accent2"/>
              </a:buClr>
              <a:defRPr sz="1200" b="0">
                <a:solidFill>
                  <a:schemeClr val="tx1"/>
                </a:solidFill>
                <a:latin typeface="Precisely Bold" panose="00000800000000000000" pitchFamily="2" charset="0"/>
              </a:defRPr>
            </a:lvl5pPr>
            <a:lvl6pPr marL="1079500" indent="-179388">
              <a:buClr>
                <a:schemeClr val="accent2"/>
              </a:buClr>
              <a:tabLst/>
              <a:defRPr sz="1100" b="0">
                <a:solidFill>
                  <a:schemeClr val="tx1"/>
                </a:solidFill>
                <a:latin typeface="Precisely Bold" panose="00000800000000000000" pitchFamily="2" charset="0"/>
              </a:defRPr>
            </a:lvl6pPr>
            <a:lvl7pPr marL="1258888" indent="-179388">
              <a:buClr>
                <a:schemeClr val="accent2"/>
              </a:buClr>
              <a:tabLst/>
              <a:defRPr sz="1000" b="0">
                <a:solidFill>
                  <a:schemeClr val="tx1"/>
                </a:solidFill>
                <a:latin typeface="Precisely Bold" panose="00000800000000000000" pitchFamily="2" charset="0"/>
              </a:defRPr>
            </a:lvl7pPr>
            <a:lvl8pPr marL="1439863" indent="-179388">
              <a:buClr>
                <a:schemeClr val="accent2"/>
              </a:buClr>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sp>
        <p:nvSpPr>
          <p:cNvPr id="30" name="Text Placeholder 3">
            <a:extLst>
              <a:ext uri="{FF2B5EF4-FFF2-40B4-BE49-F238E27FC236}">
                <a16:creationId xmlns:a16="http://schemas.microsoft.com/office/drawing/2014/main" id="{F4C8B877-DAE4-3143-8069-2C7E090A802B}"/>
              </a:ext>
            </a:extLst>
          </p:cNvPr>
          <p:cNvSpPr>
            <a:spLocks noGrp="1"/>
          </p:cNvSpPr>
          <p:nvPr>
            <p:ph type="body" sz="quarter" idx="34" hasCustomPrompt="1"/>
          </p:nvPr>
        </p:nvSpPr>
        <p:spPr>
          <a:xfrm>
            <a:off x="531693" y="3889075"/>
            <a:ext cx="3080492" cy="1941765"/>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sp>
        <p:nvSpPr>
          <p:cNvPr id="35" name="Text Placeholder 3">
            <a:extLst>
              <a:ext uri="{FF2B5EF4-FFF2-40B4-BE49-F238E27FC236}">
                <a16:creationId xmlns:a16="http://schemas.microsoft.com/office/drawing/2014/main" id="{4ED09268-58F8-1A49-85B6-DBEF9F04FF45}"/>
              </a:ext>
            </a:extLst>
          </p:cNvPr>
          <p:cNvSpPr>
            <a:spLocks noGrp="1"/>
          </p:cNvSpPr>
          <p:nvPr>
            <p:ph type="body" sz="quarter" idx="43" hasCustomPrompt="1"/>
          </p:nvPr>
        </p:nvSpPr>
        <p:spPr>
          <a:xfrm>
            <a:off x="4463250" y="1593389"/>
            <a:ext cx="3270337" cy="1493721"/>
          </a:xfrm>
        </p:spPr>
        <p:txBody>
          <a:bodyPr/>
          <a:lstStyle>
            <a:lvl1pPr marL="179388" indent="-180000">
              <a:buClr>
                <a:schemeClr val="bg1"/>
              </a:buClr>
              <a:buFont typeface="Arial" panose="020B0604020202020204" pitchFamily="34" charset="0"/>
              <a:buChar char="•"/>
              <a:tabLst/>
              <a:defRPr sz="1600" b="0" i="0">
                <a:solidFill>
                  <a:schemeClr val="bg1"/>
                </a:solidFill>
                <a:latin typeface="Precisely Light" pitchFamily="2" charset="0"/>
              </a:defRPr>
            </a:lvl1pPr>
            <a:lvl2pPr marL="360363" indent="-180975">
              <a:buClr>
                <a:schemeClr val="bg1"/>
              </a:buClr>
              <a:tabLst/>
              <a:defRPr sz="1500" b="0" i="0">
                <a:solidFill>
                  <a:schemeClr val="bg1"/>
                </a:solidFill>
                <a:latin typeface="Precisely Light" pitchFamily="2" charset="0"/>
              </a:defRPr>
            </a:lvl2pPr>
            <a:lvl3pPr>
              <a:buClr>
                <a:schemeClr val="bg1"/>
              </a:buClr>
              <a:defRPr sz="1400" b="0" i="0">
                <a:solidFill>
                  <a:schemeClr val="bg1"/>
                </a:solidFill>
                <a:latin typeface="Precisely Light" pitchFamily="2" charset="0"/>
              </a:defRPr>
            </a:lvl3pPr>
            <a:lvl4pPr>
              <a:buClr>
                <a:schemeClr val="bg1"/>
              </a:buClr>
              <a:defRPr sz="1300" b="0" i="0">
                <a:solidFill>
                  <a:schemeClr val="bg1"/>
                </a:solidFill>
                <a:latin typeface="Precisely Light" pitchFamily="2" charset="0"/>
              </a:defRPr>
            </a:lvl4pPr>
            <a:lvl5pPr>
              <a:buClr>
                <a:schemeClr val="bg1"/>
              </a:buClr>
              <a:defRPr sz="1200" b="0" i="0">
                <a:solidFill>
                  <a:schemeClr val="bg1"/>
                </a:solidFill>
                <a:latin typeface="Precisely Light" pitchFamily="2" charset="0"/>
              </a:defRPr>
            </a:lvl5pPr>
            <a:lvl6pPr marL="1079500" indent="-179388">
              <a:buClr>
                <a:schemeClr val="bg1"/>
              </a:buClr>
              <a:tabLst/>
              <a:defRPr sz="1100" b="0">
                <a:solidFill>
                  <a:schemeClr val="bg1"/>
                </a:solidFill>
              </a:defRPr>
            </a:lvl6pPr>
            <a:lvl7pPr marL="1258888" indent="-179388">
              <a:buClr>
                <a:schemeClr val="bg1"/>
              </a:buClr>
              <a:tabLst/>
              <a:defRPr sz="1000" b="0">
                <a:solidFill>
                  <a:schemeClr val="bg1"/>
                </a:solidFill>
              </a:defRPr>
            </a:lvl7pPr>
            <a:lvl8pPr marL="1439863" indent="-179388">
              <a:buClr>
                <a:schemeClr val="bg1"/>
              </a:buClr>
              <a:tabLst/>
              <a:defRPr sz="900" b="0">
                <a:solidFill>
                  <a:schemeClr val="bg1"/>
                </a:solidFill>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p:txBody>
      </p:sp>
      <p:sp>
        <p:nvSpPr>
          <p:cNvPr id="41" name="Text Placeholder 3">
            <a:extLst>
              <a:ext uri="{FF2B5EF4-FFF2-40B4-BE49-F238E27FC236}">
                <a16:creationId xmlns:a16="http://schemas.microsoft.com/office/drawing/2014/main" id="{35F485D2-2D3F-894B-843F-96432A9C8771}"/>
              </a:ext>
            </a:extLst>
          </p:cNvPr>
          <p:cNvSpPr>
            <a:spLocks noGrp="1"/>
          </p:cNvSpPr>
          <p:nvPr>
            <p:ph type="body" sz="quarter" idx="44" hasCustomPrompt="1"/>
          </p:nvPr>
        </p:nvSpPr>
        <p:spPr>
          <a:xfrm>
            <a:off x="8481335" y="1593389"/>
            <a:ext cx="3270337" cy="1493721"/>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bg1"/>
              </a:buClr>
              <a:tabLst/>
              <a:defRPr sz="1100" b="0">
                <a:solidFill>
                  <a:schemeClr val="bg1"/>
                </a:solidFill>
              </a:defRPr>
            </a:lvl6pPr>
            <a:lvl7pPr marL="1258888" indent="-179388">
              <a:buClr>
                <a:schemeClr val="bg1"/>
              </a:buClr>
              <a:tabLst/>
              <a:defRPr sz="1000" b="0">
                <a:solidFill>
                  <a:schemeClr val="bg1"/>
                </a:solidFill>
              </a:defRPr>
            </a:lvl7pPr>
            <a:lvl8pPr marL="1439863" indent="-179388">
              <a:buClr>
                <a:schemeClr val="bg1"/>
              </a:buClr>
              <a:tabLst/>
              <a:defRPr sz="900" b="0">
                <a:solidFill>
                  <a:schemeClr val="bg1"/>
                </a:solidFill>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p:txBody>
      </p:sp>
      <p:sp>
        <p:nvSpPr>
          <p:cNvPr id="45" name="Text Placeholder 18">
            <a:extLst>
              <a:ext uri="{FF2B5EF4-FFF2-40B4-BE49-F238E27FC236}">
                <a16:creationId xmlns:a16="http://schemas.microsoft.com/office/drawing/2014/main" id="{77CD5BB6-5743-0440-ABCA-545A8901E2A3}"/>
              </a:ext>
            </a:extLst>
          </p:cNvPr>
          <p:cNvSpPr>
            <a:spLocks noGrp="1"/>
          </p:cNvSpPr>
          <p:nvPr>
            <p:ph type="body" sz="quarter" idx="45" hasCustomPrompt="1"/>
          </p:nvPr>
        </p:nvSpPr>
        <p:spPr>
          <a:xfrm>
            <a:off x="4463251" y="3689980"/>
            <a:ext cx="3270337" cy="1318611"/>
          </a:xfrm>
        </p:spPr>
        <p:txBody>
          <a:bodyPr bIns="0" anchor="b"/>
          <a:lstStyle>
            <a:lvl1pPr marL="15875" indent="0" algn="l">
              <a:lnSpc>
                <a:spcPct val="85000"/>
              </a:lnSpc>
              <a:spcBef>
                <a:spcPts val="0"/>
              </a:spcBef>
              <a:buNone/>
              <a:tabLst/>
              <a:defRPr sz="5000" b="0" i="0">
                <a:solidFill>
                  <a:schemeClr val="tx1"/>
                </a:solidFill>
                <a:latin typeface="Precisely Light" pitchFamily="2" charset="0"/>
              </a:defRPr>
            </a:lvl1pPr>
          </a:lstStyle>
          <a:p>
            <a:pPr lvl="0"/>
            <a:r>
              <a:rPr lang="en-US"/>
              <a:t>EDIT TEXT</a:t>
            </a:r>
          </a:p>
        </p:txBody>
      </p:sp>
      <p:sp>
        <p:nvSpPr>
          <p:cNvPr id="46" name="Text Placeholder 18">
            <a:extLst>
              <a:ext uri="{FF2B5EF4-FFF2-40B4-BE49-F238E27FC236}">
                <a16:creationId xmlns:a16="http://schemas.microsoft.com/office/drawing/2014/main" id="{40F73458-DD29-B645-8E51-50958C5D00E4}"/>
              </a:ext>
            </a:extLst>
          </p:cNvPr>
          <p:cNvSpPr>
            <a:spLocks noGrp="1"/>
          </p:cNvSpPr>
          <p:nvPr>
            <p:ph type="body" sz="quarter" idx="46" hasCustomPrompt="1"/>
          </p:nvPr>
        </p:nvSpPr>
        <p:spPr>
          <a:xfrm>
            <a:off x="8489820" y="3689980"/>
            <a:ext cx="3270337" cy="1318611"/>
          </a:xfrm>
        </p:spPr>
        <p:txBody>
          <a:bodyPr bIns="0" anchor="b"/>
          <a:lstStyle>
            <a:lvl1pPr marL="15875" indent="0" algn="l">
              <a:lnSpc>
                <a:spcPct val="85000"/>
              </a:lnSpc>
              <a:spcBef>
                <a:spcPts val="0"/>
              </a:spcBef>
              <a:buNone/>
              <a:tabLst/>
              <a:defRPr sz="5000" b="0" i="0">
                <a:solidFill>
                  <a:schemeClr val="bg1"/>
                </a:solidFill>
                <a:latin typeface="Precisely Light" pitchFamily="2" charset="0"/>
              </a:defRPr>
            </a:lvl1pPr>
          </a:lstStyle>
          <a:p>
            <a:pPr lvl="0"/>
            <a:r>
              <a:rPr lang="en-US"/>
              <a:t>EDIT TEXT</a:t>
            </a:r>
          </a:p>
        </p:txBody>
      </p:sp>
      <p:sp>
        <p:nvSpPr>
          <p:cNvPr id="50" name="Text Placeholder 3">
            <a:extLst>
              <a:ext uri="{FF2B5EF4-FFF2-40B4-BE49-F238E27FC236}">
                <a16:creationId xmlns:a16="http://schemas.microsoft.com/office/drawing/2014/main" id="{203C8FA8-DD7C-4F4F-8552-585B93A26C13}"/>
              </a:ext>
            </a:extLst>
          </p:cNvPr>
          <p:cNvSpPr>
            <a:spLocks noGrp="1"/>
          </p:cNvSpPr>
          <p:nvPr>
            <p:ph type="body" sz="quarter" idx="47" hasCustomPrompt="1"/>
          </p:nvPr>
        </p:nvSpPr>
        <p:spPr>
          <a:xfrm>
            <a:off x="4463250" y="5034421"/>
            <a:ext cx="3270337" cy="1493721"/>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bg1"/>
              </a:buClr>
              <a:tabLst/>
              <a:defRPr sz="1100" b="0">
                <a:solidFill>
                  <a:schemeClr val="bg1"/>
                </a:solidFill>
              </a:defRPr>
            </a:lvl6pPr>
            <a:lvl7pPr marL="1258888" indent="-179388">
              <a:buClr>
                <a:schemeClr val="bg1"/>
              </a:buClr>
              <a:tabLst/>
              <a:defRPr sz="1000" b="0">
                <a:solidFill>
                  <a:schemeClr val="bg1"/>
                </a:solidFill>
              </a:defRPr>
            </a:lvl7pPr>
            <a:lvl8pPr marL="1439863" indent="-179388">
              <a:buClr>
                <a:schemeClr val="bg1"/>
              </a:buClr>
              <a:tabLst/>
              <a:defRPr sz="900" b="0">
                <a:solidFill>
                  <a:schemeClr val="bg1"/>
                </a:solidFill>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p:txBody>
      </p:sp>
      <p:sp>
        <p:nvSpPr>
          <p:cNvPr id="51" name="Text Placeholder 3">
            <a:extLst>
              <a:ext uri="{FF2B5EF4-FFF2-40B4-BE49-F238E27FC236}">
                <a16:creationId xmlns:a16="http://schemas.microsoft.com/office/drawing/2014/main" id="{38255319-09FD-0D4B-91CF-85349F8B2C09}"/>
              </a:ext>
            </a:extLst>
          </p:cNvPr>
          <p:cNvSpPr>
            <a:spLocks noGrp="1"/>
          </p:cNvSpPr>
          <p:nvPr>
            <p:ph type="body" sz="quarter" idx="48" hasCustomPrompt="1"/>
          </p:nvPr>
        </p:nvSpPr>
        <p:spPr>
          <a:xfrm>
            <a:off x="8481335" y="5034421"/>
            <a:ext cx="3270337" cy="1493721"/>
          </a:xfrm>
        </p:spPr>
        <p:txBody>
          <a:bodyPr/>
          <a:lstStyle>
            <a:lvl1pPr marL="179388" indent="-180000">
              <a:buClr>
                <a:schemeClr val="bg1"/>
              </a:buClr>
              <a:buFont typeface="Arial" panose="020B0604020202020204" pitchFamily="34" charset="0"/>
              <a:buChar char="•"/>
              <a:tabLst/>
              <a:defRPr sz="1600" b="0" i="0">
                <a:solidFill>
                  <a:schemeClr val="bg1"/>
                </a:solidFill>
                <a:latin typeface="Precisely Light" pitchFamily="2" charset="0"/>
              </a:defRPr>
            </a:lvl1pPr>
            <a:lvl2pPr marL="360363" indent="-180975">
              <a:buClr>
                <a:schemeClr val="bg1"/>
              </a:buClr>
              <a:tabLst/>
              <a:defRPr sz="1500" b="0" i="0">
                <a:solidFill>
                  <a:schemeClr val="bg1"/>
                </a:solidFill>
                <a:latin typeface="Precisely Light" pitchFamily="2" charset="0"/>
              </a:defRPr>
            </a:lvl2pPr>
            <a:lvl3pPr>
              <a:buClr>
                <a:schemeClr val="bg1"/>
              </a:buClr>
              <a:defRPr sz="1400" b="0" i="0">
                <a:solidFill>
                  <a:schemeClr val="bg1"/>
                </a:solidFill>
                <a:latin typeface="Precisely Light" pitchFamily="2" charset="0"/>
              </a:defRPr>
            </a:lvl3pPr>
            <a:lvl4pPr>
              <a:buClr>
                <a:schemeClr val="bg1"/>
              </a:buClr>
              <a:defRPr sz="1300" b="0" i="0">
                <a:solidFill>
                  <a:schemeClr val="bg1"/>
                </a:solidFill>
                <a:latin typeface="Precisely Light" pitchFamily="2" charset="0"/>
              </a:defRPr>
            </a:lvl4pPr>
            <a:lvl5pPr>
              <a:buClr>
                <a:schemeClr val="bg1"/>
              </a:buClr>
              <a:defRPr sz="1200" b="0" i="0">
                <a:solidFill>
                  <a:schemeClr val="bg1"/>
                </a:solidFill>
                <a:latin typeface="Precisely Light" pitchFamily="2" charset="0"/>
              </a:defRPr>
            </a:lvl5pPr>
            <a:lvl6pPr marL="1079500" indent="-179388">
              <a:buClr>
                <a:schemeClr val="bg1"/>
              </a:buClr>
              <a:tabLst/>
              <a:defRPr sz="1100" b="0">
                <a:solidFill>
                  <a:schemeClr val="bg1"/>
                </a:solidFill>
              </a:defRPr>
            </a:lvl6pPr>
            <a:lvl7pPr marL="1258888" indent="-179388">
              <a:buClr>
                <a:schemeClr val="bg1"/>
              </a:buClr>
              <a:tabLst/>
              <a:defRPr sz="1000" b="0">
                <a:solidFill>
                  <a:schemeClr val="bg1"/>
                </a:solidFill>
              </a:defRPr>
            </a:lvl7pPr>
            <a:lvl8pPr marL="1439863" indent="-179388">
              <a:buClr>
                <a:schemeClr val="bg1"/>
              </a:buClr>
              <a:tabLst/>
              <a:defRPr sz="900" b="0">
                <a:solidFill>
                  <a:schemeClr val="bg1"/>
                </a:solidFill>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p:txBody>
      </p:sp>
      <p:grpSp>
        <p:nvGrpSpPr>
          <p:cNvPr id="23" name="Group 22">
            <a:extLst>
              <a:ext uri="{FF2B5EF4-FFF2-40B4-BE49-F238E27FC236}">
                <a16:creationId xmlns:a16="http://schemas.microsoft.com/office/drawing/2014/main" id="{4BFE1DB3-F6D9-9A40-8B33-E172FC3021A0}"/>
              </a:ext>
            </a:extLst>
          </p:cNvPr>
          <p:cNvGrpSpPr/>
          <p:nvPr userDrawn="1"/>
        </p:nvGrpSpPr>
        <p:grpSpPr>
          <a:xfrm>
            <a:off x="11706254" y="6330013"/>
            <a:ext cx="278211" cy="330763"/>
            <a:chOff x="12902744" y="3817890"/>
            <a:chExt cx="268754" cy="319520"/>
          </a:xfrm>
          <a:solidFill>
            <a:schemeClr val="bg1"/>
          </a:solidFill>
        </p:grpSpPr>
        <p:sp>
          <p:nvSpPr>
            <p:cNvPr id="24" name="Freeform 23">
              <a:extLst>
                <a:ext uri="{FF2B5EF4-FFF2-40B4-BE49-F238E27FC236}">
                  <a16:creationId xmlns:a16="http://schemas.microsoft.com/office/drawing/2014/main" id="{6BD5A1DC-950D-A340-8CFB-7B12DA757425}"/>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31" name="Freeform 30">
              <a:extLst>
                <a:ext uri="{FF2B5EF4-FFF2-40B4-BE49-F238E27FC236}">
                  <a16:creationId xmlns:a16="http://schemas.microsoft.com/office/drawing/2014/main" id="{5C0A3C58-08A3-0D4B-B80F-7358F74867C8}"/>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34" name="Footer Placeholder 4">
            <a:extLst>
              <a:ext uri="{FF2B5EF4-FFF2-40B4-BE49-F238E27FC236}">
                <a16:creationId xmlns:a16="http://schemas.microsoft.com/office/drawing/2014/main" id="{912C8C41-0D70-6D4B-9701-6B3441919BE7}"/>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37" name="Slide Number Placeholder 5">
            <a:extLst>
              <a:ext uri="{FF2B5EF4-FFF2-40B4-BE49-F238E27FC236}">
                <a16:creationId xmlns:a16="http://schemas.microsoft.com/office/drawing/2014/main" id="{9B01A9D9-6962-894D-A0AD-49C7D718CC62}"/>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Tree>
    <p:extLst>
      <p:ext uri="{BB962C8B-B14F-4D97-AF65-F5344CB8AC3E}">
        <p14:creationId xmlns:p14="http://schemas.microsoft.com/office/powerpoint/2010/main" val="27214564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11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Agenda slide">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Agenda slide</a:t>
            </a:r>
          </a:p>
        </p:txBody>
      </p:sp>
      <p:sp>
        <p:nvSpPr>
          <p:cNvPr id="12" name="Text Placeholder 3">
            <a:extLst>
              <a:ext uri="{FF2B5EF4-FFF2-40B4-BE49-F238E27FC236}">
                <a16:creationId xmlns:a16="http://schemas.microsoft.com/office/drawing/2014/main" id="{7894EA0B-5E08-254D-9E8C-972EA67858A5}"/>
              </a:ext>
            </a:extLst>
          </p:cNvPr>
          <p:cNvSpPr>
            <a:spLocks noGrp="1"/>
          </p:cNvSpPr>
          <p:nvPr>
            <p:ph type="body" sz="quarter" idx="15"/>
          </p:nvPr>
        </p:nvSpPr>
        <p:spPr>
          <a:xfrm>
            <a:off x="530065" y="1699793"/>
            <a:ext cx="4748073" cy="4096208"/>
          </a:xfrm>
        </p:spPr>
        <p:txBody>
          <a:bodyPr/>
          <a:lstStyle>
            <a:lvl1pPr marL="180000"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a:defRPr sz="1600"/>
            </a:lvl2pPr>
            <a:lvl3pPr>
              <a:defRPr sz="1400"/>
            </a:lvl3pPr>
            <a:lvl4pPr>
              <a:defRPr sz="1200"/>
            </a:lvl4pPr>
            <a:lvl5pPr>
              <a:defRPr sz="1200"/>
            </a:lvl5pPr>
            <a:lvl6pPr marL="1079500" indent="-179388">
              <a:tabLst/>
              <a:defRPr sz="1100"/>
            </a:lvl6pPr>
            <a:lvl7pPr marL="1258888" indent="-179388">
              <a:tabLst/>
              <a:defRPr sz="1000"/>
            </a:lvl7pPr>
            <a:lvl8pPr marL="1439863" indent="-179388">
              <a:tabLst/>
              <a:defRPr sz="900"/>
            </a:lvl8pPr>
            <a:lvl9pPr marL="1619250" indent="-179388">
              <a:tabLst/>
              <a:defRPr sz="800"/>
            </a:lvl9pPr>
          </a:lstStyle>
          <a:p>
            <a:pPr lvl="0"/>
            <a:r>
              <a:rPr lang="en-US"/>
              <a:t>Click to edit Master text styles</a:t>
            </a:r>
          </a:p>
        </p:txBody>
      </p:sp>
      <p:sp>
        <p:nvSpPr>
          <p:cNvPr id="15" name="Text Placeholder 3">
            <a:extLst>
              <a:ext uri="{FF2B5EF4-FFF2-40B4-BE49-F238E27FC236}">
                <a16:creationId xmlns:a16="http://schemas.microsoft.com/office/drawing/2014/main" id="{D13B8CBA-1C72-3C46-A322-A5AEDC10B5ED}"/>
              </a:ext>
            </a:extLst>
          </p:cNvPr>
          <p:cNvSpPr>
            <a:spLocks noGrp="1"/>
          </p:cNvSpPr>
          <p:nvPr>
            <p:ph type="body" sz="quarter" idx="23"/>
          </p:nvPr>
        </p:nvSpPr>
        <p:spPr>
          <a:xfrm>
            <a:off x="6473665" y="1699793"/>
            <a:ext cx="4748073" cy="4096208"/>
          </a:xfrm>
        </p:spPr>
        <p:txBody>
          <a:bodyPr/>
          <a:lstStyle>
            <a:lvl1pPr marL="180000"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a:defRPr sz="1600"/>
            </a:lvl2pPr>
            <a:lvl3pPr>
              <a:defRPr sz="1400"/>
            </a:lvl3pPr>
            <a:lvl4pPr>
              <a:defRPr sz="1200"/>
            </a:lvl4pPr>
            <a:lvl5pPr>
              <a:defRPr sz="1200"/>
            </a:lvl5pPr>
            <a:lvl6pPr marL="1079500" indent="-179388">
              <a:tabLst/>
              <a:defRPr sz="1100"/>
            </a:lvl6pPr>
            <a:lvl7pPr marL="1258888" indent="-179388">
              <a:tabLst/>
              <a:defRPr sz="1000"/>
            </a:lvl7pPr>
            <a:lvl8pPr marL="1439863" indent="-179388">
              <a:tabLst/>
              <a:defRPr sz="900"/>
            </a:lvl8pPr>
            <a:lvl9pPr marL="1619250" indent="-179388">
              <a:tabLst/>
              <a:defRPr sz="800"/>
            </a:lvl9pPr>
          </a:lstStyle>
          <a:p>
            <a:pPr lvl="0"/>
            <a:r>
              <a:rPr lang="en-US"/>
              <a:t>Click to edit Master text styles</a:t>
            </a:r>
          </a:p>
        </p:txBody>
      </p:sp>
      <p:sp>
        <p:nvSpPr>
          <p:cNvPr id="14" name="Footer Placeholder 4">
            <a:extLst>
              <a:ext uri="{FF2B5EF4-FFF2-40B4-BE49-F238E27FC236}">
                <a16:creationId xmlns:a16="http://schemas.microsoft.com/office/drawing/2014/main" id="{0866EA81-F840-FF4E-8A89-DA9F1F00A16C}"/>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16" name="Slide Number Placeholder 5">
            <a:extLst>
              <a:ext uri="{FF2B5EF4-FFF2-40B4-BE49-F238E27FC236}">
                <a16:creationId xmlns:a16="http://schemas.microsoft.com/office/drawing/2014/main" id="{C8733895-B57C-C145-AE3B-457C31729F5A}"/>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grpSp>
        <p:nvGrpSpPr>
          <p:cNvPr id="18" name="Group 17">
            <a:extLst>
              <a:ext uri="{FF2B5EF4-FFF2-40B4-BE49-F238E27FC236}">
                <a16:creationId xmlns:a16="http://schemas.microsoft.com/office/drawing/2014/main" id="{01C3EE8D-3D14-F440-B0B0-B04EEB3806E8}"/>
              </a:ext>
            </a:extLst>
          </p:cNvPr>
          <p:cNvGrpSpPr/>
          <p:nvPr userDrawn="1"/>
        </p:nvGrpSpPr>
        <p:grpSpPr>
          <a:xfrm>
            <a:off x="11706254" y="6330013"/>
            <a:ext cx="278211" cy="330763"/>
            <a:chOff x="12902744" y="3817890"/>
            <a:chExt cx="268754" cy="319520"/>
          </a:xfrm>
          <a:solidFill>
            <a:schemeClr val="accent2"/>
          </a:solidFill>
        </p:grpSpPr>
        <p:sp>
          <p:nvSpPr>
            <p:cNvPr id="19" name="Freeform 18">
              <a:extLst>
                <a:ext uri="{FF2B5EF4-FFF2-40B4-BE49-F238E27FC236}">
                  <a16:creationId xmlns:a16="http://schemas.microsoft.com/office/drawing/2014/main" id="{BF96C0CA-67A8-5148-894F-2E6FC6D44D8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20" name="Freeform 19">
              <a:extLst>
                <a:ext uri="{FF2B5EF4-FFF2-40B4-BE49-F238E27FC236}">
                  <a16:creationId xmlns:a16="http://schemas.microsoft.com/office/drawing/2014/main" id="{CFD0F2C5-B4D5-6641-9D78-9E09E27D1342}"/>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1568975614"/>
      </p:ext>
    </p:extLst>
  </p:cSld>
  <p:clrMapOvr>
    <a:masterClrMapping/>
  </p:clrMapOvr>
  <p:extLst>
    <p:ext uri="{DCECCB84-F9BA-43D5-87BE-67443E8EF086}">
      <p15:sldGuideLst xmlns:p15="http://schemas.microsoft.com/office/powerpoint/2012/main">
        <p15:guide id="1" orient="horz" pos="1207">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Agenda slide">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516AF373-1DE4-7C43-90E7-96D5B13C3A33}"/>
              </a:ext>
            </a:extLst>
          </p:cNvPr>
          <p:cNvSpPr>
            <a:spLocks noGrp="1"/>
          </p:cNvSpPr>
          <p:nvPr>
            <p:ph type="pic" sz="quarter" idx="24" hasCustomPrompt="1"/>
          </p:nvPr>
        </p:nvSpPr>
        <p:spPr>
          <a:xfrm>
            <a:off x="6096000" y="0"/>
            <a:ext cx="6096000" cy="6858001"/>
          </a:xfrm>
          <a:custGeom>
            <a:avLst/>
            <a:gdLst>
              <a:gd name="connsiteX0" fmla="*/ 5776839 w 6096000"/>
              <a:gd name="connsiteY0" fmla="*/ 6385524 h 6858001"/>
              <a:gd name="connsiteX1" fmla="*/ 5832947 w 6096000"/>
              <a:gd name="connsiteY1" fmla="*/ 6441624 h 6858001"/>
              <a:gd name="connsiteX2" fmla="*/ 5776839 w 6096000"/>
              <a:gd name="connsiteY2" fmla="*/ 6497725 h 6858001"/>
              <a:gd name="connsiteX3" fmla="*/ 5720730 w 6096000"/>
              <a:gd name="connsiteY3" fmla="*/ 6441624 h 6858001"/>
              <a:gd name="connsiteX4" fmla="*/ 5776839 w 6096000"/>
              <a:gd name="connsiteY4" fmla="*/ 6385524 h 6858001"/>
              <a:gd name="connsiteX5" fmla="*/ 5776839 w 6096000"/>
              <a:gd name="connsiteY5" fmla="*/ 6330013 h 6858001"/>
              <a:gd name="connsiteX6" fmla="*/ 5673984 w 6096000"/>
              <a:gd name="connsiteY6" fmla="*/ 6398181 h 6858001"/>
              <a:gd name="connsiteX7" fmla="*/ 5665482 w 6096000"/>
              <a:gd name="connsiteY7" fmla="*/ 6440287 h 6858001"/>
              <a:gd name="connsiteX8" fmla="*/ 5665482 w 6096000"/>
              <a:gd name="connsiteY8" fmla="*/ 6333812 h 6858001"/>
              <a:gd name="connsiteX9" fmla="*/ 5610254 w 6096000"/>
              <a:gd name="connsiteY9" fmla="*/ 6333812 h 6858001"/>
              <a:gd name="connsiteX10" fmla="*/ 5610254 w 6096000"/>
              <a:gd name="connsiteY10" fmla="*/ 6660776 h 6858001"/>
              <a:gd name="connsiteX11" fmla="*/ 5665482 w 6096000"/>
              <a:gd name="connsiteY11" fmla="*/ 6660776 h 6858001"/>
              <a:gd name="connsiteX12" fmla="*/ 5665482 w 6096000"/>
              <a:gd name="connsiteY12" fmla="*/ 6442962 h 6858001"/>
              <a:gd name="connsiteX13" fmla="*/ 5673984 w 6096000"/>
              <a:gd name="connsiteY13" fmla="*/ 6485068 h 6858001"/>
              <a:gd name="connsiteX14" fmla="*/ 5776839 w 6096000"/>
              <a:gd name="connsiteY14" fmla="*/ 6553235 h 6858001"/>
              <a:gd name="connsiteX15" fmla="*/ 5888465 w 6096000"/>
              <a:gd name="connsiteY15" fmla="*/ 6441624 h 6858001"/>
              <a:gd name="connsiteX16" fmla="*/ 5776839 w 6096000"/>
              <a:gd name="connsiteY16" fmla="*/ 6330013 h 6858001"/>
              <a:gd name="connsiteX17" fmla="*/ 0 w 6096000"/>
              <a:gd name="connsiteY17" fmla="*/ 0 h 6858001"/>
              <a:gd name="connsiteX18" fmla="*/ 6096000 w 6096000"/>
              <a:gd name="connsiteY18" fmla="*/ 0 h 6858001"/>
              <a:gd name="connsiteX19" fmla="*/ 6096000 w 6096000"/>
              <a:gd name="connsiteY19" fmla="*/ 6858001 h 6858001"/>
              <a:gd name="connsiteX20" fmla="*/ 0 w 6096000"/>
              <a:gd name="connsiteY20"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0" h="6858001">
                <a:moveTo>
                  <a:pt x="5776839" y="6385524"/>
                </a:moveTo>
                <a:cubicBezTo>
                  <a:pt x="5807828" y="6385524"/>
                  <a:pt x="5832947" y="6410640"/>
                  <a:pt x="5832947" y="6441624"/>
                </a:cubicBezTo>
                <a:cubicBezTo>
                  <a:pt x="5832947" y="6472599"/>
                  <a:pt x="5807828" y="6497725"/>
                  <a:pt x="5776839" y="6497725"/>
                </a:cubicBezTo>
                <a:cubicBezTo>
                  <a:pt x="5745850" y="6497725"/>
                  <a:pt x="5720730" y="6472609"/>
                  <a:pt x="5720730" y="6441624"/>
                </a:cubicBezTo>
                <a:cubicBezTo>
                  <a:pt x="5720730" y="6410640"/>
                  <a:pt x="5745850" y="6385524"/>
                  <a:pt x="5776839" y="6385524"/>
                </a:cubicBezTo>
                <a:close/>
                <a:moveTo>
                  <a:pt x="5776839" y="6330013"/>
                </a:moveTo>
                <a:cubicBezTo>
                  <a:pt x="5730603" y="6330013"/>
                  <a:pt x="5690931" y="6358122"/>
                  <a:pt x="5673984" y="6398181"/>
                </a:cubicBezTo>
                <a:lnTo>
                  <a:pt x="5665482" y="6440287"/>
                </a:lnTo>
                <a:lnTo>
                  <a:pt x="5665482" y="6333812"/>
                </a:lnTo>
                <a:lnTo>
                  <a:pt x="5610254" y="6333812"/>
                </a:lnTo>
                <a:lnTo>
                  <a:pt x="5610254" y="6660776"/>
                </a:lnTo>
                <a:lnTo>
                  <a:pt x="5665482" y="6660776"/>
                </a:lnTo>
                <a:lnTo>
                  <a:pt x="5665482" y="6442962"/>
                </a:lnTo>
                <a:lnTo>
                  <a:pt x="5673984" y="6485068"/>
                </a:lnTo>
                <a:cubicBezTo>
                  <a:pt x="5690931" y="6525127"/>
                  <a:pt x="5730603" y="6553235"/>
                  <a:pt x="5776839" y="6553235"/>
                </a:cubicBezTo>
                <a:cubicBezTo>
                  <a:pt x="5838487" y="6553235"/>
                  <a:pt x="5888465" y="6503264"/>
                  <a:pt x="5888465" y="6441624"/>
                </a:cubicBezTo>
                <a:cubicBezTo>
                  <a:pt x="5888455" y="6379985"/>
                  <a:pt x="5838487" y="6330013"/>
                  <a:pt x="5776839" y="6330013"/>
                </a:cubicBezTo>
                <a:close/>
                <a:moveTo>
                  <a:pt x="0" y="0"/>
                </a:moveTo>
                <a:lnTo>
                  <a:pt x="6096000" y="0"/>
                </a:lnTo>
                <a:lnTo>
                  <a:pt x="6096000" y="6858001"/>
                </a:lnTo>
                <a:lnTo>
                  <a:pt x="0" y="6858001"/>
                </a:lnTo>
                <a:close/>
              </a:path>
            </a:pathLst>
          </a:custGeom>
          <a:blipFill>
            <a:blip r:embed="rId2"/>
            <a:stretch>
              <a:fillRect/>
            </a:stretch>
          </a:blipFill>
        </p:spPr>
        <p:txBody>
          <a:bodyPr wrap="square" tIns="108000">
            <a:noAutofit/>
          </a:bodyPr>
          <a:lstStyle>
            <a:lvl1pPr marL="0" indent="0" algn="ctr">
              <a:buFontTx/>
              <a:buNone/>
              <a:defRPr sz="1050">
                <a:solidFill>
                  <a:schemeClr val="bg1"/>
                </a:solidFill>
              </a:defRPr>
            </a:lvl1pPr>
          </a:lstStyle>
          <a:p>
            <a:r>
              <a:rPr lang="en-US"/>
              <a:t>Click icon to insert image</a:t>
            </a: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Agenda slide (short)</a:t>
            </a:r>
          </a:p>
        </p:txBody>
      </p:sp>
      <p:sp>
        <p:nvSpPr>
          <p:cNvPr id="12" name="Text Placeholder 3">
            <a:extLst>
              <a:ext uri="{FF2B5EF4-FFF2-40B4-BE49-F238E27FC236}">
                <a16:creationId xmlns:a16="http://schemas.microsoft.com/office/drawing/2014/main" id="{7894EA0B-5E08-254D-9E8C-972EA67858A5}"/>
              </a:ext>
            </a:extLst>
          </p:cNvPr>
          <p:cNvSpPr>
            <a:spLocks noGrp="1"/>
          </p:cNvSpPr>
          <p:nvPr>
            <p:ph type="body" sz="quarter" idx="15"/>
          </p:nvPr>
        </p:nvSpPr>
        <p:spPr>
          <a:xfrm>
            <a:off x="530065" y="1699793"/>
            <a:ext cx="4748073" cy="4096208"/>
          </a:xfrm>
        </p:spPr>
        <p:txBody>
          <a:bodyPr/>
          <a:lstStyle>
            <a:lvl1pPr marL="179388" indent="-179388">
              <a:buClr>
                <a:schemeClr val="accent2"/>
              </a:buClr>
              <a:buFont typeface="Arial" panose="020B0604020202020204" pitchFamily="34" charset="0"/>
              <a:buChar char="•"/>
              <a:tabLst>
                <a:tab pos="2036763" algn="l"/>
              </a:tabLst>
              <a:defRPr sz="2400" b="0" i="0">
                <a:solidFill>
                  <a:schemeClr val="tx1"/>
                </a:solidFill>
                <a:latin typeface="Precisely Light" pitchFamily="2" charset="0"/>
              </a:defRPr>
            </a:lvl1pPr>
            <a:lvl2pPr>
              <a:defRPr sz="1600"/>
            </a:lvl2pPr>
            <a:lvl3pPr>
              <a:defRPr sz="1400"/>
            </a:lvl3pPr>
            <a:lvl4pPr>
              <a:defRPr sz="1200"/>
            </a:lvl4pPr>
            <a:lvl5pPr>
              <a:defRPr sz="1200"/>
            </a:lvl5pPr>
            <a:lvl6pPr marL="1079500" indent="-179388">
              <a:tabLst/>
              <a:defRPr sz="1100"/>
            </a:lvl6pPr>
            <a:lvl7pPr marL="1258888" indent="-179388">
              <a:tabLst/>
              <a:defRPr sz="1000"/>
            </a:lvl7pPr>
            <a:lvl8pPr marL="1439863" indent="-179388">
              <a:tabLst/>
              <a:defRPr sz="900"/>
            </a:lvl8pPr>
            <a:lvl9pPr marL="1619250" indent="-179388">
              <a:tabLst/>
              <a:defRPr sz="800"/>
            </a:lvl9pPr>
          </a:lstStyle>
          <a:p>
            <a:pPr lvl="0"/>
            <a:r>
              <a:rPr lang="en-US"/>
              <a:t>Click to edit Master text styles</a:t>
            </a:r>
          </a:p>
        </p:txBody>
      </p:sp>
      <p:sp>
        <p:nvSpPr>
          <p:cNvPr id="14" name="Footer Placeholder 4">
            <a:extLst>
              <a:ext uri="{FF2B5EF4-FFF2-40B4-BE49-F238E27FC236}">
                <a16:creationId xmlns:a16="http://schemas.microsoft.com/office/drawing/2014/main" id="{0866EA81-F840-FF4E-8A89-DA9F1F00A16C}"/>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16" name="Slide Number Placeholder 5">
            <a:extLst>
              <a:ext uri="{FF2B5EF4-FFF2-40B4-BE49-F238E27FC236}">
                <a16:creationId xmlns:a16="http://schemas.microsoft.com/office/drawing/2014/main" id="{C8733895-B57C-C145-AE3B-457C31729F5A}"/>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Tree>
    <p:extLst>
      <p:ext uri="{BB962C8B-B14F-4D97-AF65-F5344CB8AC3E}">
        <p14:creationId xmlns:p14="http://schemas.microsoft.com/office/powerpoint/2010/main" val="3368854335"/>
      </p:ext>
    </p:extLst>
  </p:cSld>
  <p:clrMapOvr>
    <a:masterClrMapping/>
  </p:clrMapOvr>
  <p:extLst>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A1D965-191F-E546-BB38-58857CCC29E1}"/>
              </a:ext>
            </a:extLst>
          </p:cNvPr>
          <p:cNvPicPr>
            <a:picLocks noChangeAspect="1"/>
          </p:cNvPicPr>
          <p:nvPr userDrawn="1"/>
        </p:nvPicPr>
        <p:blipFill>
          <a:blip r:embed="rId2"/>
          <a:srcRect/>
          <a:stretch/>
        </p:blipFill>
        <p:spPr>
          <a:xfrm>
            <a:off x="0" y="0"/>
            <a:ext cx="12192000" cy="6858000"/>
          </a:xfrm>
          <a:prstGeom prst="rect">
            <a:avLst/>
          </a:prstGeom>
        </p:spPr>
      </p:pic>
      <p:sp>
        <p:nvSpPr>
          <p:cNvPr id="21" name="Title 1">
            <a:extLst>
              <a:ext uri="{FF2B5EF4-FFF2-40B4-BE49-F238E27FC236}">
                <a16:creationId xmlns:a16="http://schemas.microsoft.com/office/drawing/2014/main" id="{F24E9ED3-DB2E-FE42-87AD-FA065A147699}"/>
              </a:ext>
            </a:extLst>
          </p:cNvPr>
          <p:cNvSpPr>
            <a:spLocks noGrp="1"/>
          </p:cNvSpPr>
          <p:nvPr>
            <p:ph type="ctrTitle" hasCustomPrompt="1"/>
          </p:nvPr>
        </p:nvSpPr>
        <p:spPr>
          <a:xfrm>
            <a:off x="578223" y="3146057"/>
            <a:ext cx="5618181" cy="577584"/>
          </a:xfrm>
        </p:spPr>
        <p:txBody>
          <a:bodyPr anchor="b"/>
          <a:lstStyle>
            <a:lvl1pPr marL="0" algn="l" defTabSz="914400" rtl="0" eaLnBrk="1" latinLnBrk="0" hangingPunct="1">
              <a:lnSpc>
                <a:spcPct val="80000"/>
              </a:lnSpc>
              <a:spcBef>
                <a:spcPct val="0"/>
              </a:spcBef>
              <a:buNone/>
              <a:defRPr lang="en-US" sz="4500" b="0" i="0" kern="1200" dirty="0">
                <a:solidFill>
                  <a:schemeClr val="bg1"/>
                </a:solidFill>
                <a:latin typeface="Precisely Bold" panose="00000800000000000000" pitchFamily="2" charset="0"/>
                <a:ea typeface="+mj-ea"/>
                <a:cs typeface="+mj-cs"/>
              </a:defRPr>
            </a:lvl1pPr>
          </a:lstStyle>
          <a:p>
            <a:r>
              <a:rPr lang="en-GB"/>
              <a:t>Presentation cover </a:t>
            </a:r>
          </a:p>
        </p:txBody>
      </p:sp>
      <p:sp>
        <p:nvSpPr>
          <p:cNvPr id="22" name="Subtitle 2">
            <a:extLst>
              <a:ext uri="{FF2B5EF4-FFF2-40B4-BE49-F238E27FC236}">
                <a16:creationId xmlns:a16="http://schemas.microsoft.com/office/drawing/2014/main" id="{3EA8F0C7-76A8-FB4F-8DA8-2931EE26D975}"/>
              </a:ext>
            </a:extLst>
          </p:cNvPr>
          <p:cNvSpPr>
            <a:spLocks noGrp="1"/>
          </p:cNvSpPr>
          <p:nvPr>
            <p:ph type="subTitle" idx="1" hasCustomPrompt="1"/>
          </p:nvPr>
        </p:nvSpPr>
        <p:spPr>
          <a:xfrm>
            <a:off x="578223" y="3814684"/>
            <a:ext cx="5618181" cy="349564"/>
          </a:xfrm>
        </p:spPr>
        <p:txBody>
          <a:bodyPr anchor="t"/>
          <a:lstStyle>
            <a:lvl1pPr marL="0" indent="0" algn="l">
              <a:buNone/>
              <a:defRPr lang="en-GB" sz="2200" b="0" i="0" kern="1200" dirty="0" smtClean="0">
                <a:solidFill>
                  <a:schemeClr val="bg1"/>
                </a:solidFill>
                <a:latin typeface="Precisely Light" pitchFamily="2" charset="0"/>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Presentation subtitle if required</a:t>
            </a:r>
          </a:p>
          <a:p>
            <a:endParaRPr lang="en-GB"/>
          </a:p>
        </p:txBody>
      </p:sp>
      <p:sp>
        <p:nvSpPr>
          <p:cNvPr id="29" name="Text Placeholder 27">
            <a:extLst>
              <a:ext uri="{FF2B5EF4-FFF2-40B4-BE49-F238E27FC236}">
                <a16:creationId xmlns:a16="http://schemas.microsoft.com/office/drawing/2014/main" id="{44600739-CAB2-AC40-A6DD-B031E1A8CCF3}"/>
              </a:ext>
            </a:extLst>
          </p:cNvPr>
          <p:cNvSpPr>
            <a:spLocks noGrp="1"/>
          </p:cNvSpPr>
          <p:nvPr>
            <p:ph type="body" sz="quarter" idx="10" hasCustomPrompt="1"/>
          </p:nvPr>
        </p:nvSpPr>
        <p:spPr>
          <a:xfrm>
            <a:off x="578223" y="6264824"/>
            <a:ext cx="2197100" cy="133722"/>
          </a:xfrm>
        </p:spPr>
        <p:txBody>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lang="en-GB" sz="1000" b="0" i="0" kern="1200" dirty="0" smtClean="0">
                <a:solidFill>
                  <a:schemeClr val="bg1"/>
                </a:solidFill>
                <a:latin typeface="Precisely Light" pitchFamily="2" charset="0"/>
                <a:ea typeface="+mn-ea"/>
                <a:cs typeface="+mn-cs"/>
              </a:defRPr>
            </a:lvl1pPr>
            <a:lvl2pPr marL="215900" indent="0">
              <a:buFontTx/>
              <a:buNone/>
              <a:defRPr>
                <a:solidFill>
                  <a:schemeClr val="bg1"/>
                </a:solidFill>
              </a:defRPr>
            </a:lvl2pPr>
            <a:lvl3pPr marL="393700" indent="0">
              <a:buFontTx/>
              <a:buNone/>
              <a:defRPr>
                <a:solidFill>
                  <a:schemeClr val="bg1"/>
                </a:solidFill>
              </a:defRPr>
            </a:lvl3pPr>
            <a:lvl4pPr marL="571500" indent="0">
              <a:buFontTx/>
              <a:buNone/>
              <a:defRPr>
                <a:solidFill>
                  <a:schemeClr val="bg1"/>
                </a:solidFill>
              </a:defRPr>
            </a:lvl4pPr>
            <a:lvl5pPr marL="711200" indent="0">
              <a:buFontTx/>
              <a:buNone/>
              <a:defRPr>
                <a:solidFill>
                  <a:schemeClr val="bg1"/>
                </a:solidFill>
              </a:defRPr>
            </a:lvl5pPr>
          </a:lstStyle>
          <a:p>
            <a:pPr lvl="0"/>
            <a:r>
              <a:rPr lang="en-GB"/>
              <a:t>Month DD, YYYY</a:t>
            </a:r>
          </a:p>
        </p:txBody>
      </p:sp>
      <p:sp>
        <p:nvSpPr>
          <p:cNvPr id="9" name="Text Placeholder 27">
            <a:extLst>
              <a:ext uri="{FF2B5EF4-FFF2-40B4-BE49-F238E27FC236}">
                <a16:creationId xmlns:a16="http://schemas.microsoft.com/office/drawing/2014/main" id="{0F208FD8-F22B-C64A-80C6-1EE7D54C8F55}"/>
              </a:ext>
            </a:extLst>
          </p:cNvPr>
          <p:cNvSpPr>
            <a:spLocks noGrp="1"/>
          </p:cNvSpPr>
          <p:nvPr>
            <p:ph type="body" sz="quarter" idx="11" hasCustomPrompt="1"/>
          </p:nvPr>
        </p:nvSpPr>
        <p:spPr>
          <a:xfrm>
            <a:off x="578221" y="5177703"/>
            <a:ext cx="2835539" cy="349564"/>
          </a:xfrm>
        </p:spPr>
        <p:txBody>
          <a:bodyPr/>
          <a:lstStyle>
            <a:lvl1pPr marL="0" marR="0" indent="0" algn="l" defTabSz="914400" rtl="0" eaLnBrk="1" fontAlgn="auto" latinLnBrk="0" hangingPunct="1">
              <a:lnSpc>
                <a:spcPct val="100000"/>
              </a:lnSpc>
              <a:spcBef>
                <a:spcPts val="700"/>
              </a:spcBef>
              <a:spcAft>
                <a:spcPts val="0"/>
              </a:spcAft>
              <a:buClr>
                <a:schemeClr val="accent1"/>
              </a:buClr>
              <a:buSzTx/>
              <a:buFont typeface="Arial" panose="020B0604020202020204" pitchFamily="34" charset="0"/>
              <a:buNone/>
              <a:tabLst/>
              <a:defRPr lang="en-GB" sz="1800" b="0" i="0" kern="1200" dirty="0" smtClean="0">
                <a:solidFill>
                  <a:schemeClr val="bg1"/>
                </a:solidFill>
                <a:latin typeface="Precisely Light" pitchFamily="2" charset="0"/>
                <a:ea typeface="+mn-ea"/>
                <a:cs typeface="+mn-cs"/>
              </a:defRPr>
            </a:lvl1pPr>
            <a:lvl2pPr marL="215900" indent="0">
              <a:buFontTx/>
              <a:buNone/>
              <a:defRPr>
                <a:solidFill>
                  <a:schemeClr val="bg1"/>
                </a:solidFill>
              </a:defRPr>
            </a:lvl2pPr>
            <a:lvl3pPr marL="393700" indent="0">
              <a:buFontTx/>
              <a:buNone/>
              <a:defRPr>
                <a:solidFill>
                  <a:schemeClr val="bg1"/>
                </a:solidFill>
              </a:defRPr>
            </a:lvl3pPr>
            <a:lvl4pPr marL="571500" indent="0">
              <a:buFontTx/>
              <a:buNone/>
              <a:defRPr>
                <a:solidFill>
                  <a:schemeClr val="bg1"/>
                </a:solidFill>
              </a:defRPr>
            </a:lvl4pPr>
            <a:lvl5pPr marL="711200" indent="0">
              <a:buFontTx/>
              <a:buNone/>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a:t>Presenter Name | Title</a:t>
            </a:r>
          </a:p>
        </p:txBody>
      </p:sp>
      <p:grpSp>
        <p:nvGrpSpPr>
          <p:cNvPr id="2" name="Graphic 37">
            <a:extLst>
              <a:ext uri="{FF2B5EF4-FFF2-40B4-BE49-F238E27FC236}">
                <a16:creationId xmlns:a16="http://schemas.microsoft.com/office/drawing/2014/main" id="{B9EA58FD-2063-B343-914A-6A2323D033BD}"/>
              </a:ext>
            </a:extLst>
          </p:cNvPr>
          <p:cNvGrpSpPr/>
          <p:nvPr/>
        </p:nvGrpSpPr>
        <p:grpSpPr>
          <a:xfrm>
            <a:off x="618862" y="388334"/>
            <a:ext cx="1673922" cy="428999"/>
            <a:chOff x="578222" y="459455"/>
            <a:chExt cx="1673922" cy="428999"/>
          </a:xfrm>
          <a:solidFill>
            <a:srgbClr val="FFFFFF"/>
          </a:solidFill>
        </p:grpSpPr>
        <p:sp>
          <p:nvSpPr>
            <p:cNvPr id="3" name="Freeform 2">
              <a:extLst>
                <a:ext uri="{FF2B5EF4-FFF2-40B4-BE49-F238E27FC236}">
                  <a16:creationId xmlns:a16="http://schemas.microsoft.com/office/drawing/2014/main" id="{92184564-D90C-E74D-B52C-2888D4B4030F}"/>
                </a:ext>
              </a:extLst>
            </p:cNvPr>
            <p:cNvSpPr/>
            <p:nvPr/>
          </p:nvSpPr>
          <p:spPr>
            <a:xfrm>
              <a:off x="631472" y="569786"/>
              <a:ext cx="214762" cy="214601"/>
            </a:xfrm>
            <a:custGeom>
              <a:avLst/>
              <a:gdLst>
                <a:gd name="connsiteX0" fmla="*/ 107381 w 214762"/>
                <a:gd name="connsiteY0" fmla="*/ 0 h 214601"/>
                <a:gd name="connsiteX1" fmla="*/ 0 w 214762"/>
                <a:gd name="connsiteY1" fmla="*/ 107301 h 214601"/>
                <a:gd name="connsiteX2" fmla="*/ 107381 w 214762"/>
                <a:gd name="connsiteY2" fmla="*/ 214601 h 214601"/>
                <a:gd name="connsiteX3" fmla="*/ 214763 w 214762"/>
                <a:gd name="connsiteY3" fmla="*/ 107301 h 214601"/>
                <a:gd name="connsiteX4" fmla="*/ 214763 w 214762"/>
                <a:gd name="connsiteY4" fmla="*/ 107252 h 214601"/>
                <a:gd name="connsiteX5" fmla="*/ 107381 w 214762"/>
                <a:gd name="connsiteY5" fmla="*/ 0 h 214601"/>
                <a:gd name="connsiteX6" fmla="*/ 107381 w 214762"/>
                <a:gd name="connsiteY6" fmla="*/ 161237 h 214601"/>
                <a:gd name="connsiteX7" fmla="*/ 53405 w 214762"/>
                <a:gd name="connsiteY7" fmla="*/ 107301 h 214601"/>
                <a:gd name="connsiteX8" fmla="*/ 107381 w 214762"/>
                <a:gd name="connsiteY8" fmla="*/ 53365 h 214601"/>
                <a:gd name="connsiteX9" fmla="*/ 161358 w 214762"/>
                <a:gd name="connsiteY9" fmla="*/ 107301 h 214601"/>
                <a:gd name="connsiteX10" fmla="*/ 107381 w 214762"/>
                <a:gd name="connsiteY10" fmla="*/ 161188 h 2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762" h="214601">
                  <a:moveTo>
                    <a:pt x="107381" y="0"/>
                  </a:moveTo>
                  <a:cubicBezTo>
                    <a:pt x="48076" y="0"/>
                    <a:pt x="0" y="48040"/>
                    <a:pt x="0" y="107301"/>
                  </a:cubicBezTo>
                  <a:cubicBezTo>
                    <a:pt x="0" y="166562"/>
                    <a:pt x="48076" y="214601"/>
                    <a:pt x="107381" y="214601"/>
                  </a:cubicBezTo>
                  <a:cubicBezTo>
                    <a:pt x="166687" y="214601"/>
                    <a:pt x="214763" y="166562"/>
                    <a:pt x="214763" y="107301"/>
                  </a:cubicBezTo>
                  <a:cubicBezTo>
                    <a:pt x="214763" y="107284"/>
                    <a:pt x="214763" y="107269"/>
                    <a:pt x="214763" y="107252"/>
                  </a:cubicBezTo>
                  <a:cubicBezTo>
                    <a:pt x="214736" y="48011"/>
                    <a:pt x="166667" y="0"/>
                    <a:pt x="107381" y="0"/>
                  </a:cubicBezTo>
                  <a:close/>
                  <a:moveTo>
                    <a:pt x="107381" y="161237"/>
                  </a:moveTo>
                  <a:cubicBezTo>
                    <a:pt x="77571" y="161237"/>
                    <a:pt x="53405" y="137089"/>
                    <a:pt x="53405" y="107301"/>
                  </a:cubicBezTo>
                  <a:cubicBezTo>
                    <a:pt x="53405" y="77513"/>
                    <a:pt x="77571" y="53365"/>
                    <a:pt x="107381" y="53365"/>
                  </a:cubicBezTo>
                  <a:cubicBezTo>
                    <a:pt x="137192" y="53365"/>
                    <a:pt x="161358" y="77513"/>
                    <a:pt x="161358" y="107301"/>
                  </a:cubicBezTo>
                  <a:cubicBezTo>
                    <a:pt x="161331" y="137070"/>
                    <a:pt x="137173" y="161188"/>
                    <a:pt x="107381" y="161188"/>
                  </a:cubicBez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4" name="Freeform 3">
              <a:extLst>
                <a:ext uri="{FF2B5EF4-FFF2-40B4-BE49-F238E27FC236}">
                  <a16:creationId xmlns:a16="http://schemas.microsoft.com/office/drawing/2014/main" id="{AF8B3521-EBEA-EC43-8B55-F1D0515BB6E9}"/>
                </a:ext>
              </a:extLst>
            </p:cNvPr>
            <p:cNvSpPr/>
            <p:nvPr/>
          </p:nvSpPr>
          <p:spPr>
            <a:xfrm>
              <a:off x="578222" y="573513"/>
              <a:ext cx="53501" cy="314602"/>
            </a:xfrm>
            <a:custGeom>
              <a:avLst/>
              <a:gdLst>
                <a:gd name="connsiteX0" fmla="*/ 0 w 53501"/>
                <a:gd name="connsiteY0" fmla="*/ 0 h 314602"/>
                <a:gd name="connsiteX1" fmla="*/ 53502 w 53501"/>
                <a:gd name="connsiteY1" fmla="*/ 0 h 314602"/>
                <a:gd name="connsiteX2" fmla="*/ 53502 w 53501"/>
                <a:gd name="connsiteY2" fmla="*/ 314602 h 314602"/>
                <a:gd name="connsiteX3" fmla="*/ 0 w 53501"/>
                <a:gd name="connsiteY3" fmla="*/ 314602 h 314602"/>
              </a:gdLst>
              <a:ahLst/>
              <a:cxnLst>
                <a:cxn ang="0">
                  <a:pos x="connsiteX0" y="connsiteY0"/>
                </a:cxn>
                <a:cxn ang="0">
                  <a:pos x="connsiteX1" y="connsiteY1"/>
                </a:cxn>
                <a:cxn ang="0">
                  <a:pos x="connsiteX2" y="connsiteY2"/>
                </a:cxn>
                <a:cxn ang="0">
                  <a:pos x="connsiteX3" y="connsiteY3"/>
                </a:cxn>
              </a:cxnLst>
              <a:rect l="l" t="t" r="r" b="b"/>
              <a:pathLst>
                <a:path w="53501" h="314602">
                  <a:moveTo>
                    <a:pt x="0" y="0"/>
                  </a:moveTo>
                  <a:lnTo>
                    <a:pt x="53502" y="0"/>
                  </a:lnTo>
                  <a:lnTo>
                    <a:pt x="53502" y="314602"/>
                  </a:lnTo>
                  <a:lnTo>
                    <a:pt x="0" y="314602"/>
                  </a:ln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5" name="Freeform 4">
              <a:extLst>
                <a:ext uri="{FF2B5EF4-FFF2-40B4-BE49-F238E27FC236}">
                  <a16:creationId xmlns:a16="http://schemas.microsoft.com/office/drawing/2014/main" id="{26FB9316-BF61-5E41-842A-354109746919}"/>
                </a:ext>
              </a:extLst>
            </p:cNvPr>
            <p:cNvSpPr/>
            <p:nvPr/>
          </p:nvSpPr>
          <p:spPr>
            <a:xfrm>
              <a:off x="1009473" y="569621"/>
              <a:ext cx="209725" cy="215143"/>
            </a:xfrm>
            <a:custGeom>
              <a:avLst/>
              <a:gdLst>
                <a:gd name="connsiteX0" fmla="*/ 106354 w 209725"/>
                <a:gd name="connsiteY0" fmla="*/ 0 h 215143"/>
                <a:gd name="connsiteX1" fmla="*/ 0 w 209725"/>
                <a:gd name="connsiteY1" fmla="*/ 108869 h 215143"/>
                <a:gd name="connsiteX2" fmla="*/ 109387 w 209725"/>
                <a:gd name="connsiteY2" fmla="*/ 215144 h 215143"/>
                <a:gd name="connsiteX3" fmla="*/ 195850 w 209725"/>
                <a:gd name="connsiteY3" fmla="*/ 173242 h 215143"/>
                <a:gd name="connsiteX4" fmla="*/ 159536 w 209725"/>
                <a:gd name="connsiteY4" fmla="*/ 144294 h 215143"/>
                <a:gd name="connsiteX5" fmla="*/ 108951 w 209725"/>
                <a:gd name="connsiteY5" fmla="*/ 167191 h 215143"/>
                <a:gd name="connsiteX6" fmla="*/ 51884 w 209725"/>
                <a:gd name="connsiteY6" fmla="*/ 124418 h 215143"/>
                <a:gd name="connsiteX7" fmla="*/ 208426 w 209725"/>
                <a:gd name="connsiteY7" fmla="*/ 124418 h 215143"/>
                <a:gd name="connsiteX8" fmla="*/ 209725 w 209725"/>
                <a:gd name="connsiteY8" fmla="*/ 107572 h 215143"/>
                <a:gd name="connsiteX9" fmla="*/ 106354 w 209725"/>
                <a:gd name="connsiteY9" fmla="*/ 0 h 215143"/>
                <a:gd name="connsiteX10" fmla="*/ 53608 w 209725"/>
                <a:gd name="connsiteY10" fmla="*/ 85111 h 215143"/>
                <a:gd name="connsiteX11" fmla="*/ 105928 w 209725"/>
                <a:gd name="connsiteY11" fmla="*/ 48388 h 215143"/>
                <a:gd name="connsiteX12" fmla="*/ 156078 w 209725"/>
                <a:gd name="connsiteY12" fmla="*/ 85111 h 21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725" h="215143">
                  <a:moveTo>
                    <a:pt x="106354" y="0"/>
                  </a:moveTo>
                  <a:cubicBezTo>
                    <a:pt x="41071" y="0"/>
                    <a:pt x="0" y="50112"/>
                    <a:pt x="0" y="108869"/>
                  </a:cubicBezTo>
                  <a:cubicBezTo>
                    <a:pt x="0" y="168895"/>
                    <a:pt x="47562" y="215144"/>
                    <a:pt x="109387" y="215144"/>
                  </a:cubicBezTo>
                  <a:cubicBezTo>
                    <a:pt x="144402" y="215144"/>
                    <a:pt x="177257" y="199595"/>
                    <a:pt x="195850" y="173242"/>
                  </a:cubicBezTo>
                  <a:lnTo>
                    <a:pt x="159536" y="144294"/>
                  </a:lnTo>
                  <a:cubicBezTo>
                    <a:pt x="147425" y="160278"/>
                    <a:pt x="127563" y="167191"/>
                    <a:pt x="108951" y="167191"/>
                  </a:cubicBezTo>
                  <a:cubicBezTo>
                    <a:pt x="78257" y="167191"/>
                    <a:pt x="57939" y="149474"/>
                    <a:pt x="51884" y="124418"/>
                  </a:cubicBezTo>
                  <a:lnTo>
                    <a:pt x="208426" y="124418"/>
                  </a:lnTo>
                  <a:cubicBezTo>
                    <a:pt x="209309" y="118846"/>
                    <a:pt x="209743" y="113212"/>
                    <a:pt x="209725" y="107572"/>
                  </a:cubicBezTo>
                  <a:cubicBezTo>
                    <a:pt x="209686" y="49250"/>
                    <a:pt x="166890" y="0"/>
                    <a:pt x="106354" y="0"/>
                  </a:cubicBezTo>
                  <a:close/>
                  <a:moveTo>
                    <a:pt x="53608" y="85111"/>
                  </a:moveTo>
                  <a:cubicBezTo>
                    <a:pt x="61359" y="63075"/>
                    <a:pt x="81280" y="48388"/>
                    <a:pt x="105928" y="48388"/>
                  </a:cubicBezTo>
                  <a:cubicBezTo>
                    <a:pt x="131429" y="48388"/>
                    <a:pt x="153055" y="64373"/>
                    <a:pt x="156078" y="85111"/>
                  </a:cubicBez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6" name="Freeform 5">
              <a:extLst>
                <a:ext uri="{FF2B5EF4-FFF2-40B4-BE49-F238E27FC236}">
                  <a16:creationId xmlns:a16="http://schemas.microsoft.com/office/drawing/2014/main" id="{62D13186-5A06-3D40-8B26-2DFC596FC880}"/>
                </a:ext>
              </a:extLst>
            </p:cNvPr>
            <p:cNvSpPr/>
            <p:nvPr/>
          </p:nvSpPr>
          <p:spPr>
            <a:xfrm>
              <a:off x="1544578" y="569621"/>
              <a:ext cx="160398" cy="215143"/>
            </a:xfrm>
            <a:custGeom>
              <a:avLst/>
              <a:gdLst>
                <a:gd name="connsiteX0" fmla="*/ 57532 w 160398"/>
                <a:gd name="connsiteY0" fmla="*/ 61342 h 215143"/>
                <a:gd name="connsiteX1" fmla="*/ 78722 w 160398"/>
                <a:gd name="connsiteY1" fmla="*/ 48388 h 215143"/>
                <a:gd name="connsiteX2" fmla="*/ 124976 w 160398"/>
                <a:gd name="connsiteY2" fmla="*/ 63937 h 215143"/>
                <a:gd name="connsiteX3" fmla="*/ 153074 w 160398"/>
                <a:gd name="connsiteY3" fmla="*/ 25918 h 215143"/>
                <a:gd name="connsiteX4" fmla="*/ 78276 w 160398"/>
                <a:gd name="connsiteY4" fmla="*/ 0 h 215143"/>
                <a:gd name="connsiteX5" fmla="*/ 5610 w 160398"/>
                <a:gd name="connsiteY5" fmla="*/ 65670 h 215143"/>
                <a:gd name="connsiteX6" fmla="*/ 109813 w 160398"/>
                <a:gd name="connsiteY6" fmla="*/ 151642 h 215143"/>
                <a:gd name="connsiteX7" fmla="*/ 84729 w 160398"/>
                <a:gd name="connsiteY7" fmla="*/ 166755 h 215143"/>
                <a:gd name="connsiteX8" fmla="*/ 28098 w 160398"/>
                <a:gd name="connsiteY8" fmla="*/ 145591 h 215143"/>
                <a:gd name="connsiteX9" fmla="*/ 0 w 160398"/>
                <a:gd name="connsiteY9" fmla="*/ 186196 h 215143"/>
                <a:gd name="connsiteX10" fmla="*/ 81280 w 160398"/>
                <a:gd name="connsiteY10" fmla="*/ 215144 h 215143"/>
                <a:gd name="connsiteX11" fmla="*/ 160399 w 160398"/>
                <a:gd name="connsiteY11" fmla="*/ 149909 h 215143"/>
                <a:gd name="connsiteX12" fmla="*/ 57532 w 160398"/>
                <a:gd name="connsiteY12" fmla="*/ 61342 h 21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398" h="215143">
                  <a:moveTo>
                    <a:pt x="57532" y="61342"/>
                  </a:moveTo>
                  <a:cubicBezTo>
                    <a:pt x="57532" y="56163"/>
                    <a:pt x="60991" y="48388"/>
                    <a:pt x="78722" y="48388"/>
                  </a:cubicBezTo>
                  <a:cubicBezTo>
                    <a:pt x="89961" y="48388"/>
                    <a:pt x="106819" y="51409"/>
                    <a:pt x="124976" y="63937"/>
                  </a:cubicBezTo>
                  <a:lnTo>
                    <a:pt x="153074" y="25918"/>
                  </a:lnTo>
                  <a:cubicBezTo>
                    <a:pt x="129724" y="4318"/>
                    <a:pt x="96433" y="0"/>
                    <a:pt x="78276" y="0"/>
                  </a:cubicBezTo>
                  <a:cubicBezTo>
                    <a:pt x="32448" y="0"/>
                    <a:pt x="5610" y="28077"/>
                    <a:pt x="5610" y="65670"/>
                  </a:cubicBezTo>
                  <a:cubicBezTo>
                    <a:pt x="5610" y="139976"/>
                    <a:pt x="109813" y="120961"/>
                    <a:pt x="109813" y="151642"/>
                  </a:cubicBezTo>
                  <a:cubicBezTo>
                    <a:pt x="109813" y="158981"/>
                    <a:pt x="103758" y="166755"/>
                    <a:pt x="84729" y="166755"/>
                  </a:cubicBezTo>
                  <a:cubicBezTo>
                    <a:pt x="70031" y="166755"/>
                    <a:pt x="47117" y="162011"/>
                    <a:pt x="28098" y="145591"/>
                  </a:cubicBezTo>
                  <a:lnTo>
                    <a:pt x="0" y="186196"/>
                  </a:lnTo>
                  <a:cubicBezTo>
                    <a:pt x="18593" y="200457"/>
                    <a:pt x="43241" y="215144"/>
                    <a:pt x="81280" y="215144"/>
                  </a:cubicBezTo>
                  <a:cubicBezTo>
                    <a:pt x="133163" y="215144"/>
                    <a:pt x="160399" y="187493"/>
                    <a:pt x="160399" y="149909"/>
                  </a:cubicBezTo>
                  <a:cubicBezTo>
                    <a:pt x="160428" y="76465"/>
                    <a:pt x="57532" y="90290"/>
                    <a:pt x="57532" y="61342"/>
                  </a:cubicBez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10" name="Freeform 9">
              <a:extLst>
                <a:ext uri="{FF2B5EF4-FFF2-40B4-BE49-F238E27FC236}">
                  <a16:creationId xmlns:a16="http://schemas.microsoft.com/office/drawing/2014/main" id="{E7CFDA7C-3DB7-B340-B966-F194C6CBEBD0}"/>
                </a:ext>
              </a:extLst>
            </p:cNvPr>
            <p:cNvSpPr/>
            <p:nvPr/>
          </p:nvSpPr>
          <p:spPr>
            <a:xfrm>
              <a:off x="1724238" y="569621"/>
              <a:ext cx="210122" cy="215143"/>
            </a:xfrm>
            <a:custGeom>
              <a:avLst/>
              <a:gdLst>
                <a:gd name="connsiteX0" fmla="*/ 210122 w 210122"/>
                <a:gd name="connsiteY0" fmla="*/ 107572 h 215143"/>
                <a:gd name="connsiteX1" fmla="*/ 106364 w 210122"/>
                <a:gd name="connsiteY1" fmla="*/ 0 h 215143"/>
                <a:gd name="connsiteX2" fmla="*/ 0 w 210122"/>
                <a:gd name="connsiteY2" fmla="*/ 108869 h 215143"/>
                <a:gd name="connsiteX3" fmla="*/ 109387 w 210122"/>
                <a:gd name="connsiteY3" fmla="*/ 215144 h 215143"/>
                <a:gd name="connsiteX4" fmla="*/ 196286 w 210122"/>
                <a:gd name="connsiteY4" fmla="*/ 173242 h 215143"/>
                <a:gd name="connsiteX5" fmla="*/ 159972 w 210122"/>
                <a:gd name="connsiteY5" fmla="*/ 144294 h 215143"/>
                <a:gd name="connsiteX6" fmla="*/ 108951 w 210122"/>
                <a:gd name="connsiteY6" fmla="*/ 167191 h 215143"/>
                <a:gd name="connsiteX7" fmla="*/ 51884 w 210122"/>
                <a:gd name="connsiteY7" fmla="*/ 124418 h 215143"/>
                <a:gd name="connsiteX8" fmla="*/ 208843 w 210122"/>
                <a:gd name="connsiteY8" fmla="*/ 124418 h 215143"/>
                <a:gd name="connsiteX9" fmla="*/ 210122 w 210122"/>
                <a:gd name="connsiteY9" fmla="*/ 107572 h 215143"/>
                <a:gd name="connsiteX10" fmla="*/ 53608 w 210122"/>
                <a:gd name="connsiteY10" fmla="*/ 85111 h 215143"/>
                <a:gd name="connsiteX11" fmla="*/ 105928 w 210122"/>
                <a:gd name="connsiteY11" fmla="*/ 48388 h 215143"/>
                <a:gd name="connsiteX12" fmla="*/ 156514 w 210122"/>
                <a:gd name="connsiteY12" fmla="*/ 85111 h 21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122" h="215143">
                  <a:moveTo>
                    <a:pt x="210122" y="107572"/>
                  </a:moveTo>
                  <a:cubicBezTo>
                    <a:pt x="210122" y="49250"/>
                    <a:pt x="167317" y="0"/>
                    <a:pt x="106364" y="0"/>
                  </a:cubicBezTo>
                  <a:cubicBezTo>
                    <a:pt x="41071" y="0"/>
                    <a:pt x="0" y="50112"/>
                    <a:pt x="0" y="108869"/>
                  </a:cubicBezTo>
                  <a:cubicBezTo>
                    <a:pt x="0" y="168895"/>
                    <a:pt x="47562" y="215144"/>
                    <a:pt x="109387" y="215144"/>
                  </a:cubicBezTo>
                  <a:cubicBezTo>
                    <a:pt x="144839" y="215144"/>
                    <a:pt x="177693" y="199595"/>
                    <a:pt x="196286" y="173242"/>
                  </a:cubicBezTo>
                  <a:lnTo>
                    <a:pt x="159972" y="144294"/>
                  </a:lnTo>
                  <a:cubicBezTo>
                    <a:pt x="147861" y="160278"/>
                    <a:pt x="127544" y="167191"/>
                    <a:pt x="108951" y="167191"/>
                  </a:cubicBezTo>
                  <a:cubicBezTo>
                    <a:pt x="78257" y="167191"/>
                    <a:pt x="57939" y="149474"/>
                    <a:pt x="51884" y="124418"/>
                  </a:cubicBezTo>
                  <a:lnTo>
                    <a:pt x="208843" y="124418"/>
                  </a:lnTo>
                  <a:cubicBezTo>
                    <a:pt x="209715" y="118845"/>
                    <a:pt x="210141" y="113212"/>
                    <a:pt x="210122" y="107572"/>
                  </a:cubicBezTo>
                  <a:close/>
                  <a:moveTo>
                    <a:pt x="53608" y="85111"/>
                  </a:moveTo>
                  <a:cubicBezTo>
                    <a:pt x="61360" y="63075"/>
                    <a:pt x="81280" y="48388"/>
                    <a:pt x="105928" y="48388"/>
                  </a:cubicBezTo>
                  <a:cubicBezTo>
                    <a:pt x="131865" y="48388"/>
                    <a:pt x="153481" y="64373"/>
                    <a:pt x="156514" y="85111"/>
                  </a:cubicBez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11" name="Freeform 10">
              <a:extLst>
                <a:ext uri="{FF2B5EF4-FFF2-40B4-BE49-F238E27FC236}">
                  <a16:creationId xmlns:a16="http://schemas.microsoft.com/office/drawing/2014/main" id="{D2B6B8FB-3942-3047-929A-B29B4A4868F9}"/>
                </a:ext>
              </a:extLst>
            </p:cNvPr>
            <p:cNvSpPr/>
            <p:nvPr/>
          </p:nvSpPr>
          <p:spPr>
            <a:xfrm>
              <a:off x="1459216" y="472418"/>
              <a:ext cx="67011" cy="66961"/>
            </a:xfrm>
            <a:custGeom>
              <a:avLst/>
              <a:gdLst>
                <a:gd name="connsiteX0" fmla="*/ 33721 w 67011"/>
                <a:gd name="connsiteY0" fmla="*/ 0 h 66961"/>
                <a:gd name="connsiteX1" fmla="*/ 4 w 67011"/>
                <a:gd name="connsiteY1" fmla="*/ 33266 h 66961"/>
                <a:gd name="connsiteX2" fmla="*/ 32723 w 67011"/>
                <a:gd name="connsiteY2" fmla="*/ 66958 h 66961"/>
                <a:gd name="connsiteX3" fmla="*/ 33721 w 67011"/>
                <a:gd name="connsiteY3" fmla="*/ 66958 h 66961"/>
                <a:gd name="connsiteX4" fmla="*/ 67012 w 67011"/>
                <a:gd name="connsiteY4" fmla="*/ 33266 h 66961"/>
                <a:gd name="connsiteX5" fmla="*/ 33721 w 67011"/>
                <a:gd name="connsiteY5" fmla="*/ 0 h 6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11" h="66961">
                  <a:moveTo>
                    <a:pt x="33721" y="0"/>
                  </a:moveTo>
                  <a:cubicBezTo>
                    <a:pt x="14702" y="0"/>
                    <a:pt x="4" y="14251"/>
                    <a:pt x="4" y="33266"/>
                  </a:cubicBezTo>
                  <a:cubicBezTo>
                    <a:pt x="-268" y="51599"/>
                    <a:pt x="14382" y="66683"/>
                    <a:pt x="32723" y="66958"/>
                  </a:cubicBezTo>
                  <a:cubicBezTo>
                    <a:pt x="33052" y="66963"/>
                    <a:pt x="33391" y="66963"/>
                    <a:pt x="33721" y="66958"/>
                  </a:cubicBezTo>
                  <a:cubicBezTo>
                    <a:pt x="52750" y="66958"/>
                    <a:pt x="67012" y="52271"/>
                    <a:pt x="67012" y="33266"/>
                  </a:cubicBezTo>
                  <a:cubicBezTo>
                    <a:pt x="67012" y="14261"/>
                    <a:pt x="52750" y="0"/>
                    <a:pt x="33721" y="0"/>
                  </a:cubicBez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12" name="Freeform 11">
              <a:extLst>
                <a:ext uri="{FF2B5EF4-FFF2-40B4-BE49-F238E27FC236}">
                  <a16:creationId xmlns:a16="http://schemas.microsoft.com/office/drawing/2014/main" id="{58C07241-20D3-484A-98FB-94D39EAD6A07}"/>
                </a:ext>
              </a:extLst>
            </p:cNvPr>
            <p:cNvSpPr/>
            <p:nvPr/>
          </p:nvSpPr>
          <p:spPr>
            <a:xfrm>
              <a:off x="1238391" y="569640"/>
              <a:ext cx="202341" cy="215143"/>
            </a:xfrm>
            <a:custGeom>
              <a:avLst/>
              <a:gdLst>
                <a:gd name="connsiteX0" fmla="*/ 108951 w 202341"/>
                <a:gd name="connsiteY0" fmla="*/ 164151 h 215143"/>
                <a:gd name="connsiteX1" fmla="*/ 52310 w 202341"/>
                <a:gd name="connsiteY1" fmla="*/ 107552 h 215143"/>
                <a:gd name="connsiteX2" fmla="*/ 108951 w 202341"/>
                <a:gd name="connsiteY2" fmla="*/ 50964 h 215143"/>
                <a:gd name="connsiteX3" fmla="*/ 155642 w 202341"/>
                <a:gd name="connsiteY3" fmla="*/ 75168 h 215143"/>
                <a:gd name="connsiteX4" fmla="*/ 201470 w 202341"/>
                <a:gd name="connsiteY4" fmla="*/ 48814 h 215143"/>
                <a:gd name="connsiteX5" fmla="*/ 108951 w 202341"/>
                <a:gd name="connsiteY5" fmla="*/ 0 h 215143"/>
                <a:gd name="connsiteX6" fmla="*/ 0 w 202341"/>
                <a:gd name="connsiteY6" fmla="*/ 107572 h 215143"/>
                <a:gd name="connsiteX7" fmla="*/ 108951 w 202341"/>
                <a:gd name="connsiteY7" fmla="*/ 215144 h 215143"/>
                <a:gd name="connsiteX8" fmla="*/ 202342 w 202341"/>
                <a:gd name="connsiteY8" fmla="*/ 164596 h 215143"/>
                <a:gd name="connsiteX9" fmla="*/ 156940 w 202341"/>
                <a:gd name="connsiteY9" fmla="*/ 137817 h 215143"/>
                <a:gd name="connsiteX10" fmla="*/ 108951 w 202341"/>
                <a:gd name="connsiteY10" fmla="*/ 164151 h 21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341" h="215143">
                  <a:moveTo>
                    <a:pt x="108951" y="164151"/>
                  </a:moveTo>
                  <a:cubicBezTo>
                    <a:pt x="77821" y="164151"/>
                    <a:pt x="52310" y="138224"/>
                    <a:pt x="52310" y="107552"/>
                  </a:cubicBezTo>
                  <a:cubicBezTo>
                    <a:pt x="52310" y="76881"/>
                    <a:pt x="77821" y="50964"/>
                    <a:pt x="108951" y="50964"/>
                  </a:cubicBezTo>
                  <a:cubicBezTo>
                    <a:pt x="127544" y="50899"/>
                    <a:pt x="144988" y="59941"/>
                    <a:pt x="155642" y="75168"/>
                  </a:cubicBezTo>
                  <a:lnTo>
                    <a:pt x="201470" y="48814"/>
                  </a:lnTo>
                  <a:cubicBezTo>
                    <a:pt x="182015" y="19441"/>
                    <a:pt x="147861" y="0"/>
                    <a:pt x="108951" y="0"/>
                  </a:cubicBezTo>
                  <a:cubicBezTo>
                    <a:pt x="48425" y="0"/>
                    <a:pt x="0" y="47527"/>
                    <a:pt x="0" y="107572"/>
                  </a:cubicBezTo>
                  <a:cubicBezTo>
                    <a:pt x="0" y="166755"/>
                    <a:pt x="48444" y="215144"/>
                    <a:pt x="108951" y="215144"/>
                  </a:cubicBezTo>
                  <a:cubicBezTo>
                    <a:pt x="148297" y="215144"/>
                    <a:pt x="183313" y="194812"/>
                    <a:pt x="202342" y="164596"/>
                  </a:cubicBezTo>
                  <a:lnTo>
                    <a:pt x="156940" y="137817"/>
                  </a:lnTo>
                  <a:cubicBezTo>
                    <a:pt x="146606" y="154327"/>
                    <a:pt x="128438" y="164296"/>
                    <a:pt x="108951" y="164151"/>
                  </a:cubicBez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13" name="Freeform 12">
              <a:extLst>
                <a:ext uri="{FF2B5EF4-FFF2-40B4-BE49-F238E27FC236}">
                  <a16:creationId xmlns:a16="http://schemas.microsoft.com/office/drawing/2014/main" id="{99DE5E79-0DE1-6443-8912-5748FF729027}"/>
                </a:ext>
              </a:extLst>
            </p:cNvPr>
            <p:cNvSpPr/>
            <p:nvPr/>
          </p:nvSpPr>
          <p:spPr>
            <a:xfrm>
              <a:off x="1466137" y="573513"/>
              <a:ext cx="53182" cy="205645"/>
            </a:xfrm>
            <a:custGeom>
              <a:avLst/>
              <a:gdLst>
                <a:gd name="connsiteX0" fmla="*/ 0 w 53182"/>
                <a:gd name="connsiteY0" fmla="*/ 0 h 205645"/>
                <a:gd name="connsiteX1" fmla="*/ 53182 w 53182"/>
                <a:gd name="connsiteY1" fmla="*/ 0 h 205645"/>
                <a:gd name="connsiteX2" fmla="*/ 53182 w 53182"/>
                <a:gd name="connsiteY2" fmla="*/ 205646 h 205645"/>
                <a:gd name="connsiteX3" fmla="*/ 0 w 53182"/>
                <a:gd name="connsiteY3" fmla="*/ 205646 h 205645"/>
              </a:gdLst>
              <a:ahLst/>
              <a:cxnLst>
                <a:cxn ang="0">
                  <a:pos x="connsiteX0" y="connsiteY0"/>
                </a:cxn>
                <a:cxn ang="0">
                  <a:pos x="connsiteX1" y="connsiteY1"/>
                </a:cxn>
                <a:cxn ang="0">
                  <a:pos x="connsiteX2" y="connsiteY2"/>
                </a:cxn>
                <a:cxn ang="0">
                  <a:pos x="connsiteX3" y="connsiteY3"/>
                </a:cxn>
              </a:cxnLst>
              <a:rect l="l" t="t" r="r" b="b"/>
              <a:pathLst>
                <a:path w="53182" h="205645">
                  <a:moveTo>
                    <a:pt x="0" y="0"/>
                  </a:moveTo>
                  <a:lnTo>
                    <a:pt x="53182" y="0"/>
                  </a:lnTo>
                  <a:lnTo>
                    <a:pt x="53182" y="205646"/>
                  </a:lnTo>
                  <a:lnTo>
                    <a:pt x="0" y="205646"/>
                  </a:ln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14" name="Freeform 13">
              <a:extLst>
                <a:ext uri="{FF2B5EF4-FFF2-40B4-BE49-F238E27FC236}">
                  <a16:creationId xmlns:a16="http://schemas.microsoft.com/office/drawing/2014/main" id="{857717CE-189A-DB45-A6B2-A5E5F8D559A6}"/>
                </a:ext>
              </a:extLst>
            </p:cNvPr>
            <p:cNvSpPr/>
            <p:nvPr/>
          </p:nvSpPr>
          <p:spPr>
            <a:xfrm>
              <a:off x="873073" y="569621"/>
              <a:ext cx="132310" cy="209528"/>
            </a:xfrm>
            <a:custGeom>
              <a:avLst/>
              <a:gdLst>
                <a:gd name="connsiteX0" fmla="*/ 0 w 132310"/>
                <a:gd name="connsiteY0" fmla="*/ 3892 h 209528"/>
                <a:gd name="connsiteX1" fmla="*/ 53192 w 132310"/>
                <a:gd name="connsiteY1" fmla="*/ 3892 h 209528"/>
                <a:gd name="connsiteX2" fmla="*/ 53192 w 132310"/>
                <a:gd name="connsiteY2" fmla="*/ 25492 h 209528"/>
                <a:gd name="connsiteX3" fmla="*/ 116315 w 132310"/>
                <a:gd name="connsiteY3" fmla="*/ 0 h 209528"/>
                <a:gd name="connsiteX4" fmla="*/ 132311 w 132310"/>
                <a:gd name="connsiteY4" fmla="*/ 436 h 209528"/>
                <a:gd name="connsiteX5" fmla="*/ 132311 w 132310"/>
                <a:gd name="connsiteY5" fmla="*/ 53142 h 209528"/>
                <a:gd name="connsiteX6" fmla="*/ 108089 w 132310"/>
                <a:gd name="connsiteY6" fmla="*/ 50983 h 209528"/>
                <a:gd name="connsiteX7" fmla="*/ 53182 w 132310"/>
                <a:gd name="connsiteY7" fmla="*/ 108007 h 209528"/>
                <a:gd name="connsiteX8" fmla="*/ 53182 w 132310"/>
                <a:gd name="connsiteY8" fmla="*/ 209528 h 209528"/>
                <a:gd name="connsiteX9" fmla="*/ 0 w 132310"/>
                <a:gd name="connsiteY9" fmla="*/ 209528 h 20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310" h="209528">
                  <a:moveTo>
                    <a:pt x="0" y="3892"/>
                  </a:moveTo>
                  <a:lnTo>
                    <a:pt x="53192" y="3892"/>
                  </a:lnTo>
                  <a:lnTo>
                    <a:pt x="53192" y="25492"/>
                  </a:lnTo>
                  <a:cubicBezTo>
                    <a:pt x="70486" y="5615"/>
                    <a:pt x="92538" y="0"/>
                    <a:pt x="116315" y="0"/>
                  </a:cubicBezTo>
                  <a:cubicBezTo>
                    <a:pt x="121498" y="0"/>
                    <a:pt x="126691" y="0"/>
                    <a:pt x="132311" y="436"/>
                  </a:cubicBezTo>
                  <a:lnTo>
                    <a:pt x="132311" y="53142"/>
                  </a:lnTo>
                  <a:cubicBezTo>
                    <a:pt x="126691" y="51845"/>
                    <a:pt x="121072" y="50983"/>
                    <a:pt x="108089" y="50983"/>
                  </a:cubicBezTo>
                  <a:cubicBezTo>
                    <a:pt x="79555" y="50983"/>
                    <a:pt x="53182" y="71314"/>
                    <a:pt x="53182" y="108007"/>
                  </a:cubicBezTo>
                  <a:lnTo>
                    <a:pt x="53182" y="209528"/>
                  </a:lnTo>
                  <a:lnTo>
                    <a:pt x="0" y="209528"/>
                  </a:ln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15" name="Freeform 14">
              <a:extLst>
                <a:ext uri="{FF2B5EF4-FFF2-40B4-BE49-F238E27FC236}">
                  <a16:creationId xmlns:a16="http://schemas.microsoft.com/office/drawing/2014/main" id="{764B9972-D073-0941-BADD-9500B18761A8}"/>
                </a:ext>
              </a:extLst>
            </p:cNvPr>
            <p:cNvSpPr/>
            <p:nvPr/>
          </p:nvSpPr>
          <p:spPr>
            <a:xfrm>
              <a:off x="2038137" y="573513"/>
              <a:ext cx="214007" cy="314941"/>
            </a:xfrm>
            <a:custGeom>
              <a:avLst/>
              <a:gdLst>
                <a:gd name="connsiteX0" fmla="*/ 85165 w 214007"/>
                <a:gd name="connsiteY0" fmla="*/ 211261 h 314941"/>
                <a:gd name="connsiteX1" fmla="*/ 0 w 214007"/>
                <a:gd name="connsiteY1" fmla="*/ 0 h 314941"/>
                <a:gd name="connsiteX2" fmla="*/ 58792 w 214007"/>
                <a:gd name="connsiteY2" fmla="*/ 0 h 314941"/>
                <a:gd name="connsiteX3" fmla="*/ 110249 w 214007"/>
                <a:gd name="connsiteY3" fmla="*/ 142135 h 314941"/>
                <a:gd name="connsiteX4" fmla="*/ 161697 w 214007"/>
                <a:gd name="connsiteY4" fmla="*/ 0 h 314941"/>
                <a:gd name="connsiteX5" fmla="*/ 214007 w 214007"/>
                <a:gd name="connsiteY5" fmla="*/ 0 h 314941"/>
                <a:gd name="connsiteX6" fmla="*/ 99873 w 214007"/>
                <a:gd name="connsiteY6" fmla="*/ 314941 h 314941"/>
                <a:gd name="connsiteX7" fmla="*/ 47989 w 214007"/>
                <a:gd name="connsiteY7" fmla="*/ 314941 h 314941"/>
                <a:gd name="connsiteX8" fmla="*/ 85165 w 214007"/>
                <a:gd name="connsiteY8" fmla="*/ 211261 h 31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007" h="314941">
                  <a:moveTo>
                    <a:pt x="85165" y="211261"/>
                  </a:moveTo>
                  <a:lnTo>
                    <a:pt x="0" y="0"/>
                  </a:lnTo>
                  <a:lnTo>
                    <a:pt x="58792" y="0"/>
                  </a:lnTo>
                  <a:lnTo>
                    <a:pt x="110249" y="142135"/>
                  </a:lnTo>
                  <a:lnTo>
                    <a:pt x="161697" y="0"/>
                  </a:lnTo>
                  <a:lnTo>
                    <a:pt x="214007" y="0"/>
                  </a:lnTo>
                  <a:lnTo>
                    <a:pt x="99873" y="314941"/>
                  </a:lnTo>
                  <a:lnTo>
                    <a:pt x="47989" y="314941"/>
                  </a:lnTo>
                  <a:lnTo>
                    <a:pt x="85165" y="211261"/>
                  </a:ln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sp>
          <p:nvSpPr>
            <p:cNvPr id="16" name="Freeform 15">
              <a:extLst>
                <a:ext uri="{FF2B5EF4-FFF2-40B4-BE49-F238E27FC236}">
                  <a16:creationId xmlns:a16="http://schemas.microsoft.com/office/drawing/2014/main" id="{29E00832-BCD4-0B40-BA40-F458F2F06137}"/>
                </a:ext>
              </a:extLst>
            </p:cNvPr>
            <p:cNvSpPr/>
            <p:nvPr/>
          </p:nvSpPr>
          <p:spPr>
            <a:xfrm>
              <a:off x="1959658" y="459455"/>
              <a:ext cx="53182" cy="319510"/>
            </a:xfrm>
            <a:custGeom>
              <a:avLst/>
              <a:gdLst>
                <a:gd name="connsiteX0" fmla="*/ 0 w 53182"/>
                <a:gd name="connsiteY0" fmla="*/ 0 h 319510"/>
                <a:gd name="connsiteX1" fmla="*/ 53182 w 53182"/>
                <a:gd name="connsiteY1" fmla="*/ 0 h 319510"/>
                <a:gd name="connsiteX2" fmla="*/ 53182 w 53182"/>
                <a:gd name="connsiteY2" fmla="*/ 319511 h 319510"/>
                <a:gd name="connsiteX3" fmla="*/ 0 w 53182"/>
                <a:gd name="connsiteY3" fmla="*/ 319511 h 319510"/>
              </a:gdLst>
              <a:ahLst/>
              <a:cxnLst>
                <a:cxn ang="0">
                  <a:pos x="connsiteX0" y="connsiteY0"/>
                </a:cxn>
                <a:cxn ang="0">
                  <a:pos x="connsiteX1" y="connsiteY1"/>
                </a:cxn>
                <a:cxn ang="0">
                  <a:pos x="connsiteX2" y="connsiteY2"/>
                </a:cxn>
                <a:cxn ang="0">
                  <a:pos x="connsiteX3" y="connsiteY3"/>
                </a:cxn>
              </a:cxnLst>
              <a:rect l="l" t="t" r="r" b="b"/>
              <a:pathLst>
                <a:path w="53182" h="319510">
                  <a:moveTo>
                    <a:pt x="0" y="0"/>
                  </a:moveTo>
                  <a:lnTo>
                    <a:pt x="53182" y="0"/>
                  </a:lnTo>
                  <a:lnTo>
                    <a:pt x="53182" y="319511"/>
                  </a:lnTo>
                  <a:lnTo>
                    <a:pt x="0" y="319511"/>
                  </a:lnTo>
                  <a:close/>
                </a:path>
              </a:pathLst>
            </a:custGeom>
            <a:solidFill>
              <a:schemeClr val="bg1"/>
            </a:solidFill>
            <a:ln w="965"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1092290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and 1/3 image  ">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7272153"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Text and 1/3 image  </a:t>
            </a:r>
          </a:p>
        </p:txBody>
      </p:sp>
      <p:sp>
        <p:nvSpPr>
          <p:cNvPr id="14" name="Footer Placeholder 4">
            <a:extLst>
              <a:ext uri="{FF2B5EF4-FFF2-40B4-BE49-F238E27FC236}">
                <a16:creationId xmlns:a16="http://schemas.microsoft.com/office/drawing/2014/main" id="{0866EA81-F840-FF4E-8A89-DA9F1F00A16C}"/>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16" name="Slide Number Placeholder 5">
            <a:extLst>
              <a:ext uri="{FF2B5EF4-FFF2-40B4-BE49-F238E27FC236}">
                <a16:creationId xmlns:a16="http://schemas.microsoft.com/office/drawing/2014/main" id="{C8733895-B57C-C145-AE3B-457C31729F5A}"/>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pic>
        <p:nvPicPr>
          <p:cNvPr id="3" name="Picture 2">
            <a:extLst>
              <a:ext uri="{FF2B5EF4-FFF2-40B4-BE49-F238E27FC236}">
                <a16:creationId xmlns:a16="http://schemas.microsoft.com/office/drawing/2014/main" id="{3B2190B9-9DB5-9C49-BA7C-4FAAC657CDD4}"/>
              </a:ext>
            </a:extLst>
          </p:cNvPr>
          <p:cNvPicPr>
            <a:picLocks noChangeAspect="1"/>
          </p:cNvPicPr>
          <p:nvPr userDrawn="1"/>
        </p:nvPicPr>
        <p:blipFill>
          <a:blip r:embed="rId2"/>
          <a:stretch>
            <a:fillRect/>
          </a:stretch>
        </p:blipFill>
        <p:spPr>
          <a:xfrm>
            <a:off x="7229475" y="-9318064"/>
            <a:ext cx="12192000" cy="6858000"/>
          </a:xfrm>
          <a:prstGeom prst="rect">
            <a:avLst/>
          </a:prstGeom>
        </p:spPr>
      </p:pic>
      <p:sp>
        <p:nvSpPr>
          <p:cNvPr id="15" name="Text Placeholder 2">
            <a:extLst>
              <a:ext uri="{FF2B5EF4-FFF2-40B4-BE49-F238E27FC236}">
                <a16:creationId xmlns:a16="http://schemas.microsoft.com/office/drawing/2014/main" id="{5994EDAD-3771-E44A-BCA4-55CAA294642B}"/>
              </a:ext>
            </a:extLst>
          </p:cNvPr>
          <p:cNvSpPr>
            <a:spLocks noGrp="1"/>
          </p:cNvSpPr>
          <p:nvPr>
            <p:ph type="body" sz="quarter" idx="16"/>
          </p:nvPr>
        </p:nvSpPr>
        <p:spPr>
          <a:xfrm>
            <a:off x="540588" y="1699651"/>
            <a:ext cx="7272153" cy="4077407"/>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Picture Placeholder 24">
            <a:extLst>
              <a:ext uri="{FF2B5EF4-FFF2-40B4-BE49-F238E27FC236}">
                <a16:creationId xmlns:a16="http://schemas.microsoft.com/office/drawing/2014/main" id="{959C141C-AF96-9D4A-A72C-608842DFE772}"/>
              </a:ext>
            </a:extLst>
          </p:cNvPr>
          <p:cNvSpPr>
            <a:spLocks noGrp="1"/>
          </p:cNvSpPr>
          <p:nvPr>
            <p:ph type="pic" sz="quarter" idx="36"/>
          </p:nvPr>
        </p:nvSpPr>
        <p:spPr>
          <a:xfrm>
            <a:off x="8137525" y="0"/>
            <a:ext cx="4054475" cy="6858000"/>
          </a:xfrm>
          <a:custGeom>
            <a:avLst/>
            <a:gdLst>
              <a:gd name="connsiteX0" fmla="*/ 3735314 w 4054475"/>
              <a:gd name="connsiteY0" fmla="*/ 6385524 h 6858000"/>
              <a:gd name="connsiteX1" fmla="*/ 3791422 w 4054475"/>
              <a:gd name="connsiteY1" fmla="*/ 6441624 h 6858000"/>
              <a:gd name="connsiteX2" fmla="*/ 3735314 w 4054475"/>
              <a:gd name="connsiteY2" fmla="*/ 6497725 h 6858000"/>
              <a:gd name="connsiteX3" fmla="*/ 3679205 w 4054475"/>
              <a:gd name="connsiteY3" fmla="*/ 6441624 h 6858000"/>
              <a:gd name="connsiteX4" fmla="*/ 3735314 w 4054475"/>
              <a:gd name="connsiteY4" fmla="*/ 6385524 h 6858000"/>
              <a:gd name="connsiteX5" fmla="*/ 3735314 w 4054475"/>
              <a:gd name="connsiteY5" fmla="*/ 6330013 h 6858000"/>
              <a:gd name="connsiteX6" fmla="*/ 3632459 w 4054475"/>
              <a:gd name="connsiteY6" fmla="*/ 6398181 h 6858000"/>
              <a:gd name="connsiteX7" fmla="*/ 3623957 w 4054475"/>
              <a:gd name="connsiteY7" fmla="*/ 6440287 h 6858000"/>
              <a:gd name="connsiteX8" fmla="*/ 3623957 w 4054475"/>
              <a:gd name="connsiteY8" fmla="*/ 6333812 h 6858000"/>
              <a:gd name="connsiteX9" fmla="*/ 3568729 w 4054475"/>
              <a:gd name="connsiteY9" fmla="*/ 6333812 h 6858000"/>
              <a:gd name="connsiteX10" fmla="*/ 3568729 w 4054475"/>
              <a:gd name="connsiteY10" fmla="*/ 6660776 h 6858000"/>
              <a:gd name="connsiteX11" fmla="*/ 3623957 w 4054475"/>
              <a:gd name="connsiteY11" fmla="*/ 6660776 h 6858000"/>
              <a:gd name="connsiteX12" fmla="*/ 3623957 w 4054475"/>
              <a:gd name="connsiteY12" fmla="*/ 6442961 h 6858000"/>
              <a:gd name="connsiteX13" fmla="*/ 3632459 w 4054475"/>
              <a:gd name="connsiteY13" fmla="*/ 6485068 h 6858000"/>
              <a:gd name="connsiteX14" fmla="*/ 3735314 w 4054475"/>
              <a:gd name="connsiteY14" fmla="*/ 6553235 h 6858000"/>
              <a:gd name="connsiteX15" fmla="*/ 3846940 w 4054475"/>
              <a:gd name="connsiteY15" fmla="*/ 6441624 h 6858000"/>
              <a:gd name="connsiteX16" fmla="*/ 3735314 w 4054475"/>
              <a:gd name="connsiteY16" fmla="*/ 6330013 h 6858000"/>
              <a:gd name="connsiteX17" fmla="*/ 0 w 4054475"/>
              <a:gd name="connsiteY17" fmla="*/ 0 h 6858000"/>
              <a:gd name="connsiteX18" fmla="*/ 4054475 w 4054475"/>
              <a:gd name="connsiteY18" fmla="*/ 0 h 6858000"/>
              <a:gd name="connsiteX19" fmla="*/ 4054475 w 4054475"/>
              <a:gd name="connsiteY19" fmla="*/ 6858000 h 6858000"/>
              <a:gd name="connsiteX20" fmla="*/ 0 w 4054475"/>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54475" h="6858000">
                <a:moveTo>
                  <a:pt x="3735314" y="6385524"/>
                </a:moveTo>
                <a:cubicBezTo>
                  <a:pt x="3766303" y="6385524"/>
                  <a:pt x="3791422" y="6410640"/>
                  <a:pt x="3791422" y="6441624"/>
                </a:cubicBezTo>
                <a:cubicBezTo>
                  <a:pt x="3791422" y="6472599"/>
                  <a:pt x="3766303" y="6497725"/>
                  <a:pt x="3735314" y="6497725"/>
                </a:cubicBezTo>
                <a:cubicBezTo>
                  <a:pt x="3704325" y="6497725"/>
                  <a:pt x="3679205" y="6472609"/>
                  <a:pt x="3679205" y="6441624"/>
                </a:cubicBezTo>
                <a:cubicBezTo>
                  <a:pt x="3679205" y="6410640"/>
                  <a:pt x="3704325" y="6385524"/>
                  <a:pt x="3735314" y="6385524"/>
                </a:cubicBezTo>
                <a:close/>
                <a:moveTo>
                  <a:pt x="3735314" y="6330013"/>
                </a:moveTo>
                <a:cubicBezTo>
                  <a:pt x="3689078" y="6330013"/>
                  <a:pt x="3649406" y="6358123"/>
                  <a:pt x="3632459" y="6398181"/>
                </a:cubicBezTo>
                <a:lnTo>
                  <a:pt x="3623957" y="6440287"/>
                </a:lnTo>
                <a:lnTo>
                  <a:pt x="3623957" y="6333812"/>
                </a:lnTo>
                <a:lnTo>
                  <a:pt x="3568729" y="6333812"/>
                </a:lnTo>
                <a:lnTo>
                  <a:pt x="3568729" y="6660776"/>
                </a:lnTo>
                <a:lnTo>
                  <a:pt x="3623957" y="6660776"/>
                </a:lnTo>
                <a:lnTo>
                  <a:pt x="3623957" y="6442961"/>
                </a:lnTo>
                <a:lnTo>
                  <a:pt x="3632459" y="6485068"/>
                </a:lnTo>
                <a:cubicBezTo>
                  <a:pt x="3649406" y="6525127"/>
                  <a:pt x="3689078" y="6553235"/>
                  <a:pt x="3735314" y="6553235"/>
                </a:cubicBezTo>
                <a:cubicBezTo>
                  <a:pt x="3796962" y="6553235"/>
                  <a:pt x="3846940" y="6503264"/>
                  <a:pt x="3846940" y="6441624"/>
                </a:cubicBezTo>
                <a:cubicBezTo>
                  <a:pt x="3846930" y="6379985"/>
                  <a:pt x="3796962" y="6330013"/>
                  <a:pt x="3735314" y="6330013"/>
                </a:cubicBezTo>
                <a:close/>
                <a:moveTo>
                  <a:pt x="0" y="0"/>
                </a:moveTo>
                <a:lnTo>
                  <a:pt x="4054475" y="0"/>
                </a:lnTo>
                <a:lnTo>
                  <a:pt x="4054475" y="6858000"/>
                </a:lnTo>
                <a:lnTo>
                  <a:pt x="0" y="6858000"/>
                </a:lnTo>
                <a:close/>
              </a:path>
            </a:pathLst>
          </a:custGeom>
          <a:blipFill>
            <a:blip r:embed="rId3"/>
            <a:stretch>
              <a:fillRect/>
            </a:stretch>
          </a:blipFill>
        </p:spPr>
        <p:txBody>
          <a:bodyPr wrap="square">
            <a:noAutofit/>
          </a:bodyPr>
          <a:lstStyle>
            <a:lvl1pPr>
              <a:defRPr sz="1200">
                <a:solidFill>
                  <a:schemeClr val="bg1"/>
                </a:solidFill>
              </a:defRPr>
            </a:lvl1pPr>
          </a:lstStyle>
          <a:p>
            <a:r>
              <a:rPr lang="en-US"/>
              <a:t>Click icon to add picture</a:t>
            </a:r>
          </a:p>
        </p:txBody>
      </p:sp>
    </p:spTree>
    <p:extLst>
      <p:ext uri="{BB962C8B-B14F-4D97-AF65-F5344CB8AC3E}">
        <p14:creationId xmlns:p14="http://schemas.microsoft.com/office/powerpoint/2010/main" val="2863821861"/>
      </p:ext>
    </p:extLst>
  </p:cSld>
  <p:clrMapOvr>
    <a:masterClrMapping/>
  </p:clrMapOvr>
  <p:extLst>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column with imag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9C4D032-637F-AC4A-8C45-9EE25FBE7687}"/>
              </a:ext>
            </a:extLst>
          </p:cNvPr>
          <p:cNvSpPr/>
          <p:nvPr userDrawn="1"/>
        </p:nvSpPr>
        <p:spPr>
          <a:xfrm>
            <a:off x="4090545" y="0"/>
            <a:ext cx="4047565" cy="6858002"/>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Precisely" pitchFamily="2" charset="0"/>
            </a:endParaRP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714243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3 column with image 1</a:t>
            </a:r>
          </a:p>
        </p:txBody>
      </p:sp>
      <p:sp>
        <p:nvSpPr>
          <p:cNvPr id="20" name="Footer Placeholder 4">
            <a:extLst>
              <a:ext uri="{FF2B5EF4-FFF2-40B4-BE49-F238E27FC236}">
                <a16:creationId xmlns:a16="http://schemas.microsoft.com/office/drawing/2014/main" id="{EFEC1298-5444-C949-BCF4-3638904AB2DF}"/>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23" name="Slide Number Placeholder 5">
            <a:extLst>
              <a:ext uri="{FF2B5EF4-FFF2-40B4-BE49-F238E27FC236}">
                <a16:creationId xmlns:a16="http://schemas.microsoft.com/office/drawing/2014/main" id="{C1B54ACE-4B17-9641-BFDC-0F597BF30BD9}"/>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25" name="Picture Placeholder 24">
            <a:extLst>
              <a:ext uri="{FF2B5EF4-FFF2-40B4-BE49-F238E27FC236}">
                <a16:creationId xmlns:a16="http://schemas.microsoft.com/office/drawing/2014/main" id="{7D015E50-332C-E742-8E2D-D1286304055A}"/>
              </a:ext>
            </a:extLst>
          </p:cNvPr>
          <p:cNvSpPr>
            <a:spLocks noGrp="1"/>
          </p:cNvSpPr>
          <p:nvPr>
            <p:ph type="pic" sz="quarter" idx="36"/>
          </p:nvPr>
        </p:nvSpPr>
        <p:spPr>
          <a:xfrm>
            <a:off x="8137525" y="0"/>
            <a:ext cx="4054475" cy="6858000"/>
          </a:xfrm>
          <a:custGeom>
            <a:avLst/>
            <a:gdLst>
              <a:gd name="connsiteX0" fmla="*/ 3735314 w 4054475"/>
              <a:gd name="connsiteY0" fmla="*/ 6385524 h 6858000"/>
              <a:gd name="connsiteX1" fmla="*/ 3791422 w 4054475"/>
              <a:gd name="connsiteY1" fmla="*/ 6441624 h 6858000"/>
              <a:gd name="connsiteX2" fmla="*/ 3735314 w 4054475"/>
              <a:gd name="connsiteY2" fmla="*/ 6497725 h 6858000"/>
              <a:gd name="connsiteX3" fmla="*/ 3679205 w 4054475"/>
              <a:gd name="connsiteY3" fmla="*/ 6441624 h 6858000"/>
              <a:gd name="connsiteX4" fmla="*/ 3735314 w 4054475"/>
              <a:gd name="connsiteY4" fmla="*/ 6385524 h 6858000"/>
              <a:gd name="connsiteX5" fmla="*/ 3735314 w 4054475"/>
              <a:gd name="connsiteY5" fmla="*/ 6330013 h 6858000"/>
              <a:gd name="connsiteX6" fmla="*/ 3632459 w 4054475"/>
              <a:gd name="connsiteY6" fmla="*/ 6398181 h 6858000"/>
              <a:gd name="connsiteX7" fmla="*/ 3623957 w 4054475"/>
              <a:gd name="connsiteY7" fmla="*/ 6440287 h 6858000"/>
              <a:gd name="connsiteX8" fmla="*/ 3623957 w 4054475"/>
              <a:gd name="connsiteY8" fmla="*/ 6333812 h 6858000"/>
              <a:gd name="connsiteX9" fmla="*/ 3568729 w 4054475"/>
              <a:gd name="connsiteY9" fmla="*/ 6333812 h 6858000"/>
              <a:gd name="connsiteX10" fmla="*/ 3568729 w 4054475"/>
              <a:gd name="connsiteY10" fmla="*/ 6660776 h 6858000"/>
              <a:gd name="connsiteX11" fmla="*/ 3623957 w 4054475"/>
              <a:gd name="connsiteY11" fmla="*/ 6660776 h 6858000"/>
              <a:gd name="connsiteX12" fmla="*/ 3623957 w 4054475"/>
              <a:gd name="connsiteY12" fmla="*/ 6442961 h 6858000"/>
              <a:gd name="connsiteX13" fmla="*/ 3632459 w 4054475"/>
              <a:gd name="connsiteY13" fmla="*/ 6485068 h 6858000"/>
              <a:gd name="connsiteX14" fmla="*/ 3735314 w 4054475"/>
              <a:gd name="connsiteY14" fmla="*/ 6553235 h 6858000"/>
              <a:gd name="connsiteX15" fmla="*/ 3846940 w 4054475"/>
              <a:gd name="connsiteY15" fmla="*/ 6441624 h 6858000"/>
              <a:gd name="connsiteX16" fmla="*/ 3735314 w 4054475"/>
              <a:gd name="connsiteY16" fmla="*/ 6330013 h 6858000"/>
              <a:gd name="connsiteX17" fmla="*/ 0 w 4054475"/>
              <a:gd name="connsiteY17" fmla="*/ 0 h 6858000"/>
              <a:gd name="connsiteX18" fmla="*/ 4054475 w 4054475"/>
              <a:gd name="connsiteY18" fmla="*/ 0 h 6858000"/>
              <a:gd name="connsiteX19" fmla="*/ 4054475 w 4054475"/>
              <a:gd name="connsiteY19" fmla="*/ 6858000 h 6858000"/>
              <a:gd name="connsiteX20" fmla="*/ 0 w 4054475"/>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54475" h="6858000">
                <a:moveTo>
                  <a:pt x="3735314" y="6385524"/>
                </a:moveTo>
                <a:cubicBezTo>
                  <a:pt x="3766303" y="6385524"/>
                  <a:pt x="3791422" y="6410640"/>
                  <a:pt x="3791422" y="6441624"/>
                </a:cubicBezTo>
                <a:cubicBezTo>
                  <a:pt x="3791422" y="6472599"/>
                  <a:pt x="3766303" y="6497725"/>
                  <a:pt x="3735314" y="6497725"/>
                </a:cubicBezTo>
                <a:cubicBezTo>
                  <a:pt x="3704325" y="6497725"/>
                  <a:pt x="3679205" y="6472609"/>
                  <a:pt x="3679205" y="6441624"/>
                </a:cubicBezTo>
                <a:cubicBezTo>
                  <a:pt x="3679205" y="6410640"/>
                  <a:pt x="3704325" y="6385524"/>
                  <a:pt x="3735314" y="6385524"/>
                </a:cubicBezTo>
                <a:close/>
                <a:moveTo>
                  <a:pt x="3735314" y="6330013"/>
                </a:moveTo>
                <a:cubicBezTo>
                  <a:pt x="3689078" y="6330013"/>
                  <a:pt x="3649406" y="6358123"/>
                  <a:pt x="3632459" y="6398181"/>
                </a:cubicBezTo>
                <a:lnTo>
                  <a:pt x="3623957" y="6440287"/>
                </a:lnTo>
                <a:lnTo>
                  <a:pt x="3623957" y="6333812"/>
                </a:lnTo>
                <a:lnTo>
                  <a:pt x="3568729" y="6333812"/>
                </a:lnTo>
                <a:lnTo>
                  <a:pt x="3568729" y="6660776"/>
                </a:lnTo>
                <a:lnTo>
                  <a:pt x="3623957" y="6660776"/>
                </a:lnTo>
                <a:lnTo>
                  <a:pt x="3623957" y="6442961"/>
                </a:lnTo>
                <a:lnTo>
                  <a:pt x="3632459" y="6485068"/>
                </a:lnTo>
                <a:cubicBezTo>
                  <a:pt x="3649406" y="6525127"/>
                  <a:pt x="3689078" y="6553235"/>
                  <a:pt x="3735314" y="6553235"/>
                </a:cubicBezTo>
                <a:cubicBezTo>
                  <a:pt x="3796962" y="6553235"/>
                  <a:pt x="3846940" y="6503264"/>
                  <a:pt x="3846940" y="6441624"/>
                </a:cubicBezTo>
                <a:cubicBezTo>
                  <a:pt x="3846930" y="6379985"/>
                  <a:pt x="3796962" y="6330013"/>
                  <a:pt x="3735314" y="6330013"/>
                </a:cubicBezTo>
                <a:close/>
                <a:moveTo>
                  <a:pt x="0" y="0"/>
                </a:moveTo>
                <a:lnTo>
                  <a:pt x="4054475" y="0"/>
                </a:lnTo>
                <a:lnTo>
                  <a:pt x="4054475" y="6858000"/>
                </a:lnTo>
                <a:lnTo>
                  <a:pt x="0" y="6858000"/>
                </a:lnTo>
                <a:close/>
              </a:path>
            </a:pathLst>
          </a:custGeom>
          <a:blipFill>
            <a:blip r:embed="rId2"/>
            <a:stretch>
              <a:fillRect/>
            </a:stretch>
          </a:blipFill>
        </p:spPr>
        <p:txBody>
          <a:bodyPr wrap="square">
            <a:noAutofit/>
          </a:bodyPr>
          <a:lstStyle>
            <a:lvl1pPr>
              <a:defRPr sz="1200">
                <a:solidFill>
                  <a:schemeClr val="bg1"/>
                </a:solidFill>
              </a:defRPr>
            </a:lvl1pPr>
          </a:lstStyle>
          <a:p>
            <a:r>
              <a:rPr lang="en-US"/>
              <a:t>Click icon to add picture</a:t>
            </a:r>
          </a:p>
        </p:txBody>
      </p:sp>
      <p:sp>
        <p:nvSpPr>
          <p:cNvPr id="11" name="Text Placeholder 3">
            <a:extLst>
              <a:ext uri="{FF2B5EF4-FFF2-40B4-BE49-F238E27FC236}">
                <a16:creationId xmlns:a16="http://schemas.microsoft.com/office/drawing/2014/main" id="{402DE0E9-9AC7-8C47-9E0A-6D205779D491}"/>
              </a:ext>
            </a:extLst>
          </p:cNvPr>
          <p:cNvSpPr>
            <a:spLocks noGrp="1"/>
          </p:cNvSpPr>
          <p:nvPr>
            <p:ph type="body" sz="quarter" idx="26" hasCustomPrompt="1"/>
          </p:nvPr>
        </p:nvSpPr>
        <p:spPr>
          <a:xfrm>
            <a:off x="531693" y="1565945"/>
            <a:ext cx="3080492" cy="383009"/>
          </a:xfrm>
        </p:spPr>
        <p:txBody>
          <a:bodyPr anchor="b"/>
          <a:lstStyle>
            <a:lvl1pPr marL="0" indent="0">
              <a:buClr>
                <a:schemeClr val="accent2"/>
              </a:buClr>
              <a:buFontTx/>
              <a:buNone/>
              <a:tabLst/>
              <a:defRPr sz="1600" b="0">
                <a:solidFill>
                  <a:schemeClr val="tx1"/>
                </a:solidFill>
                <a:latin typeface="Precisely Bold" panose="00000800000000000000" pitchFamily="2" charset="0"/>
              </a:defRPr>
            </a:lvl1pPr>
            <a:lvl2pPr marL="179388" indent="0">
              <a:buClr>
                <a:schemeClr val="accent2"/>
              </a:buClr>
              <a:buFontTx/>
              <a:buNone/>
              <a:tabLst/>
              <a:defRPr sz="1500" b="0">
                <a:solidFill>
                  <a:schemeClr val="tx1"/>
                </a:solidFill>
                <a:latin typeface="Precisely Bold" panose="00000800000000000000" pitchFamily="2" charset="0"/>
              </a:defRPr>
            </a:lvl2pPr>
            <a:lvl3pPr marL="360362" indent="0">
              <a:buClr>
                <a:schemeClr val="accent2"/>
              </a:buClr>
              <a:buFontTx/>
              <a:buNone/>
              <a:defRPr sz="1400" b="0">
                <a:solidFill>
                  <a:schemeClr val="tx1"/>
                </a:solidFill>
                <a:latin typeface="Precisely Bold" panose="00000800000000000000" pitchFamily="2" charset="0"/>
              </a:defRPr>
            </a:lvl3pPr>
            <a:lvl4pPr marL="540000" indent="0">
              <a:buClr>
                <a:schemeClr val="accent2"/>
              </a:buClr>
              <a:buFontTx/>
              <a:buNone/>
              <a:defRPr sz="1300" b="0">
                <a:solidFill>
                  <a:schemeClr val="tx1"/>
                </a:solidFill>
                <a:latin typeface="Precisely Bold" panose="00000800000000000000" pitchFamily="2" charset="0"/>
              </a:defRPr>
            </a:lvl4pPr>
            <a:lvl5pPr marL="719137" indent="0">
              <a:buClr>
                <a:schemeClr val="accent2"/>
              </a:buClr>
              <a:buFontTx/>
              <a:buNone/>
              <a:defRPr sz="1200" b="0">
                <a:solidFill>
                  <a:schemeClr val="tx1"/>
                </a:solidFill>
                <a:latin typeface="Precisely Bold" panose="00000800000000000000" pitchFamily="2" charset="0"/>
              </a:defRPr>
            </a:lvl5pPr>
            <a:lvl6pPr marL="900112" indent="0">
              <a:buClr>
                <a:schemeClr val="accent2"/>
              </a:buClr>
              <a:buFontTx/>
              <a:buNone/>
              <a:tabLst/>
              <a:defRPr sz="1100" b="0">
                <a:solidFill>
                  <a:schemeClr val="tx1"/>
                </a:solidFill>
                <a:latin typeface="Precisely Bold" panose="00000800000000000000" pitchFamily="2" charset="0"/>
              </a:defRPr>
            </a:lvl6pPr>
            <a:lvl7pPr marL="1079500" indent="0">
              <a:buClr>
                <a:schemeClr val="accent2"/>
              </a:buClr>
              <a:buFontTx/>
              <a:buNone/>
              <a:tabLst/>
              <a:defRPr sz="1000" b="0">
                <a:solidFill>
                  <a:schemeClr val="tx1"/>
                </a:solidFill>
                <a:latin typeface="Precisely Bold" panose="00000800000000000000" pitchFamily="2" charset="0"/>
              </a:defRPr>
            </a:lvl7pPr>
            <a:lvl8pPr marL="1260475" indent="0">
              <a:buClr>
                <a:schemeClr val="accent2"/>
              </a:buClr>
              <a:buFontTx/>
              <a:buNone/>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a:t>Click to edit styles</a:t>
            </a:r>
          </a:p>
        </p:txBody>
      </p:sp>
      <p:sp>
        <p:nvSpPr>
          <p:cNvPr id="12" name="Text Placeholder 3">
            <a:extLst>
              <a:ext uri="{FF2B5EF4-FFF2-40B4-BE49-F238E27FC236}">
                <a16:creationId xmlns:a16="http://schemas.microsoft.com/office/drawing/2014/main" id="{73F476F0-0D8A-0E44-81F9-5D6EC0A93A16}"/>
              </a:ext>
            </a:extLst>
          </p:cNvPr>
          <p:cNvSpPr>
            <a:spLocks noGrp="1"/>
          </p:cNvSpPr>
          <p:nvPr>
            <p:ph type="body" sz="quarter" idx="34" hasCustomPrompt="1"/>
          </p:nvPr>
        </p:nvSpPr>
        <p:spPr>
          <a:xfrm>
            <a:off x="531693" y="2220687"/>
            <a:ext cx="3080492" cy="3769296"/>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sp>
        <p:nvSpPr>
          <p:cNvPr id="13" name="Text Placeholder 3">
            <a:extLst>
              <a:ext uri="{FF2B5EF4-FFF2-40B4-BE49-F238E27FC236}">
                <a16:creationId xmlns:a16="http://schemas.microsoft.com/office/drawing/2014/main" id="{CE1D8679-5261-3D43-B918-A43DFD30A521}"/>
              </a:ext>
            </a:extLst>
          </p:cNvPr>
          <p:cNvSpPr>
            <a:spLocks noGrp="1"/>
          </p:cNvSpPr>
          <p:nvPr>
            <p:ph type="body" sz="quarter" idx="35" hasCustomPrompt="1"/>
          </p:nvPr>
        </p:nvSpPr>
        <p:spPr>
          <a:xfrm>
            <a:off x="4586859" y="1565945"/>
            <a:ext cx="3080492" cy="383009"/>
          </a:xfrm>
        </p:spPr>
        <p:txBody>
          <a:bodyPr anchor="b"/>
          <a:lstStyle>
            <a:lvl1pPr marL="0" indent="0">
              <a:buClr>
                <a:schemeClr val="accent2"/>
              </a:buClr>
              <a:buFontTx/>
              <a:buNone/>
              <a:tabLst/>
              <a:defRPr sz="1600" b="0">
                <a:solidFill>
                  <a:schemeClr val="tx1"/>
                </a:solidFill>
                <a:latin typeface="Precisely Bold" panose="00000800000000000000" pitchFamily="2" charset="0"/>
              </a:defRPr>
            </a:lvl1pPr>
            <a:lvl2pPr marL="179388" indent="0">
              <a:buClr>
                <a:schemeClr val="accent2"/>
              </a:buClr>
              <a:buFontTx/>
              <a:buNone/>
              <a:tabLst/>
              <a:defRPr sz="1500" b="0">
                <a:solidFill>
                  <a:schemeClr val="tx1"/>
                </a:solidFill>
                <a:latin typeface="Precisely Bold" panose="00000800000000000000" pitchFamily="2" charset="0"/>
              </a:defRPr>
            </a:lvl2pPr>
            <a:lvl3pPr marL="360362" indent="0">
              <a:buClr>
                <a:schemeClr val="accent2"/>
              </a:buClr>
              <a:buFontTx/>
              <a:buNone/>
              <a:defRPr sz="1400" b="0">
                <a:solidFill>
                  <a:schemeClr val="tx1"/>
                </a:solidFill>
                <a:latin typeface="Precisely Bold" panose="00000800000000000000" pitchFamily="2" charset="0"/>
              </a:defRPr>
            </a:lvl3pPr>
            <a:lvl4pPr marL="540000" indent="0">
              <a:buClr>
                <a:schemeClr val="accent2"/>
              </a:buClr>
              <a:buFontTx/>
              <a:buNone/>
              <a:defRPr sz="1300" b="0">
                <a:solidFill>
                  <a:schemeClr val="tx1"/>
                </a:solidFill>
                <a:latin typeface="Precisely Bold" panose="00000800000000000000" pitchFamily="2" charset="0"/>
              </a:defRPr>
            </a:lvl4pPr>
            <a:lvl5pPr marL="719137" indent="0">
              <a:buClr>
                <a:schemeClr val="accent2"/>
              </a:buClr>
              <a:buFontTx/>
              <a:buNone/>
              <a:defRPr sz="1200" b="0">
                <a:solidFill>
                  <a:schemeClr val="tx1"/>
                </a:solidFill>
                <a:latin typeface="Precisely Bold" panose="00000800000000000000" pitchFamily="2" charset="0"/>
              </a:defRPr>
            </a:lvl5pPr>
            <a:lvl6pPr marL="900112" indent="0">
              <a:buClr>
                <a:schemeClr val="accent2"/>
              </a:buClr>
              <a:buFontTx/>
              <a:buNone/>
              <a:tabLst/>
              <a:defRPr sz="1100" b="0">
                <a:solidFill>
                  <a:schemeClr val="tx1"/>
                </a:solidFill>
                <a:latin typeface="Precisely Bold" panose="00000800000000000000" pitchFamily="2" charset="0"/>
              </a:defRPr>
            </a:lvl6pPr>
            <a:lvl7pPr marL="1079500" indent="0">
              <a:buClr>
                <a:schemeClr val="accent2"/>
              </a:buClr>
              <a:buFontTx/>
              <a:buNone/>
              <a:tabLst/>
              <a:defRPr sz="1000" b="0">
                <a:solidFill>
                  <a:schemeClr val="tx1"/>
                </a:solidFill>
                <a:latin typeface="Precisely Bold" panose="00000800000000000000" pitchFamily="2" charset="0"/>
              </a:defRPr>
            </a:lvl7pPr>
            <a:lvl8pPr marL="1260475" indent="0">
              <a:buClr>
                <a:schemeClr val="accent2"/>
              </a:buClr>
              <a:buFontTx/>
              <a:buNone/>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a:t>Click to edit styles</a:t>
            </a:r>
          </a:p>
        </p:txBody>
      </p:sp>
      <p:sp>
        <p:nvSpPr>
          <p:cNvPr id="15" name="Text Placeholder 3">
            <a:extLst>
              <a:ext uri="{FF2B5EF4-FFF2-40B4-BE49-F238E27FC236}">
                <a16:creationId xmlns:a16="http://schemas.microsoft.com/office/drawing/2014/main" id="{275C05C7-D2A3-C341-8064-7384263F7067}"/>
              </a:ext>
            </a:extLst>
          </p:cNvPr>
          <p:cNvSpPr>
            <a:spLocks noGrp="1"/>
          </p:cNvSpPr>
          <p:nvPr>
            <p:ph type="body" sz="quarter" idx="37" hasCustomPrompt="1"/>
          </p:nvPr>
        </p:nvSpPr>
        <p:spPr>
          <a:xfrm>
            <a:off x="4586859" y="2220687"/>
            <a:ext cx="3080492" cy="3769296"/>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spTree>
    <p:extLst>
      <p:ext uri="{BB962C8B-B14F-4D97-AF65-F5344CB8AC3E}">
        <p14:creationId xmlns:p14="http://schemas.microsoft.com/office/powerpoint/2010/main" val="3770070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 column with image 2">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9C4D032-637F-AC4A-8C45-9EE25FBE7687}"/>
              </a:ext>
            </a:extLst>
          </p:cNvPr>
          <p:cNvSpPr/>
          <p:nvPr userDrawn="1"/>
        </p:nvSpPr>
        <p:spPr>
          <a:xfrm>
            <a:off x="4090545" y="0"/>
            <a:ext cx="4047565" cy="6858002"/>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Precisely" pitchFamily="2" charset="0"/>
            </a:endParaRP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714243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3 column with image 2</a:t>
            </a:r>
          </a:p>
        </p:txBody>
      </p:sp>
      <p:sp>
        <p:nvSpPr>
          <p:cNvPr id="50" name="Text Placeholder 3">
            <a:extLst>
              <a:ext uri="{FF2B5EF4-FFF2-40B4-BE49-F238E27FC236}">
                <a16:creationId xmlns:a16="http://schemas.microsoft.com/office/drawing/2014/main" id="{C38CCB27-088D-1C4C-A398-1BACA9F1B6E7}"/>
              </a:ext>
            </a:extLst>
          </p:cNvPr>
          <p:cNvSpPr>
            <a:spLocks noGrp="1"/>
          </p:cNvSpPr>
          <p:nvPr>
            <p:ph type="body" sz="quarter" idx="26" hasCustomPrompt="1"/>
          </p:nvPr>
        </p:nvSpPr>
        <p:spPr>
          <a:xfrm>
            <a:off x="531693" y="1699791"/>
            <a:ext cx="3080492" cy="1941765"/>
          </a:xfrm>
        </p:spPr>
        <p:txBody>
          <a:bodyPr/>
          <a:lstStyle>
            <a:lvl1pPr marL="179388" indent="-180000">
              <a:buClr>
                <a:schemeClr val="accent2"/>
              </a:buClr>
              <a:buFont typeface="Arial" panose="020B0604020202020204" pitchFamily="34" charset="0"/>
              <a:buChar char="•"/>
              <a:tabLst/>
              <a:defRPr sz="1600" b="0">
                <a:solidFill>
                  <a:schemeClr val="tx1"/>
                </a:solidFill>
                <a:latin typeface="Precisely Bold" panose="00000800000000000000" pitchFamily="2" charset="0"/>
              </a:defRPr>
            </a:lvl1pPr>
            <a:lvl2pPr marL="360363" indent="-180975">
              <a:buClr>
                <a:schemeClr val="accent2"/>
              </a:buClr>
              <a:tabLst/>
              <a:defRPr sz="1500" b="0">
                <a:solidFill>
                  <a:schemeClr val="tx1"/>
                </a:solidFill>
                <a:latin typeface="Precisely Bold" panose="00000800000000000000" pitchFamily="2" charset="0"/>
              </a:defRPr>
            </a:lvl2pPr>
            <a:lvl3pPr>
              <a:buClr>
                <a:schemeClr val="accent2"/>
              </a:buClr>
              <a:defRPr sz="1400" b="0">
                <a:solidFill>
                  <a:schemeClr val="tx1"/>
                </a:solidFill>
                <a:latin typeface="Precisely Bold" panose="00000800000000000000" pitchFamily="2" charset="0"/>
              </a:defRPr>
            </a:lvl3pPr>
            <a:lvl4pPr>
              <a:buClr>
                <a:schemeClr val="accent2"/>
              </a:buClr>
              <a:defRPr sz="1300" b="0">
                <a:solidFill>
                  <a:schemeClr val="tx1"/>
                </a:solidFill>
                <a:latin typeface="Precisely Bold" panose="00000800000000000000" pitchFamily="2" charset="0"/>
              </a:defRPr>
            </a:lvl4pPr>
            <a:lvl5pPr>
              <a:buClr>
                <a:schemeClr val="accent2"/>
              </a:buClr>
              <a:defRPr sz="1200" b="0">
                <a:solidFill>
                  <a:schemeClr val="tx1"/>
                </a:solidFill>
                <a:latin typeface="Precisely Bold" panose="00000800000000000000" pitchFamily="2" charset="0"/>
              </a:defRPr>
            </a:lvl5pPr>
            <a:lvl6pPr marL="1079500" indent="-179388">
              <a:buClr>
                <a:schemeClr val="accent2"/>
              </a:buClr>
              <a:tabLst/>
              <a:defRPr sz="1100" b="0">
                <a:solidFill>
                  <a:schemeClr val="tx1"/>
                </a:solidFill>
                <a:latin typeface="Precisely Bold" panose="00000800000000000000" pitchFamily="2" charset="0"/>
              </a:defRPr>
            </a:lvl6pPr>
            <a:lvl7pPr marL="1258888" indent="-179388">
              <a:buClr>
                <a:schemeClr val="accent2"/>
              </a:buClr>
              <a:tabLst/>
              <a:defRPr sz="1000" b="0">
                <a:solidFill>
                  <a:schemeClr val="tx1"/>
                </a:solidFill>
                <a:latin typeface="Precisely Bold" panose="00000800000000000000" pitchFamily="2" charset="0"/>
              </a:defRPr>
            </a:lvl7pPr>
            <a:lvl8pPr marL="1439863" indent="-179388">
              <a:buClr>
                <a:schemeClr val="accent2"/>
              </a:buClr>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sp>
        <p:nvSpPr>
          <p:cNvPr id="51" name="Text Placeholder 3">
            <a:extLst>
              <a:ext uri="{FF2B5EF4-FFF2-40B4-BE49-F238E27FC236}">
                <a16:creationId xmlns:a16="http://schemas.microsoft.com/office/drawing/2014/main" id="{6A214D5D-8662-AA4C-AFFB-13D2466169C5}"/>
              </a:ext>
            </a:extLst>
          </p:cNvPr>
          <p:cNvSpPr>
            <a:spLocks noGrp="1"/>
          </p:cNvSpPr>
          <p:nvPr>
            <p:ph type="body" sz="quarter" idx="32" hasCustomPrompt="1"/>
          </p:nvPr>
        </p:nvSpPr>
        <p:spPr>
          <a:xfrm>
            <a:off x="4611323" y="1699791"/>
            <a:ext cx="3080492" cy="1941765"/>
          </a:xfrm>
        </p:spPr>
        <p:txBody>
          <a:bodyPr/>
          <a:lstStyle>
            <a:lvl1pPr marL="179388" indent="-180000">
              <a:buClr>
                <a:schemeClr val="accent2"/>
              </a:buClr>
              <a:buFont typeface="Arial" panose="020B0604020202020204" pitchFamily="34" charset="0"/>
              <a:buChar char="•"/>
              <a:tabLst/>
              <a:defRPr sz="1600" b="0">
                <a:solidFill>
                  <a:schemeClr val="tx1"/>
                </a:solidFill>
                <a:latin typeface="Precisely Bold" panose="00000800000000000000" pitchFamily="2" charset="0"/>
              </a:defRPr>
            </a:lvl1pPr>
            <a:lvl2pPr marL="360363" indent="-180975">
              <a:buClr>
                <a:schemeClr val="accent2"/>
              </a:buClr>
              <a:tabLst/>
              <a:defRPr sz="1500" b="0">
                <a:solidFill>
                  <a:schemeClr val="tx1"/>
                </a:solidFill>
                <a:latin typeface="Precisely Bold" panose="00000800000000000000" pitchFamily="2" charset="0"/>
              </a:defRPr>
            </a:lvl2pPr>
            <a:lvl3pPr>
              <a:buClr>
                <a:schemeClr val="accent2"/>
              </a:buClr>
              <a:defRPr sz="1400" b="0">
                <a:solidFill>
                  <a:schemeClr val="tx1"/>
                </a:solidFill>
                <a:latin typeface="Precisely Bold" panose="00000800000000000000" pitchFamily="2" charset="0"/>
              </a:defRPr>
            </a:lvl3pPr>
            <a:lvl4pPr>
              <a:buClr>
                <a:schemeClr val="accent2"/>
              </a:buClr>
              <a:defRPr sz="1300" b="0">
                <a:solidFill>
                  <a:schemeClr val="tx1"/>
                </a:solidFill>
                <a:latin typeface="Precisely Bold" panose="00000800000000000000" pitchFamily="2" charset="0"/>
              </a:defRPr>
            </a:lvl4pPr>
            <a:lvl5pPr>
              <a:buClr>
                <a:schemeClr val="accent2"/>
              </a:buClr>
              <a:defRPr sz="1200" b="0">
                <a:solidFill>
                  <a:schemeClr val="tx1"/>
                </a:solidFill>
                <a:latin typeface="Precisely Bold" panose="00000800000000000000" pitchFamily="2" charset="0"/>
              </a:defRPr>
            </a:lvl5pPr>
            <a:lvl6pPr marL="1079500" indent="-179388">
              <a:buClr>
                <a:schemeClr val="accent2"/>
              </a:buClr>
              <a:tabLst/>
              <a:defRPr sz="1100" b="0">
                <a:solidFill>
                  <a:schemeClr val="tx1"/>
                </a:solidFill>
                <a:latin typeface="Precisely Bold" panose="00000800000000000000" pitchFamily="2" charset="0"/>
              </a:defRPr>
            </a:lvl6pPr>
            <a:lvl7pPr marL="1258888" indent="-179388">
              <a:buClr>
                <a:schemeClr val="accent2"/>
              </a:buClr>
              <a:tabLst/>
              <a:defRPr sz="1000" b="0">
                <a:solidFill>
                  <a:schemeClr val="tx1"/>
                </a:solidFill>
                <a:latin typeface="Precisely Bold" panose="00000800000000000000" pitchFamily="2" charset="0"/>
              </a:defRPr>
            </a:lvl7pPr>
            <a:lvl8pPr marL="1439863" indent="-179388">
              <a:buClr>
                <a:schemeClr val="accent2"/>
              </a:buClr>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sp>
        <p:nvSpPr>
          <p:cNvPr id="56" name="Text Placeholder 3">
            <a:extLst>
              <a:ext uri="{FF2B5EF4-FFF2-40B4-BE49-F238E27FC236}">
                <a16:creationId xmlns:a16="http://schemas.microsoft.com/office/drawing/2014/main" id="{E04022F8-14F6-954D-9BA7-54859230E66E}"/>
              </a:ext>
            </a:extLst>
          </p:cNvPr>
          <p:cNvSpPr>
            <a:spLocks noGrp="1"/>
          </p:cNvSpPr>
          <p:nvPr>
            <p:ph type="body" sz="quarter" idx="34" hasCustomPrompt="1"/>
          </p:nvPr>
        </p:nvSpPr>
        <p:spPr>
          <a:xfrm>
            <a:off x="531693" y="3889075"/>
            <a:ext cx="3080492" cy="1941765"/>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sp>
        <p:nvSpPr>
          <p:cNvPr id="57" name="Text Placeholder 3">
            <a:extLst>
              <a:ext uri="{FF2B5EF4-FFF2-40B4-BE49-F238E27FC236}">
                <a16:creationId xmlns:a16="http://schemas.microsoft.com/office/drawing/2014/main" id="{1E633CE3-3B2E-7544-BB1A-C42F9F19DBFB}"/>
              </a:ext>
            </a:extLst>
          </p:cNvPr>
          <p:cNvSpPr>
            <a:spLocks noGrp="1"/>
          </p:cNvSpPr>
          <p:nvPr>
            <p:ph type="body" sz="quarter" idx="35" hasCustomPrompt="1"/>
          </p:nvPr>
        </p:nvSpPr>
        <p:spPr>
          <a:xfrm>
            <a:off x="4611323" y="3889075"/>
            <a:ext cx="3080492" cy="1941765"/>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a:t>Click to edit styles</a:t>
            </a:r>
          </a:p>
          <a:p>
            <a:pPr lvl="1"/>
            <a:r>
              <a:rPr lang="en-GB"/>
              <a:t>Second level</a:t>
            </a:r>
          </a:p>
          <a:p>
            <a:pPr lvl="2"/>
            <a:r>
              <a:rPr lang="en-GB"/>
              <a:t>Third level</a:t>
            </a:r>
          </a:p>
          <a:p>
            <a:pPr lvl="3"/>
            <a:r>
              <a:rPr lang="en-GB"/>
              <a:t>Fourth level</a:t>
            </a:r>
          </a:p>
          <a:p>
            <a:pPr lvl="4"/>
            <a:r>
              <a:rPr lang="en-GB"/>
              <a:t>Fifth level</a:t>
            </a:r>
          </a:p>
          <a:p>
            <a:pPr lvl="5"/>
            <a:r>
              <a:rPr lang="en-GB"/>
              <a:t>Sixth level</a:t>
            </a:r>
          </a:p>
          <a:p>
            <a:pPr lvl="6"/>
            <a:r>
              <a:rPr lang="en-GB"/>
              <a:t>Seventh level</a:t>
            </a:r>
          </a:p>
          <a:p>
            <a:pPr lvl="7"/>
            <a:r>
              <a:rPr lang="en-GB"/>
              <a:t>Eighth level</a:t>
            </a:r>
          </a:p>
        </p:txBody>
      </p:sp>
      <p:grpSp>
        <p:nvGrpSpPr>
          <p:cNvPr id="16" name="Group 15">
            <a:extLst>
              <a:ext uri="{FF2B5EF4-FFF2-40B4-BE49-F238E27FC236}">
                <a16:creationId xmlns:a16="http://schemas.microsoft.com/office/drawing/2014/main" id="{8DD8C1EE-4213-3E43-891D-26DCF89EC507}"/>
              </a:ext>
            </a:extLst>
          </p:cNvPr>
          <p:cNvGrpSpPr/>
          <p:nvPr userDrawn="1"/>
        </p:nvGrpSpPr>
        <p:grpSpPr>
          <a:xfrm>
            <a:off x="11706254" y="6330013"/>
            <a:ext cx="278211" cy="330763"/>
            <a:chOff x="12902744" y="3817890"/>
            <a:chExt cx="268754" cy="319520"/>
          </a:xfrm>
          <a:solidFill>
            <a:schemeClr val="bg1"/>
          </a:solidFill>
        </p:grpSpPr>
        <p:sp>
          <p:nvSpPr>
            <p:cNvPr id="18" name="Freeform 17">
              <a:extLst>
                <a:ext uri="{FF2B5EF4-FFF2-40B4-BE49-F238E27FC236}">
                  <a16:creationId xmlns:a16="http://schemas.microsoft.com/office/drawing/2014/main" id="{9BAEFFCD-F407-CB4A-BE95-B831152A4F3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9" name="Freeform 18">
              <a:extLst>
                <a:ext uri="{FF2B5EF4-FFF2-40B4-BE49-F238E27FC236}">
                  <a16:creationId xmlns:a16="http://schemas.microsoft.com/office/drawing/2014/main" id="{8C358F1A-6156-4D41-97F2-5D84320E3E8F}"/>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20" name="Footer Placeholder 4">
            <a:extLst>
              <a:ext uri="{FF2B5EF4-FFF2-40B4-BE49-F238E27FC236}">
                <a16:creationId xmlns:a16="http://schemas.microsoft.com/office/drawing/2014/main" id="{EFEC1298-5444-C949-BCF4-3638904AB2DF}"/>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23" name="Slide Number Placeholder 5">
            <a:extLst>
              <a:ext uri="{FF2B5EF4-FFF2-40B4-BE49-F238E27FC236}">
                <a16:creationId xmlns:a16="http://schemas.microsoft.com/office/drawing/2014/main" id="{C1B54ACE-4B17-9641-BFDC-0F597BF30BD9}"/>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15" name="Picture Placeholder 14">
            <a:extLst>
              <a:ext uri="{FF2B5EF4-FFF2-40B4-BE49-F238E27FC236}">
                <a16:creationId xmlns:a16="http://schemas.microsoft.com/office/drawing/2014/main" id="{59923507-FD78-6F42-889E-09A050FF21ED}"/>
              </a:ext>
            </a:extLst>
          </p:cNvPr>
          <p:cNvSpPr>
            <a:spLocks noGrp="1"/>
          </p:cNvSpPr>
          <p:nvPr>
            <p:ph type="pic" sz="quarter" idx="36"/>
          </p:nvPr>
        </p:nvSpPr>
        <p:spPr>
          <a:xfrm>
            <a:off x="8137525" y="0"/>
            <a:ext cx="4054475" cy="6858000"/>
          </a:xfrm>
          <a:custGeom>
            <a:avLst/>
            <a:gdLst>
              <a:gd name="connsiteX0" fmla="*/ 3735314 w 4054475"/>
              <a:gd name="connsiteY0" fmla="*/ 6385524 h 6858000"/>
              <a:gd name="connsiteX1" fmla="*/ 3791422 w 4054475"/>
              <a:gd name="connsiteY1" fmla="*/ 6441624 h 6858000"/>
              <a:gd name="connsiteX2" fmla="*/ 3735314 w 4054475"/>
              <a:gd name="connsiteY2" fmla="*/ 6497725 h 6858000"/>
              <a:gd name="connsiteX3" fmla="*/ 3679205 w 4054475"/>
              <a:gd name="connsiteY3" fmla="*/ 6441624 h 6858000"/>
              <a:gd name="connsiteX4" fmla="*/ 3735314 w 4054475"/>
              <a:gd name="connsiteY4" fmla="*/ 6385524 h 6858000"/>
              <a:gd name="connsiteX5" fmla="*/ 3735314 w 4054475"/>
              <a:gd name="connsiteY5" fmla="*/ 6330013 h 6858000"/>
              <a:gd name="connsiteX6" fmla="*/ 3632459 w 4054475"/>
              <a:gd name="connsiteY6" fmla="*/ 6398181 h 6858000"/>
              <a:gd name="connsiteX7" fmla="*/ 3623957 w 4054475"/>
              <a:gd name="connsiteY7" fmla="*/ 6440287 h 6858000"/>
              <a:gd name="connsiteX8" fmla="*/ 3623957 w 4054475"/>
              <a:gd name="connsiteY8" fmla="*/ 6333812 h 6858000"/>
              <a:gd name="connsiteX9" fmla="*/ 3568729 w 4054475"/>
              <a:gd name="connsiteY9" fmla="*/ 6333812 h 6858000"/>
              <a:gd name="connsiteX10" fmla="*/ 3568729 w 4054475"/>
              <a:gd name="connsiteY10" fmla="*/ 6660776 h 6858000"/>
              <a:gd name="connsiteX11" fmla="*/ 3623957 w 4054475"/>
              <a:gd name="connsiteY11" fmla="*/ 6660776 h 6858000"/>
              <a:gd name="connsiteX12" fmla="*/ 3623957 w 4054475"/>
              <a:gd name="connsiteY12" fmla="*/ 6442961 h 6858000"/>
              <a:gd name="connsiteX13" fmla="*/ 3632459 w 4054475"/>
              <a:gd name="connsiteY13" fmla="*/ 6485068 h 6858000"/>
              <a:gd name="connsiteX14" fmla="*/ 3735314 w 4054475"/>
              <a:gd name="connsiteY14" fmla="*/ 6553235 h 6858000"/>
              <a:gd name="connsiteX15" fmla="*/ 3846940 w 4054475"/>
              <a:gd name="connsiteY15" fmla="*/ 6441624 h 6858000"/>
              <a:gd name="connsiteX16" fmla="*/ 3735314 w 4054475"/>
              <a:gd name="connsiteY16" fmla="*/ 6330013 h 6858000"/>
              <a:gd name="connsiteX17" fmla="*/ 0 w 4054475"/>
              <a:gd name="connsiteY17" fmla="*/ 0 h 6858000"/>
              <a:gd name="connsiteX18" fmla="*/ 4054475 w 4054475"/>
              <a:gd name="connsiteY18" fmla="*/ 0 h 6858000"/>
              <a:gd name="connsiteX19" fmla="*/ 4054475 w 4054475"/>
              <a:gd name="connsiteY19" fmla="*/ 6858000 h 6858000"/>
              <a:gd name="connsiteX20" fmla="*/ 0 w 4054475"/>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54475" h="6858000">
                <a:moveTo>
                  <a:pt x="3735314" y="6385524"/>
                </a:moveTo>
                <a:cubicBezTo>
                  <a:pt x="3766303" y="6385524"/>
                  <a:pt x="3791422" y="6410640"/>
                  <a:pt x="3791422" y="6441624"/>
                </a:cubicBezTo>
                <a:cubicBezTo>
                  <a:pt x="3791422" y="6472599"/>
                  <a:pt x="3766303" y="6497725"/>
                  <a:pt x="3735314" y="6497725"/>
                </a:cubicBezTo>
                <a:cubicBezTo>
                  <a:pt x="3704325" y="6497725"/>
                  <a:pt x="3679205" y="6472609"/>
                  <a:pt x="3679205" y="6441624"/>
                </a:cubicBezTo>
                <a:cubicBezTo>
                  <a:pt x="3679205" y="6410640"/>
                  <a:pt x="3704325" y="6385524"/>
                  <a:pt x="3735314" y="6385524"/>
                </a:cubicBezTo>
                <a:close/>
                <a:moveTo>
                  <a:pt x="3735314" y="6330013"/>
                </a:moveTo>
                <a:cubicBezTo>
                  <a:pt x="3689078" y="6330013"/>
                  <a:pt x="3649406" y="6358123"/>
                  <a:pt x="3632459" y="6398181"/>
                </a:cubicBezTo>
                <a:lnTo>
                  <a:pt x="3623957" y="6440287"/>
                </a:lnTo>
                <a:lnTo>
                  <a:pt x="3623957" y="6333812"/>
                </a:lnTo>
                <a:lnTo>
                  <a:pt x="3568729" y="6333812"/>
                </a:lnTo>
                <a:lnTo>
                  <a:pt x="3568729" y="6660776"/>
                </a:lnTo>
                <a:lnTo>
                  <a:pt x="3623957" y="6660776"/>
                </a:lnTo>
                <a:lnTo>
                  <a:pt x="3623957" y="6442961"/>
                </a:lnTo>
                <a:lnTo>
                  <a:pt x="3632459" y="6485068"/>
                </a:lnTo>
                <a:cubicBezTo>
                  <a:pt x="3649406" y="6525127"/>
                  <a:pt x="3689078" y="6553235"/>
                  <a:pt x="3735314" y="6553235"/>
                </a:cubicBezTo>
                <a:cubicBezTo>
                  <a:pt x="3796962" y="6553235"/>
                  <a:pt x="3846940" y="6503264"/>
                  <a:pt x="3846940" y="6441624"/>
                </a:cubicBezTo>
                <a:cubicBezTo>
                  <a:pt x="3846930" y="6379985"/>
                  <a:pt x="3796962" y="6330013"/>
                  <a:pt x="3735314" y="6330013"/>
                </a:cubicBezTo>
                <a:close/>
                <a:moveTo>
                  <a:pt x="0" y="0"/>
                </a:moveTo>
                <a:lnTo>
                  <a:pt x="4054475" y="0"/>
                </a:lnTo>
                <a:lnTo>
                  <a:pt x="4054475" y="6858000"/>
                </a:lnTo>
                <a:lnTo>
                  <a:pt x="0" y="6858000"/>
                </a:lnTo>
                <a:close/>
              </a:path>
            </a:pathLst>
          </a:custGeom>
          <a:blipFill>
            <a:blip r:embed="rId2"/>
            <a:stretch>
              <a:fillRect/>
            </a:stretch>
          </a:blipFill>
        </p:spPr>
        <p:txBody>
          <a:bodyPr wrap="square">
            <a:noAutofit/>
          </a:bodyPr>
          <a:lstStyle>
            <a:lvl1pPr>
              <a:defRPr sz="1200">
                <a:solidFill>
                  <a:schemeClr val="bg1"/>
                </a:solidFill>
              </a:defRPr>
            </a:lvl1pPr>
          </a:lstStyle>
          <a:p>
            <a:r>
              <a:rPr lang="en-US"/>
              <a:t>Click icon to add picture</a:t>
            </a:r>
          </a:p>
        </p:txBody>
      </p:sp>
    </p:spTree>
    <p:extLst>
      <p:ext uri="{BB962C8B-B14F-4D97-AF65-F5344CB8AC3E}">
        <p14:creationId xmlns:p14="http://schemas.microsoft.com/office/powerpoint/2010/main" val="6090742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C534A5D-C7FF-A540-AFD4-1CE3CDCF07E1}"/>
              </a:ext>
            </a:extLst>
          </p:cNvPr>
          <p:cNvPicPr>
            <a:picLocks noChangeAspect="1"/>
          </p:cNvPicPr>
          <p:nvPr userDrawn="1"/>
        </p:nvPicPr>
        <p:blipFill rotWithShape="1">
          <a:blip r:embed="rId2"/>
          <a:srcRect l="25717" r="47551"/>
          <a:stretch/>
        </p:blipFill>
        <p:spPr>
          <a:xfrm>
            <a:off x="0" y="0"/>
            <a:ext cx="3259239" cy="6858000"/>
          </a:xfrm>
          <a:prstGeom prst="rect">
            <a:avLst/>
          </a:prstGeom>
        </p:spPr>
      </p:pic>
      <p:grpSp>
        <p:nvGrpSpPr>
          <p:cNvPr id="9" name="Group 8">
            <a:extLst>
              <a:ext uri="{FF2B5EF4-FFF2-40B4-BE49-F238E27FC236}">
                <a16:creationId xmlns:a16="http://schemas.microsoft.com/office/drawing/2014/main" id="{B6CA73B6-EE9F-A14F-9A24-FFCEDEF79174}"/>
              </a:ext>
            </a:extLst>
          </p:cNvPr>
          <p:cNvGrpSpPr/>
          <p:nvPr userDrawn="1"/>
        </p:nvGrpSpPr>
        <p:grpSpPr>
          <a:xfrm>
            <a:off x="11706254" y="6330013"/>
            <a:ext cx="278211" cy="330763"/>
            <a:chOff x="12902744" y="3817890"/>
            <a:chExt cx="268754" cy="319520"/>
          </a:xfrm>
          <a:solidFill>
            <a:schemeClr val="accent2"/>
          </a:solidFill>
        </p:grpSpPr>
        <p:sp>
          <p:nvSpPr>
            <p:cNvPr id="10" name="Freeform 9">
              <a:extLst>
                <a:ext uri="{FF2B5EF4-FFF2-40B4-BE49-F238E27FC236}">
                  <a16:creationId xmlns:a16="http://schemas.microsoft.com/office/drawing/2014/main" id="{FEC5941F-E751-3246-8B8A-34AE9ECB44B2}"/>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1" name="Freeform 10">
              <a:extLst>
                <a:ext uri="{FF2B5EF4-FFF2-40B4-BE49-F238E27FC236}">
                  <a16:creationId xmlns:a16="http://schemas.microsoft.com/office/drawing/2014/main" id="{AC3B3F1C-180D-DB40-9C37-1327730977B0}"/>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23" name="Text Placeholder 2">
            <a:extLst>
              <a:ext uri="{FF2B5EF4-FFF2-40B4-BE49-F238E27FC236}">
                <a16:creationId xmlns:a16="http://schemas.microsoft.com/office/drawing/2014/main" id="{AD4256A9-ACAC-F942-BC50-8A882496338C}"/>
              </a:ext>
            </a:extLst>
          </p:cNvPr>
          <p:cNvSpPr>
            <a:spLocks noGrp="1"/>
          </p:cNvSpPr>
          <p:nvPr>
            <p:ph type="body" sz="quarter" idx="17" hasCustomPrompt="1"/>
          </p:nvPr>
        </p:nvSpPr>
        <p:spPr>
          <a:xfrm>
            <a:off x="621022" y="1435827"/>
            <a:ext cx="2069169" cy="3314915"/>
          </a:xfrm>
        </p:spPr>
        <p:txBody>
          <a:bodyPr/>
          <a:lstStyle>
            <a:lvl1pPr marL="0"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1pPr>
            <a:lvl2pPr marL="179387"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2pPr>
            <a:lvl3pPr marL="360362"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3pPr>
            <a:lvl4pPr marL="539750"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4pPr>
            <a:lvl5pPr marL="719137"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5pPr>
            <a:lvl6pPr marL="900112"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6pPr>
            <a:lvl7pPr marL="1079500"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7pPr>
            <a:lvl8pPr marL="1260475"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8pPr>
            <a:lvl9pPr marL="1439862" indent="0">
              <a:buClr>
                <a:schemeClr val="accent2"/>
              </a:buClr>
              <a:buFontTx/>
              <a:buNone/>
              <a:tabLst/>
              <a:defRPr kumimoji="0" lang="en-US" sz="1800" b="0" i="0" u="none" strike="noStrike" kern="1200" cap="none" spc="0" normalizeH="0" baseline="0" dirty="0">
                <a:ln>
                  <a:noFill/>
                </a:ln>
                <a:solidFill>
                  <a:srgbClr val="FFFFFF"/>
                </a:solidFill>
                <a:effectLst/>
                <a:uLnTx/>
                <a:uFillTx/>
                <a:latin typeface="Precisely Light" pitchFamily="2" charset="0"/>
                <a:ea typeface="+mn-ea"/>
                <a:cs typeface="+mn-cs"/>
              </a:defRPr>
            </a:lvl9pPr>
          </a:lstStyle>
          <a:p>
            <a:pPr lvl="0"/>
            <a:r>
              <a:rPr lang="en-GB"/>
              <a:t>“Lorem ipsum </a:t>
            </a:r>
            <a:r>
              <a:rPr lang="en-GB" err="1"/>
              <a:t>dolor</a:t>
            </a:r>
            <a:r>
              <a:rPr lang="en-GB"/>
              <a:t> sit </a:t>
            </a:r>
            <a:r>
              <a:rPr lang="en-GB" err="1"/>
              <a:t>amet</a:t>
            </a:r>
            <a:r>
              <a:rPr lang="en-GB"/>
              <a:t>, cons </a:t>
            </a:r>
            <a:r>
              <a:rPr lang="en-GB" err="1"/>
              <a:t>ecte</a:t>
            </a:r>
            <a:r>
              <a:rPr lang="en-GB"/>
              <a:t> tur </a:t>
            </a:r>
            <a:r>
              <a:rPr lang="en-GB" err="1"/>
              <a:t>adipiscing</a:t>
            </a:r>
            <a:r>
              <a:rPr lang="en-GB"/>
              <a:t> </a:t>
            </a:r>
            <a:r>
              <a:rPr lang="en-GB" err="1"/>
              <a:t>elit</a:t>
            </a:r>
            <a:r>
              <a:rPr lang="en-GB"/>
              <a:t>, </a:t>
            </a:r>
            <a:r>
              <a:rPr lang="en-GB" err="1"/>
              <a:t>sed</a:t>
            </a:r>
            <a:r>
              <a:rPr lang="en-GB"/>
              <a:t> do </a:t>
            </a:r>
            <a:r>
              <a:rPr lang="en-GB" err="1"/>
              <a:t>eiusmo</a:t>
            </a:r>
            <a:r>
              <a:rPr lang="en-GB"/>
              <a:t> det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sed</a:t>
            </a:r>
            <a:r>
              <a:rPr lang="en-GB"/>
              <a:t> </a:t>
            </a:r>
            <a:r>
              <a:rPr lang="en-GB" err="1"/>
              <a:t>veniam</a:t>
            </a:r>
            <a:r>
              <a:rPr lang="en-GB"/>
              <a:t>, </a:t>
            </a:r>
            <a:r>
              <a:rPr lang="en-GB" err="1"/>
              <a:t>quis</a:t>
            </a:r>
            <a:r>
              <a:rPr lang="en-GB"/>
              <a:t> dolore </a:t>
            </a:r>
            <a:r>
              <a:rPr lang="en-GB" err="1"/>
              <a:t>consequat</a:t>
            </a:r>
            <a:r>
              <a:rPr lang="en-GB"/>
              <a:t>. Duis in </a:t>
            </a:r>
            <a:r>
              <a:rPr lang="en-GB" err="1"/>
              <a:t>voluptate</a:t>
            </a:r>
            <a:r>
              <a:rPr lang="en-GB"/>
              <a:t> </a:t>
            </a:r>
            <a:r>
              <a:rPr lang="en-GB" err="1"/>
              <a:t>velit</a:t>
            </a:r>
            <a:r>
              <a:rPr lang="en-GB"/>
              <a:t> </a:t>
            </a:r>
            <a:r>
              <a:rPr lang="en-GB" err="1"/>
              <a:t>esse</a:t>
            </a:r>
            <a:r>
              <a:rPr lang="en-GB"/>
              <a:t> </a:t>
            </a:r>
            <a:r>
              <a:rPr lang="en-GB" err="1"/>
              <a:t>cillum</a:t>
            </a:r>
            <a:r>
              <a:rPr lang="en-GB"/>
              <a:t> dolore”.</a:t>
            </a:r>
          </a:p>
          <a:p>
            <a:pPr lvl="0"/>
            <a:endParaRPr lang="en-GB"/>
          </a:p>
          <a:p>
            <a:pPr lvl="0"/>
            <a:endParaRPr lang="en-GB"/>
          </a:p>
        </p:txBody>
      </p:sp>
      <p:sp>
        <p:nvSpPr>
          <p:cNvPr id="24" name="Text Placeholder 2">
            <a:extLst>
              <a:ext uri="{FF2B5EF4-FFF2-40B4-BE49-F238E27FC236}">
                <a16:creationId xmlns:a16="http://schemas.microsoft.com/office/drawing/2014/main" id="{6D65C722-844B-A14F-9D71-E6F7F055E1FB}"/>
              </a:ext>
            </a:extLst>
          </p:cNvPr>
          <p:cNvSpPr>
            <a:spLocks noGrp="1"/>
          </p:cNvSpPr>
          <p:nvPr>
            <p:ph type="body" sz="quarter" idx="18" hasCustomPrompt="1"/>
          </p:nvPr>
        </p:nvSpPr>
        <p:spPr>
          <a:xfrm>
            <a:off x="621022" y="4940821"/>
            <a:ext cx="2069169" cy="499772"/>
          </a:xfrm>
        </p:spPr>
        <p:txBody>
          <a:bodyPr/>
          <a:lstStyle>
            <a:lvl1pPr marL="0" indent="0">
              <a:spcBef>
                <a:spcPts val="0"/>
              </a:spcBef>
              <a:buClr>
                <a:schemeClr val="accent2"/>
              </a:buClr>
              <a:buFontTx/>
              <a:buNone/>
              <a:tabLst/>
              <a:defRPr kumimoji="0" lang="en-GB" sz="1400" b="0" i="0" u="none" strike="noStrike" kern="1200" cap="none" spc="0" normalizeH="0" baseline="0" dirty="0">
                <a:ln>
                  <a:noFill/>
                </a:ln>
                <a:solidFill>
                  <a:srgbClr val="FFFFFF"/>
                </a:solidFill>
                <a:effectLst/>
                <a:uLnTx/>
                <a:uFillTx/>
                <a:latin typeface="Precisely Bold" panose="00000800000000000000" pitchFamily="2" charset="0"/>
                <a:ea typeface="+mn-ea"/>
                <a:cs typeface="+mn-cs"/>
              </a:defRPr>
            </a:lvl1pPr>
            <a:lvl2pPr marL="179387" indent="0">
              <a:buClr>
                <a:schemeClr val="accent2"/>
              </a:buClr>
              <a:buFontTx/>
              <a:buNone/>
              <a:tabLst/>
              <a:defRPr sz="1400" b="0" i="0">
                <a:solidFill>
                  <a:schemeClr val="bg1"/>
                </a:solidFill>
                <a:latin typeface="Precisely Light" pitchFamily="2" charset="0"/>
              </a:defRPr>
            </a:lvl2pPr>
            <a:lvl3pPr marL="360362" indent="0">
              <a:buClr>
                <a:schemeClr val="accent2"/>
              </a:buClr>
              <a:buFontTx/>
              <a:buNone/>
              <a:tabLst/>
              <a:defRPr sz="1200" b="0" i="0">
                <a:solidFill>
                  <a:schemeClr val="bg1"/>
                </a:solidFill>
                <a:latin typeface="Precisely Light" pitchFamily="2" charset="0"/>
              </a:defRPr>
            </a:lvl3pPr>
            <a:lvl4pPr marL="539750" indent="0">
              <a:buClr>
                <a:schemeClr val="accent2"/>
              </a:buClr>
              <a:buFontTx/>
              <a:buNone/>
              <a:tabLst/>
              <a:defRPr sz="1100" b="0" i="0">
                <a:solidFill>
                  <a:schemeClr val="bg1"/>
                </a:solidFill>
                <a:latin typeface="Precisely Light" pitchFamily="2" charset="0"/>
              </a:defRPr>
            </a:lvl4pPr>
            <a:lvl5pPr marL="719137" indent="0">
              <a:buClr>
                <a:schemeClr val="accent2"/>
              </a:buClr>
              <a:buFontTx/>
              <a:buNone/>
              <a:tabLst/>
              <a:defRPr sz="1100" b="0" i="0">
                <a:solidFill>
                  <a:schemeClr val="bg1"/>
                </a:solidFill>
                <a:latin typeface="Precisely Light" pitchFamily="2" charset="0"/>
              </a:defRPr>
            </a:lvl5pPr>
            <a:lvl6pPr marL="900112" indent="0">
              <a:buClr>
                <a:schemeClr val="accent2"/>
              </a:buClr>
              <a:buFontTx/>
              <a:buNone/>
              <a:tabLst/>
              <a:defRPr sz="1000" b="0" i="0">
                <a:solidFill>
                  <a:schemeClr val="bg1"/>
                </a:solidFill>
                <a:latin typeface="Precisely Light" pitchFamily="2" charset="0"/>
              </a:defRPr>
            </a:lvl6pPr>
            <a:lvl7pPr marL="1079500" indent="0">
              <a:buClr>
                <a:schemeClr val="accent2"/>
              </a:buClr>
              <a:buFontTx/>
              <a:buNone/>
              <a:tabLst/>
              <a:defRPr sz="900" b="0" i="0">
                <a:solidFill>
                  <a:schemeClr val="bg1"/>
                </a:solidFill>
                <a:latin typeface="Precisely Light" pitchFamily="2" charset="0"/>
              </a:defRPr>
            </a:lvl7pPr>
            <a:lvl8pPr marL="1260475" indent="0">
              <a:buClr>
                <a:schemeClr val="accent2"/>
              </a:buClr>
              <a:buFontTx/>
              <a:buNone/>
              <a:tabLst/>
              <a:defRPr sz="800" b="0" i="0">
                <a:solidFill>
                  <a:schemeClr val="bg1"/>
                </a:solidFill>
                <a:latin typeface="Precisely Light" pitchFamily="2" charset="0"/>
              </a:defRPr>
            </a:lvl8pPr>
            <a:lvl9pPr marL="1439862" indent="0">
              <a:buClr>
                <a:schemeClr val="accent2"/>
              </a:buClr>
              <a:buFontTx/>
              <a:buNone/>
              <a:tabLst/>
              <a:defRPr sz="700" b="0" i="0">
                <a:solidFill>
                  <a:schemeClr val="bg1"/>
                </a:solidFill>
                <a:latin typeface="Precisely Light" pitchFamily="2" charset="0"/>
              </a:defRPr>
            </a:lvl9pPr>
          </a:lstStyle>
          <a:p>
            <a:pPr lvl="0"/>
            <a:r>
              <a:rPr lang="en-GB"/>
              <a:t>Name Surname</a:t>
            </a:r>
            <a:br>
              <a:rPr lang="en-GB"/>
            </a:br>
            <a:r>
              <a:rPr lang="en-GB"/>
              <a:t>Job Title</a:t>
            </a:r>
            <a:br>
              <a:rPr lang="en-GB"/>
            </a:br>
            <a:endParaRPr lang="en-GB"/>
          </a:p>
        </p:txBody>
      </p:sp>
      <p:sp>
        <p:nvSpPr>
          <p:cNvPr id="4" name="Picture Placeholder 3">
            <a:extLst>
              <a:ext uri="{FF2B5EF4-FFF2-40B4-BE49-F238E27FC236}">
                <a16:creationId xmlns:a16="http://schemas.microsoft.com/office/drawing/2014/main" id="{D21DC6A1-89E4-A245-A241-4D00F0D85039}"/>
              </a:ext>
            </a:extLst>
          </p:cNvPr>
          <p:cNvSpPr>
            <a:spLocks noGrp="1"/>
          </p:cNvSpPr>
          <p:nvPr>
            <p:ph type="pic" sz="quarter" idx="19"/>
          </p:nvPr>
        </p:nvSpPr>
        <p:spPr>
          <a:xfrm>
            <a:off x="620713" y="525463"/>
            <a:ext cx="2069169" cy="641350"/>
          </a:xfrm>
          <a:blipFill>
            <a:blip r:embed="rId3"/>
            <a:stretch>
              <a:fillRect/>
            </a:stretch>
          </a:blipFill>
        </p:spPr>
        <p:txBody>
          <a:bodyPr/>
          <a:lstStyle>
            <a:lvl1pPr marL="0" indent="0">
              <a:buFontTx/>
              <a:buNone/>
              <a:defRPr sz="100"/>
            </a:lvl1pPr>
          </a:lstStyle>
          <a:p>
            <a:r>
              <a:rPr lang="en-US"/>
              <a:t>Click icon to add picture</a:t>
            </a:r>
          </a:p>
        </p:txBody>
      </p:sp>
      <p:sp>
        <p:nvSpPr>
          <p:cNvPr id="27" name="Title 10">
            <a:extLst>
              <a:ext uri="{FF2B5EF4-FFF2-40B4-BE49-F238E27FC236}">
                <a16:creationId xmlns:a16="http://schemas.microsoft.com/office/drawing/2014/main" id="{C19D9F1F-1686-F641-82A2-0964F870755C}"/>
              </a:ext>
            </a:extLst>
          </p:cNvPr>
          <p:cNvSpPr>
            <a:spLocks noGrp="1"/>
          </p:cNvSpPr>
          <p:nvPr>
            <p:ph type="ctrTitle" hasCustomPrompt="1"/>
          </p:nvPr>
        </p:nvSpPr>
        <p:spPr>
          <a:xfrm>
            <a:off x="3789304" y="615521"/>
            <a:ext cx="3848723" cy="1084691"/>
          </a:xfrm>
        </p:spPr>
        <p:txBody>
          <a:bodyPr/>
          <a:lstStyle>
            <a:lvl1pPr marL="0" indent="0" algn="l" defTabSz="914400" rtl="0" eaLnBrk="1" latinLnBrk="0" hangingPunct="1">
              <a:lnSpc>
                <a:spcPct val="90000"/>
              </a:lnSpc>
              <a:spcBef>
                <a:spcPct val="0"/>
              </a:spcBef>
              <a:buNone/>
              <a:tabLst>
                <a:tab pos="352425" algn="l"/>
              </a:tabLst>
              <a:defRPr lang="en-US" sz="2800" b="0" i="0" kern="0" dirty="0">
                <a:solidFill>
                  <a:schemeClr val="tx2"/>
                </a:solidFill>
                <a:latin typeface="Precisely Bold" panose="00000800000000000000" pitchFamily="2" charset="0"/>
                <a:ea typeface="+mj-ea"/>
                <a:cs typeface="+mj-cs"/>
              </a:defRPr>
            </a:lvl1pPr>
          </a:lstStyle>
          <a:p>
            <a:r>
              <a:rPr lang="en-US" sz="2800" kern="0">
                <a:solidFill>
                  <a:schemeClr val="tx2"/>
                </a:solidFill>
              </a:rPr>
              <a:t>Insert introduction Lorem ipsum dolor sit </a:t>
            </a:r>
            <a:r>
              <a:rPr lang="en-US" sz="2800" kern="0" err="1">
                <a:solidFill>
                  <a:schemeClr val="tx2"/>
                </a:solidFill>
              </a:rPr>
              <a:t>amet</a:t>
            </a:r>
            <a:r>
              <a:rPr lang="en-US" sz="2800" kern="0">
                <a:solidFill>
                  <a:schemeClr val="tx2"/>
                </a:solidFill>
              </a:rPr>
              <a:t>, cons </a:t>
            </a:r>
            <a:r>
              <a:rPr lang="en-US" sz="2800" kern="0" err="1">
                <a:solidFill>
                  <a:schemeClr val="tx2"/>
                </a:solidFill>
              </a:rPr>
              <a:t>ecte</a:t>
            </a:r>
            <a:r>
              <a:rPr lang="en-US" sz="2800" kern="0">
                <a:solidFill>
                  <a:schemeClr val="tx2"/>
                </a:solidFill>
              </a:rPr>
              <a:t> tur</a:t>
            </a:r>
            <a:endParaRPr lang="en-US" sz="2800">
              <a:solidFill>
                <a:schemeClr val="tx2"/>
              </a:solidFill>
            </a:endParaRPr>
          </a:p>
        </p:txBody>
      </p:sp>
      <p:sp>
        <p:nvSpPr>
          <p:cNvPr id="34" name="Text Placeholder 3">
            <a:extLst>
              <a:ext uri="{FF2B5EF4-FFF2-40B4-BE49-F238E27FC236}">
                <a16:creationId xmlns:a16="http://schemas.microsoft.com/office/drawing/2014/main" id="{DE119DD4-C374-9342-9B87-5D9B5F6E89A7}"/>
              </a:ext>
            </a:extLst>
          </p:cNvPr>
          <p:cNvSpPr>
            <a:spLocks noGrp="1"/>
          </p:cNvSpPr>
          <p:nvPr>
            <p:ph type="body" sz="quarter" idx="35" hasCustomPrompt="1"/>
          </p:nvPr>
        </p:nvSpPr>
        <p:spPr>
          <a:xfrm>
            <a:off x="3802555" y="2010260"/>
            <a:ext cx="3835472" cy="4119074"/>
          </a:xfrm>
        </p:spPr>
        <p:txBody>
          <a:bodyPr/>
          <a:lstStyle>
            <a:lvl1pPr marL="0" indent="0">
              <a:spcBef>
                <a:spcPts val="1000"/>
              </a:spcBef>
              <a:spcAft>
                <a:spcPts val="300"/>
              </a:spcAft>
              <a:buClr>
                <a:schemeClr val="accent2"/>
              </a:buClr>
              <a:buFontTx/>
              <a:buNone/>
              <a:tabLst/>
              <a:defRPr kumimoji="0" lang="en-GB" sz="1300" b="0" i="0" u="none" strike="noStrike" kern="1200" cap="none" spc="0" normalizeH="0" baseline="0" dirty="0">
                <a:ln>
                  <a:noFill/>
                </a:ln>
                <a:solidFill>
                  <a:srgbClr val="000000"/>
                </a:solidFill>
                <a:effectLst/>
                <a:uLnTx/>
                <a:uFillTx/>
                <a:latin typeface="Precisely Bold" panose="00000800000000000000" pitchFamily="2" charset="0"/>
                <a:ea typeface="+mn-ea"/>
                <a:cs typeface="+mn-cs"/>
              </a:defRPr>
            </a:lvl1pPr>
            <a:lvl2pPr marL="144463" marR="0" indent="-144463" algn="l" defTabSz="914400" rtl="0" eaLnBrk="1" fontAlgn="auto" latinLnBrk="0" hangingPunct="1">
              <a:lnSpc>
                <a:spcPct val="100000"/>
              </a:lnSpc>
              <a:spcBef>
                <a:spcPts val="0"/>
              </a:spcBef>
              <a:spcAft>
                <a:spcPts val="200"/>
              </a:spcAft>
              <a:buClr>
                <a:schemeClr val="accent2"/>
              </a:buClr>
              <a:buSzTx/>
              <a:buFont typeface="Arial" panose="020B0604020202020204" pitchFamily="34" charset="0"/>
              <a:buChar char="•"/>
              <a:tabLst/>
              <a:defRPr sz="1300" b="0" i="0">
                <a:solidFill>
                  <a:schemeClr val="tx1"/>
                </a:solidFill>
                <a:latin typeface="Precisely Light" pitchFamily="2" charset="0"/>
              </a:defRPr>
            </a:lvl2pPr>
            <a:lvl3pPr>
              <a:buClr>
                <a:schemeClr val="accent2"/>
              </a:buClr>
              <a:defRPr sz="13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300" b="0" i="0">
                <a:solidFill>
                  <a:schemeClr val="tx1"/>
                </a:solidFill>
                <a:latin typeface="Precisely Light" pitchFamily="2" charset="0"/>
              </a:defRPr>
            </a:lvl5pPr>
            <a:lvl6pPr marL="1079500" indent="-179388">
              <a:buClr>
                <a:schemeClr val="accent2"/>
              </a:buClr>
              <a:tabLst/>
              <a:defRPr sz="1300" b="0" i="0">
                <a:solidFill>
                  <a:schemeClr val="tx1"/>
                </a:solidFill>
                <a:latin typeface="Precisely Light" pitchFamily="2" charset="0"/>
              </a:defRPr>
            </a:lvl6pPr>
            <a:lvl7pPr marL="1258888" indent="-179388">
              <a:buClr>
                <a:schemeClr val="accent2"/>
              </a:buClr>
              <a:tabLst/>
              <a:defRPr sz="1300" b="0" i="0">
                <a:solidFill>
                  <a:schemeClr val="tx1"/>
                </a:solidFill>
                <a:latin typeface="Precisely Light" pitchFamily="2" charset="0"/>
              </a:defRPr>
            </a:lvl7pPr>
            <a:lvl8pPr marL="1439863" indent="-179388">
              <a:buClr>
                <a:schemeClr val="accent2"/>
              </a:buClr>
              <a:tabLst/>
              <a:defRPr sz="1300" b="0" i="0">
                <a:solidFill>
                  <a:schemeClr val="tx1"/>
                </a:solidFill>
                <a:latin typeface="Precisely Light" pitchFamily="2" charset="0"/>
              </a:defRPr>
            </a:lvl8pPr>
            <a:lvl9pPr marL="1619250" indent="-179388">
              <a:tabLst/>
              <a:defRPr sz="800" b="1">
                <a:solidFill>
                  <a:schemeClr val="tx1"/>
                </a:solidFill>
              </a:defRPr>
            </a:lvl9pPr>
          </a:lstStyle>
          <a:p>
            <a:pPr marL="0" marR="0" lvl="0" indent="0" algn="l" defTabSz="914400" rtl="0" eaLnBrk="1" fontAlgn="auto" latinLnBrk="0" hangingPunct="1">
              <a:lnSpc>
                <a:spcPct val="100000"/>
              </a:lnSpc>
              <a:spcBef>
                <a:spcPts val="0"/>
              </a:spcBef>
              <a:spcAft>
                <a:spcPts val="300"/>
              </a:spcAft>
              <a:buClr>
                <a:srgbClr val="8017E0"/>
              </a:buClr>
              <a:buSzTx/>
              <a:buFont typeface="Arial" panose="020B0604020202020204" pitchFamily="34" charset="0"/>
              <a:buNone/>
              <a:tabLst/>
              <a:defRPr/>
            </a:pPr>
            <a:r>
              <a:rPr lang="en-GB"/>
              <a:t>OBJECTIVE</a:t>
            </a:r>
          </a:p>
          <a:p>
            <a:pPr lvl="1"/>
            <a:r>
              <a:rPr lang="en-GB"/>
              <a:t>lorem ipsum </a:t>
            </a:r>
            <a:r>
              <a:rPr lang="en-GB" err="1"/>
              <a:t>dolor</a:t>
            </a:r>
            <a:r>
              <a:rPr lang="en-GB"/>
              <a:t> sit </a:t>
            </a:r>
            <a:r>
              <a:rPr lang="en-GB" err="1"/>
              <a:t>amet</a:t>
            </a:r>
            <a:r>
              <a:rPr lang="en-GB"/>
              <a:t>, cons </a:t>
            </a:r>
            <a:r>
              <a:rPr lang="en-GB" err="1"/>
              <a:t>ecte</a:t>
            </a:r>
            <a:r>
              <a:rPr lang="en-GB"/>
              <a:t> tur</a:t>
            </a:r>
          </a:p>
          <a:p>
            <a:pPr lvl="1"/>
            <a:r>
              <a:rPr lang="en-GB" err="1"/>
              <a:t>adipiscing</a:t>
            </a:r>
            <a:r>
              <a:rPr lang="en-GB"/>
              <a:t> </a:t>
            </a:r>
            <a:r>
              <a:rPr lang="en-GB" err="1"/>
              <a:t>elit</a:t>
            </a:r>
            <a:r>
              <a:rPr lang="en-GB"/>
              <a:t>, </a:t>
            </a:r>
            <a:r>
              <a:rPr lang="en-GB" err="1"/>
              <a:t>sed</a:t>
            </a:r>
            <a:r>
              <a:rPr lang="en-GB"/>
              <a:t> do </a:t>
            </a:r>
            <a:r>
              <a:rPr lang="en-GB" err="1"/>
              <a:t>eiusmo</a:t>
            </a:r>
            <a:r>
              <a:rPr lang="en-GB"/>
              <a:t> det  </a:t>
            </a:r>
            <a:r>
              <a:rPr lang="en-GB" err="1"/>
              <a:t>tempor</a:t>
            </a:r>
            <a:endParaRPr lang="en-GB"/>
          </a:p>
          <a:p>
            <a:pPr lvl="1"/>
            <a:r>
              <a:rPr lang="en-GB" err="1"/>
              <a:t>incididunt</a:t>
            </a:r>
            <a:r>
              <a:rPr lang="en-GB"/>
              <a:t> </a:t>
            </a:r>
            <a:r>
              <a:rPr lang="en-GB" err="1"/>
              <a:t>ut</a:t>
            </a:r>
            <a:r>
              <a:rPr lang="en-GB"/>
              <a:t> </a:t>
            </a:r>
            <a:r>
              <a:rPr lang="en-GB" err="1"/>
              <a:t>labore</a:t>
            </a:r>
            <a:r>
              <a:rPr lang="en-GB"/>
              <a:t> et dolore magna </a:t>
            </a:r>
            <a:r>
              <a:rPr lang="en-GB" err="1"/>
              <a:t>aliqua</a:t>
            </a:r>
            <a:endParaRPr lang="en-GB"/>
          </a:p>
          <a:p>
            <a:pPr marL="144463" marR="0" lvl="1" indent="-144463" algn="l" defTabSz="914400" rtl="0" eaLnBrk="1" fontAlgn="auto" latinLnBrk="0" hangingPunct="1">
              <a:lnSpc>
                <a:spcPct val="100000"/>
              </a:lnSpc>
              <a:spcBef>
                <a:spcPts val="0"/>
              </a:spcBef>
              <a:spcAft>
                <a:spcPts val="200"/>
              </a:spcAft>
              <a:buClr>
                <a:schemeClr val="accent2"/>
              </a:buClr>
              <a:buSzTx/>
              <a:buFont typeface="Arial" panose="020B0604020202020204" pitchFamily="34" charset="0"/>
              <a:buChar char="•"/>
              <a:tabLst/>
              <a:defRPr/>
            </a:pPr>
            <a:r>
              <a:rPr lang="en-GB" err="1"/>
              <a:t>incididunt</a:t>
            </a:r>
            <a:r>
              <a:rPr lang="en-GB"/>
              <a:t> </a:t>
            </a:r>
            <a:r>
              <a:rPr lang="en-GB" err="1"/>
              <a:t>ut</a:t>
            </a:r>
            <a:r>
              <a:rPr lang="en-GB"/>
              <a:t> </a:t>
            </a:r>
            <a:r>
              <a:rPr lang="en-GB" err="1"/>
              <a:t>labore</a:t>
            </a:r>
            <a:r>
              <a:rPr lang="en-GB"/>
              <a:t> et dolore magna </a:t>
            </a:r>
            <a:r>
              <a:rPr lang="en-GB" err="1"/>
              <a:t>aliqua</a:t>
            </a:r>
            <a:endParaRPr lang="en-GB"/>
          </a:p>
          <a:p>
            <a:pPr lvl="0"/>
            <a:r>
              <a:rPr lang="en-GB"/>
              <a:t>CHALLENGES</a:t>
            </a:r>
          </a:p>
          <a:p>
            <a:pPr lvl="1"/>
            <a:r>
              <a:rPr lang="en-GB"/>
              <a:t>Lorem ipsum </a:t>
            </a:r>
            <a:r>
              <a:rPr lang="en-GB" err="1"/>
              <a:t>dolor</a:t>
            </a:r>
            <a:r>
              <a:rPr lang="en-GB"/>
              <a:t> sit </a:t>
            </a:r>
            <a:r>
              <a:rPr lang="en-GB" err="1"/>
              <a:t>amet</a:t>
            </a:r>
            <a:r>
              <a:rPr lang="en-GB"/>
              <a:t>, cons </a:t>
            </a:r>
            <a:r>
              <a:rPr lang="en-GB" err="1"/>
              <a:t>ecte</a:t>
            </a:r>
            <a:r>
              <a:rPr lang="en-GB"/>
              <a:t> tur</a:t>
            </a:r>
          </a:p>
          <a:p>
            <a:pPr lvl="1"/>
            <a:r>
              <a:rPr lang="en-GB" err="1"/>
              <a:t>adipiscing</a:t>
            </a:r>
            <a:r>
              <a:rPr lang="en-GB"/>
              <a:t> </a:t>
            </a:r>
            <a:r>
              <a:rPr lang="en-GB" err="1"/>
              <a:t>elit</a:t>
            </a:r>
            <a:r>
              <a:rPr lang="en-GB"/>
              <a:t>, </a:t>
            </a:r>
            <a:r>
              <a:rPr lang="en-GB" err="1"/>
              <a:t>sed</a:t>
            </a:r>
            <a:r>
              <a:rPr lang="en-GB"/>
              <a:t> do </a:t>
            </a:r>
            <a:r>
              <a:rPr lang="en-GB" err="1"/>
              <a:t>eiusmo</a:t>
            </a:r>
            <a:r>
              <a:rPr lang="en-GB"/>
              <a:t> det  </a:t>
            </a:r>
            <a:r>
              <a:rPr lang="en-GB" err="1"/>
              <a:t>tempor</a:t>
            </a:r>
            <a:endParaRPr lang="en-GB"/>
          </a:p>
          <a:p>
            <a:pPr lvl="1"/>
            <a:r>
              <a:rPr lang="en-GB" err="1"/>
              <a:t>incididunt</a:t>
            </a:r>
            <a:r>
              <a:rPr lang="en-GB"/>
              <a:t> </a:t>
            </a:r>
            <a:r>
              <a:rPr lang="en-GB" err="1"/>
              <a:t>ut</a:t>
            </a:r>
            <a:r>
              <a:rPr lang="en-GB"/>
              <a:t> </a:t>
            </a:r>
            <a:r>
              <a:rPr lang="en-GB" err="1"/>
              <a:t>labore</a:t>
            </a:r>
            <a:r>
              <a:rPr lang="en-GB"/>
              <a:t> et dolore magna </a:t>
            </a:r>
            <a:r>
              <a:rPr lang="en-GB" err="1"/>
              <a:t>aliqua</a:t>
            </a:r>
            <a:endParaRPr lang="en-GB"/>
          </a:p>
          <a:p>
            <a:pPr lvl="1"/>
            <a:r>
              <a:rPr lang="en-GB" err="1"/>
              <a:t>adipiscing</a:t>
            </a:r>
            <a:r>
              <a:rPr lang="en-GB"/>
              <a:t> </a:t>
            </a:r>
            <a:r>
              <a:rPr lang="en-GB" err="1"/>
              <a:t>elit</a:t>
            </a:r>
            <a:r>
              <a:rPr lang="en-GB"/>
              <a:t>, </a:t>
            </a:r>
            <a:r>
              <a:rPr lang="en-GB" err="1"/>
              <a:t>sed</a:t>
            </a:r>
            <a:r>
              <a:rPr lang="en-GB"/>
              <a:t> do </a:t>
            </a:r>
            <a:r>
              <a:rPr lang="en-GB" err="1"/>
              <a:t>eiusmo</a:t>
            </a:r>
            <a:r>
              <a:rPr lang="en-GB"/>
              <a:t> det  </a:t>
            </a:r>
            <a:r>
              <a:rPr lang="en-GB" err="1"/>
              <a:t>tempor</a:t>
            </a:r>
            <a:endParaRPr lang="en-GB"/>
          </a:p>
          <a:p>
            <a:pPr lvl="1"/>
            <a:r>
              <a:rPr lang="en-GB" err="1"/>
              <a:t>incididunt</a:t>
            </a:r>
            <a:r>
              <a:rPr lang="en-GB"/>
              <a:t> </a:t>
            </a:r>
            <a:r>
              <a:rPr lang="en-GB" err="1"/>
              <a:t>ut</a:t>
            </a:r>
            <a:r>
              <a:rPr lang="en-GB"/>
              <a:t> </a:t>
            </a:r>
            <a:r>
              <a:rPr lang="en-GB" err="1"/>
              <a:t>labore</a:t>
            </a:r>
            <a:r>
              <a:rPr lang="en-GB"/>
              <a:t> et dolore magna </a:t>
            </a:r>
            <a:r>
              <a:rPr lang="en-GB" err="1"/>
              <a:t>aliqua</a:t>
            </a:r>
            <a:endParaRPr lang="en-GB"/>
          </a:p>
          <a:p>
            <a:pPr marL="144463" marR="0" lvl="1" indent="-144463" algn="l" defTabSz="914400" rtl="0" eaLnBrk="1" fontAlgn="auto" latinLnBrk="0" hangingPunct="1">
              <a:lnSpc>
                <a:spcPct val="100000"/>
              </a:lnSpc>
              <a:spcBef>
                <a:spcPts val="0"/>
              </a:spcBef>
              <a:spcAft>
                <a:spcPts val="200"/>
              </a:spcAft>
              <a:buClr>
                <a:schemeClr val="accent2"/>
              </a:buClr>
              <a:buSzTx/>
              <a:buFont typeface="Arial" panose="020B0604020202020204" pitchFamily="34" charset="0"/>
              <a:buChar char="•"/>
              <a:tabLst/>
              <a:defRPr/>
            </a:pPr>
            <a:r>
              <a:rPr lang="en-GB" err="1"/>
              <a:t>adipiscing</a:t>
            </a:r>
            <a:r>
              <a:rPr lang="en-GB"/>
              <a:t> </a:t>
            </a:r>
            <a:r>
              <a:rPr lang="en-GB" err="1"/>
              <a:t>elit</a:t>
            </a:r>
            <a:r>
              <a:rPr lang="en-GB"/>
              <a:t>, </a:t>
            </a:r>
            <a:r>
              <a:rPr lang="en-GB" err="1"/>
              <a:t>sed</a:t>
            </a:r>
            <a:r>
              <a:rPr lang="en-GB"/>
              <a:t> do </a:t>
            </a:r>
            <a:r>
              <a:rPr lang="en-GB" err="1"/>
              <a:t>eiusmo</a:t>
            </a:r>
            <a:r>
              <a:rPr lang="en-GB"/>
              <a:t> det  </a:t>
            </a:r>
            <a:r>
              <a:rPr lang="en-GB" err="1"/>
              <a:t>tempor</a:t>
            </a:r>
            <a:endParaRPr lang="en-GB"/>
          </a:p>
          <a:p>
            <a:pPr lvl="0"/>
            <a:r>
              <a:rPr lang="en-GB"/>
              <a:t>SOLUTION</a:t>
            </a:r>
          </a:p>
          <a:p>
            <a:pPr lvl="1"/>
            <a:r>
              <a:rPr lang="en-GB"/>
              <a:t>Lorem ipsum </a:t>
            </a:r>
            <a:r>
              <a:rPr lang="en-GB" err="1"/>
              <a:t>dolor</a:t>
            </a:r>
            <a:r>
              <a:rPr lang="en-GB"/>
              <a:t> sit </a:t>
            </a:r>
            <a:r>
              <a:rPr lang="en-GB" err="1"/>
              <a:t>amet</a:t>
            </a:r>
            <a:r>
              <a:rPr lang="en-GB"/>
              <a:t>, cons </a:t>
            </a:r>
            <a:r>
              <a:rPr lang="en-GB" err="1"/>
              <a:t>ecte</a:t>
            </a:r>
            <a:r>
              <a:rPr lang="en-GB"/>
              <a:t> tur</a:t>
            </a:r>
          </a:p>
          <a:p>
            <a:pPr lvl="1"/>
            <a:r>
              <a:rPr lang="en-GB" err="1"/>
              <a:t>adipiscing</a:t>
            </a:r>
            <a:r>
              <a:rPr lang="en-GB"/>
              <a:t> </a:t>
            </a:r>
            <a:r>
              <a:rPr lang="en-GB" err="1"/>
              <a:t>elit</a:t>
            </a:r>
            <a:r>
              <a:rPr lang="en-GB"/>
              <a:t>, </a:t>
            </a:r>
            <a:r>
              <a:rPr lang="en-GB" err="1"/>
              <a:t>sed</a:t>
            </a:r>
            <a:r>
              <a:rPr lang="en-GB"/>
              <a:t> do </a:t>
            </a:r>
            <a:r>
              <a:rPr lang="en-GB" err="1"/>
              <a:t>eiusmo</a:t>
            </a:r>
            <a:r>
              <a:rPr lang="en-GB"/>
              <a:t> det  </a:t>
            </a:r>
            <a:r>
              <a:rPr lang="en-GB" err="1"/>
              <a:t>tempor</a:t>
            </a:r>
            <a:endParaRPr lang="en-GB"/>
          </a:p>
          <a:p>
            <a:pPr lvl="1"/>
            <a:r>
              <a:rPr lang="en-GB" err="1"/>
              <a:t>incididunt</a:t>
            </a:r>
            <a:r>
              <a:rPr lang="en-GB"/>
              <a:t> </a:t>
            </a:r>
            <a:r>
              <a:rPr lang="en-GB" err="1"/>
              <a:t>ut</a:t>
            </a:r>
            <a:r>
              <a:rPr lang="en-GB"/>
              <a:t> </a:t>
            </a:r>
            <a:r>
              <a:rPr lang="en-GB" err="1"/>
              <a:t>labore</a:t>
            </a:r>
            <a:r>
              <a:rPr lang="en-GB"/>
              <a:t> et dolore magna </a:t>
            </a:r>
            <a:r>
              <a:rPr lang="en-GB" err="1"/>
              <a:t>aliqua</a:t>
            </a:r>
            <a:endParaRPr lang="en-GB"/>
          </a:p>
          <a:p>
            <a:pPr lvl="1"/>
            <a:endParaRPr lang="en-GB"/>
          </a:p>
          <a:p>
            <a:pPr lvl="1"/>
            <a:endParaRPr lang="en-GB"/>
          </a:p>
          <a:p>
            <a:pPr lvl="0"/>
            <a:endParaRPr lang="en-GB"/>
          </a:p>
        </p:txBody>
      </p:sp>
      <p:sp>
        <p:nvSpPr>
          <p:cNvPr id="37" name="Picture Placeholder 35">
            <a:extLst>
              <a:ext uri="{FF2B5EF4-FFF2-40B4-BE49-F238E27FC236}">
                <a16:creationId xmlns:a16="http://schemas.microsoft.com/office/drawing/2014/main" id="{5E252072-A61A-7C47-B1D4-0B1BA04DC888}"/>
              </a:ext>
            </a:extLst>
          </p:cNvPr>
          <p:cNvSpPr>
            <a:spLocks noGrp="1"/>
          </p:cNvSpPr>
          <p:nvPr>
            <p:ph type="pic" sz="quarter" idx="36" hasCustomPrompt="1"/>
          </p:nvPr>
        </p:nvSpPr>
        <p:spPr>
          <a:xfrm>
            <a:off x="7974742" y="0"/>
            <a:ext cx="4217258" cy="3398494"/>
          </a:xfrm>
          <a:solidFill>
            <a:schemeClr val="bg1">
              <a:lumMod val="85000"/>
            </a:schemeClr>
          </a:solidFill>
        </p:spPr>
        <p:txBody>
          <a:bodyPr tIns="108000"/>
          <a:lstStyle>
            <a:lvl1pPr marL="0" indent="0" algn="ctr">
              <a:buFontTx/>
              <a:buNone/>
              <a:defRPr sz="1600">
                <a:solidFill>
                  <a:schemeClr val="tx1"/>
                </a:solidFill>
              </a:defRPr>
            </a:lvl1pPr>
          </a:lstStyle>
          <a:p>
            <a:r>
              <a:rPr lang="en-US"/>
              <a:t>Click to insert image</a:t>
            </a:r>
          </a:p>
        </p:txBody>
      </p:sp>
      <p:sp>
        <p:nvSpPr>
          <p:cNvPr id="38" name="Text Placeholder 3">
            <a:extLst>
              <a:ext uri="{FF2B5EF4-FFF2-40B4-BE49-F238E27FC236}">
                <a16:creationId xmlns:a16="http://schemas.microsoft.com/office/drawing/2014/main" id="{FE127755-7649-CF4E-8AAD-129E78279A24}"/>
              </a:ext>
            </a:extLst>
          </p:cNvPr>
          <p:cNvSpPr>
            <a:spLocks noGrp="1"/>
          </p:cNvSpPr>
          <p:nvPr>
            <p:ph type="body" sz="quarter" idx="37" hasCustomPrompt="1"/>
          </p:nvPr>
        </p:nvSpPr>
        <p:spPr>
          <a:xfrm>
            <a:off x="7960217" y="3686174"/>
            <a:ext cx="3835472" cy="2443159"/>
          </a:xfrm>
        </p:spPr>
        <p:txBody>
          <a:bodyPr/>
          <a:lstStyle>
            <a:lvl1pPr marL="0" indent="0">
              <a:spcBef>
                <a:spcPts val="1000"/>
              </a:spcBef>
              <a:spcAft>
                <a:spcPts val="300"/>
              </a:spcAft>
              <a:buClr>
                <a:schemeClr val="accent2"/>
              </a:buClr>
              <a:buFontTx/>
              <a:buNone/>
              <a:tabLst/>
              <a:defRPr kumimoji="0" lang="en-GB" sz="1300" b="0" i="0" u="none" strike="noStrike" kern="1200" cap="none" spc="0" normalizeH="0" baseline="0" dirty="0">
                <a:ln>
                  <a:noFill/>
                </a:ln>
                <a:solidFill>
                  <a:srgbClr val="000000"/>
                </a:solidFill>
                <a:effectLst/>
                <a:uLnTx/>
                <a:uFillTx/>
                <a:latin typeface="Precisely Bold" panose="00000800000000000000" pitchFamily="2" charset="0"/>
                <a:ea typeface="+mn-ea"/>
                <a:cs typeface="+mn-cs"/>
              </a:defRPr>
            </a:lvl1pPr>
            <a:lvl2pPr marL="144463" marR="0" indent="-144463" algn="l" defTabSz="914400" rtl="0" eaLnBrk="1" fontAlgn="auto" latinLnBrk="0" hangingPunct="1">
              <a:lnSpc>
                <a:spcPct val="100000"/>
              </a:lnSpc>
              <a:spcBef>
                <a:spcPts val="0"/>
              </a:spcBef>
              <a:spcAft>
                <a:spcPts val="200"/>
              </a:spcAft>
              <a:buClr>
                <a:schemeClr val="accent2"/>
              </a:buClr>
              <a:buSzTx/>
              <a:buFont typeface="Arial" panose="020B0604020202020204" pitchFamily="34" charset="0"/>
              <a:buChar char="•"/>
              <a:tabLst/>
              <a:defRPr sz="1300" b="0" i="0">
                <a:solidFill>
                  <a:schemeClr val="tx1"/>
                </a:solidFill>
                <a:latin typeface="Precisely Light" pitchFamily="2" charset="0"/>
              </a:defRPr>
            </a:lvl2pPr>
            <a:lvl3pPr>
              <a:buClr>
                <a:schemeClr val="accent2"/>
              </a:buClr>
              <a:defRPr sz="13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300" b="0" i="0">
                <a:solidFill>
                  <a:schemeClr val="tx1"/>
                </a:solidFill>
                <a:latin typeface="Precisely Light" pitchFamily="2" charset="0"/>
              </a:defRPr>
            </a:lvl5pPr>
            <a:lvl6pPr marL="1079500" indent="-179388">
              <a:buClr>
                <a:schemeClr val="accent2"/>
              </a:buClr>
              <a:tabLst/>
              <a:defRPr sz="1300" b="0" i="0">
                <a:solidFill>
                  <a:schemeClr val="tx1"/>
                </a:solidFill>
                <a:latin typeface="Precisely Light" pitchFamily="2" charset="0"/>
              </a:defRPr>
            </a:lvl6pPr>
            <a:lvl7pPr marL="1258888" indent="-179388">
              <a:buClr>
                <a:schemeClr val="accent2"/>
              </a:buClr>
              <a:tabLst/>
              <a:defRPr sz="1300" b="0" i="0">
                <a:solidFill>
                  <a:schemeClr val="tx1"/>
                </a:solidFill>
                <a:latin typeface="Precisely Light" pitchFamily="2" charset="0"/>
              </a:defRPr>
            </a:lvl7pPr>
            <a:lvl8pPr marL="1439863" indent="-179388">
              <a:buClr>
                <a:schemeClr val="accent2"/>
              </a:buClr>
              <a:tabLst/>
              <a:defRPr sz="1300" b="0" i="0">
                <a:solidFill>
                  <a:schemeClr val="tx1"/>
                </a:solidFill>
                <a:latin typeface="Precisely Light" pitchFamily="2" charset="0"/>
              </a:defRPr>
            </a:lvl8pPr>
            <a:lvl9pPr marL="1619250" indent="-179388">
              <a:tabLst/>
              <a:defRPr sz="800" b="1">
                <a:solidFill>
                  <a:schemeClr val="tx1"/>
                </a:solidFill>
              </a:defRPr>
            </a:lvl9pPr>
          </a:lstStyle>
          <a:p>
            <a:pPr marL="0" marR="0" lvl="0" indent="0" algn="l" defTabSz="914400" rtl="0" eaLnBrk="1" fontAlgn="auto" latinLnBrk="0" hangingPunct="1">
              <a:lnSpc>
                <a:spcPct val="100000"/>
              </a:lnSpc>
              <a:spcBef>
                <a:spcPts val="0"/>
              </a:spcBef>
              <a:spcAft>
                <a:spcPts val="300"/>
              </a:spcAft>
              <a:buClr>
                <a:srgbClr val="8017E0"/>
              </a:buClr>
              <a:buSzTx/>
              <a:buFont typeface="Arial" panose="020B0604020202020204" pitchFamily="34" charset="0"/>
              <a:buNone/>
              <a:tabLst/>
              <a:defRPr/>
            </a:pPr>
            <a:r>
              <a:rPr lang="en-GB"/>
              <a:t>BENEFIT</a:t>
            </a:r>
          </a:p>
          <a:p>
            <a:pPr lvl="1"/>
            <a:r>
              <a:rPr lang="en-GB"/>
              <a:t>lorem ipsum </a:t>
            </a:r>
            <a:r>
              <a:rPr lang="en-GB" err="1"/>
              <a:t>dolor</a:t>
            </a:r>
            <a:r>
              <a:rPr lang="en-GB"/>
              <a:t> sit </a:t>
            </a:r>
            <a:r>
              <a:rPr lang="en-GB" err="1"/>
              <a:t>amet</a:t>
            </a:r>
            <a:r>
              <a:rPr lang="en-GB"/>
              <a:t>, cons </a:t>
            </a:r>
            <a:r>
              <a:rPr lang="en-GB" err="1"/>
              <a:t>ecte</a:t>
            </a:r>
            <a:r>
              <a:rPr lang="en-GB"/>
              <a:t> tur</a:t>
            </a:r>
          </a:p>
          <a:p>
            <a:pPr lvl="1"/>
            <a:r>
              <a:rPr lang="en-GB" err="1"/>
              <a:t>adipiscing</a:t>
            </a:r>
            <a:r>
              <a:rPr lang="en-GB"/>
              <a:t> </a:t>
            </a:r>
            <a:r>
              <a:rPr lang="en-GB" err="1"/>
              <a:t>elit</a:t>
            </a:r>
            <a:r>
              <a:rPr lang="en-GB"/>
              <a:t>, </a:t>
            </a:r>
            <a:r>
              <a:rPr lang="en-GB" err="1"/>
              <a:t>sed</a:t>
            </a:r>
            <a:r>
              <a:rPr lang="en-GB"/>
              <a:t> do </a:t>
            </a:r>
            <a:r>
              <a:rPr lang="en-GB" err="1"/>
              <a:t>eiusmo</a:t>
            </a:r>
            <a:r>
              <a:rPr lang="en-GB"/>
              <a:t> det  </a:t>
            </a:r>
            <a:r>
              <a:rPr lang="en-GB" err="1"/>
              <a:t>tempor</a:t>
            </a:r>
            <a:endParaRPr lang="en-GB"/>
          </a:p>
          <a:p>
            <a:pPr lvl="1"/>
            <a:r>
              <a:rPr lang="en-GB" err="1"/>
              <a:t>incididunt</a:t>
            </a:r>
            <a:r>
              <a:rPr lang="en-GB"/>
              <a:t> </a:t>
            </a:r>
            <a:r>
              <a:rPr lang="en-GB" err="1"/>
              <a:t>ut</a:t>
            </a:r>
            <a:r>
              <a:rPr lang="en-GB"/>
              <a:t> </a:t>
            </a:r>
            <a:r>
              <a:rPr lang="en-GB" err="1"/>
              <a:t>labore</a:t>
            </a:r>
            <a:r>
              <a:rPr lang="en-GB"/>
              <a:t> et dolore magna </a:t>
            </a:r>
            <a:r>
              <a:rPr lang="en-GB" err="1"/>
              <a:t>aliqua</a:t>
            </a:r>
            <a:endParaRPr lang="en-GB"/>
          </a:p>
          <a:p>
            <a:pPr marL="144463" marR="0" lvl="1" indent="-144463" algn="l" defTabSz="914400" rtl="0" eaLnBrk="1" fontAlgn="auto" latinLnBrk="0" hangingPunct="1">
              <a:lnSpc>
                <a:spcPct val="100000"/>
              </a:lnSpc>
              <a:spcBef>
                <a:spcPts val="0"/>
              </a:spcBef>
              <a:spcAft>
                <a:spcPts val="200"/>
              </a:spcAft>
              <a:buClr>
                <a:schemeClr val="accent2"/>
              </a:buClr>
              <a:buSzTx/>
              <a:buFont typeface="Arial" panose="020B0604020202020204" pitchFamily="34" charset="0"/>
              <a:buChar char="•"/>
              <a:tabLst/>
              <a:defRPr/>
            </a:pPr>
            <a:r>
              <a:rPr lang="en-GB" err="1"/>
              <a:t>incididunt</a:t>
            </a:r>
            <a:r>
              <a:rPr lang="en-GB"/>
              <a:t> </a:t>
            </a:r>
            <a:r>
              <a:rPr lang="en-GB" err="1"/>
              <a:t>ut</a:t>
            </a:r>
            <a:r>
              <a:rPr lang="en-GB"/>
              <a:t> </a:t>
            </a:r>
            <a:r>
              <a:rPr lang="en-GB" err="1"/>
              <a:t>labore</a:t>
            </a:r>
            <a:r>
              <a:rPr lang="en-GB"/>
              <a:t> et dolore magna </a:t>
            </a:r>
            <a:r>
              <a:rPr lang="en-GB" err="1"/>
              <a:t>aliqua</a:t>
            </a:r>
            <a:endParaRPr lang="en-GB"/>
          </a:p>
          <a:p>
            <a:pPr lvl="1"/>
            <a:r>
              <a:rPr lang="en-GB"/>
              <a:t>lorem ipsum </a:t>
            </a:r>
            <a:r>
              <a:rPr lang="en-GB" err="1"/>
              <a:t>dolor</a:t>
            </a:r>
            <a:r>
              <a:rPr lang="en-GB"/>
              <a:t> sit </a:t>
            </a:r>
            <a:r>
              <a:rPr lang="en-GB" err="1"/>
              <a:t>amet</a:t>
            </a:r>
            <a:r>
              <a:rPr lang="en-GB"/>
              <a:t>, cons </a:t>
            </a:r>
            <a:r>
              <a:rPr lang="en-GB" err="1"/>
              <a:t>ecte</a:t>
            </a:r>
            <a:r>
              <a:rPr lang="en-GB"/>
              <a:t> tur</a:t>
            </a:r>
          </a:p>
          <a:p>
            <a:pPr lvl="1"/>
            <a:r>
              <a:rPr lang="en-GB" err="1"/>
              <a:t>adipiscing</a:t>
            </a:r>
            <a:r>
              <a:rPr lang="en-GB"/>
              <a:t> </a:t>
            </a:r>
            <a:r>
              <a:rPr lang="en-GB" err="1"/>
              <a:t>elit</a:t>
            </a:r>
            <a:r>
              <a:rPr lang="en-GB"/>
              <a:t>, </a:t>
            </a:r>
            <a:r>
              <a:rPr lang="en-GB" err="1"/>
              <a:t>sed</a:t>
            </a:r>
            <a:r>
              <a:rPr lang="en-GB"/>
              <a:t> do </a:t>
            </a:r>
            <a:r>
              <a:rPr lang="en-GB" err="1"/>
              <a:t>eiusmo</a:t>
            </a:r>
            <a:r>
              <a:rPr lang="en-GB"/>
              <a:t> det  </a:t>
            </a:r>
            <a:r>
              <a:rPr lang="en-GB" err="1"/>
              <a:t>tempor</a:t>
            </a:r>
            <a:endParaRPr lang="en-GB"/>
          </a:p>
          <a:p>
            <a:pPr lvl="1"/>
            <a:r>
              <a:rPr lang="en-GB" err="1"/>
              <a:t>incididunt</a:t>
            </a:r>
            <a:r>
              <a:rPr lang="en-GB"/>
              <a:t> </a:t>
            </a:r>
            <a:r>
              <a:rPr lang="en-GB" err="1"/>
              <a:t>ut</a:t>
            </a:r>
            <a:r>
              <a:rPr lang="en-GB"/>
              <a:t> </a:t>
            </a:r>
            <a:r>
              <a:rPr lang="en-GB" err="1"/>
              <a:t>labore</a:t>
            </a:r>
            <a:r>
              <a:rPr lang="en-GB"/>
              <a:t> et dolore magna </a:t>
            </a:r>
            <a:r>
              <a:rPr lang="en-GB" err="1"/>
              <a:t>aliqua</a:t>
            </a:r>
            <a:endParaRPr lang="en-GB"/>
          </a:p>
          <a:p>
            <a:pPr marL="144463" marR="0" lvl="1" indent="-144463" algn="l" defTabSz="914400" rtl="0" eaLnBrk="1" fontAlgn="auto" latinLnBrk="0" hangingPunct="1">
              <a:lnSpc>
                <a:spcPct val="100000"/>
              </a:lnSpc>
              <a:spcBef>
                <a:spcPts val="0"/>
              </a:spcBef>
              <a:spcAft>
                <a:spcPts val="200"/>
              </a:spcAft>
              <a:buClr>
                <a:schemeClr val="accent2"/>
              </a:buClr>
              <a:buSzTx/>
              <a:buFont typeface="Arial" panose="020B0604020202020204" pitchFamily="34" charset="0"/>
              <a:buChar char="•"/>
              <a:tabLst/>
              <a:defRPr/>
            </a:pPr>
            <a:r>
              <a:rPr lang="en-GB" err="1"/>
              <a:t>incididunt</a:t>
            </a:r>
            <a:r>
              <a:rPr lang="en-GB"/>
              <a:t> </a:t>
            </a:r>
            <a:r>
              <a:rPr lang="en-GB" err="1"/>
              <a:t>ut</a:t>
            </a:r>
            <a:r>
              <a:rPr lang="en-GB"/>
              <a:t> </a:t>
            </a:r>
            <a:r>
              <a:rPr lang="en-GB" err="1"/>
              <a:t>labore</a:t>
            </a:r>
            <a:r>
              <a:rPr lang="en-GB"/>
              <a:t> et dolore magna </a:t>
            </a:r>
            <a:r>
              <a:rPr lang="en-GB" err="1"/>
              <a:t>aliqua</a:t>
            </a:r>
            <a:endParaRPr lang="en-GB"/>
          </a:p>
          <a:p>
            <a:pPr marL="144463" marR="0" lvl="1" indent="-144463" algn="l" defTabSz="914400" rtl="0" eaLnBrk="1" fontAlgn="auto" latinLnBrk="0" hangingPunct="1">
              <a:lnSpc>
                <a:spcPct val="100000"/>
              </a:lnSpc>
              <a:spcBef>
                <a:spcPts val="0"/>
              </a:spcBef>
              <a:spcAft>
                <a:spcPts val="200"/>
              </a:spcAft>
              <a:buClr>
                <a:schemeClr val="accent2"/>
              </a:buClr>
              <a:buSzTx/>
              <a:buFont typeface="Arial" panose="020B0604020202020204" pitchFamily="34" charset="0"/>
              <a:buChar char="•"/>
              <a:tabLst/>
              <a:defRPr/>
            </a:pPr>
            <a:endParaRPr lang="en-GB"/>
          </a:p>
          <a:p>
            <a:pPr lvl="1"/>
            <a:endParaRPr lang="en-GB"/>
          </a:p>
          <a:p>
            <a:pPr lvl="1"/>
            <a:endParaRPr lang="en-GB"/>
          </a:p>
          <a:p>
            <a:pPr lvl="0"/>
            <a:endParaRPr lang="en-GB"/>
          </a:p>
        </p:txBody>
      </p:sp>
      <p:sp>
        <p:nvSpPr>
          <p:cNvPr id="16" name="Footer Placeholder 4">
            <a:extLst>
              <a:ext uri="{FF2B5EF4-FFF2-40B4-BE49-F238E27FC236}">
                <a16:creationId xmlns:a16="http://schemas.microsoft.com/office/drawing/2014/main" id="{808B5863-6FFF-CE49-A25E-E3EA6156BDFD}"/>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7" name="Slide Number Placeholder 5">
            <a:extLst>
              <a:ext uri="{FF2B5EF4-FFF2-40B4-BE49-F238E27FC236}">
                <a16:creationId xmlns:a16="http://schemas.microsoft.com/office/drawing/2014/main" id="{6877D8A7-AFC1-ED43-A735-638535C89A64}"/>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Tree>
    <p:extLst>
      <p:ext uri="{BB962C8B-B14F-4D97-AF65-F5344CB8AC3E}">
        <p14:creationId xmlns:p14="http://schemas.microsoft.com/office/powerpoint/2010/main" val="890099652"/>
      </p:ext>
    </p:extLst>
  </p:cSld>
  <p:clrMapOvr>
    <a:masterClrMapping/>
  </p:clrMapOvr>
  <p:extLst>
    <p:ext uri="{DCECCB84-F9BA-43D5-87BE-67443E8EF086}">
      <p15:sldGuideLst xmlns:p15="http://schemas.microsoft.com/office/powerpoint/2012/main">
        <p15:guide id="1" orient="horz" pos="4128">
          <p15:clr>
            <a:srgbClr val="FBAE40"/>
          </p15:clr>
        </p15:guide>
        <p15:guide id="2" orient="horz" pos="107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Simple text slide (dark)">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0A50B34-C477-3C45-9A82-6E6D8F13830B}"/>
              </a:ext>
            </a:extLst>
          </p:cNvPr>
          <p:cNvSpPr/>
          <p:nvPr userDrawn="1"/>
        </p:nvSpPr>
        <p:spPr>
          <a:xfrm rot="10800000">
            <a:off x="10791" y="-287472"/>
            <a:ext cx="12181208" cy="7145472"/>
          </a:xfrm>
          <a:prstGeom prst="rect">
            <a:avLst/>
          </a:prstGeom>
          <a:gradFill>
            <a:gsLst>
              <a:gs pos="0">
                <a:schemeClr val="accent2">
                  <a:alpha val="56000"/>
                </a:schemeClr>
              </a:gs>
              <a:gs pos="73000">
                <a:schemeClr val="accent2">
                  <a:alpha val="0"/>
                </a:schemeClr>
              </a:gs>
            </a:gsLst>
            <a:lin ang="54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Precisely Light" pitchFamily="2" charset="0"/>
              <a:ea typeface="+mn-ea"/>
              <a:cs typeface="+mn-cs"/>
            </a:endParaRPr>
          </a:p>
        </p:txBody>
      </p:sp>
      <p:grpSp>
        <p:nvGrpSpPr>
          <p:cNvPr id="18" name="Graphic 10">
            <a:extLst>
              <a:ext uri="{FF2B5EF4-FFF2-40B4-BE49-F238E27FC236}">
                <a16:creationId xmlns:a16="http://schemas.microsoft.com/office/drawing/2014/main" id="{1B36BC21-95C0-7A45-A997-A968A3673A86}"/>
              </a:ext>
            </a:extLst>
          </p:cNvPr>
          <p:cNvGrpSpPr/>
          <p:nvPr userDrawn="1"/>
        </p:nvGrpSpPr>
        <p:grpSpPr>
          <a:xfrm>
            <a:off x="11705200" y="6330013"/>
            <a:ext cx="282544" cy="330913"/>
            <a:chOff x="3168208" y="0"/>
            <a:chExt cx="5855583" cy="6858000"/>
          </a:xfrm>
          <a:solidFill>
            <a:schemeClr val="bg1"/>
          </a:solidFill>
        </p:grpSpPr>
        <p:sp>
          <p:nvSpPr>
            <p:cNvPr id="19" name="Freeform 18">
              <a:extLst>
                <a:ext uri="{FF2B5EF4-FFF2-40B4-BE49-F238E27FC236}">
                  <a16:creationId xmlns:a16="http://schemas.microsoft.com/office/drawing/2014/main" id="{00E38453-3367-2749-9FB1-01C0113934E3}"/>
                </a:ext>
              </a:extLst>
            </p:cNvPr>
            <p:cNvSpPr/>
            <p:nvPr/>
          </p:nvSpPr>
          <p:spPr>
            <a:xfrm>
              <a:off x="4307160" y="0"/>
              <a:ext cx="4715531" cy="4617047"/>
            </a:xfrm>
            <a:custGeom>
              <a:avLst/>
              <a:gdLst>
                <a:gd name="connsiteX0" fmla="*/ 2357720 w 4715531"/>
                <a:gd name="connsiteY0" fmla="*/ 4617048 h 4617047"/>
                <a:gd name="connsiteX1" fmla="*/ 0 w 4715531"/>
                <a:gd name="connsiteY1" fmla="*/ 2308524 h 4617047"/>
                <a:gd name="connsiteX2" fmla="*/ 2357720 w 4715531"/>
                <a:gd name="connsiteY2" fmla="*/ 0 h 4617047"/>
                <a:gd name="connsiteX3" fmla="*/ 4715531 w 4715531"/>
                <a:gd name="connsiteY3" fmla="*/ 2308524 h 4617047"/>
                <a:gd name="connsiteX4" fmla="*/ 2357720 w 4715531"/>
                <a:gd name="connsiteY4" fmla="*/ 4617048 h 4617047"/>
                <a:gd name="connsiteX5" fmla="*/ 2357720 w 4715531"/>
                <a:gd name="connsiteY5" fmla="*/ 1110849 h 4617047"/>
                <a:gd name="connsiteX6" fmla="*/ 1134553 w 4715531"/>
                <a:gd name="connsiteY6" fmla="*/ 2308524 h 4617047"/>
                <a:gd name="connsiteX7" fmla="*/ 2357720 w 4715531"/>
                <a:gd name="connsiteY7" fmla="*/ 3506198 h 4617047"/>
                <a:gd name="connsiteX8" fmla="*/ 3580978 w 4715531"/>
                <a:gd name="connsiteY8" fmla="*/ 2308891 h 4617047"/>
                <a:gd name="connsiteX9" fmla="*/ 2357720 w 4715531"/>
                <a:gd name="connsiteY9" fmla="*/ 1110849 h 461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531" h="4617047">
                  <a:moveTo>
                    <a:pt x="2357720" y="4617048"/>
                  </a:moveTo>
                  <a:cubicBezTo>
                    <a:pt x="1057671" y="4617048"/>
                    <a:pt x="0" y="3581013"/>
                    <a:pt x="0" y="2308524"/>
                  </a:cubicBezTo>
                  <a:cubicBezTo>
                    <a:pt x="0" y="1036035"/>
                    <a:pt x="1057671" y="0"/>
                    <a:pt x="2357720" y="0"/>
                  </a:cubicBezTo>
                  <a:cubicBezTo>
                    <a:pt x="3657769" y="0"/>
                    <a:pt x="4715531" y="1036035"/>
                    <a:pt x="4715531" y="2308524"/>
                  </a:cubicBezTo>
                  <a:cubicBezTo>
                    <a:pt x="4715531" y="3581013"/>
                    <a:pt x="3657678" y="4617048"/>
                    <a:pt x="2357720" y="4617048"/>
                  </a:cubicBezTo>
                  <a:close/>
                  <a:moveTo>
                    <a:pt x="2357720" y="1110849"/>
                  </a:moveTo>
                  <a:cubicBezTo>
                    <a:pt x="1683274" y="1110849"/>
                    <a:pt x="1134553" y="1648120"/>
                    <a:pt x="1134553" y="2308524"/>
                  </a:cubicBezTo>
                  <a:cubicBezTo>
                    <a:pt x="1134553" y="2968927"/>
                    <a:pt x="1683274" y="3506198"/>
                    <a:pt x="2357720" y="3506198"/>
                  </a:cubicBezTo>
                  <a:cubicBezTo>
                    <a:pt x="3032166" y="3506198"/>
                    <a:pt x="3580978" y="2969019"/>
                    <a:pt x="3580978" y="2308891"/>
                  </a:cubicBezTo>
                  <a:cubicBezTo>
                    <a:pt x="3580978" y="1648762"/>
                    <a:pt x="3032166" y="1110849"/>
                    <a:pt x="2357720" y="1110849"/>
                  </a:cubicBezTo>
                  <a:close/>
                </a:path>
              </a:pathLst>
            </a:custGeom>
            <a:grpFill/>
            <a:ln w="9152" cap="flat">
              <a:noFill/>
              <a:prstDash val="solid"/>
              <a:miter/>
            </a:ln>
          </p:spPr>
          <p:txBody>
            <a:bodyPr rtlCol="0" anchor="ctr"/>
            <a:lstStyle/>
            <a:p>
              <a:endParaRPr lang="en-US" b="0" i="0">
                <a:latin typeface="Precisely Light" pitchFamily="2" charset="0"/>
              </a:endParaRPr>
            </a:p>
          </p:txBody>
        </p:sp>
        <p:sp>
          <p:nvSpPr>
            <p:cNvPr id="20" name="Freeform 19">
              <a:extLst>
                <a:ext uri="{FF2B5EF4-FFF2-40B4-BE49-F238E27FC236}">
                  <a16:creationId xmlns:a16="http://schemas.microsoft.com/office/drawing/2014/main" id="{0D82AF25-1221-8745-AF36-CE707445DBDF}"/>
                </a:ext>
              </a:extLst>
            </p:cNvPr>
            <p:cNvSpPr/>
            <p:nvPr/>
          </p:nvSpPr>
          <p:spPr>
            <a:xfrm>
              <a:off x="3168207" y="77381"/>
              <a:ext cx="1144175" cy="6777501"/>
            </a:xfrm>
            <a:custGeom>
              <a:avLst/>
              <a:gdLst>
                <a:gd name="connsiteX0" fmla="*/ 0 w 1144175"/>
                <a:gd name="connsiteY0" fmla="*/ 0 h 6777501"/>
                <a:gd name="connsiteX1" fmla="*/ 1144176 w 1144175"/>
                <a:gd name="connsiteY1" fmla="*/ 0 h 6777501"/>
                <a:gd name="connsiteX2" fmla="*/ 1144176 w 1144175"/>
                <a:gd name="connsiteY2" fmla="*/ 6777501 h 6777501"/>
                <a:gd name="connsiteX3" fmla="*/ 0 w 1144175"/>
                <a:gd name="connsiteY3" fmla="*/ 6777501 h 6777501"/>
              </a:gdLst>
              <a:ahLst/>
              <a:cxnLst>
                <a:cxn ang="0">
                  <a:pos x="connsiteX0" y="connsiteY0"/>
                </a:cxn>
                <a:cxn ang="0">
                  <a:pos x="connsiteX1" y="connsiteY1"/>
                </a:cxn>
                <a:cxn ang="0">
                  <a:pos x="connsiteX2" y="connsiteY2"/>
                </a:cxn>
                <a:cxn ang="0">
                  <a:pos x="connsiteX3" y="connsiteY3"/>
                </a:cxn>
              </a:cxnLst>
              <a:rect l="l" t="t" r="r" b="b"/>
              <a:pathLst>
                <a:path w="1144175" h="6777501">
                  <a:moveTo>
                    <a:pt x="0" y="0"/>
                  </a:moveTo>
                  <a:lnTo>
                    <a:pt x="1144176" y="0"/>
                  </a:lnTo>
                  <a:lnTo>
                    <a:pt x="1144176" y="6777501"/>
                  </a:lnTo>
                  <a:lnTo>
                    <a:pt x="0" y="6777501"/>
                  </a:lnTo>
                  <a:close/>
                </a:path>
              </a:pathLst>
            </a:custGeom>
            <a:grpFill/>
            <a:ln w="9152" cap="flat">
              <a:noFill/>
              <a:prstDash val="solid"/>
              <a:miter/>
            </a:ln>
          </p:spPr>
          <p:txBody>
            <a:bodyPr rtlCol="0" anchor="ctr"/>
            <a:lstStyle/>
            <a:p>
              <a:endParaRPr lang="en-US" b="0" i="0">
                <a:latin typeface="Precisely Light" pitchFamily="2" charset="0"/>
              </a:endParaRPr>
            </a:p>
          </p:txBody>
        </p:sp>
      </p:grpSp>
      <p:sp>
        <p:nvSpPr>
          <p:cNvPr id="16" name="Title 1">
            <a:extLst>
              <a:ext uri="{FF2B5EF4-FFF2-40B4-BE49-F238E27FC236}">
                <a16:creationId xmlns:a16="http://schemas.microsoft.com/office/drawing/2014/main" id="{755DE1EE-2F99-454A-A7DB-400C2C134B89}"/>
              </a:ext>
            </a:extLst>
          </p:cNvPr>
          <p:cNvSpPr>
            <a:spLocks noGrp="1"/>
          </p:cNvSpPr>
          <p:nvPr>
            <p:ph type="ctrTitle" hasCustomPrompt="1"/>
          </p:nvPr>
        </p:nvSpPr>
        <p:spPr>
          <a:xfrm>
            <a:off x="540588" y="378578"/>
            <a:ext cx="10689385" cy="506368"/>
          </a:xfrm>
        </p:spPr>
        <p:txBody>
          <a:bodyPr anchor="t"/>
          <a:lstStyle>
            <a:lvl1pPr algn="l">
              <a:defRPr lang="en-GB" sz="2800" b="0" i="0" kern="1200" dirty="0">
                <a:solidFill>
                  <a:schemeClr val="bg1"/>
                </a:solidFill>
                <a:latin typeface="Precisely Bold" panose="00000800000000000000" pitchFamily="2" charset="0"/>
                <a:ea typeface="+mj-ea"/>
                <a:cs typeface="+mj-cs"/>
              </a:defRPr>
            </a:lvl1pPr>
          </a:lstStyle>
          <a:p>
            <a:r>
              <a:rPr lang="en-US" sz="2800" b="0">
                <a:latin typeface="Precisely Bold" panose="00000800000000000000" pitchFamily="2" charset="0"/>
              </a:rPr>
              <a:t>Timeline 1 </a:t>
            </a:r>
          </a:p>
        </p:txBody>
      </p:sp>
      <p:sp>
        <p:nvSpPr>
          <p:cNvPr id="9" name="Footer Placeholder 4">
            <a:extLst>
              <a:ext uri="{FF2B5EF4-FFF2-40B4-BE49-F238E27FC236}">
                <a16:creationId xmlns:a16="http://schemas.microsoft.com/office/drawing/2014/main" id="{FB82F568-A969-EF41-89D2-682B2921242F}"/>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1" name="Slide Number Placeholder 5">
            <a:extLst>
              <a:ext uri="{FF2B5EF4-FFF2-40B4-BE49-F238E27FC236}">
                <a16:creationId xmlns:a16="http://schemas.microsoft.com/office/drawing/2014/main" id="{C6DE5E90-098E-4347-B8D8-2603B8938A19}"/>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Tree>
    <p:extLst>
      <p:ext uri="{BB962C8B-B14F-4D97-AF65-F5344CB8AC3E}">
        <p14:creationId xmlns:p14="http://schemas.microsoft.com/office/powerpoint/2010/main" val="6053408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Simple text slide">
    <p:spTree>
      <p:nvGrpSpPr>
        <p:cNvPr id="1" name=""/>
        <p:cNvGrpSpPr/>
        <p:nvPr/>
      </p:nvGrpSpPr>
      <p:grpSpPr>
        <a:xfrm>
          <a:off x="0" y="0"/>
          <a:ext cx="0" cy="0"/>
          <a:chOff x="0" y="0"/>
          <a:chExt cx="0" cy="0"/>
        </a:xfrm>
      </p:grpSpPr>
      <p:sp>
        <p:nvSpPr>
          <p:cNvPr id="16" name="Footer Placeholder 4">
            <a:extLst>
              <a:ext uri="{FF2B5EF4-FFF2-40B4-BE49-F238E27FC236}">
                <a16:creationId xmlns:a16="http://schemas.microsoft.com/office/drawing/2014/main" id="{C99466DD-AFFA-B34D-8872-AB81C7B81062}"/>
              </a:ext>
            </a:extLst>
          </p:cNvPr>
          <p:cNvSpPr>
            <a:spLocks noGrp="1"/>
          </p:cNvSpPr>
          <p:nvPr userDrawn="1">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Image timeline </a:t>
            </a:r>
          </a:p>
        </p:txBody>
      </p:sp>
      <p:sp>
        <p:nvSpPr>
          <p:cNvPr id="21" name="Slide Number Placeholder 5">
            <a:extLst>
              <a:ext uri="{FF2B5EF4-FFF2-40B4-BE49-F238E27FC236}">
                <a16:creationId xmlns:a16="http://schemas.microsoft.com/office/drawing/2014/main" id="{FE920766-B14E-054D-AC23-7CBB1118E64C}"/>
              </a:ext>
            </a:extLst>
          </p:cNvPr>
          <p:cNvSpPr>
            <a:spLocks noGrp="1"/>
          </p:cNvSpPr>
          <p:nvPr userDrawn="1">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grpSp>
        <p:nvGrpSpPr>
          <p:cNvPr id="9" name="Group 8">
            <a:extLst>
              <a:ext uri="{FF2B5EF4-FFF2-40B4-BE49-F238E27FC236}">
                <a16:creationId xmlns:a16="http://schemas.microsoft.com/office/drawing/2014/main" id="{B6CA73B6-EE9F-A14F-9A24-FFCEDEF79174}"/>
              </a:ext>
            </a:extLst>
          </p:cNvPr>
          <p:cNvGrpSpPr/>
          <p:nvPr userDrawn="1"/>
        </p:nvGrpSpPr>
        <p:grpSpPr>
          <a:xfrm>
            <a:off x="11706254" y="6330013"/>
            <a:ext cx="278211" cy="330763"/>
            <a:chOff x="12902744" y="3817890"/>
            <a:chExt cx="268754" cy="319520"/>
          </a:xfrm>
          <a:solidFill>
            <a:schemeClr val="accent2"/>
          </a:solidFill>
        </p:grpSpPr>
        <p:sp>
          <p:nvSpPr>
            <p:cNvPr id="10" name="Freeform 9">
              <a:extLst>
                <a:ext uri="{FF2B5EF4-FFF2-40B4-BE49-F238E27FC236}">
                  <a16:creationId xmlns:a16="http://schemas.microsoft.com/office/drawing/2014/main" id="{FEC5941F-E751-3246-8B8A-34AE9ECB44B2}"/>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1" name="Freeform 10">
              <a:extLst>
                <a:ext uri="{FF2B5EF4-FFF2-40B4-BE49-F238E27FC236}">
                  <a16:creationId xmlns:a16="http://schemas.microsoft.com/office/drawing/2014/main" id="{AC3B3F1C-180D-DB40-9C37-1327730977B0}"/>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72" name="Triangle 71">
            <a:extLst>
              <a:ext uri="{FF2B5EF4-FFF2-40B4-BE49-F238E27FC236}">
                <a16:creationId xmlns:a16="http://schemas.microsoft.com/office/drawing/2014/main" id="{57CD9F91-47B7-8C40-80F3-B3C03F88003F}"/>
              </a:ext>
            </a:extLst>
          </p:cNvPr>
          <p:cNvSpPr/>
          <p:nvPr userDrawn="1"/>
        </p:nvSpPr>
        <p:spPr>
          <a:xfrm rot="10800000">
            <a:off x="1651960" y="4589298"/>
            <a:ext cx="191487" cy="10101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srgbClr val="FFFFFF"/>
              </a:solidFill>
              <a:effectLst/>
              <a:uLnTx/>
              <a:uFillTx/>
              <a:latin typeface="Precisely Light" pitchFamily="2" charset="0"/>
              <a:ea typeface="+mn-ea"/>
              <a:cs typeface="+mn-cs"/>
            </a:endParaRPr>
          </a:p>
        </p:txBody>
      </p:sp>
      <p:sp>
        <p:nvSpPr>
          <p:cNvPr id="87" name="Text Placeholder 2">
            <a:extLst>
              <a:ext uri="{FF2B5EF4-FFF2-40B4-BE49-F238E27FC236}">
                <a16:creationId xmlns:a16="http://schemas.microsoft.com/office/drawing/2014/main" id="{29C6E39C-A3B2-DC44-A368-96939B07BDAC}"/>
              </a:ext>
            </a:extLst>
          </p:cNvPr>
          <p:cNvSpPr>
            <a:spLocks noGrp="1"/>
          </p:cNvSpPr>
          <p:nvPr userDrawn="1">
            <p:ph type="body" sz="quarter" idx="16" hasCustomPrompt="1"/>
          </p:nvPr>
        </p:nvSpPr>
        <p:spPr>
          <a:xfrm>
            <a:off x="568954" y="4799756"/>
            <a:ext cx="2353550" cy="1160672"/>
          </a:xfrm>
        </p:spPr>
        <p:txBody>
          <a:bodyPr/>
          <a:lstStyle>
            <a:lvl1pPr marL="0" indent="0" algn="ctr">
              <a:buClr>
                <a:schemeClr val="accent2"/>
              </a:buClr>
              <a:buFontTx/>
              <a:buNone/>
              <a:tabLst/>
              <a:defRPr sz="1300" b="0" i="0">
                <a:latin typeface="Precisely Light" pitchFamily="2" charset="0"/>
              </a:defRPr>
            </a:lvl1pPr>
            <a:lvl2pPr marL="179387" indent="0">
              <a:buClr>
                <a:schemeClr val="accent2"/>
              </a:buClr>
              <a:buFontTx/>
              <a:buNone/>
              <a:tabLst/>
              <a:defRPr sz="1300" b="0" i="0">
                <a:latin typeface="Precisely Light" pitchFamily="2" charset="0"/>
              </a:defRPr>
            </a:lvl2pPr>
            <a:lvl3pPr marL="360362" indent="0">
              <a:buClr>
                <a:schemeClr val="accent2"/>
              </a:buClr>
              <a:buFontTx/>
              <a:buNone/>
              <a:tabLst/>
              <a:defRPr sz="1300" b="0" i="0">
                <a:latin typeface="Precisely Light" pitchFamily="2" charset="0"/>
              </a:defRPr>
            </a:lvl3pPr>
            <a:lvl4pPr marL="539750" indent="0">
              <a:buClr>
                <a:schemeClr val="accent2"/>
              </a:buClr>
              <a:buFontTx/>
              <a:buNone/>
              <a:tabLst/>
              <a:defRPr sz="1300" b="0" i="0">
                <a:latin typeface="Precisely Light" pitchFamily="2" charset="0"/>
              </a:defRPr>
            </a:lvl4pPr>
            <a:lvl5pPr marL="719137" indent="0">
              <a:buClr>
                <a:schemeClr val="accent2"/>
              </a:buClr>
              <a:buFontTx/>
              <a:buNone/>
              <a:tabLst/>
              <a:defRPr sz="1300" b="0" i="0">
                <a:latin typeface="Precisely Light" pitchFamily="2" charset="0"/>
              </a:defRPr>
            </a:lvl5pPr>
            <a:lvl6pPr marL="900112" indent="0">
              <a:buClr>
                <a:schemeClr val="accent2"/>
              </a:buClr>
              <a:buFontTx/>
              <a:buNone/>
              <a:tabLst/>
              <a:defRPr sz="1300" b="0" i="0">
                <a:latin typeface="Precisely Light" pitchFamily="2" charset="0"/>
              </a:defRPr>
            </a:lvl6pPr>
            <a:lvl7pPr marL="1079500" indent="0">
              <a:buClr>
                <a:schemeClr val="accent2"/>
              </a:buClr>
              <a:buFontTx/>
              <a:buNone/>
              <a:tabLst/>
              <a:defRPr sz="1300" b="0" i="0">
                <a:latin typeface="Precisely Light" pitchFamily="2" charset="0"/>
              </a:defRPr>
            </a:lvl7pPr>
            <a:lvl8pPr marL="1260475" indent="0">
              <a:buClr>
                <a:schemeClr val="accent2"/>
              </a:buClr>
              <a:buFontTx/>
              <a:buNone/>
              <a:tabLst/>
              <a:defRPr sz="1300" b="0" i="0">
                <a:latin typeface="Precisely Light" pitchFamily="2" charset="0"/>
              </a:defRPr>
            </a:lvl8pPr>
            <a:lvl9pPr marL="1439862" indent="0">
              <a:buClr>
                <a:schemeClr val="accent2"/>
              </a:buClr>
              <a:buFontTx/>
              <a:buNone/>
              <a:tabLst/>
              <a:defRPr sz="1300" b="0" i="0">
                <a:latin typeface="Precisely Light" pitchFamily="2" charset="0"/>
              </a:defRPr>
            </a:lvl9pPr>
          </a:lstStyle>
          <a:p>
            <a:pPr lvl="0" algn="ctr">
              <a:lnSpc>
                <a:spcPct val="90000"/>
              </a:lnSpc>
              <a:spcAft>
                <a:spcPts val="600"/>
              </a:spcAft>
              <a:defRPr/>
            </a:pPr>
            <a:r>
              <a:rPr lang="en-US" sz="1300">
                <a:solidFill>
                  <a:schemeClr val="tx1"/>
                </a:solidFill>
                <a:latin typeface="Precisely Light" pitchFamily="2" charset="0"/>
              </a:rPr>
              <a:t>Lorem ipsum dolor sit </a:t>
            </a:r>
            <a:r>
              <a:rPr lang="en-US" sz="1300" err="1">
                <a:solidFill>
                  <a:schemeClr val="tx1"/>
                </a:solidFill>
                <a:latin typeface="Precisely Light" pitchFamily="2" charset="0"/>
              </a:rPr>
              <a:t>amet</a:t>
            </a:r>
            <a:r>
              <a:rPr lang="en-US" sz="1300">
                <a:solidFill>
                  <a:schemeClr val="tx1"/>
                </a:solidFill>
                <a:latin typeface="Precisely Light" pitchFamily="2" charset="0"/>
              </a:rPr>
              <a:t>, </a:t>
            </a:r>
            <a:r>
              <a:rPr lang="en-US" sz="1300" err="1">
                <a:solidFill>
                  <a:schemeClr val="tx1"/>
                </a:solidFill>
                <a:latin typeface="Precisely Light" pitchFamily="2" charset="0"/>
              </a:rPr>
              <a:t>consectetur</a:t>
            </a:r>
            <a:r>
              <a:rPr lang="en-US" sz="1300">
                <a:solidFill>
                  <a:schemeClr val="tx1"/>
                </a:solidFill>
                <a:latin typeface="Precisely Light" pitchFamily="2" charset="0"/>
              </a:rPr>
              <a:t> </a:t>
            </a:r>
            <a:r>
              <a:rPr lang="en-US" sz="1300" err="1">
                <a:solidFill>
                  <a:schemeClr val="tx1"/>
                </a:solidFill>
                <a:latin typeface="Precisely Light" pitchFamily="2" charset="0"/>
              </a:rPr>
              <a:t>adipiscing</a:t>
            </a:r>
            <a:r>
              <a:rPr lang="en-US" sz="1300">
                <a:solidFill>
                  <a:schemeClr val="tx1"/>
                </a:solidFill>
                <a:latin typeface="Precisely Light" pitchFamily="2" charset="0"/>
              </a:rPr>
              <a:t> </a:t>
            </a:r>
            <a:r>
              <a:rPr lang="en-US" sz="1300" err="1">
                <a:solidFill>
                  <a:schemeClr val="tx1"/>
                </a:solidFill>
                <a:latin typeface="Precisely Light" pitchFamily="2" charset="0"/>
              </a:rPr>
              <a:t>elit</a:t>
            </a:r>
            <a:r>
              <a:rPr lang="en-US" sz="1300">
                <a:solidFill>
                  <a:schemeClr val="tx1"/>
                </a:solidFill>
                <a:latin typeface="Precisely Light" pitchFamily="2" charset="0"/>
              </a:rPr>
              <a:t>, sed do </a:t>
            </a:r>
            <a:r>
              <a:rPr lang="en-US" sz="1300" err="1">
                <a:solidFill>
                  <a:schemeClr val="tx1"/>
                </a:solidFill>
                <a:latin typeface="Precisely Light" pitchFamily="2" charset="0"/>
              </a:rPr>
              <a:t>eiusmod</a:t>
            </a:r>
            <a:r>
              <a:rPr lang="en-US" sz="1300">
                <a:solidFill>
                  <a:schemeClr val="tx1"/>
                </a:solidFill>
                <a:latin typeface="Precisely Light" pitchFamily="2" charset="0"/>
              </a:rPr>
              <a:t> </a:t>
            </a:r>
            <a:r>
              <a:rPr lang="en-US" sz="1300" err="1">
                <a:solidFill>
                  <a:schemeClr val="tx1"/>
                </a:solidFill>
                <a:latin typeface="Precisely Light" pitchFamily="2" charset="0"/>
              </a:rPr>
              <a:t>tempor</a:t>
            </a:r>
            <a:r>
              <a:rPr lang="en-US" sz="1300">
                <a:solidFill>
                  <a:schemeClr val="tx1"/>
                </a:solidFill>
                <a:latin typeface="Precisely Light" pitchFamily="2" charset="0"/>
              </a:rPr>
              <a:t> </a:t>
            </a:r>
            <a:r>
              <a:rPr lang="en-US" sz="1300" err="1">
                <a:solidFill>
                  <a:schemeClr val="tx1"/>
                </a:solidFill>
                <a:latin typeface="Precisely Light" pitchFamily="2" charset="0"/>
              </a:rPr>
              <a:t>incididunt</a:t>
            </a:r>
            <a:r>
              <a:rPr lang="en-US" sz="1300">
                <a:solidFill>
                  <a:schemeClr val="tx1"/>
                </a:solidFill>
                <a:latin typeface="Precisely Light" pitchFamily="2" charset="0"/>
              </a:rPr>
              <a:t> </a:t>
            </a:r>
            <a:r>
              <a:rPr lang="en-US" sz="1300" err="1">
                <a:solidFill>
                  <a:schemeClr val="tx1"/>
                </a:solidFill>
                <a:latin typeface="Precisely Light" pitchFamily="2" charset="0"/>
              </a:rPr>
              <a:t>ut</a:t>
            </a:r>
            <a:r>
              <a:rPr lang="en-US" sz="1300">
                <a:solidFill>
                  <a:schemeClr val="tx1"/>
                </a:solidFill>
                <a:latin typeface="Precisely Light" pitchFamily="2" charset="0"/>
              </a:rPr>
              <a:t> </a:t>
            </a:r>
            <a:r>
              <a:rPr lang="en-US" sz="1300" err="1">
                <a:solidFill>
                  <a:schemeClr val="tx1"/>
                </a:solidFill>
                <a:latin typeface="Precisely Light" pitchFamily="2" charset="0"/>
              </a:rPr>
              <a:t>labore</a:t>
            </a:r>
            <a:endParaRPr lang="en-US" sz="1300">
              <a:solidFill>
                <a:schemeClr val="tx1"/>
              </a:solidFill>
              <a:latin typeface="Precisely Light" pitchFamily="2" charset="0"/>
            </a:endParaRPr>
          </a:p>
        </p:txBody>
      </p:sp>
      <p:sp>
        <p:nvSpPr>
          <p:cNvPr id="91" name="Text Placeholder 3">
            <a:extLst>
              <a:ext uri="{FF2B5EF4-FFF2-40B4-BE49-F238E27FC236}">
                <a16:creationId xmlns:a16="http://schemas.microsoft.com/office/drawing/2014/main" id="{D39CAEFB-B061-EC44-97E2-F8F83025900C}"/>
              </a:ext>
            </a:extLst>
          </p:cNvPr>
          <p:cNvSpPr>
            <a:spLocks noGrp="1"/>
          </p:cNvSpPr>
          <p:nvPr userDrawn="1">
            <p:ph type="body" sz="quarter" idx="34" hasCustomPrompt="1"/>
          </p:nvPr>
        </p:nvSpPr>
        <p:spPr>
          <a:xfrm>
            <a:off x="552335" y="1795498"/>
            <a:ext cx="2404800" cy="576000"/>
          </a:xfrm>
          <a:solidFill>
            <a:schemeClr val="accent2"/>
          </a:solidFill>
        </p:spPr>
        <p:txBody>
          <a:bodyPr anchor="ctr"/>
          <a:lstStyle>
            <a:lvl1pPr marL="0" indent="0" algn="ctr" defTabSz="914400" rtl="0" eaLnBrk="1" latinLnBrk="0" hangingPunct="1">
              <a:lnSpc>
                <a:spcPct val="90000"/>
              </a:lnSpc>
              <a:spcBef>
                <a:spcPts val="0"/>
              </a:spcBef>
              <a:spcAft>
                <a:spcPts val="0"/>
              </a:spcAft>
              <a:buClr>
                <a:schemeClr val="accent2"/>
              </a:buClr>
              <a:buFontTx/>
              <a:buNone/>
              <a:tabLst/>
              <a:defRPr lang="en-GB" sz="1400" kern="1200">
                <a:solidFill>
                  <a:schemeClr val="bg1"/>
                </a:solidFill>
                <a:latin typeface="Precisely Light" pitchFamily="2" charset="0"/>
                <a:ea typeface="+mn-ea"/>
                <a:cs typeface="+mn-cs"/>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marL="0" lvl="0" algn="ctr" defTabSz="914400" rtl="0" eaLnBrk="1" latinLnBrk="0" hangingPunct="1">
              <a:lnSpc>
                <a:spcPct val="90000"/>
              </a:lnSpc>
              <a:spcAft>
                <a:spcPts val="600"/>
              </a:spcAft>
              <a:defRPr/>
            </a:pPr>
            <a:r>
              <a:rPr lang="en-GB"/>
              <a:t>Week XX</a:t>
            </a:r>
            <a:br>
              <a:rPr lang="en-GB"/>
            </a:br>
            <a:r>
              <a:rPr lang="en-GB"/>
              <a:t>Month XX</a:t>
            </a:r>
          </a:p>
        </p:txBody>
      </p:sp>
      <p:sp>
        <p:nvSpPr>
          <p:cNvPr id="92" name="Picture Placeholder 35">
            <a:extLst>
              <a:ext uri="{FF2B5EF4-FFF2-40B4-BE49-F238E27FC236}">
                <a16:creationId xmlns:a16="http://schemas.microsoft.com/office/drawing/2014/main" id="{22FB310B-C8A0-C442-ACE0-BA5ECA9AE01D}"/>
              </a:ext>
            </a:extLst>
          </p:cNvPr>
          <p:cNvSpPr>
            <a:spLocks noGrp="1"/>
          </p:cNvSpPr>
          <p:nvPr userDrawn="1">
            <p:ph type="pic" sz="quarter" idx="36" hasCustomPrompt="1"/>
          </p:nvPr>
        </p:nvSpPr>
        <p:spPr>
          <a:xfrm>
            <a:off x="552335" y="2371498"/>
            <a:ext cx="2404800" cy="2124000"/>
          </a:xfrm>
          <a:solidFill>
            <a:srgbClr val="F2F2F2"/>
          </a:solidFill>
        </p:spPr>
        <p:txBody>
          <a:bodyPr tIns="108000"/>
          <a:lstStyle>
            <a:lvl1pPr marL="0" indent="0" algn="ctr">
              <a:buFontTx/>
              <a:buNone/>
              <a:defRPr sz="1400">
                <a:solidFill>
                  <a:schemeClr val="tx1"/>
                </a:solidFill>
              </a:defRPr>
            </a:lvl1pPr>
          </a:lstStyle>
          <a:p>
            <a:r>
              <a:rPr lang="en-US"/>
              <a:t>Click to insert image</a:t>
            </a:r>
          </a:p>
        </p:txBody>
      </p:sp>
      <p:sp>
        <p:nvSpPr>
          <p:cNvPr id="93" name="Triangle 92">
            <a:extLst>
              <a:ext uri="{FF2B5EF4-FFF2-40B4-BE49-F238E27FC236}">
                <a16:creationId xmlns:a16="http://schemas.microsoft.com/office/drawing/2014/main" id="{728659C5-F4C4-C041-A963-CC8BDB647D6E}"/>
              </a:ext>
            </a:extLst>
          </p:cNvPr>
          <p:cNvSpPr/>
          <p:nvPr userDrawn="1"/>
        </p:nvSpPr>
        <p:spPr>
          <a:xfrm rot="10800000">
            <a:off x="4522160" y="4589298"/>
            <a:ext cx="191487" cy="10101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srgbClr val="FFFFFF"/>
              </a:solidFill>
              <a:effectLst/>
              <a:uLnTx/>
              <a:uFillTx/>
              <a:latin typeface="Precisely Light" pitchFamily="2" charset="0"/>
              <a:ea typeface="+mn-ea"/>
              <a:cs typeface="+mn-cs"/>
            </a:endParaRPr>
          </a:p>
        </p:txBody>
      </p:sp>
      <p:sp>
        <p:nvSpPr>
          <p:cNvPr id="94" name="Text Placeholder 2">
            <a:extLst>
              <a:ext uri="{FF2B5EF4-FFF2-40B4-BE49-F238E27FC236}">
                <a16:creationId xmlns:a16="http://schemas.microsoft.com/office/drawing/2014/main" id="{FFA0EA93-2CB7-554D-949E-8084A8175D5E}"/>
              </a:ext>
            </a:extLst>
          </p:cNvPr>
          <p:cNvSpPr>
            <a:spLocks noGrp="1"/>
          </p:cNvSpPr>
          <p:nvPr>
            <p:ph type="body" sz="quarter" idx="37" hasCustomPrompt="1"/>
          </p:nvPr>
        </p:nvSpPr>
        <p:spPr>
          <a:xfrm>
            <a:off x="3439154" y="4799756"/>
            <a:ext cx="2353550" cy="1160672"/>
          </a:xfrm>
        </p:spPr>
        <p:txBody>
          <a:bodyPr/>
          <a:lstStyle>
            <a:lvl1pPr marL="0" indent="0" algn="ctr">
              <a:buClr>
                <a:schemeClr val="accent2"/>
              </a:buClr>
              <a:buFontTx/>
              <a:buNone/>
              <a:tabLst/>
              <a:defRPr sz="1300" b="0" i="0">
                <a:latin typeface="Precisely Light" pitchFamily="2" charset="0"/>
              </a:defRPr>
            </a:lvl1pPr>
            <a:lvl2pPr marL="179387" indent="0">
              <a:buClr>
                <a:schemeClr val="accent2"/>
              </a:buClr>
              <a:buFontTx/>
              <a:buNone/>
              <a:tabLst/>
              <a:defRPr sz="1300" b="0" i="0">
                <a:latin typeface="Precisely Light" pitchFamily="2" charset="0"/>
              </a:defRPr>
            </a:lvl2pPr>
            <a:lvl3pPr marL="360362" indent="0">
              <a:buClr>
                <a:schemeClr val="accent2"/>
              </a:buClr>
              <a:buFontTx/>
              <a:buNone/>
              <a:tabLst/>
              <a:defRPr sz="1300" b="0" i="0">
                <a:latin typeface="Precisely Light" pitchFamily="2" charset="0"/>
              </a:defRPr>
            </a:lvl3pPr>
            <a:lvl4pPr marL="539750" indent="0">
              <a:buClr>
                <a:schemeClr val="accent2"/>
              </a:buClr>
              <a:buFontTx/>
              <a:buNone/>
              <a:tabLst/>
              <a:defRPr sz="1300" b="0" i="0">
                <a:latin typeface="Precisely Light" pitchFamily="2" charset="0"/>
              </a:defRPr>
            </a:lvl4pPr>
            <a:lvl5pPr marL="719137" indent="0">
              <a:buClr>
                <a:schemeClr val="accent2"/>
              </a:buClr>
              <a:buFontTx/>
              <a:buNone/>
              <a:tabLst/>
              <a:defRPr sz="1300" b="0" i="0">
                <a:latin typeface="Precisely Light" pitchFamily="2" charset="0"/>
              </a:defRPr>
            </a:lvl5pPr>
            <a:lvl6pPr marL="900112" indent="0">
              <a:buClr>
                <a:schemeClr val="accent2"/>
              </a:buClr>
              <a:buFontTx/>
              <a:buNone/>
              <a:tabLst/>
              <a:defRPr sz="1300" b="0" i="0">
                <a:latin typeface="Precisely Light" pitchFamily="2" charset="0"/>
              </a:defRPr>
            </a:lvl6pPr>
            <a:lvl7pPr marL="1079500" indent="0">
              <a:buClr>
                <a:schemeClr val="accent2"/>
              </a:buClr>
              <a:buFontTx/>
              <a:buNone/>
              <a:tabLst/>
              <a:defRPr sz="1300" b="0" i="0">
                <a:latin typeface="Precisely Light" pitchFamily="2" charset="0"/>
              </a:defRPr>
            </a:lvl7pPr>
            <a:lvl8pPr marL="1260475" indent="0">
              <a:buClr>
                <a:schemeClr val="accent2"/>
              </a:buClr>
              <a:buFontTx/>
              <a:buNone/>
              <a:tabLst/>
              <a:defRPr sz="1300" b="0" i="0">
                <a:latin typeface="Precisely Light" pitchFamily="2" charset="0"/>
              </a:defRPr>
            </a:lvl8pPr>
            <a:lvl9pPr marL="1439862" indent="0">
              <a:buClr>
                <a:schemeClr val="accent2"/>
              </a:buClr>
              <a:buFontTx/>
              <a:buNone/>
              <a:tabLst/>
              <a:defRPr sz="1300" b="0" i="0">
                <a:latin typeface="Precisely Light" pitchFamily="2" charset="0"/>
              </a:defRPr>
            </a:lvl9pPr>
          </a:lstStyle>
          <a:p>
            <a:pPr lvl="0" algn="ctr">
              <a:lnSpc>
                <a:spcPct val="90000"/>
              </a:lnSpc>
              <a:spcAft>
                <a:spcPts val="600"/>
              </a:spcAft>
              <a:defRPr/>
            </a:pPr>
            <a:r>
              <a:rPr lang="en-US" sz="1300">
                <a:solidFill>
                  <a:schemeClr val="tx1"/>
                </a:solidFill>
                <a:latin typeface="Precisely Light" pitchFamily="2" charset="0"/>
              </a:rPr>
              <a:t>Lorem ipsum dolor sit </a:t>
            </a:r>
            <a:r>
              <a:rPr lang="en-US" sz="1300" err="1">
                <a:solidFill>
                  <a:schemeClr val="tx1"/>
                </a:solidFill>
                <a:latin typeface="Precisely Light" pitchFamily="2" charset="0"/>
              </a:rPr>
              <a:t>amet</a:t>
            </a:r>
            <a:r>
              <a:rPr lang="en-US" sz="1300">
                <a:solidFill>
                  <a:schemeClr val="tx1"/>
                </a:solidFill>
                <a:latin typeface="Precisely Light" pitchFamily="2" charset="0"/>
              </a:rPr>
              <a:t>, </a:t>
            </a:r>
            <a:r>
              <a:rPr lang="en-US" sz="1300" err="1">
                <a:solidFill>
                  <a:schemeClr val="tx1"/>
                </a:solidFill>
                <a:latin typeface="Precisely Light" pitchFamily="2" charset="0"/>
              </a:rPr>
              <a:t>consectetur</a:t>
            </a:r>
            <a:r>
              <a:rPr lang="en-US" sz="1300">
                <a:solidFill>
                  <a:schemeClr val="tx1"/>
                </a:solidFill>
                <a:latin typeface="Precisely Light" pitchFamily="2" charset="0"/>
              </a:rPr>
              <a:t> </a:t>
            </a:r>
            <a:r>
              <a:rPr lang="en-US" sz="1300" err="1">
                <a:solidFill>
                  <a:schemeClr val="tx1"/>
                </a:solidFill>
                <a:latin typeface="Precisely Light" pitchFamily="2" charset="0"/>
              </a:rPr>
              <a:t>adipiscing</a:t>
            </a:r>
            <a:r>
              <a:rPr lang="en-US" sz="1300">
                <a:solidFill>
                  <a:schemeClr val="tx1"/>
                </a:solidFill>
                <a:latin typeface="Precisely Light" pitchFamily="2" charset="0"/>
              </a:rPr>
              <a:t> </a:t>
            </a:r>
            <a:r>
              <a:rPr lang="en-US" sz="1300" err="1">
                <a:solidFill>
                  <a:schemeClr val="tx1"/>
                </a:solidFill>
                <a:latin typeface="Precisely Light" pitchFamily="2" charset="0"/>
              </a:rPr>
              <a:t>elit</a:t>
            </a:r>
            <a:r>
              <a:rPr lang="en-US" sz="1300">
                <a:solidFill>
                  <a:schemeClr val="tx1"/>
                </a:solidFill>
                <a:latin typeface="Precisely Light" pitchFamily="2" charset="0"/>
              </a:rPr>
              <a:t>, sed do </a:t>
            </a:r>
            <a:r>
              <a:rPr lang="en-US" sz="1300" err="1">
                <a:solidFill>
                  <a:schemeClr val="tx1"/>
                </a:solidFill>
                <a:latin typeface="Precisely Light" pitchFamily="2" charset="0"/>
              </a:rPr>
              <a:t>eiusmod</a:t>
            </a:r>
            <a:r>
              <a:rPr lang="en-US" sz="1300">
                <a:solidFill>
                  <a:schemeClr val="tx1"/>
                </a:solidFill>
                <a:latin typeface="Precisely Light" pitchFamily="2" charset="0"/>
              </a:rPr>
              <a:t> </a:t>
            </a:r>
            <a:r>
              <a:rPr lang="en-US" sz="1300" err="1">
                <a:solidFill>
                  <a:schemeClr val="tx1"/>
                </a:solidFill>
                <a:latin typeface="Precisely Light" pitchFamily="2" charset="0"/>
              </a:rPr>
              <a:t>tempor</a:t>
            </a:r>
            <a:r>
              <a:rPr lang="en-US" sz="1300">
                <a:solidFill>
                  <a:schemeClr val="tx1"/>
                </a:solidFill>
                <a:latin typeface="Precisely Light" pitchFamily="2" charset="0"/>
              </a:rPr>
              <a:t> </a:t>
            </a:r>
            <a:r>
              <a:rPr lang="en-US" sz="1300" err="1">
                <a:solidFill>
                  <a:schemeClr val="tx1"/>
                </a:solidFill>
                <a:latin typeface="Precisely Light" pitchFamily="2" charset="0"/>
              </a:rPr>
              <a:t>incididunt</a:t>
            </a:r>
            <a:r>
              <a:rPr lang="en-US" sz="1300">
                <a:solidFill>
                  <a:schemeClr val="tx1"/>
                </a:solidFill>
                <a:latin typeface="Precisely Light" pitchFamily="2" charset="0"/>
              </a:rPr>
              <a:t> </a:t>
            </a:r>
            <a:r>
              <a:rPr lang="en-US" sz="1300" err="1">
                <a:solidFill>
                  <a:schemeClr val="tx1"/>
                </a:solidFill>
                <a:latin typeface="Precisely Light" pitchFamily="2" charset="0"/>
              </a:rPr>
              <a:t>ut</a:t>
            </a:r>
            <a:r>
              <a:rPr lang="en-US" sz="1300">
                <a:solidFill>
                  <a:schemeClr val="tx1"/>
                </a:solidFill>
                <a:latin typeface="Precisely Light" pitchFamily="2" charset="0"/>
              </a:rPr>
              <a:t> </a:t>
            </a:r>
            <a:r>
              <a:rPr lang="en-US" sz="1300" err="1">
                <a:solidFill>
                  <a:schemeClr val="tx1"/>
                </a:solidFill>
                <a:latin typeface="Precisely Light" pitchFamily="2" charset="0"/>
              </a:rPr>
              <a:t>labore</a:t>
            </a:r>
            <a:endParaRPr lang="en-US" sz="1300">
              <a:solidFill>
                <a:schemeClr val="tx1"/>
              </a:solidFill>
              <a:latin typeface="Precisely Light" pitchFamily="2" charset="0"/>
            </a:endParaRPr>
          </a:p>
        </p:txBody>
      </p:sp>
      <p:sp>
        <p:nvSpPr>
          <p:cNvPr id="95" name="Text Placeholder 3">
            <a:extLst>
              <a:ext uri="{FF2B5EF4-FFF2-40B4-BE49-F238E27FC236}">
                <a16:creationId xmlns:a16="http://schemas.microsoft.com/office/drawing/2014/main" id="{215219EB-F828-DB4D-9D9C-D35BA74C39CA}"/>
              </a:ext>
            </a:extLst>
          </p:cNvPr>
          <p:cNvSpPr>
            <a:spLocks noGrp="1"/>
          </p:cNvSpPr>
          <p:nvPr>
            <p:ph type="body" sz="quarter" idx="38" hasCustomPrompt="1"/>
          </p:nvPr>
        </p:nvSpPr>
        <p:spPr>
          <a:xfrm>
            <a:off x="3422535" y="1795498"/>
            <a:ext cx="2404800" cy="576000"/>
          </a:xfrm>
          <a:solidFill>
            <a:schemeClr val="accent2"/>
          </a:solidFill>
        </p:spPr>
        <p:txBody>
          <a:bodyPr anchor="ctr"/>
          <a:lstStyle>
            <a:lvl1pPr marL="0" indent="0" algn="ctr" defTabSz="914400" rtl="0" eaLnBrk="1" latinLnBrk="0" hangingPunct="1">
              <a:lnSpc>
                <a:spcPct val="90000"/>
              </a:lnSpc>
              <a:spcBef>
                <a:spcPts val="0"/>
              </a:spcBef>
              <a:spcAft>
                <a:spcPts val="0"/>
              </a:spcAft>
              <a:buClr>
                <a:schemeClr val="accent2"/>
              </a:buClr>
              <a:buFontTx/>
              <a:buNone/>
              <a:tabLst/>
              <a:defRPr lang="en-GB" sz="1400" kern="1200">
                <a:solidFill>
                  <a:schemeClr val="bg1"/>
                </a:solidFill>
                <a:latin typeface="Precisely Light" pitchFamily="2" charset="0"/>
                <a:ea typeface="+mn-ea"/>
                <a:cs typeface="+mn-cs"/>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marL="0" lvl="0" algn="ctr" defTabSz="914400" rtl="0" eaLnBrk="1" latinLnBrk="0" hangingPunct="1">
              <a:lnSpc>
                <a:spcPct val="90000"/>
              </a:lnSpc>
              <a:spcAft>
                <a:spcPts val="600"/>
              </a:spcAft>
              <a:defRPr/>
            </a:pPr>
            <a:r>
              <a:rPr lang="en-GB"/>
              <a:t>Week XX</a:t>
            </a:r>
            <a:br>
              <a:rPr lang="en-GB"/>
            </a:br>
            <a:r>
              <a:rPr lang="en-GB"/>
              <a:t>Month XX</a:t>
            </a:r>
          </a:p>
        </p:txBody>
      </p:sp>
      <p:sp>
        <p:nvSpPr>
          <p:cNvPr id="96" name="Picture Placeholder 35">
            <a:extLst>
              <a:ext uri="{FF2B5EF4-FFF2-40B4-BE49-F238E27FC236}">
                <a16:creationId xmlns:a16="http://schemas.microsoft.com/office/drawing/2014/main" id="{2DADE4CD-20BE-6049-9C0A-C95E6DCA927A}"/>
              </a:ext>
            </a:extLst>
          </p:cNvPr>
          <p:cNvSpPr>
            <a:spLocks noGrp="1"/>
          </p:cNvSpPr>
          <p:nvPr>
            <p:ph type="pic" sz="quarter" idx="39" hasCustomPrompt="1"/>
          </p:nvPr>
        </p:nvSpPr>
        <p:spPr>
          <a:xfrm>
            <a:off x="3422535" y="2371498"/>
            <a:ext cx="2404800" cy="2124000"/>
          </a:xfrm>
          <a:solidFill>
            <a:srgbClr val="F2F2F2"/>
          </a:solidFill>
        </p:spPr>
        <p:txBody>
          <a:bodyPr tIns="108000"/>
          <a:lstStyle>
            <a:lvl1pPr marL="0" indent="0" algn="ctr">
              <a:buFontTx/>
              <a:buNone/>
              <a:defRPr sz="1400">
                <a:solidFill>
                  <a:schemeClr val="tx1"/>
                </a:solidFill>
              </a:defRPr>
            </a:lvl1pPr>
          </a:lstStyle>
          <a:p>
            <a:r>
              <a:rPr lang="en-US"/>
              <a:t>Click to insert image</a:t>
            </a:r>
          </a:p>
        </p:txBody>
      </p:sp>
      <p:sp>
        <p:nvSpPr>
          <p:cNvPr id="97" name="Triangle 96">
            <a:extLst>
              <a:ext uri="{FF2B5EF4-FFF2-40B4-BE49-F238E27FC236}">
                <a16:creationId xmlns:a16="http://schemas.microsoft.com/office/drawing/2014/main" id="{31CCDD22-AE69-C24F-A810-015BE35DCB32}"/>
              </a:ext>
            </a:extLst>
          </p:cNvPr>
          <p:cNvSpPr/>
          <p:nvPr userDrawn="1"/>
        </p:nvSpPr>
        <p:spPr>
          <a:xfrm rot="10800000">
            <a:off x="7379660" y="4589298"/>
            <a:ext cx="191487" cy="10101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srgbClr val="FFFFFF"/>
              </a:solidFill>
              <a:effectLst/>
              <a:uLnTx/>
              <a:uFillTx/>
              <a:latin typeface="Precisely Light" pitchFamily="2" charset="0"/>
              <a:ea typeface="+mn-ea"/>
              <a:cs typeface="+mn-cs"/>
            </a:endParaRPr>
          </a:p>
        </p:txBody>
      </p:sp>
      <p:sp>
        <p:nvSpPr>
          <p:cNvPr id="98" name="Text Placeholder 2">
            <a:extLst>
              <a:ext uri="{FF2B5EF4-FFF2-40B4-BE49-F238E27FC236}">
                <a16:creationId xmlns:a16="http://schemas.microsoft.com/office/drawing/2014/main" id="{90D25C68-65D8-A147-84B7-3B8ABF13F1CF}"/>
              </a:ext>
            </a:extLst>
          </p:cNvPr>
          <p:cNvSpPr>
            <a:spLocks noGrp="1"/>
          </p:cNvSpPr>
          <p:nvPr>
            <p:ph type="body" sz="quarter" idx="40" hasCustomPrompt="1"/>
          </p:nvPr>
        </p:nvSpPr>
        <p:spPr>
          <a:xfrm>
            <a:off x="6296654" y="4799756"/>
            <a:ext cx="2353550" cy="1160672"/>
          </a:xfrm>
        </p:spPr>
        <p:txBody>
          <a:bodyPr/>
          <a:lstStyle>
            <a:lvl1pPr marL="0" indent="0" algn="ctr">
              <a:buClr>
                <a:schemeClr val="accent2"/>
              </a:buClr>
              <a:buFontTx/>
              <a:buNone/>
              <a:tabLst/>
              <a:defRPr sz="1300" b="0" i="0">
                <a:latin typeface="Precisely Light" pitchFamily="2" charset="0"/>
              </a:defRPr>
            </a:lvl1pPr>
            <a:lvl2pPr marL="179387" indent="0">
              <a:buClr>
                <a:schemeClr val="accent2"/>
              </a:buClr>
              <a:buFontTx/>
              <a:buNone/>
              <a:tabLst/>
              <a:defRPr sz="1300" b="0" i="0">
                <a:latin typeface="Precisely Light" pitchFamily="2" charset="0"/>
              </a:defRPr>
            </a:lvl2pPr>
            <a:lvl3pPr marL="360362" indent="0">
              <a:buClr>
                <a:schemeClr val="accent2"/>
              </a:buClr>
              <a:buFontTx/>
              <a:buNone/>
              <a:tabLst/>
              <a:defRPr sz="1300" b="0" i="0">
                <a:latin typeface="Precisely Light" pitchFamily="2" charset="0"/>
              </a:defRPr>
            </a:lvl3pPr>
            <a:lvl4pPr marL="539750" indent="0">
              <a:buClr>
                <a:schemeClr val="accent2"/>
              </a:buClr>
              <a:buFontTx/>
              <a:buNone/>
              <a:tabLst/>
              <a:defRPr sz="1300" b="0" i="0">
                <a:latin typeface="Precisely Light" pitchFamily="2" charset="0"/>
              </a:defRPr>
            </a:lvl4pPr>
            <a:lvl5pPr marL="719137" indent="0">
              <a:buClr>
                <a:schemeClr val="accent2"/>
              </a:buClr>
              <a:buFontTx/>
              <a:buNone/>
              <a:tabLst/>
              <a:defRPr sz="1300" b="0" i="0">
                <a:latin typeface="Precisely Light" pitchFamily="2" charset="0"/>
              </a:defRPr>
            </a:lvl5pPr>
            <a:lvl6pPr marL="900112" indent="0">
              <a:buClr>
                <a:schemeClr val="accent2"/>
              </a:buClr>
              <a:buFontTx/>
              <a:buNone/>
              <a:tabLst/>
              <a:defRPr sz="1300" b="0" i="0">
                <a:latin typeface="Precisely Light" pitchFamily="2" charset="0"/>
              </a:defRPr>
            </a:lvl6pPr>
            <a:lvl7pPr marL="1079500" indent="0">
              <a:buClr>
                <a:schemeClr val="accent2"/>
              </a:buClr>
              <a:buFontTx/>
              <a:buNone/>
              <a:tabLst/>
              <a:defRPr sz="1300" b="0" i="0">
                <a:latin typeface="Precisely Light" pitchFamily="2" charset="0"/>
              </a:defRPr>
            </a:lvl7pPr>
            <a:lvl8pPr marL="1260475" indent="0">
              <a:buClr>
                <a:schemeClr val="accent2"/>
              </a:buClr>
              <a:buFontTx/>
              <a:buNone/>
              <a:tabLst/>
              <a:defRPr sz="1300" b="0" i="0">
                <a:latin typeface="Precisely Light" pitchFamily="2" charset="0"/>
              </a:defRPr>
            </a:lvl8pPr>
            <a:lvl9pPr marL="1439862" indent="0">
              <a:buClr>
                <a:schemeClr val="accent2"/>
              </a:buClr>
              <a:buFontTx/>
              <a:buNone/>
              <a:tabLst/>
              <a:defRPr sz="1300" b="0" i="0">
                <a:latin typeface="Precisely Light" pitchFamily="2" charset="0"/>
              </a:defRPr>
            </a:lvl9pPr>
          </a:lstStyle>
          <a:p>
            <a:pPr lvl="0" algn="ctr">
              <a:lnSpc>
                <a:spcPct val="90000"/>
              </a:lnSpc>
              <a:spcAft>
                <a:spcPts val="600"/>
              </a:spcAft>
              <a:defRPr/>
            </a:pPr>
            <a:r>
              <a:rPr lang="en-US" sz="1300">
                <a:solidFill>
                  <a:schemeClr val="tx1"/>
                </a:solidFill>
                <a:latin typeface="Precisely Light" pitchFamily="2" charset="0"/>
              </a:rPr>
              <a:t>Lorem ipsum dolor sit </a:t>
            </a:r>
            <a:r>
              <a:rPr lang="en-US" sz="1300" err="1">
                <a:solidFill>
                  <a:schemeClr val="tx1"/>
                </a:solidFill>
                <a:latin typeface="Precisely Light" pitchFamily="2" charset="0"/>
              </a:rPr>
              <a:t>amet</a:t>
            </a:r>
            <a:r>
              <a:rPr lang="en-US" sz="1300">
                <a:solidFill>
                  <a:schemeClr val="tx1"/>
                </a:solidFill>
                <a:latin typeface="Precisely Light" pitchFamily="2" charset="0"/>
              </a:rPr>
              <a:t>, </a:t>
            </a:r>
            <a:r>
              <a:rPr lang="en-US" sz="1300" err="1">
                <a:solidFill>
                  <a:schemeClr val="tx1"/>
                </a:solidFill>
                <a:latin typeface="Precisely Light" pitchFamily="2" charset="0"/>
              </a:rPr>
              <a:t>consectetur</a:t>
            </a:r>
            <a:r>
              <a:rPr lang="en-US" sz="1300">
                <a:solidFill>
                  <a:schemeClr val="tx1"/>
                </a:solidFill>
                <a:latin typeface="Precisely Light" pitchFamily="2" charset="0"/>
              </a:rPr>
              <a:t> </a:t>
            </a:r>
            <a:r>
              <a:rPr lang="en-US" sz="1300" err="1">
                <a:solidFill>
                  <a:schemeClr val="tx1"/>
                </a:solidFill>
                <a:latin typeface="Precisely Light" pitchFamily="2" charset="0"/>
              </a:rPr>
              <a:t>adipiscing</a:t>
            </a:r>
            <a:r>
              <a:rPr lang="en-US" sz="1300">
                <a:solidFill>
                  <a:schemeClr val="tx1"/>
                </a:solidFill>
                <a:latin typeface="Precisely Light" pitchFamily="2" charset="0"/>
              </a:rPr>
              <a:t> </a:t>
            </a:r>
            <a:r>
              <a:rPr lang="en-US" sz="1300" err="1">
                <a:solidFill>
                  <a:schemeClr val="tx1"/>
                </a:solidFill>
                <a:latin typeface="Precisely Light" pitchFamily="2" charset="0"/>
              </a:rPr>
              <a:t>elit</a:t>
            </a:r>
            <a:r>
              <a:rPr lang="en-US" sz="1300">
                <a:solidFill>
                  <a:schemeClr val="tx1"/>
                </a:solidFill>
                <a:latin typeface="Precisely Light" pitchFamily="2" charset="0"/>
              </a:rPr>
              <a:t>, sed do </a:t>
            </a:r>
            <a:r>
              <a:rPr lang="en-US" sz="1300" err="1">
                <a:solidFill>
                  <a:schemeClr val="tx1"/>
                </a:solidFill>
                <a:latin typeface="Precisely Light" pitchFamily="2" charset="0"/>
              </a:rPr>
              <a:t>eiusmod</a:t>
            </a:r>
            <a:r>
              <a:rPr lang="en-US" sz="1300">
                <a:solidFill>
                  <a:schemeClr val="tx1"/>
                </a:solidFill>
                <a:latin typeface="Precisely Light" pitchFamily="2" charset="0"/>
              </a:rPr>
              <a:t> </a:t>
            </a:r>
            <a:r>
              <a:rPr lang="en-US" sz="1300" err="1">
                <a:solidFill>
                  <a:schemeClr val="tx1"/>
                </a:solidFill>
                <a:latin typeface="Precisely Light" pitchFamily="2" charset="0"/>
              </a:rPr>
              <a:t>tempor</a:t>
            </a:r>
            <a:r>
              <a:rPr lang="en-US" sz="1300">
                <a:solidFill>
                  <a:schemeClr val="tx1"/>
                </a:solidFill>
                <a:latin typeface="Precisely Light" pitchFamily="2" charset="0"/>
              </a:rPr>
              <a:t> </a:t>
            </a:r>
            <a:r>
              <a:rPr lang="en-US" sz="1300" err="1">
                <a:solidFill>
                  <a:schemeClr val="tx1"/>
                </a:solidFill>
                <a:latin typeface="Precisely Light" pitchFamily="2" charset="0"/>
              </a:rPr>
              <a:t>incididunt</a:t>
            </a:r>
            <a:r>
              <a:rPr lang="en-US" sz="1300">
                <a:solidFill>
                  <a:schemeClr val="tx1"/>
                </a:solidFill>
                <a:latin typeface="Precisely Light" pitchFamily="2" charset="0"/>
              </a:rPr>
              <a:t> </a:t>
            </a:r>
            <a:r>
              <a:rPr lang="en-US" sz="1300" err="1">
                <a:solidFill>
                  <a:schemeClr val="tx1"/>
                </a:solidFill>
                <a:latin typeface="Precisely Light" pitchFamily="2" charset="0"/>
              </a:rPr>
              <a:t>ut</a:t>
            </a:r>
            <a:r>
              <a:rPr lang="en-US" sz="1300">
                <a:solidFill>
                  <a:schemeClr val="tx1"/>
                </a:solidFill>
                <a:latin typeface="Precisely Light" pitchFamily="2" charset="0"/>
              </a:rPr>
              <a:t> </a:t>
            </a:r>
            <a:r>
              <a:rPr lang="en-US" sz="1300" err="1">
                <a:solidFill>
                  <a:schemeClr val="tx1"/>
                </a:solidFill>
                <a:latin typeface="Precisely Light" pitchFamily="2" charset="0"/>
              </a:rPr>
              <a:t>labore</a:t>
            </a:r>
            <a:endParaRPr lang="en-US" sz="1300">
              <a:solidFill>
                <a:schemeClr val="tx1"/>
              </a:solidFill>
              <a:latin typeface="Precisely Light" pitchFamily="2" charset="0"/>
            </a:endParaRPr>
          </a:p>
        </p:txBody>
      </p:sp>
      <p:sp>
        <p:nvSpPr>
          <p:cNvPr id="99" name="Text Placeholder 3">
            <a:extLst>
              <a:ext uri="{FF2B5EF4-FFF2-40B4-BE49-F238E27FC236}">
                <a16:creationId xmlns:a16="http://schemas.microsoft.com/office/drawing/2014/main" id="{7AF27674-D435-8446-9761-EBEBB8B51473}"/>
              </a:ext>
            </a:extLst>
          </p:cNvPr>
          <p:cNvSpPr>
            <a:spLocks noGrp="1"/>
          </p:cNvSpPr>
          <p:nvPr>
            <p:ph type="body" sz="quarter" idx="41" hasCustomPrompt="1"/>
          </p:nvPr>
        </p:nvSpPr>
        <p:spPr>
          <a:xfrm>
            <a:off x="6280035" y="1795498"/>
            <a:ext cx="2404800" cy="576000"/>
          </a:xfrm>
          <a:solidFill>
            <a:schemeClr val="accent2"/>
          </a:solidFill>
        </p:spPr>
        <p:txBody>
          <a:bodyPr anchor="ctr"/>
          <a:lstStyle>
            <a:lvl1pPr marL="0" indent="0" algn="ctr" defTabSz="914400" rtl="0" eaLnBrk="1" latinLnBrk="0" hangingPunct="1">
              <a:lnSpc>
                <a:spcPct val="90000"/>
              </a:lnSpc>
              <a:spcBef>
                <a:spcPts val="0"/>
              </a:spcBef>
              <a:spcAft>
                <a:spcPts val="0"/>
              </a:spcAft>
              <a:buClr>
                <a:schemeClr val="accent2"/>
              </a:buClr>
              <a:buFontTx/>
              <a:buNone/>
              <a:tabLst/>
              <a:defRPr lang="en-GB" sz="1400" kern="1200">
                <a:solidFill>
                  <a:schemeClr val="bg1"/>
                </a:solidFill>
                <a:latin typeface="Precisely Light" pitchFamily="2" charset="0"/>
                <a:ea typeface="+mn-ea"/>
                <a:cs typeface="+mn-cs"/>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marL="0" lvl="0" algn="ctr" defTabSz="914400" rtl="0" eaLnBrk="1" latinLnBrk="0" hangingPunct="1">
              <a:lnSpc>
                <a:spcPct val="90000"/>
              </a:lnSpc>
              <a:spcAft>
                <a:spcPts val="600"/>
              </a:spcAft>
              <a:defRPr/>
            </a:pPr>
            <a:r>
              <a:rPr lang="en-GB"/>
              <a:t>Week XX</a:t>
            </a:r>
            <a:br>
              <a:rPr lang="en-GB"/>
            </a:br>
            <a:r>
              <a:rPr lang="en-GB"/>
              <a:t>Month XX</a:t>
            </a:r>
          </a:p>
        </p:txBody>
      </p:sp>
      <p:sp>
        <p:nvSpPr>
          <p:cNvPr id="100" name="Picture Placeholder 35">
            <a:extLst>
              <a:ext uri="{FF2B5EF4-FFF2-40B4-BE49-F238E27FC236}">
                <a16:creationId xmlns:a16="http://schemas.microsoft.com/office/drawing/2014/main" id="{E17E0AC1-C093-A946-9CFE-01E5AD8A1AD9}"/>
              </a:ext>
            </a:extLst>
          </p:cNvPr>
          <p:cNvSpPr>
            <a:spLocks noGrp="1"/>
          </p:cNvSpPr>
          <p:nvPr>
            <p:ph type="pic" sz="quarter" idx="42" hasCustomPrompt="1"/>
          </p:nvPr>
        </p:nvSpPr>
        <p:spPr>
          <a:xfrm>
            <a:off x="6280035" y="2371498"/>
            <a:ext cx="2404800" cy="2124000"/>
          </a:xfrm>
          <a:solidFill>
            <a:srgbClr val="F2F2F2"/>
          </a:solidFill>
        </p:spPr>
        <p:txBody>
          <a:bodyPr tIns="108000"/>
          <a:lstStyle>
            <a:lvl1pPr marL="0" indent="0" algn="ctr">
              <a:buFontTx/>
              <a:buNone/>
              <a:defRPr sz="1400">
                <a:solidFill>
                  <a:schemeClr val="tx1"/>
                </a:solidFill>
              </a:defRPr>
            </a:lvl1pPr>
          </a:lstStyle>
          <a:p>
            <a:r>
              <a:rPr lang="en-US"/>
              <a:t>Click to insert image</a:t>
            </a:r>
          </a:p>
        </p:txBody>
      </p:sp>
      <p:sp>
        <p:nvSpPr>
          <p:cNvPr id="101" name="Triangle 100">
            <a:extLst>
              <a:ext uri="{FF2B5EF4-FFF2-40B4-BE49-F238E27FC236}">
                <a16:creationId xmlns:a16="http://schemas.microsoft.com/office/drawing/2014/main" id="{216F5B1A-00DD-1740-950C-68DA4B6DA59C}"/>
              </a:ext>
            </a:extLst>
          </p:cNvPr>
          <p:cNvSpPr/>
          <p:nvPr userDrawn="1"/>
        </p:nvSpPr>
        <p:spPr>
          <a:xfrm rot="10800000">
            <a:off x="10239682" y="4589298"/>
            <a:ext cx="191487" cy="10101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srgbClr val="FFFFFF"/>
              </a:solidFill>
              <a:effectLst/>
              <a:uLnTx/>
              <a:uFillTx/>
              <a:latin typeface="Precisely Light" pitchFamily="2" charset="0"/>
              <a:ea typeface="+mn-ea"/>
              <a:cs typeface="+mn-cs"/>
            </a:endParaRPr>
          </a:p>
        </p:txBody>
      </p:sp>
      <p:sp>
        <p:nvSpPr>
          <p:cNvPr id="102" name="Text Placeholder 2">
            <a:extLst>
              <a:ext uri="{FF2B5EF4-FFF2-40B4-BE49-F238E27FC236}">
                <a16:creationId xmlns:a16="http://schemas.microsoft.com/office/drawing/2014/main" id="{952E322B-1D6B-F64C-880A-A8ECFBE3EEDF}"/>
              </a:ext>
            </a:extLst>
          </p:cNvPr>
          <p:cNvSpPr>
            <a:spLocks noGrp="1"/>
          </p:cNvSpPr>
          <p:nvPr>
            <p:ph type="body" sz="quarter" idx="43" hasCustomPrompt="1"/>
          </p:nvPr>
        </p:nvSpPr>
        <p:spPr>
          <a:xfrm>
            <a:off x="9156676" y="4799756"/>
            <a:ext cx="2353550" cy="1160672"/>
          </a:xfrm>
        </p:spPr>
        <p:txBody>
          <a:bodyPr/>
          <a:lstStyle>
            <a:lvl1pPr marL="0" indent="0" algn="ctr">
              <a:buClr>
                <a:schemeClr val="accent2"/>
              </a:buClr>
              <a:buFontTx/>
              <a:buNone/>
              <a:tabLst/>
              <a:defRPr sz="1300" b="0" i="0">
                <a:latin typeface="Precisely Light" pitchFamily="2" charset="0"/>
              </a:defRPr>
            </a:lvl1pPr>
            <a:lvl2pPr marL="179387" indent="0">
              <a:buClr>
                <a:schemeClr val="accent2"/>
              </a:buClr>
              <a:buFontTx/>
              <a:buNone/>
              <a:tabLst/>
              <a:defRPr sz="1300" b="0" i="0">
                <a:latin typeface="Precisely Light" pitchFamily="2" charset="0"/>
              </a:defRPr>
            </a:lvl2pPr>
            <a:lvl3pPr marL="360362" indent="0">
              <a:buClr>
                <a:schemeClr val="accent2"/>
              </a:buClr>
              <a:buFontTx/>
              <a:buNone/>
              <a:tabLst/>
              <a:defRPr sz="1300" b="0" i="0">
                <a:latin typeface="Precisely Light" pitchFamily="2" charset="0"/>
              </a:defRPr>
            </a:lvl3pPr>
            <a:lvl4pPr marL="539750" indent="0">
              <a:buClr>
                <a:schemeClr val="accent2"/>
              </a:buClr>
              <a:buFontTx/>
              <a:buNone/>
              <a:tabLst/>
              <a:defRPr sz="1300" b="0" i="0">
                <a:latin typeface="Precisely Light" pitchFamily="2" charset="0"/>
              </a:defRPr>
            </a:lvl4pPr>
            <a:lvl5pPr marL="719137" indent="0">
              <a:buClr>
                <a:schemeClr val="accent2"/>
              </a:buClr>
              <a:buFontTx/>
              <a:buNone/>
              <a:tabLst/>
              <a:defRPr sz="1300" b="0" i="0">
                <a:latin typeface="Precisely Light" pitchFamily="2" charset="0"/>
              </a:defRPr>
            </a:lvl5pPr>
            <a:lvl6pPr marL="900112" indent="0">
              <a:buClr>
                <a:schemeClr val="accent2"/>
              </a:buClr>
              <a:buFontTx/>
              <a:buNone/>
              <a:tabLst/>
              <a:defRPr sz="1300" b="0" i="0">
                <a:latin typeface="Precisely Light" pitchFamily="2" charset="0"/>
              </a:defRPr>
            </a:lvl6pPr>
            <a:lvl7pPr marL="1079500" indent="0">
              <a:buClr>
                <a:schemeClr val="accent2"/>
              </a:buClr>
              <a:buFontTx/>
              <a:buNone/>
              <a:tabLst/>
              <a:defRPr sz="1300" b="0" i="0">
                <a:latin typeface="Precisely Light" pitchFamily="2" charset="0"/>
              </a:defRPr>
            </a:lvl7pPr>
            <a:lvl8pPr marL="1260475" indent="0">
              <a:buClr>
                <a:schemeClr val="accent2"/>
              </a:buClr>
              <a:buFontTx/>
              <a:buNone/>
              <a:tabLst/>
              <a:defRPr sz="1300" b="0" i="0">
                <a:latin typeface="Precisely Light" pitchFamily="2" charset="0"/>
              </a:defRPr>
            </a:lvl8pPr>
            <a:lvl9pPr marL="1439862" indent="0">
              <a:buClr>
                <a:schemeClr val="accent2"/>
              </a:buClr>
              <a:buFontTx/>
              <a:buNone/>
              <a:tabLst/>
              <a:defRPr sz="1300" b="0" i="0">
                <a:latin typeface="Precisely Light" pitchFamily="2" charset="0"/>
              </a:defRPr>
            </a:lvl9pPr>
          </a:lstStyle>
          <a:p>
            <a:pPr lvl="0" algn="ctr">
              <a:lnSpc>
                <a:spcPct val="90000"/>
              </a:lnSpc>
              <a:spcAft>
                <a:spcPts val="600"/>
              </a:spcAft>
              <a:defRPr/>
            </a:pPr>
            <a:r>
              <a:rPr lang="en-US" sz="1300">
                <a:solidFill>
                  <a:schemeClr val="tx1"/>
                </a:solidFill>
                <a:latin typeface="Precisely Light" pitchFamily="2" charset="0"/>
              </a:rPr>
              <a:t>Lorem ipsum dolor sit </a:t>
            </a:r>
            <a:r>
              <a:rPr lang="en-US" sz="1300" err="1">
                <a:solidFill>
                  <a:schemeClr val="tx1"/>
                </a:solidFill>
                <a:latin typeface="Precisely Light" pitchFamily="2" charset="0"/>
              </a:rPr>
              <a:t>amet</a:t>
            </a:r>
            <a:r>
              <a:rPr lang="en-US" sz="1300">
                <a:solidFill>
                  <a:schemeClr val="tx1"/>
                </a:solidFill>
                <a:latin typeface="Precisely Light" pitchFamily="2" charset="0"/>
              </a:rPr>
              <a:t>, </a:t>
            </a:r>
            <a:r>
              <a:rPr lang="en-US" sz="1300" err="1">
                <a:solidFill>
                  <a:schemeClr val="tx1"/>
                </a:solidFill>
                <a:latin typeface="Precisely Light" pitchFamily="2" charset="0"/>
              </a:rPr>
              <a:t>consectetur</a:t>
            </a:r>
            <a:r>
              <a:rPr lang="en-US" sz="1300">
                <a:solidFill>
                  <a:schemeClr val="tx1"/>
                </a:solidFill>
                <a:latin typeface="Precisely Light" pitchFamily="2" charset="0"/>
              </a:rPr>
              <a:t> </a:t>
            </a:r>
            <a:r>
              <a:rPr lang="en-US" sz="1300" err="1">
                <a:solidFill>
                  <a:schemeClr val="tx1"/>
                </a:solidFill>
                <a:latin typeface="Precisely Light" pitchFamily="2" charset="0"/>
              </a:rPr>
              <a:t>adipiscing</a:t>
            </a:r>
            <a:r>
              <a:rPr lang="en-US" sz="1300">
                <a:solidFill>
                  <a:schemeClr val="tx1"/>
                </a:solidFill>
                <a:latin typeface="Precisely Light" pitchFamily="2" charset="0"/>
              </a:rPr>
              <a:t> </a:t>
            </a:r>
            <a:r>
              <a:rPr lang="en-US" sz="1300" err="1">
                <a:solidFill>
                  <a:schemeClr val="tx1"/>
                </a:solidFill>
                <a:latin typeface="Precisely Light" pitchFamily="2" charset="0"/>
              </a:rPr>
              <a:t>elit</a:t>
            </a:r>
            <a:r>
              <a:rPr lang="en-US" sz="1300">
                <a:solidFill>
                  <a:schemeClr val="tx1"/>
                </a:solidFill>
                <a:latin typeface="Precisely Light" pitchFamily="2" charset="0"/>
              </a:rPr>
              <a:t>, sed do </a:t>
            </a:r>
            <a:r>
              <a:rPr lang="en-US" sz="1300" err="1">
                <a:solidFill>
                  <a:schemeClr val="tx1"/>
                </a:solidFill>
                <a:latin typeface="Precisely Light" pitchFamily="2" charset="0"/>
              </a:rPr>
              <a:t>eiusmod</a:t>
            </a:r>
            <a:r>
              <a:rPr lang="en-US" sz="1300">
                <a:solidFill>
                  <a:schemeClr val="tx1"/>
                </a:solidFill>
                <a:latin typeface="Precisely Light" pitchFamily="2" charset="0"/>
              </a:rPr>
              <a:t> </a:t>
            </a:r>
            <a:r>
              <a:rPr lang="en-US" sz="1300" err="1">
                <a:solidFill>
                  <a:schemeClr val="tx1"/>
                </a:solidFill>
                <a:latin typeface="Precisely Light" pitchFamily="2" charset="0"/>
              </a:rPr>
              <a:t>tempor</a:t>
            </a:r>
            <a:r>
              <a:rPr lang="en-US" sz="1300">
                <a:solidFill>
                  <a:schemeClr val="tx1"/>
                </a:solidFill>
                <a:latin typeface="Precisely Light" pitchFamily="2" charset="0"/>
              </a:rPr>
              <a:t> </a:t>
            </a:r>
            <a:r>
              <a:rPr lang="en-US" sz="1300" err="1">
                <a:solidFill>
                  <a:schemeClr val="tx1"/>
                </a:solidFill>
                <a:latin typeface="Precisely Light" pitchFamily="2" charset="0"/>
              </a:rPr>
              <a:t>incididunt</a:t>
            </a:r>
            <a:r>
              <a:rPr lang="en-US" sz="1300">
                <a:solidFill>
                  <a:schemeClr val="tx1"/>
                </a:solidFill>
                <a:latin typeface="Precisely Light" pitchFamily="2" charset="0"/>
              </a:rPr>
              <a:t> </a:t>
            </a:r>
            <a:r>
              <a:rPr lang="en-US" sz="1300" err="1">
                <a:solidFill>
                  <a:schemeClr val="tx1"/>
                </a:solidFill>
                <a:latin typeface="Precisely Light" pitchFamily="2" charset="0"/>
              </a:rPr>
              <a:t>ut</a:t>
            </a:r>
            <a:r>
              <a:rPr lang="en-US" sz="1300">
                <a:solidFill>
                  <a:schemeClr val="tx1"/>
                </a:solidFill>
                <a:latin typeface="Precisely Light" pitchFamily="2" charset="0"/>
              </a:rPr>
              <a:t> </a:t>
            </a:r>
            <a:r>
              <a:rPr lang="en-US" sz="1300" err="1">
                <a:solidFill>
                  <a:schemeClr val="tx1"/>
                </a:solidFill>
                <a:latin typeface="Precisely Light" pitchFamily="2" charset="0"/>
              </a:rPr>
              <a:t>labore</a:t>
            </a:r>
            <a:endParaRPr lang="en-US" sz="1300">
              <a:solidFill>
                <a:schemeClr val="tx1"/>
              </a:solidFill>
              <a:latin typeface="Precisely Light" pitchFamily="2" charset="0"/>
            </a:endParaRPr>
          </a:p>
        </p:txBody>
      </p:sp>
      <p:sp>
        <p:nvSpPr>
          <p:cNvPr id="103" name="Text Placeholder 3">
            <a:extLst>
              <a:ext uri="{FF2B5EF4-FFF2-40B4-BE49-F238E27FC236}">
                <a16:creationId xmlns:a16="http://schemas.microsoft.com/office/drawing/2014/main" id="{AA90D4B7-44B9-9343-912A-970ADE32932B}"/>
              </a:ext>
            </a:extLst>
          </p:cNvPr>
          <p:cNvSpPr>
            <a:spLocks noGrp="1"/>
          </p:cNvSpPr>
          <p:nvPr>
            <p:ph type="body" sz="quarter" idx="44" hasCustomPrompt="1"/>
          </p:nvPr>
        </p:nvSpPr>
        <p:spPr>
          <a:xfrm>
            <a:off x="9140057" y="1795498"/>
            <a:ext cx="2404800" cy="576000"/>
          </a:xfrm>
          <a:solidFill>
            <a:schemeClr val="accent2"/>
          </a:solidFill>
        </p:spPr>
        <p:txBody>
          <a:bodyPr anchor="ctr"/>
          <a:lstStyle>
            <a:lvl1pPr marL="0" indent="0" algn="ctr" defTabSz="914400" rtl="0" eaLnBrk="1" latinLnBrk="0" hangingPunct="1">
              <a:lnSpc>
                <a:spcPct val="90000"/>
              </a:lnSpc>
              <a:spcBef>
                <a:spcPts val="0"/>
              </a:spcBef>
              <a:spcAft>
                <a:spcPts val="0"/>
              </a:spcAft>
              <a:buClr>
                <a:schemeClr val="accent2"/>
              </a:buClr>
              <a:buFontTx/>
              <a:buNone/>
              <a:tabLst/>
              <a:defRPr lang="en-GB" sz="1400" kern="1200">
                <a:solidFill>
                  <a:schemeClr val="bg1"/>
                </a:solidFill>
                <a:latin typeface="Precisely Light" pitchFamily="2" charset="0"/>
                <a:ea typeface="+mn-ea"/>
                <a:cs typeface="+mn-cs"/>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marL="0" lvl="0" algn="ctr" defTabSz="914400" rtl="0" eaLnBrk="1" latinLnBrk="0" hangingPunct="1">
              <a:lnSpc>
                <a:spcPct val="90000"/>
              </a:lnSpc>
              <a:spcAft>
                <a:spcPts val="600"/>
              </a:spcAft>
              <a:defRPr/>
            </a:pPr>
            <a:r>
              <a:rPr lang="en-GB"/>
              <a:t>Week XX</a:t>
            </a:r>
            <a:br>
              <a:rPr lang="en-GB"/>
            </a:br>
            <a:r>
              <a:rPr lang="en-GB"/>
              <a:t>Month XX</a:t>
            </a:r>
          </a:p>
        </p:txBody>
      </p:sp>
      <p:sp>
        <p:nvSpPr>
          <p:cNvPr id="104" name="Picture Placeholder 35">
            <a:extLst>
              <a:ext uri="{FF2B5EF4-FFF2-40B4-BE49-F238E27FC236}">
                <a16:creationId xmlns:a16="http://schemas.microsoft.com/office/drawing/2014/main" id="{133C2D77-CB0A-514B-9361-1EE55EA6DBAA}"/>
              </a:ext>
            </a:extLst>
          </p:cNvPr>
          <p:cNvSpPr>
            <a:spLocks noGrp="1"/>
          </p:cNvSpPr>
          <p:nvPr>
            <p:ph type="pic" sz="quarter" idx="45" hasCustomPrompt="1"/>
          </p:nvPr>
        </p:nvSpPr>
        <p:spPr>
          <a:xfrm>
            <a:off x="9140057" y="2371498"/>
            <a:ext cx="2404800" cy="2124000"/>
          </a:xfrm>
          <a:solidFill>
            <a:srgbClr val="F2F2F2"/>
          </a:solidFill>
        </p:spPr>
        <p:txBody>
          <a:bodyPr tIns="108000"/>
          <a:lstStyle>
            <a:lvl1pPr marL="0" indent="0" algn="ctr">
              <a:buFontTx/>
              <a:buNone/>
              <a:defRPr sz="1400">
                <a:solidFill>
                  <a:schemeClr val="tx1"/>
                </a:solidFill>
              </a:defRPr>
            </a:lvl1pPr>
          </a:lstStyle>
          <a:p>
            <a:r>
              <a:rPr lang="en-US"/>
              <a:t>Click to insert image</a:t>
            </a:r>
          </a:p>
        </p:txBody>
      </p:sp>
    </p:spTree>
    <p:extLst>
      <p:ext uri="{BB962C8B-B14F-4D97-AF65-F5344CB8AC3E}">
        <p14:creationId xmlns:p14="http://schemas.microsoft.com/office/powerpoint/2010/main" val="1697384466"/>
      </p:ext>
    </p:extLst>
  </p:cSld>
  <p:clrMapOvr>
    <a:masterClrMapping/>
  </p:clrMapOvr>
  <p:extLst>
    <p:ext uri="{DCECCB84-F9BA-43D5-87BE-67443E8EF086}">
      <p15:sldGuideLst xmlns:p15="http://schemas.microsoft.com/office/powerpoint/2012/main">
        <p15:guide id="1" orient="horz" pos="4128">
          <p15:clr>
            <a:srgbClr val="FBAE40"/>
          </p15:clr>
        </p15:guide>
        <p15:guide id="2" orient="horz" pos="107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ater image and text">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D58B2-4992-F14A-B96E-4F63F40EBB70}"/>
              </a:ext>
            </a:extLst>
          </p:cNvPr>
          <p:cNvSpPr/>
          <p:nvPr userDrawn="1"/>
        </p:nvSpPr>
        <p:spPr>
          <a:xfrm>
            <a:off x="11215688" y="5915025"/>
            <a:ext cx="857250" cy="942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2DCD4C-E814-3D4C-9B4D-89F722FAF6F2}"/>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9" name="Slide Number Placeholder 5">
            <a:extLst>
              <a:ext uri="{FF2B5EF4-FFF2-40B4-BE49-F238E27FC236}">
                <a16:creationId xmlns:a16="http://schemas.microsoft.com/office/drawing/2014/main" id="{25B7A97E-9CAF-5044-A05C-8E45B94DD316}"/>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3" name="Picture Placeholder 2">
            <a:extLst>
              <a:ext uri="{FF2B5EF4-FFF2-40B4-BE49-F238E27FC236}">
                <a16:creationId xmlns:a16="http://schemas.microsoft.com/office/drawing/2014/main" id="{AE60CCFC-4BA8-464F-ACE2-383EC0F50BEC}"/>
              </a:ext>
            </a:extLst>
          </p:cNvPr>
          <p:cNvSpPr>
            <a:spLocks noGrp="1"/>
          </p:cNvSpPr>
          <p:nvPr>
            <p:ph type="pic" sz="quarter" idx="13" hasCustomPrompt="1"/>
          </p:nvPr>
        </p:nvSpPr>
        <p:spPr>
          <a:xfrm>
            <a:off x="0" y="0"/>
            <a:ext cx="6096000" cy="3429000"/>
          </a:xfrm>
          <a:solidFill>
            <a:schemeClr val="bg1">
              <a:lumMod val="50000"/>
            </a:schemeClr>
          </a:solidFill>
        </p:spPr>
        <p:txBody>
          <a:bodyPr tIns="144000"/>
          <a:lstStyle>
            <a:lvl1pPr marL="0" indent="0" algn="ctr">
              <a:buFontTx/>
              <a:buNone/>
              <a:defRPr sz="1400">
                <a:solidFill>
                  <a:schemeClr val="bg1"/>
                </a:solidFill>
              </a:defRPr>
            </a:lvl1pPr>
          </a:lstStyle>
          <a:p>
            <a:r>
              <a:rPr lang="en-US"/>
              <a:t>Click icon to insert image</a:t>
            </a:r>
          </a:p>
        </p:txBody>
      </p:sp>
      <p:sp>
        <p:nvSpPr>
          <p:cNvPr id="25" name="Picture Placeholder 24">
            <a:extLst>
              <a:ext uri="{FF2B5EF4-FFF2-40B4-BE49-F238E27FC236}">
                <a16:creationId xmlns:a16="http://schemas.microsoft.com/office/drawing/2014/main" id="{CDE4F542-2BB2-594B-8638-067D3C2421A0}"/>
              </a:ext>
            </a:extLst>
          </p:cNvPr>
          <p:cNvSpPr>
            <a:spLocks noGrp="1"/>
          </p:cNvSpPr>
          <p:nvPr>
            <p:ph type="pic" sz="quarter" idx="16" hasCustomPrompt="1"/>
          </p:nvPr>
        </p:nvSpPr>
        <p:spPr>
          <a:xfrm>
            <a:off x="6096000" y="3429000"/>
            <a:ext cx="6096000" cy="3429000"/>
          </a:xfrm>
          <a:custGeom>
            <a:avLst/>
            <a:gdLst>
              <a:gd name="connsiteX0" fmla="*/ 5777922 w 6096000"/>
              <a:gd name="connsiteY0" fmla="*/ 2954614 h 3429000"/>
              <a:gd name="connsiteX1" fmla="*/ 5836946 w 6096000"/>
              <a:gd name="connsiteY1" fmla="*/ 3012422 h 3429000"/>
              <a:gd name="connsiteX2" fmla="*/ 5777922 w 6096000"/>
              <a:gd name="connsiteY2" fmla="*/ 3070194 h 3429000"/>
              <a:gd name="connsiteX3" fmla="*/ 5718902 w 6096000"/>
              <a:gd name="connsiteY3" fmla="*/ 3012404 h 3429000"/>
              <a:gd name="connsiteX4" fmla="*/ 5777922 w 6096000"/>
              <a:gd name="connsiteY4" fmla="*/ 2954614 h 3429000"/>
              <a:gd name="connsiteX5" fmla="*/ 5777922 w 6096000"/>
              <a:gd name="connsiteY5" fmla="*/ 2901013 h 3429000"/>
              <a:gd name="connsiteX6" fmla="*/ 5673111 w 6096000"/>
              <a:gd name="connsiteY6" fmla="*/ 2969096 h 3429000"/>
              <a:gd name="connsiteX7" fmla="*/ 5664409 w 6096000"/>
              <a:gd name="connsiteY7" fmla="*/ 3011186 h 3429000"/>
              <a:gd name="connsiteX8" fmla="*/ 5664409 w 6096000"/>
              <a:gd name="connsiteY8" fmla="*/ 2904747 h 3429000"/>
              <a:gd name="connsiteX9" fmla="*/ 5609200 w 6096000"/>
              <a:gd name="connsiteY9" fmla="*/ 2904747 h 3429000"/>
              <a:gd name="connsiteX10" fmla="*/ 5609200 w 6096000"/>
              <a:gd name="connsiteY10" fmla="*/ 3231776 h 3429000"/>
              <a:gd name="connsiteX11" fmla="*/ 5664409 w 6096000"/>
              <a:gd name="connsiteY11" fmla="*/ 3231776 h 3429000"/>
              <a:gd name="connsiteX12" fmla="*/ 5664409 w 6096000"/>
              <a:gd name="connsiteY12" fmla="*/ 3013623 h 3429000"/>
              <a:gd name="connsiteX13" fmla="*/ 5673111 w 6096000"/>
              <a:gd name="connsiteY13" fmla="*/ 3055712 h 3429000"/>
              <a:gd name="connsiteX14" fmla="*/ 5777922 w 6096000"/>
              <a:gd name="connsiteY14" fmla="*/ 3123795 h 3429000"/>
              <a:gd name="connsiteX15" fmla="*/ 5891691 w 6096000"/>
              <a:gd name="connsiteY15" fmla="*/ 3012404 h 3429000"/>
              <a:gd name="connsiteX16" fmla="*/ 5777922 w 6096000"/>
              <a:gd name="connsiteY16" fmla="*/ 2901013 h 3429000"/>
              <a:gd name="connsiteX17" fmla="*/ 0 w 6096000"/>
              <a:gd name="connsiteY17" fmla="*/ 0 h 3429000"/>
              <a:gd name="connsiteX18" fmla="*/ 6096000 w 6096000"/>
              <a:gd name="connsiteY18" fmla="*/ 0 h 3429000"/>
              <a:gd name="connsiteX19" fmla="*/ 6096000 w 6096000"/>
              <a:gd name="connsiteY19" fmla="*/ 3429000 h 3429000"/>
              <a:gd name="connsiteX20" fmla="*/ 0 w 6096000"/>
              <a:gd name="connsiteY20"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0" h="3429000">
                <a:moveTo>
                  <a:pt x="5777922" y="2954614"/>
                </a:moveTo>
                <a:cubicBezTo>
                  <a:pt x="5810465" y="2954614"/>
                  <a:pt x="5836946" y="2980569"/>
                  <a:pt x="5836946" y="3012422"/>
                </a:cubicBezTo>
                <a:cubicBezTo>
                  <a:pt x="5836946" y="3044275"/>
                  <a:pt x="5810465" y="3070194"/>
                  <a:pt x="5777922" y="3070194"/>
                </a:cubicBezTo>
                <a:cubicBezTo>
                  <a:pt x="5745378" y="3070194"/>
                  <a:pt x="5718902" y="3044270"/>
                  <a:pt x="5718902" y="3012404"/>
                </a:cubicBezTo>
                <a:cubicBezTo>
                  <a:pt x="5718902" y="2980538"/>
                  <a:pt x="5745378" y="2954614"/>
                  <a:pt x="5777922" y="2954614"/>
                </a:cubicBezTo>
                <a:close/>
                <a:moveTo>
                  <a:pt x="5777922" y="2901013"/>
                </a:moveTo>
                <a:cubicBezTo>
                  <a:pt x="5730875" y="2901013"/>
                  <a:pt x="5690405" y="2929133"/>
                  <a:pt x="5673111" y="2969096"/>
                </a:cubicBezTo>
                <a:lnTo>
                  <a:pt x="5664409" y="3011186"/>
                </a:lnTo>
                <a:lnTo>
                  <a:pt x="5664409" y="2904747"/>
                </a:lnTo>
                <a:lnTo>
                  <a:pt x="5609200" y="2904747"/>
                </a:lnTo>
                <a:lnTo>
                  <a:pt x="5609200" y="3231776"/>
                </a:lnTo>
                <a:lnTo>
                  <a:pt x="5664409" y="3231776"/>
                </a:lnTo>
                <a:lnTo>
                  <a:pt x="5664409" y="3013623"/>
                </a:lnTo>
                <a:lnTo>
                  <a:pt x="5673111" y="3055712"/>
                </a:lnTo>
                <a:cubicBezTo>
                  <a:pt x="5690405" y="3095675"/>
                  <a:pt x="5730875" y="3123795"/>
                  <a:pt x="5777922" y="3123795"/>
                </a:cubicBezTo>
                <a:cubicBezTo>
                  <a:pt x="5840647" y="3123795"/>
                  <a:pt x="5891691" y="3073804"/>
                  <a:pt x="5891691" y="3012404"/>
                </a:cubicBezTo>
                <a:cubicBezTo>
                  <a:pt x="5891691" y="2951004"/>
                  <a:pt x="5840652" y="2901013"/>
                  <a:pt x="5777922" y="2901013"/>
                </a:cubicBezTo>
                <a:close/>
                <a:moveTo>
                  <a:pt x="0" y="0"/>
                </a:moveTo>
                <a:lnTo>
                  <a:pt x="6096000" y="0"/>
                </a:lnTo>
                <a:lnTo>
                  <a:pt x="6096000" y="3429000"/>
                </a:lnTo>
                <a:lnTo>
                  <a:pt x="0" y="3429000"/>
                </a:lnTo>
                <a:close/>
              </a:path>
            </a:pathLst>
          </a:custGeom>
          <a:solidFill>
            <a:schemeClr val="bg1">
              <a:lumMod val="50000"/>
            </a:schemeClr>
          </a:solidFill>
        </p:spPr>
        <p:txBody>
          <a:bodyPr wrap="square" tIns="144000">
            <a:noAutofit/>
          </a:bodyPr>
          <a:lstStyle>
            <a:lvl1pPr marL="0" indent="0" algn="ctr">
              <a:buFontTx/>
              <a:buNone/>
              <a:defRPr sz="1400">
                <a:solidFill>
                  <a:schemeClr val="bg1"/>
                </a:solidFill>
              </a:defRPr>
            </a:lvl1pPr>
          </a:lstStyle>
          <a:p>
            <a:r>
              <a:rPr lang="en-US"/>
              <a:t>Click icon to insert image</a:t>
            </a:r>
          </a:p>
        </p:txBody>
      </p:sp>
      <p:sp>
        <p:nvSpPr>
          <p:cNvPr id="26" name="Text Placeholder 6">
            <a:extLst>
              <a:ext uri="{FF2B5EF4-FFF2-40B4-BE49-F238E27FC236}">
                <a16:creationId xmlns:a16="http://schemas.microsoft.com/office/drawing/2014/main" id="{BAB5F1D5-A15E-4042-886B-DEF52F289F6D}"/>
              </a:ext>
            </a:extLst>
          </p:cNvPr>
          <p:cNvSpPr>
            <a:spLocks noGrp="1"/>
          </p:cNvSpPr>
          <p:nvPr>
            <p:ph type="body" sz="quarter" idx="15" hasCustomPrompt="1"/>
          </p:nvPr>
        </p:nvSpPr>
        <p:spPr>
          <a:xfrm>
            <a:off x="7232968" y="1043168"/>
            <a:ext cx="3822064" cy="1342664"/>
          </a:xfrm>
        </p:spPr>
        <p:txBody>
          <a:bodyPr anchor="ctr"/>
          <a:lstStyle>
            <a:lvl1pPr marL="0" indent="0" algn="ctr" defTabSz="711200" rtl="0" eaLnBrk="1" latinLnBrk="0" hangingPunct="1">
              <a:spcBef>
                <a:spcPct val="0"/>
              </a:spcBef>
              <a:spcAft>
                <a:spcPct val="0"/>
              </a:spcAft>
              <a:buFontTx/>
              <a:buNone/>
              <a:defRPr lang="en-US" sz="1600" kern="1200">
                <a:solidFill>
                  <a:srgbClr val="FFFFFF"/>
                </a:solidFill>
                <a:latin typeface="Precisely" pitchFamily="2" charset="0"/>
                <a:ea typeface="+mn-ea"/>
                <a:cs typeface="Arial"/>
              </a:defRPr>
            </a:lvl1pPr>
          </a:lstStyle>
          <a:p>
            <a:pPr marL="0" lvl="0" algn="ctr" defTabSz="711200" rtl="0" eaLnBrk="1" latinLnBrk="0" hangingPunct="1">
              <a:spcBef>
                <a:spcPct val="0"/>
              </a:spcBef>
              <a:spcAft>
                <a:spcPct val="0"/>
              </a:spcAft>
              <a:defRPr/>
            </a:pPr>
            <a:r>
              <a:rPr lang="en-GB" err="1"/>
              <a:t>Lorum</a:t>
            </a:r>
            <a:r>
              <a:rPr lang="en-GB"/>
              <a:t> </a:t>
            </a:r>
            <a:r>
              <a:rPr lang="en-GB" err="1"/>
              <a:t>amet</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aliqua</a:t>
            </a:r>
            <a:r>
              <a:rPr lang="en-GB"/>
              <a:t>. Ut </a:t>
            </a:r>
            <a:r>
              <a:rPr lang="en-GB" err="1"/>
              <a:t>enim</a:t>
            </a:r>
            <a:r>
              <a:rPr lang="en-GB"/>
              <a:t> ad minim  </a:t>
            </a:r>
          </a:p>
        </p:txBody>
      </p:sp>
      <p:sp>
        <p:nvSpPr>
          <p:cNvPr id="28" name="Text Placeholder 6">
            <a:extLst>
              <a:ext uri="{FF2B5EF4-FFF2-40B4-BE49-F238E27FC236}">
                <a16:creationId xmlns:a16="http://schemas.microsoft.com/office/drawing/2014/main" id="{9F706309-1584-C544-B772-281E41A6C960}"/>
              </a:ext>
            </a:extLst>
          </p:cNvPr>
          <p:cNvSpPr>
            <a:spLocks noGrp="1"/>
          </p:cNvSpPr>
          <p:nvPr>
            <p:ph type="body" sz="quarter" idx="17" hasCustomPrompt="1"/>
          </p:nvPr>
        </p:nvSpPr>
        <p:spPr>
          <a:xfrm>
            <a:off x="1136968" y="4472169"/>
            <a:ext cx="3822064" cy="1342664"/>
          </a:xfrm>
        </p:spPr>
        <p:txBody>
          <a:bodyPr anchor="ctr"/>
          <a:lstStyle>
            <a:lvl1pPr marL="0" indent="0" algn="ctr" defTabSz="711200" rtl="0" eaLnBrk="1" latinLnBrk="0" hangingPunct="1">
              <a:spcBef>
                <a:spcPct val="0"/>
              </a:spcBef>
              <a:spcAft>
                <a:spcPct val="0"/>
              </a:spcAft>
              <a:buFontTx/>
              <a:buNone/>
              <a:defRPr lang="en-US" sz="1600" kern="1200">
                <a:solidFill>
                  <a:srgbClr val="FFFFFF"/>
                </a:solidFill>
                <a:latin typeface="Precisely" pitchFamily="2" charset="0"/>
                <a:ea typeface="+mn-ea"/>
                <a:cs typeface="Arial"/>
              </a:defRPr>
            </a:lvl1pPr>
          </a:lstStyle>
          <a:p>
            <a:pPr marL="0" lvl="0" algn="ctr" defTabSz="711200" rtl="0" eaLnBrk="1" latinLnBrk="0" hangingPunct="1">
              <a:spcBef>
                <a:spcPct val="0"/>
              </a:spcBef>
              <a:spcAft>
                <a:spcPct val="0"/>
              </a:spcAft>
              <a:defRPr/>
            </a:pPr>
            <a:r>
              <a:rPr lang="en-GB" err="1"/>
              <a:t>Lorum</a:t>
            </a:r>
            <a:r>
              <a:rPr lang="en-GB"/>
              <a:t> </a:t>
            </a:r>
            <a:r>
              <a:rPr lang="en-GB" err="1"/>
              <a:t>amet</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aliqua</a:t>
            </a:r>
            <a:r>
              <a:rPr lang="en-GB"/>
              <a:t>. Ut </a:t>
            </a:r>
            <a:r>
              <a:rPr lang="en-GB" err="1"/>
              <a:t>enim</a:t>
            </a:r>
            <a:r>
              <a:rPr lang="en-GB"/>
              <a:t> ad minim  </a:t>
            </a:r>
          </a:p>
        </p:txBody>
      </p:sp>
    </p:spTree>
    <p:extLst>
      <p:ext uri="{BB962C8B-B14F-4D97-AF65-F5344CB8AC3E}">
        <p14:creationId xmlns:p14="http://schemas.microsoft.com/office/powerpoint/2010/main" val="3648577988"/>
      </p:ext>
    </p:extLst>
  </p:cSld>
  <p:clrMapOvr>
    <a:masterClrMapping/>
  </p:clrMapOvr>
  <p:extLst>
    <p:ext uri="{DCECCB84-F9BA-43D5-87BE-67443E8EF086}">
      <p15:sldGuideLst xmlns:p15="http://schemas.microsoft.com/office/powerpoint/2012/main">
        <p15:guide id="1" orient="horz" pos="2160">
          <p15:clr>
            <a:srgbClr val="FBAE40"/>
          </p15:clr>
        </p15:guide>
        <p15:guide id="3"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ta quote">
    <p:bg>
      <p:bgPr>
        <a:solidFill>
          <a:schemeClr val="accent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29FAAFE-0C4E-0749-BE2D-251A4203EED6}"/>
              </a:ext>
            </a:extLst>
          </p:cNvPr>
          <p:cNvGrpSpPr/>
          <p:nvPr userDrawn="1"/>
        </p:nvGrpSpPr>
        <p:grpSpPr>
          <a:xfrm>
            <a:off x="0" y="3924356"/>
            <a:ext cx="12192000" cy="2933483"/>
            <a:chOff x="0" y="3924356"/>
            <a:chExt cx="12192000" cy="2933483"/>
          </a:xfrm>
          <a:solidFill>
            <a:schemeClr val="accent1"/>
          </a:solidFill>
        </p:grpSpPr>
        <p:sp>
          <p:nvSpPr>
            <p:cNvPr id="10" name="Freeform 9">
              <a:extLst>
                <a:ext uri="{FF2B5EF4-FFF2-40B4-BE49-F238E27FC236}">
                  <a16:creationId xmlns:a16="http://schemas.microsoft.com/office/drawing/2014/main" id="{ACD0E01B-B585-1448-9AE7-EA823617A0F9}"/>
                </a:ext>
              </a:extLst>
            </p:cNvPr>
            <p:cNvSpPr/>
            <p:nvPr/>
          </p:nvSpPr>
          <p:spPr>
            <a:xfrm>
              <a:off x="3612421"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sp>
          <p:nvSpPr>
            <p:cNvPr id="13" name="Freeform 12">
              <a:extLst>
                <a:ext uri="{FF2B5EF4-FFF2-40B4-BE49-F238E27FC236}">
                  <a16:creationId xmlns:a16="http://schemas.microsoft.com/office/drawing/2014/main" id="{EF9051C7-85ED-CA44-8537-5A1D58A17D53}"/>
                </a:ext>
              </a:extLst>
            </p:cNvPr>
            <p:cNvSpPr/>
            <p:nvPr/>
          </p:nvSpPr>
          <p:spPr>
            <a:xfrm>
              <a:off x="8240863" y="3924356"/>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grpSp>
          <p:nvGrpSpPr>
            <p:cNvPr id="14" name="Graphic 6">
              <a:extLst>
                <a:ext uri="{FF2B5EF4-FFF2-40B4-BE49-F238E27FC236}">
                  <a16:creationId xmlns:a16="http://schemas.microsoft.com/office/drawing/2014/main" id="{B52BDE1B-9D0F-334F-AD52-4AF3D9CFBC1B}"/>
                </a:ext>
              </a:extLst>
            </p:cNvPr>
            <p:cNvGrpSpPr/>
            <p:nvPr/>
          </p:nvGrpSpPr>
          <p:grpSpPr>
            <a:xfrm>
              <a:off x="0" y="3924422"/>
              <a:ext cx="11682944" cy="1381899"/>
              <a:chOff x="167004" y="3779901"/>
              <a:chExt cx="11362880" cy="1344041"/>
            </a:xfrm>
            <a:grpFill/>
          </p:grpSpPr>
          <p:sp>
            <p:nvSpPr>
              <p:cNvPr id="37" name="Freeform 36">
                <a:extLst>
                  <a:ext uri="{FF2B5EF4-FFF2-40B4-BE49-F238E27FC236}">
                    <a16:creationId xmlns:a16="http://schemas.microsoft.com/office/drawing/2014/main" id="{4946F8B8-C863-6F4C-840B-BE67AAA5753F}"/>
                  </a:ext>
                </a:extLst>
              </p:cNvPr>
              <p:cNvSpPr/>
              <p:nvPr/>
            </p:nvSpPr>
            <p:spPr>
              <a:xfrm>
                <a:off x="10185971" y="3779901"/>
                <a:ext cx="1343914" cy="1344041"/>
              </a:xfrm>
              <a:custGeom>
                <a:avLst/>
                <a:gdLst>
                  <a:gd name="connsiteX0" fmla="*/ 672529 w 1343914"/>
                  <a:gd name="connsiteY0" fmla="*/ 1020699 h 1344041"/>
                  <a:gd name="connsiteX1" fmla="*/ 1020509 w 1343914"/>
                  <a:gd name="connsiteY1" fmla="*/ 671449 h 1344041"/>
                  <a:gd name="connsiteX2" fmla="*/ 671259 w 1343914"/>
                  <a:gd name="connsiteY2" fmla="*/ 323469 h 1344041"/>
                  <a:gd name="connsiteX3" fmla="*/ 323279 w 1343914"/>
                  <a:gd name="connsiteY3" fmla="*/ 672084 h 1344041"/>
                  <a:gd name="connsiteX4" fmla="*/ 672529 w 1343914"/>
                  <a:gd name="connsiteY4" fmla="*/ 1020699 h 1344041"/>
                  <a:gd name="connsiteX5" fmla="*/ 672529 w 1343914"/>
                  <a:gd name="connsiteY5" fmla="*/ 127 h 1344041"/>
                  <a:gd name="connsiteX6" fmla="*/ 1343914 w 1343914"/>
                  <a:gd name="connsiteY6" fmla="*/ 672655 h 1344041"/>
                  <a:gd name="connsiteX7" fmla="*/ 671385 w 1343914"/>
                  <a:gd name="connsiteY7" fmla="*/ 1344041 h 1344041"/>
                  <a:gd name="connsiteX8" fmla="*/ 0 w 1343914"/>
                  <a:gd name="connsiteY8" fmla="*/ 672084 h 1344041"/>
                  <a:gd name="connsiteX9" fmla="*/ 672529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529" y="1020699"/>
                    </a:moveTo>
                    <a:cubicBezTo>
                      <a:pt x="865060" y="1020350"/>
                      <a:pt x="1020890" y="863981"/>
                      <a:pt x="1020509" y="671449"/>
                    </a:cubicBezTo>
                    <a:cubicBezTo>
                      <a:pt x="1020128" y="478917"/>
                      <a:pt x="863791" y="323120"/>
                      <a:pt x="671259" y="323469"/>
                    </a:cubicBezTo>
                    <a:cubicBezTo>
                      <a:pt x="478981" y="323818"/>
                      <a:pt x="323279" y="479799"/>
                      <a:pt x="323279" y="672084"/>
                    </a:cubicBezTo>
                    <a:cubicBezTo>
                      <a:pt x="323660" y="864724"/>
                      <a:pt x="479870" y="1020699"/>
                      <a:pt x="672529" y="1020699"/>
                    </a:cubicBezTo>
                    <a:moveTo>
                      <a:pt x="672529" y="127"/>
                    </a:moveTo>
                    <a:cubicBezTo>
                      <a:pt x="1043622" y="445"/>
                      <a:pt x="1344232" y="301542"/>
                      <a:pt x="1343914" y="672655"/>
                    </a:cubicBezTo>
                    <a:cubicBezTo>
                      <a:pt x="1343597" y="1043768"/>
                      <a:pt x="1042480" y="1344358"/>
                      <a:pt x="671385" y="1344041"/>
                    </a:cubicBezTo>
                    <a:cubicBezTo>
                      <a:pt x="300482" y="1343723"/>
                      <a:pt x="0" y="1042975"/>
                      <a:pt x="0" y="672084"/>
                    </a:cubicBezTo>
                    <a:cubicBezTo>
                      <a:pt x="572" y="300958"/>
                      <a:pt x="301435"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8" name="Freeform 37">
                <a:extLst>
                  <a:ext uri="{FF2B5EF4-FFF2-40B4-BE49-F238E27FC236}">
                    <a16:creationId xmlns:a16="http://schemas.microsoft.com/office/drawing/2014/main" id="{A9A86D12-F230-BD4E-963D-E54AD55B5B00}"/>
                  </a:ext>
                </a:extLst>
              </p:cNvPr>
              <p:cNvSpPr/>
              <p:nvPr/>
            </p:nvSpPr>
            <p:spPr>
              <a:xfrm>
                <a:off x="1676717" y="3779901"/>
                <a:ext cx="1343914" cy="1344041"/>
              </a:xfrm>
              <a:custGeom>
                <a:avLst/>
                <a:gdLst>
                  <a:gd name="connsiteX0" fmla="*/ 672783 w 1343914"/>
                  <a:gd name="connsiteY0" fmla="*/ 1020699 h 1344041"/>
                  <a:gd name="connsiteX1" fmla="*/ 1020763 w 1343914"/>
                  <a:gd name="connsiteY1" fmla="*/ 671449 h 1344041"/>
                  <a:gd name="connsiteX2" fmla="*/ 671513 w 1343914"/>
                  <a:gd name="connsiteY2" fmla="*/ 323469 h 1344041"/>
                  <a:gd name="connsiteX3" fmla="*/ 323533 w 1343914"/>
                  <a:gd name="connsiteY3" fmla="*/ 671957 h 1344041"/>
                  <a:gd name="connsiteX4" fmla="*/ 672783 w 1343914"/>
                  <a:gd name="connsiteY4" fmla="*/ 1020699 h 1344041"/>
                  <a:gd name="connsiteX5" fmla="*/ 672783 w 1343914"/>
                  <a:gd name="connsiteY5" fmla="*/ 127 h 1344041"/>
                  <a:gd name="connsiteX6" fmla="*/ 1343914 w 1343914"/>
                  <a:gd name="connsiteY6" fmla="*/ 672909 h 1344041"/>
                  <a:gd name="connsiteX7" fmla="*/ 671132 w 1343914"/>
                  <a:gd name="connsiteY7" fmla="*/ 1344041 h 1344041"/>
                  <a:gd name="connsiteX8" fmla="*/ 0 w 1343914"/>
                  <a:gd name="connsiteY8" fmla="*/ 671957 h 1344041"/>
                  <a:gd name="connsiteX9" fmla="*/ 672783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783" y="1020699"/>
                    </a:moveTo>
                    <a:cubicBezTo>
                      <a:pt x="865315" y="1020350"/>
                      <a:pt x="1021112" y="863981"/>
                      <a:pt x="1020763" y="671449"/>
                    </a:cubicBezTo>
                    <a:cubicBezTo>
                      <a:pt x="1020413" y="478917"/>
                      <a:pt x="864045" y="323120"/>
                      <a:pt x="671513" y="323469"/>
                    </a:cubicBezTo>
                    <a:cubicBezTo>
                      <a:pt x="479273" y="323818"/>
                      <a:pt x="323602" y="479717"/>
                      <a:pt x="323533" y="671957"/>
                    </a:cubicBezTo>
                    <a:cubicBezTo>
                      <a:pt x="323812" y="864641"/>
                      <a:pt x="480098" y="1020699"/>
                      <a:pt x="672783" y="1020699"/>
                    </a:cubicBezTo>
                    <a:moveTo>
                      <a:pt x="672783" y="127"/>
                    </a:moveTo>
                    <a:cubicBezTo>
                      <a:pt x="1043896" y="584"/>
                      <a:pt x="1344371" y="301796"/>
                      <a:pt x="1343914" y="672909"/>
                    </a:cubicBezTo>
                    <a:cubicBezTo>
                      <a:pt x="1343457" y="1044022"/>
                      <a:pt x="1042245" y="1344498"/>
                      <a:pt x="671132" y="1344041"/>
                    </a:cubicBezTo>
                    <a:cubicBezTo>
                      <a:pt x="300292" y="1343584"/>
                      <a:pt x="-70" y="1042797"/>
                      <a:pt x="0" y="671957"/>
                    </a:cubicBezTo>
                    <a:cubicBezTo>
                      <a:pt x="629" y="300787"/>
                      <a:pt x="301612" y="178"/>
                      <a:pt x="672783"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9" name="Freeform 38">
                <a:extLst>
                  <a:ext uri="{FF2B5EF4-FFF2-40B4-BE49-F238E27FC236}">
                    <a16:creationId xmlns:a16="http://schemas.microsoft.com/office/drawing/2014/main" id="{6216503C-23E3-5845-A4D0-290F2D77869D}"/>
                  </a:ext>
                </a:extLst>
              </p:cNvPr>
              <p:cNvSpPr/>
              <p:nvPr/>
            </p:nvSpPr>
            <p:spPr>
              <a:xfrm>
                <a:off x="167004" y="3779901"/>
                <a:ext cx="1343914" cy="1344041"/>
              </a:xfrm>
              <a:custGeom>
                <a:avLst/>
                <a:gdLst>
                  <a:gd name="connsiteX0" fmla="*/ 672465 w 1343914"/>
                  <a:gd name="connsiteY0" fmla="*/ 1020699 h 1344041"/>
                  <a:gd name="connsiteX1" fmla="*/ 1020826 w 1343914"/>
                  <a:gd name="connsiteY1" fmla="*/ 671830 h 1344041"/>
                  <a:gd name="connsiteX2" fmla="*/ 671957 w 1343914"/>
                  <a:gd name="connsiteY2" fmla="*/ 323469 h 1344041"/>
                  <a:gd name="connsiteX3" fmla="*/ 323596 w 1343914"/>
                  <a:gd name="connsiteY3" fmla="*/ 672084 h 1344041"/>
                  <a:gd name="connsiteX4" fmla="*/ 672465 w 1343914"/>
                  <a:gd name="connsiteY4" fmla="*/ 1020699 h 1344041"/>
                  <a:gd name="connsiteX5" fmla="*/ 672465 w 1343914"/>
                  <a:gd name="connsiteY5" fmla="*/ 127 h 1344041"/>
                  <a:gd name="connsiteX6" fmla="*/ 1343914 w 1343914"/>
                  <a:gd name="connsiteY6" fmla="*/ 672592 h 1344041"/>
                  <a:gd name="connsiteX7" fmla="*/ 671449 w 1343914"/>
                  <a:gd name="connsiteY7" fmla="*/ 1344041 h 1344041"/>
                  <a:gd name="connsiteX8" fmla="*/ 0 w 1343914"/>
                  <a:gd name="connsiteY8" fmla="*/ 671957 h 1344041"/>
                  <a:gd name="connsiteX9" fmla="*/ 672465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465" y="1020699"/>
                    </a:moveTo>
                    <a:cubicBezTo>
                      <a:pt x="864997" y="1020559"/>
                      <a:pt x="1020966" y="864362"/>
                      <a:pt x="1020826" y="671830"/>
                    </a:cubicBezTo>
                    <a:cubicBezTo>
                      <a:pt x="1020686" y="479298"/>
                      <a:pt x="864489" y="323329"/>
                      <a:pt x="671957" y="323469"/>
                    </a:cubicBezTo>
                    <a:cubicBezTo>
                      <a:pt x="479520" y="323609"/>
                      <a:pt x="323596" y="479647"/>
                      <a:pt x="323596" y="672084"/>
                    </a:cubicBezTo>
                    <a:cubicBezTo>
                      <a:pt x="323946" y="864572"/>
                      <a:pt x="479977" y="1020489"/>
                      <a:pt x="672465" y="1020699"/>
                    </a:cubicBezTo>
                    <a:moveTo>
                      <a:pt x="672465" y="127"/>
                    </a:moveTo>
                    <a:cubicBezTo>
                      <a:pt x="1043578" y="406"/>
                      <a:pt x="1344193" y="301479"/>
                      <a:pt x="1343914" y="672592"/>
                    </a:cubicBezTo>
                    <a:cubicBezTo>
                      <a:pt x="1343635" y="1043705"/>
                      <a:pt x="1042562" y="1344320"/>
                      <a:pt x="671449" y="1344041"/>
                    </a:cubicBezTo>
                    <a:cubicBezTo>
                      <a:pt x="300486" y="1343761"/>
                      <a:pt x="-70" y="1042918"/>
                      <a:pt x="0" y="671957"/>
                    </a:cubicBezTo>
                    <a:cubicBezTo>
                      <a:pt x="630" y="300907"/>
                      <a:pt x="301416" y="349"/>
                      <a:pt x="672465"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15" name="Freeform 14">
              <a:extLst>
                <a:ext uri="{FF2B5EF4-FFF2-40B4-BE49-F238E27FC236}">
                  <a16:creationId xmlns:a16="http://schemas.microsoft.com/office/drawing/2014/main" id="{6A8CB631-04A0-AC44-9B27-66D67CD3F0F1}"/>
                </a:ext>
              </a:extLst>
            </p:cNvPr>
            <p:cNvSpPr/>
            <p:nvPr/>
          </p:nvSpPr>
          <p:spPr>
            <a:xfrm>
              <a:off x="11853348"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sp>
          <p:nvSpPr>
            <p:cNvPr id="16" name="Freeform 15">
              <a:extLst>
                <a:ext uri="{FF2B5EF4-FFF2-40B4-BE49-F238E27FC236}">
                  <a16:creationId xmlns:a16="http://schemas.microsoft.com/office/drawing/2014/main" id="{BE5FF4EB-A246-CC44-8F28-D8D5F62FA2D9}"/>
                </a:ext>
              </a:extLst>
            </p:cNvPr>
            <p:cNvSpPr/>
            <p:nvPr/>
          </p:nvSpPr>
          <p:spPr>
            <a:xfrm>
              <a:off x="3104476"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grpSp>
          <p:nvGrpSpPr>
            <p:cNvPr id="17" name="Graphic 6">
              <a:extLst>
                <a:ext uri="{FF2B5EF4-FFF2-40B4-BE49-F238E27FC236}">
                  <a16:creationId xmlns:a16="http://schemas.microsoft.com/office/drawing/2014/main" id="{30D26D8B-2AAA-B140-BA58-5AD5945533E1}"/>
                </a:ext>
              </a:extLst>
            </p:cNvPr>
            <p:cNvGrpSpPr/>
            <p:nvPr/>
          </p:nvGrpSpPr>
          <p:grpSpPr>
            <a:xfrm>
              <a:off x="6180875" y="3924422"/>
              <a:ext cx="3949766" cy="1381899"/>
              <a:chOff x="6178549" y="3779901"/>
              <a:chExt cx="3841559" cy="1344041"/>
            </a:xfrm>
            <a:grpFill/>
          </p:grpSpPr>
          <p:sp>
            <p:nvSpPr>
              <p:cNvPr id="35" name="Freeform 34">
                <a:extLst>
                  <a:ext uri="{FF2B5EF4-FFF2-40B4-BE49-F238E27FC236}">
                    <a16:creationId xmlns:a16="http://schemas.microsoft.com/office/drawing/2014/main" id="{F2697A2F-DD0E-1346-9E9E-BAE1F5C3811E}"/>
                  </a:ext>
                </a:extLst>
              </p:cNvPr>
              <p:cNvSpPr/>
              <p:nvPr/>
            </p:nvSpPr>
            <p:spPr>
              <a:xfrm>
                <a:off x="8676195" y="3780028"/>
                <a:ext cx="1343914" cy="1343913"/>
              </a:xfrm>
              <a:custGeom>
                <a:avLst/>
                <a:gdLst>
                  <a:gd name="connsiteX0" fmla="*/ 672529 w 1343914"/>
                  <a:gd name="connsiteY0" fmla="*/ 1020572 h 1343913"/>
                  <a:gd name="connsiteX1" fmla="*/ 1020509 w 1343914"/>
                  <a:gd name="connsiteY1" fmla="*/ 671322 h 1343913"/>
                  <a:gd name="connsiteX2" fmla="*/ 671259 w 1343914"/>
                  <a:gd name="connsiteY2" fmla="*/ 323342 h 1343913"/>
                  <a:gd name="connsiteX3" fmla="*/ 323279 w 1343914"/>
                  <a:gd name="connsiteY3" fmla="*/ 671957 h 1343913"/>
                  <a:gd name="connsiteX4" fmla="*/ 672529 w 1343914"/>
                  <a:gd name="connsiteY4" fmla="*/ 1020572 h 1343913"/>
                  <a:gd name="connsiteX5" fmla="*/ 672529 w 1343914"/>
                  <a:gd name="connsiteY5" fmla="*/ 0 h 1343913"/>
                  <a:gd name="connsiteX6" fmla="*/ 1343914 w 1343914"/>
                  <a:gd name="connsiteY6" fmla="*/ 672528 h 1343913"/>
                  <a:gd name="connsiteX7" fmla="*/ 671386 w 1343914"/>
                  <a:gd name="connsiteY7" fmla="*/ 1343914 h 1343913"/>
                  <a:gd name="connsiteX8" fmla="*/ 0 w 1343914"/>
                  <a:gd name="connsiteY8" fmla="*/ 671957 h 1343913"/>
                  <a:gd name="connsiteX9" fmla="*/ 672529 w 1343914"/>
                  <a:gd name="connsiteY9" fmla="*/ 0 h 134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3">
                    <a:moveTo>
                      <a:pt x="672529" y="1020572"/>
                    </a:moveTo>
                    <a:cubicBezTo>
                      <a:pt x="865061" y="1020223"/>
                      <a:pt x="1020890" y="863854"/>
                      <a:pt x="1020509" y="671322"/>
                    </a:cubicBezTo>
                    <a:cubicBezTo>
                      <a:pt x="1020128" y="478790"/>
                      <a:pt x="863791" y="322993"/>
                      <a:pt x="671259" y="323342"/>
                    </a:cubicBezTo>
                    <a:cubicBezTo>
                      <a:pt x="478981" y="323691"/>
                      <a:pt x="323279" y="479672"/>
                      <a:pt x="323279" y="671957"/>
                    </a:cubicBezTo>
                    <a:cubicBezTo>
                      <a:pt x="323660" y="864597"/>
                      <a:pt x="479870" y="1020572"/>
                      <a:pt x="672529" y="1020572"/>
                    </a:cubicBezTo>
                    <a:moveTo>
                      <a:pt x="672529" y="0"/>
                    </a:moveTo>
                    <a:cubicBezTo>
                      <a:pt x="1043623" y="317"/>
                      <a:pt x="1344232" y="301415"/>
                      <a:pt x="1343914" y="672528"/>
                    </a:cubicBezTo>
                    <a:cubicBezTo>
                      <a:pt x="1343597" y="1043641"/>
                      <a:pt x="1042480" y="1344231"/>
                      <a:pt x="671386" y="1343914"/>
                    </a:cubicBezTo>
                    <a:cubicBezTo>
                      <a:pt x="300482" y="1343596"/>
                      <a:pt x="0" y="1042848"/>
                      <a:pt x="0" y="671957"/>
                    </a:cubicBezTo>
                    <a:cubicBezTo>
                      <a:pt x="636" y="300882"/>
                      <a:pt x="301435"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6" name="Freeform 35">
                <a:extLst>
                  <a:ext uri="{FF2B5EF4-FFF2-40B4-BE49-F238E27FC236}">
                    <a16:creationId xmlns:a16="http://schemas.microsoft.com/office/drawing/2014/main" id="{42CABBCA-C4CA-DC4F-A7DF-A6EB4A449722}"/>
                  </a:ext>
                </a:extLst>
              </p:cNvPr>
              <p:cNvSpPr/>
              <p:nvPr/>
            </p:nvSpPr>
            <p:spPr>
              <a:xfrm>
                <a:off x="6178549" y="3779901"/>
                <a:ext cx="1343914" cy="1344040"/>
              </a:xfrm>
              <a:custGeom>
                <a:avLst/>
                <a:gdLst>
                  <a:gd name="connsiteX0" fmla="*/ 672275 w 1343914"/>
                  <a:gd name="connsiteY0" fmla="*/ 1020699 h 1344040"/>
                  <a:gd name="connsiteX1" fmla="*/ 1020635 w 1343914"/>
                  <a:gd name="connsiteY1" fmla="*/ 671830 h 1344040"/>
                  <a:gd name="connsiteX2" fmla="*/ 671767 w 1343914"/>
                  <a:gd name="connsiteY2" fmla="*/ 323469 h 1344040"/>
                  <a:gd name="connsiteX3" fmla="*/ 323405 w 1343914"/>
                  <a:gd name="connsiteY3" fmla="*/ 672084 h 1344040"/>
                  <a:gd name="connsiteX4" fmla="*/ 672275 w 1343914"/>
                  <a:gd name="connsiteY4" fmla="*/ 1020699 h 1344040"/>
                  <a:gd name="connsiteX5" fmla="*/ 672275 w 1343914"/>
                  <a:gd name="connsiteY5" fmla="*/ 127 h 1344040"/>
                  <a:gd name="connsiteX6" fmla="*/ 1343914 w 1343914"/>
                  <a:gd name="connsiteY6" fmla="*/ 672402 h 1344040"/>
                  <a:gd name="connsiteX7" fmla="*/ 671640 w 1343914"/>
                  <a:gd name="connsiteY7" fmla="*/ 1344041 h 1344040"/>
                  <a:gd name="connsiteX8" fmla="*/ 0 w 1343914"/>
                  <a:gd name="connsiteY8" fmla="*/ 671957 h 1344040"/>
                  <a:gd name="connsiteX9" fmla="*/ 672465 w 1343914"/>
                  <a:gd name="connsiteY9" fmla="*/ 0 h 134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0">
                    <a:moveTo>
                      <a:pt x="672275" y="1020699"/>
                    </a:moveTo>
                    <a:cubicBezTo>
                      <a:pt x="864806" y="1020559"/>
                      <a:pt x="1020763" y="864362"/>
                      <a:pt x="1020635" y="671830"/>
                    </a:cubicBezTo>
                    <a:cubicBezTo>
                      <a:pt x="1020508" y="479298"/>
                      <a:pt x="864298" y="323329"/>
                      <a:pt x="671767" y="323469"/>
                    </a:cubicBezTo>
                    <a:cubicBezTo>
                      <a:pt x="479361" y="323609"/>
                      <a:pt x="323405" y="479647"/>
                      <a:pt x="323405" y="672084"/>
                    </a:cubicBezTo>
                    <a:cubicBezTo>
                      <a:pt x="323786" y="864572"/>
                      <a:pt x="479806" y="1020489"/>
                      <a:pt x="672275" y="1020699"/>
                    </a:cubicBezTo>
                    <a:moveTo>
                      <a:pt x="672275" y="127"/>
                    </a:moveTo>
                    <a:cubicBezTo>
                      <a:pt x="1043369" y="305"/>
                      <a:pt x="1344105" y="301288"/>
                      <a:pt x="1343914" y="672402"/>
                    </a:cubicBezTo>
                    <a:cubicBezTo>
                      <a:pt x="1343723" y="1043515"/>
                      <a:pt x="1042733" y="1344219"/>
                      <a:pt x="671640" y="1344041"/>
                    </a:cubicBezTo>
                    <a:cubicBezTo>
                      <a:pt x="300609" y="1343863"/>
                      <a:pt x="-70" y="1042994"/>
                      <a:pt x="0" y="671957"/>
                    </a:cubicBezTo>
                    <a:cubicBezTo>
                      <a:pt x="629" y="300907"/>
                      <a:pt x="301434" y="349"/>
                      <a:pt x="672465"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18" name="Freeform 17">
              <a:extLst>
                <a:ext uri="{FF2B5EF4-FFF2-40B4-BE49-F238E27FC236}">
                  <a16:creationId xmlns:a16="http://schemas.microsoft.com/office/drawing/2014/main" id="{184BFE33-2FAE-4944-A253-42D9BAF45AE7}"/>
                </a:ext>
              </a:extLst>
            </p:cNvPr>
            <p:cNvSpPr/>
            <p:nvPr/>
          </p:nvSpPr>
          <p:spPr>
            <a:xfrm>
              <a:off x="7732918"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sp>
          <p:nvSpPr>
            <p:cNvPr id="19" name="Freeform 18">
              <a:extLst>
                <a:ext uri="{FF2B5EF4-FFF2-40B4-BE49-F238E27FC236}">
                  <a16:creationId xmlns:a16="http://schemas.microsoft.com/office/drawing/2014/main" id="{657A4A7E-680E-AD46-897A-161603F1082F}"/>
                </a:ext>
              </a:extLst>
            </p:cNvPr>
            <p:cNvSpPr/>
            <p:nvPr/>
          </p:nvSpPr>
          <p:spPr>
            <a:xfrm>
              <a:off x="4120432" y="3924422"/>
              <a:ext cx="1381769" cy="1381899"/>
            </a:xfrm>
            <a:custGeom>
              <a:avLst/>
              <a:gdLst>
                <a:gd name="connsiteX0" fmla="*/ 672529 w 1343914"/>
                <a:gd name="connsiteY0" fmla="*/ 1020699 h 1344041"/>
                <a:gd name="connsiteX1" fmla="*/ 1020509 w 1343914"/>
                <a:gd name="connsiteY1" fmla="*/ 671449 h 1344041"/>
                <a:gd name="connsiteX2" fmla="*/ 671259 w 1343914"/>
                <a:gd name="connsiteY2" fmla="*/ 323469 h 1344041"/>
                <a:gd name="connsiteX3" fmla="*/ 323279 w 1343914"/>
                <a:gd name="connsiteY3" fmla="*/ 672084 h 1344041"/>
                <a:gd name="connsiteX4" fmla="*/ 672529 w 1343914"/>
                <a:gd name="connsiteY4" fmla="*/ 1020699 h 1344041"/>
                <a:gd name="connsiteX5" fmla="*/ 672529 w 1343914"/>
                <a:gd name="connsiteY5" fmla="*/ 127 h 1344041"/>
                <a:gd name="connsiteX6" fmla="*/ 1343914 w 1343914"/>
                <a:gd name="connsiteY6" fmla="*/ 672655 h 1344041"/>
                <a:gd name="connsiteX7" fmla="*/ 671386 w 1343914"/>
                <a:gd name="connsiteY7" fmla="*/ 1344041 h 1344041"/>
                <a:gd name="connsiteX8" fmla="*/ 0 w 1343914"/>
                <a:gd name="connsiteY8" fmla="*/ 671957 h 1344041"/>
                <a:gd name="connsiteX9" fmla="*/ 672529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529" y="1020699"/>
                  </a:moveTo>
                  <a:cubicBezTo>
                    <a:pt x="865061" y="1020350"/>
                    <a:pt x="1020858" y="863981"/>
                    <a:pt x="1020509" y="671449"/>
                  </a:cubicBezTo>
                  <a:cubicBezTo>
                    <a:pt x="1020159" y="478917"/>
                    <a:pt x="863791" y="323120"/>
                    <a:pt x="671259" y="323469"/>
                  </a:cubicBezTo>
                  <a:cubicBezTo>
                    <a:pt x="478974" y="323818"/>
                    <a:pt x="323279" y="479799"/>
                    <a:pt x="323279" y="672084"/>
                  </a:cubicBezTo>
                  <a:cubicBezTo>
                    <a:pt x="323628" y="864724"/>
                    <a:pt x="479889" y="1020699"/>
                    <a:pt x="672529" y="1020699"/>
                  </a:cubicBezTo>
                  <a:moveTo>
                    <a:pt x="672529" y="127"/>
                  </a:moveTo>
                  <a:cubicBezTo>
                    <a:pt x="1043642" y="445"/>
                    <a:pt x="1344232" y="301542"/>
                    <a:pt x="1343914" y="672655"/>
                  </a:cubicBezTo>
                  <a:cubicBezTo>
                    <a:pt x="1343597" y="1043768"/>
                    <a:pt x="1042499" y="1344358"/>
                    <a:pt x="671386" y="1344041"/>
                  </a:cubicBezTo>
                  <a:cubicBezTo>
                    <a:pt x="300450" y="1343723"/>
                    <a:pt x="-70" y="1042892"/>
                    <a:pt x="0" y="671957"/>
                  </a:cubicBezTo>
                  <a:cubicBezTo>
                    <a:pt x="629" y="300882"/>
                    <a:pt x="301454"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20" name="Freeform 19">
              <a:extLst>
                <a:ext uri="{FF2B5EF4-FFF2-40B4-BE49-F238E27FC236}">
                  <a16:creationId xmlns:a16="http://schemas.microsoft.com/office/drawing/2014/main" id="{270FED6A-5DE8-474B-8C1F-47282A5161B8}"/>
                </a:ext>
              </a:extLst>
            </p:cNvPr>
            <p:cNvSpPr/>
            <p:nvPr/>
          </p:nvSpPr>
          <p:spPr>
            <a:xfrm>
              <a:off x="5672670"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sp>
          <p:nvSpPr>
            <p:cNvPr id="21" name="Freeform 20">
              <a:extLst>
                <a:ext uri="{FF2B5EF4-FFF2-40B4-BE49-F238E27FC236}">
                  <a16:creationId xmlns:a16="http://schemas.microsoft.com/office/drawing/2014/main" id="{768435C7-E682-A242-A34E-7F48CBA0864E}"/>
                </a:ext>
              </a:extLst>
            </p:cNvPr>
            <p:cNvSpPr/>
            <p:nvPr/>
          </p:nvSpPr>
          <p:spPr>
            <a:xfrm>
              <a:off x="4120171"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sp>
          <p:nvSpPr>
            <p:cNvPr id="22" name="Freeform 21">
              <a:extLst>
                <a:ext uri="{FF2B5EF4-FFF2-40B4-BE49-F238E27FC236}">
                  <a16:creationId xmlns:a16="http://schemas.microsoft.com/office/drawing/2014/main" id="{3E9727E3-50EA-A141-AC82-4A61EFB5C58A}"/>
                </a:ext>
              </a:extLst>
            </p:cNvPr>
            <p:cNvSpPr/>
            <p:nvPr/>
          </p:nvSpPr>
          <p:spPr>
            <a:xfrm>
              <a:off x="8748613"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grpSp>
          <p:nvGrpSpPr>
            <p:cNvPr id="23" name="Graphic 6">
              <a:extLst>
                <a:ext uri="{FF2B5EF4-FFF2-40B4-BE49-F238E27FC236}">
                  <a16:creationId xmlns:a16="http://schemas.microsoft.com/office/drawing/2014/main" id="{C4BFACA1-6C42-354D-99D0-D34466E7A432}"/>
                </a:ext>
              </a:extLst>
            </p:cNvPr>
            <p:cNvGrpSpPr/>
            <p:nvPr/>
          </p:nvGrpSpPr>
          <p:grpSpPr>
            <a:xfrm>
              <a:off x="507684" y="5476070"/>
              <a:ext cx="11682944" cy="1381769"/>
              <a:chOff x="660780" y="5289041"/>
              <a:chExt cx="11362880" cy="1343914"/>
            </a:xfrm>
            <a:grpFill/>
          </p:grpSpPr>
          <p:sp>
            <p:nvSpPr>
              <p:cNvPr id="32" name="Freeform 31">
                <a:extLst>
                  <a:ext uri="{FF2B5EF4-FFF2-40B4-BE49-F238E27FC236}">
                    <a16:creationId xmlns:a16="http://schemas.microsoft.com/office/drawing/2014/main" id="{096CC920-38F1-BF44-893C-A31A8D416984}"/>
                  </a:ext>
                </a:extLst>
              </p:cNvPr>
              <p:cNvSpPr/>
              <p:nvPr/>
            </p:nvSpPr>
            <p:spPr>
              <a:xfrm>
                <a:off x="10679747" y="5289041"/>
                <a:ext cx="1343914" cy="1343914"/>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7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53" y="864172"/>
                      <a:pt x="1020826" y="671640"/>
                    </a:cubicBezTo>
                    <a:cubicBezTo>
                      <a:pt x="1020699" y="479108"/>
                      <a:pt x="864489" y="323139"/>
                      <a:pt x="671957" y="323279"/>
                    </a:cubicBezTo>
                    <a:cubicBezTo>
                      <a:pt x="479489" y="323418"/>
                      <a:pt x="323533" y="479495"/>
                      <a:pt x="323597" y="671957"/>
                    </a:cubicBezTo>
                    <a:cubicBezTo>
                      <a:pt x="323977" y="864419"/>
                      <a:pt x="479996" y="1020299"/>
                      <a:pt x="672465" y="1020509"/>
                    </a:cubicBezTo>
                    <a:moveTo>
                      <a:pt x="672465" y="0"/>
                    </a:moveTo>
                    <a:cubicBezTo>
                      <a:pt x="1043559" y="279"/>
                      <a:pt x="1344168" y="301352"/>
                      <a:pt x="1343914" y="672465"/>
                    </a:cubicBezTo>
                    <a:cubicBezTo>
                      <a:pt x="1343660" y="1043578"/>
                      <a:pt x="1042543" y="1344168"/>
                      <a:pt x="671449" y="1343915"/>
                    </a:cubicBezTo>
                    <a:cubicBezTo>
                      <a:pt x="300546" y="1343660"/>
                      <a:pt x="0" y="1042867"/>
                      <a:pt x="0" y="671957"/>
                    </a:cubicBezTo>
                    <a:cubicBezTo>
                      <a:pt x="635" y="300908"/>
                      <a:pt x="301434" y="349"/>
                      <a:pt x="672465"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3" name="Freeform 32">
                <a:extLst>
                  <a:ext uri="{FF2B5EF4-FFF2-40B4-BE49-F238E27FC236}">
                    <a16:creationId xmlns:a16="http://schemas.microsoft.com/office/drawing/2014/main" id="{81B31E01-80EF-694E-9E36-75CFCFF22373}"/>
                  </a:ext>
                </a:extLst>
              </p:cNvPr>
              <p:cNvSpPr/>
              <p:nvPr/>
            </p:nvSpPr>
            <p:spPr>
              <a:xfrm>
                <a:off x="2170493" y="5289041"/>
                <a:ext cx="1343914" cy="1343914"/>
              </a:xfrm>
              <a:custGeom>
                <a:avLst/>
                <a:gdLst>
                  <a:gd name="connsiteX0" fmla="*/ 672529 w 1343914"/>
                  <a:gd name="connsiteY0" fmla="*/ 1020509 h 1343914"/>
                  <a:gd name="connsiteX1" fmla="*/ 1020889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6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1" y="1020369"/>
                      <a:pt x="1021029" y="864172"/>
                      <a:pt x="1020889" y="671640"/>
                    </a:cubicBezTo>
                    <a:cubicBezTo>
                      <a:pt x="1020750" y="479108"/>
                      <a:pt x="864552" y="323139"/>
                      <a:pt x="672021" y="323279"/>
                    </a:cubicBezTo>
                    <a:cubicBezTo>
                      <a:pt x="479558" y="323418"/>
                      <a:pt x="323628" y="479495"/>
                      <a:pt x="323660" y="671957"/>
                    </a:cubicBezTo>
                    <a:cubicBezTo>
                      <a:pt x="324047" y="864419"/>
                      <a:pt x="480066" y="1020299"/>
                      <a:pt x="672529" y="1020509"/>
                    </a:cubicBezTo>
                    <a:moveTo>
                      <a:pt x="672529" y="0"/>
                    </a:moveTo>
                    <a:cubicBezTo>
                      <a:pt x="1043642" y="317"/>
                      <a:pt x="1344232" y="301416"/>
                      <a:pt x="1343914" y="672529"/>
                    </a:cubicBezTo>
                    <a:cubicBezTo>
                      <a:pt x="1343597" y="1043642"/>
                      <a:pt x="1042499" y="1344232"/>
                      <a:pt x="671386" y="1343915"/>
                    </a:cubicBezTo>
                    <a:cubicBezTo>
                      <a:pt x="300495" y="1343597"/>
                      <a:pt x="0" y="1042848"/>
                      <a:pt x="0" y="671957"/>
                    </a:cubicBezTo>
                    <a:cubicBezTo>
                      <a:pt x="629" y="300882"/>
                      <a:pt x="301454"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4" name="Freeform 33">
                <a:extLst>
                  <a:ext uri="{FF2B5EF4-FFF2-40B4-BE49-F238E27FC236}">
                    <a16:creationId xmlns:a16="http://schemas.microsoft.com/office/drawing/2014/main" id="{C0C54FFE-0A00-514D-8013-19399C49FD26}"/>
                  </a:ext>
                </a:extLst>
              </p:cNvPr>
              <p:cNvSpPr/>
              <p:nvPr/>
            </p:nvSpPr>
            <p:spPr>
              <a:xfrm>
                <a:off x="660780" y="5289041"/>
                <a:ext cx="1343914" cy="1343914"/>
              </a:xfrm>
              <a:custGeom>
                <a:avLst/>
                <a:gdLst>
                  <a:gd name="connsiteX0" fmla="*/ 672719 w 1343914"/>
                  <a:gd name="connsiteY0" fmla="*/ 1020509 h 1343914"/>
                  <a:gd name="connsiteX1" fmla="*/ 1020699 w 1343914"/>
                  <a:gd name="connsiteY1" fmla="*/ 671259 h 1343914"/>
                  <a:gd name="connsiteX2" fmla="*/ 671449 w 1343914"/>
                  <a:gd name="connsiteY2" fmla="*/ 323279 h 1343914"/>
                  <a:gd name="connsiteX3" fmla="*/ 323469 w 1343914"/>
                  <a:gd name="connsiteY3" fmla="*/ 671957 h 1343914"/>
                  <a:gd name="connsiteX4" fmla="*/ 672719 w 1343914"/>
                  <a:gd name="connsiteY4" fmla="*/ 1020509 h 1343914"/>
                  <a:gd name="connsiteX5" fmla="*/ 672719 w 1343914"/>
                  <a:gd name="connsiteY5" fmla="*/ 0 h 1343914"/>
                  <a:gd name="connsiteX6" fmla="*/ 1343914 w 1343914"/>
                  <a:gd name="connsiteY6" fmla="*/ 672719 h 1343914"/>
                  <a:gd name="connsiteX7" fmla="*/ 671195 w 1343914"/>
                  <a:gd name="connsiteY7" fmla="*/ 1343915 h 1343914"/>
                  <a:gd name="connsiteX8" fmla="*/ 0 w 1343914"/>
                  <a:gd name="connsiteY8" fmla="*/ 671957 h 1343914"/>
                  <a:gd name="connsiteX9" fmla="*/ 67271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719" y="1020509"/>
                    </a:moveTo>
                    <a:cubicBezTo>
                      <a:pt x="865251" y="1020159"/>
                      <a:pt x="1021048" y="863797"/>
                      <a:pt x="1020699" y="671259"/>
                    </a:cubicBezTo>
                    <a:cubicBezTo>
                      <a:pt x="1020350" y="478727"/>
                      <a:pt x="863981" y="322930"/>
                      <a:pt x="671449" y="323279"/>
                    </a:cubicBezTo>
                    <a:cubicBezTo>
                      <a:pt x="479139" y="323628"/>
                      <a:pt x="323437" y="479647"/>
                      <a:pt x="323469" y="671957"/>
                    </a:cubicBezTo>
                    <a:cubicBezTo>
                      <a:pt x="323856" y="864572"/>
                      <a:pt x="480105" y="1020509"/>
                      <a:pt x="672719" y="1020509"/>
                    </a:cubicBezTo>
                    <a:moveTo>
                      <a:pt x="672719" y="0"/>
                    </a:moveTo>
                    <a:cubicBezTo>
                      <a:pt x="1043832" y="419"/>
                      <a:pt x="1344333" y="301606"/>
                      <a:pt x="1343914" y="672719"/>
                    </a:cubicBezTo>
                    <a:cubicBezTo>
                      <a:pt x="1343495" y="1043832"/>
                      <a:pt x="1042308" y="1344359"/>
                      <a:pt x="671195" y="1343915"/>
                    </a:cubicBezTo>
                    <a:cubicBezTo>
                      <a:pt x="300380" y="1343470"/>
                      <a:pt x="0" y="1042772"/>
                      <a:pt x="0" y="671957"/>
                    </a:cubicBezTo>
                    <a:cubicBezTo>
                      <a:pt x="629" y="300806"/>
                      <a:pt x="301568" y="210"/>
                      <a:pt x="672719"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24" name="Freeform 23">
              <a:extLst>
                <a:ext uri="{FF2B5EF4-FFF2-40B4-BE49-F238E27FC236}">
                  <a16:creationId xmlns:a16="http://schemas.microsoft.com/office/drawing/2014/main" id="{02ECB1D9-BA20-1F45-816D-86EED277E923}"/>
                </a:ext>
              </a:extLst>
            </p:cNvPr>
            <p:cNvSpPr/>
            <p:nvPr/>
          </p:nvSpPr>
          <p:spPr>
            <a:xfrm>
              <a:off x="262"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sp>
          <p:nvSpPr>
            <p:cNvPr id="25" name="Freeform 24">
              <a:extLst>
                <a:ext uri="{FF2B5EF4-FFF2-40B4-BE49-F238E27FC236}">
                  <a16:creationId xmlns:a16="http://schemas.microsoft.com/office/drawing/2014/main" id="{18669624-CE9F-314F-ACD0-777164C7C3FA}"/>
                </a:ext>
              </a:extLst>
            </p:cNvPr>
            <p:cNvSpPr/>
            <p:nvPr/>
          </p:nvSpPr>
          <p:spPr>
            <a:xfrm>
              <a:off x="3612159"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grpSp>
          <p:nvGrpSpPr>
            <p:cNvPr id="26" name="Graphic 6">
              <a:extLst>
                <a:ext uri="{FF2B5EF4-FFF2-40B4-BE49-F238E27FC236}">
                  <a16:creationId xmlns:a16="http://schemas.microsoft.com/office/drawing/2014/main" id="{C4506582-359F-354E-8229-678A39789214}"/>
                </a:ext>
              </a:extLst>
            </p:cNvPr>
            <p:cNvGrpSpPr/>
            <p:nvPr/>
          </p:nvGrpSpPr>
          <p:grpSpPr>
            <a:xfrm>
              <a:off x="6688364" y="5476070"/>
              <a:ext cx="3949963" cy="1381769"/>
              <a:chOff x="6672135" y="5289041"/>
              <a:chExt cx="3841750" cy="1343914"/>
            </a:xfrm>
            <a:grpFill/>
          </p:grpSpPr>
          <p:sp>
            <p:nvSpPr>
              <p:cNvPr id="30" name="Freeform 29">
                <a:extLst>
                  <a:ext uri="{FF2B5EF4-FFF2-40B4-BE49-F238E27FC236}">
                    <a16:creationId xmlns:a16="http://schemas.microsoft.com/office/drawing/2014/main" id="{DF2171FA-3ED0-9C43-B864-B70B00FBF042}"/>
                  </a:ext>
                </a:extLst>
              </p:cNvPr>
              <p:cNvSpPr/>
              <p:nvPr/>
            </p:nvSpPr>
            <p:spPr>
              <a:xfrm>
                <a:off x="9169971"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7" y="479495"/>
                      <a:pt x="323660" y="671957"/>
                    </a:cubicBezTo>
                    <a:cubicBezTo>
                      <a:pt x="324041" y="864419"/>
                      <a:pt x="480060" y="1020299"/>
                      <a:pt x="672529" y="1020509"/>
                    </a:cubicBezTo>
                    <a:moveTo>
                      <a:pt x="672529" y="0"/>
                    </a:moveTo>
                    <a:cubicBezTo>
                      <a:pt x="1043622" y="317"/>
                      <a:pt x="1344232" y="301416"/>
                      <a:pt x="1343914" y="672529"/>
                    </a:cubicBezTo>
                    <a:cubicBezTo>
                      <a:pt x="1343597" y="1043642"/>
                      <a:pt x="1042480" y="1344232"/>
                      <a:pt x="671385" y="1343915"/>
                    </a:cubicBezTo>
                    <a:cubicBezTo>
                      <a:pt x="300482" y="1343597"/>
                      <a:pt x="0" y="1042848"/>
                      <a:pt x="0" y="671957"/>
                    </a:cubicBezTo>
                    <a:cubicBezTo>
                      <a:pt x="635" y="300882"/>
                      <a:pt x="301435"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1" name="Freeform 30">
                <a:extLst>
                  <a:ext uri="{FF2B5EF4-FFF2-40B4-BE49-F238E27FC236}">
                    <a16:creationId xmlns:a16="http://schemas.microsoft.com/office/drawing/2014/main" id="{107F9443-EF13-7C4E-9E4E-059C7ACDDFC6}"/>
                  </a:ext>
                </a:extLst>
              </p:cNvPr>
              <p:cNvSpPr/>
              <p:nvPr/>
            </p:nvSpPr>
            <p:spPr>
              <a:xfrm>
                <a:off x="6672135"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59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6" y="479495"/>
                      <a:pt x="323659" y="671957"/>
                    </a:cubicBezTo>
                    <a:cubicBezTo>
                      <a:pt x="324041" y="864419"/>
                      <a:pt x="480060" y="1020299"/>
                      <a:pt x="672529" y="1020509"/>
                    </a:cubicBezTo>
                    <a:moveTo>
                      <a:pt x="672529" y="0"/>
                    </a:moveTo>
                    <a:cubicBezTo>
                      <a:pt x="1043622" y="317"/>
                      <a:pt x="1344232" y="301416"/>
                      <a:pt x="1343914" y="672529"/>
                    </a:cubicBezTo>
                    <a:cubicBezTo>
                      <a:pt x="1343596" y="1043642"/>
                      <a:pt x="1042480" y="1344232"/>
                      <a:pt x="671385" y="1343915"/>
                    </a:cubicBezTo>
                    <a:cubicBezTo>
                      <a:pt x="300482" y="1343597"/>
                      <a:pt x="0" y="1042848"/>
                      <a:pt x="0" y="671957"/>
                    </a:cubicBezTo>
                    <a:cubicBezTo>
                      <a:pt x="635" y="300882"/>
                      <a:pt x="301434"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27" name="Freeform 26">
              <a:extLst>
                <a:ext uri="{FF2B5EF4-FFF2-40B4-BE49-F238E27FC236}">
                  <a16:creationId xmlns:a16="http://schemas.microsoft.com/office/drawing/2014/main" id="{628F90ED-DB9D-6342-8935-DB759D1ED94C}"/>
                </a:ext>
              </a:extLst>
            </p:cNvPr>
            <p:cNvSpPr/>
            <p:nvPr/>
          </p:nvSpPr>
          <p:spPr>
            <a:xfrm>
              <a:off x="8240602"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sp>
          <p:nvSpPr>
            <p:cNvPr id="28" name="Freeform 27">
              <a:extLst>
                <a:ext uri="{FF2B5EF4-FFF2-40B4-BE49-F238E27FC236}">
                  <a16:creationId xmlns:a16="http://schemas.microsoft.com/office/drawing/2014/main" id="{D49A6B28-F7A9-3042-A4F4-F78F3CE292C0}"/>
                </a:ext>
              </a:extLst>
            </p:cNvPr>
            <p:cNvSpPr/>
            <p:nvPr/>
          </p:nvSpPr>
          <p:spPr>
            <a:xfrm>
              <a:off x="4628181" y="5476070"/>
              <a:ext cx="1381769" cy="1381769"/>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6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66" y="864172"/>
                    <a:pt x="1020826" y="671640"/>
                  </a:cubicBezTo>
                  <a:cubicBezTo>
                    <a:pt x="1020687" y="479108"/>
                    <a:pt x="864489" y="323139"/>
                    <a:pt x="671957" y="323279"/>
                  </a:cubicBezTo>
                  <a:cubicBezTo>
                    <a:pt x="479495" y="323418"/>
                    <a:pt x="323558" y="479495"/>
                    <a:pt x="323596" y="671957"/>
                  </a:cubicBezTo>
                  <a:cubicBezTo>
                    <a:pt x="323983" y="864419"/>
                    <a:pt x="480003" y="1020299"/>
                    <a:pt x="672465" y="1020509"/>
                  </a:cubicBezTo>
                  <a:moveTo>
                    <a:pt x="672465" y="0"/>
                  </a:moveTo>
                  <a:cubicBezTo>
                    <a:pt x="1043578" y="279"/>
                    <a:pt x="1344194" y="301352"/>
                    <a:pt x="1343914" y="672465"/>
                  </a:cubicBezTo>
                  <a:cubicBezTo>
                    <a:pt x="1343635" y="1043578"/>
                    <a:pt x="1042562" y="1344168"/>
                    <a:pt x="671449" y="1343915"/>
                  </a:cubicBezTo>
                  <a:cubicBezTo>
                    <a:pt x="300539" y="1343660"/>
                    <a:pt x="0" y="1042867"/>
                    <a:pt x="0" y="671957"/>
                  </a:cubicBezTo>
                  <a:cubicBezTo>
                    <a:pt x="629" y="300908"/>
                    <a:pt x="301415" y="349"/>
                    <a:pt x="672465"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29" name="Freeform 28">
              <a:extLst>
                <a:ext uri="{FF2B5EF4-FFF2-40B4-BE49-F238E27FC236}">
                  <a16:creationId xmlns:a16="http://schemas.microsoft.com/office/drawing/2014/main" id="{41C02BD8-FBB6-AD43-A511-F6FB68AAB1D5}"/>
                </a:ext>
              </a:extLst>
            </p:cNvPr>
            <p:cNvSpPr/>
            <p:nvPr/>
          </p:nvSpPr>
          <p:spPr>
            <a:xfrm>
              <a:off x="6180419"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grpSp>
      <p:grpSp>
        <p:nvGrpSpPr>
          <p:cNvPr id="40" name="Group 39">
            <a:extLst>
              <a:ext uri="{FF2B5EF4-FFF2-40B4-BE49-F238E27FC236}">
                <a16:creationId xmlns:a16="http://schemas.microsoft.com/office/drawing/2014/main" id="{C8FADBD7-7357-604B-A665-07049D021CAA}"/>
              </a:ext>
            </a:extLst>
          </p:cNvPr>
          <p:cNvGrpSpPr/>
          <p:nvPr userDrawn="1"/>
        </p:nvGrpSpPr>
        <p:grpSpPr>
          <a:xfrm>
            <a:off x="11706254" y="6330013"/>
            <a:ext cx="278211" cy="330763"/>
            <a:chOff x="12902744" y="3817890"/>
            <a:chExt cx="268754" cy="319520"/>
          </a:xfrm>
          <a:solidFill>
            <a:schemeClr val="bg1"/>
          </a:solidFill>
        </p:grpSpPr>
        <p:sp>
          <p:nvSpPr>
            <p:cNvPr id="41" name="Freeform 40">
              <a:extLst>
                <a:ext uri="{FF2B5EF4-FFF2-40B4-BE49-F238E27FC236}">
                  <a16:creationId xmlns:a16="http://schemas.microsoft.com/office/drawing/2014/main" id="{30F4892D-6894-EB49-980C-A7853362D60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42" name="Freeform 41">
              <a:extLst>
                <a:ext uri="{FF2B5EF4-FFF2-40B4-BE49-F238E27FC236}">
                  <a16:creationId xmlns:a16="http://schemas.microsoft.com/office/drawing/2014/main" id="{8E94632A-9026-8B47-9136-FFAEC72CC943}"/>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43" name="Footer Placeholder 4">
            <a:extLst>
              <a:ext uri="{FF2B5EF4-FFF2-40B4-BE49-F238E27FC236}">
                <a16:creationId xmlns:a16="http://schemas.microsoft.com/office/drawing/2014/main" id="{7340DA4F-B89D-2C46-A499-5E8CB902501D}"/>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44" name="Slide Number Placeholder 5">
            <a:extLst>
              <a:ext uri="{FF2B5EF4-FFF2-40B4-BE49-F238E27FC236}">
                <a16:creationId xmlns:a16="http://schemas.microsoft.com/office/drawing/2014/main" id="{4389156C-BC84-3D4D-970F-A469D6908F1F}"/>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50" name="Text Placeholder 3">
            <a:extLst>
              <a:ext uri="{FF2B5EF4-FFF2-40B4-BE49-F238E27FC236}">
                <a16:creationId xmlns:a16="http://schemas.microsoft.com/office/drawing/2014/main" id="{6C5187C6-4914-B348-9554-549FC88AFE39}"/>
              </a:ext>
            </a:extLst>
          </p:cNvPr>
          <p:cNvSpPr>
            <a:spLocks noGrp="1"/>
          </p:cNvSpPr>
          <p:nvPr>
            <p:ph type="body" sz="quarter" idx="13" hasCustomPrompt="1"/>
          </p:nvPr>
        </p:nvSpPr>
        <p:spPr>
          <a:xfrm>
            <a:off x="960314" y="903240"/>
            <a:ext cx="2489200" cy="2600712"/>
          </a:xfrm>
        </p:spPr>
        <p:txBody>
          <a:bodyPr/>
          <a:lstStyle>
            <a:lvl1pPr marL="0" indent="0">
              <a:buFontTx/>
              <a:buNone/>
              <a:defRPr lang="en-US" sz="1800" kern="1200" dirty="0">
                <a:solidFill>
                  <a:srgbClr val="FFFFFF"/>
                </a:solidFill>
                <a:latin typeface="Precisely Light" pitchFamily="2" charset="0"/>
                <a:ea typeface="+mn-ea"/>
                <a:cs typeface="Arial"/>
              </a:defRPr>
            </a:lvl1pPr>
            <a:lvl2pPr marL="11113" indent="0">
              <a:buFontTx/>
              <a:buNone/>
              <a:tabLst/>
              <a:defRPr lang="en-GB" sz="1400" kern="1200" dirty="0" smtClean="0">
                <a:solidFill>
                  <a:schemeClr val="bg1"/>
                </a:solidFill>
                <a:latin typeface="Precisely Bold" panose="00000800000000000000" pitchFamily="2" charset="0"/>
                <a:ea typeface="+mj-ea"/>
                <a:cs typeface="+mj-cs"/>
              </a:defRPr>
            </a:lvl2pPr>
            <a:lvl3pPr marL="360362" indent="0">
              <a:buFontTx/>
              <a:buNone/>
              <a:defRPr>
                <a:solidFill>
                  <a:schemeClr val="bg1"/>
                </a:solidFill>
              </a:defRPr>
            </a:lvl3pPr>
            <a:lvl4pPr marL="540000" indent="0">
              <a:buFontTx/>
              <a:buNone/>
              <a:defRPr>
                <a:solidFill>
                  <a:schemeClr val="bg1"/>
                </a:solidFill>
              </a:defRPr>
            </a:lvl4pPr>
            <a:lvl5pPr marL="719137" indent="0">
              <a:buFontTx/>
              <a:buNone/>
              <a:defRPr>
                <a:solidFill>
                  <a:schemeClr val="bg1"/>
                </a:solidFill>
              </a:defRPr>
            </a:lvl5pPr>
          </a:lstStyle>
          <a:p>
            <a:pPr lvl="0"/>
            <a:r>
              <a:rPr lang="en-GB"/>
              <a:t>“Lorem ipsum </a:t>
            </a:r>
            <a:r>
              <a:rPr lang="en-GB" err="1"/>
              <a:t>dor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dolor</a:t>
            </a:r>
            <a:r>
              <a:rPr lang="en-GB"/>
              <a:t> </a:t>
            </a:r>
            <a:r>
              <a:rPr lang="en-GB" err="1"/>
              <a:t>labore</a:t>
            </a:r>
            <a:r>
              <a:rPr lang="en-GB"/>
              <a:t> et dolore magna”</a:t>
            </a:r>
          </a:p>
          <a:p>
            <a:pPr lvl="1"/>
            <a:r>
              <a:rPr lang="en-GB"/>
              <a:t>Name Surname</a:t>
            </a:r>
          </a:p>
          <a:p>
            <a:pPr lvl="0"/>
            <a:endParaRPr lang="en-GB"/>
          </a:p>
          <a:p>
            <a:pPr lvl="0"/>
            <a:endParaRPr lang="en-GB"/>
          </a:p>
        </p:txBody>
      </p:sp>
      <p:sp>
        <p:nvSpPr>
          <p:cNvPr id="51" name="Text Placeholder 3">
            <a:extLst>
              <a:ext uri="{FF2B5EF4-FFF2-40B4-BE49-F238E27FC236}">
                <a16:creationId xmlns:a16="http://schemas.microsoft.com/office/drawing/2014/main" id="{070222A5-AF78-E641-80D8-5AA1792CDDB6}"/>
              </a:ext>
            </a:extLst>
          </p:cNvPr>
          <p:cNvSpPr>
            <a:spLocks noGrp="1"/>
          </p:cNvSpPr>
          <p:nvPr>
            <p:ph type="body" sz="quarter" idx="14" hasCustomPrompt="1"/>
          </p:nvPr>
        </p:nvSpPr>
        <p:spPr>
          <a:xfrm>
            <a:off x="4942004" y="903240"/>
            <a:ext cx="2489200" cy="2600712"/>
          </a:xfrm>
        </p:spPr>
        <p:txBody>
          <a:bodyPr/>
          <a:lstStyle>
            <a:lvl1pPr marL="0" indent="0">
              <a:buFontTx/>
              <a:buNone/>
              <a:defRPr lang="en-US" sz="1800" kern="1200" dirty="0">
                <a:solidFill>
                  <a:srgbClr val="FFFFFF"/>
                </a:solidFill>
                <a:latin typeface="Precisely Light" pitchFamily="2" charset="0"/>
                <a:ea typeface="+mn-ea"/>
                <a:cs typeface="Arial"/>
              </a:defRPr>
            </a:lvl1pPr>
            <a:lvl2pPr marL="11113" indent="0">
              <a:buFontTx/>
              <a:buNone/>
              <a:tabLst/>
              <a:defRPr lang="en-GB" sz="1400" kern="1200" dirty="0" smtClean="0">
                <a:solidFill>
                  <a:schemeClr val="bg1"/>
                </a:solidFill>
                <a:latin typeface="Precisely Bold" panose="00000800000000000000" pitchFamily="2" charset="0"/>
                <a:ea typeface="+mj-ea"/>
                <a:cs typeface="+mj-cs"/>
              </a:defRPr>
            </a:lvl2pPr>
            <a:lvl3pPr marL="360362" indent="0">
              <a:buFontTx/>
              <a:buNone/>
              <a:defRPr>
                <a:solidFill>
                  <a:schemeClr val="bg1"/>
                </a:solidFill>
              </a:defRPr>
            </a:lvl3pPr>
            <a:lvl4pPr marL="540000" indent="0">
              <a:buFontTx/>
              <a:buNone/>
              <a:defRPr>
                <a:solidFill>
                  <a:schemeClr val="bg1"/>
                </a:solidFill>
              </a:defRPr>
            </a:lvl4pPr>
            <a:lvl5pPr marL="719137" indent="0">
              <a:buFontTx/>
              <a:buNone/>
              <a:defRPr>
                <a:solidFill>
                  <a:schemeClr val="bg1"/>
                </a:solidFill>
              </a:defRPr>
            </a:lvl5pPr>
          </a:lstStyle>
          <a:p>
            <a:pPr lvl="0"/>
            <a:r>
              <a:rPr lang="en-GB"/>
              <a:t>“Lorem ipsum </a:t>
            </a:r>
            <a:r>
              <a:rPr lang="en-GB" err="1"/>
              <a:t>dor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dolor</a:t>
            </a:r>
            <a:r>
              <a:rPr lang="en-GB"/>
              <a:t> </a:t>
            </a:r>
            <a:r>
              <a:rPr lang="en-GB" err="1"/>
              <a:t>labore</a:t>
            </a:r>
            <a:r>
              <a:rPr lang="en-GB"/>
              <a:t> et dolore magna”</a:t>
            </a:r>
          </a:p>
          <a:p>
            <a:pPr lvl="1"/>
            <a:r>
              <a:rPr lang="en-GB"/>
              <a:t>Name Surname</a:t>
            </a:r>
          </a:p>
          <a:p>
            <a:pPr lvl="0"/>
            <a:endParaRPr lang="en-GB"/>
          </a:p>
          <a:p>
            <a:pPr lvl="0"/>
            <a:endParaRPr lang="en-GB"/>
          </a:p>
        </p:txBody>
      </p:sp>
      <p:sp>
        <p:nvSpPr>
          <p:cNvPr id="52" name="Text Placeholder 3">
            <a:extLst>
              <a:ext uri="{FF2B5EF4-FFF2-40B4-BE49-F238E27FC236}">
                <a16:creationId xmlns:a16="http://schemas.microsoft.com/office/drawing/2014/main" id="{64592F54-B6D8-BA48-884E-10385026F943}"/>
              </a:ext>
            </a:extLst>
          </p:cNvPr>
          <p:cNvSpPr>
            <a:spLocks noGrp="1"/>
          </p:cNvSpPr>
          <p:nvPr>
            <p:ph type="body" sz="quarter" idx="15" hasCustomPrompt="1"/>
          </p:nvPr>
        </p:nvSpPr>
        <p:spPr>
          <a:xfrm>
            <a:off x="9016294" y="903240"/>
            <a:ext cx="2489200" cy="2600712"/>
          </a:xfrm>
        </p:spPr>
        <p:txBody>
          <a:bodyPr/>
          <a:lstStyle>
            <a:lvl1pPr marL="0" indent="0">
              <a:buFontTx/>
              <a:buNone/>
              <a:defRPr lang="en-US" sz="1800" kern="1200" dirty="0">
                <a:solidFill>
                  <a:srgbClr val="FFFFFF"/>
                </a:solidFill>
                <a:latin typeface="Precisely Light" pitchFamily="2" charset="0"/>
                <a:ea typeface="+mn-ea"/>
                <a:cs typeface="Arial"/>
              </a:defRPr>
            </a:lvl1pPr>
            <a:lvl2pPr marL="11113" indent="0">
              <a:buFontTx/>
              <a:buNone/>
              <a:tabLst/>
              <a:defRPr lang="en-GB" sz="1400" kern="1200" dirty="0" smtClean="0">
                <a:solidFill>
                  <a:schemeClr val="bg1"/>
                </a:solidFill>
                <a:latin typeface="Precisely Bold" panose="00000800000000000000" pitchFamily="2" charset="0"/>
                <a:ea typeface="+mj-ea"/>
                <a:cs typeface="+mj-cs"/>
              </a:defRPr>
            </a:lvl2pPr>
            <a:lvl3pPr marL="360362" indent="0">
              <a:buFontTx/>
              <a:buNone/>
              <a:defRPr>
                <a:solidFill>
                  <a:schemeClr val="bg1"/>
                </a:solidFill>
              </a:defRPr>
            </a:lvl3pPr>
            <a:lvl4pPr marL="540000" indent="0">
              <a:buFontTx/>
              <a:buNone/>
              <a:defRPr>
                <a:solidFill>
                  <a:schemeClr val="bg1"/>
                </a:solidFill>
              </a:defRPr>
            </a:lvl4pPr>
            <a:lvl5pPr marL="719137" indent="0">
              <a:buFontTx/>
              <a:buNone/>
              <a:defRPr>
                <a:solidFill>
                  <a:schemeClr val="bg1"/>
                </a:solidFill>
              </a:defRPr>
            </a:lvl5pPr>
          </a:lstStyle>
          <a:p>
            <a:pPr lvl="0"/>
            <a:r>
              <a:rPr lang="en-GB"/>
              <a:t>“Lorem ipsum </a:t>
            </a:r>
            <a:r>
              <a:rPr lang="en-GB" err="1"/>
              <a:t>dor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dolor</a:t>
            </a:r>
            <a:r>
              <a:rPr lang="en-GB"/>
              <a:t> </a:t>
            </a:r>
            <a:r>
              <a:rPr lang="en-GB" err="1"/>
              <a:t>labore</a:t>
            </a:r>
            <a:r>
              <a:rPr lang="en-GB"/>
              <a:t> et dolore magna”</a:t>
            </a:r>
          </a:p>
          <a:p>
            <a:pPr lvl="1"/>
            <a:r>
              <a:rPr lang="en-GB"/>
              <a:t>Name Surname</a:t>
            </a:r>
          </a:p>
          <a:p>
            <a:pPr lvl="0"/>
            <a:endParaRPr lang="en-GB"/>
          </a:p>
          <a:p>
            <a:pPr lvl="0"/>
            <a:endParaRPr lang="en-GB"/>
          </a:p>
        </p:txBody>
      </p:sp>
    </p:spTree>
    <p:extLst>
      <p:ext uri="{BB962C8B-B14F-4D97-AF65-F5344CB8AC3E}">
        <p14:creationId xmlns:p14="http://schemas.microsoft.com/office/powerpoint/2010/main" val="8276177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Data quot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29FAAFE-0C4E-0749-BE2D-251A4203EED6}"/>
              </a:ext>
            </a:extLst>
          </p:cNvPr>
          <p:cNvGrpSpPr/>
          <p:nvPr userDrawn="1"/>
        </p:nvGrpSpPr>
        <p:grpSpPr>
          <a:xfrm>
            <a:off x="0" y="3924356"/>
            <a:ext cx="12192000" cy="2933483"/>
            <a:chOff x="0" y="3924356"/>
            <a:chExt cx="12192000" cy="2933483"/>
          </a:xfrm>
          <a:solidFill>
            <a:schemeClr val="accent2"/>
          </a:solidFill>
        </p:grpSpPr>
        <p:sp>
          <p:nvSpPr>
            <p:cNvPr id="10" name="Freeform 9">
              <a:extLst>
                <a:ext uri="{FF2B5EF4-FFF2-40B4-BE49-F238E27FC236}">
                  <a16:creationId xmlns:a16="http://schemas.microsoft.com/office/drawing/2014/main" id="{ACD0E01B-B585-1448-9AE7-EA823617A0F9}"/>
                </a:ext>
              </a:extLst>
            </p:cNvPr>
            <p:cNvSpPr/>
            <p:nvPr/>
          </p:nvSpPr>
          <p:spPr>
            <a:xfrm>
              <a:off x="3612421"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sp>
          <p:nvSpPr>
            <p:cNvPr id="13" name="Freeform 12">
              <a:extLst>
                <a:ext uri="{FF2B5EF4-FFF2-40B4-BE49-F238E27FC236}">
                  <a16:creationId xmlns:a16="http://schemas.microsoft.com/office/drawing/2014/main" id="{EF9051C7-85ED-CA44-8537-5A1D58A17D53}"/>
                </a:ext>
              </a:extLst>
            </p:cNvPr>
            <p:cNvSpPr/>
            <p:nvPr/>
          </p:nvSpPr>
          <p:spPr>
            <a:xfrm>
              <a:off x="8240863" y="3924356"/>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grpSp>
          <p:nvGrpSpPr>
            <p:cNvPr id="14" name="Graphic 6">
              <a:extLst>
                <a:ext uri="{FF2B5EF4-FFF2-40B4-BE49-F238E27FC236}">
                  <a16:creationId xmlns:a16="http://schemas.microsoft.com/office/drawing/2014/main" id="{B52BDE1B-9D0F-334F-AD52-4AF3D9CFBC1B}"/>
                </a:ext>
              </a:extLst>
            </p:cNvPr>
            <p:cNvGrpSpPr/>
            <p:nvPr/>
          </p:nvGrpSpPr>
          <p:grpSpPr>
            <a:xfrm>
              <a:off x="0" y="3924422"/>
              <a:ext cx="11682944" cy="1381899"/>
              <a:chOff x="167004" y="3779901"/>
              <a:chExt cx="11362880" cy="1344041"/>
            </a:xfrm>
            <a:grpFill/>
          </p:grpSpPr>
          <p:sp>
            <p:nvSpPr>
              <p:cNvPr id="37" name="Freeform 36">
                <a:extLst>
                  <a:ext uri="{FF2B5EF4-FFF2-40B4-BE49-F238E27FC236}">
                    <a16:creationId xmlns:a16="http://schemas.microsoft.com/office/drawing/2014/main" id="{4946F8B8-C863-6F4C-840B-BE67AAA5753F}"/>
                  </a:ext>
                </a:extLst>
              </p:cNvPr>
              <p:cNvSpPr/>
              <p:nvPr/>
            </p:nvSpPr>
            <p:spPr>
              <a:xfrm>
                <a:off x="10185971" y="3779901"/>
                <a:ext cx="1343914" cy="1344041"/>
              </a:xfrm>
              <a:custGeom>
                <a:avLst/>
                <a:gdLst>
                  <a:gd name="connsiteX0" fmla="*/ 672529 w 1343914"/>
                  <a:gd name="connsiteY0" fmla="*/ 1020699 h 1344041"/>
                  <a:gd name="connsiteX1" fmla="*/ 1020509 w 1343914"/>
                  <a:gd name="connsiteY1" fmla="*/ 671449 h 1344041"/>
                  <a:gd name="connsiteX2" fmla="*/ 671259 w 1343914"/>
                  <a:gd name="connsiteY2" fmla="*/ 323469 h 1344041"/>
                  <a:gd name="connsiteX3" fmla="*/ 323279 w 1343914"/>
                  <a:gd name="connsiteY3" fmla="*/ 672084 h 1344041"/>
                  <a:gd name="connsiteX4" fmla="*/ 672529 w 1343914"/>
                  <a:gd name="connsiteY4" fmla="*/ 1020699 h 1344041"/>
                  <a:gd name="connsiteX5" fmla="*/ 672529 w 1343914"/>
                  <a:gd name="connsiteY5" fmla="*/ 127 h 1344041"/>
                  <a:gd name="connsiteX6" fmla="*/ 1343914 w 1343914"/>
                  <a:gd name="connsiteY6" fmla="*/ 672655 h 1344041"/>
                  <a:gd name="connsiteX7" fmla="*/ 671385 w 1343914"/>
                  <a:gd name="connsiteY7" fmla="*/ 1344041 h 1344041"/>
                  <a:gd name="connsiteX8" fmla="*/ 0 w 1343914"/>
                  <a:gd name="connsiteY8" fmla="*/ 672084 h 1344041"/>
                  <a:gd name="connsiteX9" fmla="*/ 672529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529" y="1020699"/>
                    </a:moveTo>
                    <a:cubicBezTo>
                      <a:pt x="865060" y="1020350"/>
                      <a:pt x="1020890" y="863981"/>
                      <a:pt x="1020509" y="671449"/>
                    </a:cubicBezTo>
                    <a:cubicBezTo>
                      <a:pt x="1020128" y="478917"/>
                      <a:pt x="863791" y="323120"/>
                      <a:pt x="671259" y="323469"/>
                    </a:cubicBezTo>
                    <a:cubicBezTo>
                      <a:pt x="478981" y="323818"/>
                      <a:pt x="323279" y="479799"/>
                      <a:pt x="323279" y="672084"/>
                    </a:cubicBezTo>
                    <a:cubicBezTo>
                      <a:pt x="323660" y="864724"/>
                      <a:pt x="479870" y="1020699"/>
                      <a:pt x="672529" y="1020699"/>
                    </a:cubicBezTo>
                    <a:moveTo>
                      <a:pt x="672529" y="127"/>
                    </a:moveTo>
                    <a:cubicBezTo>
                      <a:pt x="1043622" y="445"/>
                      <a:pt x="1344232" y="301542"/>
                      <a:pt x="1343914" y="672655"/>
                    </a:cubicBezTo>
                    <a:cubicBezTo>
                      <a:pt x="1343597" y="1043768"/>
                      <a:pt x="1042480" y="1344358"/>
                      <a:pt x="671385" y="1344041"/>
                    </a:cubicBezTo>
                    <a:cubicBezTo>
                      <a:pt x="300482" y="1343723"/>
                      <a:pt x="0" y="1042975"/>
                      <a:pt x="0" y="672084"/>
                    </a:cubicBezTo>
                    <a:cubicBezTo>
                      <a:pt x="572" y="300958"/>
                      <a:pt x="301435"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8" name="Freeform 37">
                <a:extLst>
                  <a:ext uri="{FF2B5EF4-FFF2-40B4-BE49-F238E27FC236}">
                    <a16:creationId xmlns:a16="http://schemas.microsoft.com/office/drawing/2014/main" id="{A9A86D12-F230-BD4E-963D-E54AD55B5B00}"/>
                  </a:ext>
                </a:extLst>
              </p:cNvPr>
              <p:cNvSpPr/>
              <p:nvPr/>
            </p:nvSpPr>
            <p:spPr>
              <a:xfrm>
                <a:off x="1676717" y="3779901"/>
                <a:ext cx="1343914" cy="1344041"/>
              </a:xfrm>
              <a:custGeom>
                <a:avLst/>
                <a:gdLst>
                  <a:gd name="connsiteX0" fmla="*/ 672783 w 1343914"/>
                  <a:gd name="connsiteY0" fmla="*/ 1020699 h 1344041"/>
                  <a:gd name="connsiteX1" fmla="*/ 1020763 w 1343914"/>
                  <a:gd name="connsiteY1" fmla="*/ 671449 h 1344041"/>
                  <a:gd name="connsiteX2" fmla="*/ 671513 w 1343914"/>
                  <a:gd name="connsiteY2" fmla="*/ 323469 h 1344041"/>
                  <a:gd name="connsiteX3" fmla="*/ 323533 w 1343914"/>
                  <a:gd name="connsiteY3" fmla="*/ 671957 h 1344041"/>
                  <a:gd name="connsiteX4" fmla="*/ 672783 w 1343914"/>
                  <a:gd name="connsiteY4" fmla="*/ 1020699 h 1344041"/>
                  <a:gd name="connsiteX5" fmla="*/ 672783 w 1343914"/>
                  <a:gd name="connsiteY5" fmla="*/ 127 h 1344041"/>
                  <a:gd name="connsiteX6" fmla="*/ 1343914 w 1343914"/>
                  <a:gd name="connsiteY6" fmla="*/ 672909 h 1344041"/>
                  <a:gd name="connsiteX7" fmla="*/ 671132 w 1343914"/>
                  <a:gd name="connsiteY7" fmla="*/ 1344041 h 1344041"/>
                  <a:gd name="connsiteX8" fmla="*/ 0 w 1343914"/>
                  <a:gd name="connsiteY8" fmla="*/ 671957 h 1344041"/>
                  <a:gd name="connsiteX9" fmla="*/ 672783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783" y="1020699"/>
                    </a:moveTo>
                    <a:cubicBezTo>
                      <a:pt x="865315" y="1020350"/>
                      <a:pt x="1021112" y="863981"/>
                      <a:pt x="1020763" y="671449"/>
                    </a:cubicBezTo>
                    <a:cubicBezTo>
                      <a:pt x="1020413" y="478917"/>
                      <a:pt x="864045" y="323120"/>
                      <a:pt x="671513" y="323469"/>
                    </a:cubicBezTo>
                    <a:cubicBezTo>
                      <a:pt x="479273" y="323818"/>
                      <a:pt x="323602" y="479717"/>
                      <a:pt x="323533" y="671957"/>
                    </a:cubicBezTo>
                    <a:cubicBezTo>
                      <a:pt x="323812" y="864641"/>
                      <a:pt x="480098" y="1020699"/>
                      <a:pt x="672783" y="1020699"/>
                    </a:cubicBezTo>
                    <a:moveTo>
                      <a:pt x="672783" y="127"/>
                    </a:moveTo>
                    <a:cubicBezTo>
                      <a:pt x="1043896" y="584"/>
                      <a:pt x="1344371" y="301796"/>
                      <a:pt x="1343914" y="672909"/>
                    </a:cubicBezTo>
                    <a:cubicBezTo>
                      <a:pt x="1343457" y="1044022"/>
                      <a:pt x="1042245" y="1344498"/>
                      <a:pt x="671132" y="1344041"/>
                    </a:cubicBezTo>
                    <a:cubicBezTo>
                      <a:pt x="300292" y="1343584"/>
                      <a:pt x="-70" y="1042797"/>
                      <a:pt x="0" y="671957"/>
                    </a:cubicBezTo>
                    <a:cubicBezTo>
                      <a:pt x="629" y="300787"/>
                      <a:pt x="301612" y="178"/>
                      <a:pt x="672783"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9" name="Freeform 38">
                <a:extLst>
                  <a:ext uri="{FF2B5EF4-FFF2-40B4-BE49-F238E27FC236}">
                    <a16:creationId xmlns:a16="http://schemas.microsoft.com/office/drawing/2014/main" id="{6216503C-23E3-5845-A4D0-290F2D77869D}"/>
                  </a:ext>
                </a:extLst>
              </p:cNvPr>
              <p:cNvSpPr/>
              <p:nvPr/>
            </p:nvSpPr>
            <p:spPr>
              <a:xfrm>
                <a:off x="167004" y="3779901"/>
                <a:ext cx="1343914" cy="1344041"/>
              </a:xfrm>
              <a:custGeom>
                <a:avLst/>
                <a:gdLst>
                  <a:gd name="connsiteX0" fmla="*/ 672465 w 1343914"/>
                  <a:gd name="connsiteY0" fmla="*/ 1020699 h 1344041"/>
                  <a:gd name="connsiteX1" fmla="*/ 1020826 w 1343914"/>
                  <a:gd name="connsiteY1" fmla="*/ 671830 h 1344041"/>
                  <a:gd name="connsiteX2" fmla="*/ 671957 w 1343914"/>
                  <a:gd name="connsiteY2" fmla="*/ 323469 h 1344041"/>
                  <a:gd name="connsiteX3" fmla="*/ 323596 w 1343914"/>
                  <a:gd name="connsiteY3" fmla="*/ 672084 h 1344041"/>
                  <a:gd name="connsiteX4" fmla="*/ 672465 w 1343914"/>
                  <a:gd name="connsiteY4" fmla="*/ 1020699 h 1344041"/>
                  <a:gd name="connsiteX5" fmla="*/ 672465 w 1343914"/>
                  <a:gd name="connsiteY5" fmla="*/ 127 h 1344041"/>
                  <a:gd name="connsiteX6" fmla="*/ 1343914 w 1343914"/>
                  <a:gd name="connsiteY6" fmla="*/ 672592 h 1344041"/>
                  <a:gd name="connsiteX7" fmla="*/ 671449 w 1343914"/>
                  <a:gd name="connsiteY7" fmla="*/ 1344041 h 1344041"/>
                  <a:gd name="connsiteX8" fmla="*/ 0 w 1343914"/>
                  <a:gd name="connsiteY8" fmla="*/ 671957 h 1344041"/>
                  <a:gd name="connsiteX9" fmla="*/ 672465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465" y="1020699"/>
                    </a:moveTo>
                    <a:cubicBezTo>
                      <a:pt x="864997" y="1020559"/>
                      <a:pt x="1020966" y="864362"/>
                      <a:pt x="1020826" y="671830"/>
                    </a:cubicBezTo>
                    <a:cubicBezTo>
                      <a:pt x="1020686" y="479298"/>
                      <a:pt x="864489" y="323329"/>
                      <a:pt x="671957" y="323469"/>
                    </a:cubicBezTo>
                    <a:cubicBezTo>
                      <a:pt x="479520" y="323609"/>
                      <a:pt x="323596" y="479647"/>
                      <a:pt x="323596" y="672084"/>
                    </a:cubicBezTo>
                    <a:cubicBezTo>
                      <a:pt x="323946" y="864572"/>
                      <a:pt x="479977" y="1020489"/>
                      <a:pt x="672465" y="1020699"/>
                    </a:cubicBezTo>
                    <a:moveTo>
                      <a:pt x="672465" y="127"/>
                    </a:moveTo>
                    <a:cubicBezTo>
                      <a:pt x="1043578" y="406"/>
                      <a:pt x="1344193" y="301479"/>
                      <a:pt x="1343914" y="672592"/>
                    </a:cubicBezTo>
                    <a:cubicBezTo>
                      <a:pt x="1343635" y="1043705"/>
                      <a:pt x="1042562" y="1344320"/>
                      <a:pt x="671449" y="1344041"/>
                    </a:cubicBezTo>
                    <a:cubicBezTo>
                      <a:pt x="300486" y="1343761"/>
                      <a:pt x="-70" y="1042918"/>
                      <a:pt x="0" y="671957"/>
                    </a:cubicBezTo>
                    <a:cubicBezTo>
                      <a:pt x="630" y="300907"/>
                      <a:pt x="301416" y="349"/>
                      <a:pt x="672465"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15" name="Freeform 14">
              <a:extLst>
                <a:ext uri="{FF2B5EF4-FFF2-40B4-BE49-F238E27FC236}">
                  <a16:creationId xmlns:a16="http://schemas.microsoft.com/office/drawing/2014/main" id="{6A8CB631-04A0-AC44-9B27-66D67CD3F0F1}"/>
                </a:ext>
              </a:extLst>
            </p:cNvPr>
            <p:cNvSpPr/>
            <p:nvPr/>
          </p:nvSpPr>
          <p:spPr>
            <a:xfrm>
              <a:off x="11853348"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sp>
          <p:nvSpPr>
            <p:cNvPr id="16" name="Freeform 15">
              <a:extLst>
                <a:ext uri="{FF2B5EF4-FFF2-40B4-BE49-F238E27FC236}">
                  <a16:creationId xmlns:a16="http://schemas.microsoft.com/office/drawing/2014/main" id="{BE5FF4EB-A246-CC44-8F28-D8D5F62FA2D9}"/>
                </a:ext>
              </a:extLst>
            </p:cNvPr>
            <p:cNvSpPr/>
            <p:nvPr/>
          </p:nvSpPr>
          <p:spPr>
            <a:xfrm>
              <a:off x="3104476"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grpSp>
          <p:nvGrpSpPr>
            <p:cNvPr id="17" name="Graphic 6">
              <a:extLst>
                <a:ext uri="{FF2B5EF4-FFF2-40B4-BE49-F238E27FC236}">
                  <a16:creationId xmlns:a16="http://schemas.microsoft.com/office/drawing/2014/main" id="{30D26D8B-2AAA-B140-BA58-5AD5945533E1}"/>
                </a:ext>
              </a:extLst>
            </p:cNvPr>
            <p:cNvGrpSpPr/>
            <p:nvPr/>
          </p:nvGrpSpPr>
          <p:grpSpPr>
            <a:xfrm>
              <a:off x="6180875" y="3924422"/>
              <a:ext cx="3949766" cy="1381899"/>
              <a:chOff x="6178549" y="3779901"/>
              <a:chExt cx="3841559" cy="1344041"/>
            </a:xfrm>
            <a:grpFill/>
          </p:grpSpPr>
          <p:sp>
            <p:nvSpPr>
              <p:cNvPr id="35" name="Freeform 34">
                <a:extLst>
                  <a:ext uri="{FF2B5EF4-FFF2-40B4-BE49-F238E27FC236}">
                    <a16:creationId xmlns:a16="http://schemas.microsoft.com/office/drawing/2014/main" id="{F2697A2F-DD0E-1346-9E9E-BAE1F5C3811E}"/>
                  </a:ext>
                </a:extLst>
              </p:cNvPr>
              <p:cNvSpPr/>
              <p:nvPr/>
            </p:nvSpPr>
            <p:spPr>
              <a:xfrm>
                <a:off x="8676195" y="3780028"/>
                <a:ext cx="1343914" cy="1343913"/>
              </a:xfrm>
              <a:custGeom>
                <a:avLst/>
                <a:gdLst>
                  <a:gd name="connsiteX0" fmla="*/ 672529 w 1343914"/>
                  <a:gd name="connsiteY0" fmla="*/ 1020572 h 1343913"/>
                  <a:gd name="connsiteX1" fmla="*/ 1020509 w 1343914"/>
                  <a:gd name="connsiteY1" fmla="*/ 671322 h 1343913"/>
                  <a:gd name="connsiteX2" fmla="*/ 671259 w 1343914"/>
                  <a:gd name="connsiteY2" fmla="*/ 323342 h 1343913"/>
                  <a:gd name="connsiteX3" fmla="*/ 323279 w 1343914"/>
                  <a:gd name="connsiteY3" fmla="*/ 671957 h 1343913"/>
                  <a:gd name="connsiteX4" fmla="*/ 672529 w 1343914"/>
                  <a:gd name="connsiteY4" fmla="*/ 1020572 h 1343913"/>
                  <a:gd name="connsiteX5" fmla="*/ 672529 w 1343914"/>
                  <a:gd name="connsiteY5" fmla="*/ 0 h 1343913"/>
                  <a:gd name="connsiteX6" fmla="*/ 1343914 w 1343914"/>
                  <a:gd name="connsiteY6" fmla="*/ 672528 h 1343913"/>
                  <a:gd name="connsiteX7" fmla="*/ 671386 w 1343914"/>
                  <a:gd name="connsiteY7" fmla="*/ 1343914 h 1343913"/>
                  <a:gd name="connsiteX8" fmla="*/ 0 w 1343914"/>
                  <a:gd name="connsiteY8" fmla="*/ 671957 h 1343913"/>
                  <a:gd name="connsiteX9" fmla="*/ 672529 w 1343914"/>
                  <a:gd name="connsiteY9" fmla="*/ 0 h 134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3">
                    <a:moveTo>
                      <a:pt x="672529" y="1020572"/>
                    </a:moveTo>
                    <a:cubicBezTo>
                      <a:pt x="865061" y="1020223"/>
                      <a:pt x="1020890" y="863854"/>
                      <a:pt x="1020509" y="671322"/>
                    </a:cubicBezTo>
                    <a:cubicBezTo>
                      <a:pt x="1020128" y="478790"/>
                      <a:pt x="863791" y="322993"/>
                      <a:pt x="671259" y="323342"/>
                    </a:cubicBezTo>
                    <a:cubicBezTo>
                      <a:pt x="478981" y="323691"/>
                      <a:pt x="323279" y="479672"/>
                      <a:pt x="323279" y="671957"/>
                    </a:cubicBezTo>
                    <a:cubicBezTo>
                      <a:pt x="323660" y="864597"/>
                      <a:pt x="479870" y="1020572"/>
                      <a:pt x="672529" y="1020572"/>
                    </a:cubicBezTo>
                    <a:moveTo>
                      <a:pt x="672529" y="0"/>
                    </a:moveTo>
                    <a:cubicBezTo>
                      <a:pt x="1043623" y="317"/>
                      <a:pt x="1344232" y="301415"/>
                      <a:pt x="1343914" y="672528"/>
                    </a:cubicBezTo>
                    <a:cubicBezTo>
                      <a:pt x="1343597" y="1043641"/>
                      <a:pt x="1042480" y="1344231"/>
                      <a:pt x="671386" y="1343914"/>
                    </a:cubicBezTo>
                    <a:cubicBezTo>
                      <a:pt x="300482" y="1343596"/>
                      <a:pt x="0" y="1042848"/>
                      <a:pt x="0" y="671957"/>
                    </a:cubicBezTo>
                    <a:cubicBezTo>
                      <a:pt x="636" y="300882"/>
                      <a:pt x="301435"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6" name="Freeform 35">
                <a:extLst>
                  <a:ext uri="{FF2B5EF4-FFF2-40B4-BE49-F238E27FC236}">
                    <a16:creationId xmlns:a16="http://schemas.microsoft.com/office/drawing/2014/main" id="{42CABBCA-C4CA-DC4F-A7DF-A6EB4A449722}"/>
                  </a:ext>
                </a:extLst>
              </p:cNvPr>
              <p:cNvSpPr/>
              <p:nvPr/>
            </p:nvSpPr>
            <p:spPr>
              <a:xfrm>
                <a:off x="6178549" y="3779901"/>
                <a:ext cx="1343914" cy="1344040"/>
              </a:xfrm>
              <a:custGeom>
                <a:avLst/>
                <a:gdLst>
                  <a:gd name="connsiteX0" fmla="*/ 672275 w 1343914"/>
                  <a:gd name="connsiteY0" fmla="*/ 1020699 h 1344040"/>
                  <a:gd name="connsiteX1" fmla="*/ 1020635 w 1343914"/>
                  <a:gd name="connsiteY1" fmla="*/ 671830 h 1344040"/>
                  <a:gd name="connsiteX2" fmla="*/ 671767 w 1343914"/>
                  <a:gd name="connsiteY2" fmla="*/ 323469 h 1344040"/>
                  <a:gd name="connsiteX3" fmla="*/ 323405 w 1343914"/>
                  <a:gd name="connsiteY3" fmla="*/ 672084 h 1344040"/>
                  <a:gd name="connsiteX4" fmla="*/ 672275 w 1343914"/>
                  <a:gd name="connsiteY4" fmla="*/ 1020699 h 1344040"/>
                  <a:gd name="connsiteX5" fmla="*/ 672275 w 1343914"/>
                  <a:gd name="connsiteY5" fmla="*/ 127 h 1344040"/>
                  <a:gd name="connsiteX6" fmla="*/ 1343914 w 1343914"/>
                  <a:gd name="connsiteY6" fmla="*/ 672402 h 1344040"/>
                  <a:gd name="connsiteX7" fmla="*/ 671640 w 1343914"/>
                  <a:gd name="connsiteY7" fmla="*/ 1344041 h 1344040"/>
                  <a:gd name="connsiteX8" fmla="*/ 0 w 1343914"/>
                  <a:gd name="connsiteY8" fmla="*/ 671957 h 1344040"/>
                  <a:gd name="connsiteX9" fmla="*/ 672465 w 1343914"/>
                  <a:gd name="connsiteY9" fmla="*/ 0 h 134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0">
                    <a:moveTo>
                      <a:pt x="672275" y="1020699"/>
                    </a:moveTo>
                    <a:cubicBezTo>
                      <a:pt x="864806" y="1020559"/>
                      <a:pt x="1020763" y="864362"/>
                      <a:pt x="1020635" y="671830"/>
                    </a:cubicBezTo>
                    <a:cubicBezTo>
                      <a:pt x="1020508" y="479298"/>
                      <a:pt x="864298" y="323329"/>
                      <a:pt x="671767" y="323469"/>
                    </a:cubicBezTo>
                    <a:cubicBezTo>
                      <a:pt x="479361" y="323609"/>
                      <a:pt x="323405" y="479647"/>
                      <a:pt x="323405" y="672084"/>
                    </a:cubicBezTo>
                    <a:cubicBezTo>
                      <a:pt x="323786" y="864572"/>
                      <a:pt x="479806" y="1020489"/>
                      <a:pt x="672275" y="1020699"/>
                    </a:cubicBezTo>
                    <a:moveTo>
                      <a:pt x="672275" y="127"/>
                    </a:moveTo>
                    <a:cubicBezTo>
                      <a:pt x="1043369" y="305"/>
                      <a:pt x="1344105" y="301288"/>
                      <a:pt x="1343914" y="672402"/>
                    </a:cubicBezTo>
                    <a:cubicBezTo>
                      <a:pt x="1343723" y="1043515"/>
                      <a:pt x="1042733" y="1344219"/>
                      <a:pt x="671640" y="1344041"/>
                    </a:cubicBezTo>
                    <a:cubicBezTo>
                      <a:pt x="300609" y="1343863"/>
                      <a:pt x="-70" y="1042994"/>
                      <a:pt x="0" y="671957"/>
                    </a:cubicBezTo>
                    <a:cubicBezTo>
                      <a:pt x="629" y="300907"/>
                      <a:pt x="301434" y="349"/>
                      <a:pt x="672465"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18" name="Freeform 17">
              <a:extLst>
                <a:ext uri="{FF2B5EF4-FFF2-40B4-BE49-F238E27FC236}">
                  <a16:creationId xmlns:a16="http://schemas.microsoft.com/office/drawing/2014/main" id="{184BFE33-2FAE-4944-A253-42D9BAF45AE7}"/>
                </a:ext>
              </a:extLst>
            </p:cNvPr>
            <p:cNvSpPr/>
            <p:nvPr/>
          </p:nvSpPr>
          <p:spPr>
            <a:xfrm>
              <a:off x="7732918"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sp>
          <p:nvSpPr>
            <p:cNvPr id="19" name="Freeform 18">
              <a:extLst>
                <a:ext uri="{FF2B5EF4-FFF2-40B4-BE49-F238E27FC236}">
                  <a16:creationId xmlns:a16="http://schemas.microsoft.com/office/drawing/2014/main" id="{657A4A7E-680E-AD46-897A-161603F1082F}"/>
                </a:ext>
              </a:extLst>
            </p:cNvPr>
            <p:cNvSpPr/>
            <p:nvPr/>
          </p:nvSpPr>
          <p:spPr>
            <a:xfrm>
              <a:off x="4120432" y="3924422"/>
              <a:ext cx="1381769" cy="1381899"/>
            </a:xfrm>
            <a:custGeom>
              <a:avLst/>
              <a:gdLst>
                <a:gd name="connsiteX0" fmla="*/ 672529 w 1343914"/>
                <a:gd name="connsiteY0" fmla="*/ 1020699 h 1344041"/>
                <a:gd name="connsiteX1" fmla="*/ 1020509 w 1343914"/>
                <a:gd name="connsiteY1" fmla="*/ 671449 h 1344041"/>
                <a:gd name="connsiteX2" fmla="*/ 671259 w 1343914"/>
                <a:gd name="connsiteY2" fmla="*/ 323469 h 1344041"/>
                <a:gd name="connsiteX3" fmla="*/ 323279 w 1343914"/>
                <a:gd name="connsiteY3" fmla="*/ 672084 h 1344041"/>
                <a:gd name="connsiteX4" fmla="*/ 672529 w 1343914"/>
                <a:gd name="connsiteY4" fmla="*/ 1020699 h 1344041"/>
                <a:gd name="connsiteX5" fmla="*/ 672529 w 1343914"/>
                <a:gd name="connsiteY5" fmla="*/ 127 h 1344041"/>
                <a:gd name="connsiteX6" fmla="*/ 1343914 w 1343914"/>
                <a:gd name="connsiteY6" fmla="*/ 672655 h 1344041"/>
                <a:gd name="connsiteX7" fmla="*/ 671386 w 1343914"/>
                <a:gd name="connsiteY7" fmla="*/ 1344041 h 1344041"/>
                <a:gd name="connsiteX8" fmla="*/ 0 w 1343914"/>
                <a:gd name="connsiteY8" fmla="*/ 671957 h 1344041"/>
                <a:gd name="connsiteX9" fmla="*/ 672529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529" y="1020699"/>
                  </a:moveTo>
                  <a:cubicBezTo>
                    <a:pt x="865061" y="1020350"/>
                    <a:pt x="1020858" y="863981"/>
                    <a:pt x="1020509" y="671449"/>
                  </a:cubicBezTo>
                  <a:cubicBezTo>
                    <a:pt x="1020159" y="478917"/>
                    <a:pt x="863791" y="323120"/>
                    <a:pt x="671259" y="323469"/>
                  </a:cubicBezTo>
                  <a:cubicBezTo>
                    <a:pt x="478974" y="323818"/>
                    <a:pt x="323279" y="479799"/>
                    <a:pt x="323279" y="672084"/>
                  </a:cubicBezTo>
                  <a:cubicBezTo>
                    <a:pt x="323628" y="864724"/>
                    <a:pt x="479889" y="1020699"/>
                    <a:pt x="672529" y="1020699"/>
                  </a:cubicBezTo>
                  <a:moveTo>
                    <a:pt x="672529" y="127"/>
                  </a:moveTo>
                  <a:cubicBezTo>
                    <a:pt x="1043642" y="445"/>
                    <a:pt x="1344232" y="301542"/>
                    <a:pt x="1343914" y="672655"/>
                  </a:cubicBezTo>
                  <a:cubicBezTo>
                    <a:pt x="1343597" y="1043768"/>
                    <a:pt x="1042499" y="1344358"/>
                    <a:pt x="671386" y="1344041"/>
                  </a:cubicBezTo>
                  <a:cubicBezTo>
                    <a:pt x="300450" y="1343723"/>
                    <a:pt x="-70" y="1042892"/>
                    <a:pt x="0" y="671957"/>
                  </a:cubicBezTo>
                  <a:cubicBezTo>
                    <a:pt x="629" y="300882"/>
                    <a:pt x="301454"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20" name="Freeform 19">
              <a:extLst>
                <a:ext uri="{FF2B5EF4-FFF2-40B4-BE49-F238E27FC236}">
                  <a16:creationId xmlns:a16="http://schemas.microsoft.com/office/drawing/2014/main" id="{270FED6A-5DE8-474B-8C1F-47282A5161B8}"/>
                </a:ext>
              </a:extLst>
            </p:cNvPr>
            <p:cNvSpPr/>
            <p:nvPr/>
          </p:nvSpPr>
          <p:spPr>
            <a:xfrm>
              <a:off x="5672670"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sp>
          <p:nvSpPr>
            <p:cNvPr id="21" name="Freeform 20">
              <a:extLst>
                <a:ext uri="{FF2B5EF4-FFF2-40B4-BE49-F238E27FC236}">
                  <a16:creationId xmlns:a16="http://schemas.microsoft.com/office/drawing/2014/main" id="{768435C7-E682-A242-A34E-7F48CBA0864E}"/>
                </a:ext>
              </a:extLst>
            </p:cNvPr>
            <p:cNvSpPr/>
            <p:nvPr/>
          </p:nvSpPr>
          <p:spPr>
            <a:xfrm>
              <a:off x="4120171"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sp>
          <p:nvSpPr>
            <p:cNvPr id="22" name="Freeform 21">
              <a:extLst>
                <a:ext uri="{FF2B5EF4-FFF2-40B4-BE49-F238E27FC236}">
                  <a16:creationId xmlns:a16="http://schemas.microsoft.com/office/drawing/2014/main" id="{3E9727E3-50EA-A141-AC82-4A61EFB5C58A}"/>
                </a:ext>
              </a:extLst>
            </p:cNvPr>
            <p:cNvSpPr/>
            <p:nvPr/>
          </p:nvSpPr>
          <p:spPr>
            <a:xfrm>
              <a:off x="8748613"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grpSp>
          <p:nvGrpSpPr>
            <p:cNvPr id="23" name="Graphic 6">
              <a:extLst>
                <a:ext uri="{FF2B5EF4-FFF2-40B4-BE49-F238E27FC236}">
                  <a16:creationId xmlns:a16="http://schemas.microsoft.com/office/drawing/2014/main" id="{C4BFACA1-6C42-354D-99D0-D34466E7A432}"/>
                </a:ext>
              </a:extLst>
            </p:cNvPr>
            <p:cNvGrpSpPr/>
            <p:nvPr/>
          </p:nvGrpSpPr>
          <p:grpSpPr>
            <a:xfrm>
              <a:off x="507684" y="5476070"/>
              <a:ext cx="11682944" cy="1381769"/>
              <a:chOff x="660780" y="5289041"/>
              <a:chExt cx="11362880" cy="1343914"/>
            </a:xfrm>
            <a:grpFill/>
          </p:grpSpPr>
          <p:sp>
            <p:nvSpPr>
              <p:cNvPr id="32" name="Freeform 31">
                <a:extLst>
                  <a:ext uri="{FF2B5EF4-FFF2-40B4-BE49-F238E27FC236}">
                    <a16:creationId xmlns:a16="http://schemas.microsoft.com/office/drawing/2014/main" id="{096CC920-38F1-BF44-893C-A31A8D416984}"/>
                  </a:ext>
                </a:extLst>
              </p:cNvPr>
              <p:cNvSpPr/>
              <p:nvPr/>
            </p:nvSpPr>
            <p:spPr>
              <a:xfrm>
                <a:off x="10679747" y="5289041"/>
                <a:ext cx="1343914" cy="1343914"/>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7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53" y="864172"/>
                      <a:pt x="1020826" y="671640"/>
                    </a:cubicBezTo>
                    <a:cubicBezTo>
                      <a:pt x="1020699" y="479108"/>
                      <a:pt x="864489" y="323139"/>
                      <a:pt x="671957" y="323279"/>
                    </a:cubicBezTo>
                    <a:cubicBezTo>
                      <a:pt x="479489" y="323418"/>
                      <a:pt x="323533" y="479495"/>
                      <a:pt x="323597" y="671957"/>
                    </a:cubicBezTo>
                    <a:cubicBezTo>
                      <a:pt x="323977" y="864419"/>
                      <a:pt x="479996" y="1020299"/>
                      <a:pt x="672465" y="1020509"/>
                    </a:cubicBezTo>
                    <a:moveTo>
                      <a:pt x="672465" y="0"/>
                    </a:moveTo>
                    <a:cubicBezTo>
                      <a:pt x="1043559" y="279"/>
                      <a:pt x="1344168" y="301352"/>
                      <a:pt x="1343914" y="672465"/>
                    </a:cubicBezTo>
                    <a:cubicBezTo>
                      <a:pt x="1343660" y="1043578"/>
                      <a:pt x="1042543" y="1344168"/>
                      <a:pt x="671449" y="1343915"/>
                    </a:cubicBezTo>
                    <a:cubicBezTo>
                      <a:pt x="300546" y="1343660"/>
                      <a:pt x="0" y="1042867"/>
                      <a:pt x="0" y="671957"/>
                    </a:cubicBezTo>
                    <a:cubicBezTo>
                      <a:pt x="635" y="300908"/>
                      <a:pt x="301434" y="349"/>
                      <a:pt x="672465"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3" name="Freeform 32">
                <a:extLst>
                  <a:ext uri="{FF2B5EF4-FFF2-40B4-BE49-F238E27FC236}">
                    <a16:creationId xmlns:a16="http://schemas.microsoft.com/office/drawing/2014/main" id="{81B31E01-80EF-694E-9E36-75CFCFF22373}"/>
                  </a:ext>
                </a:extLst>
              </p:cNvPr>
              <p:cNvSpPr/>
              <p:nvPr/>
            </p:nvSpPr>
            <p:spPr>
              <a:xfrm>
                <a:off x="2170493" y="5289041"/>
                <a:ext cx="1343914" cy="1343914"/>
              </a:xfrm>
              <a:custGeom>
                <a:avLst/>
                <a:gdLst>
                  <a:gd name="connsiteX0" fmla="*/ 672529 w 1343914"/>
                  <a:gd name="connsiteY0" fmla="*/ 1020509 h 1343914"/>
                  <a:gd name="connsiteX1" fmla="*/ 1020889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6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1" y="1020369"/>
                      <a:pt x="1021029" y="864172"/>
                      <a:pt x="1020889" y="671640"/>
                    </a:cubicBezTo>
                    <a:cubicBezTo>
                      <a:pt x="1020750" y="479108"/>
                      <a:pt x="864552" y="323139"/>
                      <a:pt x="672021" y="323279"/>
                    </a:cubicBezTo>
                    <a:cubicBezTo>
                      <a:pt x="479558" y="323418"/>
                      <a:pt x="323628" y="479495"/>
                      <a:pt x="323660" y="671957"/>
                    </a:cubicBezTo>
                    <a:cubicBezTo>
                      <a:pt x="324047" y="864419"/>
                      <a:pt x="480066" y="1020299"/>
                      <a:pt x="672529" y="1020509"/>
                    </a:cubicBezTo>
                    <a:moveTo>
                      <a:pt x="672529" y="0"/>
                    </a:moveTo>
                    <a:cubicBezTo>
                      <a:pt x="1043642" y="317"/>
                      <a:pt x="1344232" y="301416"/>
                      <a:pt x="1343914" y="672529"/>
                    </a:cubicBezTo>
                    <a:cubicBezTo>
                      <a:pt x="1343597" y="1043642"/>
                      <a:pt x="1042499" y="1344232"/>
                      <a:pt x="671386" y="1343915"/>
                    </a:cubicBezTo>
                    <a:cubicBezTo>
                      <a:pt x="300495" y="1343597"/>
                      <a:pt x="0" y="1042848"/>
                      <a:pt x="0" y="671957"/>
                    </a:cubicBezTo>
                    <a:cubicBezTo>
                      <a:pt x="629" y="300882"/>
                      <a:pt x="301454"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4" name="Freeform 33">
                <a:extLst>
                  <a:ext uri="{FF2B5EF4-FFF2-40B4-BE49-F238E27FC236}">
                    <a16:creationId xmlns:a16="http://schemas.microsoft.com/office/drawing/2014/main" id="{C0C54FFE-0A00-514D-8013-19399C49FD26}"/>
                  </a:ext>
                </a:extLst>
              </p:cNvPr>
              <p:cNvSpPr/>
              <p:nvPr/>
            </p:nvSpPr>
            <p:spPr>
              <a:xfrm>
                <a:off x="660780" y="5289041"/>
                <a:ext cx="1343914" cy="1343914"/>
              </a:xfrm>
              <a:custGeom>
                <a:avLst/>
                <a:gdLst>
                  <a:gd name="connsiteX0" fmla="*/ 672719 w 1343914"/>
                  <a:gd name="connsiteY0" fmla="*/ 1020509 h 1343914"/>
                  <a:gd name="connsiteX1" fmla="*/ 1020699 w 1343914"/>
                  <a:gd name="connsiteY1" fmla="*/ 671259 h 1343914"/>
                  <a:gd name="connsiteX2" fmla="*/ 671449 w 1343914"/>
                  <a:gd name="connsiteY2" fmla="*/ 323279 h 1343914"/>
                  <a:gd name="connsiteX3" fmla="*/ 323469 w 1343914"/>
                  <a:gd name="connsiteY3" fmla="*/ 671957 h 1343914"/>
                  <a:gd name="connsiteX4" fmla="*/ 672719 w 1343914"/>
                  <a:gd name="connsiteY4" fmla="*/ 1020509 h 1343914"/>
                  <a:gd name="connsiteX5" fmla="*/ 672719 w 1343914"/>
                  <a:gd name="connsiteY5" fmla="*/ 0 h 1343914"/>
                  <a:gd name="connsiteX6" fmla="*/ 1343914 w 1343914"/>
                  <a:gd name="connsiteY6" fmla="*/ 672719 h 1343914"/>
                  <a:gd name="connsiteX7" fmla="*/ 671195 w 1343914"/>
                  <a:gd name="connsiteY7" fmla="*/ 1343915 h 1343914"/>
                  <a:gd name="connsiteX8" fmla="*/ 0 w 1343914"/>
                  <a:gd name="connsiteY8" fmla="*/ 671957 h 1343914"/>
                  <a:gd name="connsiteX9" fmla="*/ 67271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719" y="1020509"/>
                    </a:moveTo>
                    <a:cubicBezTo>
                      <a:pt x="865251" y="1020159"/>
                      <a:pt x="1021048" y="863797"/>
                      <a:pt x="1020699" y="671259"/>
                    </a:cubicBezTo>
                    <a:cubicBezTo>
                      <a:pt x="1020350" y="478727"/>
                      <a:pt x="863981" y="322930"/>
                      <a:pt x="671449" y="323279"/>
                    </a:cubicBezTo>
                    <a:cubicBezTo>
                      <a:pt x="479139" y="323628"/>
                      <a:pt x="323437" y="479647"/>
                      <a:pt x="323469" y="671957"/>
                    </a:cubicBezTo>
                    <a:cubicBezTo>
                      <a:pt x="323856" y="864572"/>
                      <a:pt x="480105" y="1020509"/>
                      <a:pt x="672719" y="1020509"/>
                    </a:cubicBezTo>
                    <a:moveTo>
                      <a:pt x="672719" y="0"/>
                    </a:moveTo>
                    <a:cubicBezTo>
                      <a:pt x="1043832" y="419"/>
                      <a:pt x="1344333" y="301606"/>
                      <a:pt x="1343914" y="672719"/>
                    </a:cubicBezTo>
                    <a:cubicBezTo>
                      <a:pt x="1343495" y="1043832"/>
                      <a:pt x="1042308" y="1344359"/>
                      <a:pt x="671195" y="1343915"/>
                    </a:cubicBezTo>
                    <a:cubicBezTo>
                      <a:pt x="300380" y="1343470"/>
                      <a:pt x="0" y="1042772"/>
                      <a:pt x="0" y="671957"/>
                    </a:cubicBezTo>
                    <a:cubicBezTo>
                      <a:pt x="629" y="300806"/>
                      <a:pt x="301568" y="210"/>
                      <a:pt x="672719"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24" name="Freeform 23">
              <a:extLst>
                <a:ext uri="{FF2B5EF4-FFF2-40B4-BE49-F238E27FC236}">
                  <a16:creationId xmlns:a16="http://schemas.microsoft.com/office/drawing/2014/main" id="{02ECB1D9-BA20-1F45-816D-86EED277E923}"/>
                </a:ext>
              </a:extLst>
            </p:cNvPr>
            <p:cNvSpPr/>
            <p:nvPr/>
          </p:nvSpPr>
          <p:spPr>
            <a:xfrm>
              <a:off x="262"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sp>
          <p:nvSpPr>
            <p:cNvPr id="25" name="Freeform 24">
              <a:extLst>
                <a:ext uri="{FF2B5EF4-FFF2-40B4-BE49-F238E27FC236}">
                  <a16:creationId xmlns:a16="http://schemas.microsoft.com/office/drawing/2014/main" id="{18669624-CE9F-314F-ACD0-777164C7C3FA}"/>
                </a:ext>
              </a:extLst>
            </p:cNvPr>
            <p:cNvSpPr/>
            <p:nvPr/>
          </p:nvSpPr>
          <p:spPr>
            <a:xfrm>
              <a:off x="3612159"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grpSp>
          <p:nvGrpSpPr>
            <p:cNvPr id="26" name="Graphic 6">
              <a:extLst>
                <a:ext uri="{FF2B5EF4-FFF2-40B4-BE49-F238E27FC236}">
                  <a16:creationId xmlns:a16="http://schemas.microsoft.com/office/drawing/2014/main" id="{C4506582-359F-354E-8229-678A39789214}"/>
                </a:ext>
              </a:extLst>
            </p:cNvPr>
            <p:cNvGrpSpPr/>
            <p:nvPr/>
          </p:nvGrpSpPr>
          <p:grpSpPr>
            <a:xfrm>
              <a:off x="6688364" y="5476070"/>
              <a:ext cx="3949963" cy="1381769"/>
              <a:chOff x="6672135" y="5289041"/>
              <a:chExt cx="3841750" cy="1343914"/>
            </a:xfrm>
            <a:grpFill/>
          </p:grpSpPr>
          <p:sp>
            <p:nvSpPr>
              <p:cNvPr id="30" name="Freeform 29">
                <a:extLst>
                  <a:ext uri="{FF2B5EF4-FFF2-40B4-BE49-F238E27FC236}">
                    <a16:creationId xmlns:a16="http://schemas.microsoft.com/office/drawing/2014/main" id="{DF2171FA-3ED0-9C43-B864-B70B00FBF042}"/>
                  </a:ext>
                </a:extLst>
              </p:cNvPr>
              <p:cNvSpPr/>
              <p:nvPr/>
            </p:nvSpPr>
            <p:spPr>
              <a:xfrm>
                <a:off x="9169971"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7" y="479495"/>
                      <a:pt x="323660" y="671957"/>
                    </a:cubicBezTo>
                    <a:cubicBezTo>
                      <a:pt x="324041" y="864419"/>
                      <a:pt x="480060" y="1020299"/>
                      <a:pt x="672529" y="1020509"/>
                    </a:cubicBezTo>
                    <a:moveTo>
                      <a:pt x="672529" y="0"/>
                    </a:moveTo>
                    <a:cubicBezTo>
                      <a:pt x="1043622" y="317"/>
                      <a:pt x="1344232" y="301416"/>
                      <a:pt x="1343914" y="672529"/>
                    </a:cubicBezTo>
                    <a:cubicBezTo>
                      <a:pt x="1343597" y="1043642"/>
                      <a:pt x="1042480" y="1344232"/>
                      <a:pt x="671385" y="1343915"/>
                    </a:cubicBezTo>
                    <a:cubicBezTo>
                      <a:pt x="300482" y="1343597"/>
                      <a:pt x="0" y="1042848"/>
                      <a:pt x="0" y="671957"/>
                    </a:cubicBezTo>
                    <a:cubicBezTo>
                      <a:pt x="635" y="300882"/>
                      <a:pt x="301435"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1" name="Freeform 30">
                <a:extLst>
                  <a:ext uri="{FF2B5EF4-FFF2-40B4-BE49-F238E27FC236}">
                    <a16:creationId xmlns:a16="http://schemas.microsoft.com/office/drawing/2014/main" id="{107F9443-EF13-7C4E-9E4E-059C7ACDDFC6}"/>
                  </a:ext>
                </a:extLst>
              </p:cNvPr>
              <p:cNvSpPr/>
              <p:nvPr/>
            </p:nvSpPr>
            <p:spPr>
              <a:xfrm>
                <a:off x="6672135"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59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6" y="479495"/>
                      <a:pt x="323659" y="671957"/>
                    </a:cubicBezTo>
                    <a:cubicBezTo>
                      <a:pt x="324041" y="864419"/>
                      <a:pt x="480060" y="1020299"/>
                      <a:pt x="672529" y="1020509"/>
                    </a:cubicBezTo>
                    <a:moveTo>
                      <a:pt x="672529" y="0"/>
                    </a:moveTo>
                    <a:cubicBezTo>
                      <a:pt x="1043622" y="317"/>
                      <a:pt x="1344232" y="301416"/>
                      <a:pt x="1343914" y="672529"/>
                    </a:cubicBezTo>
                    <a:cubicBezTo>
                      <a:pt x="1343596" y="1043642"/>
                      <a:pt x="1042480" y="1344232"/>
                      <a:pt x="671385" y="1343915"/>
                    </a:cubicBezTo>
                    <a:cubicBezTo>
                      <a:pt x="300482" y="1343597"/>
                      <a:pt x="0" y="1042848"/>
                      <a:pt x="0" y="671957"/>
                    </a:cubicBezTo>
                    <a:cubicBezTo>
                      <a:pt x="635" y="300882"/>
                      <a:pt x="301434"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27" name="Freeform 26">
              <a:extLst>
                <a:ext uri="{FF2B5EF4-FFF2-40B4-BE49-F238E27FC236}">
                  <a16:creationId xmlns:a16="http://schemas.microsoft.com/office/drawing/2014/main" id="{628F90ED-DB9D-6342-8935-DB759D1ED94C}"/>
                </a:ext>
              </a:extLst>
            </p:cNvPr>
            <p:cNvSpPr/>
            <p:nvPr/>
          </p:nvSpPr>
          <p:spPr>
            <a:xfrm>
              <a:off x="8240602"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sp>
          <p:nvSpPr>
            <p:cNvPr id="28" name="Freeform 27">
              <a:extLst>
                <a:ext uri="{FF2B5EF4-FFF2-40B4-BE49-F238E27FC236}">
                  <a16:creationId xmlns:a16="http://schemas.microsoft.com/office/drawing/2014/main" id="{D49A6B28-F7A9-3042-A4F4-F78F3CE292C0}"/>
                </a:ext>
              </a:extLst>
            </p:cNvPr>
            <p:cNvSpPr/>
            <p:nvPr/>
          </p:nvSpPr>
          <p:spPr>
            <a:xfrm>
              <a:off x="4628181" y="5476070"/>
              <a:ext cx="1381769" cy="1381769"/>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6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66" y="864172"/>
                    <a:pt x="1020826" y="671640"/>
                  </a:cubicBezTo>
                  <a:cubicBezTo>
                    <a:pt x="1020687" y="479108"/>
                    <a:pt x="864489" y="323139"/>
                    <a:pt x="671957" y="323279"/>
                  </a:cubicBezTo>
                  <a:cubicBezTo>
                    <a:pt x="479495" y="323418"/>
                    <a:pt x="323558" y="479495"/>
                    <a:pt x="323596" y="671957"/>
                  </a:cubicBezTo>
                  <a:cubicBezTo>
                    <a:pt x="323983" y="864419"/>
                    <a:pt x="480003" y="1020299"/>
                    <a:pt x="672465" y="1020509"/>
                  </a:cubicBezTo>
                  <a:moveTo>
                    <a:pt x="672465" y="0"/>
                  </a:moveTo>
                  <a:cubicBezTo>
                    <a:pt x="1043578" y="279"/>
                    <a:pt x="1344194" y="301352"/>
                    <a:pt x="1343914" y="672465"/>
                  </a:cubicBezTo>
                  <a:cubicBezTo>
                    <a:pt x="1343635" y="1043578"/>
                    <a:pt x="1042562" y="1344168"/>
                    <a:pt x="671449" y="1343915"/>
                  </a:cubicBezTo>
                  <a:cubicBezTo>
                    <a:pt x="300539" y="1343660"/>
                    <a:pt x="0" y="1042867"/>
                    <a:pt x="0" y="671957"/>
                  </a:cubicBezTo>
                  <a:cubicBezTo>
                    <a:pt x="629" y="300908"/>
                    <a:pt x="301415" y="349"/>
                    <a:pt x="672465"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29" name="Freeform 28">
              <a:extLst>
                <a:ext uri="{FF2B5EF4-FFF2-40B4-BE49-F238E27FC236}">
                  <a16:creationId xmlns:a16="http://schemas.microsoft.com/office/drawing/2014/main" id="{41C02BD8-FBB6-AD43-A511-F6FB68AAB1D5}"/>
                </a:ext>
              </a:extLst>
            </p:cNvPr>
            <p:cNvSpPr/>
            <p:nvPr/>
          </p:nvSpPr>
          <p:spPr>
            <a:xfrm>
              <a:off x="6180419"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a:latin typeface="Precisely Light" pitchFamily="2" charset="0"/>
              </a:endParaRPr>
            </a:p>
          </p:txBody>
        </p:sp>
      </p:grpSp>
      <p:grpSp>
        <p:nvGrpSpPr>
          <p:cNvPr id="40" name="Group 39">
            <a:extLst>
              <a:ext uri="{FF2B5EF4-FFF2-40B4-BE49-F238E27FC236}">
                <a16:creationId xmlns:a16="http://schemas.microsoft.com/office/drawing/2014/main" id="{C8FADBD7-7357-604B-A665-07049D021CAA}"/>
              </a:ext>
            </a:extLst>
          </p:cNvPr>
          <p:cNvGrpSpPr/>
          <p:nvPr userDrawn="1"/>
        </p:nvGrpSpPr>
        <p:grpSpPr>
          <a:xfrm>
            <a:off x="11706254" y="6330013"/>
            <a:ext cx="278211" cy="330763"/>
            <a:chOff x="12902744" y="3817890"/>
            <a:chExt cx="268754" cy="319520"/>
          </a:xfrm>
          <a:solidFill>
            <a:schemeClr val="bg1"/>
          </a:solidFill>
        </p:grpSpPr>
        <p:sp>
          <p:nvSpPr>
            <p:cNvPr id="41" name="Freeform 40">
              <a:extLst>
                <a:ext uri="{FF2B5EF4-FFF2-40B4-BE49-F238E27FC236}">
                  <a16:creationId xmlns:a16="http://schemas.microsoft.com/office/drawing/2014/main" id="{30F4892D-6894-EB49-980C-A7853362D60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42" name="Freeform 41">
              <a:extLst>
                <a:ext uri="{FF2B5EF4-FFF2-40B4-BE49-F238E27FC236}">
                  <a16:creationId xmlns:a16="http://schemas.microsoft.com/office/drawing/2014/main" id="{8E94632A-9026-8B47-9136-FFAEC72CC943}"/>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43" name="Footer Placeholder 4">
            <a:extLst>
              <a:ext uri="{FF2B5EF4-FFF2-40B4-BE49-F238E27FC236}">
                <a16:creationId xmlns:a16="http://schemas.microsoft.com/office/drawing/2014/main" id="{7340DA4F-B89D-2C46-A499-5E8CB902501D}"/>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44" name="Slide Number Placeholder 5">
            <a:extLst>
              <a:ext uri="{FF2B5EF4-FFF2-40B4-BE49-F238E27FC236}">
                <a16:creationId xmlns:a16="http://schemas.microsoft.com/office/drawing/2014/main" id="{4389156C-BC84-3D4D-970F-A469D6908F1F}"/>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cxnSp>
        <p:nvCxnSpPr>
          <p:cNvPr id="46" name="Straight Connector 45">
            <a:extLst>
              <a:ext uri="{FF2B5EF4-FFF2-40B4-BE49-F238E27FC236}">
                <a16:creationId xmlns:a16="http://schemas.microsoft.com/office/drawing/2014/main" id="{6785597A-5281-F648-8344-A435E3B43E16}"/>
              </a:ext>
            </a:extLst>
          </p:cNvPr>
          <p:cNvCxnSpPr>
            <a:cxnSpLocks/>
          </p:cNvCxnSpPr>
          <p:nvPr userDrawn="1"/>
        </p:nvCxnSpPr>
        <p:spPr>
          <a:xfrm>
            <a:off x="403411" y="2397853"/>
            <a:ext cx="113358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9211B65D-C586-A848-98B4-F3D8D49ECD9A}"/>
              </a:ext>
            </a:extLst>
          </p:cNvPr>
          <p:cNvSpPr txBox="1"/>
          <p:nvPr/>
        </p:nvSpPr>
        <p:spPr>
          <a:xfrm>
            <a:off x="475486" y="2615602"/>
            <a:ext cx="1605221" cy="478798"/>
          </a:xfrm>
          <a:prstGeom prst="rect">
            <a:avLst/>
          </a:prstGeom>
          <a:noFill/>
        </p:spPr>
        <p:txBody>
          <a:bodyPr wrap="square" lIns="0" tIns="0" rIns="0" bIns="0" rtlCol="0" anchor="t">
            <a:noAutofit/>
          </a:bodyPr>
          <a:lstStyle/>
          <a:p>
            <a:pPr lvl="0" algn="ctr">
              <a:spcAft>
                <a:spcPts val="500"/>
              </a:spcAft>
              <a:defRPr/>
            </a:pPr>
            <a:r>
              <a:rPr lang="en-US" sz="1100">
                <a:solidFill>
                  <a:schemeClr val="bg1"/>
                </a:solidFill>
                <a:latin typeface="Precisely" pitchFamily="2" charset="0"/>
              </a:rPr>
              <a:t>Lorem ipsum dolor </a:t>
            </a:r>
            <a:r>
              <a:rPr lang="en-US" sz="1100" err="1">
                <a:solidFill>
                  <a:schemeClr val="bg1"/>
                </a:solidFill>
                <a:latin typeface="Precisely" pitchFamily="2" charset="0"/>
              </a:rPr>
              <a:t>ete</a:t>
            </a:r>
            <a:r>
              <a:rPr lang="en-US" sz="1100">
                <a:solidFill>
                  <a:schemeClr val="bg1"/>
                </a:solidFill>
                <a:latin typeface="Precisely" pitchFamily="2" charset="0"/>
              </a:rPr>
              <a:t> sit </a:t>
            </a:r>
            <a:r>
              <a:rPr lang="en-US" sz="1100" err="1">
                <a:solidFill>
                  <a:schemeClr val="bg1"/>
                </a:solidFill>
                <a:latin typeface="Precisely" pitchFamily="2" charset="0"/>
              </a:rPr>
              <a:t>amet</a:t>
            </a:r>
            <a:r>
              <a:rPr lang="en-US" sz="1100">
                <a:solidFill>
                  <a:schemeClr val="bg1"/>
                </a:solidFill>
                <a:latin typeface="Precisely" pitchFamily="2" charset="0"/>
              </a:rPr>
              <a:t>, </a:t>
            </a:r>
            <a:r>
              <a:rPr lang="en-US" sz="1100" err="1">
                <a:solidFill>
                  <a:schemeClr val="bg1"/>
                </a:solidFill>
                <a:latin typeface="Precisely" pitchFamily="2" charset="0"/>
              </a:rPr>
              <a:t>consectetur</a:t>
            </a:r>
            <a:endParaRPr lang="en-US" sz="1100">
              <a:solidFill>
                <a:schemeClr val="bg1"/>
              </a:solidFill>
              <a:latin typeface="Precisely" pitchFamily="2" charset="0"/>
            </a:endParaRPr>
          </a:p>
        </p:txBody>
      </p:sp>
      <p:sp>
        <p:nvSpPr>
          <p:cNvPr id="64" name="Title 1">
            <a:extLst>
              <a:ext uri="{FF2B5EF4-FFF2-40B4-BE49-F238E27FC236}">
                <a16:creationId xmlns:a16="http://schemas.microsoft.com/office/drawing/2014/main" id="{57CADD2C-0D0E-FC46-944C-F6EA554982FD}"/>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bg1"/>
                </a:solidFill>
                <a:latin typeface="Precisely Bold" panose="00000800000000000000" pitchFamily="2" charset="0"/>
                <a:ea typeface="+mj-ea"/>
                <a:cs typeface="+mj-cs"/>
              </a:defRPr>
            </a:lvl1pPr>
          </a:lstStyle>
          <a:p>
            <a:r>
              <a:rPr lang="en-GB"/>
              <a:t>Journey</a:t>
            </a:r>
          </a:p>
        </p:txBody>
      </p:sp>
      <p:sp>
        <p:nvSpPr>
          <p:cNvPr id="66" name="Text Placeholder 5">
            <a:extLst>
              <a:ext uri="{FF2B5EF4-FFF2-40B4-BE49-F238E27FC236}">
                <a16:creationId xmlns:a16="http://schemas.microsoft.com/office/drawing/2014/main" id="{1DAF94F3-B77F-0040-86C4-9EFFF4F25644}"/>
              </a:ext>
            </a:extLst>
          </p:cNvPr>
          <p:cNvSpPr>
            <a:spLocks noGrp="1"/>
          </p:cNvSpPr>
          <p:nvPr>
            <p:ph type="body" sz="quarter" idx="13" hasCustomPrompt="1"/>
          </p:nvPr>
        </p:nvSpPr>
        <p:spPr>
          <a:xfrm>
            <a:off x="1144639" y="2257311"/>
            <a:ext cx="266915" cy="267669"/>
          </a:xfrm>
          <a:prstGeom prst="ellipse">
            <a:avLst/>
          </a:prstGeom>
          <a:solidFill>
            <a:schemeClr val="accent1"/>
          </a:solidFill>
          <a:ln w="92075">
            <a:solidFill>
              <a:schemeClr val="accent2"/>
            </a:solidFill>
          </a:ln>
        </p:spPr>
        <p:txBody>
          <a:bodyPr/>
          <a:lstStyle>
            <a:lvl1pPr marL="0" indent="0">
              <a:buFontTx/>
              <a:buNone/>
              <a:defRPr sz="100"/>
            </a:lvl1pPr>
          </a:lstStyle>
          <a:p>
            <a:pPr lvl="0"/>
            <a:r>
              <a:rPr lang="en-GB"/>
              <a:t>.</a:t>
            </a:r>
            <a:endParaRPr lang="en-US"/>
          </a:p>
        </p:txBody>
      </p:sp>
      <p:sp>
        <p:nvSpPr>
          <p:cNvPr id="8" name="Text Placeholder 7">
            <a:extLst>
              <a:ext uri="{FF2B5EF4-FFF2-40B4-BE49-F238E27FC236}">
                <a16:creationId xmlns:a16="http://schemas.microsoft.com/office/drawing/2014/main" id="{271D41FF-A6A1-4F4D-A039-2E2850BBE1D4}"/>
              </a:ext>
            </a:extLst>
          </p:cNvPr>
          <p:cNvSpPr>
            <a:spLocks noGrp="1"/>
          </p:cNvSpPr>
          <p:nvPr>
            <p:ph type="body" sz="quarter" idx="14" hasCustomPrompt="1"/>
          </p:nvPr>
        </p:nvSpPr>
        <p:spPr>
          <a:xfrm>
            <a:off x="420052" y="2615602"/>
            <a:ext cx="1716088" cy="423226"/>
          </a:xfrm>
        </p:spPr>
        <p:txBody>
          <a:bodyPr/>
          <a:lstStyle>
            <a:lvl1pPr marL="0" indent="0" algn="ctr">
              <a:buFontTx/>
              <a:buNone/>
              <a:defRPr lang="en-GB" sz="1100" kern="1200" dirty="0" smtClean="0">
                <a:solidFill>
                  <a:schemeClr val="bg1"/>
                </a:solidFill>
                <a:latin typeface="Precisely" pitchFamily="2" charset="0"/>
                <a:ea typeface="+mn-ea"/>
                <a:cs typeface="+mn-cs"/>
              </a:defRPr>
            </a:lvl1pPr>
          </a:lstStyle>
          <a:p>
            <a:pPr marL="0" lvl="0" algn="ctr" defTabSz="914400" rtl="0" eaLnBrk="1" latinLnBrk="0" hangingPunct="1">
              <a:spcAft>
                <a:spcPts val="500"/>
              </a:spcAft>
              <a:defRPr/>
            </a:pPr>
            <a:r>
              <a:rPr lang="en-GB"/>
              <a:t>Lorem ipsum </a:t>
            </a:r>
            <a:r>
              <a:rPr lang="en-GB" err="1"/>
              <a:t>dolor</a:t>
            </a:r>
            <a:r>
              <a:rPr lang="en-GB"/>
              <a:t> </a:t>
            </a:r>
            <a:r>
              <a:rPr lang="en-GB" err="1"/>
              <a:t>ete</a:t>
            </a:r>
            <a:r>
              <a:rPr lang="en-GB"/>
              <a:t> sit </a:t>
            </a:r>
            <a:r>
              <a:rPr lang="en-GB" err="1"/>
              <a:t>amet</a:t>
            </a:r>
            <a:r>
              <a:rPr lang="en-GB"/>
              <a:t>, </a:t>
            </a:r>
            <a:r>
              <a:rPr lang="en-GB" err="1"/>
              <a:t>consectetur</a:t>
            </a:r>
            <a:endParaRPr lang="en-GB"/>
          </a:p>
          <a:p>
            <a:pPr lvl="0"/>
            <a:endParaRPr lang="en-GB" err="1"/>
          </a:p>
        </p:txBody>
      </p:sp>
      <p:sp>
        <p:nvSpPr>
          <p:cNvPr id="68" name="Picture Placeholder 10">
            <a:extLst>
              <a:ext uri="{FF2B5EF4-FFF2-40B4-BE49-F238E27FC236}">
                <a16:creationId xmlns:a16="http://schemas.microsoft.com/office/drawing/2014/main" id="{F9354C9C-447C-F64F-9E7D-8923554B84A3}"/>
              </a:ext>
            </a:extLst>
          </p:cNvPr>
          <p:cNvSpPr>
            <a:spLocks noGrp="1"/>
          </p:cNvSpPr>
          <p:nvPr>
            <p:ph type="pic" sz="quarter" idx="15" hasCustomPrompt="1"/>
          </p:nvPr>
        </p:nvSpPr>
        <p:spPr>
          <a:xfrm>
            <a:off x="944772" y="1489514"/>
            <a:ext cx="666648" cy="665692"/>
          </a:xfrm>
        </p:spPr>
        <p:txBody>
          <a:bodyPr/>
          <a:lstStyle>
            <a:lvl1pPr marL="11113" indent="-11113" algn="ctr">
              <a:tabLst/>
              <a:defRPr sz="1000">
                <a:solidFill>
                  <a:schemeClr val="bg1"/>
                </a:solidFill>
              </a:defRPr>
            </a:lvl1pPr>
          </a:lstStyle>
          <a:p>
            <a:r>
              <a:rPr lang="en-US"/>
              <a:t>Insert icon</a:t>
            </a:r>
          </a:p>
        </p:txBody>
      </p:sp>
      <p:sp>
        <p:nvSpPr>
          <p:cNvPr id="80" name="Text Placeholder 5">
            <a:extLst>
              <a:ext uri="{FF2B5EF4-FFF2-40B4-BE49-F238E27FC236}">
                <a16:creationId xmlns:a16="http://schemas.microsoft.com/office/drawing/2014/main" id="{5923D743-E655-6C41-9F1E-8E85DB9972A6}"/>
              </a:ext>
            </a:extLst>
          </p:cNvPr>
          <p:cNvSpPr>
            <a:spLocks noGrp="1"/>
          </p:cNvSpPr>
          <p:nvPr>
            <p:ph type="body" sz="quarter" idx="22" hasCustomPrompt="1"/>
          </p:nvPr>
        </p:nvSpPr>
        <p:spPr>
          <a:xfrm>
            <a:off x="10728477" y="2257311"/>
            <a:ext cx="266915" cy="267669"/>
          </a:xfrm>
          <a:prstGeom prst="ellipse">
            <a:avLst/>
          </a:prstGeom>
          <a:solidFill>
            <a:schemeClr val="accent1"/>
          </a:solidFill>
          <a:ln w="92075">
            <a:solidFill>
              <a:schemeClr val="accent2"/>
            </a:solidFill>
          </a:ln>
        </p:spPr>
        <p:txBody>
          <a:bodyPr/>
          <a:lstStyle>
            <a:lvl1pPr marL="0" indent="0">
              <a:buFontTx/>
              <a:buNone/>
              <a:defRPr sz="100"/>
            </a:lvl1pPr>
          </a:lstStyle>
          <a:p>
            <a:pPr lvl="0"/>
            <a:r>
              <a:rPr lang="en-GB"/>
              <a:t>.</a:t>
            </a:r>
            <a:endParaRPr lang="en-US"/>
          </a:p>
        </p:txBody>
      </p:sp>
      <p:sp>
        <p:nvSpPr>
          <p:cNvPr id="81" name="Text Placeholder 7">
            <a:extLst>
              <a:ext uri="{FF2B5EF4-FFF2-40B4-BE49-F238E27FC236}">
                <a16:creationId xmlns:a16="http://schemas.microsoft.com/office/drawing/2014/main" id="{049059B7-935E-9945-921C-7E248D840211}"/>
              </a:ext>
            </a:extLst>
          </p:cNvPr>
          <p:cNvSpPr>
            <a:spLocks noGrp="1"/>
          </p:cNvSpPr>
          <p:nvPr>
            <p:ph type="body" sz="quarter" idx="23" hasCustomPrompt="1"/>
          </p:nvPr>
        </p:nvSpPr>
        <p:spPr>
          <a:xfrm>
            <a:off x="10003890" y="2615602"/>
            <a:ext cx="1716088" cy="423226"/>
          </a:xfrm>
        </p:spPr>
        <p:txBody>
          <a:bodyPr/>
          <a:lstStyle>
            <a:lvl1pPr marL="0" indent="0" algn="ctr">
              <a:buFontTx/>
              <a:buNone/>
              <a:defRPr lang="en-GB" sz="1100" kern="1200" dirty="0" smtClean="0">
                <a:solidFill>
                  <a:schemeClr val="bg1"/>
                </a:solidFill>
                <a:latin typeface="Precisely" pitchFamily="2" charset="0"/>
                <a:ea typeface="+mn-ea"/>
                <a:cs typeface="+mn-cs"/>
              </a:defRPr>
            </a:lvl1pPr>
          </a:lstStyle>
          <a:p>
            <a:pPr marL="0" lvl="0" algn="ctr" defTabSz="914400" rtl="0" eaLnBrk="1" latinLnBrk="0" hangingPunct="1">
              <a:spcAft>
                <a:spcPts val="500"/>
              </a:spcAft>
              <a:defRPr/>
            </a:pPr>
            <a:r>
              <a:rPr lang="en-GB"/>
              <a:t>Lorem ipsum </a:t>
            </a:r>
            <a:r>
              <a:rPr lang="en-GB" err="1"/>
              <a:t>dolor</a:t>
            </a:r>
            <a:r>
              <a:rPr lang="en-GB"/>
              <a:t> </a:t>
            </a:r>
            <a:r>
              <a:rPr lang="en-GB" err="1"/>
              <a:t>ete</a:t>
            </a:r>
            <a:r>
              <a:rPr lang="en-GB"/>
              <a:t> sit </a:t>
            </a:r>
            <a:r>
              <a:rPr lang="en-GB" err="1"/>
              <a:t>amet</a:t>
            </a:r>
            <a:r>
              <a:rPr lang="en-GB"/>
              <a:t>, </a:t>
            </a:r>
            <a:r>
              <a:rPr lang="en-GB" err="1"/>
              <a:t>consectetur</a:t>
            </a:r>
            <a:endParaRPr lang="en-GB"/>
          </a:p>
          <a:p>
            <a:pPr lvl="0"/>
            <a:endParaRPr lang="en-GB" err="1"/>
          </a:p>
        </p:txBody>
      </p:sp>
      <p:sp>
        <p:nvSpPr>
          <p:cNvPr id="82" name="Picture Placeholder 10">
            <a:extLst>
              <a:ext uri="{FF2B5EF4-FFF2-40B4-BE49-F238E27FC236}">
                <a16:creationId xmlns:a16="http://schemas.microsoft.com/office/drawing/2014/main" id="{29111F2C-4143-FA4D-BEF4-28D7DD1E1378}"/>
              </a:ext>
            </a:extLst>
          </p:cNvPr>
          <p:cNvSpPr>
            <a:spLocks noGrp="1"/>
          </p:cNvSpPr>
          <p:nvPr>
            <p:ph type="pic" sz="quarter" idx="24" hasCustomPrompt="1"/>
          </p:nvPr>
        </p:nvSpPr>
        <p:spPr>
          <a:xfrm>
            <a:off x="10528610" y="1489514"/>
            <a:ext cx="666648" cy="665692"/>
          </a:xfrm>
        </p:spPr>
        <p:txBody>
          <a:bodyPr/>
          <a:lstStyle>
            <a:lvl1pPr marL="11113" indent="-11113" algn="ctr">
              <a:tabLst/>
              <a:defRPr sz="1000">
                <a:solidFill>
                  <a:schemeClr val="bg1"/>
                </a:solidFill>
              </a:defRPr>
            </a:lvl1pPr>
          </a:lstStyle>
          <a:p>
            <a:r>
              <a:rPr lang="en-US"/>
              <a:t>Insert icon</a:t>
            </a:r>
          </a:p>
        </p:txBody>
      </p:sp>
      <p:sp>
        <p:nvSpPr>
          <p:cNvPr id="83" name="Text Placeholder 5">
            <a:extLst>
              <a:ext uri="{FF2B5EF4-FFF2-40B4-BE49-F238E27FC236}">
                <a16:creationId xmlns:a16="http://schemas.microsoft.com/office/drawing/2014/main" id="{ECC9EDEE-0118-6E47-A71A-5BFF3F56E361}"/>
              </a:ext>
            </a:extLst>
          </p:cNvPr>
          <p:cNvSpPr>
            <a:spLocks noGrp="1"/>
          </p:cNvSpPr>
          <p:nvPr>
            <p:ph type="body" sz="quarter" idx="19" hasCustomPrompt="1"/>
          </p:nvPr>
        </p:nvSpPr>
        <p:spPr>
          <a:xfrm>
            <a:off x="7533865" y="2257311"/>
            <a:ext cx="266915" cy="267669"/>
          </a:xfrm>
          <a:prstGeom prst="ellipse">
            <a:avLst/>
          </a:prstGeom>
          <a:solidFill>
            <a:schemeClr val="accent1"/>
          </a:solidFill>
          <a:ln w="92075">
            <a:solidFill>
              <a:schemeClr val="accent2"/>
            </a:solidFill>
          </a:ln>
        </p:spPr>
        <p:txBody>
          <a:bodyPr/>
          <a:lstStyle>
            <a:lvl1pPr marL="0" indent="0">
              <a:buFontTx/>
              <a:buNone/>
              <a:defRPr sz="100"/>
            </a:lvl1pPr>
          </a:lstStyle>
          <a:p>
            <a:pPr lvl="0"/>
            <a:r>
              <a:rPr lang="en-GB"/>
              <a:t>.</a:t>
            </a:r>
            <a:endParaRPr lang="en-US"/>
          </a:p>
        </p:txBody>
      </p:sp>
      <p:sp>
        <p:nvSpPr>
          <p:cNvPr id="84" name="Text Placeholder 7">
            <a:extLst>
              <a:ext uri="{FF2B5EF4-FFF2-40B4-BE49-F238E27FC236}">
                <a16:creationId xmlns:a16="http://schemas.microsoft.com/office/drawing/2014/main" id="{4B102E23-0906-DA42-A9ED-E232F9438689}"/>
              </a:ext>
            </a:extLst>
          </p:cNvPr>
          <p:cNvSpPr>
            <a:spLocks noGrp="1"/>
          </p:cNvSpPr>
          <p:nvPr>
            <p:ph type="body" sz="quarter" idx="20" hasCustomPrompt="1"/>
          </p:nvPr>
        </p:nvSpPr>
        <p:spPr>
          <a:xfrm>
            <a:off x="6809278" y="2615602"/>
            <a:ext cx="1716088" cy="423226"/>
          </a:xfrm>
        </p:spPr>
        <p:txBody>
          <a:bodyPr/>
          <a:lstStyle>
            <a:lvl1pPr marL="0" indent="0" algn="ctr">
              <a:buFontTx/>
              <a:buNone/>
              <a:defRPr lang="en-GB" sz="1100" kern="1200" dirty="0" smtClean="0">
                <a:solidFill>
                  <a:schemeClr val="bg1"/>
                </a:solidFill>
                <a:latin typeface="Precisely" pitchFamily="2" charset="0"/>
                <a:ea typeface="+mn-ea"/>
                <a:cs typeface="+mn-cs"/>
              </a:defRPr>
            </a:lvl1pPr>
          </a:lstStyle>
          <a:p>
            <a:pPr marL="0" lvl="0" algn="ctr" defTabSz="914400" rtl="0" eaLnBrk="1" latinLnBrk="0" hangingPunct="1">
              <a:spcAft>
                <a:spcPts val="500"/>
              </a:spcAft>
              <a:defRPr/>
            </a:pPr>
            <a:r>
              <a:rPr lang="en-GB"/>
              <a:t>Lorem ipsum </a:t>
            </a:r>
            <a:r>
              <a:rPr lang="en-GB" err="1"/>
              <a:t>dolor</a:t>
            </a:r>
            <a:r>
              <a:rPr lang="en-GB"/>
              <a:t> </a:t>
            </a:r>
            <a:r>
              <a:rPr lang="en-GB" err="1"/>
              <a:t>ete</a:t>
            </a:r>
            <a:r>
              <a:rPr lang="en-GB"/>
              <a:t> sit </a:t>
            </a:r>
            <a:r>
              <a:rPr lang="en-GB" err="1"/>
              <a:t>amet</a:t>
            </a:r>
            <a:r>
              <a:rPr lang="en-GB"/>
              <a:t>, </a:t>
            </a:r>
            <a:r>
              <a:rPr lang="en-GB" err="1"/>
              <a:t>consectetur</a:t>
            </a:r>
            <a:endParaRPr lang="en-GB"/>
          </a:p>
          <a:p>
            <a:pPr lvl="0"/>
            <a:endParaRPr lang="en-GB" err="1"/>
          </a:p>
        </p:txBody>
      </p:sp>
      <p:sp>
        <p:nvSpPr>
          <p:cNvPr id="85" name="Picture Placeholder 10">
            <a:extLst>
              <a:ext uri="{FF2B5EF4-FFF2-40B4-BE49-F238E27FC236}">
                <a16:creationId xmlns:a16="http://schemas.microsoft.com/office/drawing/2014/main" id="{8E457704-F25A-C64E-AB57-DCB35B46A8E2}"/>
              </a:ext>
            </a:extLst>
          </p:cNvPr>
          <p:cNvSpPr>
            <a:spLocks noGrp="1"/>
          </p:cNvSpPr>
          <p:nvPr>
            <p:ph type="pic" sz="quarter" idx="21" hasCustomPrompt="1"/>
          </p:nvPr>
        </p:nvSpPr>
        <p:spPr>
          <a:xfrm>
            <a:off x="7333998" y="1489514"/>
            <a:ext cx="666648" cy="665692"/>
          </a:xfrm>
        </p:spPr>
        <p:txBody>
          <a:bodyPr/>
          <a:lstStyle>
            <a:lvl1pPr marL="11113" indent="-11113" algn="ctr">
              <a:tabLst/>
              <a:defRPr sz="1000">
                <a:solidFill>
                  <a:schemeClr val="bg1"/>
                </a:solidFill>
              </a:defRPr>
            </a:lvl1pPr>
          </a:lstStyle>
          <a:p>
            <a:r>
              <a:rPr lang="en-US"/>
              <a:t>Insert icon</a:t>
            </a:r>
          </a:p>
        </p:txBody>
      </p:sp>
      <p:sp>
        <p:nvSpPr>
          <p:cNvPr id="86" name="Text Placeholder 5">
            <a:extLst>
              <a:ext uri="{FF2B5EF4-FFF2-40B4-BE49-F238E27FC236}">
                <a16:creationId xmlns:a16="http://schemas.microsoft.com/office/drawing/2014/main" id="{53971D81-5121-7341-A396-D1221986AFCE}"/>
              </a:ext>
            </a:extLst>
          </p:cNvPr>
          <p:cNvSpPr>
            <a:spLocks noGrp="1"/>
          </p:cNvSpPr>
          <p:nvPr>
            <p:ph type="body" sz="quarter" idx="16" hasCustomPrompt="1"/>
          </p:nvPr>
        </p:nvSpPr>
        <p:spPr>
          <a:xfrm>
            <a:off x="4339252" y="2257311"/>
            <a:ext cx="266915" cy="267669"/>
          </a:xfrm>
          <a:prstGeom prst="ellipse">
            <a:avLst/>
          </a:prstGeom>
          <a:solidFill>
            <a:schemeClr val="accent1"/>
          </a:solidFill>
          <a:ln w="92075">
            <a:solidFill>
              <a:schemeClr val="accent2"/>
            </a:solidFill>
          </a:ln>
        </p:spPr>
        <p:txBody>
          <a:bodyPr/>
          <a:lstStyle>
            <a:lvl1pPr marL="0" indent="0">
              <a:buFontTx/>
              <a:buNone/>
              <a:defRPr sz="100"/>
            </a:lvl1pPr>
          </a:lstStyle>
          <a:p>
            <a:pPr lvl="0"/>
            <a:r>
              <a:rPr lang="en-GB"/>
              <a:t>.</a:t>
            </a:r>
            <a:endParaRPr lang="en-US"/>
          </a:p>
        </p:txBody>
      </p:sp>
      <p:sp>
        <p:nvSpPr>
          <p:cNvPr id="87" name="Text Placeholder 7">
            <a:extLst>
              <a:ext uri="{FF2B5EF4-FFF2-40B4-BE49-F238E27FC236}">
                <a16:creationId xmlns:a16="http://schemas.microsoft.com/office/drawing/2014/main" id="{FB0833A0-E6B9-DD42-9BE5-867EF9184248}"/>
              </a:ext>
            </a:extLst>
          </p:cNvPr>
          <p:cNvSpPr>
            <a:spLocks noGrp="1"/>
          </p:cNvSpPr>
          <p:nvPr>
            <p:ph type="body" sz="quarter" idx="17" hasCustomPrompt="1"/>
          </p:nvPr>
        </p:nvSpPr>
        <p:spPr>
          <a:xfrm>
            <a:off x="3614665" y="2615602"/>
            <a:ext cx="1716088" cy="423226"/>
          </a:xfrm>
        </p:spPr>
        <p:txBody>
          <a:bodyPr/>
          <a:lstStyle>
            <a:lvl1pPr marL="0" indent="0" algn="ctr">
              <a:buFontTx/>
              <a:buNone/>
              <a:defRPr lang="en-GB" sz="1100" kern="1200" dirty="0" smtClean="0">
                <a:solidFill>
                  <a:schemeClr val="bg1"/>
                </a:solidFill>
                <a:latin typeface="Precisely" pitchFamily="2" charset="0"/>
                <a:ea typeface="+mn-ea"/>
                <a:cs typeface="+mn-cs"/>
              </a:defRPr>
            </a:lvl1pPr>
          </a:lstStyle>
          <a:p>
            <a:pPr marL="0" lvl="0" algn="ctr" defTabSz="914400" rtl="0" eaLnBrk="1" latinLnBrk="0" hangingPunct="1">
              <a:spcAft>
                <a:spcPts val="500"/>
              </a:spcAft>
              <a:defRPr/>
            </a:pPr>
            <a:r>
              <a:rPr lang="en-GB"/>
              <a:t>Lorem ipsum </a:t>
            </a:r>
            <a:r>
              <a:rPr lang="en-GB" err="1"/>
              <a:t>dolor</a:t>
            </a:r>
            <a:r>
              <a:rPr lang="en-GB"/>
              <a:t> </a:t>
            </a:r>
            <a:r>
              <a:rPr lang="en-GB" err="1"/>
              <a:t>ete</a:t>
            </a:r>
            <a:r>
              <a:rPr lang="en-GB"/>
              <a:t> sit </a:t>
            </a:r>
            <a:r>
              <a:rPr lang="en-GB" err="1"/>
              <a:t>amet</a:t>
            </a:r>
            <a:r>
              <a:rPr lang="en-GB"/>
              <a:t>, </a:t>
            </a:r>
            <a:r>
              <a:rPr lang="en-GB" err="1"/>
              <a:t>consectetur</a:t>
            </a:r>
            <a:endParaRPr lang="en-GB"/>
          </a:p>
          <a:p>
            <a:pPr lvl="0"/>
            <a:endParaRPr lang="en-GB" err="1"/>
          </a:p>
        </p:txBody>
      </p:sp>
      <p:sp>
        <p:nvSpPr>
          <p:cNvPr id="88" name="Picture Placeholder 10">
            <a:extLst>
              <a:ext uri="{FF2B5EF4-FFF2-40B4-BE49-F238E27FC236}">
                <a16:creationId xmlns:a16="http://schemas.microsoft.com/office/drawing/2014/main" id="{04B42600-5CE4-7F48-8BE9-38E309529D4D}"/>
              </a:ext>
            </a:extLst>
          </p:cNvPr>
          <p:cNvSpPr>
            <a:spLocks noGrp="1"/>
          </p:cNvSpPr>
          <p:nvPr>
            <p:ph type="pic" sz="quarter" idx="18" hasCustomPrompt="1"/>
          </p:nvPr>
        </p:nvSpPr>
        <p:spPr>
          <a:xfrm>
            <a:off x="4139385" y="1489514"/>
            <a:ext cx="666648" cy="665692"/>
          </a:xfrm>
        </p:spPr>
        <p:txBody>
          <a:bodyPr/>
          <a:lstStyle>
            <a:lvl1pPr marL="11113" indent="-11113" algn="ctr">
              <a:tabLst/>
              <a:defRPr sz="1000">
                <a:solidFill>
                  <a:schemeClr val="bg1"/>
                </a:solidFill>
              </a:defRPr>
            </a:lvl1pPr>
          </a:lstStyle>
          <a:p>
            <a:r>
              <a:rPr lang="en-US"/>
              <a:t>Insert icon</a:t>
            </a:r>
          </a:p>
        </p:txBody>
      </p:sp>
    </p:spTree>
    <p:extLst>
      <p:ext uri="{BB962C8B-B14F-4D97-AF65-F5344CB8AC3E}">
        <p14:creationId xmlns:p14="http://schemas.microsoft.com/office/powerpoint/2010/main" val="9942971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Image 1">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9D7E623F-AC8C-C04F-9AB0-A2B39C3AF107}"/>
              </a:ext>
            </a:extLst>
          </p:cNvPr>
          <p:cNvSpPr>
            <a:spLocks noGrp="1"/>
          </p:cNvSpPr>
          <p:nvPr>
            <p:ph type="pic" sz="quarter" idx="17" hasCustomPrompt="1"/>
          </p:nvPr>
        </p:nvSpPr>
        <p:spPr>
          <a:xfrm>
            <a:off x="6096000" y="0"/>
            <a:ext cx="6096000" cy="6858000"/>
          </a:xfrm>
          <a:custGeom>
            <a:avLst/>
            <a:gdLst>
              <a:gd name="connsiteX0" fmla="*/ 5776834 w 6096000"/>
              <a:gd name="connsiteY0" fmla="*/ 6385521 h 6858000"/>
              <a:gd name="connsiteX1" fmla="*/ 5832942 w 6096000"/>
              <a:gd name="connsiteY1" fmla="*/ 6441621 h 6858000"/>
              <a:gd name="connsiteX2" fmla="*/ 5776834 w 6096000"/>
              <a:gd name="connsiteY2" fmla="*/ 6497721 h 6858000"/>
              <a:gd name="connsiteX3" fmla="*/ 5720726 w 6096000"/>
              <a:gd name="connsiteY3" fmla="*/ 6441621 h 6858000"/>
              <a:gd name="connsiteX4" fmla="*/ 5776834 w 6096000"/>
              <a:gd name="connsiteY4" fmla="*/ 6385521 h 6858000"/>
              <a:gd name="connsiteX5" fmla="*/ 5776834 w 6096000"/>
              <a:gd name="connsiteY5" fmla="*/ 6330010 h 6858000"/>
              <a:gd name="connsiteX6" fmla="*/ 5673980 w 6096000"/>
              <a:gd name="connsiteY6" fmla="*/ 6398177 h 6858000"/>
              <a:gd name="connsiteX7" fmla="*/ 5665398 w 6096000"/>
              <a:gd name="connsiteY7" fmla="*/ 6440680 h 6858000"/>
              <a:gd name="connsiteX8" fmla="*/ 5665398 w 6096000"/>
              <a:gd name="connsiteY8" fmla="*/ 6333811 h 6858000"/>
              <a:gd name="connsiteX9" fmla="*/ 5610170 w 6096000"/>
              <a:gd name="connsiteY9" fmla="*/ 6333811 h 6858000"/>
              <a:gd name="connsiteX10" fmla="*/ 5610170 w 6096000"/>
              <a:gd name="connsiteY10" fmla="*/ 6660775 h 6858000"/>
              <a:gd name="connsiteX11" fmla="*/ 5665398 w 6096000"/>
              <a:gd name="connsiteY11" fmla="*/ 6660775 h 6858000"/>
              <a:gd name="connsiteX12" fmla="*/ 5665398 w 6096000"/>
              <a:gd name="connsiteY12" fmla="*/ 6442562 h 6858000"/>
              <a:gd name="connsiteX13" fmla="*/ 5673980 w 6096000"/>
              <a:gd name="connsiteY13" fmla="*/ 6485064 h 6858000"/>
              <a:gd name="connsiteX14" fmla="*/ 5776834 w 6096000"/>
              <a:gd name="connsiteY14" fmla="*/ 6553231 h 6858000"/>
              <a:gd name="connsiteX15" fmla="*/ 5888460 w 6096000"/>
              <a:gd name="connsiteY15" fmla="*/ 6441621 h 6858000"/>
              <a:gd name="connsiteX16" fmla="*/ 5776834 w 6096000"/>
              <a:gd name="connsiteY16" fmla="*/ 6330010 h 6858000"/>
              <a:gd name="connsiteX17" fmla="*/ 0 w 6096000"/>
              <a:gd name="connsiteY17" fmla="*/ 0 h 6858000"/>
              <a:gd name="connsiteX18" fmla="*/ 6096000 w 6096000"/>
              <a:gd name="connsiteY18" fmla="*/ 0 h 6858000"/>
              <a:gd name="connsiteX19" fmla="*/ 6096000 w 6096000"/>
              <a:gd name="connsiteY19" fmla="*/ 6858000 h 6858000"/>
              <a:gd name="connsiteX20" fmla="*/ 0 w 6096000"/>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0" h="6858000">
                <a:moveTo>
                  <a:pt x="5776834" y="6385521"/>
                </a:moveTo>
                <a:cubicBezTo>
                  <a:pt x="5807823" y="6385521"/>
                  <a:pt x="5832942" y="6410636"/>
                  <a:pt x="5832942" y="6441621"/>
                </a:cubicBezTo>
                <a:cubicBezTo>
                  <a:pt x="5832942" y="6472595"/>
                  <a:pt x="5807823" y="6497721"/>
                  <a:pt x="5776834" y="6497721"/>
                </a:cubicBezTo>
                <a:cubicBezTo>
                  <a:pt x="5745845" y="6497721"/>
                  <a:pt x="5720726" y="6472605"/>
                  <a:pt x="5720726" y="6441621"/>
                </a:cubicBezTo>
                <a:cubicBezTo>
                  <a:pt x="5720726" y="6410636"/>
                  <a:pt x="5745845" y="6385521"/>
                  <a:pt x="5776834" y="6385521"/>
                </a:cubicBezTo>
                <a:close/>
                <a:moveTo>
                  <a:pt x="5776834" y="6330010"/>
                </a:moveTo>
                <a:cubicBezTo>
                  <a:pt x="5730598" y="6330010"/>
                  <a:pt x="5690926" y="6358119"/>
                  <a:pt x="5673980" y="6398177"/>
                </a:cubicBezTo>
                <a:lnTo>
                  <a:pt x="5665398" y="6440680"/>
                </a:lnTo>
                <a:lnTo>
                  <a:pt x="5665398" y="6333811"/>
                </a:lnTo>
                <a:lnTo>
                  <a:pt x="5610170" y="6333811"/>
                </a:lnTo>
                <a:lnTo>
                  <a:pt x="5610170" y="6660775"/>
                </a:lnTo>
                <a:lnTo>
                  <a:pt x="5665398" y="6660775"/>
                </a:lnTo>
                <a:lnTo>
                  <a:pt x="5665398" y="6442562"/>
                </a:lnTo>
                <a:lnTo>
                  <a:pt x="5673980" y="6485064"/>
                </a:lnTo>
                <a:cubicBezTo>
                  <a:pt x="5690926" y="6525123"/>
                  <a:pt x="5730598" y="6553231"/>
                  <a:pt x="5776834" y="6553231"/>
                </a:cubicBezTo>
                <a:cubicBezTo>
                  <a:pt x="5838482" y="6553231"/>
                  <a:pt x="5888460" y="6503260"/>
                  <a:pt x="5888460" y="6441621"/>
                </a:cubicBezTo>
                <a:cubicBezTo>
                  <a:pt x="5888450" y="6379981"/>
                  <a:pt x="5838482" y="6330010"/>
                  <a:pt x="5776834" y="6330010"/>
                </a:cubicBezTo>
                <a:close/>
                <a:moveTo>
                  <a:pt x="0" y="0"/>
                </a:moveTo>
                <a:lnTo>
                  <a:pt x="6096000" y="0"/>
                </a:lnTo>
                <a:lnTo>
                  <a:pt x="6096000" y="6858000"/>
                </a:lnTo>
                <a:lnTo>
                  <a:pt x="0" y="6858000"/>
                </a:lnTo>
                <a:close/>
              </a:path>
            </a:pathLst>
          </a:custGeom>
          <a:solidFill>
            <a:schemeClr val="bg1">
              <a:lumMod val="75000"/>
            </a:schemeClr>
          </a:solidFill>
        </p:spPr>
        <p:txBody>
          <a:bodyPr wrap="square" tIns="144000">
            <a:noAutofit/>
          </a:bodyPr>
          <a:lstStyle>
            <a:lvl1pPr marL="0" indent="0" algn="ctr">
              <a:buFontTx/>
              <a:buNone/>
              <a:defRPr sz="1400"/>
            </a:lvl1pPr>
          </a:lstStyle>
          <a:p>
            <a:r>
              <a:rPr lang="en-US"/>
              <a:t>Click icon to insert image</a:t>
            </a:r>
          </a:p>
        </p:txBody>
      </p:sp>
      <p:sp>
        <p:nvSpPr>
          <p:cNvPr id="16" name="Footer Placeholder 4">
            <a:extLst>
              <a:ext uri="{FF2B5EF4-FFF2-40B4-BE49-F238E27FC236}">
                <a16:creationId xmlns:a16="http://schemas.microsoft.com/office/drawing/2014/main" id="{C99466DD-AFFA-B34D-8872-AB81C7B81062}"/>
              </a:ext>
            </a:extLst>
          </p:cNvPr>
          <p:cNvSpPr>
            <a:spLocks noGrp="1"/>
          </p:cNvSpPr>
          <p:nvPr userDrawn="1">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5327949"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Text and image 1</a:t>
            </a:r>
          </a:p>
        </p:txBody>
      </p:sp>
      <p:sp>
        <p:nvSpPr>
          <p:cNvPr id="21" name="Slide Number Placeholder 5">
            <a:extLst>
              <a:ext uri="{FF2B5EF4-FFF2-40B4-BE49-F238E27FC236}">
                <a16:creationId xmlns:a16="http://schemas.microsoft.com/office/drawing/2014/main" id="{FE920766-B14E-054D-AC23-7CBB1118E64C}"/>
              </a:ext>
            </a:extLst>
          </p:cNvPr>
          <p:cNvSpPr>
            <a:spLocks noGrp="1"/>
          </p:cNvSpPr>
          <p:nvPr userDrawn="1">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3" name="Text Placeholder 2">
            <a:extLst>
              <a:ext uri="{FF2B5EF4-FFF2-40B4-BE49-F238E27FC236}">
                <a16:creationId xmlns:a16="http://schemas.microsoft.com/office/drawing/2014/main" id="{447B5960-0AF6-2541-8603-436DC9EAB8E0}"/>
              </a:ext>
            </a:extLst>
          </p:cNvPr>
          <p:cNvSpPr>
            <a:spLocks noGrp="1"/>
          </p:cNvSpPr>
          <p:nvPr>
            <p:ph type="body" sz="quarter" idx="16"/>
          </p:nvPr>
        </p:nvSpPr>
        <p:spPr>
          <a:xfrm>
            <a:off x="540588" y="1699651"/>
            <a:ext cx="5327949" cy="4077407"/>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6118170"/>
      </p:ext>
    </p:extLst>
  </p:cSld>
  <p:clrMapOvr>
    <a:masterClrMapping/>
  </p:clrMapOvr>
  <p:extLst>
    <p:ext uri="{DCECCB84-F9BA-43D5-87BE-67443E8EF086}">
      <p15:sldGuideLst xmlns:p15="http://schemas.microsoft.com/office/powerpoint/2012/main">
        <p15:guide id="1" orient="horz" pos="4128">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3C3B100B-23DA-AF4A-A9D1-2ADE3868EFF5}"/>
              </a:ext>
            </a:extLst>
          </p:cNvPr>
          <p:cNvPicPr>
            <a:picLocks noChangeAspect="1"/>
          </p:cNvPicPr>
          <p:nvPr userDrawn="1"/>
        </p:nvPicPr>
        <p:blipFill>
          <a:blip r:embed="rId2"/>
          <a:srcRect/>
          <a:stretch/>
        </p:blipFill>
        <p:spPr>
          <a:xfrm>
            <a:off x="1" y="0"/>
            <a:ext cx="12192000" cy="6857999"/>
          </a:xfrm>
          <a:prstGeom prst="rect">
            <a:avLst/>
          </a:prstGeom>
        </p:spPr>
      </p:pic>
      <p:sp>
        <p:nvSpPr>
          <p:cNvPr id="5" name="Title 1">
            <a:extLst>
              <a:ext uri="{FF2B5EF4-FFF2-40B4-BE49-F238E27FC236}">
                <a16:creationId xmlns:a16="http://schemas.microsoft.com/office/drawing/2014/main" id="{F567ED64-29CF-2F45-B4E6-3F6B219768CD}"/>
              </a:ext>
            </a:extLst>
          </p:cNvPr>
          <p:cNvSpPr>
            <a:spLocks noGrp="1"/>
          </p:cNvSpPr>
          <p:nvPr>
            <p:ph type="ctrTitle" hasCustomPrompt="1"/>
          </p:nvPr>
        </p:nvSpPr>
        <p:spPr>
          <a:xfrm>
            <a:off x="578223" y="3133339"/>
            <a:ext cx="4529236" cy="577584"/>
          </a:xfrm>
        </p:spPr>
        <p:txBody>
          <a:bodyPr anchor="t"/>
          <a:lstStyle>
            <a:lvl1pPr marL="0" algn="l" defTabSz="914400" rtl="0" eaLnBrk="1" latinLnBrk="0" hangingPunct="1">
              <a:lnSpc>
                <a:spcPct val="90000"/>
              </a:lnSpc>
              <a:spcBef>
                <a:spcPct val="0"/>
              </a:spcBef>
              <a:buNone/>
              <a:defRPr lang="en-US" sz="4400" b="0" i="0" kern="1200" dirty="0">
                <a:solidFill>
                  <a:schemeClr val="bg1"/>
                </a:solidFill>
                <a:latin typeface="Precisely Bold" panose="00000800000000000000" pitchFamily="2" charset="0"/>
                <a:ea typeface="+mj-ea"/>
                <a:cs typeface="+mj-cs"/>
              </a:defRPr>
            </a:lvl1pPr>
          </a:lstStyle>
          <a:p>
            <a:r>
              <a:rPr lang="en-GB"/>
              <a:t>Divider slide 1</a:t>
            </a:r>
          </a:p>
        </p:txBody>
      </p:sp>
      <p:grpSp>
        <p:nvGrpSpPr>
          <p:cNvPr id="24" name="Group 23">
            <a:extLst>
              <a:ext uri="{FF2B5EF4-FFF2-40B4-BE49-F238E27FC236}">
                <a16:creationId xmlns:a16="http://schemas.microsoft.com/office/drawing/2014/main" id="{6C004793-2EEF-484A-B1D0-C31E39534F63}"/>
              </a:ext>
            </a:extLst>
          </p:cNvPr>
          <p:cNvGrpSpPr/>
          <p:nvPr userDrawn="1"/>
        </p:nvGrpSpPr>
        <p:grpSpPr>
          <a:xfrm>
            <a:off x="11706254" y="6330013"/>
            <a:ext cx="278211" cy="330763"/>
            <a:chOff x="12902744" y="3817890"/>
            <a:chExt cx="268754" cy="319520"/>
          </a:xfrm>
          <a:solidFill>
            <a:schemeClr val="bg1"/>
          </a:solidFill>
        </p:grpSpPr>
        <p:sp>
          <p:nvSpPr>
            <p:cNvPr id="25" name="Freeform 24">
              <a:extLst>
                <a:ext uri="{FF2B5EF4-FFF2-40B4-BE49-F238E27FC236}">
                  <a16:creationId xmlns:a16="http://schemas.microsoft.com/office/drawing/2014/main" id="{D1C623F1-A5CE-CF46-AD78-848D1A552F1C}"/>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26" name="Freeform 25">
              <a:extLst>
                <a:ext uri="{FF2B5EF4-FFF2-40B4-BE49-F238E27FC236}">
                  <a16:creationId xmlns:a16="http://schemas.microsoft.com/office/drawing/2014/main" id="{D60957B8-E2A6-534B-9D9F-D09201E4538E}"/>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1577454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nd Image 2">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DC26C7-8E5B-9542-A1C9-4B2739F786B4}"/>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9D7E623F-AC8C-C04F-9AB0-A2B39C3AF107}"/>
              </a:ext>
            </a:extLst>
          </p:cNvPr>
          <p:cNvSpPr>
            <a:spLocks noGrp="1"/>
          </p:cNvSpPr>
          <p:nvPr>
            <p:ph type="pic" sz="quarter" idx="17" hasCustomPrompt="1"/>
          </p:nvPr>
        </p:nvSpPr>
        <p:spPr>
          <a:xfrm>
            <a:off x="6096000" y="0"/>
            <a:ext cx="6096000" cy="6858000"/>
          </a:xfrm>
          <a:custGeom>
            <a:avLst/>
            <a:gdLst>
              <a:gd name="connsiteX0" fmla="*/ 5776834 w 6096000"/>
              <a:gd name="connsiteY0" fmla="*/ 6385521 h 6858000"/>
              <a:gd name="connsiteX1" fmla="*/ 5832942 w 6096000"/>
              <a:gd name="connsiteY1" fmla="*/ 6441621 h 6858000"/>
              <a:gd name="connsiteX2" fmla="*/ 5776834 w 6096000"/>
              <a:gd name="connsiteY2" fmla="*/ 6497721 h 6858000"/>
              <a:gd name="connsiteX3" fmla="*/ 5720726 w 6096000"/>
              <a:gd name="connsiteY3" fmla="*/ 6441621 h 6858000"/>
              <a:gd name="connsiteX4" fmla="*/ 5776834 w 6096000"/>
              <a:gd name="connsiteY4" fmla="*/ 6385521 h 6858000"/>
              <a:gd name="connsiteX5" fmla="*/ 5776834 w 6096000"/>
              <a:gd name="connsiteY5" fmla="*/ 6330010 h 6858000"/>
              <a:gd name="connsiteX6" fmla="*/ 5673980 w 6096000"/>
              <a:gd name="connsiteY6" fmla="*/ 6398177 h 6858000"/>
              <a:gd name="connsiteX7" fmla="*/ 5665398 w 6096000"/>
              <a:gd name="connsiteY7" fmla="*/ 6440680 h 6858000"/>
              <a:gd name="connsiteX8" fmla="*/ 5665398 w 6096000"/>
              <a:gd name="connsiteY8" fmla="*/ 6333811 h 6858000"/>
              <a:gd name="connsiteX9" fmla="*/ 5610170 w 6096000"/>
              <a:gd name="connsiteY9" fmla="*/ 6333811 h 6858000"/>
              <a:gd name="connsiteX10" fmla="*/ 5610170 w 6096000"/>
              <a:gd name="connsiteY10" fmla="*/ 6660775 h 6858000"/>
              <a:gd name="connsiteX11" fmla="*/ 5665398 w 6096000"/>
              <a:gd name="connsiteY11" fmla="*/ 6660775 h 6858000"/>
              <a:gd name="connsiteX12" fmla="*/ 5665398 w 6096000"/>
              <a:gd name="connsiteY12" fmla="*/ 6442562 h 6858000"/>
              <a:gd name="connsiteX13" fmla="*/ 5673980 w 6096000"/>
              <a:gd name="connsiteY13" fmla="*/ 6485064 h 6858000"/>
              <a:gd name="connsiteX14" fmla="*/ 5776834 w 6096000"/>
              <a:gd name="connsiteY14" fmla="*/ 6553231 h 6858000"/>
              <a:gd name="connsiteX15" fmla="*/ 5888460 w 6096000"/>
              <a:gd name="connsiteY15" fmla="*/ 6441621 h 6858000"/>
              <a:gd name="connsiteX16" fmla="*/ 5776834 w 6096000"/>
              <a:gd name="connsiteY16" fmla="*/ 6330010 h 6858000"/>
              <a:gd name="connsiteX17" fmla="*/ 0 w 6096000"/>
              <a:gd name="connsiteY17" fmla="*/ 0 h 6858000"/>
              <a:gd name="connsiteX18" fmla="*/ 6096000 w 6096000"/>
              <a:gd name="connsiteY18" fmla="*/ 0 h 6858000"/>
              <a:gd name="connsiteX19" fmla="*/ 6096000 w 6096000"/>
              <a:gd name="connsiteY19" fmla="*/ 6858000 h 6858000"/>
              <a:gd name="connsiteX20" fmla="*/ 0 w 6096000"/>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0" h="6858000">
                <a:moveTo>
                  <a:pt x="5776834" y="6385521"/>
                </a:moveTo>
                <a:cubicBezTo>
                  <a:pt x="5807823" y="6385521"/>
                  <a:pt x="5832942" y="6410636"/>
                  <a:pt x="5832942" y="6441621"/>
                </a:cubicBezTo>
                <a:cubicBezTo>
                  <a:pt x="5832942" y="6472595"/>
                  <a:pt x="5807823" y="6497721"/>
                  <a:pt x="5776834" y="6497721"/>
                </a:cubicBezTo>
                <a:cubicBezTo>
                  <a:pt x="5745845" y="6497721"/>
                  <a:pt x="5720726" y="6472605"/>
                  <a:pt x="5720726" y="6441621"/>
                </a:cubicBezTo>
                <a:cubicBezTo>
                  <a:pt x="5720726" y="6410636"/>
                  <a:pt x="5745845" y="6385521"/>
                  <a:pt x="5776834" y="6385521"/>
                </a:cubicBezTo>
                <a:close/>
                <a:moveTo>
                  <a:pt x="5776834" y="6330010"/>
                </a:moveTo>
                <a:cubicBezTo>
                  <a:pt x="5730598" y="6330010"/>
                  <a:pt x="5690926" y="6358119"/>
                  <a:pt x="5673980" y="6398177"/>
                </a:cubicBezTo>
                <a:lnTo>
                  <a:pt x="5665398" y="6440680"/>
                </a:lnTo>
                <a:lnTo>
                  <a:pt x="5665398" y="6333811"/>
                </a:lnTo>
                <a:lnTo>
                  <a:pt x="5610170" y="6333811"/>
                </a:lnTo>
                <a:lnTo>
                  <a:pt x="5610170" y="6660775"/>
                </a:lnTo>
                <a:lnTo>
                  <a:pt x="5665398" y="6660775"/>
                </a:lnTo>
                <a:lnTo>
                  <a:pt x="5665398" y="6442562"/>
                </a:lnTo>
                <a:lnTo>
                  <a:pt x="5673980" y="6485064"/>
                </a:lnTo>
                <a:cubicBezTo>
                  <a:pt x="5690926" y="6525123"/>
                  <a:pt x="5730598" y="6553231"/>
                  <a:pt x="5776834" y="6553231"/>
                </a:cubicBezTo>
                <a:cubicBezTo>
                  <a:pt x="5838482" y="6553231"/>
                  <a:pt x="5888460" y="6503260"/>
                  <a:pt x="5888460" y="6441621"/>
                </a:cubicBezTo>
                <a:cubicBezTo>
                  <a:pt x="5888450" y="6379981"/>
                  <a:pt x="5838482" y="6330010"/>
                  <a:pt x="5776834" y="6330010"/>
                </a:cubicBezTo>
                <a:close/>
                <a:moveTo>
                  <a:pt x="0" y="0"/>
                </a:moveTo>
                <a:lnTo>
                  <a:pt x="6096000" y="0"/>
                </a:lnTo>
                <a:lnTo>
                  <a:pt x="6096000" y="6858000"/>
                </a:lnTo>
                <a:lnTo>
                  <a:pt x="0" y="6858000"/>
                </a:lnTo>
                <a:close/>
              </a:path>
            </a:pathLst>
          </a:custGeom>
          <a:solidFill>
            <a:schemeClr val="bg1">
              <a:lumMod val="75000"/>
            </a:schemeClr>
          </a:solidFill>
        </p:spPr>
        <p:txBody>
          <a:bodyPr wrap="square" tIns="144000">
            <a:noAutofit/>
          </a:bodyPr>
          <a:lstStyle>
            <a:lvl1pPr marL="0" indent="0" algn="ctr">
              <a:buFontTx/>
              <a:buNone/>
              <a:defRPr sz="1400"/>
            </a:lvl1pPr>
          </a:lstStyle>
          <a:p>
            <a:r>
              <a:rPr lang="en-US"/>
              <a:t>Click icon to insert image</a:t>
            </a:r>
          </a:p>
        </p:txBody>
      </p:sp>
      <p:sp>
        <p:nvSpPr>
          <p:cNvPr id="16" name="Footer Placeholder 4">
            <a:extLst>
              <a:ext uri="{FF2B5EF4-FFF2-40B4-BE49-F238E27FC236}">
                <a16:creationId xmlns:a16="http://schemas.microsoft.com/office/drawing/2014/main" id="{C99466DD-AFFA-B34D-8872-AB81C7B81062}"/>
              </a:ext>
            </a:extLst>
          </p:cNvPr>
          <p:cNvSpPr>
            <a:spLocks noGrp="1"/>
          </p:cNvSpPr>
          <p:nvPr userDrawn="1">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5327949" cy="637426"/>
          </a:xfrm>
        </p:spPr>
        <p:txBody>
          <a:bodyPr anchor="t"/>
          <a:lstStyle>
            <a:lvl1pPr algn="l">
              <a:defRPr lang="en-GB" sz="4000" b="0" i="0" kern="1200" dirty="0" smtClean="0">
                <a:solidFill>
                  <a:schemeClr val="bg1"/>
                </a:solidFill>
                <a:latin typeface="Precisely Bold" panose="00000800000000000000" pitchFamily="2" charset="0"/>
                <a:ea typeface="+mj-ea"/>
                <a:cs typeface="+mj-cs"/>
              </a:defRPr>
            </a:lvl1pPr>
          </a:lstStyle>
          <a:p>
            <a:r>
              <a:rPr lang="en-GB"/>
              <a:t>Text and image 2</a:t>
            </a:r>
          </a:p>
        </p:txBody>
      </p:sp>
      <p:sp>
        <p:nvSpPr>
          <p:cNvPr id="21" name="Slide Number Placeholder 5">
            <a:extLst>
              <a:ext uri="{FF2B5EF4-FFF2-40B4-BE49-F238E27FC236}">
                <a16:creationId xmlns:a16="http://schemas.microsoft.com/office/drawing/2014/main" id="{FE920766-B14E-054D-AC23-7CBB1118E64C}"/>
              </a:ext>
            </a:extLst>
          </p:cNvPr>
          <p:cNvSpPr>
            <a:spLocks noGrp="1"/>
          </p:cNvSpPr>
          <p:nvPr userDrawn="1">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3" name="Text Placeholder 2">
            <a:extLst>
              <a:ext uri="{FF2B5EF4-FFF2-40B4-BE49-F238E27FC236}">
                <a16:creationId xmlns:a16="http://schemas.microsoft.com/office/drawing/2014/main" id="{447B5960-0AF6-2541-8603-436DC9EAB8E0}"/>
              </a:ext>
            </a:extLst>
          </p:cNvPr>
          <p:cNvSpPr>
            <a:spLocks noGrp="1"/>
          </p:cNvSpPr>
          <p:nvPr>
            <p:ph type="body" sz="quarter" idx="16"/>
          </p:nvPr>
        </p:nvSpPr>
        <p:spPr>
          <a:xfrm>
            <a:off x="540588" y="1699651"/>
            <a:ext cx="5327949" cy="4077407"/>
          </a:xfrm>
        </p:spPr>
        <p:txBody>
          <a:bodyPr/>
          <a:lstStyle>
            <a:lvl1pPr marL="180975" indent="-180975">
              <a:buClr>
                <a:schemeClr val="bg1"/>
              </a:buClr>
              <a:tabLst/>
              <a:defRPr sz="1600" b="0" i="0">
                <a:solidFill>
                  <a:schemeClr val="bg1"/>
                </a:solidFill>
                <a:latin typeface="Precisely Light" pitchFamily="2" charset="0"/>
              </a:defRPr>
            </a:lvl1pPr>
            <a:lvl2pPr marL="358775" indent="-179388">
              <a:buClr>
                <a:schemeClr val="bg1"/>
              </a:buClr>
              <a:tabLst/>
              <a:defRPr sz="1400" b="0" i="0">
                <a:solidFill>
                  <a:schemeClr val="bg1"/>
                </a:solidFill>
                <a:latin typeface="Precisely Light" pitchFamily="2" charset="0"/>
              </a:defRPr>
            </a:lvl2pPr>
            <a:lvl3pPr marL="539750" indent="-179388">
              <a:buClr>
                <a:schemeClr val="bg1"/>
              </a:buClr>
              <a:tabLst/>
              <a:defRPr sz="1200" b="0" i="0">
                <a:solidFill>
                  <a:schemeClr val="bg1"/>
                </a:solidFill>
                <a:latin typeface="Precisely Light" pitchFamily="2" charset="0"/>
              </a:defRPr>
            </a:lvl3pPr>
            <a:lvl4pPr marL="719138" indent="-179388">
              <a:buClr>
                <a:schemeClr val="bg1"/>
              </a:buClr>
              <a:tabLst/>
              <a:defRPr sz="1100" b="0" i="0">
                <a:solidFill>
                  <a:schemeClr val="bg1"/>
                </a:solidFill>
                <a:latin typeface="Precisely Light" pitchFamily="2" charset="0"/>
              </a:defRPr>
            </a:lvl4pPr>
            <a:lvl5pPr marL="898525" indent="-179388">
              <a:buClr>
                <a:schemeClr val="bg1"/>
              </a:buClr>
              <a:tabLst/>
              <a:defRPr sz="1100" b="0" i="0">
                <a:solidFill>
                  <a:schemeClr val="bg1"/>
                </a:solidFill>
                <a:latin typeface="Precisely Light" pitchFamily="2" charset="0"/>
              </a:defRPr>
            </a:lvl5pPr>
            <a:lvl6pPr marL="1079500" indent="-179388">
              <a:buClr>
                <a:schemeClr val="bg1"/>
              </a:buClr>
              <a:tabLst/>
              <a:defRPr sz="1000" b="0" i="0">
                <a:solidFill>
                  <a:schemeClr val="bg1"/>
                </a:solidFill>
                <a:latin typeface="Precisely Light" pitchFamily="2" charset="0"/>
              </a:defRPr>
            </a:lvl6pPr>
            <a:lvl7pPr marL="1258888" indent="-179388">
              <a:buClr>
                <a:schemeClr val="bg1"/>
              </a:buClr>
              <a:tabLst/>
              <a:defRPr sz="900" b="0" i="0">
                <a:solidFill>
                  <a:schemeClr val="bg1"/>
                </a:solidFill>
                <a:latin typeface="Precisely Light" pitchFamily="2" charset="0"/>
              </a:defRPr>
            </a:lvl7pPr>
            <a:lvl8pPr marL="1439863" indent="-179388">
              <a:buClr>
                <a:schemeClr val="bg1"/>
              </a:buClr>
              <a:tabLst/>
              <a:defRPr sz="800" b="0" i="0">
                <a:solidFill>
                  <a:schemeClr val="bg1"/>
                </a:solidFill>
                <a:latin typeface="Precisely Light" pitchFamily="2" charset="0"/>
              </a:defRPr>
            </a:lvl8pPr>
            <a:lvl9pPr marL="1619250" indent="-179388">
              <a:buClr>
                <a:schemeClr val="bg1"/>
              </a:buClr>
              <a:tabLst/>
              <a:defRPr sz="700" b="0" i="0">
                <a:solidFill>
                  <a:schemeClr val="bg1"/>
                </a:solidFill>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6824881"/>
      </p:ext>
    </p:extLst>
  </p:cSld>
  <p:clrMapOvr>
    <a:masterClrMapping/>
  </p:clrMapOvr>
  <p:extLst>
    <p:ext uri="{DCECCB84-F9BA-43D5-87BE-67443E8EF086}">
      <p15:sldGuideLst xmlns:p15="http://schemas.microsoft.com/office/powerpoint/2012/main">
        <p15:guide id="1" orient="horz" pos="4128">
          <p15:clr>
            <a:srgbClr val="FBAE40"/>
          </p15:clr>
        </p15:guide>
        <p15:guide id="2" pos="384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ta line 2 column text ">
    <p:bg>
      <p:bgPr>
        <a:solidFill>
          <a:schemeClr val="accent1"/>
        </a:solidFill>
        <a:effectLst/>
      </p:bgPr>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768435C7-E682-A242-A34E-7F48CBA0864E}"/>
              </a:ext>
            </a:extLst>
          </p:cNvPr>
          <p:cNvSpPr/>
          <p:nvPr/>
        </p:nvSpPr>
        <p:spPr>
          <a:xfrm>
            <a:off x="4120171"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22" name="Freeform 21">
            <a:extLst>
              <a:ext uri="{FF2B5EF4-FFF2-40B4-BE49-F238E27FC236}">
                <a16:creationId xmlns:a16="http://schemas.microsoft.com/office/drawing/2014/main" id="{3E9727E3-50EA-A141-AC82-4A61EFB5C58A}"/>
              </a:ext>
            </a:extLst>
          </p:cNvPr>
          <p:cNvSpPr/>
          <p:nvPr/>
        </p:nvSpPr>
        <p:spPr>
          <a:xfrm>
            <a:off x="8748613"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grpSp>
        <p:nvGrpSpPr>
          <p:cNvPr id="23" name="Graphic 6">
            <a:extLst>
              <a:ext uri="{FF2B5EF4-FFF2-40B4-BE49-F238E27FC236}">
                <a16:creationId xmlns:a16="http://schemas.microsoft.com/office/drawing/2014/main" id="{C4BFACA1-6C42-354D-99D0-D34466E7A432}"/>
              </a:ext>
            </a:extLst>
          </p:cNvPr>
          <p:cNvGrpSpPr/>
          <p:nvPr/>
        </p:nvGrpSpPr>
        <p:grpSpPr>
          <a:xfrm>
            <a:off x="507684" y="5476070"/>
            <a:ext cx="11682944" cy="1381769"/>
            <a:chOff x="660780" y="5289041"/>
            <a:chExt cx="11362880" cy="1343914"/>
          </a:xfrm>
          <a:solidFill>
            <a:schemeClr val="accent2"/>
          </a:solidFill>
        </p:grpSpPr>
        <p:sp>
          <p:nvSpPr>
            <p:cNvPr id="32" name="Freeform 31">
              <a:extLst>
                <a:ext uri="{FF2B5EF4-FFF2-40B4-BE49-F238E27FC236}">
                  <a16:creationId xmlns:a16="http://schemas.microsoft.com/office/drawing/2014/main" id="{096CC920-38F1-BF44-893C-A31A8D416984}"/>
                </a:ext>
              </a:extLst>
            </p:cNvPr>
            <p:cNvSpPr/>
            <p:nvPr/>
          </p:nvSpPr>
          <p:spPr>
            <a:xfrm>
              <a:off x="10679747" y="5289041"/>
              <a:ext cx="1343914" cy="1343914"/>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7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53" y="864172"/>
                    <a:pt x="1020826" y="671640"/>
                  </a:cubicBezTo>
                  <a:cubicBezTo>
                    <a:pt x="1020699" y="479108"/>
                    <a:pt x="864489" y="323139"/>
                    <a:pt x="671957" y="323279"/>
                  </a:cubicBezTo>
                  <a:cubicBezTo>
                    <a:pt x="479489" y="323418"/>
                    <a:pt x="323533" y="479495"/>
                    <a:pt x="323597" y="671957"/>
                  </a:cubicBezTo>
                  <a:cubicBezTo>
                    <a:pt x="323977" y="864419"/>
                    <a:pt x="479996" y="1020299"/>
                    <a:pt x="672465" y="1020509"/>
                  </a:cubicBezTo>
                  <a:moveTo>
                    <a:pt x="672465" y="0"/>
                  </a:moveTo>
                  <a:cubicBezTo>
                    <a:pt x="1043559" y="279"/>
                    <a:pt x="1344168" y="301352"/>
                    <a:pt x="1343914" y="672465"/>
                  </a:cubicBezTo>
                  <a:cubicBezTo>
                    <a:pt x="1343660" y="1043578"/>
                    <a:pt x="1042543" y="1344168"/>
                    <a:pt x="671449" y="1343915"/>
                  </a:cubicBezTo>
                  <a:cubicBezTo>
                    <a:pt x="300546" y="1343660"/>
                    <a:pt x="0" y="1042867"/>
                    <a:pt x="0" y="671957"/>
                  </a:cubicBezTo>
                  <a:cubicBezTo>
                    <a:pt x="635" y="300908"/>
                    <a:pt x="301434" y="349"/>
                    <a:pt x="672465"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3" name="Freeform 32">
              <a:extLst>
                <a:ext uri="{FF2B5EF4-FFF2-40B4-BE49-F238E27FC236}">
                  <a16:creationId xmlns:a16="http://schemas.microsoft.com/office/drawing/2014/main" id="{81B31E01-80EF-694E-9E36-75CFCFF22373}"/>
                </a:ext>
              </a:extLst>
            </p:cNvPr>
            <p:cNvSpPr/>
            <p:nvPr/>
          </p:nvSpPr>
          <p:spPr>
            <a:xfrm>
              <a:off x="2170493" y="5289041"/>
              <a:ext cx="1343914" cy="1343914"/>
            </a:xfrm>
            <a:custGeom>
              <a:avLst/>
              <a:gdLst>
                <a:gd name="connsiteX0" fmla="*/ 672529 w 1343914"/>
                <a:gd name="connsiteY0" fmla="*/ 1020509 h 1343914"/>
                <a:gd name="connsiteX1" fmla="*/ 1020889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6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1" y="1020369"/>
                    <a:pt x="1021029" y="864172"/>
                    <a:pt x="1020889" y="671640"/>
                  </a:cubicBezTo>
                  <a:cubicBezTo>
                    <a:pt x="1020750" y="479108"/>
                    <a:pt x="864552" y="323139"/>
                    <a:pt x="672021" y="323279"/>
                  </a:cubicBezTo>
                  <a:cubicBezTo>
                    <a:pt x="479558" y="323418"/>
                    <a:pt x="323628" y="479495"/>
                    <a:pt x="323660" y="671957"/>
                  </a:cubicBezTo>
                  <a:cubicBezTo>
                    <a:pt x="324047" y="864419"/>
                    <a:pt x="480066" y="1020299"/>
                    <a:pt x="672529" y="1020509"/>
                  </a:cubicBezTo>
                  <a:moveTo>
                    <a:pt x="672529" y="0"/>
                  </a:moveTo>
                  <a:cubicBezTo>
                    <a:pt x="1043642" y="317"/>
                    <a:pt x="1344232" y="301416"/>
                    <a:pt x="1343914" y="672529"/>
                  </a:cubicBezTo>
                  <a:cubicBezTo>
                    <a:pt x="1343597" y="1043642"/>
                    <a:pt x="1042499" y="1344232"/>
                    <a:pt x="671386" y="1343915"/>
                  </a:cubicBezTo>
                  <a:cubicBezTo>
                    <a:pt x="300495" y="1343597"/>
                    <a:pt x="0" y="1042848"/>
                    <a:pt x="0" y="671957"/>
                  </a:cubicBezTo>
                  <a:cubicBezTo>
                    <a:pt x="629" y="300882"/>
                    <a:pt x="301454"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4" name="Freeform 33">
              <a:extLst>
                <a:ext uri="{FF2B5EF4-FFF2-40B4-BE49-F238E27FC236}">
                  <a16:creationId xmlns:a16="http://schemas.microsoft.com/office/drawing/2014/main" id="{C0C54FFE-0A00-514D-8013-19399C49FD26}"/>
                </a:ext>
              </a:extLst>
            </p:cNvPr>
            <p:cNvSpPr/>
            <p:nvPr/>
          </p:nvSpPr>
          <p:spPr>
            <a:xfrm>
              <a:off x="660780" y="5289041"/>
              <a:ext cx="1343914" cy="1343914"/>
            </a:xfrm>
            <a:custGeom>
              <a:avLst/>
              <a:gdLst>
                <a:gd name="connsiteX0" fmla="*/ 672719 w 1343914"/>
                <a:gd name="connsiteY0" fmla="*/ 1020509 h 1343914"/>
                <a:gd name="connsiteX1" fmla="*/ 1020699 w 1343914"/>
                <a:gd name="connsiteY1" fmla="*/ 671259 h 1343914"/>
                <a:gd name="connsiteX2" fmla="*/ 671449 w 1343914"/>
                <a:gd name="connsiteY2" fmla="*/ 323279 h 1343914"/>
                <a:gd name="connsiteX3" fmla="*/ 323469 w 1343914"/>
                <a:gd name="connsiteY3" fmla="*/ 671957 h 1343914"/>
                <a:gd name="connsiteX4" fmla="*/ 672719 w 1343914"/>
                <a:gd name="connsiteY4" fmla="*/ 1020509 h 1343914"/>
                <a:gd name="connsiteX5" fmla="*/ 672719 w 1343914"/>
                <a:gd name="connsiteY5" fmla="*/ 0 h 1343914"/>
                <a:gd name="connsiteX6" fmla="*/ 1343914 w 1343914"/>
                <a:gd name="connsiteY6" fmla="*/ 672719 h 1343914"/>
                <a:gd name="connsiteX7" fmla="*/ 671195 w 1343914"/>
                <a:gd name="connsiteY7" fmla="*/ 1343915 h 1343914"/>
                <a:gd name="connsiteX8" fmla="*/ 0 w 1343914"/>
                <a:gd name="connsiteY8" fmla="*/ 671957 h 1343914"/>
                <a:gd name="connsiteX9" fmla="*/ 67271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719" y="1020509"/>
                  </a:moveTo>
                  <a:cubicBezTo>
                    <a:pt x="865251" y="1020159"/>
                    <a:pt x="1021048" y="863797"/>
                    <a:pt x="1020699" y="671259"/>
                  </a:cubicBezTo>
                  <a:cubicBezTo>
                    <a:pt x="1020350" y="478727"/>
                    <a:pt x="863981" y="322930"/>
                    <a:pt x="671449" y="323279"/>
                  </a:cubicBezTo>
                  <a:cubicBezTo>
                    <a:pt x="479139" y="323628"/>
                    <a:pt x="323437" y="479647"/>
                    <a:pt x="323469" y="671957"/>
                  </a:cubicBezTo>
                  <a:cubicBezTo>
                    <a:pt x="323856" y="864572"/>
                    <a:pt x="480105" y="1020509"/>
                    <a:pt x="672719" y="1020509"/>
                  </a:cubicBezTo>
                  <a:moveTo>
                    <a:pt x="672719" y="0"/>
                  </a:moveTo>
                  <a:cubicBezTo>
                    <a:pt x="1043832" y="419"/>
                    <a:pt x="1344333" y="301606"/>
                    <a:pt x="1343914" y="672719"/>
                  </a:cubicBezTo>
                  <a:cubicBezTo>
                    <a:pt x="1343495" y="1043832"/>
                    <a:pt x="1042308" y="1344359"/>
                    <a:pt x="671195" y="1343915"/>
                  </a:cubicBezTo>
                  <a:cubicBezTo>
                    <a:pt x="300380" y="1343470"/>
                    <a:pt x="0" y="1042772"/>
                    <a:pt x="0" y="671957"/>
                  </a:cubicBezTo>
                  <a:cubicBezTo>
                    <a:pt x="629" y="300806"/>
                    <a:pt x="301568" y="210"/>
                    <a:pt x="672719"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24" name="Freeform 23">
            <a:extLst>
              <a:ext uri="{FF2B5EF4-FFF2-40B4-BE49-F238E27FC236}">
                <a16:creationId xmlns:a16="http://schemas.microsoft.com/office/drawing/2014/main" id="{02ECB1D9-BA20-1F45-816D-86EED277E923}"/>
              </a:ext>
            </a:extLst>
          </p:cNvPr>
          <p:cNvSpPr/>
          <p:nvPr/>
        </p:nvSpPr>
        <p:spPr>
          <a:xfrm>
            <a:off x="262"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25" name="Freeform 24">
            <a:extLst>
              <a:ext uri="{FF2B5EF4-FFF2-40B4-BE49-F238E27FC236}">
                <a16:creationId xmlns:a16="http://schemas.microsoft.com/office/drawing/2014/main" id="{18669624-CE9F-314F-ACD0-777164C7C3FA}"/>
              </a:ext>
            </a:extLst>
          </p:cNvPr>
          <p:cNvSpPr/>
          <p:nvPr/>
        </p:nvSpPr>
        <p:spPr>
          <a:xfrm>
            <a:off x="3612159"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grpSp>
        <p:nvGrpSpPr>
          <p:cNvPr id="26" name="Graphic 6">
            <a:extLst>
              <a:ext uri="{FF2B5EF4-FFF2-40B4-BE49-F238E27FC236}">
                <a16:creationId xmlns:a16="http://schemas.microsoft.com/office/drawing/2014/main" id="{C4506582-359F-354E-8229-678A39789214}"/>
              </a:ext>
            </a:extLst>
          </p:cNvPr>
          <p:cNvGrpSpPr/>
          <p:nvPr/>
        </p:nvGrpSpPr>
        <p:grpSpPr>
          <a:xfrm>
            <a:off x="6688364" y="5476070"/>
            <a:ext cx="3949963" cy="1381769"/>
            <a:chOff x="6672135" y="5289041"/>
            <a:chExt cx="3841750" cy="1343914"/>
          </a:xfrm>
          <a:solidFill>
            <a:schemeClr val="accent2"/>
          </a:solidFill>
        </p:grpSpPr>
        <p:sp>
          <p:nvSpPr>
            <p:cNvPr id="30" name="Freeform 29">
              <a:extLst>
                <a:ext uri="{FF2B5EF4-FFF2-40B4-BE49-F238E27FC236}">
                  <a16:creationId xmlns:a16="http://schemas.microsoft.com/office/drawing/2014/main" id="{DF2171FA-3ED0-9C43-B864-B70B00FBF042}"/>
                </a:ext>
              </a:extLst>
            </p:cNvPr>
            <p:cNvSpPr/>
            <p:nvPr/>
          </p:nvSpPr>
          <p:spPr>
            <a:xfrm>
              <a:off x="9169971"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7" y="479495"/>
                    <a:pt x="323660" y="671957"/>
                  </a:cubicBezTo>
                  <a:cubicBezTo>
                    <a:pt x="324041" y="864419"/>
                    <a:pt x="480060" y="1020299"/>
                    <a:pt x="672529" y="1020509"/>
                  </a:cubicBezTo>
                  <a:moveTo>
                    <a:pt x="672529" y="0"/>
                  </a:moveTo>
                  <a:cubicBezTo>
                    <a:pt x="1043622" y="317"/>
                    <a:pt x="1344232" y="301416"/>
                    <a:pt x="1343914" y="672529"/>
                  </a:cubicBezTo>
                  <a:cubicBezTo>
                    <a:pt x="1343597" y="1043642"/>
                    <a:pt x="1042480" y="1344232"/>
                    <a:pt x="671385" y="1343915"/>
                  </a:cubicBezTo>
                  <a:cubicBezTo>
                    <a:pt x="300482" y="1343597"/>
                    <a:pt x="0" y="1042848"/>
                    <a:pt x="0" y="671957"/>
                  </a:cubicBezTo>
                  <a:cubicBezTo>
                    <a:pt x="635" y="300882"/>
                    <a:pt x="301435"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1" name="Freeform 30">
              <a:extLst>
                <a:ext uri="{FF2B5EF4-FFF2-40B4-BE49-F238E27FC236}">
                  <a16:creationId xmlns:a16="http://schemas.microsoft.com/office/drawing/2014/main" id="{107F9443-EF13-7C4E-9E4E-059C7ACDDFC6}"/>
                </a:ext>
              </a:extLst>
            </p:cNvPr>
            <p:cNvSpPr/>
            <p:nvPr/>
          </p:nvSpPr>
          <p:spPr>
            <a:xfrm>
              <a:off x="6672135"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59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6" y="479495"/>
                    <a:pt x="323659" y="671957"/>
                  </a:cubicBezTo>
                  <a:cubicBezTo>
                    <a:pt x="324041" y="864419"/>
                    <a:pt x="480060" y="1020299"/>
                    <a:pt x="672529" y="1020509"/>
                  </a:cubicBezTo>
                  <a:moveTo>
                    <a:pt x="672529" y="0"/>
                  </a:moveTo>
                  <a:cubicBezTo>
                    <a:pt x="1043622" y="317"/>
                    <a:pt x="1344232" y="301416"/>
                    <a:pt x="1343914" y="672529"/>
                  </a:cubicBezTo>
                  <a:cubicBezTo>
                    <a:pt x="1343596" y="1043642"/>
                    <a:pt x="1042480" y="1344232"/>
                    <a:pt x="671385" y="1343915"/>
                  </a:cubicBezTo>
                  <a:cubicBezTo>
                    <a:pt x="300482" y="1343597"/>
                    <a:pt x="0" y="1042848"/>
                    <a:pt x="0" y="671957"/>
                  </a:cubicBezTo>
                  <a:cubicBezTo>
                    <a:pt x="635" y="300882"/>
                    <a:pt x="301434"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27" name="Freeform 26">
            <a:extLst>
              <a:ext uri="{FF2B5EF4-FFF2-40B4-BE49-F238E27FC236}">
                <a16:creationId xmlns:a16="http://schemas.microsoft.com/office/drawing/2014/main" id="{628F90ED-DB9D-6342-8935-DB759D1ED94C}"/>
              </a:ext>
            </a:extLst>
          </p:cNvPr>
          <p:cNvSpPr/>
          <p:nvPr/>
        </p:nvSpPr>
        <p:spPr>
          <a:xfrm>
            <a:off x="8240602"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28" name="Freeform 27">
            <a:extLst>
              <a:ext uri="{FF2B5EF4-FFF2-40B4-BE49-F238E27FC236}">
                <a16:creationId xmlns:a16="http://schemas.microsoft.com/office/drawing/2014/main" id="{D49A6B28-F7A9-3042-A4F4-F78F3CE292C0}"/>
              </a:ext>
            </a:extLst>
          </p:cNvPr>
          <p:cNvSpPr/>
          <p:nvPr/>
        </p:nvSpPr>
        <p:spPr>
          <a:xfrm>
            <a:off x="4628181" y="5476070"/>
            <a:ext cx="1381769" cy="1381769"/>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6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66" y="864172"/>
                  <a:pt x="1020826" y="671640"/>
                </a:cubicBezTo>
                <a:cubicBezTo>
                  <a:pt x="1020687" y="479108"/>
                  <a:pt x="864489" y="323139"/>
                  <a:pt x="671957" y="323279"/>
                </a:cubicBezTo>
                <a:cubicBezTo>
                  <a:pt x="479495" y="323418"/>
                  <a:pt x="323558" y="479495"/>
                  <a:pt x="323596" y="671957"/>
                </a:cubicBezTo>
                <a:cubicBezTo>
                  <a:pt x="323983" y="864419"/>
                  <a:pt x="480003" y="1020299"/>
                  <a:pt x="672465" y="1020509"/>
                </a:cubicBezTo>
                <a:moveTo>
                  <a:pt x="672465" y="0"/>
                </a:moveTo>
                <a:cubicBezTo>
                  <a:pt x="1043578" y="279"/>
                  <a:pt x="1344194" y="301352"/>
                  <a:pt x="1343914" y="672465"/>
                </a:cubicBezTo>
                <a:cubicBezTo>
                  <a:pt x="1343635" y="1043578"/>
                  <a:pt x="1042562" y="1344168"/>
                  <a:pt x="671449" y="1343915"/>
                </a:cubicBezTo>
                <a:cubicBezTo>
                  <a:pt x="300539" y="1343660"/>
                  <a:pt x="0" y="1042867"/>
                  <a:pt x="0" y="671957"/>
                </a:cubicBezTo>
                <a:cubicBezTo>
                  <a:pt x="629" y="300908"/>
                  <a:pt x="301415" y="349"/>
                  <a:pt x="672465" y="0"/>
                </a:cubicBezTo>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29" name="Freeform 28">
            <a:extLst>
              <a:ext uri="{FF2B5EF4-FFF2-40B4-BE49-F238E27FC236}">
                <a16:creationId xmlns:a16="http://schemas.microsoft.com/office/drawing/2014/main" id="{41C02BD8-FBB6-AD43-A511-F6FB68AAB1D5}"/>
              </a:ext>
            </a:extLst>
          </p:cNvPr>
          <p:cNvSpPr/>
          <p:nvPr/>
        </p:nvSpPr>
        <p:spPr>
          <a:xfrm>
            <a:off x="6180419"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grpSp>
        <p:nvGrpSpPr>
          <p:cNvPr id="40" name="Group 39">
            <a:extLst>
              <a:ext uri="{FF2B5EF4-FFF2-40B4-BE49-F238E27FC236}">
                <a16:creationId xmlns:a16="http://schemas.microsoft.com/office/drawing/2014/main" id="{C8FADBD7-7357-604B-A665-07049D021CAA}"/>
              </a:ext>
            </a:extLst>
          </p:cNvPr>
          <p:cNvGrpSpPr/>
          <p:nvPr userDrawn="1"/>
        </p:nvGrpSpPr>
        <p:grpSpPr>
          <a:xfrm>
            <a:off x="11706254" y="6330013"/>
            <a:ext cx="278211" cy="330763"/>
            <a:chOff x="12902744" y="3817890"/>
            <a:chExt cx="268754" cy="319520"/>
          </a:xfrm>
          <a:solidFill>
            <a:schemeClr val="bg1"/>
          </a:solidFill>
        </p:grpSpPr>
        <p:sp>
          <p:nvSpPr>
            <p:cNvPr id="41" name="Freeform 40">
              <a:extLst>
                <a:ext uri="{FF2B5EF4-FFF2-40B4-BE49-F238E27FC236}">
                  <a16:creationId xmlns:a16="http://schemas.microsoft.com/office/drawing/2014/main" id="{30F4892D-6894-EB49-980C-A7853362D60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42" name="Freeform 41">
              <a:extLst>
                <a:ext uri="{FF2B5EF4-FFF2-40B4-BE49-F238E27FC236}">
                  <a16:creationId xmlns:a16="http://schemas.microsoft.com/office/drawing/2014/main" id="{8E94632A-9026-8B47-9136-FFAEC72CC943}"/>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43" name="Footer Placeholder 4">
            <a:extLst>
              <a:ext uri="{FF2B5EF4-FFF2-40B4-BE49-F238E27FC236}">
                <a16:creationId xmlns:a16="http://schemas.microsoft.com/office/drawing/2014/main" id="{7340DA4F-B89D-2C46-A499-5E8CB902501D}"/>
              </a:ext>
            </a:extLst>
          </p:cNvPr>
          <p:cNvSpPr>
            <a:spLocks noGrp="1"/>
          </p:cNvSpPr>
          <p:nvPr userDrawn="1">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44" name="Slide Number Placeholder 5">
            <a:extLst>
              <a:ext uri="{FF2B5EF4-FFF2-40B4-BE49-F238E27FC236}">
                <a16:creationId xmlns:a16="http://schemas.microsoft.com/office/drawing/2014/main" id="{4389156C-BC84-3D4D-970F-A469D6908F1F}"/>
              </a:ext>
            </a:extLst>
          </p:cNvPr>
          <p:cNvSpPr>
            <a:spLocks noGrp="1"/>
          </p:cNvSpPr>
          <p:nvPr userDrawn="1">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64" name="Title 1">
            <a:extLst>
              <a:ext uri="{FF2B5EF4-FFF2-40B4-BE49-F238E27FC236}">
                <a16:creationId xmlns:a16="http://schemas.microsoft.com/office/drawing/2014/main" id="{57CADD2C-0D0E-FC46-944C-F6EA554982FD}"/>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bg1"/>
                </a:solidFill>
                <a:latin typeface="Precisely Bold" panose="00000800000000000000" pitchFamily="2" charset="0"/>
                <a:ea typeface="+mj-ea"/>
                <a:cs typeface="+mj-cs"/>
              </a:defRPr>
            </a:lvl1pPr>
          </a:lstStyle>
          <a:p>
            <a:r>
              <a:rPr lang="en-GB"/>
              <a:t>Data line 2 column text (dark) </a:t>
            </a:r>
          </a:p>
        </p:txBody>
      </p:sp>
      <p:sp>
        <p:nvSpPr>
          <p:cNvPr id="53" name="Text Placeholder 2">
            <a:extLst>
              <a:ext uri="{FF2B5EF4-FFF2-40B4-BE49-F238E27FC236}">
                <a16:creationId xmlns:a16="http://schemas.microsoft.com/office/drawing/2014/main" id="{03987B5C-EC84-034A-B215-CB464271F576}"/>
              </a:ext>
            </a:extLst>
          </p:cNvPr>
          <p:cNvSpPr>
            <a:spLocks noGrp="1"/>
          </p:cNvSpPr>
          <p:nvPr>
            <p:ph type="body" sz="quarter" idx="16"/>
          </p:nvPr>
        </p:nvSpPr>
        <p:spPr>
          <a:xfrm>
            <a:off x="540588" y="1699651"/>
            <a:ext cx="5327949" cy="3491327"/>
          </a:xfrm>
        </p:spPr>
        <p:txBody>
          <a:bodyPr/>
          <a:lstStyle>
            <a:lvl1pPr marL="180975" indent="-180975">
              <a:buClr>
                <a:schemeClr val="bg1"/>
              </a:buClr>
              <a:tabLst/>
              <a:defRPr sz="1600" b="0" i="0">
                <a:solidFill>
                  <a:schemeClr val="bg1"/>
                </a:solidFill>
                <a:latin typeface="Precisely Light" pitchFamily="2" charset="0"/>
              </a:defRPr>
            </a:lvl1pPr>
            <a:lvl2pPr marL="358775" indent="-179388">
              <a:buClr>
                <a:schemeClr val="bg1"/>
              </a:buClr>
              <a:tabLst/>
              <a:defRPr sz="1400" b="0" i="0">
                <a:solidFill>
                  <a:schemeClr val="bg1"/>
                </a:solidFill>
                <a:latin typeface="Precisely Light" pitchFamily="2" charset="0"/>
              </a:defRPr>
            </a:lvl2pPr>
            <a:lvl3pPr marL="539750" indent="-179388">
              <a:buClr>
                <a:schemeClr val="bg1"/>
              </a:buClr>
              <a:tabLst/>
              <a:defRPr sz="1200" b="0" i="0">
                <a:solidFill>
                  <a:schemeClr val="bg1"/>
                </a:solidFill>
                <a:latin typeface="Precisely Light" pitchFamily="2" charset="0"/>
              </a:defRPr>
            </a:lvl3pPr>
            <a:lvl4pPr marL="719138" indent="-179388">
              <a:buClr>
                <a:schemeClr val="bg1"/>
              </a:buClr>
              <a:tabLst/>
              <a:defRPr sz="1100" b="0" i="0">
                <a:solidFill>
                  <a:schemeClr val="bg1"/>
                </a:solidFill>
                <a:latin typeface="Precisely Light" pitchFamily="2" charset="0"/>
              </a:defRPr>
            </a:lvl4pPr>
            <a:lvl5pPr marL="898525" indent="-179388">
              <a:buClr>
                <a:schemeClr val="bg1"/>
              </a:buClr>
              <a:tabLst/>
              <a:defRPr sz="1100" b="0" i="0">
                <a:solidFill>
                  <a:schemeClr val="bg1"/>
                </a:solidFill>
                <a:latin typeface="Precisely Light" pitchFamily="2" charset="0"/>
              </a:defRPr>
            </a:lvl5pPr>
            <a:lvl6pPr marL="1079500" indent="-179388">
              <a:buClr>
                <a:schemeClr val="bg1"/>
              </a:buClr>
              <a:tabLst/>
              <a:defRPr sz="1000" b="0" i="0">
                <a:solidFill>
                  <a:schemeClr val="bg1"/>
                </a:solidFill>
                <a:latin typeface="Precisely Light" pitchFamily="2" charset="0"/>
              </a:defRPr>
            </a:lvl6pPr>
            <a:lvl7pPr marL="1258888" indent="-179388">
              <a:buClr>
                <a:schemeClr val="bg1"/>
              </a:buClr>
              <a:tabLst/>
              <a:defRPr sz="900" b="0" i="0">
                <a:solidFill>
                  <a:schemeClr val="bg1"/>
                </a:solidFill>
                <a:latin typeface="Precisely Light" pitchFamily="2" charset="0"/>
              </a:defRPr>
            </a:lvl7pPr>
            <a:lvl8pPr marL="1439863" indent="-179388">
              <a:buClr>
                <a:schemeClr val="bg1"/>
              </a:buClr>
              <a:tabLst/>
              <a:defRPr sz="800" b="0" i="0">
                <a:solidFill>
                  <a:schemeClr val="bg1"/>
                </a:solidFill>
                <a:latin typeface="Precisely Light" pitchFamily="2" charset="0"/>
              </a:defRPr>
            </a:lvl8pPr>
            <a:lvl9pPr marL="1619250" indent="-179388">
              <a:buClr>
                <a:schemeClr val="bg1"/>
              </a:buClr>
              <a:tabLst/>
              <a:defRPr sz="700" b="0" i="0">
                <a:solidFill>
                  <a:schemeClr val="bg1"/>
                </a:solidFill>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4" name="Text Placeholder 2">
            <a:extLst>
              <a:ext uri="{FF2B5EF4-FFF2-40B4-BE49-F238E27FC236}">
                <a16:creationId xmlns:a16="http://schemas.microsoft.com/office/drawing/2014/main" id="{C87A8FE1-4B17-C843-8C05-16FD8D326A86}"/>
              </a:ext>
            </a:extLst>
          </p:cNvPr>
          <p:cNvSpPr>
            <a:spLocks noGrp="1"/>
          </p:cNvSpPr>
          <p:nvPr>
            <p:ph type="body" sz="quarter" idx="17"/>
          </p:nvPr>
        </p:nvSpPr>
        <p:spPr>
          <a:xfrm>
            <a:off x="6323463" y="1699651"/>
            <a:ext cx="5327949" cy="3491327"/>
          </a:xfrm>
        </p:spPr>
        <p:txBody>
          <a:bodyPr/>
          <a:lstStyle>
            <a:lvl1pPr marL="180975" indent="-180975">
              <a:buClr>
                <a:schemeClr val="bg1"/>
              </a:buClr>
              <a:tabLst/>
              <a:defRPr sz="1600" b="0" i="0">
                <a:solidFill>
                  <a:schemeClr val="bg1"/>
                </a:solidFill>
                <a:latin typeface="Precisely Light" pitchFamily="2" charset="0"/>
              </a:defRPr>
            </a:lvl1pPr>
            <a:lvl2pPr marL="358775" indent="-179388">
              <a:buClr>
                <a:schemeClr val="bg1"/>
              </a:buClr>
              <a:tabLst/>
              <a:defRPr sz="1400" b="0" i="0">
                <a:solidFill>
                  <a:schemeClr val="bg1"/>
                </a:solidFill>
                <a:latin typeface="Precisely Light" pitchFamily="2" charset="0"/>
              </a:defRPr>
            </a:lvl2pPr>
            <a:lvl3pPr marL="539750" indent="-179388">
              <a:buClr>
                <a:schemeClr val="bg1"/>
              </a:buClr>
              <a:tabLst/>
              <a:defRPr sz="1200" b="0" i="0">
                <a:solidFill>
                  <a:schemeClr val="bg1"/>
                </a:solidFill>
                <a:latin typeface="Precisely Light" pitchFamily="2" charset="0"/>
              </a:defRPr>
            </a:lvl3pPr>
            <a:lvl4pPr marL="719138" indent="-179388">
              <a:buClr>
                <a:schemeClr val="bg1"/>
              </a:buClr>
              <a:tabLst/>
              <a:defRPr sz="1100" b="0" i="0">
                <a:solidFill>
                  <a:schemeClr val="bg1"/>
                </a:solidFill>
                <a:latin typeface="Precisely Light" pitchFamily="2" charset="0"/>
              </a:defRPr>
            </a:lvl4pPr>
            <a:lvl5pPr marL="898525" indent="-179388">
              <a:buClr>
                <a:schemeClr val="bg1"/>
              </a:buClr>
              <a:tabLst/>
              <a:defRPr sz="1100" b="0" i="0">
                <a:solidFill>
                  <a:schemeClr val="bg1"/>
                </a:solidFill>
                <a:latin typeface="Precisely Light" pitchFamily="2" charset="0"/>
              </a:defRPr>
            </a:lvl5pPr>
            <a:lvl6pPr marL="1079500" indent="-179388">
              <a:buClr>
                <a:schemeClr val="bg1"/>
              </a:buClr>
              <a:tabLst/>
              <a:defRPr sz="1000" b="0" i="0">
                <a:solidFill>
                  <a:schemeClr val="bg1"/>
                </a:solidFill>
                <a:latin typeface="Precisely Light" pitchFamily="2" charset="0"/>
              </a:defRPr>
            </a:lvl6pPr>
            <a:lvl7pPr marL="1258888" indent="-179388">
              <a:buClr>
                <a:schemeClr val="bg1"/>
              </a:buClr>
              <a:tabLst/>
              <a:defRPr sz="900" b="0" i="0">
                <a:solidFill>
                  <a:schemeClr val="bg1"/>
                </a:solidFill>
                <a:latin typeface="Precisely Light" pitchFamily="2" charset="0"/>
              </a:defRPr>
            </a:lvl7pPr>
            <a:lvl8pPr marL="1439863" indent="-179388">
              <a:buClr>
                <a:schemeClr val="bg1"/>
              </a:buClr>
              <a:tabLst/>
              <a:defRPr sz="800" b="0" i="0">
                <a:solidFill>
                  <a:schemeClr val="bg1"/>
                </a:solidFill>
                <a:latin typeface="Precisely Light" pitchFamily="2" charset="0"/>
              </a:defRPr>
            </a:lvl8pPr>
            <a:lvl9pPr marL="1619250" indent="-179388">
              <a:buClr>
                <a:schemeClr val="bg1"/>
              </a:buClr>
              <a:tabLst/>
              <a:defRPr sz="700" b="0" i="0">
                <a:solidFill>
                  <a:schemeClr val="bg1"/>
                </a:solidFill>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09248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Data line 2 column text ">
    <p:bg>
      <p:bgPr>
        <a:solidFill>
          <a:schemeClr val="bg1"/>
        </a:solidFill>
        <a:effectLst/>
      </p:bgPr>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768435C7-E682-A242-A34E-7F48CBA0864E}"/>
              </a:ext>
            </a:extLst>
          </p:cNvPr>
          <p:cNvSpPr/>
          <p:nvPr/>
        </p:nvSpPr>
        <p:spPr>
          <a:xfrm>
            <a:off x="4120171"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1"/>
          </a:solidFill>
          <a:ln w="6350" cap="flat">
            <a:noFill/>
            <a:prstDash val="solid"/>
            <a:miter/>
          </a:ln>
        </p:spPr>
        <p:txBody>
          <a:bodyPr rtlCol="0" anchor="ctr"/>
          <a:lstStyle/>
          <a:p>
            <a:endParaRPr lang="en-US" b="0" i="0">
              <a:latin typeface="Precisely Light" pitchFamily="2" charset="0"/>
            </a:endParaRPr>
          </a:p>
        </p:txBody>
      </p:sp>
      <p:sp>
        <p:nvSpPr>
          <p:cNvPr id="22" name="Freeform 21">
            <a:extLst>
              <a:ext uri="{FF2B5EF4-FFF2-40B4-BE49-F238E27FC236}">
                <a16:creationId xmlns:a16="http://schemas.microsoft.com/office/drawing/2014/main" id="{3E9727E3-50EA-A141-AC82-4A61EFB5C58A}"/>
              </a:ext>
            </a:extLst>
          </p:cNvPr>
          <p:cNvSpPr/>
          <p:nvPr/>
        </p:nvSpPr>
        <p:spPr>
          <a:xfrm>
            <a:off x="8748613"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1"/>
          </a:solidFill>
          <a:ln w="6350" cap="flat">
            <a:noFill/>
            <a:prstDash val="solid"/>
            <a:miter/>
          </a:ln>
        </p:spPr>
        <p:txBody>
          <a:bodyPr rtlCol="0" anchor="ctr"/>
          <a:lstStyle/>
          <a:p>
            <a:endParaRPr lang="en-US" b="0" i="0">
              <a:latin typeface="Precisely Light" pitchFamily="2" charset="0"/>
            </a:endParaRPr>
          </a:p>
        </p:txBody>
      </p:sp>
      <p:grpSp>
        <p:nvGrpSpPr>
          <p:cNvPr id="23" name="Graphic 6">
            <a:extLst>
              <a:ext uri="{FF2B5EF4-FFF2-40B4-BE49-F238E27FC236}">
                <a16:creationId xmlns:a16="http://schemas.microsoft.com/office/drawing/2014/main" id="{C4BFACA1-6C42-354D-99D0-D34466E7A432}"/>
              </a:ext>
            </a:extLst>
          </p:cNvPr>
          <p:cNvGrpSpPr/>
          <p:nvPr/>
        </p:nvGrpSpPr>
        <p:grpSpPr>
          <a:xfrm>
            <a:off x="507684" y="5476070"/>
            <a:ext cx="11682944" cy="1381769"/>
            <a:chOff x="660780" y="5289041"/>
            <a:chExt cx="11362880" cy="1343914"/>
          </a:xfrm>
          <a:solidFill>
            <a:schemeClr val="accent1"/>
          </a:solidFill>
        </p:grpSpPr>
        <p:sp>
          <p:nvSpPr>
            <p:cNvPr id="32" name="Freeform 31">
              <a:extLst>
                <a:ext uri="{FF2B5EF4-FFF2-40B4-BE49-F238E27FC236}">
                  <a16:creationId xmlns:a16="http://schemas.microsoft.com/office/drawing/2014/main" id="{096CC920-38F1-BF44-893C-A31A8D416984}"/>
                </a:ext>
              </a:extLst>
            </p:cNvPr>
            <p:cNvSpPr/>
            <p:nvPr/>
          </p:nvSpPr>
          <p:spPr>
            <a:xfrm>
              <a:off x="10679747" y="5289041"/>
              <a:ext cx="1343914" cy="1343914"/>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7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53" y="864172"/>
                    <a:pt x="1020826" y="671640"/>
                  </a:cubicBezTo>
                  <a:cubicBezTo>
                    <a:pt x="1020699" y="479108"/>
                    <a:pt x="864489" y="323139"/>
                    <a:pt x="671957" y="323279"/>
                  </a:cubicBezTo>
                  <a:cubicBezTo>
                    <a:pt x="479489" y="323418"/>
                    <a:pt x="323533" y="479495"/>
                    <a:pt x="323597" y="671957"/>
                  </a:cubicBezTo>
                  <a:cubicBezTo>
                    <a:pt x="323977" y="864419"/>
                    <a:pt x="479996" y="1020299"/>
                    <a:pt x="672465" y="1020509"/>
                  </a:cubicBezTo>
                  <a:moveTo>
                    <a:pt x="672465" y="0"/>
                  </a:moveTo>
                  <a:cubicBezTo>
                    <a:pt x="1043559" y="279"/>
                    <a:pt x="1344168" y="301352"/>
                    <a:pt x="1343914" y="672465"/>
                  </a:cubicBezTo>
                  <a:cubicBezTo>
                    <a:pt x="1343660" y="1043578"/>
                    <a:pt x="1042543" y="1344168"/>
                    <a:pt x="671449" y="1343915"/>
                  </a:cubicBezTo>
                  <a:cubicBezTo>
                    <a:pt x="300546" y="1343660"/>
                    <a:pt x="0" y="1042867"/>
                    <a:pt x="0" y="671957"/>
                  </a:cubicBezTo>
                  <a:cubicBezTo>
                    <a:pt x="635" y="300908"/>
                    <a:pt x="301434" y="349"/>
                    <a:pt x="672465"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3" name="Freeform 32">
              <a:extLst>
                <a:ext uri="{FF2B5EF4-FFF2-40B4-BE49-F238E27FC236}">
                  <a16:creationId xmlns:a16="http://schemas.microsoft.com/office/drawing/2014/main" id="{81B31E01-80EF-694E-9E36-75CFCFF22373}"/>
                </a:ext>
              </a:extLst>
            </p:cNvPr>
            <p:cNvSpPr/>
            <p:nvPr/>
          </p:nvSpPr>
          <p:spPr>
            <a:xfrm>
              <a:off x="2170493" y="5289041"/>
              <a:ext cx="1343914" cy="1343914"/>
            </a:xfrm>
            <a:custGeom>
              <a:avLst/>
              <a:gdLst>
                <a:gd name="connsiteX0" fmla="*/ 672529 w 1343914"/>
                <a:gd name="connsiteY0" fmla="*/ 1020509 h 1343914"/>
                <a:gd name="connsiteX1" fmla="*/ 1020889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6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1" y="1020369"/>
                    <a:pt x="1021029" y="864172"/>
                    <a:pt x="1020889" y="671640"/>
                  </a:cubicBezTo>
                  <a:cubicBezTo>
                    <a:pt x="1020750" y="479108"/>
                    <a:pt x="864552" y="323139"/>
                    <a:pt x="672021" y="323279"/>
                  </a:cubicBezTo>
                  <a:cubicBezTo>
                    <a:pt x="479558" y="323418"/>
                    <a:pt x="323628" y="479495"/>
                    <a:pt x="323660" y="671957"/>
                  </a:cubicBezTo>
                  <a:cubicBezTo>
                    <a:pt x="324047" y="864419"/>
                    <a:pt x="480066" y="1020299"/>
                    <a:pt x="672529" y="1020509"/>
                  </a:cubicBezTo>
                  <a:moveTo>
                    <a:pt x="672529" y="0"/>
                  </a:moveTo>
                  <a:cubicBezTo>
                    <a:pt x="1043642" y="317"/>
                    <a:pt x="1344232" y="301416"/>
                    <a:pt x="1343914" y="672529"/>
                  </a:cubicBezTo>
                  <a:cubicBezTo>
                    <a:pt x="1343597" y="1043642"/>
                    <a:pt x="1042499" y="1344232"/>
                    <a:pt x="671386" y="1343915"/>
                  </a:cubicBezTo>
                  <a:cubicBezTo>
                    <a:pt x="300495" y="1343597"/>
                    <a:pt x="0" y="1042848"/>
                    <a:pt x="0" y="671957"/>
                  </a:cubicBezTo>
                  <a:cubicBezTo>
                    <a:pt x="629" y="300882"/>
                    <a:pt x="301454"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4" name="Freeform 33">
              <a:extLst>
                <a:ext uri="{FF2B5EF4-FFF2-40B4-BE49-F238E27FC236}">
                  <a16:creationId xmlns:a16="http://schemas.microsoft.com/office/drawing/2014/main" id="{C0C54FFE-0A00-514D-8013-19399C49FD26}"/>
                </a:ext>
              </a:extLst>
            </p:cNvPr>
            <p:cNvSpPr/>
            <p:nvPr/>
          </p:nvSpPr>
          <p:spPr>
            <a:xfrm>
              <a:off x="660780" y="5289041"/>
              <a:ext cx="1343914" cy="1343914"/>
            </a:xfrm>
            <a:custGeom>
              <a:avLst/>
              <a:gdLst>
                <a:gd name="connsiteX0" fmla="*/ 672719 w 1343914"/>
                <a:gd name="connsiteY0" fmla="*/ 1020509 h 1343914"/>
                <a:gd name="connsiteX1" fmla="*/ 1020699 w 1343914"/>
                <a:gd name="connsiteY1" fmla="*/ 671259 h 1343914"/>
                <a:gd name="connsiteX2" fmla="*/ 671449 w 1343914"/>
                <a:gd name="connsiteY2" fmla="*/ 323279 h 1343914"/>
                <a:gd name="connsiteX3" fmla="*/ 323469 w 1343914"/>
                <a:gd name="connsiteY3" fmla="*/ 671957 h 1343914"/>
                <a:gd name="connsiteX4" fmla="*/ 672719 w 1343914"/>
                <a:gd name="connsiteY4" fmla="*/ 1020509 h 1343914"/>
                <a:gd name="connsiteX5" fmla="*/ 672719 w 1343914"/>
                <a:gd name="connsiteY5" fmla="*/ 0 h 1343914"/>
                <a:gd name="connsiteX6" fmla="*/ 1343914 w 1343914"/>
                <a:gd name="connsiteY6" fmla="*/ 672719 h 1343914"/>
                <a:gd name="connsiteX7" fmla="*/ 671195 w 1343914"/>
                <a:gd name="connsiteY7" fmla="*/ 1343915 h 1343914"/>
                <a:gd name="connsiteX8" fmla="*/ 0 w 1343914"/>
                <a:gd name="connsiteY8" fmla="*/ 671957 h 1343914"/>
                <a:gd name="connsiteX9" fmla="*/ 67271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719" y="1020509"/>
                  </a:moveTo>
                  <a:cubicBezTo>
                    <a:pt x="865251" y="1020159"/>
                    <a:pt x="1021048" y="863797"/>
                    <a:pt x="1020699" y="671259"/>
                  </a:cubicBezTo>
                  <a:cubicBezTo>
                    <a:pt x="1020350" y="478727"/>
                    <a:pt x="863981" y="322930"/>
                    <a:pt x="671449" y="323279"/>
                  </a:cubicBezTo>
                  <a:cubicBezTo>
                    <a:pt x="479139" y="323628"/>
                    <a:pt x="323437" y="479647"/>
                    <a:pt x="323469" y="671957"/>
                  </a:cubicBezTo>
                  <a:cubicBezTo>
                    <a:pt x="323856" y="864572"/>
                    <a:pt x="480105" y="1020509"/>
                    <a:pt x="672719" y="1020509"/>
                  </a:cubicBezTo>
                  <a:moveTo>
                    <a:pt x="672719" y="0"/>
                  </a:moveTo>
                  <a:cubicBezTo>
                    <a:pt x="1043832" y="419"/>
                    <a:pt x="1344333" y="301606"/>
                    <a:pt x="1343914" y="672719"/>
                  </a:cubicBezTo>
                  <a:cubicBezTo>
                    <a:pt x="1343495" y="1043832"/>
                    <a:pt x="1042308" y="1344359"/>
                    <a:pt x="671195" y="1343915"/>
                  </a:cubicBezTo>
                  <a:cubicBezTo>
                    <a:pt x="300380" y="1343470"/>
                    <a:pt x="0" y="1042772"/>
                    <a:pt x="0" y="671957"/>
                  </a:cubicBezTo>
                  <a:cubicBezTo>
                    <a:pt x="629" y="300806"/>
                    <a:pt x="301568" y="210"/>
                    <a:pt x="672719"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24" name="Freeform 23">
            <a:extLst>
              <a:ext uri="{FF2B5EF4-FFF2-40B4-BE49-F238E27FC236}">
                <a16:creationId xmlns:a16="http://schemas.microsoft.com/office/drawing/2014/main" id="{02ECB1D9-BA20-1F45-816D-86EED277E923}"/>
              </a:ext>
            </a:extLst>
          </p:cNvPr>
          <p:cNvSpPr/>
          <p:nvPr/>
        </p:nvSpPr>
        <p:spPr>
          <a:xfrm>
            <a:off x="262"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1"/>
          </a:solidFill>
          <a:ln w="6350" cap="flat">
            <a:noFill/>
            <a:prstDash val="solid"/>
            <a:miter/>
          </a:ln>
        </p:spPr>
        <p:txBody>
          <a:bodyPr rtlCol="0" anchor="ctr"/>
          <a:lstStyle/>
          <a:p>
            <a:endParaRPr lang="en-US" b="0" i="0">
              <a:latin typeface="Precisely Light" pitchFamily="2" charset="0"/>
            </a:endParaRPr>
          </a:p>
        </p:txBody>
      </p:sp>
      <p:sp>
        <p:nvSpPr>
          <p:cNvPr id="25" name="Freeform 24">
            <a:extLst>
              <a:ext uri="{FF2B5EF4-FFF2-40B4-BE49-F238E27FC236}">
                <a16:creationId xmlns:a16="http://schemas.microsoft.com/office/drawing/2014/main" id="{18669624-CE9F-314F-ACD0-777164C7C3FA}"/>
              </a:ext>
            </a:extLst>
          </p:cNvPr>
          <p:cNvSpPr/>
          <p:nvPr/>
        </p:nvSpPr>
        <p:spPr>
          <a:xfrm>
            <a:off x="3612159"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1"/>
          </a:solidFill>
          <a:ln w="6350" cap="flat">
            <a:noFill/>
            <a:prstDash val="solid"/>
            <a:miter/>
          </a:ln>
        </p:spPr>
        <p:txBody>
          <a:bodyPr rtlCol="0" anchor="ctr"/>
          <a:lstStyle/>
          <a:p>
            <a:endParaRPr lang="en-US" b="0" i="0">
              <a:latin typeface="Precisely Light" pitchFamily="2" charset="0"/>
            </a:endParaRPr>
          </a:p>
        </p:txBody>
      </p:sp>
      <p:grpSp>
        <p:nvGrpSpPr>
          <p:cNvPr id="26" name="Graphic 6">
            <a:extLst>
              <a:ext uri="{FF2B5EF4-FFF2-40B4-BE49-F238E27FC236}">
                <a16:creationId xmlns:a16="http://schemas.microsoft.com/office/drawing/2014/main" id="{C4506582-359F-354E-8229-678A39789214}"/>
              </a:ext>
            </a:extLst>
          </p:cNvPr>
          <p:cNvGrpSpPr/>
          <p:nvPr/>
        </p:nvGrpSpPr>
        <p:grpSpPr>
          <a:xfrm>
            <a:off x="6688364" y="5476070"/>
            <a:ext cx="3949963" cy="1381769"/>
            <a:chOff x="6672135" y="5289041"/>
            <a:chExt cx="3841750" cy="1343914"/>
          </a:xfrm>
          <a:solidFill>
            <a:schemeClr val="accent1"/>
          </a:solidFill>
        </p:grpSpPr>
        <p:sp>
          <p:nvSpPr>
            <p:cNvPr id="30" name="Freeform 29">
              <a:extLst>
                <a:ext uri="{FF2B5EF4-FFF2-40B4-BE49-F238E27FC236}">
                  <a16:creationId xmlns:a16="http://schemas.microsoft.com/office/drawing/2014/main" id="{DF2171FA-3ED0-9C43-B864-B70B00FBF042}"/>
                </a:ext>
              </a:extLst>
            </p:cNvPr>
            <p:cNvSpPr/>
            <p:nvPr/>
          </p:nvSpPr>
          <p:spPr>
            <a:xfrm>
              <a:off x="9169971"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7" y="479495"/>
                    <a:pt x="323660" y="671957"/>
                  </a:cubicBezTo>
                  <a:cubicBezTo>
                    <a:pt x="324041" y="864419"/>
                    <a:pt x="480060" y="1020299"/>
                    <a:pt x="672529" y="1020509"/>
                  </a:cubicBezTo>
                  <a:moveTo>
                    <a:pt x="672529" y="0"/>
                  </a:moveTo>
                  <a:cubicBezTo>
                    <a:pt x="1043622" y="317"/>
                    <a:pt x="1344232" y="301416"/>
                    <a:pt x="1343914" y="672529"/>
                  </a:cubicBezTo>
                  <a:cubicBezTo>
                    <a:pt x="1343597" y="1043642"/>
                    <a:pt x="1042480" y="1344232"/>
                    <a:pt x="671385" y="1343915"/>
                  </a:cubicBezTo>
                  <a:cubicBezTo>
                    <a:pt x="300482" y="1343597"/>
                    <a:pt x="0" y="1042848"/>
                    <a:pt x="0" y="671957"/>
                  </a:cubicBezTo>
                  <a:cubicBezTo>
                    <a:pt x="635" y="300882"/>
                    <a:pt x="301435"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1" name="Freeform 30">
              <a:extLst>
                <a:ext uri="{FF2B5EF4-FFF2-40B4-BE49-F238E27FC236}">
                  <a16:creationId xmlns:a16="http://schemas.microsoft.com/office/drawing/2014/main" id="{107F9443-EF13-7C4E-9E4E-059C7ACDDFC6}"/>
                </a:ext>
              </a:extLst>
            </p:cNvPr>
            <p:cNvSpPr/>
            <p:nvPr/>
          </p:nvSpPr>
          <p:spPr>
            <a:xfrm>
              <a:off x="6672135"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59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6" y="479495"/>
                    <a:pt x="323659" y="671957"/>
                  </a:cubicBezTo>
                  <a:cubicBezTo>
                    <a:pt x="324041" y="864419"/>
                    <a:pt x="480060" y="1020299"/>
                    <a:pt x="672529" y="1020509"/>
                  </a:cubicBezTo>
                  <a:moveTo>
                    <a:pt x="672529" y="0"/>
                  </a:moveTo>
                  <a:cubicBezTo>
                    <a:pt x="1043622" y="317"/>
                    <a:pt x="1344232" y="301416"/>
                    <a:pt x="1343914" y="672529"/>
                  </a:cubicBezTo>
                  <a:cubicBezTo>
                    <a:pt x="1343596" y="1043642"/>
                    <a:pt x="1042480" y="1344232"/>
                    <a:pt x="671385" y="1343915"/>
                  </a:cubicBezTo>
                  <a:cubicBezTo>
                    <a:pt x="300482" y="1343597"/>
                    <a:pt x="0" y="1042848"/>
                    <a:pt x="0" y="671957"/>
                  </a:cubicBezTo>
                  <a:cubicBezTo>
                    <a:pt x="635" y="300882"/>
                    <a:pt x="301434"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27" name="Freeform 26">
            <a:extLst>
              <a:ext uri="{FF2B5EF4-FFF2-40B4-BE49-F238E27FC236}">
                <a16:creationId xmlns:a16="http://schemas.microsoft.com/office/drawing/2014/main" id="{628F90ED-DB9D-6342-8935-DB759D1ED94C}"/>
              </a:ext>
            </a:extLst>
          </p:cNvPr>
          <p:cNvSpPr/>
          <p:nvPr/>
        </p:nvSpPr>
        <p:spPr>
          <a:xfrm>
            <a:off x="8240602"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1"/>
          </a:solidFill>
          <a:ln w="6350" cap="flat">
            <a:noFill/>
            <a:prstDash val="solid"/>
            <a:miter/>
          </a:ln>
        </p:spPr>
        <p:txBody>
          <a:bodyPr rtlCol="0" anchor="ctr"/>
          <a:lstStyle/>
          <a:p>
            <a:endParaRPr lang="en-US" b="0" i="0">
              <a:latin typeface="Precisely Light" pitchFamily="2" charset="0"/>
            </a:endParaRPr>
          </a:p>
        </p:txBody>
      </p:sp>
      <p:sp>
        <p:nvSpPr>
          <p:cNvPr id="28" name="Freeform 27">
            <a:extLst>
              <a:ext uri="{FF2B5EF4-FFF2-40B4-BE49-F238E27FC236}">
                <a16:creationId xmlns:a16="http://schemas.microsoft.com/office/drawing/2014/main" id="{D49A6B28-F7A9-3042-A4F4-F78F3CE292C0}"/>
              </a:ext>
            </a:extLst>
          </p:cNvPr>
          <p:cNvSpPr/>
          <p:nvPr/>
        </p:nvSpPr>
        <p:spPr>
          <a:xfrm>
            <a:off x="4628181" y="5476070"/>
            <a:ext cx="1381769" cy="1381769"/>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6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66" y="864172"/>
                  <a:pt x="1020826" y="671640"/>
                </a:cubicBezTo>
                <a:cubicBezTo>
                  <a:pt x="1020687" y="479108"/>
                  <a:pt x="864489" y="323139"/>
                  <a:pt x="671957" y="323279"/>
                </a:cubicBezTo>
                <a:cubicBezTo>
                  <a:pt x="479495" y="323418"/>
                  <a:pt x="323558" y="479495"/>
                  <a:pt x="323596" y="671957"/>
                </a:cubicBezTo>
                <a:cubicBezTo>
                  <a:pt x="323983" y="864419"/>
                  <a:pt x="480003" y="1020299"/>
                  <a:pt x="672465" y="1020509"/>
                </a:cubicBezTo>
                <a:moveTo>
                  <a:pt x="672465" y="0"/>
                </a:moveTo>
                <a:cubicBezTo>
                  <a:pt x="1043578" y="279"/>
                  <a:pt x="1344194" y="301352"/>
                  <a:pt x="1343914" y="672465"/>
                </a:cubicBezTo>
                <a:cubicBezTo>
                  <a:pt x="1343635" y="1043578"/>
                  <a:pt x="1042562" y="1344168"/>
                  <a:pt x="671449" y="1343915"/>
                </a:cubicBezTo>
                <a:cubicBezTo>
                  <a:pt x="300539" y="1343660"/>
                  <a:pt x="0" y="1042867"/>
                  <a:pt x="0" y="671957"/>
                </a:cubicBezTo>
                <a:cubicBezTo>
                  <a:pt x="629" y="300908"/>
                  <a:pt x="301415" y="349"/>
                  <a:pt x="672465" y="0"/>
                </a:cubicBezTo>
              </a:path>
            </a:pathLst>
          </a:custGeom>
          <a:solidFill>
            <a:schemeClr val="accent1"/>
          </a:solidFill>
          <a:ln w="6350" cap="flat">
            <a:noFill/>
            <a:prstDash val="solid"/>
            <a:miter/>
          </a:ln>
        </p:spPr>
        <p:txBody>
          <a:bodyPr rtlCol="0" anchor="ctr"/>
          <a:lstStyle/>
          <a:p>
            <a:endParaRPr lang="en-US" b="0" i="0">
              <a:latin typeface="Precisely Light" pitchFamily="2" charset="0"/>
            </a:endParaRPr>
          </a:p>
        </p:txBody>
      </p:sp>
      <p:sp>
        <p:nvSpPr>
          <p:cNvPr id="29" name="Freeform 28">
            <a:extLst>
              <a:ext uri="{FF2B5EF4-FFF2-40B4-BE49-F238E27FC236}">
                <a16:creationId xmlns:a16="http://schemas.microsoft.com/office/drawing/2014/main" id="{41C02BD8-FBB6-AD43-A511-F6FB68AAB1D5}"/>
              </a:ext>
            </a:extLst>
          </p:cNvPr>
          <p:cNvSpPr/>
          <p:nvPr/>
        </p:nvSpPr>
        <p:spPr>
          <a:xfrm>
            <a:off x="6180419"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1"/>
          </a:solidFill>
          <a:ln w="6350" cap="flat">
            <a:noFill/>
            <a:prstDash val="solid"/>
            <a:miter/>
          </a:ln>
        </p:spPr>
        <p:txBody>
          <a:bodyPr rtlCol="0" anchor="ctr"/>
          <a:lstStyle/>
          <a:p>
            <a:endParaRPr lang="en-US" b="0" i="0">
              <a:latin typeface="Precisely Light" pitchFamily="2" charset="0"/>
            </a:endParaRPr>
          </a:p>
        </p:txBody>
      </p:sp>
      <p:sp>
        <p:nvSpPr>
          <p:cNvPr id="64" name="Title 1">
            <a:extLst>
              <a:ext uri="{FF2B5EF4-FFF2-40B4-BE49-F238E27FC236}">
                <a16:creationId xmlns:a16="http://schemas.microsoft.com/office/drawing/2014/main" id="{57CADD2C-0D0E-FC46-944C-F6EA554982FD}"/>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tx2"/>
                </a:solidFill>
                <a:latin typeface="Precisely Bold" panose="00000800000000000000" pitchFamily="2" charset="0"/>
                <a:ea typeface="+mj-ea"/>
                <a:cs typeface="+mj-cs"/>
              </a:defRPr>
            </a:lvl1pPr>
          </a:lstStyle>
          <a:p>
            <a:r>
              <a:rPr lang="en-GB"/>
              <a:t>Data line 2 column text (light) </a:t>
            </a:r>
          </a:p>
        </p:txBody>
      </p:sp>
      <p:sp>
        <p:nvSpPr>
          <p:cNvPr id="35" name="Text Placeholder 2">
            <a:extLst>
              <a:ext uri="{FF2B5EF4-FFF2-40B4-BE49-F238E27FC236}">
                <a16:creationId xmlns:a16="http://schemas.microsoft.com/office/drawing/2014/main" id="{997E7CA5-54B2-714D-A4D8-19C4CADC7DF6}"/>
              </a:ext>
            </a:extLst>
          </p:cNvPr>
          <p:cNvSpPr>
            <a:spLocks noGrp="1"/>
          </p:cNvSpPr>
          <p:nvPr>
            <p:ph type="body" sz="quarter" idx="16"/>
          </p:nvPr>
        </p:nvSpPr>
        <p:spPr>
          <a:xfrm>
            <a:off x="540588" y="1699651"/>
            <a:ext cx="5327949" cy="3491327"/>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7" name="Text Placeholder 2">
            <a:extLst>
              <a:ext uri="{FF2B5EF4-FFF2-40B4-BE49-F238E27FC236}">
                <a16:creationId xmlns:a16="http://schemas.microsoft.com/office/drawing/2014/main" id="{4760AC3F-9440-9149-BC85-0ADCFDD8C0E9}"/>
              </a:ext>
            </a:extLst>
          </p:cNvPr>
          <p:cNvSpPr>
            <a:spLocks noGrp="1"/>
          </p:cNvSpPr>
          <p:nvPr>
            <p:ph type="body" sz="quarter" idx="18"/>
          </p:nvPr>
        </p:nvSpPr>
        <p:spPr>
          <a:xfrm>
            <a:off x="6329498" y="1699651"/>
            <a:ext cx="5327949" cy="3491327"/>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08371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uge statement">
    <p:bg>
      <p:bgPr>
        <a:solidFill>
          <a:schemeClr val="accent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ABE57054-379F-044C-8638-B5C77F4EFB20}"/>
              </a:ext>
            </a:extLst>
          </p:cNvPr>
          <p:cNvGrpSpPr/>
          <p:nvPr userDrawn="1"/>
        </p:nvGrpSpPr>
        <p:grpSpPr>
          <a:xfrm>
            <a:off x="11706254" y="6330013"/>
            <a:ext cx="278211" cy="330763"/>
            <a:chOff x="12902744" y="3817890"/>
            <a:chExt cx="268754" cy="319520"/>
          </a:xfrm>
          <a:solidFill>
            <a:schemeClr val="bg1"/>
          </a:solidFill>
        </p:grpSpPr>
        <p:sp>
          <p:nvSpPr>
            <p:cNvPr id="39" name="Freeform 38">
              <a:extLst>
                <a:ext uri="{FF2B5EF4-FFF2-40B4-BE49-F238E27FC236}">
                  <a16:creationId xmlns:a16="http://schemas.microsoft.com/office/drawing/2014/main" id="{AE13450C-C0A2-5E46-B8C0-94FF58D7BB08}"/>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45" name="Freeform 44">
              <a:extLst>
                <a:ext uri="{FF2B5EF4-FFF2-40B4-BE49-F238E27FC236}">
                  <a16:creationId xmlns:a16="http://schemas.microsoft.com/office/drawing/2014/main" id="{E2E63A7E-1220-5343-8230-B59DD9387418}"/>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46" name="Footer Placeholder 4">
            <a:extLst>
              <a:ext uri="{FF2B5EF4-FFF2-40B4-BE49-F238E27FC236}">
                <a16:creationId xmlns:a16="http://schemas.microsoft.com/office/drawing/2014/main" id="{D5B678D7-25EC-E14F-94B7-16A387CFC1AA}"/>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47" name="Slide Number Placeholder 5">
            <a:extLst>
              <a:ext uri="{FF2B5EF4-FFF2-40B4-BE49-F238E27FC236}">
                <a16:creationId xmlns:a16="http://schemas.microsoft.com/office/drawing/2014/main" id="{5DC4B569-86C3-4541-BFDA-84395D6CE207}"/>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48" name="Text Placeholder 2">
            <a:extLst>
              <a:ext uri="{FF2B5EF4-FFF2-40B4-BE49-F238E27FC236}">
                <a16:creationId xmlns:a16="http://schemas.microsoft.com/office/drawing/2014/main" id="{B04A3FAB-A762-274C-9EB6-FD3A9C926014}"/>
              </a:ext>
            </a:extLst>
          </p:cNvPr>
          <p:cNvSpPr>
            <a:spLocks noGrp="1"/>
          </p:cNvSpPr>
          <p:nvPr>
            <p:ph type="body" sz="quarter" idx="13" hasCustomPrompt="1"/>
          </p:nvPr>
        </p:nvSpPr>
        <p:spPr>
          <a:xfrm>
            <a:off x="2314681" y="1197934"/>
            <a:ext cx="7562638" cy="4288465"/>
          </a:xfrm>
        </p:spPr>
        <p:txBody>
          <a:bodyPr/>
          <a:lstStyle>
            <a:lvl1pPr marL="0" indent="0" algn="ctr" rtl="0" eaLnBrk="1" latinLnBrk="0" hangingPunct="1">
              <a:spcBef>
                <a:spcPct val="0"/>
              </a:spcBef>
              <a:spcAft>
                <a:spcPct val="0"/>
              </a:spcAft>
              <a:buFontTx/>
              <a:buNone/>
              <a:defRPr lang="en-GB" sz="5400" b="1" kern="1200">
                <a:solidFill>
                  <a:schemeClr val="bg1"/>
                </a:solidFill>
                <a:latin typeface="Precisely Demi" pitchFamily="2" charset="0"/>
                <a:ea typeface="+mj-ea"/>
                <a:cs typeface="+mj-cs"/>
              </a:defRPr>
            </a:lvl1pPr>
          </a:lstStyle>
          <a:p>
            <a:pPr marL="0" lvl="0" algn="ctr" rtl="0" eaLnBrk="1" latinLnBrk="0" hangingPunct="1">
              <a:spcBef>
                <a:spcPct val="0"/>
              </a:spcBef>
              <a:spcAft>
                <a:spcPct val="0"/>
              </a:spcAft>
              <a:defRPr/>
            </a:pPr>
            <a:r>
              <a:rPr lang="en-GB"/>
              <a:t>Large type only</a:t>
            </a:r>
            <a:br>
              <a:rPr lang="en-GB"/>
            </a:br>
            <a:r>
              <a:rPr lang="en-GB"/>
              <a:t>Lorem ipsum </a:t>
            </a:r>
            <a:r>
              <a:rPr lang="en-GB" err="1"/>
              <a:t>dolor</a:t>
            </a:r>
            <a:r>
              <a:rPr lang="en-GB"/>
              <a:t> sit </a:t>
            </a:r>
            <a:br>
              <a:rPr lang="en-GB"/>
            </a:br>
            <a:r>
              <a:rPr lang="en-GB" err="1"/>
              <a:t>amet</a:t>
            </a:r>
            <a:r>
              <a:rPr lang="en-GB"/>
              <a:t> et attention </a:t>
            </a:r>
            <a:br>
              <a:rPr lang="en-GB"/>
            </a:br>
            <a:r>
              <a:rPr lang="en-GB" err="1"/>
              <a:t>adipiscing</a:t>
            </a:r>
            <a:r>
              <a:rPr lang="en-GB"/>
              <a:t> Aelita, </a:t>
            </a:r>
            <a:br>
              <a:rPr lang="en-GB"/>
            </a:br>
            <a:r>
              <a:rPr lang="en-GB" err="1"/>
              <a:t>sed</a:t>
            </a:r>
            <a:r>
              <a:rPr lang="en-GB"/>
              <a:t> do </a:t>
            </a:r>
            <a:r>
              <a:rPr lang="en-GB" err="1"/>
              <a:t>eiusmod</a:t>
            </a:r>
            <a:endParaRPr lang="en-GB"/>
          </a:p>
          <a:p>
            <a:pPr marL="0" lvl="0" algn="ctr" rtl="0" eaLnBrk="1" latinLnBrk="0" hangingPunct="1">
              <a:spcBef>
                <a:spcPct val="0"/>
              </a:spcBef>
              <a:spcAft>
                <a:spcPct val="0"/>
              </a:spcAft>
              <a:defRPr/>
            </a:pPr>
            <a:endParaRPr lang="en-GB"/>
          </a:p>
          <a:p>
            <a:pPr marL="0" lvl="0" algn="ctr" rtl="0" eaLnBrk="1" latinLnBrk="0" hangingPunct="1">
              <a:spcBef>
                <a:spcPct val="0"/>
              </a:spcBef>
              <a:spcAft>
                <a:spcPct val="0"/>
              </a:spcAft>
              <a:defRPr/>
            </a:pPr>
            <a:endParaRPr lang="en-GB"/>
          </a:p>
          <a:p>
            <a:pPr marL="0" lvl="0" algn="ctr" rtl="0" eaLnBrk="1" latinLnBrk="0" hangingPunct="1">
              <a:spcBef>
                <a:spcPct val="0"/>
              </a:spcBef>
              <a:spcAft>
                <a:spcPct val="0"/>
              </a:spcAft>
              <a:defRPr/>
            </a:pPr>
            <a:endParaRPr lang="en-GB"/>
          </a:p>
        </p:txBody>
      </p:sp>
    </p:spTree>
    <p:extLst>
      <p:ext uri="{BB962C8B-B14F-4D97-AF65-F5344CB8AC3E}">
        <p14:creationId xmlns:p14="http://schemas.microsoft.com/office/powerpoint/2010/main" val="11562602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ext and Image 1">
    <p:spTree>
      <p:nvGrpSpPr>
        <p:cNvPr id="1" name=""/>
        <p:cNvGrpSpPr/>
        <p:nvPr/>
      </p:nvGrpSpPr>
      <p:grpSpPr>
        <a:xfrm>
          <a:off x="0" y="0"/>
          <a:ext cx="0" cy="0"/>
          <a:chOff x="0" y="0"/>
          <a:chExt cx="0" cy="0"/>
        </a:xfrm>
      </p:grpSpPr>
      <p:sp>
        <p:nvSpPr>
          <p:cNvPr id="16" name="Footer Placeholder 4">
            <a:extLst>
              <a:ext uri="{FF2B5EF4-FFF2-40B4-BE49-F238E27FC236}">
                <a16:creationId xmlns:a16="http://schemas.microsoft.com/office/drawing/2014/main" id="{C99466DD-AFFA-B34D-8872-AB81C7B81062}"/>
              </a:ext>
            </a:extLst>
          </p:cNvPr>
          <p:cNvSpPr>
            <a:spLocks noGrp="1"/>
          </p:cNvSpPr>
          <p:nvPr userDrawn="1">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342561" y="267679"/>
            <a:ext cx="5327949" cy="398067"/>
          </a:xfrm>
        </p:spPr>
        <p:txBody>
          <a:bodyPr anchor="t"/>
          <a:lstStyle>
            <a:lvl1pPr algn="l">
              <a:defRPr lang="en-GB" sz="2400" b="0" i="0" kern="1200" dirty="0" smtClean="0">
                <a:solidFill>
                  <a:schemeClr val="tx1"/>
                </a:solidFill>
                <a:latin typeface="Precisely Bold" panose="00000800000000000000" pitchFamily="2" charset="0"/>
                <a:ea typeface="+mj-ea"/>
                <a:cs typeface="+mj-cs"/>
              </a:defRPr>
            </a:lvl1pPr>
          </a:lstStyle>
          <a:p>
            <a:r>
              <a:rPr lang="en-GB"/>
              <a:t>Tableau report 1</a:t>
            </a:r>
          </a:p>
        </p:txBody>
      </p:sp>
      <p:sp>
        <p:nvSpPr>
          <p:cNvPr id="21" name="Slide Number Placeholder 5">
            <a:extLst>
              <a:ext uri="{FF2B5EF4-FFF2-40B4-BE49-F238E27FC236}">
                <a16:creationId xmlns:a16="http://schemas.microsoft.com/office/drawing/2014/main" id="{FE920766-B14E-054D-AC23-7CBB1118E64C}"/>
              </a:ext>
            </a:extLst>
          </p:cNvPr>
          <p:cNvSpPr>
            <a:spLocks noGrp="1"/>
          </p:cNvSpPr>
          <p:nvPr userDrawn="1">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4" name="Picture Placeholder 3">
            <a:extLst>
              <a:ext uri="{FF2B5EF4-FFF2-40B4-BE49-F238E27FC236}">
                <a16:creationId xmlns:a16="http://schemas.microsoft.com/office/drawing/2014/main" id="{31E2EB96-CA59-BB46-8C76-AF28904F4EC0}"/>
              </a:ext>
            </a:extLst>
          </p:cNvPr>
          <p:cNvSpPr>
            <a:spLocks noGrp="1"/>
          </p:cNvSpPr>
          <p:nvPr>
            <p:ph type="pic" sz="quarter" idx="13" hasCustomPrompt="1"/>
          </p:nvPr>
        </p:nvSpPr>
        <p:spPr>
          <a:xfrm>
            <a:off x="342561" y="834189"/>
            <a:ext cx="11506879" cy="5165061"/>
          </a:xfrm>
          <a:solidFill>
            <a:schemeClr val="bg1">
              <a:lumMod val="85000"/>
            </a:schemeClr>
          </a:solidFill>
        </p:spPr>
        <p:txBody>
          <a:bodyPr tIns="108000"/>
          <a:lstStyle>
            <a:lvl1pPr marL="0" indent="0" algn="ctr">
              <a:buNone/>
              <a:defRPr/>
            </a:lvl1pPr>
          </a:lstStyle>
          <a:p>
            <a:r>
              <a:rPr lang="en-US"/>
              <a:t>Click icon to insert graphic</a:t>
            </a:r>
          </a:p>
          <a:p>
            <a:endParaRPr lang="en-US"/>
          </a:p>
        </p:txBody>
      </p:sp>
      <p:grpSp>
        <p:nvGrpSpPr>
          <p:cNvPr id="9" name="Group 8">
            <a:extLst>
              <a:ext uri="{FF2B5EF4-FFF2-40B4-BE49-F238E27FC236}">
                <a16:creationId xmlns:a16="http://schemas.microsoft.com/office/drawing/2014/main" id="{CBBA20BA-8DC5-834E-AE16-C13543C40F9A}"/>
              </a:ext>
            </a:extLst>
          </p:cNvPr>
          <p:cNvGrpSpPr/>
          <p:nvPr userDrawn="1"/>
        </p:nvGrpSpPr>
        <p:grpSpPr>
          <a:xfrm>
            <a:off x="11706254" y="6330013"/>
            <a:ext cx="278211" cy="330763"/>
            <a:chOff x="12902744" y="3817890"/>
            <a:chExt cx="268754" cy="319520"/>
          </a:xfrm>
          <a:solidFill>
            <a:schemeClr val="accent2"/>
          </a:solidFill>
        </p:grpSpPr>
        <p:sp>
          <p:nvSpPr>
            <p:cNvPr id="10" name="Freeform 9">
              <a:extLst>
                <a:ext uri="{FF2B5EF4-FFF2-40B4-BE49-F238E27FC236}">
                  <a16:creationId xmlns:a16="http://schemas.microsoft.com/office/drawing/2014/main" id="{4A4752F6-2FA8-564C-BA98-27DC6C3A071F}"/>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1" name="Freeform 10">
              <a:extLst>
                <a:ext uri="{FF2B5EF4-FFF2-40B4-BE49-F238E27FC236}">
                  <a16:creationId xmlns:a16="http://schemas.microsoft.com/office/drawing/2014/main" id="{4A886ABB-A075-8249-9614-65938F531951}"/>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1387644961"/>
      </p:ext>
    </p:extLst>
  </p:cSld>
  <p:clrMapOvr>
    <a:masterClrMapping/>
  </p:clrMapOvr>
  <p:extLst>
    <p:ext uri="{DCECCB84-F9BA-43D5-87BE-67443E8EF086}">
      <p15:sldGuideLst xmlns:p15="http://schemas.microsoft.com/office/powerpoint/2012/main">
        <p15:guide id="1" orient="horz" pos="4128">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ext and Image 1">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FB75669-ACF3-FF49-9469-338B02E14DC8}"/>
              </a:ext>
            </a:extLst>
          </p:cNvPr>
          <p:cNvSpPr>
            <a:spLocks noGrp="1"/>
          </p:cNvSpPr>
          <p:nvPr>
            <p:ph type="ctrTitle" hasCustomPrompt="1"/>
          </p:nvPr>
        </p:nvSpPr>
        <p:spPr>
          <a:xfrm>
            <a:off x="342561" y="267679"/>
            <a:ext cx="1723983" cy="277753"/>
          </a:xfrm>
        </p:spPr>
        <p:txBody>
          <a:bodyPr anchor="t"/>
          <a:lstStyle>
            <a:lvl1pPr algn="l">
              <a:defRPr lang="en-GB" sz="1600" b="0" i="0" kern="1200" dirty="0" smtClean="0">
                <a:solidFill>
                  <a:schemeClr val="tx1"/>
                </a:solidFill>
                <a:latin typeface="Precisely Bold" panose="00000800000000000000" pitchFamily="2" charset="0"/>
                <a:ea typeface="+mj-ea"/>
                <a:cs typeface="+mj-cs"/>
              </a:defRPr>
            </a:lvl1pPr>
          </a:lstStyle>
          <a:p>
            <a:r>
              <a:rPr lang="en-GB"/>
              <a:t>Tableau report 2</a:t>
            </a:r>
          </a:p>
        </p:txBody>
      </p:sp>
      <p:sp>
        <p:nvSpPr>
          <p:cNvPr id="4" name="Picture Placeholder 3">
            <a:extLst>
              <a:ext uri="{FF2B5EF4-FFF2-40B4-BE49-F238E27FC236}">
                <a16:creationId xmlns:a16="http://schemas.microsoft.com/office/drawing/2014/main" id="{31E2EB96-CA59-BB46-8C76-AF28904F4EC0}"/>
              </a:ext>
            </a:extLst>
          </p:cNvPr>
          <p:cNvSpPr>
            <a:spLocks noGrp="1"/>
          </p:cNvSpPr>
          <p:nvPr>
            <p:ph type="pic" sz="quarter" idx="13" hasCustomPrompt="1"/>
          </p:nvPr>
        </p:nvSpPr>
        <p:spPr>
          <a:xfrm>
            <a:off x="0" y="665747"/>
            <a:ext cx="12192000" cy="6192254"/>
          </a:xfrm>
          <a:solidFill>
            <a:schemeClr val="bg1">
              <a:lumMod val="85000"/>
            </a:schemeClr>
          </a:solidFill>
        </p:spPr>
        <p:txBody>
          <a:bodyPr tIns="108000"/>
          <a:lstStyle>
            <a:lvl1pPr marL="0" indent="0" algn="ctr">
              <a:buNone/>
              <a:defRPr/>
            </a:lvl1pPr>
          </a:lstStyle>
          <a:p>
            <a:r>
              <a:rPr lang="en-US"/>
              <a:t>Click icon to insert graphic</a:t>
            </a:r>
          </a:p>
          <a:p>
            <a:endParaRPr lang="en-US"/>
          </a:p>
        </p:txBody>
      </p:sp>
    </p:spTree>
    <p:extLst>
      <p:ext uri="{BB962C8B-B14F-4D97-AF65-F5344CB8AC3E}">
        <p14:creationId xmlns:p14="http://schemas.microsoft.com/office/powerpoint/2010/main" val="276264435"/>
      </p:ext>
    </p:extLst>
  </p:cSld>
  <p:clrMapOvr>
    <a:masterClrMapping/>
  </p:clrMapOvr>
  <p:extLst>
    <p:ext uri="{DCECCB84-F9BA-43D5-87BE-67443E8EF086}">
      <p15:sldGuideLst xmlns:p15="http://schemas.microsoft.com/office/powerpoint/2012/main">
        <p15:guide id="1" orient="horz" pos="4128">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tement and detail">
    <p:bg>
      <p:bgPr>
        <a:solidFill>
          <a:schemeClr val="accent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8B59E9B-7A25-4B40-B189-E375F4FF5909}"/>
              </a:ext>
            </a:extLst>
          </p:cNvPr>
          <p:cNvSpPr/>
          <p:nvPr userDrawn="1"/>
        </p:nvSpPr>
        <p:spPr>
          <a:xfrm>
            <a:off x="7959777" y="0"/>
            <a:ext cx="423222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90000"/>
              </a:lnSpc>
              <a:spcBef>
                <a:spcPts val="0"/>
              </a:spcBef>
              <a:spcAft>
                <a:spcPts val="600"/>
              </a:spcAft>
            </a:pPr>
            <a:endParaRPr lang="en-US" sz="2000">
              <a:latin typeface="Precisely Light" pitchFamily="2" charset="0"/>
            </a:endParaRPr>
          </a:p>
        </p:txBody>
      </p:sp>
      <p:sp>
        <p:nvSpPr>
          <p:cNvPr id="25" name="Triangle 24">
            <a:extLst>
              <a:ext uri="{FF2B5EF4-FFF2-40B4-BE49-F238E27FC236}">
                <a16:creationId xmlns:a16="http://schemas.microsoft.com/office/drawing/2014/main" id="{5E933C1C-6CBD-E94E-B04B-E843480855BA}"/>
              </a:ext>
            </a:extLst>
          </p:cNvPr>
          <p:cNvSpPr/>
          <p:nvPr userDrawn="1"/>
        </p:nvSpPr>
        <p:spPr>
          <a:xfrm rot="5400000">
            <a:off x="7832697" y="3442664"/>
            <a:ext cx="482255" cy="25440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a:ln>
                <a:noFill/>
              </a:ln>
              <a:solidFill>
                <a:srgbClr val="FFFFFF"/>
              </a:solidFill>
              <a:effectLst/>
              <a:uLnTx/>
              <a:uFillTx/>
              <a:latin typeface="Precisely Light" pitchFamily="2" charset="0"/>
              <a:ea typeface="+mn-ea"/>
              <a:cs typeface="+mn-cs"/>
            </a:endParaRPr>
          </a:p>
        </p:txBody>
      </p:sp>
      <p:grpSp>
        <p:nvGrpSpPr>
          <p:cNvPr id="9" name="Group 8">
            <a:extLst>
              <a:ext uri="{FF2B5EF4-FFF2-40B4-BE49-F238E27FC236}">
                <a16:creationId xmlns:a16="http://schemas.microsoft.com/office/drawing/2014/main" id="{EC156F76-CD73-304D-94D5-8C9FB576143D}"/>
              </a:ext>
            </a:extLst>
          </p:cNvPr>
          <p:cNvGrpSpPr/>
          <p:nvPr userDrawn="1"/>
        </p:nvGrpSpPr>
        <p:grpSpPr>
          <a:xfrm>
            <a:off x="11706254" y="6330013"/>
            <a:ext cx="278211" cy="330763"/>
            <a:chOff x="12902744" y="3817890"/>
            <a:chExt cx="268754" cy="319520"/>
          </a:xfrm>
          <a:solidFill>
            <a:schemeClr val="bg1"/>
          </a:solidFill>
        </p:grpSpPr>
        <p:sp>
          <p:nvSpPr>
            <p:cNvPr id="13" name="Freeform 12">
              <a:extLst>
                <a:ext uri="{FF2B5EF4-FFF2-40B4-BE49-F238E27FC236}">
                  <a16:creationId xmlns:a16="http://schemas.microsoft.com/office/drawing/2014/main" id="{72E9076F-DADE-3B44-BAC0-54C772B08D14}"/>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4" name="Freeform 13">
              <a:extLst>
                <a:ext uri="{FF2B5EF4-FFF2-40B4-BE49-F238E27FC236}">
                  <a16:creationId xmlns:a16="http://schemas.microsoft.com/office/drawing/2014/main" id="{7E11DED8-3F0E-6C44-AF17-F75DED0A1747}"/>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18" name="Footer Placeholder 4">
            <a:extLst>
              <a:ext uri="{FF2B5EF4-FFF2-40B4-BE49-F238E27FC236}">
                <a16:creationId xmlns:a16="http://schemas.microsoft.com/office/drawing/2014/main" id="{5C2DCD4C-E814-3D4C-9B4D-89F722FAF6F2}"/>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9" name="Slide Number Placeholder 5">
            <a:extLst>
              <a:ext uri="{FF2B5EF4-FFF2-40B4-BE49-F238E27FC236}">
                <a16:creationId xmlns:a16="http://schemas.microsoft.com/office/drawing/2014/main" id="{25B7A97E-9CAF-5044-A05C-8E45B94DD316}"/>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26" name="Text Placeholder 2">
            <a:extLst>
              <a:ext uri="{FF2B5EF4-FFF2-40B4-BE49-F238E27FC236}">
                <a16:creationId xmlns:a16="http://schemas.microsoft.com/office/drawing/2014/main" id="{3005227C-D8D0-1A49-9698-634030AC7AC4}"/>
              </a:ext>
            </a:extLst>
          </p:cNvPr>
          <p:cNvSpPr>
            <a:spLocks noGrp="1"/>
          </p:cNvSpPr>
          <p:nvPr>
            <p:ph type="body" sz="quarter" idx="17" hasCustomPrompt="1"/>
          </p:nvPr>
        </p:nvSpPr>
        <p:spPr>
          <a:xfrm>
            <a:off x="8735027" y="1380896"/>
            <a:ext cx="2681721" cy="4276954"/>
          </a:xfrm>
        </p:spPr>
        <p:txBody>
          <a:bodyPr/>
          <a:lstStyle>
            <a:lvl1pPr marL="0" indent="0">
              <a:buFontTx/>
              <a:buNone/>
              <a:defRPr lang="en-GB" sz="1600" b="0" i="0" kern="1200" dirty="0" smtClean="0">
                <a:solidFill>
                  <a:schemeClr val="bg1"/>
                </a:solidFill>
                <a:latin typeface="Precisely Light" pitchFamily="2" charset="0"/>
                <a:ea typeface="+mn-ea"/>
                <a:cs typeface="+mn-cs"/>
              </a:defRPr>
            </a:lvl1pPr>
            <a:lvl2pPr marL="180612" indent="0">
              <a:buFontTx/>
              <a:buNone/>
              <a:defRPr b="0" i="0">
                <a:latin typeface="Precisely Light" pitchFamily="2" charset="0"/>
              </a:defRPr>
            </a:lvl2pPr>
            <a:lvl3pPr marL="360362" indent="0">
              <a:buFontTx/>
              <a:buNone/>
              <a:defRPr b="0" i="0">
                <a:latin typeface="Precisely Light" pitchFamily="2" charset="0"/>
              </a:defRPr>
            </a:lvl3pPr>
            <a:lvl4pPr marL="540000" indent="0">
              <a:buFontTx/>
              <a:buNone/>
              <a:defRPr b="0" i="0">
                <a:latin typeface="Precisely Light" pitchFamily="2" charset="0"/>
              </a:defRPr>
            </a:lvl4pPr>
            <a:lvl5pPr marL="719137" indent="0">
              <a:buFontTx/>
              <a:buNone/>
              <a:defRPr b="0" i="0">
                <a:latin typeface="Precisely Light" pitchFamily="2" charset="0"/>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endParaRPr lang="en-GB"/>
          </a:p>
          <a:p>
            <a:pPr lvl="0"/>
            <a:endParaRPr lang="en-GB"/>
          </a:p>
        </p:txBody>
      </p:sp>
      <p:sp>
        <p:nvSpPr>
          <p:cNvPr id="27" name="Text Placeholder 4">
            <a:extLst>
              <a:ext uri="{FF2B5EF4-FFF2-40B4-BE49-F238E27FC236}">
                <a16:creationId xmlns:a16="http://schemas.microsoft.com/office/drawing/2014/main" id="{C0AE49B8-2106-4B44-B2BD-05CD37F44FC7}"/>
              </a:ext>
            </a:extLst>
          </p:cNvPr>
          <p:cNvSpPr>
            <a:spLocks noGrp="1"/>
          </p:cNvSpPr>
          <p:nvPr>
            <p:ph type="body" sz="quarter" idx="18" hasCustomPrompt="1"/>
          </p:nvPr>
        </p:nvSpPr>
        <p:spPr>
          <a:xfrm>
            <a:off x="870828" y="1202331"/>
            <a:ext cx="6415797" cy="4255493"/>
          </a:xfrm>
        </p:spPr>
        <p:txBody>
          <a:bodyPr/>
          <a:lstStyle>
            <a:lvl1pPr marL="0" indent="0">
              <a:buFontTx/>
              <a:buNone/>
              <a:defRPr lang="en-GB" sz="5400" b="1" kern="1200" dirty="0" smtClean="0">
                <a:solidFill>
                  <a:schemeClr val="bg1"/>
                </a:solidFill>
                <a:latin typeface="Precisely Demi" pitchFamily="2" charset="0"/>
                <a:ea typeface="+mj-ea"/>
                <a:cs typeface="+mj-cs"/>
              </a:defRPr>
            </a:lvl1pPr>
          </a:lstStyle>
          <a:p>
            <a:pPr lvl="0"/>
            <a:r>
              <a:rPr lang="en-GB"/>
              <a:t>Large type only Lorem ipsum </a:t>
            </a:r>
            <a:r>
              <a:rPr lang="en-GB" err="1"/>
              <a:t>dolor</a:t>
            </a:r>
            <a:r>
              <a:rPr lang="en-GB"/>
              <a:t> sit </a:t>
            </a:r>
            <a:r>
              <a:rPr lang="en-GB" err="1"/>
              <a:t>amet</a:t>
            </a:r>
            <a:r>
              <a:rPr lang="en-GB"/>
              <a:t> </a:t>
            </a:r>
            <a:r>
              <a:rPr lang="en-GB" err="1"/>
              <a:t>consectur</a:t>
            </a:r>
            <a:r>
              <a:rPr lang="en-GB"/>
              <a:t> </a:t>
            </a:r>
            <a:r>
              <a:rPr lang="en-GB" err="1"/>
              <a:t>adipiscing</a:t>
            </a:r>
            <a:r>
              <a:rPr lang="en-GB"/>
              <a:t> Aelita, </a:t>
            </a:r>
            <a:r>
              <a:rPr lang="en-GB" err="1"/>
              <a:t>sed</a:t>
            </a:r>
            <a:r>
              <a:rPr lang="en-GB"/>
              <a:t> do </a:t>
            </a:r>
            <a:r>
              <a:rPr lang="en-GB" err="1"/>
              <a:t>eiusmod</a:t>
            </a:r>
            <a:endParaRPr lang="en-GB"/>
          </a:p>
          <a:p>
            <a:pPr lvl="0"/>
            <a:endParaRPr lang="en-GB"/>
          </a:p>
          <a:p>
            <a:pPr lvl="0"/>
            <a:endParaRPr lang="en-GB"/>
          </a:p>
          <a:p>
            <a:pPr lvl="0"/>
            <a:endParaRPr lang="en-GB"/>
          </a:p>
        </p:txBody>
      </p:sp>
    </p:spTree>
    <p:extLst>
      <p:ext uri="{BB962C8B-B14F-4D97-AF65-F5344CB8AC3E}">
        <p14:creationId xmlns:p14="http://schemas.microsoft.com/office/powerpoint/2010/main" val="15562198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tatement and detail">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F7D6962-8770-5A4C-B74A-CC2E589D7695}"/>
              </a:ext>
            </a:extLst>
          </p:cNvPr>
          <p:cNvSpPr/>
          <p:nvPr userDrawn="1"/>
        </p:nvSpPr>
        <p:spPr>
          <a:xfrm>
            <a:off x="1" y="0"/>
            <a:ext cx="55149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90000"/>
              </a:lnSpc>
              <a:spcBef>
                <a:spcPts val="0"/>
              </a:spcBef>
              <a:spcAft>
                <a:spcPts val="600"/>
              </a:spcAft>
            </a:pPr>
            <a:endParaRPr lang="en-US" sz="2000">
              <a:latin typeface="Precisely Light" pitchFamily="2" charset="0"/>
            </a:endParaRPr>
          </a:p>
        </p:txBody>
      </p:sp>
      <p:grpSp>
        <p:nvGrpSpPr>
          <p:cNvPr id="9" name="Group 8">
            <a:extLst>
              <a:ext uri="{FF2B5EF4-FFF2-40B4-BE49-F238E27FC236}">
                <a16:creationId xmlns:a16="http://schemas.microsoft.com/office/drawing/2014/main" id="{EC156F76-CD73-304D-94D5-8C9FB576143D}"/>
              </a:ext>
            </a:extLst>
          </p:cNvPr>
          <p:cNvGrpSpPr/>
          <p:nvPr userDrawn="1"/>
        </p:nvGrpSpPr>
        <p:grpSpPr>
          <a:xfrm>
            <a:off x="11706254" y="6330013"/>
            <a:ext cx="278211" cy="330763"/>
            <a:chOff x="12902744" y="3817890"/>
            <a:chExt cx="268754" cy="319520"/>
          </a:xfrm>
          <a:solidFill>
            <a:schemeClr val="bg1"/>
          </a:solidFill>
        </p:grpSpPr>
        <p:sp>
          <p:nvSpPr>
            <p:cNvPr id="13" name="Freeform 12">
              <a:extLst>
                <a:ext uri="{FF2B5EF4-FFF2-40B4-BE49-F238E27FC236}">
                  <a16:creationId xmlns:a16="http://schemas.microsoft.com/office/drawing/2014/main" id="{72E9076F-DADE-3B44-BAC0-54C772B08D14}"/>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4" name="Freeform 13">
              <a:extLst>
                <a:ext uri="{FF2B5EF4-FFF2-40B4-BE49-F238E27FC236}">
                  <a16:creationId xmlns:a16="http://schemas.microsoft.com/office/drawing/2014/main" id="{7E11DED8-3F0E-6C44-AF17-F75DED0A1747}"/>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18" name="Footer Placeholder 4">
            <a:extLst>
              <a:ext uri="{FF2B5EF4-FFF2-40B4-BE49-F238E27FC236}">
                <a16:creationId xmlns:a16="http://schemas.microsoft.com/office/drawing/2014/main" id="{5C2DCD4C-E814-3D4C-9B4D-89F722FAF6F2}"/>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9" name="Slide Number Placeholder 5">
            <a:extLst>
              <a:ext uri="{FF2B5EF4-FFF2-40B4-BE49-F238E27FC236}">
                <a16:creationId xmlns:a16="http://schemas.microsoft.com/office/drawing/2014/main" id="{25B7A97E-9CAF-5044-A05C-8E45B94DD316}"/>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16" name="Text Placeholder 2">
            <a:extLst>
              <a:ext uri="{FF2B5EF4-FFF2-40B4-BE49-F238E27FC236}">
                <a16:creationId xmlns:a16="http://schemas.microsoft.com/office/drawing/2014/main" id="{92FE9C50-FD15-4344-BB8A-0298C27B3D6C}"/>
              </a:ext>
            </a:extLst>
          </p:cNvPr>
          <p:cNvSpPr>
            <a:spLocks noGrp="1"/>
          </p:cNvSpPr>
          <p:nvPr>
            <p:ph type="body" sz="quarter" idx="13" hasCustomPrompt="1"/>
          </p:nvPr>
        </p:nvSpPr>
        <p:spPr>
          <a:xfrm>
            <a:off x="-1" y="519275"/>
            <a:ext cx="12191999" cy="4009863"/>
          </a:xfrm>
        </p:spPr>
        <p:txBody>
          <a:bodyPr/>
          <a:lstStyle>
            <a:lvl1pPr marL="0" indent="0" algn="ctr">
              <a:buFontTx/>
              <a:buNone/>
              <a:defRPr lang="en-GB" sz="33400" kern="1200" dirty="0" smtClean="0">
                <a:solidFill>
                  <a:schemeClr val="bg1"/>
                </a:solidFill>
                <a:latin typeface="Precisely Bold" panose="00000800000000000000" pitchFamily="2" charset="0"/>
                <a:ea typeface="+mj-ea"/>
                <a:cs typeface="+mj-cs"/>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marL="0" lvl="0" algn="ctr" defTabSz="711200" rtl="0" eaLnBrk="1" latinLnBrk="0" hangingPunct="1">
              <a:spcBef>
                <a:spcPct val="0"/>
              </a:spcBef>
              <a:spcAft>
                <a:spcPct val="0"/>
              </a:spcAft>
              <a:defRPr/>
            </a:pPr>
            <a:r>
              <a:rPr lang="en-GB"/>
              <a:t>enter</a:t>
            </a:r>
          </a:p>
        </p:txBody>
      </p:sp>
      <p:sp>
        <p:nvSpPr>
          <p:cNvPr id="21" name="Text Placeholder 4">
            <a:extLst>
              <a:ext uri="{FF2B5EF4-FFF2-40B4-BE49-F238E27FC236}">
                <a16:creationId xmlns:a16="http://schemas.microsoft.com/office/drawing/2014/main" id="{710DEBC3-7658-B14C-82DB-99FC967783A3}"/>
              </a:ext>
            </a:extLst>
          </p:cNvPr>
          <p:cNvSpPr>
            <a:spLocks noGrp="1"/>
          </p:cNvSpPr>
          <p:nvPr>
            <p:ph type="body" sz="quarter" idx="14" hasCustomPrompt="1"/>
          </p:nvPr>
        </p:nvSpPr>
        <p:spPr>
          <a:xfrm>
            <a:off x="869162" y="1054293"/>
            <a:ext cx="3283745" cy="1145982"/>
          </a:xfrm>
        </p:spPr>
        <p:txBody>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tabLst/>
              <a:defRPr lang="en-GB" sz="1600" b="0" i="0" kern="1200" dirty="0" smtClean="0">
                <a:solidFill>
                  <a:schemeClr val="bg1"/>
                </a:solidFill>
                <a:latin typeface="Precisely Light" pitchFamily="2" charset="0"/>
                <a:ea typeface="+mn-ea"/>
                <a:cs typeface="+mn-cs"/>
              </a:defRPr>
            </a:lvl1pPr>
            <a:lvl2pPr marL="180612" indent="0">
              <a:buFontTx/>
              <a:buNone/>
              <a:defRPr b="0" i="0">
                <a:solidFill>
                  <a:schemeClr val="bg1"/>
                </a:solidFill>
                <a:latin typeface="Precisely Light" pitchFamily="2" charset="0"/>
              </a:defRPr>
            </a:lvl2pPr>
            <a:lvl3pPr marL="360362" indent="0">
              <a:buFontTx/>
              <a:buNone/>
              <a:defRPr b="0" i="0">
                <a:solidFill>
                  <a:schemeClr val="bg1"/>
                </a:solidFill>
                <a:latin typeface="Precisely Light" pitchFamily="2" charset="0"/>
              </a:defRPr>
            </a:lvl3pPr>
            <a:lvl4pPr marL="540000" indent="0">
              <a:buFontTx/>
              <a:buNone/>
              <a:defRPr b="0" i="0">
                <a:solidFill>
                  <a:schemeClr val="bg1"/>
                </a:solidFill>
                <a:latin typeface="Precisely Light" pitchFamily="2" charset="0"/>
              </a:defRPr>
            </a:lvl4pPr>
            <a:lvl5pPr marL="719137" indent="0">
              <a:buFontTx/>
              <a:buNone/>
              <a:defRPr b="0" i="0">
                <a:solidFill>
                  <a:schemeClr val="bg1"/>
                </a:solidFill>
                <a:latin typeface="Precisely Light" pitchFamily="2" charset="0"/>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endParaRPr lang="en-GB"/>
          </a:p>
          <a:p>
            <a:pPr lvl="0"/>
            <a:endParaRPr lang="en-GB"/>
          </a:p>
        </p:txBody>
      </p:sp>
      <p:sp>
        <p:nvSpPr>
          <p:cNvPr id="29" name="Text Placeholder 4">
            <a:extLst>
              <a:ext uri="{FF2B5EF4-FFF2-40B4-BE49-F238E27FC236}">
                <a16:creationId xmlns:a16="http://schemas.microsoft.com/office/drawing/2014/main" id="{DB052E5A-2F6F-184C-BB58-2A7BE530299D}"/>
              </a:ext>
            </a:extLst>
          </p:cNvPr>
          <p:cNvSpPr>
            <a:spLocks noGrp="1"/>
          </p:cNvSpPr>
          <p:nvPr>
            <p:ph type="body" sz="quarter" idx="15" hasCustomPrompt="1"/>
          </p:nvPr>
        </p:nvSpPr>
        <p:spPr>
          <a:xfrm>
            <a:off x="7122698" y="5199424"/>
            <a:ext cx="3975017" cy="1029926"/>
          </a:xfrm>
        </p:spPr>
        <p:txBody>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tabLst/>
              <a:defRPr lang="en-GB" sz="1600" b="0" i="0" kern="1200" dirty="0" smtClean="0">
                <a:solidFill>
                  <a:schemeClr val="bg1"/>
                </a:solidFill>
                <a:latin typeface="Precisely Light" pitchFamily="2" charset="0"/>
                <a:ea typeface="+mn-ea"/>
                <a:cs typeface="+mn-cs"/>
              </a:defRPr>
            </a:lvl1pPr>
            <a:lvl2pPr marL="180612" indent="0">
              <a:buFontTx/>
              <a:buNone/>
              <a:defRPr b="0" i="0">
                <a:solidFill>
                  <a:schemeClr val="bg1"/>
                </a:solidFill>
                <a:latin typeface="Precisely Light" pitchFamily="2" charset="0"/>
              </a:defRPr>
            </a:lvl2pPr>
            <a:lvl3pPr marL="360362" indent="0">
              <a:buFontTx/>
              <a:buNone/>
              <a:defRPr b="0" i="0">
                <a:solidFill>
                  <a:schemeClr val="bg1"/>
                </a:solidFill>
                <a:latin typeface="Precisely Light" pitchFamily="2" charset="0"/>
              </a:defRPr>
            </a:lvl3pPr>
            <a:lvl4pPr marL="540000" indent="0">
              <a:buFontTx/>
              <a:buNone/>
              <a:defRPr b="0" i="0">
                <a:solidFill>
                  <a:schemeClr val="bg1"/>
                </a:solidFill>
                <a:latin typeface="Precisely Light" pitchFamily="2" charset="0"/>
              </a:defRPr>
            </a:lvl4pPr>
            <a:lvl5pPr marL="719137" indent="0">
              <a:buFontTx/>
              <a:buNone/>
              <a:defRPr b="0" i="0">
                <a:solidFill>
                  <a:schemeClr val="bg1"/>
                </a:solidFill>
                <a:latin typeface="Precisely Light" pitchFamily="2" charset="0"/>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endParaRPr lang="en-GB"/>
          </a:p>
          <a:p>
            <a:pPr lvl="0"/>
            <a:endParaRPr lang="en-GB"/>
          </a:p>
        </p:txBody>
      </p:sp>
    </p:spTree>
    <p:extLst>
      <p:ext uri="{BB962C8B-B14F-4D97-AF65-F5344CB8AC3E}">
        <p14:creationId xmlns:p14="http://schemas.microsoft.com/office/powerpoint/2010/main" val="38470184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BA62DA-16F5-6441-9B3C-42837D5ED9A1}"/>
              </a:ext>
            </a:extLst>
          </p:cNvPr>
          <p:cNvSpPr>
            <a:spLocks noGrp="1"/>
          </p:cNvSpPr>
          <p:nvPr>
            <p:ph type="body" sz="quarter" idx="10" hasCustomPrompt="1"/>
          </p:nvPr>
        </p:nvSpPr>
        <p:spPr>
          <a:xfrm>
            <a:off x="495300" y="1663700"/>
            <a:ext cx="10689384" cy="471206"/>
          </a:xfrm>
        </p:spPr>
        <p:txBody>
          <a:bodyPr/>
          <a:lstStyle>
            <a:lvl1pPr marL="0" indent="0">
              <a:buFontTx/>
              <a:buNone/>
              <a:defRPr b="0" i="0">
                <a:latin typeface="Precisely Light" pitchFamily="2" charset="0"/>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lvl="0"/>
            <a:r>
              <a:rPr lang="en-GB"/>
              <a:t>Precisely light </a:t>
            </a:r>
            <a:r>
              <a:rPr lang="en-GB" err="1"/>
              <a:t>abcdefghijklmnopqrstuvwxyz</a:t>
            </a:r>
            <a:r>
              <a:rPr lang="en-GB"/>
              <a:t> 12345678910 </a:t>
            </a:r>
            <a:endParaRPr lang="en-US"/>
          </a:p>
        </p:txBody>
      </p:sp>
      <p:sp>
        <p:nvSpPr>
          <p:cNvPr id="4" name="Title 1">
            <a:extLst>
              <a:ext uri="{FF2B5EF4-FFF2-40B4-BE49-F238E27FC236}">
                <a16:creationId xmlns:a16="http://schemas.microsoft.com/office/drawing/2014/main" id="{D7FE90CF-B882-0A47-9E17-7B3B67CDA8BB}"/>
              </a:ext>
            </a:extLst>
          </p:cNvPr>
          <p:cNvSpPr>
            <a:spLocks noGrp="1"/>
          </p:cNvSpPr>
          <p:nvPr>
            <p:ph type="ctrTitle" hasCustomPrompt="1"/>
          </p:nvPr>
        </p:nvSpPr>
        <p:spPr>
          <a:xfrm>
            <a:off x="540588" y="621647"/>
            <a:ext cx="1068938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a:t>Precisely font</a:t>
            </a:r>
          </a:p>
        </p:txBody>
      </p:sp>
      <p:sp>
        <p:nvSpPr>
          <p:cNvPr id="8" name="Text Placeholder 2">
            <a:extLst>
              <a:ext uri="{FF2B5EF4-FFF2-40B4-BE49-F238E27FC236}">
                <a16:creationId xmlns:a16="http://schemas.microsoft.com/office/drawing/2014/main" id="{66E00D60-A1D9-6F4A-93A3-AC78DE81E65B}"/>
              </a:ext>
            </a:extLst>
          </p:cNvPr>
          <p:cNvSpPr>
            <a:spLocks noGrp="1"/>
          </p:cNvSpPr>
          <p:nvPr>
            <p:ph type="body" sz="quarter" idx="13" hasCustomPrompt="1"/>
          </p:nvPr>
        </p:nvSpPr>
        <p:spPr>
          <a:xfrm>
            <a:off x="495300" y="2159746"/>
            <a:ext cx="10689384" cy="471206"/>
          </a:xfrm>
        </p:spPr>
        <p:txBody>
          <a:bodyPr/>
          <a:lstStyle>
            <a:lvl1pPr marL="0" indent="0">
              <a:buFontTx/>
              <a:buNone/>
              <a:defRPr b="0" i="0">
                <a:latin typeface="Precisely Light" pitchFamily="2" charset="0"/>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lvl="0"/>
            <a:r>
              <a:rPr lang="en-GB"/>
              <a:t>Precisely light italic </a:t>
            </a:r>
            <a:r>
              <a:rPr lang="en-GB" err="1"/>
              <a:t>abcdefghijklmnopqrstuvwxyz</a:t>
            </a:r>
            <a:r>
              <a:rPr lang="en-GB"/>
              <a:t> 12345678910</a:t>
            </a:r>
            <a:endParaRPr lang="en-US"/>
          </a:p>
        </p:txBody>
      </p:sp>
      <p:sp>
        <p:nvSpPr>
          <p:cNvPr id="14" name="Text Placeholder 2">
            <a:extLst>
              <a:ext uri="{FF2B5EF4-FFF2-40B4-BE49-F238E27FC236}">
                <a16:creationId xmlns:a16="http://schemas.microsoft.com/office/drawing/2014/main" id="{2FC02832-3FA9-C040-908D-D2D48AD92215}"/>
              </a:ext>
            </a:extLst>
          </p:cNvPr>
          <p:cNvSpPr>
            <a:spLocks noGrp="1"/>
          </p:cNvSpPr>
          <p:nvPr>
            <p:ph type="body" sz="quarter" idx="14" hasCustomPrompt="1"/>
          </p:nvPr>
        </p:nvSpPr>
        <p:spPr>
          <a:xfrm>
            <a:off x="495300" y="2819400"/>
            <a:ext cx="10689384" cy="471206"/>
          </a:xfrm>
        </p:spPr>
        <p:txBody>
          <a:bodyPr/>
          <a:lstStyle>
            <a:lvl1pPr marL="0" indent="0">
              <a:buFontTx/>
              <a:buNone/>
              <a:defRPr b="0" i="0">
                <a:latin typeface="Precisely" pitchFamily="2" charset="0"/>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lvl="0"/>
            <a:r>
              <a:rPr lang="en-GB"/>
              <a:t>Precisely Regular </a:t>
            </a:r>
            <a:r>
              <a:rPr lang="en-GB" err="1"/>
              <a:t>abcdefghijklmnopqrstuvwxyz</a:t>
            </a:r>
            <a:r>
              <a:rPr lang="en-GB"/>
              <a:t> 12345678910 </a:t>
            </a:r>
            <a:endParaRPr lang="en-US"/>
          </a:p>
        </p:txBody>
      </p:sp>
      <p:sp>
        <p:nvSpPr>
          <p:cNvPr id="15" name="Text Placeholder 2">
            <a:extLst>
              <a:ext uri="{FF2B5EF4-FFF2-40B4-BE49-F238E27FC236}">
                <a16:creationId xmlns:a16="http://schemas.microsoft.com/office/drawing/2014/main" id="{3D7411D0-8BA1-9E45-B4F8-46C2F1FF1AC1}"/>
              </a:ext>
            </a:extLst>
          </p:cNvPr>
          <p:cNvSpPr>
            <a:spLocks noGrp="1"/>
          </p:cNvSpPr>
          <p:nvPr>
            <p:ph type="body" sz="quarter" idx="15" hasCustomPrompt="1"/>
          </p:nvPr>
        </p:nvSpPr>
        <p:spPr>
          <a:xfrm>
            <a:off x="495300" y="3315446"/>
            <a:ext cx="10689384" cy="471206"/>
          </a:xfrm>
        </p:spPr>
        <p:txBody>
          <a:bodyPr/>
          <a:lstStyle>
            <a:lvl1pPr marL="0" indent="0">
              <a:buFontTx/>
              <a:buNone/>
              <a:defRPr b="0" i="0">
                <a:latin typeface="Precisely Light" pitchFamily="2" charset="0"/>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lvl="0"/>
            <a:r>
              <a:rPr lang="en-GB"/>
              <a:t>Precisely Regular italic </a:t>
            </a:r>
            <a:r>
              <a:rPr lang="en-GB" err="1"/>
              <a:t>abcdefghijklmnopqrstuvwxyz</a:t>
            </a:r>
            <a:r>
              <a:rPr lang="en-GB"/>
              <a:t> 12345678910</a:t>
            </a:r>
            <a:endParaRPr lang="en-US"/>
          </a:p>
        </p:txBody>
      </p:sp>
      <p:sp>
        <p:nvSpPr>
          <p:cNvPr id="16" name="Text Placeholder 2">
            <a:extLst>
              <a:ext uri="{FF2B5EF4-FFF2-40B4-BE49-F238E27FC236}">
                <a16:creationId xmlns:a16="http://schemas.microsoft.com/office/drawing/2014/main" id="{6493EE63-9BB6-6647-9315-7C30692975F2}"/>
              </a:ext>
            </a:extLst>
          </p:cNvPr>
          <p:cNvSpPr>
            <a:spLocks noGrp="1"/>
          </p:cNvSpPr>
          <p:nvPr>
            <p:ph type="body" sz="quarter" idx="16" hasCustomPrompt="1"/>
          </p:nvPr>
        </p:nvSpPr>
        <p:spPr>
          <a:xfrm>
            <a:off x="495300" y="4000500"/>
            <a:ext cx="10689384" cy="471206"/>
          </a:xfrm>
        </p:spPr>
        <p:txBody>
          <a:bodyPr/>
          <a:lstStyle>
            <a:lvl1pPr marL="0" indent="0">
              <a:buFontTx/>
              <a:buNone/>
              <a:defRPr b="0" i="0">
                <a:latin typeface="Precisely Bold" panose="00000800000000000000" pitchFamily="2" charset="0"/>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lvl="0"/>
            <a:r>
              <a:rPr lang="en-GB"/>
              <a:t>Precisely Bold </a:t>
            </a:r>
            <a:r>
              <a:rPr lang="en-GB" err="1"/>
              <a:t>abcdefghijklmnopqrstuvwxyz</a:t>
            </a:r>
            <a:r>
              <a:rPr lang="en-GB"/>
              <a:t> 12345678910 </a:t>
            </a:r>
            <a:endParaRPr lang="en-US"/>
          </a:p>
        </p:txBody>
      </p:sp>
      <p:sp>
        <p:nvSpPr>
          <p:cNvPr id="17" name="Text Placeholder 2">
            <a:extLst>
              <a:ext uri="{FF2B5EF4-FFF2-40B4-BE49-F238E27FC236}">
                <a16:creationId xmlns:a16="http://schemas.microsoft.com/office/drawing/2014/main" id="{3CE3366A-EB05-CF4D-9A5E-2FCF81A1746A}"/>
              </a:ext>
            </a:extLst>
          </p:cNvPr>
          <p:cNvSpPr>
            <a:spLocks noGrp="1"/>
          </p:cNvSpPr>
          <p:nvPr>
            <p:ph type="body" sz="quarter" idx="17" hasCustomPrompt="1"/>
          </p:nvPr>
        </p:nvSpPr>
        <p:spPr>
          <a:xfrm>
            <a:off x="495300" y="4496546"/>
            <a:ext cx="10689384" cy="471206"/>
          </a:xfrm>
        </p:spPr>
        <p:txBody>
          <a:bodyPr/>
          <a:lstStyle>
            <a:lvl1pPr marL="0" indent="0">
              <a:buFontTx/>
              <a:buNone/>
              <a:defRPr b="0" i="0">
                <a:latin typeface="Precisely Bold It" pitchFamily="2" charset="0"/>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lvl="0"/>
            <a:r>
              <a:rPr lang="en-GB"/>
              <a:t>Precisely Bold italic </a:t>
            </a:r>
            <a:r>
              <a:rPr lang="en-GB" err="1"/>
              <a:t>abcdefghijklmnopqrstuvwxyz</a:t>
            </a:r>
            <a:r>
              <a:rPr lang="en-GB"/>
              <a:t> 12345678910</a:t>
            </a:r>
            <a:endParaRPr lang="en-US"/>
          </a:p>
        </p:txBody>
      </p:sp>
    </p:spTree>
    <p:extLst>
      <p:ext uri="{BB962C8B-B14F-4D97-AF65-F5344CB8AC3E}">
        <p14:creationId xmlns:p14="http://schemas.microsoft.com/office/powerpoint/2010/main" val="42406708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Main Title Slide">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1E9296-789F-4298-AB18-1B6DFF977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448951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3C3B100B-23DA-AF4A-A9D1-2ADE3868EFF5}"/>
              </a:ext>
            </a:extLst>
          </p:cNvPr>
          <p:cNvPicPr>
            <a:picLocks noChangeAspect="1"/>
          </p:cNvPicPr>
          <p:nvPr userDrawn="1"/>
        </p:nvPicPr>
        <p:blipFill>
          <a:blip r:embed="rId2"/>
          <a:srcRect/>
          <a:stretch/>
        </p:blipFill>
        <p:spPr>
          <a:xfrm>
            <a:off x="1" y="1"/>
            <a:ext cx="12192000" cy="6858000"/>
          </a:xfrm>
          <a:prstGeom prst="rect">
            <a:avLst/>
          </a:prstGeom>
        </p:spPr>
      </p:pic>
      <p:sp>
        <p:nvSpPr>
          <p:cNvPr id="5" name="Title 1">
            <a:extLst>
              <a:ext uri="{FF2B5EF4-FFF2-40B4-BE49-F238E27FC236}">
                <a16:creationId xmlns:a16="http://schemas.microsoft.com/office/drawing/2014/main" id="{F567ED64-29CF-2F45-B4E6-3F6B219768CD}"/>
              </a:ext>
            </a:extLst>
          </p:cNvPr>
          <p:cNvSpPr>
            <a:spLocks noGrp="1"/>
          </p:cNvSpPr>
          <p:nvPr>
            <p:ph type="ctrTitle" hasCustomPrompt="1"/>
          </p:nvPr>
        </p:nvSpPr>
        <p:spPr>
          <a:xfrm>
            <a:off x="578223" y="3133339"/>
            <a:ext cx="4529236" cy="577584"/>
          </a:xfrm>
        </p:spPr>
        <p:txBody>
          <a:bodyPr anchor="t"/>
          <a:lstStyle>
            <a:lvl1pPr marL="0" algn="l" defTabSz="914400" rtl="0" eaLnBrk="1" latinLnBrk="0" hangingPunct="1">
              <a:lnSpc>
                <a:spcPct val="90000"/>
              </a:lnSpc>
              <a:spcBef>
                <a:spcPct val="0"/>
              </a:spcBef>
              <a:buNone/>
              <a:defRPr lang="en-US" sz="4400" b="0" i="0" kern="1200" dirty="0">
                <a:solidFill>
                  <a:schemeClr val="bg1"/>
                </a:solidFill>
                <a:latin typeface="Precisely Bold" panose="00000800000000000000" pitchFamily="2" charset="0"/>
                <a:ea typeface="+mj-ea"/>
                <a:cs typeface="+mj-cs"/>
              </a:defRPr>
            </a:lvl1pPr>
          </a:lstStyle>
          <a:p>
            <a:r>
              <a:rPr lang="en-GB"/>
              <a:t>Divider slide 2</a:t>
            </a:r>
          </a:p>
        </p:txBody>
      </p:sp>
      <p:grpSp>
        <p:nvGrpSpPr>
          <p:cNvPr id="24" name="Group 23">
            <a:extLst>
              <a:ext uri="{FF2B5EF4-FFF2-40B4-BE49-F238E27FC236}">
                <a16:creationId xmlns:a16="http://schemas.microsoft.com/office/drawing/2014/main" id="{6C004793-2EEF-484A-B1D0-C31E39534F63}"/>
              </a:ext>
            </a:extLst>
          </p:cNvPr>
          <p:cNvGrpSpPr/>
          <p:nvPr userDrawn="1"/>
        </p:nvGrpSpPr>
        <p:grpSpPr>
          <a:xfrm>
            <a:off x="11706254" y="6330013"/>
            <a:ext cx="278211" cy="330763"/>
            <a:chOff x="12902744" y="3817890"/>
            <a:chExt cx="268754" cy="319520"/>
          </a:xfrm>
          <a:solidFill>
            <a:schemeClr val="bg1"/>
          </a:solidFill>
        </p:grpSpPr>
        <p:sp>
          <p:nvSpPr>
            <p:cNvPr id="25" name="Freeform 24">
              <a:extLst>
                <a:ext uri="{FF2B5EF4-FFF2-40B4-BE49-F238E27FC236}">
                  <a16:creationId xmlns:a16="http://schemas.microsoft.com/office/drawing/2014/main" id="{D1C623F1-A5CE-CF46-AD78-848D1A552F1C}"/>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26" name="Freeform 25">
              <a:extLst>
                <a:ext uri="{FF2B5EF4-FFF2-40B4-BE49-F238E27FC236}">
                  <a16:creationId xmlns:a16="http://schemas.microsoft.com/office/drawing/2014/main" id="{D60957B8-E2A6-534B-9D9F-D09201E4538E}"/>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15051209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itle Only Dark">
    <p:bg>
      <p:bgPr>
        <a:solidFill>
          <a:srgbClr val="292B3D"/>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40015" y="430895"/>
            <a:ext cx="10183256" cy="741362"/>
          </a:xfrm>
        </p:spPr>
        <p:txBody>
          <a:bodyPr/>
          <a:lstStyle/>
          <a:p>
            <a:r>
              <a:rPr lang="en-US"/>
              <a:t>Click to edit Master title style</a:t>
            </a:r>
          </a:p>
        </p:txBody>
      </p:sp>
    </p:spTree>
    <p:extLst>
      <p:ext uri="{BB962C8B-B14F-4D97-AF65-F5344CB8AC3E}">
        <p14:creationId xmlns:p14="http://schemas.microsoft.com/office/powerpoint/2010/main" val="15858135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2 colomn text">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03C3E8AA-E944-48E3-81A7-FF2C303B0D47}"/>
              </a:ext>
            </a:extLst>
          </p:cNvPr>
          <p:cNvSpPr>
            <a:spLocks noGrp="1"/>
          </p:cNvSpPr>
          <p:nvPr>
            <p:ph type="ctrTitle" hasCustomPrompt="1"/>
          </p:nvPr>
        </p:nvSpPr>
        <p:spPr>
          <a:xfrm>
            <a:off x="540588" y="621647"/>
            <a:ext cx="10689385" cy="637426"/>
          </a:xfrm>
        </p:spPr>
        <p:txBody>
          <a:bodyPr anchor="t"/>
          <a:lstStyle>
            <a:lvl1pPr algn="l">
              <a:defRPr lang="en-GB" sz="4000" b="1" i="0" kern="1200" dirty="0" smtClean="0">
                <a:solidFill>
                  <a:schemeClr val="tx1"/>
                </a:solidFill>
                <a:latin typeface="Precisely" panose="00000500000000000000" pitchFamily="50" charset="0"/>
                <a:ea typeface="+mj-ea"/>
                <a:cs typeface="+mj-cs"/>
              </a:defRPr>
            </a:lvl1pPr>
          </a:lstStyle>
          <a:p>
            <a:r>
              <a:rPr lang="en-GB" dirty="0"/>
              <a:t>2 column text slide</a:t>
            </a:r>
          </a:p>
        </p:txBody>
      </p:sp>
      <p:sp>
        <p:nvSpPr>
          <p:cNvPr id="18" name="Text Placeholder 2">
            <a:extLst>
              <a:ext uri="{FF2B5EF4-FFF2-40B4-BE49-F238E27FC236}">
                <a16:creationId xmlns:a16="http://schemas.microsoft.com/office/drawing/2014/main" id="{D830E76E-751C-4643-821E-1EACD2D0A0C1}"/>
              </a:ext>
            </a:extLst>
          </p:cNvPr>
          <p:cNvSpPr>
            <a:spLocks noGrp="1"/>
          </p:cNvSpPr>
          <p:nvPr>
            <p:ph type="body" sz="quarter" idx="16"/>
          </p:nvPr>
        </p:nvSpPr>
        <p:spPr>
          <a:xfrm>
            <a:off x="540588" y="1699651"/>
            <a:ext cx="4748075" cy="4096208"/>
          </a:xfrm>
        </p:spPr>
        <p:txBody>
          <a:bodyPr/>
          <a:lstStyle>
            <a:lvl1pPr marL="0" indent="0">
              <a:buClr>
                <a:schemeClr val="accent2"/>
              </a:buClr>
              <a:buNone/>
              <a:tabLst/>
              <a:defRPr sz="1600" b="0" i="0">
                <a:latin typeface="Precisely Light" pitchFamily="2" charset="0"/>
              </a:defRPr>
            </a:lvl1pPr>
            <a:lvl2pPr marL="179387" indent="0">
              <a:buClr>
                <a:schemeClr val="accent2"/>
              </a:buClr>
              <a:buNone/>
              <a:tabLst/>
              <a:defRPr sz="1400" b="0" i="0">
                <a:latin typeface="Precisely Light" pitchFamily="2" charset="0"/>
              </a:defRPr>
            </a:lvl2pPr>
            <a:lvl3pPr marL="360362" indent="0">
              <a:buClr>
                <a:schemeClr val="accent2"/>
              </a:buClr>
              <a:buNone/>
              <a:tabLst/>
              <a:defRPr sz="1200" b="0" i="0">
                <a:latin typeface="Precisely Light" pitchFamily="2" charset="0"/>
              </a:defRPr>
            </a:lvl3pPr>
            <a:lvl4pPr marL="539750" indent="0">
              <a:buClr>
                <a:schemeClr val="accent2"/>
              </a:buClr>
              <a:buNone/>
              <a:tabLst/>
              <a:defRPr sz="1100" b="0" i="0">
                <a:latin typeface="Precisely Light" pitchFamily="2" charset="0"/>
              </a:defRPr>
            </a:lvl4pPr>
            <a:lvl5pPr marL="719137" indent="0">
              <a:buClr>
                <a:schemeClr val="accent2"/>
              </a:buClr>
              <a:buNone/>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a16="http://schemas.microsoft.com/office/drawing/2014/main" id="{666EEF47-77C3-4A93-8352-FC0333E68700}"/>
              </a:ext>
            </a:extLst>
          </p:cNvPr>
          <p:cNvSpPr>
            <a:spLocks noGrp="1"/>
          </p:cNvSpPr>
          <p:nvPr>
            <p:ph type="body" sz="quarter" idx="26"/>
          </p:nvPr>
        </p:nvSpPr>
        <p:spPr>
          <a:xfrm>
            <a:off x="6464732" y="1699651"/>
            <a:ext cx="4748075" cy="4096208"/>
          </a:xfrm>
        </p:spPr>
        <p:txBody>
          <a:bodyPr/>
          <a:lstStyle>
            <a:lvl1pPr marL="0" indent="0">
              <a:buClr>
                <a:schemeClr val="accent2"/>
              </a:buClr>
              <a:buNone/>
              <a:tabLst/>
              <a:defRPr sz="1600" b="0" i="0">
                <a:latin typeface="Precisely Light" pitchFamily="2" charset="0"/>
              </a:defRPr>
            </a:lvl1pPr>
            <a:lvl2pPr marL="179387" indent="0">
              <a:buClr>
                <a:schemeClr val="accent2"/>
              </a:buClr>
              <a:buNone/>
              <a:tabLst/>
              <a:defRPr sz="1400" b="0" i="0">
                <a:latin typeface="Precisely Light" pitchFamily="2" charset="0"/>
              </a:defRPr>
            </a:lvl2pPr>
            <a:lvl3pPr marL="360362" indent="0">
              <a:buClr>
                <a:schemeClr val="accent2"/>
              </a:buClr>
              <a:buNone/>
              <a:tabLst/>
              <a:defRPr sz="1200" b="0" i="0">
                <a:latin typeface="Precisely Light" pitchFamily="2" charset="0"/>
              </a:defRPr>
            </a:lvl3pPr>
            <a:lvl4pPr marL="539750" indent="0">
              <a:buClr>
                <a:schemeClr val="accent2"/>
              </a:buClr>
              <a:buNone/>
              <a:tabLst/>
              <a:defRPr sz="1100" b="0" i="0">
                <a:latin typeface="Precisely Light" pitchFamily="2" charset="0"/>
              </a:defRPr>
            </a:lvl4pPr>
            <a:lvl5pPr marL="719137" indent="0">
              <a:buClr>
                <a:schemeClr val="accent2"/>
              </a:buClr>
              <a:buNone/>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Slide Number Placeholder 5">
            <a:extLst>
              <a:ext uri="{FF2B5EF4-FFF2-40B4-BE49-F238E27FC236}">
                <a16:creationId xmlns:a16="http://schemas.microsoft.com/office/drawing/2014/main" id="{6A1D965B-64CD-4B1F-9FF7-9E7F47E88E5C}"/>
              </a:ext>
            </a:extLst>
          </p:cNvPr>
          <p:cNvSpPr>
            <a:spLocks noGrp="1"/>
          </p:cNvSpPr>
          <p:nvPr>
            <p:ph type="sldNum" sz="quarter" idx="12"/>
          </p:nvPr>
        </p:nvSpPr>
        <p:spPr>
          <a:xfrm>
            <a:off x="0" y="6446401"/>
            <a:ext cx="411846" cy="277444"/>
          </a:xfrm>
          <a:prstGeom prst="rect">
            <a:avLst/>
          </a:prstGeo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Tree>
    <p:extLst>
      <p:ext uri="{BB962C8B-B14F-4D97-AF65-F5344CB8AC3E}">
        <p14:creationId xmlns:p14="http://schemas.microsoft.com/office/powerpoint/2010/main" val="24882249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cSld name="Title and Content Dark">
    <p:bg>
      <p:bgPr>
        <a:solidFill>
          <a:srgbClr val="292B3D"/>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0015" y="430895"/>
            <a:ext cx="10374238" cy="741362"/>
          </a:xfrm>
        </p:spPr>
        <p:txBody>
          <a:bodyPr/>
          <a:lstStyle/>
          <a:p>
            <a:r>
              <a:rPr lang="en-US" dirty="0"/>
              <a:t>Click to edit Master title style</a:t>
            </a:r>
          </a:p>
        </p:txBody>
      </p:sp>
      <p:sp>
        <p:nvSpPr>
          <p:cNvPr id="3" name="Content Placeholder 2"/>
          <p:cNvSpPr>
            <a:spLocks noGrp="1"/>
          </p:cNvSpPr>
          <p:nvPr>
            <p:ph idx="1"/>
          </p:nvPr>
        </p:nvSpPr>
        <p:spPr>
          <a:xfrm>
            <a:off x="940015" y="1415372"/>
            <a:ext cx="10374238" cy="4525963"/>
          </a:xfrm>
        </p:spPr>
        <p:txBody>
          <a:bodyPr>
            <a:noAutofit/>
          </a:bodyPr>
          <a:lstStyle>
            <a:lvl1pPr marL="0" indent="0">
              <a:buNone/>
              <a:defRPr>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0150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3 Column Diagram">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8D157949-8CE9-457D-B765-96EEB15F8573}"/>
              </a:ext>
            </a:extLst>
          </p:cNvPr>
          <p:cNvPicPr>
            <a:picLocks noChangeAspect="1"/>
          </p:cNvPicPr>
          <p:nvPr userDrawn="1"/>
        </p:nvPicPr>
        <p:blipFill rotWithShape="1">
          <a:blip r:embed="rId2"/>
          <a:srcRect l="23537" r="42981"/>
          <a:stretch/>
        </p:blipFill>
        <p:spPr>
          <a:xfrm>
            <a:off x="0" y="0"/>
            <a:ext cx="4082165" cy="6858000"/>
          </a:xfrm>
          <a:prstGeom prst="rect">
            <a:avLst/>
          </a:prstGeom>
        </p:spPr>
      </p:pic>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3071597" cy="1078144"/>
          </a:xfrm>
        </p:spPr>
        <p:txBody>
          <a:bodyPr anchor="t"/>
          <a:lstStyle>
            <a:lvl1pPr algn="l">
              <a:defRPr lang="en-GB" sz="4000" b="0" i="0" kern="1200" dirty="0" smtClean="0">
                <a:solidFill>
                  <a:schemeClr val="bg1"/>
                </a:solidFill>
                <a:latin typeface="Precisely Bold" panose="00000800000000000000" pitchFamily="2" charset="0"/>
                <a:ea typeface="+mj-ea"/>
                <a:cs typeface="+mj-cs"/>
              </a:defRPr>
            </a:lvl1pPr>
          </a:lstStyle>
          <a:p>
            <a:r>
              <a:rPr lang="en-GB" dirty="0"/>
              <a:t>Enter title</a:t>
            </a:r>
          </a:p>
        </p:txBody>
      </p:sp>
      <p:sp>
        <p:nvSpPr>
          <p:cNvPr id="50" name="Text Placeholder 3">
            <a:extLst>
              <a:ext uri="{FF2B5EF4-FFF2-40B4-BE49-F238E27FC236}">
                <a16:creationId xmlns:a16="http://schemas.microsoft.com/office/drawing/2014/main" id="{C38CCB27-088D-1C4C-A398-1BACA9F1B6E7}"/>
              </a:ext>
            </a:extLst>
          </p:cNvPr>
          <p:cNvSpPr>
            <a:spLocks noGrp="1"/>
          </p:cNvSpPr>
          <p:nvPr>
            <p:ph type="body" sz="quarter" idx="26" hasCustomPrompt="1"/>
          </p:nvPr>
        </p:nvSpPr>
        <p:spPr>
          <a:xfrm>
            <a:off x="531693" y="2127821"/>
            <a:ext cx="3080492" cy="1941765"/>
          </a:xfrm>
        </p:spPr>
        <p:txBody>
          <a:bodyPr/>
          <a:lstStyle>
            <a:lvl1pPr marL="179388" indent="-180000">
              <a:buClr>
                <a:schemeClr val="accent2"/>
              </a:buClr>
              <a:buFont typeface="Arial" panose="020B0604020202020204" pitchFamily="34" charset="0"/>
              <a:buChar char="•"/>
              <a:tabLst/>
              <a:defRPr sz="1600" b="0">
                <a:solidFill>
                  <a:schemeClr val="bg1"/>
                </a:solidFill>
                <a:latin typeface="+mn-lt"/>
              </a:defRPr>
            </a:lvl1pPr>
            <a:lvl2pPr marL="360363" indent="-180975">
              <a:buClr>
                <a:schemeClr val="accent2"/>
              </a:buClr>
              <a:tabLst/>
              <a:defRPr sz="1500" b="0">
                <a:solidFill>
                  <a:schemeClr val="bg1"/>
                </a:solidFill>
                <a:latin typeface="+mn-lt"/>
              </a:defRPr>
            </a:lvl2pPr>
            <a:lvl3pPr>
              <a:buClr>
                <a:schemeClr val="accent2"/>
              </a:buClr>
              <a:defRPr sz="1400" b="0">
                <a:solidFill>
                  <a:schemeClr val="bg1"/>
                </a:solidFill>
                <a:latin typeface="+mn-lt"/>
              </a:defRPr>
            </a:lvl3pPr>
            <a:lvl4pPr>
              <a:buClr>
                <a:schemeClr val="accent2"/>
              </a:buClr>
              <a:defRPr sz="1300" b="0">
                <a:solidFill>
                  <a:schemeClr val="bg1"/>
                </a:solidFill>
                <a:latin typeface="+mn-lt"/>
              </a:defRPr>
            </a:lvl4pPr>
            <a:lvl5pPr>
              <a:buClr>
                <a:schemeClr val="accent2"/>
              </a:buClr>
              <a:defRPr sz="1200" b="0">
                <a:solidFill>
                  <a:schemeClr val="bg1"/>
                </a:solidFill>
                <a:latin typeface="+mn-lt"/>
              </a:defRPr>
            </a:lvl5pPr>
            <a:lvl6pPr marL="1079500" indent="-179388">
              <a:buClr>
                <a:schemeClr val="accent2"/>
              </a:buClr>
              <a:tabLst/>
              <a:defRPr sz="1100" b="0">
                <a:solidFill>
                  <a:schemeClr val="bg1"/>
                </a:solidFill>
                <a:latin typeface="+mn-lt"/>
              </a:defRPr>
            </a:lvl6pPr>
            <a:lvl7pPr marL="1258888" indent="-179388">
              <a:buClr>
                <a:schemeClr val="accent2"/>
              </a:buClr>
              <a:tabLst/>
              <a:defRPr sz="1000" b="0">
                <a:solidFill>
                  <a:schemeClr val="bg1"/>
                </a:solidFill>
                <a:latin typeface="+mn-lt"/>
              </a:defRPr>
            </a:lvl7pPr>
            <a:lvl8pPr marL="1439863" indent="-179388">
              <a:buClr>
                <a:schemeClr val="accent2"/>
              </a:buClr>
              <a:tabLst/>
              <a:defRPr sz="900" b="0">
                <a:solidFill>
                  <a:schemeClr val="bg1"/>
                </a:solidFill>
                <a:latin typeface="+mn-lt"/>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p:txBody>
      </p:sp>
      <p:sp>
        <p:nvSpPr>
          <p:cNvPr id="20" name="Footer Placeholder 4">
            <a:extLst>
              <a:ext uri="{FF2B5EF4-FFF2-40B4-BE49-F238E27FC236}">
                <a16:creationId xmlns:a16="http://schemas.microsoft.com/office/drawing/2014/main" id="{EFEC1298-5444-C949-BCF4-3638904AB2DF}"/>
              </a:ext>
            </a:extLst>
          </p:cNvPr>
          <p:cNvSpPr>
            <a:spLocks noGrp="1"/>
          </p:cNvSpPr>
          <p:nvPr>
            <p:ph type="ftr" sz="quarter" idx="11"/>
          </p:nvPr>
        </p:nvSpPr>
        <p:spPr>
          <a:xfrm>
            <a:off x="530064" y="6439382"/>
            <a:ext cx="3376918"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dirty="0"/>
              <a:t>Presentation name </a:t>
            </a:r>
          </a:p>
        </p:txBody>
      </p:sp>
      <p:sp>
        <p:nvSpPr>
          <p:cNvPr id="23" name="Slide Number Placeholder 5">
            <a:extLst>
              <a:ext uri="{FF2B5EF4-FFF2-40B4-BE49-F238E27FC236}">
                <a16:creationId xmlns:a16="http://schemas.microsoft.com/office/drawing/2014/main" id="{C1B54ACE-4B17-9641-BFDC-0F597BF30BD9}"/>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grpSp>
        <p:nvGrpSpPr>
          <p:cNvPr id="21" name="Group 20">
            <a:extLst>
              <a:ext uri="{FF2B5EF4-FFF2-40B4-BE49-F238E27FC236}">
                <a16:creationId xmlns:a16="http://schemas.microsoft.com/office/drawing/2014/main" id="{9996FB85-F6F6-4F23-A36D-0D70F2630150}"/>
              </a:ext>
            </a:extLst>
          </p:cNvPr>
          <p:cNvGrpSpPr/>
          <p:nvPr userDrawn="1"/>
        </p:nvGrpSpPr>
        <p:grpSpPr>
          <a:xfrm>
            <a:off x="11706254" y="6330013"/>
            <a:ext cx="278211" cy="330763"/>
            <a:chOff x="12902744" y="3817890"/>
            <a:chExt cx="268754" cy="319520"/>
          </a:xfrm>
          <a:solidFill>
            <a:schemeClr val="accent2"/>
          </a:solidFill>
        </p:grpSpPr>
        <p:sp>
          <p:nvSpPr>
            <p:cNvPr id="22" name="Freeform 12">
              <a:extLst>
                <a:ext uri="{FF2B5EF4-FFF2-40B4-BE49-F238E27FC236}">
                  <a16:creationId xmlns:a16="http://schemas.microsoft.com/office/drawing/2014/main" id="{E91BAB37-ED0C-43D7-BC5C-09070DD75112}"/>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24" name="Freeform 18">
              <a:extLst>
                <a:ext uri="{FF2B5EF4-FFF2-40B4-BE49-F238E27FC236}">
                  <a16:creationId xmlns:a16="http://schemas.microsoft.com/office/drawing/2014/main" id="{2BD801E6-BEC7-4EF3-BBBD-299C5D1A19B0}"/>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5" name="Picture Placeholder 4">
            <a:extLst>
              <a:ext uri="{FF2B5EF4-FFF2-40B4-BE49-F238E27FC236}">
                <a16:creationId xmlns:a16="http://schemas.microsoft.com/office/drawing/2014/main" id="{B09A97D8-031E-4664-B7F5-465FDB1813FF}"/>
              </a:ext>
            </a:extLst>
          </p:cNvPr>
          <p:cNvSpPr>
            <a:spLocks noGrp="1"/>
          </p:cNvSpPr>
          <p:nvPr>
            <p:ph type="pic" sz="quarter" idx="27" hasCustomPrompt="1"/>
          </p:nvPr>
        </p:nvSpPr>
        <p:spPr>
          <a:xfrm>
            <a:off x="4619625" y="1377949"/>
            <a:ext cx="7031038" cy="4102100"/>
          </a:xfrm>
          <a:solidFill>
            <a:schemeClr val="bg1">
              <a:lumMod val="75000"/>
            </a:schemeClr>
          </a:solidFill>
          <a:effectLst>
            <a:outerShdw blurRad="63500" sx="102000" sy="102000" algn="ctr" rotWithShape="0">
              <a:prstClr val="black">
                <a:alpha val="17000"/>
              </a:prstClr>
            </a:outerShdw>
          </a:effectLst>
        </p:spPr>
        <p:txBody>
          <a:bodyPr/>
          <a:lstStyle>
            <a:lvl1pPr marL="0" indent="0" algn="ctr">
              <a:buNone/>
              <a:defRPr/>
            </a:lvl1pPr>
          </a:lstStyle>
          <a:p>
            <a:r>
              <a:rPr lang="en-US" dirty="0"/>
              <a:t>Insert screenshot</a:t>
            </a:r>
          </a:p>
        </p:txBody>
      </p:sp>
    </p:spTree>
    <p:extLst>
      <p:ext uri="{BB962C8B-B14F-4D97-AF65-F5344CB8AC3E}">
        <p14:creationId xmlns:p14="http://schemas.microsoft.com/office/powerpoint/2010/main" val="22306448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Case study  - white quater image and text">
    <p:bg>
      <p:bgPr>
        <a:solidFill>
          <a:schemeClr val="accent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1516D15-6939-4761-80DD-CA50238A8A70}"/>
              </a:ext>
            </a:extLst>
          </p:cNvPr>
          <p:cNvSpPr/>
          <p:nvPr userDrawn="1"/>
        </p:nvSpPr>
        <p:spPr>
          <a:xfrm>
            <a:off x="11215688" y="5915025"/>
            <a:ext cx="857250" cy="942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oter Placeholder 4">
            <a:extLst>
              <a:ext uri="{FF2B5EF4-FFF2-40B4-BE49-F238E27FC236}">
                <a16:creationId xmlns:a16="http://schemas.microsoft.com/office/drawing/2014/main" id="{706BE583-FE9E-49F5-87DE-642AE279C081}"/>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7" name="Slide Number Placeholder 5">
            <a:extLst>
              <a:ext uri="{FF2B5EF4-FFF2-40B4-BE49-F238E27FC236}">
                <a16:creationId xmlns:a16="http://schemas.microsoft.com/office/drawing/2014/main" id="{0FD9DC63-0D7A-42B8-9F99-DD114A807464}"/>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
        <p:nvSpPr>
          <p:cNvPr id="18" name="Picture Placeholder 24">
            <a:extLst>
              <a:ext uri="{FF2B5EF4-FFF2-40B4-BE49-F238E27FC236}">
                <a16:creationId xmlns:a16="http://schemas.microsoft.com/office/drawing/2014/main" id="{AABA144E-B2B7-4AFE-B1B9-5C92BF376EBB}"/>
              </a:ext>
            </a:extLst>
          </p:cNvPr>
          <p:cNvSpPr>
            <a:spLocks noGrp="1"/>
          </p:cNvSpPr>
          <p:nvPr>
            <p:ph type="pic" sz="quarter" idx="16" hasCustomPrompt="1"/>
          </p:nvPr>
        </p:nvSpPr>
        <p:spPr>
          <a:xfrm>
            <a:off x="6096000" y="3429001"/>
            <a:ext cx="6096000" cy="3429000"/>
          </a:xfrm>
          <a:custGeom>
            <a:avLst/>
            <a:gdLst>
              <a:gd name="connsiteX0" fmla="*/ 5777922 w 6096000"/>
              <a:gd name="connsiteY0" fmla="*/ 2954614 h 3429000"/>
              <a:gd name="connsiteX1" fmla="*/ 5836946 w 6096000"/>
              <a:gd name="connsiteY1" fmla="*/ 3012422 h 3429000"/>
              <a:gd name="connsiteX2" fmla="*/ 5777922 w 6096000"/>
              <a:gd name="connsiteY2" fmla="*/ 3070194 h 3429000"/>
              <a:gd name="connsiteX3" fmla="*/ 5718902 w 6096000"/>
              <a:gd name="connsiteY3" fmla="*/ 3012404 h 3429000"/>
              <a:gd name="connsiteX4" fmla="*/ 5777922 w 6096000"/>
              <a:gd name="connsiteY4" fmla="*/ 2954614 h 3429000"/>
              <a:gd name="connsiteX5" fmla="*/ 5777922 w 6096000"/>
              <a:gd name="connsiteY5" fmla="*/ 2901013 h 3429000"/>
              <a:gd name="connsiteX6" fmla="*/ 5673111 w 6096000"/>
              <a:gd name="connsiteY6" fmla="*/ 2969096 h 3429000"/>
              <a:gd name="connsiteX7" fmla="*/ 5664409 w 6096000"/>
              <a:gd name="connsiteY7" fmla="*/ 3011186 h 3429000"/>
              <a:gd name="connsiteX8" fmla="*/ 5664409 w 6096000"/>
              <a:gd name="connsiteY8" fmla="*/ 2904747 h 3429000"/>
              <a:gd name="connsiteX9" fmla="*/ 5609200 w 6096000"/>
              <a:gd name="connsiteY9" fmla="*/ 2904747 h 3429000"/>
              <a:gd name="connsiteX10" fmla="*/ 5609200 w 6096000"/>
              <a:gd name="connsiteY10" fmla="*/ 3231776 h 3429000"/>
              <a:gd name="connsiteX11" fmla="*/ 5664409 w 6096000"/>
              <a:gd name="connsiteY11" fmla="*/ 3231776 h 3429000"/>
              <a:gd name="connsiteX12" fmla="*/ 5664409 w 6096000"/>
              <a:gd name="connsiteY12" fmla="*/ 3013623 h 3429000"/>
              <a:gd name="connsiteX13" fmla="*/ 5673111 w 6096000"/>
              <a:gd name="connsiteY13" fmla="*/ 3055712 h 3429000"/>
              <a:gd name="connsiteX14" fmla="*/ 5777922 w 6096000"/>
              <a:gd name="connsiteY14" fmla="*/ 3123795 h 3429000"/>
              <a:gd name="connsiteX15" fmla="*/ 5891691 w 6096000"/>
              <a:gd name="connsiteY15" fmla="*/ 3012404 h 3429000"/>
              <a:gd name="connsiteX16" fmla="*/ 5777922 w 6096000"/>
              <a:gd name="connsiteY16" fmla="*/ 2901013 h 3429000"/>
              <a:gd name="connsiteX17" fmla="*/ 0 w 6096000"/>
              <a:gd name="connsiteY17" fmla="*/ 0 h 3429000"/>
              <a:gd name="connsiteX18" fmla="*/ 6096000 w 6096000"/>
              <a:gd name="connsiteY18" fmla="*/ 0 h 3429000"/>
              <a:gd name="connsiteX19" fmla="*/ 6096000 w 6096000"/>
              <a:gd name="connsiteY19" fmla="*/ 3429000 h 3429000"/>
              <a:gd name="connsiteX20" fmla="*/ 0 w 6096000"/>
              <a:gd name="connsiteY20"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0" h="3429000">
                <a:moveTo>
                  <a:pt x="5777922" y="2954614"/>
                </a:moveTo>
                <a:cubicBezTo>
                  <a:pt x="5810465" y="2954614"/>
                  <a:pt x="5836946" y="2980569"/>
                  <a:pt x="5836946" y="3012422"/>
                </a:cubicBezTo>
                <a:cubicBezTo>
                  <a:pt x="5836946" y="3044275"/>
                  <a:pt x="5810465" y="3070194"/>
                  <a:pt x="5777922" y="3070194"/>
                </a:cubicBezTo>
                <a:cubicBezTo>
                  <a:pt x="5745378" y="3070194"/>
                  <a:pt x="5718902" y="3044270"/>
                  <a:pt x="5718902" y="3012404"/>
                </a:cubicBezTo>
                <a:cubicBezTo>
                  <a:pt x="5718902" y="2980538"/>
                  <a:pt x="5745378" y="2954614"/>
                  <a:pt x="5777922" y="2954614"/>
                </a:cubicBezTo>
                <a:close/>
                <a:moveTo>
                  <a:pt x="5777922" y="2901013"/>
                </a:moveTo>
                <a:cubicBezTo>
                  <a:pt x="5730875" y="2901013"/>
                  <a:pt x="5690405" y="2929133"/>
                  <a:pt x="5673111" y="2969096"/>
                </a:cubicBezTo>
                <a:lnTo>
                  <a:pt x="5664409" y="3011186"/>
                </a:lnTo>
                <a:lnTo>
                  <a:pt x="5664409" y="2904747"/>
                </a:lnTo>
                <a:lnTo>
                  <a:pt x="5609200" y="2904747"/>
                </a:lnTo>
                <a:lnTo>
                  <a:pt x="5609200" y="3231776"/>
                </a:lnTo>
                <a:lnTo>
                  <a:pt x="5664409" y="3231776"/>
                </a:lnTo>
                <a:lnTo>
                  <a:pt x="5664409" y="3013623"/>
                </a:lnTo>
                <a:lnTo>
                  <a:pt x="5673111" y="3055712"/>
                </a:lnTo>
                <a:cubicBezTo>
                  <a:pt x="5690405" y="3095675"/>
                  <a:pt x="5730875" y="3123795"/>
                  <a:pt x="5777922" y="3123795"/>
                </a:cubicBezTo>
                <a:cubicBezTo>
                  <a:pt x="5840647" y="3123795"/>
                  <a:pt x="5891691" y="3073804"/>
                  <a:pt x="5891691" y="3012404"/>
                </a:cubicBezTo>
                <a:cubicBezTo>
                  <a:pt x="5891691" y="2951004"/>
                  <a:pt x="5840652" y="2901013"/>
                  <a:pt x="5777922" y="2901013"/>
                </a:cubicBezTo>
                <a:close/>
                <a:moveTo>
                  <a:pt x="0" y="0"/>
                </a:moveTo>
                <a:lnTo>
                  <a:pt x="6096000" y="0"/>
                </a:lnTo>
                <a:lnTo>
                  <a:pt x="6096000" y="3429000"/>
                </a:lnTo>
                <a:lnTo>
                  <a:pt x="0" y="3429000"/>
                </a:lnTo>
                <a:close/>
              </a:path>
            </a:pathLst>
          </a:custGeom>
          <a:solidFill>
            <a:schemeClr val="bg1">
              <a:lumMod val="50000"/>
            </a:schemeClr>
          </a:solidFill>
        </p:spPr>
        <p:txBody>
          <a:bodyPr wrap="square" tIns="144000">
            <a:noAutofit/>
          </a:bodyPr>
          <a:lstStyle>
            <a:lvl1pPr marL="0" indent="0" algn="ctr">
              <a:buFontTx/>
              <a:buNone/>
              <a:defRPr sz="1400">
                <a:solidFill>
                  <a:schemeClr val="bg1"/>
                </a:solidFill>
              </a:defRPr>
            </a:lvl1pPr>
          </a:lstStyle>
          <a:p>
            <a:r>
              <a:rPr lang="en-US"/>
              <a:t>Click icon to insert image</a:t>
            </a:r>
          </a:p>
        </p:txBody>
      </p:sp>
      <p:sp>
        <p:nvSpPr>
          <p:cNvPr id="19" name="Rectangle 18">
            <a:extLst>
              <a:ext uri="{FF2B5EF4-FFF2-40B4-BE49-F238E27FC236}">
                <a16:creationId xmlns:a16="http://schemas.microsoft.com/office/drawing/2014/main" id="{7C39CA09-A291-48B8-BB6B-DBABC232370B}"/>
              </a:ext>
            </a:extLst>
          </p:cNvPr>
          <p:cNvSpPr/>
          <p:nvPr userDrawn="1"/>
        </p:nvSpPr>
        <p:spPr>
          <a:xfrm>
            <a:off x="6096000" y="0"/>
            <a:ext cx="609600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6">
            <a:extLst>
              <a:ext uri="{FF2B5EF4-FFF2-40B4-BE49-F238E27FC236}">
                <a16:creationId xmlns:a16="http://schemas.microsoft.com/office/drawing/2014/main" id="{AEE8EE3B-355A-4A8E-8F1D-C132814392F8}"/>
              </a:ext>
            </a:extLst>
          </p:cNvPr>
          <p:cNvSpPr>
            <a:spLocks noGrp="1"/>
          </p:cNvSpPr>
          <p:nvPr>
            <p:ph type="body" sz="quarter" idx="15" hasCustomPrompt="1"/>
          </p:nvPr>
        </p:nvSpPr>
        <p:spPr>
          <a:xfrm>
            <a:off x="7232968" y="1043168"/>
            <a:ext cx="3822064" cy="1342664"/>
          </a:xfrm>
        </p:spPr>
        <p:txBody>
          <a:bodyPr anchor="ctr"/>
          <a:lstStyle>
            <a:lvl1pPr marL="0" indent="0" algn="ctr" defTabSz="711200" rtl="0" eaLnBrk="1" latinLnBrk="0" hangingPunct="1">
              <a:spcBef>
                <a:spcPct val="0"/>
              </a:spcBef>
              <a:spcAft>
                <a:spcPct val="0"/>
              </a:spcAft>
              <a:buFontTx/>
              <a:buNone/>
              <a:defRPr lang="en-US" sz="1600" kern="1200">
                <a:solidFill>
                  <a:srgbClr val="FFFFFF"/>
                </a:solidFill>
                <a:latin typeface="Precisely" pitchFamily="2" charset="0"/>
                <a:ea typeface="+mn-ea"/>
                <a:cs typeface="Arial"/>
              </a:defRPr>
            </a:lvl1pPr>
          </a:lstStyle>
          <a:p>
            <a:pPr marL="0" lvl="0" algn="ctr" defTabSz="711200" rtl="0" eaLnBrk="1" latinLnBrk="0" hangingPunct="1">
              <a:spcBef>
                <a:spcPct val="0"/>
              </a:spcBef>
              <a:spcAft>
                <a:spcPct val="0"/>
              </a:spcAft>
              <a:defRPr/>
            </a:pPr>
            <a:r>
              <a:rPr lang="en-GB" err="1"/>
              <a:t>Lorum</a:t>
            </a:r>
            <a:r>
              <a:rPr lang="en-GB"/>
              <a:t> </a:t>
            </a:r>
            <a:r>
              <a:rPr lang="en-GB" err="1"/>
              <a:t>amet</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aliqua</a:t>
            </a:r>
            <a:r>
              <a:rPr lang="en-GB"/>
              <a:t>. Ut </a:t>
            </a:r>
            <a:r>
              <a:rPr lang="en-GB" err="1"/>
              <a:t>enim</a:t>
            </a:r>
            <a:r>
              <a:rPr lang="en-GB"/>
              <a:t> ad minim  </a:t>
            </a:r>
          </a:p>
        </p:txBody>
      </p:sp>
      <p:sp>
        <p:nvSpPr>
          <p:cNvPr id="21" name="Text Placeholder 6">
            <a:extLst>
              <a:ext uri="{FF2B5EF4-FFF2-40B4-BE49-F238E27FC236}">
                <a16:creationId xmlns:a16="http://schemas.microsoft.com/office/drawing/2014/main" id="{87E43C88-749B-4EF0-ACF1-812CD9DF64A3}"/>
              </a:ext>
            </a:extLst>
          </p:cNvPr>
          <p:cNvSpPr>
            <a:spLocks noGrp="1"/>
          </p:cNvSpPr>
          <p:nvPr>
            <p:ph type="body" sz="quarter" idx="17" hasCustomPrompt="1"/>
          </p:nvPr>
        </p:nvSpPr>
        <p:spPr>
          <a:xfrm>
            <a:off x="1136968" y="4472169"/>
            <a:ext cx="3822064" cy="1342664"/>
          </a:xfrm>
        </p:spPr>
        <p:txBody>
          <a:bodyPr anchor="ctr"/>
          <a:lstStyle>
            <a:lvl1pPr marL="0" indent="0" algn="ctr" defTabSz="711200" rtl="0" eaLnBrk="1" latinLnBrk="0" hangingPunct="1">
              <a:spcBef>
                <a:spcPct val="0"/>
              </a:spcBef>
              <a:spcAft>
                <a:spcPct val="0"/>
              </a:spcAft>
              <a:buFontTx/>
              <a:buNone/>
              <a:defRPr lang="en-US" sz="1600" kern="1200">
                <a:solidFill>
                  <a:srgbClr val="FFFFFF"/>
                </a:solidFill>
                <a:latin typeface="Precisely" pitchFamily="2" charset="0"/>
                <a:ea typeface="+mn-ea"/>
                <a:cs typeface="Arial"/>
              </a:defRPr>
            </a:lvl1pPr>
          </a:lstStyle>
          <a:p>
            <a:pPr marL="0" lvl="0" algn="ctr" defTabSz="711200" rtl="0" eaLnBrk="1" latinLnBrk="0" hangingPunct="1">
              <a:spcBef>
                <a:spcPct val="0"/>
              </a:spcBef>
              <a:spcAft>
                <a:spcPct val="0"/>
              </a:spcAft>
              <a:defRPr/>
            </a:pPr>
            <a:r>
              <a:rPr lang="en-GB" err="1"/>
              <a:t>Lorum</a:t>
            </a:r>
            <a:r>
              <a:rPr lang="en-GB"/>
              <a:t> </a:t>
            </a:r>
            <a:r>
              <a:rPr lang="en-GB" err="1"/>
              <a:t>amet</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aliqua</a:t>
            </a:r>
            <a:r>
              <a:rPr lang="en-GB"/>
              <a:t>. Ut </a:t>
            </a:r>
            <a:r>
              <a:rPr lang="en-GB" err="1"/>
              <a:t>enim</a:t>
            </a:r>
            <a:r>
              <a:rPr lang="en-GB"/>
              <a:t> ad minim  </a:t>
            </a:r>
          </a:p>
        </p:txBody>
      </p:sp>
      <p:sp>
        <p:nvSpPr>
          <p:cNvPr id="22" name="Rectangle 21">
            <a:extLst>
              <a:ext uri="{FF2B5EF4-FFF2-40B4-BE49-F238E27FC236}">
                <a16:creationId xmlns:a16="http://schemas.microsoft.com/office/drawing/2014/main" id="{044EFE86-2886-4153-ABCE-B97CBCF9697E}"/>
              </a:ext>
            </a:extLst>
          </p:cNvPr>
          <p:cNvSpPr/>
          <p:nvPr userDrawn="1"/>
        </p:nvSpPr>
        <p:spPr>
          <a:xfrm>
            <a:off x="0" y="0"/>
            <a:ext cx="6096000" cy="3429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icture Placeholder 2">
            <a:extLst>
              <a:ext uri="{FF2B5EF4-FFF2-40B4-BE49-F238E27FC236}">
                <a16:creationId xmlns:a16="http://schemas.microsoft.com/office/drawing/2014/main" id="{4856890E-7DC8-480C-871E-0802E477A05E}"/>
              </a:ext>
            </a:extLst>
          </p:cNvPr>
          <p:cNvSpPr>
            <a:spLocks noGrp="1"/>
          </p:cNvSpPr>
          <p:nvPr>
            <p:ph type="pic" sz="quarter" idx="13" hasCustomPrompt="1"/>
          </p:nvPr>
        </p:nvSpPr>
        <p:spPr>
          <a:xfrm>
            <a:off x="929014" y="522570"/>
            <a:ext cx="4237972" cy="2383860"/>
          </a:xfrm>
          <a:solidFill>
            <a:schemeClr val="bg1"/>
          </a:solidFill>
        </p:spPr>
        <p:txBody>
          <a:bodyPr tIns="144000" anchor="ctr"/>
          <a:lstStyle>
            <a:lvl1pPr marL="0" indent="0" algn="ctr">
              <a:buFontTx/>
              <a:buNone/>
              <a:defRPr sz="2400">
                <a:solidFill>
                  <a:schemeClr val="accent6"/>
                </a:solidFill>
              </a:defRPr>
            </a:lvl1pPr>
          </a:lstStyle>
          <a:p>
            <a:r>
              <a:rPr lang="en-US"/>
              <a:t>Click icon to insert color logo</a:t>
            </a:r>
          </a:p>
        </p:txBody>
      </p:sp>
    </p:spTree>
    <p:extLst>
      <p:ext uri="{BB962C8B-B14F-4D97-AF65-F5344CB8AC3E}">
        <p14:creationId xmlns:p14="http://schemas.microsoft.com/office/powerpoint/2010/main" val="35135042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A1D965-191F-E546-BB38-58857CCC29E1}"/>
              </a:ext>
            </a:extLst>
          </p:cNvPr>
          <p:cNvPicPr>
            <a:picLocks noChangeAspect="1"/>
          </p:cNvPicPr>
          <p:nvPr userDrawn="1"/>
        </p:nvPicPr>
        <p:blipFill>
          <a:blip r:embed="rId2"/>
          <a:srcRect/>
          <a:stretch/>
        </p:blipFill>
        <p:spPr>
          <a:xfrm>
            <a:off x="0" y="0"/>
            <a:ext cx="12192000" cy="6858000"/>
          </a:xfrm>
          <a:prstGeom prst="rect">
            <a:avLst/>
          </a:prstGeom>
        </p:spPr>
      </p:pic>
      <p:sp>
        <p:nvSpPr>
          <p:cNvPr id="21" name="Title 1">
            <a:extLst>
              <a:ext uri="{FF2B5EF4-FFF2-40B4-BE49-F238E27FC236}">
                <a16:creationId xmlns:a16="http://schemas.microsoft.com/office/drawing/2014/main" id="{F24E9ED3-DB2E-FE42-87AD-FA065A147699}"/>
              </a:ext>
            </a:extLst>
          </p:cNvPr>
          <p:cNvSpPr>
            <a:spLocks noGrp="1"/>
          </p:cNvSpPr>
          <p:nvPr>
            <p:ph type="ctrTitle" hasCustomPrompt="1"/>
          </p:nvPr>
        </p:nvSpPr>
        <p:spPr>
          <a:xfrm>
            <a:off x="578223" y="3146057"/>
            <a:ext cx="5618181" cy="577584"/>
          </a:xfrm>
        </p:spPr>
        <p:txBody>
          <a:bodyPr anchor="b"/>
          <a:lstStyle>
            <a:lvl1pPr marL="0" algn="l" defTabSz="914400" rtl="0" eaLnBrk="1" latinLnBrk="0" hangingPunct="1">
              <a:lnSpc>
                <a:spcPct val="80000"/>
              </a:lnSpc>
              <a:spcBef>
                <a:spcPct val="0"/>
              </a:spcBef>
              <a:buNone/>
              <a:defRPr lang="en-US" sz="4500" b="0" i="0" kern="1200" dirty="0">
                <a:solidFill>
                  <a:schemeClr val="bg1"/>
                </a:solidFill>
                <a:latin typeface="Precisely Bold" panose="00000800000000000000" pitchFamily="2" charset="0"/>
                <a:ea typeface="+mj-ea"/>
                <a:cs typeface="+mj-cs"/>
              </a:defRPr>
            </a:lvl1pPr>
          </a:lstStyle>
          <a:p>
            <a:r>
              <a:rPr lang="en-GB" dirty="0"/>
              <a:t>Presentation cover </a:t>
            </a:r>
          </a:p>
        </p:txBody>
      </p:sp>
      <p:sp>
        <p:nvSpPr>
          <p:cNvPr id="22" name="Subtitle 2">
            <a:extLst>
              <a:ext uri="{FF2B5EF4-FFF2-40B4-BE49-F238E27FC236}">
                <a16:creationId xmlns:a16="http://schemas.microsoft.com/office/drawing/2014/main" id="{3EA8F0C7-76A8-FB4F-8DA8-2931EE26D975}"/>
              </a:ext>
            </a:extLst>
          </p:cNvPr>
          <p:cNvSpPr>
            <a:spLocks noGrp="1"/>
          </p:cNvSpPr>
          <p:nvPr>
            <p:ph type="subTitle" idx="1" hasCustomPrompt="1"/>
          </p:nvPr>
        </p:nvSpPr>
        <p:spPr>
          <a:xfrm>
            <a:off x="578223" y="3814684"/>
            <a:ext cx="5618181" cy="349564"/>
          </a:xfrm>
        </p:spPr>
        <p:txBody>
          <a:bodyPr anchor="t"/>
          <a:lstStyle>
            <a:lvl1pPr marL="0" indent="0" algn="l">
              <a:buNone/>
              <a:defRPr lang="en-GB" sz="2200" b="0" i="0" kern="1200" dirty="0" smtClean="0">
                <a:solidFill>
                  <a:schemeClr val="bg1"/>
                </a:solidFill>
                <a:latin typeface="Precisely Light" pitchFamily="2" charset="0"/>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Presentation subtitle if required</a:t>
            </a:r>
          </a:p>
          <a:p>
            <a:endParaRPr lang="en-GB" dirty="0"/>
          </a:p>
        </p:txBody>
      </p:sp>
      <p:sp>
        <p:nvSpPr>
          <p:cNvPr id="29" name="Text Placeholder 27">
            <a:extLst>
              <a:ext uri="{FF2B5EF4-FFF2-40B4-BE49-F238E27FC236}">
                <a16:creationId xmlns:a16="http://schemas.microsoft.com/office/drawing/2014/main" id="{44600739-CAB2-AC40-A6DD-B031E1A8CCF3}"/>
              </a:ext>
            </a:extLst>
          </p:cNvPr>
          <p:cNvSpPr>
            <a:spLocks noGrp="1"/>
          </p:cNvSpPr>
          <p:nvPr>
            <p:ph type="body" sz="quarter" idx="10" hasCustomPrompt="1"/>
          </p:nvPr>
        </p:nvSpPr>
        <p:spPr>
          <a:xfrm>
            <a:off x="578223" y="6264824"/>
            <a:ext cx="2197100" cy="133722"/>
          </a:xfrm>
        </p:spPr>
        <p:txBody>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lang="en-GB" sz="1000" b="0" i="0" kern="1200" dirty="0" smtClean="0">
                <a:solidFill>
                  <a:schemeClr val="bg1"/>
                </a:solidFill>
                <a:latin typeface="Precisely Light" pitchFamily="2" charset="0"/>
                <a:ea typeface="+mn-ea"/>
                <a:cs typeface="+mn-cs"/>
              </a:defRPr>
            </a:lvl1pPr>
            <a:lvl2pPr marL="215900" indent="0">
              <a:buFontTx/>
              <a:buNone/>
              <a:defRPr>
                <a:solidFill>
                  <a:schemeClr val="bg1"/>
                </a:solidFill>
              </a:defRPr>
            </a:lvl2pPr>
            <a:lvl3pPr marL="393700" indent="0">
              <a:buFontTx/>
              <a:buNone/>
              <a:defRPr>
                <a:solidFill>
                  <a:schemeClr val="bg1"/>
                </a:solidFill>
              </a:defRPr>
            </a:lvl3pPr>
            <a:lvl4pPr marL="571500" indent="0">
              <a:buFontTx/>
              <a:buNone/>
              <a:defRPr>
                <a:solidFill>
                  <a:schemeClr val="bg1"/>
                </a:solidFill>
              </a:defRPr>
            </a:lvl4pPr>
            <a:lvl5pPr marL="711200" indent="0">
              <a:buFontTx/>
              <a:buNone/>
              <a:defRPr>
                <a:solidFill>
                  <a:schemeClr val="bg1"/>
                </a:solidFill>
              </a:defRPr>
            </a:lvl5pPr>
          </a:lstStyle>
          <a:p>
            <a:pPr lvl="0"/>
            <a:r>
              <a:rPr lang="en-GB" dirty="0"/>
              <a:t>Month DD, YYYY</a:t>
            </a:r>
          </a:p>
        </p:txBody>
      </p:sp>
      <p:sp>
        <p:nvSpPr>
          <p:cNvPr id="9" name="Text Placeholder 27">
            <a:extLst>
              <a:ext uri="{FF2B5EF4-FFF2-40B4-BE49-F238E27FC236}">
                <a16:creationId xmlns:a16="http://schemas.microsoft.com/office/drawing/2014/main" id="{0F208FD8-F22B-C64A-80C6-1EE7D54C8F55}"/>
              </a:ext>
            </a:extLst>
          </p:cNvPr>
          <p:cNvSpPr>
            <a:spLocks noGrp="1"/>
          </p:cNvSpPr>
          <p:nvPr>
            <p:ph type="body" sz="quarter" idx="11" hasCustomPrompt="1"/>
          </p:nvPr>
        </p:nvSpPr>
        <p:spPr>
          <a:xfrm>
            <a:off x="578221" y="5177703"/>
            <a:ext cx="2835539" cy="349564"/>
          </a:xfrm>
        </p:spPr>
        <p:txBody>
          <a:bodyPr/>
          <a:lstStyle>
            <a:lvl1pPr marL="0" marR="0" indent="0" algn="l" defTabSz="914400" rtl="0" eaLnBrk="1" fontAlgn="auto" latinLnBrk="0" hangingPunct="1">
              <a:lnSpc>
                <a:spcPct val="100000"/>
              </a:lnSpc>
              <a:spcBef>
                <a:spcPts val="700"/>
              </a:spcBef>
              <a:spcAft>
                <a:spcPts val="0"/>
              </a:spcAft>
              <a:buClr>
                <a:schemeClr val="accent1"/>
              </a:buClr>
              <a:buSzTx/>
              <a:buFont typeface="Arial" panose="020B0604020202020204" pitchFamily="34" charset="0"/>
              <a:buNone/>
              <a:tabLst/>
              <a:defRPr lang="en-GB" sz="1800" b="0" i="0" kern="1200" dirty="0" smtClean="0">
                <a:solidFill>
                  <a:schemeClr val="bg1"/>
                </a:solidFill>
                <a:latin typeface="Precisely Light" pitchFamily="2" charset="0"/>
                <a:ea typeface="+mn-ea"/>
                <a:cs typeface="+mn-cs"/>
              </a:defRPr>
            </a:lvl1pPr>
            <a:lvl2pPr marL="215900" indent="0">
              <a:buFontTx/>
              <a:buNone/>
              <a:defRPr>
                <a:solidFill>
                  <a:schemeClr val="bg1"/>
                </a:solidFill>
              </a:defRPr>
            </a:lvl2pPr>
            <a:lvl3pPr marL="393700" indent="0">
              <a:buFontTx/>
              <a:buNone/>
              <a:defRPr>
                <a:solidFill>
                  <a:schemeClr val="bg1"/>
                </a:solidFill>
              </a:defRPr>
            </a:lvl3pPr>
            <a:lvl4pPr marL="571500" indent="0">
              <a:buFontTx/>
              <a:buNone/>
              <a:defRPr>
                <a:solidFill>
                  <a:schemeClr val="bg1"/>
                </a:solidFill>
              </a:defRPr>
            </a:lvl4pPr>
            <a:lvl5pPr marL="711200" indent="0">
              <a:buFontTx/>
              <a:buNone/>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dirty="0"/>
              <a:t>Presenter Name | Title</a:t>
            </a:r>
          </a:p>
        </p:txBody>
      </p:sp>
      <p:grpSp>
        <p:nvGrpSpPr>
          <p:cNvPr id="2" name="Graphic 37">
            <a:extLst>
              <a:ext uri="{FF2B5EF4-FFF2-40B4-BE49-F238E27FC236}">
                <a16:creationId xmlns:a16="http://schemas.microsoft.com/office/drawing/2014/main" id="{B9EA58FD-2063-B343-914A-6A2323D033BD}"/>
              </a:ext>
            </a:extLst>
          </p:cNvPr>
          <p:cNvGrpSpPr/>
          <p:nvPr/>
        </p:nvGrpSpPr>
        <p:grpSpPr>
          <a:xfrm>
            <a:off x="618862" y="388334"/>
            <a:ext cx="1673922" cy="428999"/>
            <a:chOff x="578222" y="459455"/>
            <a:chExt cx="1673922" cy="428999"/>
          </a:xfrm>
          <a:solidFill>
            <a:srgbClr val="FFFFFF"/>
          </a:solidFill>
        </p:grpSpPr>
        <p:sp>
          <p:nvSpPr>
            <p:cNvPr id="3" name="Freeform 2">
              <a:extLst>
                <a:ext uri="{FF2B5EF4-FFF2-40B4-BE49-F238E27FC236}">
                  <a16:creationId xmlns:a16="http://schemas.microsoft.com/office/drawing/2014/main" id="{92184564-D90C-E74D-B52C-2888D4B4030F}"/>
                </a:ext>
              </a:extLst>
            </p:cNvPr>
            <p:cNvSpPr/>
            <p:nvPr/>
          </p:nvSpPr>
          <p:spPr>
            <a:xfrm>
              <a:off x="631472" y="569786"/>
              <a:ext cx="214762" cy="214601"/>
            </a:xfrm>
            <a:custGeom>
              <a:avLst/>
              <a:gdLst>
                <a:gd name="connsiteX0" fmla="*/ 107381 w 214762"/>
                <a:gd name="connsiteY0" fmla="*/ 0 h 214601"/>
                <a:gd name="connsiteX1" fmla="*/ 0 w 214762"/>
                <a:gd name="connsiteY1" fmla="*/ 107301 h 214601"/>
                <a:gd name="connsiteX2" fmla="*/ 107381 w 214762"/>
                <a:gd name="connsiteY2" fmla="*/ 214601 h 214601"/>
                <a:gd name="connsiteX3" fmla="*/ 214763 w 214762"/>
                <a:gd name="connsiteY3" fmla="*/ 107301 h 214601"/>
                <a:gd name="connsiteX4" fmla="*/ 214763 w 214762"/>
                <a:gd name="connsiteY4" fmla="*/ 107252 h 214601"/>
                <a:gd name="connsiteX5" fmla="*/ 107381 w 214762"/>
                <a:gd name="connsiteY5" fmla="*/ 0 h 214601"/>
                <a:gd name="connsiteX6" fmla="*/ 107381 w 214762"/>
                <a:gd name="connsiteY6" fmla="*/ 161237 h 214601"/>
                <a:gd name="connsiteX7" fmla="*/ 53405 w 214762"/>
                <a:gd name="connsiteY7" fmla="*/ 107301 h 214601"/>
                <a:gd name="connsiteX8" fmla="*/ 107381 w 214762"/>
                <a:gd name="connsiteY8" fmla="*/ 53365 h 214601"/>
                <a:gd name="connsiteX9" fmla="*/ 161358 w 214762"/>
                <a:gd name="connsiteY9" fmla="*/ 107301 h 214601"/>
                <a:gd name="connsiteX10" fmla="*/ 107381 w 214762"/>
                <a:gd name="connsiteY10" fmla="*/ 161188 h 2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762" h="214601">
                  <a:moveTo>
                    <a:pt x="107381" y="0"/>
                  </a:moveTo>
                  <a:cubicBezTo>
                    <a:pt x="48076" y="0"/>
                    <a:pt x="0" y="48040"/>
                    <a:pt x="0" y="107301"/>
                  </a:cubicBezTo>
                  <a:cubicBezTo>
                    <a:pt x="0" y="166562"/>
                    <a:pt x="48076" y="214601"/>
                    <a:pt x="107381" y="214601"/>
                  </a:cubicBezTo>
                  <a:cubicBezTo>
                    <a:pt x="166687" y="214601"/>
                    <a:pt x="214763" y="166562"/>
                    <a:pt x="214763" y="107301"/>
                  </a:cubicBezTo>
                  <a:cubicBezTo>
                    <a:pt x="214763" y="107284"/>
                    <a:pt x="214763" y="107269"/>
                    <a:pt x="214763" y="107252"/>
                  </a:cubicBezTo>
                  <a:cubicBezTo>
                    <a:pt x="214736" y="48011"/>
                    <a:pt x="166667" y="0"/>
                    <a:pt x="107381" y="0"/>
                  </a:cubicBezTo>
                  <a:close/>
                  <a:moveTo>
                    <a:pt x="107381" y="161237"/>
                  </a:moveTo>
                  <a:cubicBezTo>
                    <a:pt x="77571" y="161237"/>
                    <a:pt x="53405" y="137089"/>
                    <a:pt x="53405" y="107301"/>
                  </a:cubicBezTo>
                  <a:cubicBezTo>
                    <a:pt x="53405" y="77513"/>
                    <a:pt x="77571" y="53365"/>
                    <a:pt x="107381" y="53365"/>
                  </a:cubicBezTo>
                  <a:cubicBezTo>
                    <a:pt x="137192" y="53365"/>
                    <a:pt x="161358" y="77513"/>
                    <a:pt x="161358" y="107301"/>
                  </a:cubicBezTo>
                  <a:cubicBezTo>
                    <a:pt x="161331" y="137070"/>
                    <a:pt x="137173" y="161188"/>
                    <a:pt x="107381" y="161188"/>
                  </a:cubicBezTo>
                  <a:close/>
                </a:path>
              </a:pathLst>
            </a:custGeom>
            <a:solidFill>
              <a:schemeClr val="bg1"/>
            </a:solidFill>
            <a:ln w="965" cap="flat">
              <a:noFill/>
              <a:prstDash val="solid"/>
              <a:miter/>
            </a:ln>
          </p:spPr>
          <p:txBody>
            <a:bodyPr rtlCol="0" anchor="ctr"/>
            <a:lstStyle/>
            <a:p>
              <a:endParaRPr lang="en-US" b="0" i="0" dirty="0">
                <a:latin typeface="Precisely" pitchFamily="2" charset="0"/>
              </a:endParaRPr>
            </a:p>
          </p:txBody>
        </p:sp>
        <p:sp>
          <p:nvSpPr>
            <p:cNvPr id="4" name="Freeform 3">
              <a:extLst>
                <a:ext uri="{FF2B5EF4-FFF2-40B4-BE49-F238E27FC236}">
                  <a16:creationId xmlns:a16="http://schemas.microsoft.com/office/drawing/2014/main" id="{AF8B3521-EBEA-EC43-8B55-F1D0515BB6E9}"/>
                </a:ext>
              </a:extLst>
            </p:cNvPr>
            <p:cNvSpPr/>
            <p:nvPr/>
          </p:nvSpPr>
          <p:spPr>
            <a:xfrm>
              <a:off x="578222" y="573513"/>
              <a:ext cx="53501" cy="314602"/>
            </a:xfrm>
            <a:custGeom>
              <a:avLst/>
              <a:gdLst>
                <a:gd name="connsiteX0" fmla="*/ 0 w 53501"/>
                <a:gd name="connsiteY0" fmla="*/ 0 h 314602"/>
                <a:gd name="connsiteX1" fmla="*/ 53502 w 53501"/>
                <a:gd name="connsiteY1" fmla="*/ 0 h 314602"/>
                <a:gd name="connsiteX2" fmla="*/ 53502 w 53501"/>
                <a:gd name="connsiteY2" fmla="*/ 314602 h 314602"/>
                <a:gd name="connsiteX3" fmla="*/ 0 w 53501"/>
                <a:gd name="connsiteY3" fmla="*/ 314602 h 314602"/>
              </a:gdLst>
              <a:ahLst/>
              <a:cxnLst>
                <a:cxn ang="0">
                  <a:pos x="connsiteX0" y="connsiteY0"/>
                </a:cxn>
                <a:cxn ang="0">
                  <a:pos x="connsiteX1" y="connsiteY1"/>
                </a:cxn>
                <a:cxn ang="0">
                  <a:pos x="connsiteX2" y="connsiteY2"/>
                </a:cxn>
                <a:cxn ang="0">
                  <a:pos x="connsiteX3" y="connsiteY3"/>
                </a:cxn>
              </a:cxnLst>
              <a:rect l="l" t="t" r="r" b="b"/>
              <a:pathLst>
                <a:path w="53501" h="314602">
                  <a:moveTo>
                    <a:pt x="0" y="0"/>
                  </a:moveTo>
                  <a:lnTo>
                    <a:pt x="53502" y="0"/>
                  </a:lnTo>
                  <a:lnTo>
                    <a:pt x="53502" y="314602"/>
                  </a:lnTo>
                  <a:lnTo>
                    <a:pt x="0" y="314602"/>
                  </a:lnTo>
                  <a:close/>
                </a:path>
              </a:pathLst>
            </a:custGeom>
            <a:solidFill>
              <a:schemeClr val="bg1"/>
            </a:solidFill>
            <a:ln w="965" cap="flat">
              <a:noFill/>
              <a:prstDash val="solid"/>
              <a:miter/>
            </a:ln>
          </p:spPr>
          <p:txBody>
            <a:bodyPr rtlCol="0" anchor="ctr"/>
            <a:lstStyle/>
            <a:p>
              <a:endParaRPr lang="en-US" b="0" i="0" dirty="0">
                <a:latin typeface="Precisely" pitchFamily="2" charset="0"/>
              </a:endParaRPr>
            </a:p>
          </p:txBody>
        </p:sp>
        <p:sp>
          <p:nvSpPr>
            <p:cNvPr id="5" name="Freeform 4">
              <a:extLst>
                <a:ext uri="{FF2B5EF4-FFF2-40B4-BE49-F238E27FC236}">
                  <a16:creationId xmlns:a16="http://schemas.microsoft.com/office/drawing/2014/main" id="{26FB9316-BF61-5E41-842A-354109746919}"/>
                </a:ext>
              </a:extLst>
            </p:cNvPr>
            <p:cNvSpPr/>
            <p:nvPr/>
          </p:nvSpPr>
          <p:spPr>
            <a:xfrm>
              <a:off x="1009473" y="569621"/>
              <a:ext cx="209725" cy="215143"/>
            </a:xfrm>
            <a:custGeom>
              <a:avLst/>
              <a:gdLst>
                <a:gd name="connsiteX0" fmla="*/ 106354 w 209725"/>
                <a:gd name="connsiteY0" fmla="*/ 0 h 215143"/>
                <a:gd name="connsiteX1" fmla="*/ 0 w 209725"/>
                <a:gd name="connsiteY1" fmla="*/ 108869 h 215143"/>
                <a:gd name="connsiteX2" fmla="*/ 109387 w 209725"/>
                <a:gd name="connsiteY2" fmla="*/ 215144 h 215143"/>
                <a:gd name="connsiteX3" fmla="*/ 195850 w 209725"/>
                <a:gd name="connsiteY3" fmla="*/ 173242 h 215143"/>
                <a:gd name="connsiteX4" fmla="*/ 159536 w 209725"/>
                <a:gd name="connsiteY4" fmla="*/ 144294 h 215143"/>
                <a:gd name="connsiteX5" fmla="*/ 108951 w 209725"/>
                <a:gd name="connsiteY5" fmla="*/ 167191 h 215143"/>
                <a:gd name="connsiteX6" fmla="*/ 51884 w 209725"/>
                <a:gd name="connsiteY6" fmla="*/ 124418 h 215143"/>
                <a:gd name="connsiteX7" fmla="*/ 208426 w 209725"/>
                <a:gd name="connsiteY7" fmla="*/ 124418 h 215143"/>
                <a:gd name="connsiteX8" fmla="*/ 209725 w 209725"/>
                <a:gd name="connsiteY8" fmla="*/ 107572 h 215143"/>
                <a:gd name="connsiteX9" fmla="*/ 106354 w 209725"/>
                <a:gd name="connsiteY9" fmla="*/ 0 h 215143"/>
                <a:gd name="connsiteX10" fmla="*/ 53608 w 209725"/>
                <a:gd name="connsiteY10" fmla="*/ 85111 h 215143"/>
                <a:gd name="connsiteX11" fmla="*/ 105928 w 209725"/>
                <a:gd name="connsiteY11" fmla="*/ 48388 h 215143"/>
                <a:gd name="connsiteX12" fmla="*/ 156078 w 209725"/>
                <a:gd name="connsiteY12" fmla="*/ 85111 h 21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725" h="215143">
                  <a:moveTo>
                    <a:pt x="106354" y="0"/>
                  </a:moveTo>
                  <a:cubicBezTo>
                    <a:pt x="41071" y="0"/>
                    <a:pt x="0" y="50112"/>
                    <a:pt x="0" y="108869"/>
                  </a:cubicBezTo>
                  <a:cubicBezTo>
                    <a:pt x="0" y="168895"/>
                    <a:pt x="47562" y="215144"/>
                    <a:pt x="109387" y="215144"/>
                  </a:cubicBezTo>
                  <a:cubicBezTo>
                    <a:pt x="144402" y="215144"/>
                    <a:pt x="177257" y="199595"/>
                    <a:pt x="195850" y="173242"/>
                  </a:cubicBezTo>
                  <a:lnTo>
                    <a:pt x="159536" y="144294"/>
                  </a:lnTo>
                  <a:cubicBezTo>
                    <a:pt x="147425" y="160278"/>
                    <a:pt x="127563" y="167191"/>
                    <a:pt x="108951" y="167191"/>
                  </a:cubicBezTo>
                  <a:cubicBezTo>
                    <a:pt x="78257" y="167191"/>
                    <a:pt x="57939" y="149474"/>
                    <a:pt x="51884" y="124418"/>
                  </a:cubicBezTo>
                  <a:lnTo>
                    <a:pt x="208426" y="124418"/>
                  </a:lnTo>
                  <a:cubicBezTo>
                    <a:pt x="209309" y="118846"/>
                    <a:pt x="209743" y="113212"/>
                    <a:pt x="209725" y="107572"/>
                  </a:cubicBezTo>
                  <a:cubicBezTo>
                    <a:pt x="209686" y="49250"/>
                    <a:pt x="166890" y="0"/>
                    <a:pt x="106354" y="0"/>
                  </a:cubicBezTo>
                  <a:close/>
                  <a:moveTo>
                    <a:pt x="53608" y="85111"/>
                  </a:moveTo>
                  <a:cubicBezTo>
                    <a:pt x="61359" y="63075"/>
                    <a:pt x="81280" y="48388"/>
                    <a:pt x="105928" y="48388"/>
                  </a:cubicBezTo>
                  <a:cubicBezTo>
                    <a:pt x="131429" y="48388"/>
                    <a:pt x="153055" y="64373"/>
                    <a:pt x="156078" y="85111"/>
                  </a:cubicBezTo>
                  <a:close/>
                </a:path>
              </a:pathLst>
            </a:custGeom>
            <a:solidFill>
              <a:schemeClr val="bg1"/>
            </a:solidFill>
            <a:ln w="965" cap="flat">
              <a:noFill/>
              <a:prstDash val="solid"/>
              <a:miter/>
            </a:ln>
          </p:spPr>
          <p:txBody>
            <a:bodyPr rtlCol="0" anchor="ctr"/>
            <a:lstStyle/>
            <a:p>
              <a:endParaRPr lang="en-US" b="0" i="0" dirty="0">
                <a:latin typeface="Precisely" pitchFamily="2" charset="0"/>
              </a:endParaRPr>
            </a:p>
          </p:txBody>
        </p:sp>
        <p:sp>
          <p:nvSpPr>
            <p:cNvPr id="6" name="Freeform 5">
              <a:extLst>
                <a:ext uri="{FF2B5EF4-FFF2-40B4-BE49-F238E27FC236}">
                  <a16:creationId xmlns:a16="http://schemas.microsoft.com/office/drawing/2014/main" id="{62D13186-5A06-3D40-8B26-2DFC596FC880}"/>
                </a:ext>
              </a:extLst>
            </p:cNvPr>
            <p:cNvSpPr/>
            <p:nvPr/>
          </p:nvSpPr>
          <p:spPr>
            <a:xfrm>
              <a:off x="1544578" y="569621"/>
              <a:ext cx="160398" cy="215143"/>
            </a:xfrm>
            <a:custGeom>
              <a:avLst/>
              <a:gdLst>
                <a:gd name="connsiteX0" fmla="*/ 57532 w 160398"/>
                <a:gd name="connsiteY0" fmla="*/ 61342 h 215143"/>
                <a:gd name="connsiteX1" fmla="*/ 78722 w 160398"/>
                <a:gd name="connsiteY1" fmla="*/ 48388 h 215143"/>
                <a:gd name="connsiteX2" fmla="*/ 124976 w 160398"/>
                <a:gd name="connsiteY2" fmla="*/ 63937 h 215143"/>
                <a:gd name="connsiteX3" fmla="*/ 153074 w 160398"/>
                <a:gd name="connsiteY3" fmla="*/ 25918 h 215143"/>
                <a:gd name="connsiteX4" fmla="*/ 78276 w 160398"/>
                <a:gd name="connsiteY4" fmla="*/ 0 h 215143"/>
                <a:gd name="connsiteX5" fmla="*/ 5610 w 160398"/>
                <a:gd name="connsiteY5" fmla="*/ 65670 h 215143"/>
                <a:gd name="connsiteX6" fmla="*/ 109813 w 160398"/>
                <a:gd name="connsiteY6" fmla="*/ 151642 h 215143"/>
                <a:gd name="connsiteX7" fmla="*/ 84729 w 160398"/>
                <a:gd name="connsiteY7" fmla="*/ 166755 h 215143"/>
                <a:gd name="connsiteX8" fmla="*/ 28098 w 160398"/>
                <a:gd name="connsiteY8" fmla="*/ 145591 h 215143"/>
                <a:gd name="connsiteX9" fmla="*/ 0 w 160398"/>
                <a:gd name="connsiteY9" fmla="*/ 186196 h 215143"/>
                <a:gd name="connsiteX10" fmla="*/ 81280 w 160398"/>
                <a:gd name="connsiteY10" fmla="*/ 215144 h 215143"/>
                <a:gd name="connsiteX11" fmla="*/ 160399 w 160398"/>
                <a:gd name="connsiteY11" fmla="*/ 149909 h 215143"/>
                <a:gd name="connsiteX12" fmla="*/ 57532 w 160398"/>
                <a:gd name="connsiteY12" fmla="*/ 61342 h 21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398" h="215143">
                  <a:moveTo>
                    <a:pt x="57532" y="61342"/>
                  </a:moveTo>
                  <a:cubicBezTo>
                    <a:pt x="57532" y="56163"/>
                    <a:pt x="60991" y="48388"/>
                    <a:pt x="78722" y="48388"/>
                  </a:cubicBezTo>
                  <a:cubicBezTo>
                    <a:pt x="89961" y="48388"/>
                    <a:pt x="106819" y="51409"/>
                    <a:pt x="124976" y="63937"/>
                  </a:cubicBezTo>
                  <a:lnTo>
                    <a:pt x="153074" y="25918"/>
                  </a:lnTo>
                  <a:cubicBezTo>
                    <a:pt x="129724" y="4318"/>
                    <a:pt x="96433" y="0"/>
                    <a:pt x="78276" y="0"/>
                  </a:cubicBezTo>
                  <a:cubicBezTo>
                    <a:pt x="32448" y="0"/>
                    <a:pt x="5610" y="28077"/>
                    <a:pt x="5610" y="65670"/>
                  </a:cubicBezTo>
                  <a:cubicBezTo>
                    <a:pt x="5610" y="139976"/>
                    <a:pt x="109813" y="120961"/>
                    <a:pt x="109813" y="151642"/>
                  </a:cubicBezTo>
                  <a:cubicBezTo>
                    <a:pt x="109813" y="158981"/>
                    <a:pt x="103758" y="166755"/>
                    <a:pt x="84729" y="166755"/>
                  </a:cubicBezTo>
                  <a:cubicBezTo>
                    <a:pt x="70031" y="166755"/>
                    <a:pt x="47117" y="162011"/>
                    <a:pt x="28098" y="145591"/>
                  </a:cubicBezTo>
                  <a:lnTo>
                    <a:pt x="0" y="186196"/>
                  </a:lnTo>
                  <a:cubicBezTo>
                    <a:pt x="18593" y="200457"/>
                    <a:pt x="43241" y="215144"/>
                    <a:pt x="81280" y="215144"/>
                  </a:cubicBezTo>
                  <a:cubicBezTo>
                    <a:pt x="133163" y="215144"/>
                    <a:pt x="160399" y="187493"/>
                    <a:pt x="160399" y="149909"/>
                  </a:cubicBezTo>
                  <a:cubicBezTo>
                    <a:pt x="160428" y="76465"/>
                    <a:pt x="57532" y="90290"/>
                    <a:pt x="57532" y="61342"/>
                  </a:cubicBezTo>
                  <a:close/>
                </a:path>
              </a:pathLst>
            </a:custGeom>
            <a:solidFill>
              <a:schemeClr val="bg1"/>
            </a:solidFill>
            <a:ln w="965" cap="flat">
              <a:noFill/>
              <a:prstDash val="solid"/>
              <a:miter/>
            </a:ln>
          </p:spPr>
          <p:txBody>
            <a:bodyPr rtlCol="0" anchor="ctr"/>
            <a:lstStyle/>
            <a:p>
              <a:endParaRPr lang="en-US" b="0" i="0" dirty="0">
                <a:latin typeface="Precisely" pitchFamily="2" charset="0"/>
              </a:endParaRPr>
            </a:p>
          </p:txBody>
        </p:sp>
        <p:sp>
          <p:nvSpPr>
            <p:cNvPr id="10" name="Freeform 9">
              <a:extLst>
                <a:ext uri="{FF2B5EF4-FFF2-40B4-BE49-F238E27FC236}">
                  <a16:creationId xmlns:a16="http://schemas.microsoft.com/office/drawing/2014/main" id="{E7CFDA7C-3DB7-B340-B966-F194C6CBEBD0}"/>
                </a:ext>
              </a:extLst>
            </p:cNvPr>
            <p:cNvSpPr/>
            <p:nvPr/>
          </p:nvSpPr>
          <p:spPr>
            <a:xfrm>
              <a:off x="1724238" y="569621"/>
              <a:ext cx="210122" cy="215143"/>
            </a:xfrm>
            <a:custGeom>
              <a:avLst/>
              <a:gdLst>
                <a:gd name="connsiteX0" fmla="*/ 210122 w 210122"/>
                <a:gd name="connsiteY0" fmla="*/ 107572 h 215143"/>
                <a:gd name="connsiteX1" fmla="*/ 106364 w 210122"/>
                <a:gd name="connsiteY1" fmla="*/ 0 h 215143"/>
                <a:gd name="connsiteX2" fmla="*/ 0 w 210122"/>
                <a:gd name="connsiteY2" fmla="*/ 108869 h 215143"/>
                <a:gd name="connsiteX3" fmla="*/ 109387 w 210122"/>
                <a:gd name="connsiteY3" fmla="*/ 215144 h 215143"/>
                <a:gd name="connsiteX4" fmla="*/ 196286 w 210122"/>
                <a:gd name="connsiteY4" fmla="*/ 173242 h 215143"/>
                <a:gd name="connsiteX5" fmla="*/ 159972 w 210122"/>
                <a:gd name="connsiteY5" fmla="*/ 144294 h 215143"/>
                <a:gd name="connsiteX6" fmla="*/ 108951 w 210122"/>
                <a:gd name="connsiteY6" fmla="*/ 167191 h 215143"/>
                <a:gd name="connsiteX7" fmla="*/ 51884 w 210122"/>
                <a:gd name="connsiteY7" fmla="*/ 124418 h 215143"/>
                <a:gd name="connsiteX8" fmla="*/ 208843 w 210122"/>
                <a:gd name="connsiteY8" fmla="*/ 124418 h 215143"/>
                <a:gd name="connsiteX9" fmla="*/ 210122 w 210122"/>
                <a:gd name="connsiteY9" fmla="*/ 107572 h 215143"/>
                <a:gd name="connsiteX10" fmla="*/ 53608 w 210122"/>
                <a:gd name="connsiteY10" fmla="*/ 85111 h 215143"/>
                <a:gd name="connsiteX11" fmla="*/ 105928 w 210122"/>
                <a:gd name="connsiteY11" fmla="*/ 48388 h 215143"/>
                <a:gd name="connsiteX12" fmla="*/ 156514 w 210122"/>
                <a:gd name="connsiteY12" fmla="*/ 85111 h 21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122" h="215143">
                  <a:moveTo>
                    <a:pt x="210122" y="107572"/>
                  </a:moveTo>
                  <a:cubicBezTo>
                    <a:pt x="210122" y="49250"/>
                    <a:pt x="167317" y="0"/>
                    <a:pt x="106364" y="0"/>
                  </a:cubicBezTo>
                  <a:cubicBezTo>
                    <a:pt x="41071" y="0"/>
                    <a:pt x="0" y="50112"/>
                    <a:pt x="0" y="108869"/>
                  </a:cubicBezTo>
                  <a:cubicBezTo>
                    <a:pt x="0" y="168895"/>
                    <a:pt x="47562" y="215144"/>
                    <a:pt x="109387" y="215144"/>
                  </a:cubicBezTo>
                  <a:cubicBezTo>
                    <a:pt x="144839" y="215144"/>
                    <a:pt x="177693" y="199595"/>
                    <a:pt x="196286" y="173242"/>
                  </a:cubicBezTo>
                  <a:lnTo>
                    <a:pt x="159972" y="144294"/>
                  </a:lnTo>
                  <a:cubicBezTo>
                    <a:pt x="147861" y="160278"/>
                    <a:pt x="127544" y="167191"/>
                    <a:pt x="108951" y="167191"/>
                  </a:cubicBezTo>
                  <a:cubicBezTo>
                    <a:pt x="78257" y="167191"/>
                    <a:pt x="57939" y="149474"/>
                    <a:pt x="51884" y="124418"/>
                  </a:cubicBezTo>
                  <a:lnTo>
                    <a:pt x="208843" y="124418"/>
                  </a:lnTo>
                  <a:cubicBezTo>
                    <a:pt x="209715" y="118845"/>
                    <a:pt x="210141" y="113212"/>
                    <a:pt x="210122" y="107572"/>
                  </a:cubicBezTo>
                  <a:close/>
                  <a:moveTo>
                    <a:pt x="53608" y="85111"/>
                  </a:moveTo>
                  <a:cubicBezTo>
                    <a:pt x="61360" y="63075"/>
                    <a:pt x="81280" y="48388"/>
                    <a:pt x="105928" y="48388"/>
                  </a:cubicBezTo>
                  <a:cubicBezTo>
                    <a:pt x="131865" y="48388"/>
                    <a:pt x="153481" y="64373"/>
                    <a:pt x="156514" y="85111"/>
                  </a:cubicBezTo>
                  <a:close/>
                </a:path>
              </a:pathLst>
            </a:custGeom>
            <a:solidFill>
              <a:schemeClr val="bg1"/>
            </a:solidFill>
            <a:ln w="965" cap="flat">
              <a:noFill/>
              <a:prstDash val="solid"/>
              <a:miter/>
            </a:ln>
          </p:spPr>
          <p:txBody>
            <a:bodyPr rtlCol="0" anchor="ctr"/>
            <a:lstStyle/>
            <a:p>
              <a:endParaRPr lang="en-US" b="0" i="0" dirty="0">
                <a:latin typeface="Precisely" pitchFamily="2" charset="0"/>
              </a:endParaRPr>
            </a:p>
          </p:txBody>
        </p:sp>
        <p:sp>
          <p:nvSpPr>
            <p:cNvPr id="11" name="Freeform 10">
              <a:extLst>
                <a:ext uri="{FF2B5EF4-FFF2-40B4-BE49-F238E27FC236}">
                  <a16:creationId xmlns:a16="http://schemas.microsoft.com/office/drawing/2014/main" id="{D2B6B8FB-3942-3047-929A-B29B4A4868F9}"/>
                </a:ext>
              </a:extLst>
            </p:cNvPr>
            <p:cNvSpPr/>
            <p:nvPr/>
          </p:nvSpPr>
          <p:spPr>
            <a:xfrm>
              <a:off x="1459216" y="472418"/>
              <a:ext cx="67011" cy="66961"/>
            </a:xfrm>
            <a:custGeom>
              <a:avLst/>
              <a:gdLst>
                <a:gd name="connsiteX0" fmla="*/ 33721 w 67011"/>
                <a:gd name="connsiteY0" fmla="*/ 0 h 66961"/>
                <a:gd name="connsiteX1" fmla="*/ 4 w 67011"/>
                <a:gd name="connsiteY1" fmla="*/ 33266 h 66961"/>
                <a:gd name="connsiteX2" fmla="*/ 32723 w 67011"/>
                <a:gd name="connsiteY2" fmla="*/ 66958 h 66961"/>
                <a:gd name="connsiteX3" fmla="*/ 33721 w 67011"/>
                <a:gd name="connsiteY3" fmla="*/ 66958 h 66961"/>
                <a:gd name="connsiteX4" fmla="*/ 67012 w 67011"/>
                <a:gd name="connsiteY4" fmla="*/ 33266 h 66961"/>
                <a:gd name="connsiteX5" fmla="*/ 33721 w 67011"/>
                <a:gd name="connsiteY5" fmla="*/ 0 h 6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11" h="66961">
                  <a:moveTo>
                    <a:pt x="33721" y="0"/>
                  </a:moveTo>
                  <a:cubicBezTo>
                    <a:pt x="14702" y="0"/>
                    <a:pt x="4" y="14251"/>
                    <a:pt x="4" y="33266"/>
                  </a:cubicBezTo>
                  <a:cubicBezTo>
                    <a:pt x="-268" y="51599"/>
                    <a:pt x="14382" y="66683"/>
                    <a:pt x="32723" y="66958"/>
                  </a:cubicBezTo>
                  <a:cubicBezTo>
                    <a:pt x="33052" y="66963"/>
                    <a:pt x="33391" y="66963"/>
                    <a:pt x="33721" y="66958"/>
                  </a:cubicBezTo>
                  <a:cubicBezTo>
                    <a:pt x="52750" y="66958"/>
                    <a:pt x="67012" y="52271"/>
                    <a:pt x="67012" y="33266"/>
                  </a:cubicBezTo>
                  <a:cubicBezTo>
                    <a:pt x="67012" y="14261"/>
                    <a:pt x="52750" y="0"/>
                    <a:pt x="33721" y="0"/>
                  </a:cubicBezTo>
                  <a:close/>
                </a:path>
              </a:pathLst>
            </a:custGeom>
            <a:solidFill>
              <a:schemeClr val="bg1"/>
            </a:solidFill>
            <a:ln w="965" cap="flat">
              <a:noFill/>
              <a:prstDash val="solid"/>
              <a:miter/>
            </a:ln>
          </p:spPr>
          <p:txBody>
            <a:bodyPr rtlCol="0" anchor="ctr"/>
            <a:lstStyle/>
            <a:p>
              <a:endParaRPr lang="en-US" b="0" i="0" dirty="0">
                <a:latin typeface="Precisely" pitchFamily="2" charset="0"/>
              </a:endParaRPr>
            </a:p>
          </p:txBody>
        </p:sp>
        <p:sp>
          <p:nvSpPr>
            <p:cNvPr id="12" name="Freeform 11">
              <a:extLst>
                <a:ext uri="{FF2B5EF4-FFF2-40B4-BE49-F238E27FC236}">
                  <a16:creationId xmlns:a16="http://schemas.microsoft.com/office/drawing/2014/main" id="{58C07241-20D3-484A-98FB-94D39EAD6A07}"/>
                </a:ext>
              </a:extLst>
            </p:cNvPr>
            <p:cNvSpPr/>
            <p:nvPr/>
          </p:nvSpPr>
          <p:spPr>
            <a:xfrm>
              <a:off x="1238391" y="569640"/>
              <a:ext cx="202341" cy="215143"/>
            </a:xfrm>
            <a:custGeom>
              <a:avLst/>
              <a:gdLst>
                <a:gd name="connsiteX0" fmla="*/ 108951 w 202341"/>
                <a:gd name="connsiteY0" fmla="*/ 164151 h 215143"/>
                <a:gd name="connsiteX1" fmla="*/ 52310 w 202341"/>
                <a:gd name="connsiteY1" fmla="*/ 107552 h 215143"/>
                <a:gd name="connsiteX2" fmla="*/ 108951 w 202341"/>
                <a:gd name="connsiteY2" fmla="*/ 50964 h 215143"/>
                <a:gd name="connsiteX3" fmla="*/ 155642 w 202341"/>
                <a:gd name="connsiteY3" fmla="*/ 75168 h 215143"/>
                <a:gd name="connsiteX4" fmla="*/ 201470 w 202341"/>
                <a:gd name="connsiteY4" fmla="*/ 48814 h 215143"/>
                <a:gd name="connsiteX5" fmla="*/ 108951 w 202341"/>
                <a:gd name="connsiteY5" fmla="*/ 0 h 215143"/>
                <a:gd name="connsiteX6" fmla="*/ 0 w 202341"/>
                <a:gd name="connsiteY6" fmla="*/ 107572 h 215143"/>
                <a:gd name="connsiteX7" fmla="*/ 108951 w 202341"/>
                <a:gd name="connsiteY7" fmla="*/ 215144 h 215143"/>
                <a:gd name="connsiteX8" fmla="*/ 202342 w 202341"/>
                <a:gd name="connsiteY8" fmla="*/ 164596 h 215143"/>
                <a:gd name="connsiteX9" fmla="*/ 156940 w 202341"/>
                <a:gd name="connsiteY9" fmla="*/ 137817 h 215143"/>
                <a:gd name="connsiteX10" fmla="*/ 108951 w 202341"/>
                <a:gd name="connsiteY10" fmla="*/ 164151 h 21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341" h="215143">
                  <a:moveTo>
                    <a:pt x="108951" y="164151"/>
                  </a:moveTo>
                  <a:cubicBezTo>
                    <a:pt x="77821" y="164151"/>
                    <a:pt x="52310" y="138224"/>
                    <a:pt x="52310" y="107552"/>
                  </a:cubicBezTo>
                  <a:cubicBezTo>
                    <a:pt x="52310" y="76881"/>
                    <a:pt x="77821" y="50964"/>
                    <a:pt x="108951" y="50964"/>
                  </a:cubicBezTo>
                  <a:cubicBezTo>
                    <a:pt x="127544" y="50899"/>
                    <a:pt x="144988" y="59941"/>
                    <a:pt x="155642" y="75168"/>
                  </a:cubicBezTo>
                  <a:lnTo>
                    <a:pt x="201470" y="48814"/>
                  </a:lnTo>
                  <a:cubicBezTo>
                    <a:pt x="182015" y="19441"/>
                    <a:pt x="147861" y="0"/>
                    <a:pt x="108951" y="0"/>
                  </a:cubicBezTo>
                  <a:cubicBezTo>
                    <a:pt x="48425" y="0"/>
                    <a:pt x="0" y="47527"/>
                    <a:pt x="0" y="107572"/>
                  </a:cubicBezTo>
                  <a:cubicBezTo>
                    <a:pt x="0" y="166755"/>
                    <a:pt x="48444" y="215144"/>
                    <a:pt x="108951" y="215144"/>
                  </a:cubicBezTo>
                  <a:cubicBezTo>
                    <a:pt x="148297" y="215144"/>
                    <a:pt x="183313" y="194812"/>
                    <a:pt x="202342" y="164596"/>
                  </a:cubicBezTo>
                  <a:lnTo>
                    <a:pt x="156940" y="137817"/>
                  </a:lnTo>
                  <a:cubicBezTo>
                    <a:pt x="146606" y="154327"/>
                    <a:pt x="128438" y="164296"/>
                    <a:pt x="108951" y="164151"/>
                  </a:cubicBezTo>
                  <a:close/>
                </a:path>
              </a:pathLst>
            </a:custGeom>
            <a:solidFill>
              <a:schemeClr val="bg1"/>
            </a:solidFill>
            <a:ln w="965" cap="flat">
              <a:noFill/>
              <a:prstDash val="solid"/>
              <a:miter/>
            </a:ln>
          </p:spPr>
          <p:txBody>
            <a:bodyPr rtlCol="0" anchor="ctr"/>
            <a:lstStyle/>
            <a:p>
              <a:endParaRPr lang="en-US" b="0" i="0" dirty="0">
                <a:latin typeface="Precisely" pitchFamily="2" charset="0"/>
              </a:endParaRPr>
            </a:p>
          </p:txBody>
        </p:sp>
        <p:sp>
          <p:nvSpPr>
            <p:cNvPr id="13" name="Freeform 12">
              <a:extLst>
                <a:ext uri="{FF2B5EF4-FFF2-40B4-BE49-F238E27FC236}">
                  <a16:creationId xmlns:a16="http://schemas.microsoft.com/office/drawing/2014/main" id="{99DE5E79-0DE1-6443-8912-5748FF729027}"/>
                </a:ext>
              </a:extLst>
            </p:cNvPr>
            <p:cNvSpPr/>
            <p:nvPr/>
          </p:nvSpPr>
          <p:spPr>
            <a:xfrm>
              <a:off x="1466137" y="573513"/>
              <a:ext cx="53182" cy="205645"/>
            </a:xfrm>
            <a:custGeom>
              <a:avLst/>
              <a:gdLst>
                <a:gd name="connsiteX0" fmla="*/ 0 w 53182"/>
                <a:gd name="connsiteY0" fmla="*/ 0 h 205645"/>
                <a:gd name="connsiteX1" fmla="*/ 53182 w 53182"/>
                <a:gd name="connsiteY1" fmla="*/ 0 h 205645"/>
                <a:gd name="connsiteX2" fmla="*/ 53182 w 53182"/>
                <a:gd name="connsiteY2" fmla="*/ 205646 h 205645"/>
                <a:gd name="connsiteX3" fmla="*/ 0 w 53182"/>
                <a:gd name="connsiteY3" fmla="*/ 205646 h 205645"/>
              </a:gdLst>
              <a:ahLst/>
              <a:cxnLst>
                <a:cxn ang="0">
                  <a:pos x="connsiteX0" y="connsiteY0"/>
                </a:cxn>
                <a:cxn ang="0">
                  <a:pos x="connsiteX1" y="connsiteY1"/>
                </a:cxn>
                <a:cxn ang="0">
                  <a:pos x="connsiteX2" y="connsiteY2"/>
                </a:cxn>
                <a:cxn ang="0">
                  <a:pos x="connsiteX3" y="connsiteY3"/>
                </a:cxn>
              </a:cxnLst>
              <a:rect l="l" t="t" r="r" b="b"/>
              <a:pathLst>
                <a:path w="53182" h="205645">
                  <a:moveTo>
                    <a:pt x="0" y="0"/>
                  </a:moveTo>
                  <a:lnTo>
                    <a:pt x="53182" y="0"/>
                  </a:lnTo>
                  <a:lnTo>
                    <a:pt x="53182" y="205646"/>
                  </a:lnTo>
                  <a:lnTo>
                    <a:pt x="0" y="205646"/>
                  </a:lnTo>
                  <a:close/>
                </a:path>
              </a:pathLst>
            </a:custGeom>
            <a:solidFill>
              <a:schemeClr val="bg1"/>
            </a:solidFill>
            <a:ln w="965" cap="flat">
              <a:noFill/>
              <a:prstDash val="solid"/>
              <a:miter/>
            </a:ln>
          </p:spPr>
          <p:txBody>
            <a:bodyPr rtlCol="0" anchor="ctr"/>
            <a:lstStyle/>
            <a:p>
              <a:endParaRPr lang="en-US" b="0" i="0" dirty="0">
                <a:latin typeface="Precisely" pitchFamily="2" charset="0"/>
              </a:endParaRPr>
            </a:p>
          </p:txBody>
        </p:sp>
        <p:sp>
          <p:nvSpPr>
            <p:cNvPr id="14" name="Freeform 13">
              <a:extLst>
                <a:ext uri="{FF2B5EF4-FFF2-40B4-BE49-F238E27FC236}">
                  <a16:creationId xmlns:a16="http://schemas.microsoft.com/office/drawing/2014/main" id="{857717CE-189A-DB45-A6B2-A5E5F8D559A6}"/>
                </a:ext>
              </a:extLst>
            </p:cNvPr>
            <p:cNvSpPr/>
            <p:nvPr/>
          </p:nvSpPr>
          <p:spPr>
            <a:xfrm>
              <a:off x="873073" y="569621"/>
              <a:ext cx="132310" cy="209528"/>
            </a:xfrm>
            <a:custGeom>
              <a:avLst/>
              <a:gdLst>
                <a:gd name="connsiteX0" fmla="*/ 0 w 132310"/>
                <a:gd name="connsiteY0" fmla="*/ 3892 h 209528"/>
                <a:gd name="connsiteX1" fmla="*/ 53192 w 132310"/>
                <a:gd name="connsiteY1" fmla="*/ 3892 h 209528"/>
                <a:gd name="connsiteX2" fmla="*/ 53192 w 132310"/>
                <a:gd name="connsiteY2" fmla="*/ 25492 h 209528"/>
                <a:gd name="connsiteX3" fmla="*/ 116315 w 132310"/>
                <a:gd name="connsiteY3" fmla="*/ 0 h 209528"/>
                <a:gd name="connsiteX4" fmla="*/ 132311 w 132310"/>
                <a:gd name="connsiteY4" fmla="*/ 436 h 209528"/>
                <a:gd name="connsiteX5" fmla="*/ 132311 w 132310"/>
                <a:gd name="connsiteY5" fmla="*/ 53142 h 209528"/>
                <a:gd name="connsiteX6" fmla="*/ 108089 w 132310"/>
                <a:gd name="connsiteY6" fmla="*/ 50983 h 209528"/>
                <a:gd name="connsiteX7" fmla="*/ 53182 w 132310"/>
                <a:gd name="connsiteY7" fmla="*/ 108007 h 209528"/>
                <a:gd name="connsiteX8" fmla="*/ 53182 w 132310"/>
                <a:gd name="connsiteY8" fmla="*/ 209528 h 209528"/>
                <a:gd name="connsiteX9" fmla="*/ 0 w 132310"/>
                <a:gd name="connsiteY9" fmla="*/ 209528 h 20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310" h="209528">
                  <a:moveTo>
                    <a:pt x="0" y="3892"/>
                  </a:moveTo>
                  <a:lnTo>
                    <a:pt x="53192" y="3892"/>
                  </a:lnTo>
                  <a:lnTo>
                    <a:pt x="53192" y="25492"/>
                  </a:lnTo>
                  <a:cubicBezTo>
                    <a:pt x="70486" y="5615"/>
                    <a:pt x="92538" y="0"/>
                    <a:pt x="116315" y="0"/>
                  </a:cubicBezTo>
                  <a:cubicBezTo>
                    <a:pt x="121498" y="0"/>
                    <a:pt x="126691" y="0"/>
                    <a:pt x="132311" y="436"/>
                  </a:cubicBezTo>
                  <a:lnTo>
                    <a:pt x="132311" y="53142"/>
                  </a:lnTo>
                  <a:cubicBezTo>
                    <a:pt x="126691" y="51845"/>
                    <a:pt x="121072" y="50983"/>
                    <a:pt x="108089" y="50983"/>
                  </a:cubicBezTo>
                  <a:cubicBezTo>
                    <a:pt x="79555" y="50983"/>
                    <a:pt x="53182" y="71314"/>
                    <a:pt x="53182" y="108007"/>
                  </a:cubicBezTo>
                  <a:lnTo>
                    <a:pt x="53182" y="209528"/>
                  </a:lnTo>
                  <a:lnTo>
                    <a:pt x="0" y="209528"/>
                  </a:lnTo>
                  <a:close/>
                </a:path>
              </a:pathLst>
            </a:custGeom>
            <a:solidFill>
              <a:schemeClr val="bg1"/>
            </a:solidFill>
            <a:ln w="965" cap="flat">
              <a:noFill/>
              <a:prstDash val="solid"/>
              <a:miter/>
            </a:ln>
          </p:spPr>
          <p:txBody>
            <a:bodyPr rtlCol="0" anchor="ctr"/>
            <a:lstStyle/>
            <a:p>
              <a:endParaRPr lang="en-US" b="0" i="0" dirty="0">
                <a:latin typeface="Precisely" pitchFamily="2" charset="0"/>
              </a:endParaRPr>
            </a:p>
          </p:txBody>
        </p:sp>
        <p:sp>
          <p:nvSpPr>
            <p:cNvPr id="15" name="Freeform 14">
              <a:extLst>
                <a:ext uri="{FF2B5EF4-FFF2-40B4-BE49-F238E27FC236}">
                  <a16:creationId xmlns:a16="http://schemas.microsoft.com/office/drawing/2014/main" id="{764B9972-D073-0941-BADD-9500B18761A8}"/>
                </a:ext>
              </a:extLst>
            </p:cNvPr>
            <p:cNvSpPr/>
            <p:nvPr/>
          </p:nvSpPr>
          <p:spPr>
            <a:xfrm>
              <a:off x="2038137" y="573513"/>
              <a:ext cx="214007" cy="314941"/>
            </a:xfrm>
            <a:custGeom>
              <a:avLst/>
              <a:gdLst>
                <a:gd name="connsiteX0" fmla="*/ 85165 w 214007"/>
                <a:gd name="connsiteY0" fmla="*/ 211261 h 314941"/>
                <a:gd name="connsiteX1" fmla="*/ 0 w 214007"/>
                <a:gd name="connsiteY1" fmla="*/ 0 h 314941"/>
                <a:gd name="connsiteX2" fmla="*/ 58792 w 214007"/>
                <a:gd name="connsiteY2" fmla="*/ 0 h 314941"/>
                <a:gd name="connsiteX3" fmla="*/ 110249 w 214007"/>
                <a:gd name="connsiteY3" fmla="*/ 142135 h 314941"/>
                <a:gd name="connsiteX4" fmla="*/ 161697 w 214007"/>
                <a:gd name="connsiteY4" fmla="*/ 0 h 314941"/>
                <a:gd name="connsiteX5" fmla="*/ 214007 w 214007"/>
                <a:gd name="connsiteY5" fmla="*/ 0 h 314941"/>
                <a:gd name="connsiteX6" fmla="*/ 99873 w 214007"/>
                <a:gd name="connsiteY6" fmla="*/ 314941 h 314941"/>
                <a:gd name="connsiteX7" fmla="*/ 47989 w 214007"/>
                <a:gd name="connsiteY7" fmla="*/ 314941 h 314941"/>
                <a:gd name="connsiteX8" fmla="*/ 85165 w 214007"/>
                <a:gd name="connsiteY8" fmla="*/ 211261 h 31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007" h="314941">
                  <a:moveTo>
                    <a:pt x="85165" y="211261"/>
                  </a:moveTo>
                  <a:lnTo>
                    <a:pt x="0" y="0"/>
                  </a:lnTo>
                  <a:lnTo>
                    <a:pt x="58792" y="0"/>
                  </a:lnTo>
                  <a:lnTo>
                    <a:pt x="110249" y="142135"/>
                  </a:lnTo>
                  <a:lnTo>
                    <a:pt x="161697" y="0"/>
                  </a:lnTo>
                  <a:lnTo>
                    <a:pt x="214007" y="0"/>
                  </a:lnTo>
                  <a:lnTo>
                    <a:pt x="99873" y="314941"/>
                  </a:lnTo>
                  <a:lnTo>
                    <a:pt x="47989" y="314941"/>
                  </a:lnTo>
                  <a:lnTo>
                    <a:pt x="85165" y="211261"/>
                  </a:lnTo>
                  <a:close/>
                </a:path>
              </a:pathLst>
            </a:custGeom>
            <a:solidFill>
              <a:schemeClr val="bg1"/>
            </a:solidFill>
            <a:ln w="965" cap="flat">
              <a:noFill/>
              <a:prstDash val="solid"/>
              <a:miter/>
            </a:ln>
          </p:spPr>
          <p:txBody>
            <a:bodyPr rtlCol="0" anchor="ctr"/>
            <a:lstStyle/>
            <a:p>
              <a:endParaRPr lang="en-US" b="0" i="0" dirty="0">
                <a:latin typeface="Precisely" pitchFamily="2" charset="0"/>
              </a:endParaRPr>
            </a:p>
          </p:txBody>
        </p:sp>
        <p:sp>
          <p:nvSpPr>
            <p:cNvPr id="16" name="Freeform 15">
              <a:extLst>
                <a:ext uri="{FF2B5EF4-FFF2-40B4-BE49-F238E27FC236}">
                  <a16:creationId xmlns:a16="http://schemas.microsoft.com/office/drawing/2014/main" id="{29E00832-BCD4-0B40-BA40-F458F2F06137}"/>
                </a:ext>
              </a:extLst>
            </p:cNvPr>
            <p:cNvSpPr/>
            <p:nvPr/>
          </p:nvSpPr>
          <p:spPr>
            <a:xfrm>
              <a:off x="1959658" y="459455"/>
              <a:ext cx="53182" cy="319510"/>
            </a:xfrm>
            <a:custGeom>
              <a:avLst/>
              <a:gdLst>
                <a:gd name="connsiteX0" fmla="*/ 0 w 53182"/>
                <a:gd name="connsiteY0" fmla="*/ 0 h 319510"/>
                <a:gd name="connsiteX1" fmla="*/ 53182 w 53182"/>
                <a:gd name="connsiteY1" fmla="*/ 0 h 319510"/>
                <a:gd name="connsiteX2" fmla="*/ 53182 w 53182"/>
                <a:gd name="connsiteY2" fmla="*/ 319511 h 319510"/>
                <a:gd name="connsiteX3" fmla="*/ 0 w 53182"/>
                <a:gd name="connsiteY3" fmla="*/ 319511 h 319510"/>
              </a:gdLst>
              <a:ahLst/>
              <a:cxnLst>
                <a:cxn ang="0">
                  <a:pos x="connsiteX0" y="connsiteY0"/>
                </a:cxn>
                <a:cxn ang="0">
                  <a:pos x="connsiteX1" y="connsiteY1"/>
                </a:cxn>
                <a:cxn ang="0">
                  <a:pos x="connsiteX2" y="connsiteY2"/>
                </a:cxn>
                <a:cxn ang="0">
                  <a:pos x="connsiteX3" y="connsiteY3"/>
                </a:cxn>
              </a:cxnLst>
              <a:rect l="l" t="t" r="r" b="b"/>
              <a:pathLst>
                <a:path w="53182" h="319510">
                  <a:moveTo>
                    <a:pt x="0" y="0"/>
                  </a:moveTo>
                  <a:lnTo>
                    <a:pt x="53182" y="0"/>
                  </a:lnTo>
                  <a:lnTo>
                    <a:pt x="53182" y="319511"/>
                  </a:lnTo>
                  <a:lnTo>
                    <a:pt x="0" y="319511"/>
                  </a:lnTo>
                  <a:close/>
                </a:path>
              </a:pathLst>
            </a:custGeom>
            <a:solidFill>
              <a:schemeClr val="bg1"/>
            </a:solidFill>
            <a:ln w="965" cap="flat">
              <a:noFill/>
              <a:prstDash val="solid"/>
              <a:miter/>
            </a:ln>
          </p:spPr>
          <p:txBody>
            <a:bodyPr rtlCol="0" anchor="ctr"/>
            <a:lstStyle/>
            <a:p>
              <a:endParaRPr lang="en-US" b="0" i="0" dirty="0">
                <a:latin typeface="Precisely" pitchFamily="2" charset="0"/>
              </a:endParaRPr>
            </a:p>
          </p:txBody>
        </p:sp>
      </p:grpSp>
    </p:spTree>
    <p:extLst>
      <p:ext uri="{BB962C8B-B14F-4D97-AF65-F5344CB8AC3E}">
        <p14:creationId xmlns:p14="http://schemas.microsoft.com/office/powerpoint/2010/main" val="37239363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3C3B100B-23DA-AF4A-A9D1-2ADE3868EFF5}"/>
              </a:ext>
            </a:extLst>
          </p:cNvPr>
          <p:cNvPicPr>
            <a:picLocks noChangeAspect="1"/>
          </p:cNvPicPr>
          <p:nvPr userDrawn="1"/>
        </p:nvPicPr>
        <p:blipFill>
          <a:blip r:embed="rId2"/>
          <a:srcRect/>
          <a:stretch/>
        </p:blipFill>
        <p:spPr>
          <a:xfrm>
            <a:off x="1" y="0"/>
            <a:ext cx="12192000" cy="6857999"/>
          </a:xfrm>
          <a:prstGeom prst="rect">
            <a:avLst/>
          </a:prstGeom>
        </p:spPr>
      </p:pic>
      <p:sp>
        <p:nvSpPr>
          <p:cNvPr id="5" name="Title 1">
            <a:extLst>
              <a:ext uri="{FF2B5EF4-FFF2-40B4-BE49-F238E27FC236}">
                <a16:creationId xmlns:a16="http://schemas.microsoft.com/office/drawing/2014/main" id="{F567ED64-29CF-2F45-B4E6-3F6B219768CD}"/>
              </a:ext>
            </a:extLst>
          </p:cNvPr>
          <p:cNvSpPr>
            <a:spLocks noGrp="1"/>
          </p:cNvSpPr>
          <p:nvPr>
            <p:ph type="ctrTitle" hasCustomPrompt="1"/>
          </p:nvPr>
        </p:nvSpPr>
        <p:spPr>
          <a:xfrm>
            <a:off x="578223" y="3133339"/>
            <a:ext cx="4529236" cy="577584"/>
          </a:xfrm>
        </p:spPr>
        <p:txBody>
          <a:bodyPr anchor="t"/>
          <a:lstStyle>
            <a:lvl1pPr marL="0" algn="l" defTabSz="914400" rtl="0" eaLnBrk="1" latinLnBrk="0" hangingPunct="1">
              <a:lnSpc>
                <a:spcPct val="90000"/>
              </a:lnSpc>
              <a:spcBef>
                <a:spcPct val="0"/>
              </a:spcBef>
              <a:buNone/>
              <a:defRPr lang="en-US" sz="4400" b="0" i="0" kern="1200" dirty="0">
                <a:solidFill>
                  <a:schemeClr val="bg1"/>
                </a:solidFill>
                <a:latin typeface="Precisely Bold" panose="00000800000000000000" pitchFamily="2" charset="0"/>
                <a:ea typeface="+mj-ea"/>
                <a:cs typeface="+mj-cs"/>
              </a:defRPr>
            </a:lvl1pPr>
          </a:lstStyle>
          <a:p>
            <a:r>
              <a:rPr lang="en-GB" dirty="0"/>
              <a:t>Divider slide 1</a:t>
            </a:r>
          </a:p>
        </p:txBody>
      </p:sp>
      <p:grpSp>
        <p:nvGrpSpPr>
          <p:cNvPr id="24" name="Group 23">
            <a:extLst>
              <a:ext uri="{FF2B5EF4-FFF2-40B4-BE49-F238E27FC236}">
                <a16:creationId xmlns:a16="http://schemas.microsoft.com/office/drawing/2014/main" id="{6C004793-2EEF-484A-B1D0-C31E39534F63}"/>
              </a:ext>
            </a:extLst>
          </p:cNvPr>
          <p:cNvGrpSpPr/>
          <p:nvPr userDrawn="1"/>
        </p:nvGrpSpPr>
        <p:grpSpPr>
          <a:xfrm>
            <a:off x="11706254" y="6330013"/>
            <a:ext cx="278211" cy="330763"/>
            <a:chOff x="12902744" y="3817890"/>
            <a:chExt cx="268754" cy="319520"/>
          </a:xfrm>
          <a:solidFill>
            <a:schemeClr val="bg1"/>
          </a:solidFill>
        </p:grpSpPr>
        <p:sp>
          <p:nvSpPr>
            <p:cNvPr id="25" name="Freeform 24">
              <a:extLst>
                <a:ext uri="{FF2B5EF4-FFF2-40B4-BE49-F238E27FC236}">
                  <a16:creationId xmlns:a16="http://schemas.microsoft.com/office/drawing/2014/main" id="{D1C623F1-A5CE-CF46-AD78-848D1A552F1C}"/>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26" name="Freeform 25">
              <a:extLst>
                <a:ext uri="{FF2B5EF4-FFF2-40B4-BE49-F238E27FC236}">
                  <a16:creationId xmlns:a16="http://schemas.microsoft.com/office/drawing/2014/main" id="{D60957B8-E2A6-534B-9D9F-D09201E4538E}"/>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Tree>
    <p:extLst>
      <p:ext uri="{BB962C8B-B14F-4D97-AF65-F5344CB8AC3E}">
        <p14:creationId xmlns:p14="http://schemas.microsoft.com/office/powerpoint/2010/main" val="24110697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3C3B100B-23DA-AF4A-A9D1-2ADE3868EFF5}"/>
              </a:ext>
            </a:extLst>
          </p:cNvPr>
          <p:cNvPicPr>
            <a:picLocks noChangeAspect="1"/>
          </p:cNvPicPr>
          <p:nvPr userDrawn="1"/>
        </p:nvPicPr>
        <p:blipFill>
          <a:blip r:embed="rId2"/>
          <a:srcRect/>
          <a:stretch/>
        </p:blipFill>
        <p:spPr>
          <a:xfrm>
            <a:off x="1" y="1"/>
            <a:ext cx="12192000" cy="6858000"/>
          </a:xfrm>
          <a:prstGeom prst="rect">
            <a:avLst/>
          </a:prstGeom>
        </p:spPr>
      </p:pic>
      <p:sp>
        <p:nvSpPr>
          <p:cNvPr id="5" name="Title 1">
            <a:extLst>
              <a:ext uri="{FF2B5EF4-FFF2-40B4-BE49-F238E27FC236}">
                <a16:creationId xmlns:a16="http://schemas.microsoft.com/office/drawing/2014/main" id="{F567ED64-29CF-2F45-B4E6-3F6B219768CD}"/>
              </a:ext>
            </a:extLst>
          </p:cNvPr>
          <p:cNvSpPr>
            <a:spLocks noGrp="1"/>
          </p:cNvSpPr>
          <p:nvPr>
            <p:ph type="ctrTitle" hasCustomPrompt="1"/>
          </p:nvPr>
        </p:nvSpPr>
        <p:spPr>
          <a:xfrm>
            <a:off x="578223" y="3133339"/>
            <a:ext cx="4529236" cy="577584"/>
          </a:xfrm>
        </p:spPr>
        <p:txBody>
          <a:bodyPr anchor="t"/>
          <a:lstStyle>
            <a:lvl1pPr marL="0" algn="l" defTabSz="914400" rtl="0" eaLnBrk="1" latinLnBrk="0" hangingPunct="1">
              <a:lnSpc>
                <a:spcPct val="90000"/>
              </a:lnSpc>
              <a:spcBef>
                <a:spcPct val="0"/>
              </a:spcBef>
              <a:buNone/>
              <a:defRPr lang="en-US" sz="4400" b="0" i="0" kern="1200" dirty="0">
                <a:solidFill>
                  <a:schemeClr val="bg1"/>
                </a:solidFill>
                <a:latin typeface="Precisely Bold" panose="00000800000000000000" pitchFamily="2" charset="0"/>
                <a:ea typeface="+mj-ea"/>
                <a:cs typeface="+mj-cs"/>
              </a:defRPr>
            </a:lvl1pPr>
          </a:lstStyle>
          <a:p>
            <a:r>
              <a:rPr lang="en-GB" dirty="0"/>
              <a:t>Divider slide 2</a:t>
            </a:r>
          </a:p>
        </p:txBody>
      </p:sp>
      <p:grpSp>
        <p:nvGrpSpPr>
          <p:cNvPr id="24" name="Group 23">
            <a:extLst>
              <a:ext uri="{FF2B5EF4-FFF2-40B4-BE49-F238E27FC236}">
                <a16:creationId xmlns:a16="http://schemas.microsoft.com/office/drawing/2014/main" id="{6C004793-2EEF-484A-B1D0-C31E39534F63}"/>
              </a:ext>
            </a:extLst>
          </p:cNvPr>
          <p:cNvGrpSpPr/>
          <p:nvPr userDrawn="1"/>
        </p:nvGrpSpPr>
        <p:grpSpPr>
          <a:xfrm>
            <a:off x="11706254" y="6330013"/>
            <a:ext cx="278211" cy="330763"/>
            <a:chOff x="12902744" y="3817890"/>
            <a:chExt cx="268754" cy="319520"/>
          </a:xfrm>
          <a:solidFill>
            <a:schemeClr val="bg1"/>
          </a:solidFill>
        </p:grpSpPr>
        <p:sp>
          <p:nvSpPr>
            <p:cNvPr id="25" name="Freeform 24">
              <a:extLst>
                <a:ext uri="{FF2B5EF4-FFF2-40B4-BE49-F238E27FC236}">
                  <a16:creationId xmlns:a16="http://schemas.microsoft.com/office/drawing/2014/main" id="{D1C623F1-A5CE-CF46-AD78-848D1A552F1C}"/>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26" name="Freeform 25">
              <a:extLst>
                <a:ext uri="{FF2B5EF4-FFF2-40B4-BE49-F238E27FC236}">
                  <a16:creationId xmlns:a16="http://schemas.microsoft.com/office/drawing/2014/main" id="{D60957B8-E2A6-534B-9D9F-D09201E4538E}"/>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Tree>
    <p:extLst>
      <p:ext uri="{BB962C8B-B14F-4D97-AF65-F5344CB8AC3E}">
        <p14:creationId xmlns:p14="http://schemas.microsoft.com/office/powerpoint/2010/main" val="13991589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C58AF4-A781-EB48-AC07-D9C9B6548089}"/>
              </a:ext>
            </a:extLst>
          </p:cNvPr>
          <p:cNvPicPr>
            <a:picLocks noChangeAspect="1"/>
          </p:cNvPicPr>
          <p:nvPr userDrawn="1"/>
        </p:nvPicPr>
        <p:blipFill>
          <a:blip r:embed="rId2"/>
          <a:src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780DB57A-107D-AA4F-8891-4249E2A3B066}"/>
              </a:ext>
            </a:extLst>
          </p:cNvPr>
          <p:cNvSpPr>
            <a:spLocks noGrp="1"/>
          </p:cNvSpPr>
          <p:nvPr>
            <p:ph type="ctrTitle" hasCustomPrompt="1"/>
          </p:nvPr>
        </p:nvSpPr>
        <p:spPr>
          <a:xfrm>
            <a:off x="578223" y="3133339"/>
            <a:ext cx="9144000" cy="577584"/>
          </a:xfrm>
        </p:spPr>
        <p:txBody>
          <a:bodyPr anchor="t"/>
          <a:lstStyle>
            <a:lvl1pPr marL="0" algn="l" defTabSz="914400" rtl="0" eaLnBrk="1" latinLnBrk="0" hangingPunct="1">
              <a:lnSpc>
                <a:spcPct val="90000"/>
              </a:lnSpc>
              <a:spcBef>
                <a:spcPct val="0"/>
              </a:spcBef>
              <a:buNone/>
              <a:defRPr lang="en-US" sz="4400" b="0" i="0" kern="1200" dirty="0">
                <a:solidFill>
                  <a:schemeClr val="bg1"/>
                </a:solidFill>
                <a:latin typeface="Precisely Bold" panose="00000800000000000000" pitchFamily="2" charset="0"/>
                <a:ea typeface="+mj-ea"/>
                <a:cs typeface="+mj-cs"/>
              </a:defRPr>
            </a:lvl1pPr>
          </a:lstStyle>
          <a:p>
            <a:r>
              <a:rPr lang="en-GB" dirty="0"/>
              <a:t>Divider slide 3</a:t>
            </a:r>
          </a:p>
        </p:txBody>
      </p:sp>
      <p:grpSp>
        <p:nvGrpSpPr>
          <p:cNvPr id="8" name="Group 7">
            <a:extLst>
              <a:ext uri="{FF2B5EF4-FFF2-40B4-BE49-F238E27FC236}">
                <a16:creationId xmlns:a16="http://schemas.microsoft.com/office/drawing/2014/main" id="{A118E943-0A72-534A-90E1-7C3945DBD9EE}"/>
              </a:ext>
            </a:extLst>
          </p:cNvPr>
          <p:cNvGrpSpPr/>
          <p:nvPr userDrawn="1"/>
        </p:nvGrpSpPr>
        <p:grpSpPr>
          <a:xfrm>
            <a:off x="11706254" y="6330013"/>
            <a:ext cx="278211" cy="330763"/>
            <a:chOff x="12902744" y="3817890"/>
            <a:chExt cx="268754" cy="319520"/>
          </a:xfrm>
          <a:solidFill>
            <a:schemeClr val="bg1"/>
          </a:solidFill>
        </p:grpSpPr>
        <p:sp>
          <p:nvSpPr>
            <p:cNvPr id="10" name="Freeform 9">
              <a:extLst>
                <a:ext uri="{FF2B5EF4-FFF2-40B4-BE49-F238E27FC236}">
                  <a16:creationId xmlns:a16="http://schemas.microsoft.com/office/drawing/2014/main" id="{B2BA612F-C930-CD47-8E00-2E29E7CAF8C8}"/>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11" name="Freeform 10">
              <a:extLst>
                <a:ext uri="{FF2B5EF4-FFF2-40B4-BE49-F238E27FC236}">
                  <a16:creationId xmlns:a16="http://schemas.microsoft.com/office/drawing/2014/main" id="{A20E1F3F-AA35-BB4B-ACE5-A2CE17A94BCF}"/>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Tree>
    <p:extLst>
      <p:ext uri="{BB962C8B-B14F-4D97-AF65-F5344CB8AC3E}">
        <p14:creationId xmlns:p14="http://schemas.microsoft.com/office/powerpoint/2010/main" val="918217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8B7FD13B-C892-444A-91D8-A66949962B8B}"/>
              </a:ext>
            </a:extLst>
          </p:cNvPr>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1"/>
          </a:solidFill>
          <a:ln w="6350" cap="flat">
            <a:noFill/>
            <a:prstDash val="solid"/>
            <a:miter/>
          </a:ln>
        </p:spPr>
        <p:txBody>
          <a:bodyPr rtlCol="0" anchor="ctr"/>
          <a:lstStyle/>
          <a:p>
            <a:endParaRPr lang="en-US" b="0" i="0" dirty="0">
              <a:latin typeface="Precisely Light" pitchFamily="2" charset="0"/>
            </a:endParaRPr>
          </a:p>
        </p:txBody>
      </p:sp>
      <p:grpSp>
        <p:nvGrpSpPr>
          <p:cNvPr id="3" name="Group 2">
            <a:extLst>
              <a:ext uri="{FF2B5EF4-FFF2-40B4-BE49-F238E27FC236}">
                <a16:creationId xmlns:a16="http://schemas.microsoft.com/office/drawing/2014/main" id="{F29FAAFE-0C4E-0749-BE2D-251A4203EED6}"/>
              </a:ext>
            </a:extLst>
          </p:cNvPr>
          <p:cNvGrpSpPr/>
          <p:nvPr userDrawn="1"/>
        </p:nvGrpSpPr>
        <p:grpSpPr>
          <a:xfrm>
            <a:off x="0" y="3924356"/>
            <a:ext cx="12192000" cy="2933483"/>
            <a:chOff x="0" y="3924356"/>
            <a:chExt cx="12192000" cy="2933483"/>
          </a:xfrm>
        </p:grpSpPr>
        <p:sp>
          <p:nvSpPr>
            <p:cNvPr id="10" name="Freeform 9">
              <a:extLst>
                <a:ext uri="{FF2B5EF4-FFF2-40B4-BE49-F238E27FC236}">
                  <a16:creationId xmlns:a16="http://schemas.microsoft.com/office/drawing/2014/main" id="{ACD0E01B-B585-1448-9AE7-EA823617A0F9}"/>
                </a:ext>
              </a:extLst>
            </p:cNvPr>
            <p:cNvSpPr/>
            <p:nvPr/>
          </p:nvSpPr>
          <p:spPr>
            <a:xfrm>
              <a:off x="3612421"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sp>
          <p:nvSpPr>
            <p:cNvPr id="13" name="Freeform 12">
              <a:extLst>
                <a:ext uri="{FF2B5EF4-FFF2-40B4-BE49-F238E27FC236}">
                  <a16:creationId xmlns:a16="http://schemas.microsoft.com/office/drawing/2014/main" id="{EF9051C7-85ED-CA44-8537-5A1D58A17D53}"/>
                </a:ext>
              </a:extLst>
            </p:cNvPr>
            <p:cNvSpPr/>
            <p:nvPr/>
          </p:nvSpPr>
          <p:spPr>
            <a:xfrm>
              <a:off x="8240863" y="3924356"/>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grpSp>
          <p:nvGrpSpPr>
            <p:cNvPr id="14" name="Graphic 6">
              <a:extLst>
                <a:ext uri="{FF2B5EF4-FFF2-40B4-BE49-F238E27FC236}">
                  <a16:creationId xmlns:a16="http://schemas.microsoft.com/office/drawing/2014/main" id="{B52BDE1B-9D0F-334F-AD52-4AF3D9CFBC1B}"/>
                </a:ext>
              </a:extLst>
            </p:cNvPr>
            <p:cNvGrpSpPr/>
            <p:nvPr/>
          </p:nvGrpSpPr>
          <p:grpSpPr>
            <a:xfrm>
              <a:off x="0" y="3924422"/>
              <a:ext cx="11682944" cy="1381899"/>
              <a:chOff x="167004" y="3779901"/>
              <a:chExt cx="11362880" cy="1344041"/>
            </a:xfrm>
            <a:solidFill>
              <a:schemeClr val="accent2"/>
            </a:solidFill>
          </p:grpSpPr>
          <p:sp>
            <p:nvSpPr>
              <p:cNvPr id="37" name="Freeform 36">
                <a:extLst>
                  <a:ext uri="{FF2B5EF4-FFF2-40B4-BE49-F238E27FC236}">
                    <a16:creationId xmlns:a16="http://schemas.microsoft.com/office/drawing/2014/main" id="{4946F8B8-C863-6F4C-840B-BE67AAA5753F}"/>
                  </a:ext>
                </a:extLst>
              </p:cNvPr>
              <p:cNvSpPr/>
              <p:nvPr/>
            </p:nvSpPr>
            <p:spPr>
              <a:xfrm>
                <a:off x="10185971" y="3779901"/>
                <a:ext cx="1343914" cy="1344041"/>
              </a:xfrm>
              <a:custGeom>
                <a:avLst/>
                <a:gdLst>
                  <a:gd name="connsiteX0" fmla="*/ 672529 w 1343914"/>
                  <a:gd name="connsiteY0" fmla="*/ 1020699 h 1344041"/>
                  <a:gd name="connsiteX1" fmla="*/ 1020509 w 1343914"/>
                  <a:gd name="connsiteY1" fmla="*/ 671449 h 1344041"/>
                  <a:gd name="connsiteX2" fmla="*/ 671259 w 1343914"/>
                  <a:gd name="connsiteY2" fmla="*/ 323469 h 1344041"/>
                  <a:gd name="connsiteX3" fmla="*/ 323279 w 1343914"/>
                  <a:gd name="connsiteY3" fmla="*/ 672084 h 1344041"/>
                  <a:gd name="connsiteX4" fmla="*/ 672529 w 1343914"/>
                  <a:gd name="connsiteY4" fmla="*/ 1020699 h 1344041"/>
                  <a:gd name="connsiteX5" fmla="*/ 672529 w 1343914"/>
                  <a:gd name="connsiteY5" fmla="*/ 127 h 1344041"/>
                  <a:gd name="connsiteX6" fmla="*/ 1343914 w 1343914"/>
                  <a:gd name="connsiteY6" fmla="*/ 672655 h 1344041"/>
                  <a:gd name="connsiteX7" fmla="*/ 671385 w 1343914"/>
                  <a:gd name="connsiteY7" fmla="*/ 1344041 h 1344041"/>
                  <a:gd name="connsiteX8" fmla="*/ 0 w 1343914"/>
                  <a:gd name="connsiteY8" fmla="*/ 672084 h 1344041"/>
                  <a:gd name="connsiteX9" fmla="*/ 672529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529" y="1020699"/>
                    </a:moveTo>
                    <a:cubicBezTo>
                      <a:pt x="865060" y="1020350"/>
                      <a:pt x="1020890" y="863981"/>
                      <a:pt x="1020509" y="671449"/>
                    </a:cubicBezTo>
                    <a:cubicBezTo>
                      <a:pt x="1020128" y="478917"/>
                      <a:pt x="863791" y="323120"/>
                      <a:pt x="671259" y="323469"/>
                    </a:cubicBezTo>
                    <a:cubicBezTo>
                      <a:pt x="478981" y="323818"/>
                      <a:pt x="323279" y="479799"/>
                      <a:pt x="323279" y="672084"/>
                    </a:cubicBezTo>
                    <a:cubicBezTo>
                      <a:pt x="323660" y="864724"/>
                      <a:pt x="479870" y="1020699"/>
                      <a:pt x="672529" y="1020699"/>
                    </a:cubicBezTo>
                    <a:moveTo>
                      <a:pt x="672529" y="127"/>
                    </a:moveTo>
                    <a:cubicBezTo>
                      <a:pt x="1043622" y="445"/>
                      <a:pt x="1344232" y="301542"/>
                      <a:pt x="1343914" y="672655"/>
                    </a:cubicBezTo>
                    <a:cubicBezTo>
                      <a:pt x="1343597" y="1043768"/>
                      <a:pt x="1042480" y="1344358"/>
                      <a:pt x="671385" y="1344041"/>
                    </a:cubicBezTo>
                    <a:cubicBezTo>
                      <a:pt x="300482" y="1343723"/>
                      <a:pt x="0" y="1042975"/>
                      <a:pt x="0" y="672084"/>
                    </a:cubicBezTo>
                    <a:cubicBezTo>
                      <a:pt x="572" y="300958"/>
                      <a:pt x="301435"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8" name="Freeform 37">
                <a:extLst>
                  <a:ext uri="{FF2B5EF4-FFF2-40B4-BE49-F238E27FC236}">
                    <a16:creationId xmlns:a16="http://schemas.microsoft.com/office/drawing/2014/main" id="{A9A86D12-F230-BD4E-963D-E54AD55B5B00}"/>
                  </a:ext>
                </a:extLst>
              </p:cNvPr>
              <p:cNvSpPr/>
              <p:nvPr/>
            </p:nvSpPr>
            <p:spPr>
              <a:xfrm>
                <a:off x="1676717" y="3779901"/>
                <a:ext cx="1343914" cy="1344041"/>
              </a:xfrm>
              <a:custGeom>
                <a:avLst/>
                <a:gdLst>
                  <a:gd name="connsiteX0" fmla="*/ 672783 w 1343914"/>
                  <a:gd name="connsiteY0" fmla="*/ 1020699 h 1344041"/>
                  <a:gd name="connsiteX1" fmla="*/ 1020763 w 1343914"/>
                  <a:gd name="connsiteY1" fmla="*/ 671449 h 1344041"/>
                  <a:gd name="connsiteX2" fmla="*/ 671513 w 1343914"/>
                  <a:gd name="connsiteY2" fmla="*/ 323469 h 1344041"/>
                  <a:gd name="connsiteX3" fmla="*/ 323533 w 1343914"/>
                  <a:gd name="connsiteY3" fmla="*/ 671957 h 1344041"/>
                  <a:gd name="connsiteX4" fmla="*/ 672783 w 1343914"/>
                  <a:gd name="connsiteY4" fmla="*/ 1020699 h 1344041"/>
                  <a:gd name="connsiteX5" fmla="*/ 672783 w 1343914"/>
                  <a:gd name="connsiteY5" fmla="*/ 127 h 1344041"/>
                  <a:gd name="connsiteX6" fmla="*/ 1343914 w 1343914"/>
                  <a:gd name="connsiteY6" fmla="*/ 672909 h 1344041"/>
                  <a:gd name="connsiteX7" fmla="*/ 671132 w 1343914"/>
                  <a:gd name="connsiteY7" fmla="*/ 1344041 h 1344041"/>
                  <a:gd name="connsiteX8" fmla="*/ 0 w 1343914"/>
                  <a:gd name="connsiteY8" fmla="*/ 671957 h 1344041"/>
                  <a:gd name="connsiteX9" fmla="*/ 672783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783" y="1020699"/>
                    </a:moveTo>
                    <a:cubicBezTo>
                      <a:pt x="865315" y="1020350"/>
                      <a:pt x="1021112" y="863981"/>
                      <a:pt x="1020763" y="671449"/>
                    </a:cubicBezTo>
                    <a:cubicBezTo>
                      <a:pt x="1020413" y="478917"/>
                      <a:pt x="864045" y="323120"/>
                      <a:pt x="671513" y="323469"/>
                    </a:cubicBezTo>
                    <a:cubicBezTo>
                      <a:pt x="479273" y="323818"/>
                      <a:pt x="323602" y="479717"/>
                      <a:pt x="323533" y="671957"/>
                    </a:cubicBezTo>
                    <a:cubicBezTo>
                      <a:pt x="323812" y="864641"/>
                      <a:pt x="480098" y="1020699"/>
                      <a:pt x="672783" y="1020699"/>
                    </a:cubicBezTo>
                    <a:moveTo>
                      <a:pt x="672783" y="127"/>
                    </a:moveTo>
                    <a:cubicBezTo>
                      <a:pt x="1043896" y="584"/>
                      <a:pt x="1344371" y="301796"/>
                      <a:pt x="1343914" y="672909"/>
                    </a:cubicBezTo>
                    <a:cubicBezTo>
                      <a:pt x="1343457" y="1044022"/>
                      <a:pt x="1042245" y="1344498"/>
                      <a:pt x="671132" y="1344041"/>
                    </a:cubicBezTo>
                    <a:cubicBezTo>
                      <a:pt x="300292" y="1343584"/>
                      <a:pt x="-70" y="1042797"/>
                      <a:pt x="0" y="671957"/>
                    </a:cubicBezTo>
                    <a:cubicBezTo>
                      <a:pt x="629" y="300787"/>
                      <a:pt x="301612" y="178"/>
                      <a:pt x="672783"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9" name="Freeform 38">
                <a:extLst>
                  <a:ext uri="{FF2B5EF4-FFF2-40B4-BE49-F238E27FC236}">
                    <a16:creationId xmlns:a16="http://schemas.microsoft.com/office/drawing/2014/main" id="{6216503C-23E3-5845-A4D0-290F2D77869D}"/>
                  </a:ext>
                </a:extLst>
              </p:cNvPr>
              <p:cNvSpPr/>
              <p:nvPr/>
            </p:nvSpPr>
            <p:spPr>
              <a:xfrm>
                <a:off x="167004" y="3779901"/>
                <a:ext cx="1343914" cy="1344041"/>
              </a:xfrm>
              <a:custGeom>
                <a:avLst/>
                <a:gdLst>
                  <a:gd name="connsiteX0" fmla="*/ 672465 w 1343914"/>
                  <a:gd name="connsiteY0" fmla="*/ 1020699 h 1344041"/>
                  <a:gd name="connsiteX1" fmla="*/ 1020826 w 1343914"/>
                  <a:gd name="connsiteY1" fmla="*/ 671830 h 1344041"/>
                  <a:gd name="connsiteX2" fmla="*/ 671957 w 1343914"/>
                  <a:gd name="connsiteY2" fmla="*/ 323469 h 1344041"/>
                  <a:gd name="connsiteX3" fmla="*/ 323596 w 1343914"/>
                  <a:gd name="connsiteY3" fmla="*/ 672084 h 1344041"/>
                  <a:gd name="connsiteX4" fmla="*/ 672465 w 1343914"/>
                  <a:gd name="connsiteY4" fmla="*/ 1020699 h 1344041"/>
                  <a:gd name="connsiteX5" fmla="*/ 672465 w 1343914"/>
                  <a:gd name="connsiteY5" fmla="*/ 127 h 1344041"/>
                  <a:gd name="connsiteX6" fmla="*/ 1343914 w 1343914"/>
                  <a:gd name="connsiteY6" fmla="*/ 672592 h 1344041"/>
                  <a:gd name="connsiteX7" fmla="*/ 671449 w 1343914"/>
                  <a:gd name="connsiteY7" fmla="*/ 1344041 h 1344041"/>
                  <a:gd name="connsiteX8" fmla="*/ 0 w 1343914"/>
                  <a:gd name="connsiteY8" fmla="*/ 671957 h 1344041"/>
                  <a:gd name="connsiteX9" fmla="*/ 672465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465" y="1020699"/>
                    </a:moveTo>
                    <a:cubicBezTo>
                      <a:pt x="864997" y="1020559"/>
                      <a:pt x="1020966" y="864362"/>
                      <a:pt x="1020826" y="671830"/>
                    </a:cubicBezTo>
                    <a:cubicBezTo>
                      <a:pt x="1020686" y="479298"/>
                      <a:pt x="864489" y="323329"/>
                      <a:pt x="671957" y="323469"/>
                    </a:cubicBezTo>
                    <a:cubicBezTo>
                      <a:pt x="479520" y="323609"/>
                      <a:pt x="323596" y="479647"/>
                      <a:pt x="323596" y="672084"/>
                    </a:cubicBezTo>
                    <a:cubicBezTo>
                      <a:pt x="323946" y="864572"/>
                      <a:pt x="479977" y="1020489"/>
                      <a:pt x="672465" y="1020699"/>
                    </a:cubicBezTo>
                    <a:moveTo>
                      <a:pt x="672465" y="127"/>
                    </a:moveTo>
                    <a:cubicBezTo>
                      <a:pt x="1043578" y="406"/>
                      <a:pt x="1344193" y="301479"/>
                      <a:pt x="1343914" y="672592"/>
                    </a:cubicBezTo>
                    <a:cubicBezTo>
                      <a:pt x="1343635" y="1043705"/>
                      <a:pt x="1042562" y="1344320"/>
                      <a:pt x="671449" y="1344041"/>
                    </a:cubicBezTo>
                    <a:cubicBezTo>
                      <a:pt x="300486" y="1343761"/>
                      <a:pt x="-70" y="1042918"/>
                      <a:pt x="0" y="671957"/>
                    </a:cubicBezTo>
                    <a:cubicBezTo>
                      <a:pt x="630" y="300907"/>
                      <a:pt x="301416" y="349"/>
                      <a:pt x="672465"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15" name="Freeform 14">
              <a:extLst>
                <a:ext uri="{FF2B5EF4-FFF2-40B4-BE49-F238E27FC236}">
                  <a16:creationId xmlns:a16="http://schemas.microsoft.com/office/drawing/2014/main" id="{6A8CB631-04A0-AC44-9B27-66D67CD3F0F1}"/>
                </a:ext>
              </a:extLst>
            </p:cNvPr>
            <p:cNvSpPr/>
            <p:nvPr/>
          </p:nvSpPr>
          <p:spPr>
            <a:xfrm>
              <a:off x="11853348"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sp>
          <p:nvSpPr>
            <p:cNvPr id="16" name="Freeform 15">
              <a:extLst>
                <a:ext uri="{FF2B5EF4-FFF2-40B4-BE49-F238E27FC236}">
                  <a16:creationId xmlns:a16="http://schemas.microsoft.com/office/drawing/2014/main" id="{BE5FF4EB-A246-CC44-8F28-D8D5F62FA2D9}"/>
                </a:ext>
              </a:extLst>
            </p:cNvPr>
            <p:cNvSpPr/>
            <p:nvPr/>
          </p:nvSpPr>
          <p:spPr>
            <a:xfrm>
              <a:off x="3104476"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grpSp>
          <p:nvGrpSpPr>
            <p:cNvPr id="17" name="Graphic 6">
              <a:extLst>
                <a:ext uri="{FF2B5EF4-FFF2-40B4-BE49-F238E27FC236}">
                  <a16:creationId xmlns:a16="http://schemas.microsoft.com/office/drawing/2014/main" id="{30D26D8B-2AAA-B140-BA58-5AD5945533E1}"/>
                </a:ext>
              </a:extLst>
            </p:cNvPr>
            <p:cNvGrpSpPr/>
            <p:nvPr/>
          </p:nvGrpSpPr>
          <p:grpSpPr>
            <a:xfrm>
              <a:off x="6180875" y="3924422"/>
              <a:ext cx="3949766" cy="1381899"/>
              <a:chOff x="6178549" y="3779901"/>
              <a:chExt cx="3841559" cy="1344041"/>
            </a:xfrm>
            <a:solidFill>
              <a:schemeClr val="accent2"/>
            </a:solidFill>
          </p:grpSpPr>
          <p:sp>
            <p:nvSpPr>
              <p:cNvPr id="35" name="Freeform 34">
                <a:extLst>
                  <a:ext uri="{FF2B5EF4-FFF2-40B4-BE49-F238E27FC236}">
                    <a16:creationId xmlns:a16="http://schemas.microsoft.com/office/drawing/2014/main" id="{F2697A2F-DD0E-1346-9E9E-BAE1F5C3811E}"/>
                  </a:ext>
                </a:extLst>
              </p:cNvPr>
              <p:cNvSpPr/>
              <p:nvPr/>
            </p:nvSpPr>
            <p:spPr>
              <a:xfrm>
                <a:off x="8676195" y="3780028"/>
                <a:ext cx="1343914" cy="1343913"/>
              </a:xfrm>
              <a:custGeom>
                <a:avLst/>
                <a:gdLst>
                  <a:gd name="connsiteX0" fmla="*/ 672529 w 1343914"/>
                  <a:gd name="connsiteY0" fmla="*/ 1020572 h 1343913"/>
                  <a:gd name="connsiteX1" fmla="*/ 1020509 w 1343914"/>
                  <a:gd name="connsiteY1" fmla="*/ 671322 h 1343913"/>
                  <a:gd name="connsiteX2" fmla="*/ 671259 w 1343914"/>
                  <a:gd name="connsiteY2" fmla="*/ 323342 h 1343913"/>
                  <a:gd name="connsiteX3" fmla="*/ 323279 w 1343914"/>
                  <a:gd name="connsiteY3" fmla="*/ 671957 h 1343913"/>
                  <a:gd name="connsiteX4" fmla="*/ 672529 w 1343914"/>
                  <a:gd name="connsiteY4" fmla="*/ 1020572 h 1343913"/>
                  <a:gd name="connsiteX5" fmla="*/ 672529 w 1343914"/>
                  <a:gd name="connsiteY5" fmla="*/ 0 h 1343913"/>
                  <a:gd name="connsiteX6" fmla="*/ 1343914 w 1343914"/>
                  <a:gd name="connsiteY6" fmla="*/ 672528 h 1343913"/>
                  <a:gd name="connsiteX7" fmla="*/ 671386 w 1343914"/>
                  <a:gd name="connsiteY7" fmla="*/ 1343914 h 1343913"/>
                  <a:gd name="connsiteX8" fmla="*/ 0 w 1343914"/>
                  <a:gd name="connsiteY8" fmla="*/ 671957 h 1343913"/>
                  <a:gd name="connsiteX9" fmla="*/ 672529 w 1343914"/>
                  <a:gd name="connsiteY9" fmla="*/ 0 h 134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3">
                    <a:moveTo>
                      <a:pt x="672529" y="1020572"/>
                    </a:moveTo>
                    <a:cubicBezTo>
                      <a:pt x="865061" y="1020223"/>
                      <a:pt x="1020890" y="863854"/>
                      <a:pt x="1020509" y="671322"/>
                    </a:cubicBezTo>
                    <a:cubicBezTo>
                      <a:pt x="1020128" y="478790"/>
                      <a:pt x="863791" y="322993"/>
                      <a:pt x="671259" y="323342"/>
                    </a:cubicBezTo>
                    <a:cubicBezTo>
                      <a:pt x="478981" y="323691"/>
                      <a:pt x="323279" y="479672"/>
                      <a:pt x="323279" y="671957"/>
                    </a:cubicBezTo>
                    <a:cubicBezTo>
                      <a:pt x="323660" y="864597"/>
                      <a:pt x="479870" y="1020572"/>
                      <a:pt x="672529" y="1020572"/>
                    </a:cubicBezTo>
                    <a:moveTo>
                      <a:pt x="672529" y="0"/>
                    </a:moveTo>
                    <a:cubicBezTo>
                      <a:pt x="1043623" y="317"/>
                      <a:pt x="1344232" y="301415"/>
                      <a:pt x="1343914" y="672528"/>
                    </a:cubicBezTo>
                    <a:cubicBezTo>
                      <a:pt x="1343597" y="1043641"/>
                      <a:pt x="1042480" y="1344231"/>
                      <a:pt x="671386" y="1343914"/>
                    </a:cubicBezTo>
                    <a:cubicBezTo>
                      <a:pt x="300482" y="1343596"/>
                      <a:pt x="0" y="1042848"/>
                      <a:pt x="0" y="671957"/>
                    </a:cubicBezTo>
                    <a:cubicBezTo>
                      <a:pt x="636" y="300882"/>
                      <a:pt x="301435"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6" name="Freeform 35">
                <a:extLst>
                  <a:ext uri="{FF2B5EF4-FFF2-40B4-BE49-F238E27FC236}">
                    <a16:creationId xmlns:a16="http://schemas.microsoft.com/office/drawing/2014/main" id="{42CABBCA-C4CA-DC4F-A7DF-A6EB4A449722}"/>
                  </a:ext>
                </a:extLst>
              </p:cNvPr>
              <p:cNvSpPr/>
              <p:nvPr/>
            </p:nvSpPr>
            <p:spPr>
              <a:xfrm>
                <a:off x="6178549" y="3779901"/>
                <a:ext cx="1343914" cy="1344040"/>
              </a:xfrm>
              <a:custGeom>
                <a:avLst/>
                <a:gdLst>
                  <a:gd name="connsiteX0" fmla="*/ 672275 w 1343914"/>
                  <a:gd name="connsiteY0" fmla="*/ 1020699 h 1344040"/>
                  <a:gd name="connsiteX1" fmla="*/ 1020635 w 1343914"/>
                  <a:gd name="connsiteY1" fmla="*/ 671830 h 1344040"/>
                  <a:gd name="connsiteX2" fmla="*/ 671767 w 1343914"/>
                  <a:gd name="connsiteY2" fmla="*/ 323469 h 1344040"/>
                  <a:gd name="connsiteX3" fmla="*/ 323405 w 1343914"/>
                  <a:gd name="connsiteY3" fmla="*/ 672084 h 1344040"/>
                  <a:gd name="connsiteX4" fmla="*/ 672275 w 1343914"/>
                  <a:gd name="connsiteY4" fmla="*/ 1020699 h 1344040"/>
                  <a:gd name="connsiteX5" fmla="*/ 672275 w 1343914"/>
                  <a:gd name="connsiteY5" fmla="*/ 127 h 1344040"/>
                  <a:gd name="connsiteX6" fmla="*/ 1343914 w 1343914"/>
                  <a:gd name="connsiteY6" fmla="*/ 672402 h 1344040"/>
                  <a:gd name="connsiteX7" fmla="*/ 671640 w 1343914"/>
                  <a:gd name="connsiteY7" fmla="*/ 1344041 h 1344040"/>
                  <a:gd name="connsiteX8" fmla="*/ 0 w 1343914"/>
                  <a:gd name="connsiteY8" fmla="*/ 671957 h 1344040"/>
                  <a:gd name="connsiteX9" fmla="*/ 672465 w 1343914"/>
                  <a:gd name="connsiteY9" fmla="*/ 0 h 134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0">
                    <a:moveTo>
                      <a:pt x="672275" y="1020699"/>
                    </a:moveTo>
                    <a:cubicBezTo>
                      <a:pt x="864806" y="1020559"/>
                      <a:pt x="1020763" y="864362"/>
                      <a:pt x="1020635" y="671830"/>
                    </a:cubicBezTo>
                    <a:cubicBezTo>
                      <a:pt x="1020508" y="479298"/>
                      <a:pt x="864298" y="323329"/>
                      <a:pt x="671767" y="323469"/>
                    </a:cubicBezTo>
                    <a:cubicBezTo>
                      <a:pt x="479361" y="323609"/>
                      <a:pt x="323405" y="479647"/>
                      <a:pt x="323405" y="672084"/>
                    </a:cubicBezTo>
                    <a:cubicBezTo>
                      <a:pt x="323786" y="864572"/>
                      <a:pt x="479806" y="1020489"/>
                      <a:pt x="672275" y="1020699"/>
                    </a:cubicBezTo>
                    <a:moveTo>
                      <a:pt x="672275" y="127"/>
                    </a:moveTo>
                    <a:cubicBezTo>
                      <a:pt x="1043369" y="305"/>
                      <a:pt x="1344105" y="301288"/>
                      <a:pt x="1343914" y="672402"/>
                    </a:cubicBezTo>
                    <a:cubicBezTo>
                      <a:pt x="1343723" y="1043515"/>
                      <a:pt x="1042733" y="1344219"/>
                      <a:pt x="671640" y="1344041"/>
                    </a:cubicBezTo>
                    <a:cubicBezTo>
                      <a:pt x="300609" y="1343863"/>
                      <a:pt x="-70" y="1042994"/>
                      <a:pt x="0" y="671957"/>
                    </a:cubicBezTo>
                    <a:cubicBezTo>
                      <a:pt x="629" y="300907"/>
                      <a:pt x="301434" y="349"/>
                      <a:pt x="672465"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18" name="Freeform 17">
              <a:extLst>
                <a:ext uri="{FF2B5EF4-FFF2-40B4-BE49-F238E27FC236}">
                  <a16:creationId xmlns:a16="http://schemas.microsoft.com/office/drawing/2014/main" id="{184BFE33-2FAE-4944-A253-42D9BAF45AE7}"/>
                </a:ext>
              </a:extLst>
            </p:cNvPr>
            <p:cNvSpPr/>
            <p:nvPr/>
          </p:nvSpPr>
          <p:spPr>
            <a:xfrm>
              <a:off x="7732918"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sp>
          <p:nvSpPr>
            <p:cNvPr id="19" name="Freeform 18">
              <a:extLst>
                <a:ext uri="{FF2B5EF4-FFF2-40B4-BE49-F238E27FC236}">
                  <a16:creationId xmlns:a16="http://schemas.microsoft.com/office/drawing/2014/main" id="{657A4A7E-680E-AD46-897A-161603F1082F}"/>
                </a:ext>
              </a:extLst>
            </p:cNvPr>
            <p:cNvSpPr/>
            <p:nvPr/>
          </p:nvSpPr>
          <p:spPr>
            <a:xfrm>
              <a:off x="4120432" y="3924422"/>
              <a:ext cx="1381769" cy="1381899"/>
            </a:xfrm>
            <a:custGeom>
              <a:avLst/>
              <a:gdLst>
                <a:gd name="connsiteX0" fmla="*/ 672529 w 1343914"/>
                <a:gd name="connsiteY0" fmla="*/ 1020699 h 1344041"/>
                <a:gd name="connsiteX1" fmla="*/ 1020509 w 1343914"/>
                <a:gd name="connsiteY1" fmla="*/ 671449 h 1344041"/>
                <a:gd name="connsiteX2" fmla="*/ 671259 w 1343914"/>
                <a:gd name="connsiteY2" fmla="*/ 323469 h 1344041"/>
                <a:gd name="connsiteX3" fmla="*/ 323279 w 1343914"/>
                <a:gd name="connsiteY3" fmla="*/ 672084 h 1344041"/>
                <a:gd name="connsiteX4" fmla="*/ 672529 w 1343914"/>
                <a:gd name="connsiteY4" fmla="*/ 1020699 h 1344041"/>
                <a:gd name="connsiteX5" fmla="*/ 672529 w 1343914"/>
                <a:gd name="connsiteY5" fmla="*/ 127 h 1344041"/>
                <a:gd name="connsiteX6" fmla="*/ 1343914 w 1343914"/>
                <a:gd name="connsiteY6" fmla="*/ 672655 h 1344041"/>
                <a:gd name="connsiteX7" fmla="*/ 671386 w 1343914"/>
                <a:gd name="connsiteY7" fmla="*/ 1344041 h 1344041"/>
                <a:gd name="connsiteX8" fmla="*/ 0 w 1343914"/>
                <a:gd name="connsiteY8" fmla="*/ 671957 h 1344041"/>
                <a:gd name="connsiteX9" fmla="*/ 672529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529" y="1020699"/>
                  </a:moveTo>
                  <a:cubicBezTo>
                    <a:pt x="865061" y="1020350"/>
                    <a:pt x="1020858" y="863981"/>
                    <a:pt x="1020509" y="671449"/>
                  </a:cubicBezTo>
                  <a:cubicBezTo>
                    <a:pt x="1020159" y="478917"/>
                    <a:pt x="863791" y="323120"/>
                    <a:pt x="671259" y="323469"/>
                  </a:cubicBezTo>
                  <a:cubicBezTo>
                    <a:pt x="478974" y="323818"/>
                    <a:pt x="323279" y="479799"/>
                    <a:pt x="323279" y="672084"/>
                  </a:cubicBezTo>
                  <a:cubicBezTo>
                    <a:pt x="323628" y="864724"/>
                    <a:pt x="479889" y="1020699"/>
                    <a:pt x="672529" y="1020699"/>
                  </a:cubicBezTo>
                  <a:moveTo>
                    <a:pt x="672529" y="127"/>
                  </a:moveTo>
                  <a:cubicBezTo>
                    <a:pt x="1043642" y="445"/>
                    <a:pt x="1344232" y="301542"/>
                    <a:pt x="1343914" y="672655"/>
                  </a:cubicBezTo>
                  <a:cubicBezTo>
                    <a:pt x="1343597" y="1043768"/>
                    <a:pt x="1042499" y="1344358"/>
                    <a:pt x="671386" y="1344041"/>
                  </a:cubicBezTo>
                  <a:cubicBezTo>
                    <a:pt x="300450" y="1343723"/>
                    <a:pt x="-70" y="1042892"/>
                    <a:pt x="0" y="671957"/>
                  </a:cubicBezTo>
                  <a:cubicBezTo>
                    <a:pt x="629" y="300882"/>
                    <a:pt x="301454" y="317"/>
                    <a:pt x="672529" y="0"/>
                  </a:cubicBezTo>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sp>
          <p:nvSpPr>
            <p:cNvPr id="20" name="Freeform 19">
              <a:extLst>
                <a:ext uri="{FF2B5EF4-FFF2-40B4-BE49-F238E27FC236}">
                  <a16:creationId xmlns:a16="http://schemas.microsoft.com/office/drawing/2014/main" id="{270FED6A-5DE8-474B-8C1F-47282A5161B8}"/>
                </a:ext>
              </a:extLst>
            </p:cNvPr>
            <p:cNvSpPr/>
            <p:nvPr/>
          </p:nvSpPr>
          <p:spPr>
            <a:xfrm>
              <a:off x="5672670"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sp>
          <p:nvSpPr>
            <p:cNvPr id="21" name="Freeform 20">
              <a:extLst>
                <a:ext uri="{FF2B5EF4-FFF2-40B4-BE49-F238E27FC236}">
                  <a16:creationId xmlns:a16="http://schemas.microsoft.com/office/drawing/2014/main" id="{768435C7-E682-A242-A34E-7F48CBA0864E}"/>
                </a:ext>
              </a:extLst>
            </p:cNvPr>
            <p:cNvSpPr/>
            <p:nvPr/>
          </p:nvSpPr>
          <p:spPr>
            <a:xfrm>
              <a:off x="4120171"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sp>
          <p:nvSpPr>
            <p:cNvPr id="22" name="Freeform 21">
              <a:extLst>
                <a:ext uri="{FF2B5EF4-FFF2-40B4-BE49-F238E27FC236}">
                  <a16:creationId xmlns:a16="http://schemas.microsoft.com/office/drawing/2014/main" id="{3E9727E3-50EA-A141-AC82-4A61EFB5C58A}"/>
                </a:ext>
              </a:extLst>
            </p:cNvPr>
            <p:cNvSpPr/>
            <p:nvPr/>
          </p:nvSpPr>
          <p:spPr>
            <a:xfrm>
              <a:off x="8748613"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grpSp>
          <p:nvGrpSpPr>
            <p:cNvPr id="23" name="Graphic 6">
              <a:extLst>
                <a:ext uri="{FF2B5EF4-FFF2-40B4-BE49-F238E27FC236}">
                  <a16:creationId xmlns:a16="http://schemas.microsoft.com/office/drawing/2014/main" id="{C4BFACA1-6C42-354D-99D0-D34466E7A432}"/>
                </a:ext>
              </a:extLst>
            </p:cNvPr>
            <p:cNvGrpSpPr/>
            <p:nvPr/>
          </p:nvGrpSpPr>
          <p:grpSpPr>
            <a:xfrm>
              <a:off x="507684" y="5476070"/>
              <a:ext cx="11682944" cy="1381769"/>
              <a:chOff x="660780" y="5289041"/>
              <a:chExt cx="11362880" cy="1343914"/>
            </a:xfrm>
            <a:solidFill>
              <a:schemeClr val="accent2"/>
            </a:solidFill>
          </p:grpSpPr>
          <p:sp>
            <p:nvSpPr>
              <p:cNvPr id="32" name="Freeform 31">
                <a:extLst>
                  <a:ext uri="{FF2B5EF4-FFF2-40B4-BE49-F238E27FC236}">
                    <a16:creationId xmlns:a16="http://schemas.microsoft.com/office/drawing/2014/main" id="{096CC920-38F1-BF44-893C-A31A8D416984}"/>
                  </a:ext>
                </a:extLst>
              </p:cNvPr>
              <p:cNvSpPr/>
              <p:nvPr/>
            </p:nvSpPr>
            <p:spPr>
              <a:xfrm>
                <a:off x="10679747" y="5289041"/>
                <a:ext cx="1343914" cy="1343914"/>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7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53" y="864172"/>
                      <a:pt x="1020826" y="671640"/>
                    </a:cubicBezTo>
                    <a:cubicBezTo>
                      <a:pt x="1020699" y="479108"/>
                      <a:pt x="864489" y="323139"/>
                      <a:pt x="671957" y="323279"/>
                    </a:cubicBezTo>
                    <a:cubicBezTo>
                      <a:pt x="479489" y="323418"/>
                      <a:pt x="323533" y="479495"/>
                      <a:pt x="323597" y="671957"/>
                    </a:cubicBezTo>
                    <a:cubicBezTo>
                      <a:pt x="323977" y="864419"/>
                      <a:pt x="479996" y="1020299"/>
                      <a:pt x="672465" y="1020509"/>
                    </a:cubicBezTo>
                    <a:moveTo>
                      <a:pt x="672465" y="0"/>
                    </a:moveTo>
                    <a:cubicBezTo>
                      <a:pt x="1043559" y="279"/>
                      <a:pt x="1344168" y="301352"/>
                      <a:pt x="1343914" y="672465"/>
                    </a:cubicBezTo>
                    <a:cubicBezTo>
                      <a:pt x="1343660" y="1043578"/>
                      <a:pt x="1042543" y="1344168"/>
                      <a:pt x="671449" y="1343915"/>
                    </a:cubicBezTo>
                    <a:cubicBezTo>
                      <a:pt x="300546" y="1343660"/>
                      <a:pt x="0" y="1042867"/>
                      <a:pt x="0" y="671957"/>
                    </a:cubicBezTo>
                    <a:cubicBezTo>
                      <a:pt x="635" y="300908"/>
                      <a:pt x="301434" y="349"/>
                      <a:pt x="672465"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3" name="Freeform 32">
                <a:extLst>
                  <a:ext uri="{FF2B5EF4-FFF2-40B4-BE49-F238E27FC236}">
                    <a16:creationId xmlns:a16="http://schemas.microsoft.com/office/drawing/2014/main" id="{81B31E01-80EF-694E-9E36-75CFCFF22373}"/>
                  </a:ext>
                </a:extLst>
              </p:cNvPr>
              <p:cNvSpPr/>
              <p:nvPr/>
            </p:nvSpPr>
            <p:spPr>
              <a:xfrm>
                <a:off x="2170493" y="5289041"/>
                <a:ext cx="1343914" cy="1343914"/>
              </a:xfrm>
              <a:custGeom>
                <a:avLst/>
                <a:gdLst>
                  <a:gd name="connsiteX0" fmla="*/ 672529 w 1343914"/>
                  <a:gd name="connsiteY0" fmla="*/ 1020509 h 1343914"/>
                  <a:gd name="connsiteX1" fmla="*/ 1020889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6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1" y="1020369"/>
                      <a:pt x="1021029" y="864172"/>
                      <a:pt x="1020889" y="671640"/>
                    </a:cubicBezTo>
                    <a:cubicBezTo>
                      <a:pt x="1020750" y="479108"/>
                      <a:pt x="864552" y="323139"/>
                      <a:pt x="672021" y="323279"/>
                    </a:cubicBezTo>
                    <a:cubicBezTo>
                      <a:pt x="479558" y="323418"/>
                      <a:pt x="323628" y="479495"/>
                      <a:pt x="323660" y="671957"/>
                    </a:cubicBezTo>
                    <a:cubicBezTo>
                      <a:pt x="324047" y="864419"/>
                      <a:pt x="480066" y="1020299"/>
                      <a:pt x="672529" y="1020509"/>
                    </a:cubicBezTo>
                    <a:moveTo>
                      <a:pt x="672529" y="0"/>
                    </a:moveTo>
                    <a:cubicBezTo>
                      <a:pt x="1043642" y="317"/>
                      <a:pt x="1344232" y="301416"/>
                      <a:pt x="1343914" y="672529"/>
                    </a:cubicBezTo>
                    <a:cubicBezTo>
                      <a:pt x="1343597" y="1043642"/>
                      <a:pt x="1042499" y="1344232"/>
                      <a:pt x="671386" y="1343915"/>
                    </a:cubicBezTo>
                    <a:cubicBezTo>
                      <a:pt x="300495" y="1343597"/>
                      <a:pt x="0" y="1042848"/>
                      <a:pt x="0" y="671957"/>
                    </a:cubicBezTo>
                    <a:cubicBezTo>
                      <a:pt x="629" y="300882"/>
                      <a:pt x="301454"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4" name="Freeform 33">
                <a:extLst>
                  <a:ext uri="{FF2B5EF4-FFF2-40B4-BE49-F238E27FC236}">
                    <a16:creationId xmlns:a16="http://schemas.microsoft.com/office/drawing/2014/main" id="{C0C54FFE-0A00-514D-8013-19399C49FD26}"/>
                  </a:ext>
                </a:extLst>
              </p:cNvPr>
              <p:cNvSpPr/>
              <p:nvPr/>
            </p:nvSpPr>
            <p:spPr>
              <a:xfrm>
                <a:off x="660780" y="5289041"/>
                <a:ext cx="1343914" cy="1343914"/>
              </a:xfrm>
              <a:custGeom>
                <a:avLst/>
                <a:gdLst>
                  <a:gd name="connsiteX0" fmla="*/ 672719 w 1343914"/>
                  <a:gd name="connsiteY0" fmla="*/ 1020509 h 1343914"/>
                  <a:gd name="connsiteX1" fmla="*/ 1020699 w 1343914"/>
                  <a:gd name="connsiteY1" fmla="*/ 671259 h 1343914"/>
                  <a:gd name="connsiteX2" fmla="*/ 671449 w 1343914"/>
                  <a:gd name="connsiteY2" fmla="*/ 323279 h 1343914"/>
                  <a:gd name="connsiteX3" fmla="*/ 323469 w 1343914"/>
                  <a:gd name="connsiteY3" fmla="*/ 671957 h 1343914"/>
                  <a:gd name="connsiteX4" fmla="*/ 672719 w 1343914"/>
                  <a:gd name="connsiteY4" fmla="*/ 1020509 h 1343914"/>
                  <a:gd name="connsiteX5" fmla="*/ 672719 w 1343914"/>
                  <a:gd name="connsiteY5" fmla="*/ 0 h 1343914"/>
                  <a:gd name="connsiteX6" fmla="*/ 1343914 w 1343914"/>
                  <a:gd name="connsiteY6" fmla="*/ 672719 h 1343914"/>
                  <a:gd name="connsiteX7" fmla="*/ 671195 w 1343914"/>
                  <a:gd name="connsiteY7" fmla="*/ 1343915 h 1343914"/>
                  <a:gd name="connsiteX8" fmla="*/ 0 w 1343914"/>
                  <a:gd name="connsiteY8" fmla="*/ 671957 h 1343914"/>
                  <a:gd name="connsiteX9" fmla="*/ 67271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719" y="1020509"/>
                    </a:moveTo>
                    <a:cubicBezTo>
                      <a:pt x="865251" y="1020159"/>
                      <a:pt x="1021048" y="863797"/>
                      <a:pt x="1020699" y="671259"/>
                    </a:cubicBezTo>
                    <a:cubicBezTo>
                      <a:pt x="1020350" y="478727"/>
                      <a:pt x="863981" y="322930"/>
                      <a:pt x="671449" y="323279"/>
                    </a:cubicBezTo>
                    <a:cubicBezTo>
                      <a:pt x="479139" y="323628"/>
                      <a:pt x="323437" y="479647"/>
                      <a:pt x="323469" y="671957"/>
                    </a:cubicBezTo>
                    <a:cubicBezTo>
                      <a:pt x="323856" y="864572"/>
                      <a:pt x="480105" y="1020509"/>
                      <a:pt x="672719" y="1020509"/>
                    </a:cubicBezTo>
                    <a:moveTo>
                      <a:pt x="672719" y="0"/>
                    </a:moveTo>
                    <a:cubicBezTo>
                      <a:pt x="1043832" y="419"/>
                      <a:pt x="1344333" y="301606"/>
                      <a:pt x="1343914" y="672719"/>
                    </a:cubicBezTo>
                    <a:cubicBezTo>
                      <a:pt x="1343495" y="1043832"/>
                      <a:pt x="1042308" y="1344359"/>
                      <a:pt x="671195" y="1343915"/>
                    </a:cubicBezTo>
                    <a:cubicBezTo>
                      <a:pt x="300380" y="1343470"/>
                      <a:pt x="0" y="1042772"/>
                      <a:pt x="0" y="671957"/>
                    </a:cubicBezTo>
                    <a:cubicBezTo>
                      <a:pt x="629" y="300806"/>
                      <a:pt x="301568" y="210"/>
                      <a:pt x="672719"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24" name="Freeform 23">
              <a:extLst>
                <a:ext uri="{FF2B5EF4-FFF2-40B4-BE49-F238E27FC236}">
                  <a16:creationId xmlns:a16="http://schemas.microsoft.com/office/drawing/2014/main" id="{02ECB1D9-BA20-1F45-816D-86EED277E923}"/>
                </a:ext>
              </a:extLst>
            </p:cNvPr>
            <p:cNvSpPr/>
            <p:nvPr/>
          </p:nvSpPr>
          <p:spPr>
            <a:xfrm>
              <a:off x="262"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sp>
          <p:nvSpPr>
            <p:cNvPr id="25" name="Freeform 24">
              <a:extLst>
                <a:ext uri="{FF2B5EF4-FFF2-40B4-BE49-F238E27FC236}">
                  <a16:creationId xmlns:a16="http://schemas.microsoft.com/office/drawing/2014/main" id="{18669624-CE9F-314F-ACD0-777164C7C3FA}"/>
                </a:ext>
              </a:extLst>
            </p:cNvPr>
            <p:cNvSpPr/>
            <p:nvPr/>
          </p:nvSpPr>
          <p:spPr>
            <a:xfrm>
              <a:off x="3612159"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grpSp>
          <p:nvGrpSpPr>
            <p:cNvPr id="26" name="Graphic 6">
              <a:extLst>
                <a:ext uri="{FF2B5EF4-FFF2-40B4-BE49-F238E27FC236}">
                  <a16:creationId xmlns:a16="http://schemas.microsoft.com/office/drawing/2014/main" id="{C4506582-359F-354E-8229-678A39789214}"/>
                </a:ext>
              </a:extLst>
            </p:cNvPr>
            <p:cNvGrpSpPr/>
            <p:nvPr/>
          </p:nvGrpSpPr>
          <p:grpSpPr>
            <a:xfrm>
              <a:off x="6688364" y="5476070"/>
              <a:ext cx="3949963" cy="1381769"/>
              <a:chOff x="6672135" y="5289041"/>
              <a:chExt cx="3841750" cy="1343914"/>
            </a:xfrm>
            <a:solidFill>
              <a:schemeClr val="accent2"/>
            </a:solidFill>
          </p:grpSpPr>
          <p:sp>
            <p:nvSpPr>
              <p:cNvPr id="30" name="Freeform 29">
                <a:extLst>
                  <a:ext uri="{FF2B5EF4-FFF2-40B4-BE49-F238E27FC236}">
                    <a16:creationId xmlns:a16="http://schemas.microsoft.com/office/drawing/2014/main" id="{DF2171FA-3ED0-9C43-B864-B70B00FBF042}"/>
                  </a:ext>
                </a:extLst>
              </p:cNvPr>
              <p:cNvSpPr/>
              <p:nvPr/>
            </p:nvSpPr>
            <p:spPr>
              <a:xfrm>
                <a:off x="9169971"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7" y="479495"/>
                      <a:pt x="323660" y="671957"/>
                    </a:cubicBezTo>
                    <a:cubicBezTo>
                      <a:pt x="324041" y="864419"/>
                      <a:pt x="480060" y="1020299"/>
                      <a:pt x="672529" y="1020509"/>
                    </a:cubicBezTo>
                    <a:moveTo>
                      <a:pt x="672529" y="0"/>
                    </a:moveTo>
                    <a:cubicBezTo>
                      <a:pt x="1043622" y="317"/>
                      <a:pt x="1344232" y="301416"/>
                      <a:pt x="1343914" y="672529"/>
                    </a:cubicBezTo>
                    <a:cubicBezTo>
                      <a:pt x="1343597" y="1043642"/>
                      <a:pt x="1042480" y="1344232"/>
                      <a:pt x="671385" y="1343915"/>
                    </a:cubicBezTo>
                    <a:cubicBezTo>
                      <a:pt x="300482" y="1343597"/>
                      <a:pt x="0" y="1042848"/>
                      <a:pt x="0" y="671957"/>
                    </a:cubicBezTo>
                    <a:cubicBezTo>
                      <a:pt x="635" y="300882"/>
                      <a:pt x="301435"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1" name="Freeform 30">
                <a:extLst>
                  <a:ext uri="{FF2B5EF4-FFF2-40B4-BE49-F238E27FC236}">
                    <a16:creationId xmlns:a16="http://schemas.microsoft.com/office/drawing/2014/main" id="{107F9443-EF13-7C4E-9E4E-059C7ACDDFC6}"/>
                  </a:ext>
                </a:extLst>
              </p:cNvPr>
              <p:cNvSpPr/>
              <p:nvPr/>
            </p:nvSpPr>
            <p:spPr>
              <a:xfrm>
                <a:off x="6672135"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59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6" y="479495"/>
                      <a:pt x="323659" y="671957"/>
                    </a:cubicBezTo>
                    <a:cubicBezTo>
                      <a:pt x="324041" y="864419"/>
                      <a:pt x="480060" y="1020299"/>
                      <a:pt x="672529" y="1020509"/>
                    </a:cubicBezTo>
                    <a:moveTo>
                      <a:pt x="672529" y="0"/>
                    </a:moveTo>
                    <a:cubicBezTo>
                      <a:pt x="1043622" y="317"/>
                      <a:pt x="1344232" y="301416"/>
                      <a:pt x="1343914" y="672529"/>
                    </a:cubicBezTo>
                    <a:cubicBezTo>
                      <a:pt x="1343596" y="1043642"/>
                      <a:pt x="1042480" y="1344232"/>
                      <a:pt x="671385" y="1343915"/>
                    </a:cubicBezTo>
                    <a:cubicBezTo>
                      <a:pt x="300482" y="1343597"/>
                      <a:pt x="0" y="1042848"/>
                      <a:pt x="0" y="671957"/>
                    </a:cubicBezTo>
                    <a:cubicBezTo>
                      <a:pt x="635" y="300882"/>
                      <a:pt x="301434"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27" name="Freeform 26">
              <a:extLst>
                <a:ext uri="{FF2B5EF4-FFF2-40B4-BE49-F238E27FC236}">
                  <a16:creationId xmlns:a16="http://schemas.microsoft.com/office/drawing/2014/main" id="{628F90ED-DB9D-6342-8935-DB759D1ED94C}"/>
                </a:ext>
              </a:extLst>
            </p:cNvPr>
            <p:cNvSpPr/>
            <p:nvPr/>
          </p:nvSpPr>
          <p:spPr>
            <a:xfrm>
              <a:off x="8240602"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sp>
          <p:nvSpPr>
            <p:cNvPr id="28" name="Freeform 27">
              <a:extLst>
                <a:ext uri="{FF2B5EF4-FFF2-40B4-BE49-F238E27FC236}">
                  <a16:creationId xmlns:a16="http://schemas.microsoft.com/office/drawing/2014/main" id="{D49A6B28-F7A9-3042-A4F4-F78F3CE292C0}"/>
                </a:ext>
              </a:extLst>
            </p:cNvPr>
            <p:cNvSpPr/>
            <p:nvPr/>
          </p:nvSpPr>
          <p:spPr>
            <a:xfrm>
              <a:off x="4628181" y="5476070"/>
              <a:ext cx="1381769" cy="1381769"/>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6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66" y="864172"/>
                    <a:pt x="1020826" y="671640"/>
                  </a:cubicBezTo>
                  <a:cubicBezTo>
                    <a:pt x="1020687" y="479108"/>
                    <a:pt x="864489" y="323139"/>
                    <a:pt x="671957" y="323279"/>
                  </a:cubicBezTo>
                  <a:cubicBezTo>
                    <a:pt x="479495" y="323418"/>
                    <a:pt x="323558" y="479495"/>
                    <a:pt x="323596" y="671957"/>
                  </a:cubicBezTo>
                  <a:cubicBezTo>
                    <a:pt x="323983" y="864419"/>
                    <a:pt x="480003" y="1020299"/>
                    <a:pt x="672465" y="1020509"/>
                  </a:cubicBezTo>
                  <a:moveTo>
                    <a:pt x="672465" y="0"/>
                  </a:moveTo>
                  <a:cubicBezTo>
                    <a:pt x="1043578" y="279"/>
                    <a:pt x="1344194" y="301352"/>
                    <a:pt x="1343914" y="672465"/>
                  </a:cubicBezTo>
                  <a:cubicBezTo>
                    <a:pt x="1343635" y="1043578"/>
                    <a:pt x="1042562" y="1344168"/>
                    <a:pt x="671449" y="1343915"/>
                  </a:cubicBezTo>
                  <a:cubicBezTo>
                    <a:pt x="300539" y="1343660"/>
                    <a:pt x="0" y="1042867"/>
                    <a:pt x="0" y="671957"/>
                  </a:cubicBezTo>
                  <a:cubicBezTo>
                    <a:pt x="629" y="300908"/>
                    <a:pt x="301415" y="349"/>
                    <a:pt x="672465" y="0"/>
                  </a:cubicBezTo>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sp>
          <p:nvSpPr>
            <p:cNvPr id="29" name="Freeform 28">
              <a:extLst>
                <a:ext uri="{FF2B5EF4-FFF2-40B4-BE49-F238E27FC236}">
                  <a16:creationId xmlns:a16="http://schemas.microsoft.com/office/drawing/2014/main" id="{41C02BD8-FBB6-AD43-A511-F6FB68AAB1D5}"/>
                </a:ext>
              </a:extLst>
            </p:cNvPr>
            <p:cNvSpPr/>
            <p:nvPr/>
          </p:nvSpPr>
          <p:spPr>
            <a:xfrm>
              <a:off x="6180419"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grpSp>
      <p:sp>
        <p:nvSpPr>
          <p:cNvPr id="5" name="Title 1">
            <a:extLst>
              <a:ext uri="{FF2B5EF4-FFF2-40B4-BE49-F238E27FC236}">
                <a16:creationId xmlns:a16="http://schemas.microsoft.com/office/drawing/2014/main" id="{579C7197-1184-D146-B543-55E627CF9000}"/>
              </a:ext>
            </a:extLst>
          </p:cNvPr>
          <p:cNvSpPr>
            <a:spLocks noGrp="1"/>
          </p:cNvSpPr>
          <p:nvPr userDrawn="1">
            <p:ph type="ctrTitle" hasCustomPrompt="1"/>
          </p:nvPr>
        </p:nvSpPr>
        <p:spPr>
          <a:xfrm>
            <a:off x="578223" y="3133339"/>
            <a:ext cx="4529236" cy="577584"/>
          </a:xfrm>
        </p:spPr>
        <p:txBody>
          <a:bodyPr anchor="t"/>
          <a:lstStyle>
            <a:lvl1pPr marL="0" algn="l" defTabSz="914400" rtl="0" eaLnBrk="1" latinLnBrk="0" hangingPunct="1">
              <a:lnSpc>
                <a:spcPct val="90000"/>
              </a:lnSpc>
              <a:spcBef>
                <a:spcPct val="0"/>
              </a:spcBef>
              <a:buNone/>
              <a:defRPr lang="en-US" sz="4400" b="0" i="0" kern="1200" dirty="0">
                <a:solidFill>
                  <a:schemeClr val="bg1"/>
                </a:solidFill>
                <a:latin typeface="Precisely Bold" panose="00000800000000000000" pitchFamily="2" charset="0"/>
                <a:ea typeface="+mj-ea"/>
                <a:cs typeface="+mj-cs"/>
              </a:defRPr>
            </a:lvl1pPr>
          </a:lstStyle>
          <a:p>
            <a:r>
              <a:rPr lang="en-GB" dirty="0"/>
              <a:t>Divider slide 4</a:t>
            </a:r>
          </a:p>
        </p:txBody>
      </p:sp>
      <p:grpSp>
        <p:nvGrpSpPr>
          <p:cNvPr id="40" name="Group 39">
            <a:extLst>
              <a:ext uri="{FF2B5EF4-FFF2-40B4-BE49-F238E27FC236}">
                <a16:creationId xmlns:a16="http://schemas.microsoft.com/office/drawing/2014/main" id="{C8FADBD7-7357-604B-A665-07049D021CAA}"/>
              </a:ext>
            </a:extLst>
          </p:cNvPr>
          <p:cNvGrpSpPr/>
          <p:nvPr userDrawn="1"/>
        </p:nvGrpSpPr>
        <p:grpSpPr>
          <a:xfrm>
            <a:off x="11706254" y="6330013"/>
            <a:ext cx="278211" cy="330763"/>
            <a:chOff x="12902744" y="3817890"/>
            <a:chExt cx="268754" cy="319520"/>
          </a:xfrm>
          <a:solidFill>
            <a:schemeClr val="bg1"/>
          </a:solidFill>
        </p:grpSpPr>
        <p:sp>
          <p:nvSpPr>
            <p:cNvPr id="41" name="Freeform 40">
              <a:extLst>
                <a:ext uri="{FF2B5EF4-FFF2-40B4-BE49-F238E27FC236}">
                  <a16:creationId xmlns:a16="http://schemas.microsoft.com/office/drawing/2014/main" id="{30F4892D-6894-EB49-980C-A7853362D60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42" name="Freeform 41">
              <a:extLst>
                <a:ext uri="{FF2B5EF4-FFF2-40B4-BE49-F238E27FC236}">
                  <a16:creationId xmlns:a16="http://schemas.microsoft.com/office/drawing/2014/main" id="{8E94632A-9026-8B47-9136-FFAEC72CC943}"/>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Tree>
    <p:extLst>
      <p:ext uri="{BB962C8B-B14F-4D97-AF65-F5344CB8AC3E}">
        <p14:creationId xmlns:p14="http://schemas.microsoft.com/office/powerpoint/2010/main" val="3851127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C58AF4-A781-EB48-AC07-D9C9B6548089}"/>
              </a:ext>
            </a:extLst>
          </p:cNvPr>
          <p:cNvPicPr>
            <a:picLocks noChangeAspect="1"/>
          </p:cNvPicPr>
          <p:nvPr userDrawn="1"/>
        </p:nvPicPr>
        <p:blipFill>
          <a:blip r:embed="rId2"/>
          <a:src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780DB57A-107D-AA4F-8891-4249E2A3B066}"/>
              </a:ext>
            </a:extLst>
          </p:cNvPr>
          <p:cNvSpPr>
            <a:spLocks noGrp="1"/>
          </p:cNvSpPr>
          <p:nvPr>
            <p:ph type="ctrTitle" hasCustomPrompt="1"/>
          </p:nvPr>
        </p:nvSpPr>
        <p:spPr>
          <a:xfrm>
            <a:off x="578223" y="3133339"/>
            <a:ext cx="9144000" cy="577584"/>
          </a:xfrm>
        </p:spPr>
        <p:txBody>
          <a:bodyPr anchor="t"/>
          <a:lstStyle>
            <a:lvl1pPr marL="0" algn="l" defTabSz="914400" rtl="0" eaLnBrk="1" latinLnBrk="0" hangingPunct="1">
              <a:lnSpc>
                <a:spcPct val="90000"/>
              </a:lnSpc>
              <a:spcBef>
                <a:spcPct val="0"/>
              </a:spcBef>
              <a:buNone/>
              <a:defRPr lang="en-US" sz="4400" b="0" i="0" kern="1200" dirty="0">
                <a:solidFill>
                  <a:schemeClr val="bg1"/>
                </a:solidFill>
                <a:latin typeface="Precisely Bold" panose="00000800000000000000" pitchFamily="2" charset="0"/>
                <a:ea typeface="+mj-ea"/>
                <a:cs typeface="+mj-cs"/>
              </a:defRPr>
            </a:lvl1pPr>
          </a:lstStyle>
          <a:p>
            <a:r>
              <a:rPr lang="en-GB"/>
              <a:t>Divider slide 3</a:t>
            </a:r>
          </a:p>
        </p:txBody>
      </p:sp>
      <p:grpSp>
        <p:nvGrpSpPr>
          <p:cNvPr id="8" name="Group 7">
            <a:extLst>
              <a:ext uri="{FF2B5EF4-FFF2-40B4-BE49-F238E27FC236}">
                <a16:creationId xmlns:a16="http://schemas.microsoft.com/office/drawing/2014/main" id="{A118E943-0A72-534A-90E1-7C3945DBD9EE}"/>
              </a:ext>
            </a:extLst>
          </p:cNvPr>
          <p:cNvGrpSpPr/>
          <p:nvPr userDrawn="1"/>
        </p:nvGrpSpPr>
        <p:grpSpPr>
          <a:xfrm>
            <a:off x="11706254" y="6330013"/>
            <a:ext cx="278211" cy="330763"/>
            <a:chOff x="12902744" y="3817890"/>
            <a:chExt cx="268754" cy="319520"/>
          </a:xfrm>
          <a:solidFill>
            <a:schemeClr val="bg1"/>
          </a:solidFill>
        </p:grpSpPr>
        <p:sp>
          <p:nvSpPr>
            <p:cNvPr id="10" name="Freeform 9">
              <a:extLst>
                <a:ext uri="{FF2B5EF4-FFF2-40B4-BE49-F238E27FC236}">
                  <a16:creationId xmlns:a16="http://schemas.microsoft.com/office/drawing/2014/main" id="{B2BA612F-C930-CD47-8E00-2E29E7CAF8C8}"/>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1" name="Freeform 10">
              <a:extLst>
                <a:ext uri="{FF2B5EF4-FFF2-40B4-BE49-F238E27FC236}">
                  <a16:creationId xmlns:a16="http://schemas.microsoft.com/office/drawing/2014/main" id="{A20E1F3F-AA35-BB4B-ACE5-A2CE17A94BCF}"/>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3508655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Divider 4">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79C7197-1184-D146-B543-55E627CF9000}"/>
              </a:ext>
            </a:extLst>
          </p:cNvPr>
          <p:cNvSpPr>
            <a:spLocks noGrp="1"/>
          </p:cNvSpPr>
          <p:nvPr userDrawn="1">
            <p:ph type="ctrTitle" hasCustomPrompt="1"/>
          </p:nvPr>
        </p:nvSpPr>
        <p:spPr>
          <a:xfrm>
            <a:off x="578223" y="3133339"/>
            <a:ext cx="10880352" cy="577584"/>
          </a:xfrm>
        </p:spPr>
        <p:txBody>
          <a:bodyPr anchor="t"/>
          <a:lstStyle>
            <a:lvl1pPr marL="0" algn="l" defTabSz="914400" rtl="0" eaLnBrk="1" latinLnBrk="0" hangingPunct="1">
              <a:lnSpc>
                <a:spcPct val="90000"/>
              </a:lnSpc>
              <a:spcBef>
                <a:spcPct val="0"/>
              </a:spcBef>
              <a:buNone/>
              <a:defRPr lang="en-US" sz="4400" b="0" i="0" kern="1200" dirty="0">
                <a:solidFill>
                  <a:schemeClr val="accent1"/>
                </a:solidFill>
                <a:latin typeface="Precisely Bold" panose="00000800000000000000" pitchFamily="2" charset="0"/>
                <a:ea typeface="+mj-ea"/>
                <a:cs typeface="+mj-cs"/>
              </a:defRPr>
            </a:lvl1pPr>
          </a:lstStyle>
          <a:p>
            <a:r>
              <a:rPr lang="en-GB" dirty="0"/>
              <a:t>Product portfolio divider slide </a:t>
            </a:r>
          </a:p>
        </p:txBody>
      </p:sp>
      <p:grpSp>
        <p:nvGrpSpPr>
          <p:cNvPr id="40" name="Group 39">
            <a:extLst>
              <a:ext uri="{FF2B5EF4-FFF2-40B4-BE49-F238E27FC236}">
                <a16:creationId xmlns:a16="http://schemas.microsoft.com/office/drawing/2014/main" id="{C8FADBD7-7357-604B-A665-07049D021CAA}"/>
              </a:ext>
            </a:extLst>
          </p:cNvPr>
          <p:cNvGrpSpPr/>
          <p:nvPr userDrawn="1"/>
        </p:nvGrpSpPr>
        <p:grpSpPr>
          <a:xfrm>
            <a:off x="11706254" y="6330013"/>
            <a:ext cx="278211" cy="330763"/>
            <a:chOff x="12902744" y="3817890"/>
            <a:chExt cx="268754" cy="319520"/>
          </a:xfrm>
          <a:solidFill>
            <a:schemeClr val="accent2"/>
          </a:solidFill>
        </p:grpSpPr>
        <p:sp>
          <p:nvSpPr>
            <p:cNvPr id="41" name="Freeform 40">
              <a:extLst>
                <a:ext uri="{FF2B5EF4-FFF2-40B4-BE49-F238E27FC236}">
                  <a16:creationId xmlns:a16="http://schemas.microsoft.com/office/drawing/2014/main" id="{30F4892D-6894-EB49-980C-A7853362D60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42" name="Freeform 41">
              <a:extLst>
                <a:ext uri="{FF2B5EF4-FFF2-40B4-BE49-F238E27FC236}">
                  <a16:creationId xmlns:a16="http://schemas.microsoft.com/office/drawing/2014/main" id="{8E94632A-9026-8B47-9136-FFAEC72CC943}"/>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7" name="Freeform 6">
            <a:extLst>
              <a:ext uri="{FF2B5EF4-FFF2-40B4-BE49-F238E27FC236}">
                <a16:creationId xmlns:a16="http://schemas.microsoft.com/office/drawing/2014/main" id="{D35E8D0A-1B30-BE43-B311-D657896610A2}"/>
              </a:ext>
            </a:extLst>
          </p:cNvPr>
          <p:cNvSpPr/>
          <p:nvPr/>
        </p:nvSpPr>
        <p:spPr>
          <a:xfrm>
            <a:off x="5758657" y="4495024"/>
            <a:ext cx="1038968" cy="1037832"/>
          </a:xfrm>
          <a:custGeom>
            <a:avLst/>
            <a:gdLst>
              <a:gd name="connsiteX0" fmla="*/ 972276 w 972276"/>
              <a:gd name="connsiteY0" fmla="*/ 485607 h 971213"/>
              <a:gd name="connsiteX1" fmla="*/ 486138 w 972276"/>
              <a:gd name="connsiteY1" fmla="*/ 971213 h 971213"/>
              <a:gd name="connsiteX2" fmla="*/ 0 w 972276"/>
              <a:gd name="connsiteY2" fmla="*/ 485607 h 971213"/>
              <a:gd name="connsiteX3" fmla="*/ 486138 w 972276"/>
              <a:gd name="connsiteY3" fmla="*/ 0 h 971213"/>
              <a:gd name="connsiteX4" fmla="*/ 972276 w 972276"/>
              <a:gd name="connsiteY4" fmla="*/ 485607 h 97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276" h="971213">
                <a:moveTo>
                  <a:pt x="972276" y="485607"/>
                </a:moveTo>
                <a:cubicBezTo>
                  <a:pt x="972276" y="753800"/>
                  <a:pt x="754625" y="971213"/>
                  <a:pt x="486138" y="971213"/>
                </a:cubicBezTo>
                <a:cubicBezTo>
                  <a:pt x="217651" y="971213"/>
                  <a:pt x="0" y="753800"/>
                  <a:pt x="0" y="485607"/>
                </a:cubicBezTo>
                <a:cubicBezTo>
                  <a:pt x="0" y="217414"/>
                  <a:pt x="217652" y="0"/>
                  <a:pt x="486138" y="0"/>
                </a:cubicBezTo>
                <a:cubicBezTo>
                  <a:pt x="754625" y="0"/>
                  <a:pt x="972276" y="217414"/>
                  <a:pt x="972276" y="485607"/>
                </a:cubicBezTo>
                <a:close/>
              </a:path>
            </a:pathLst>
          </a:custGeom>
          <a:solidFill>
            <a:srgbClr val="39006B"/>
          </a:solidFill>
          <a:ln w="625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2FF5E0E7-4C8C-FE4A-9680-393D419AD3F1}"/>
              </a:ext>
            </a:extLst>
          </p:cNvPr>
          <p:cNvSpPr/>
          <p:nvPr/>
        </p:nvSpPr>
        <p:spPr>
          <a:xfrm>
            <a:off x="6018399" y="4754482"/>
            <a:ext cx="519484" cy="518916"/>
          </a:xfrm>
          <a:custGeom>
            <a:avLst/>
            <a:gdLst>
              <a:gd name="connsiteX0" fmla="*/ 242897 w 486138"/>
              <a:gd name="connsiteY0" fmla="*/ 485161 h 485606"/>
              <a:gd name="connsiteX1" fmla="*/ -172 w 486138"/>
              <a:gd name="connsiteY1" fmla="*/ 242358 h 485606"/>
              <a:gd name="connsiteX2" fmla="*/ 242897 w 486138"/>
              <a:gd name="connsiteY2" fmla="*/ -446 h 485606"/>
              <a:gd name="connsiteX3" fmla="*/ 485966 w 486138"/>
              <a:gd name="connsiteY3" fmla="*/ 242358 h 485606"/>
              <a:gd name="connsiteX4" fmla="*/ 242897 w 486138"/>
              <a:gd name="connsiteY4" fmla="*/ 485161 h 485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38" h="485606">
                <a:moveTo>
                  <a:pt x="242897" y="485161"/>
                </a:moveTo>
                <a:cubicBezTo>
                  <a:pt x="108654" y="485161"/>
                  <a:pt x="-172" y="376454"/>
                  <a:pt x="-172" y="242358"/>
                </a:cubicBezTo>
                <a:cubicBezTo>
                  <a:pt x="-172" y="108261"/>
                  <a:pt x="108654" y="-446"/>
                  <a:pt x="242897" y="-446"/>
                </a:cubicBezTo>
                <a:cubicBezTo>
                  <a:pt x="377141" y="-446"/>
                  <a:pt x="485966" y="108261"/>
                  <a:pt x="485966" y="242358"/>
                </a:cubicBezTo>
                <a:cubicBezTo>
                  <a:pt x="485828" y="376397"/>
                  <a:pt x="377083" y="485023"/>
                  <a:pt x="242897" y="485161"/>
                </a:cubicBezTo>
              </a:path>
            </a:pathLst>
          </a:custGeom>
          <a:solidFill>
            <a:srgbClr val="8017E1"/>
          </a:solidFill>
          <a:ln w="625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08ED7FF8-AB51-A042-9C2E-BBCDF382EC7A}"/>
              </a:ext>
            </a:extLst>
          </p:cNvPr>
          <p:cNvSpPr/>
          <p:nvPr/>
        </p:nvSpPr>
        <p:spPr>
          <a:xfrm>
            <a:off x="1097707" y="4275626"/>
            <a:ext cx="1038968" cy="1037832"/>
          </a:xfrm>
          <a:custGeom>
            <a:avLst/>
            <a:gdLst>
              <a:gd name="connsiteX0" fmla="*/ 972276 w 972276"/>
              <a:gd name="connsiteY0" fmla="*/ 485607 h 971213"/>
              <a:gd name="connsiteX1" fmla="*/ 486138 w 972276"/>
              <a:gd name="connsiteY1" fmla="*/ 971213 h 971213"/>
              <a:gd name="connsiteX2" fmla="*/ 0 w 972276"/>
              <a:gd name="connsiteY2" fmla="*/ 485607 h 971213"/>
              <a:gd name="connsiteX3" fmla="*/ 486138 w 972276"/>
              <a:gd name="connsiteY3" fmla="*/ 0 h 971213"/>
              <a:gd name="connsiteX4" fmla="*/ 972276 w 972276"/>
              <a:gd name="connsiteY4" fmla="*/ 485607 h 97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276" h="971213">
                <a:moveTo>
                  <a:pt x="972276" y="485607"/>
                </a:moveTo>
                <a:cubicBezTo>
                  <a:pt x="972276" y="753800"/>
                  <a:pt x="754625" y="971213"/>
                  <a:pt x="486138" y="971213"/>
                </a:cubicBezTo>
                <a:cubicBezTo>
                  <a:pt x="217652" y="971213"/>
                  <a:pt x="0" y="753800"/>
                  <a:pt x="0" y="485607"/>
                </a:cubicBezTo>
                <a:cubicBezTo>
                  <a:pt x="0" y="217413"/>
                  <a:pt x="217652" y="0"/>
                  <a:pt x="486138" y="0"/>
                </a:cubicBezTo>
                <a:cubicBezTo>
                  <a:pt x="754625" y="0"/>
                  <a:pt x="972276" y="217413"/>
                  <a:pt x="972276" y="485607"/>
                </a:cubicBezTo>
                <a:close/>
              </a:path>
            </a:pathLst>
          </a:custGeom>
          <a:solidFill>
            <a:srgbClr val="8017E1"/>
          </a:solidFill>
          <a:ln w="625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D39A505-D7C3-A64A-B3A9-EE2DE82A3A95}"/>
              </a:ext>
            </a:extLst>
          </p:cNvPr>
          <p:cNvSpPr/>
          <p:nvPr/>
        </p:nvSpPr>
        <p:spPr>
          <a:xfrm>
            <a:off x="578223" y="4687715"/>
            <a:ext cx="1038968" cy="1037832"/>
          </a:xfrm>
          <a:custGeom>
            <a:avLst/>
            <a:gdLst>
              <a:gd name="connsiteX0" fmla="*/ 972276 w 972276"/>
              <a:gd name="connsiteY0" fmla="*/ 485607 h 971213"/>
              <a:gd name="connsiteX1" fmla="*/ 486138 w 972276"/>
              <a:gd name="connsiteY1" fmla="*/ 971213 h 971213"/>
              <a:gd name="connsiteX2" fmla="*/ 0 w 972276"/>
              <a:gd name="connsiteY2" fmla="*/ 485607 h 971213"/>
              <a:gd name="connsiteX3" fmla="*/ 486138 w 972276"/>
              <a:gd name="connsiteY3" fmla="*/ 0 h 971213"/>
              <a:gd name="connsiteX4" fmla="*/ 972276 w 972276"/>
              <a:gd name="connsiteY4" fmla="*/ 485607 h 97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276" h="971213">
                <a:moveTo>
                  <a:pt x="972276" y="485607"/>
                </a:moveTo>
                <a:cubicBezTo>
                  <a:pt x="972276" y="753800"/>
                  <a:pt x="754625" y="971213"/>
                  <a:pt x="486138" y="971213"/>
                </a:cubicBezTo>
                <a:cubicBezTo>
                  <a:pt x="217651" y="971213"/>
                  <a:pt x="0" y="753800"/>
                  <a:pt x="0" y="485607"/>
                </a:cubicBezTo>
                <a:cubicBezTo>
                  <a:pt x="0" y="217414"/>
                  <a:pt x="217651" y="0"/>
                  <a:pt x="486138" y="0"/>
                </a:cubicBezTo>
                <a:cubicBezTo>
                  <a:pt x="754625" y="0"/>
                  <a:pt x="972276" y="217414"/>
                  <a:pt x="972276" y="485607"/>
                </a:cubicBezTo>
                <a:close/>
              </a:path>
            </a:pathLst>
          </a:custGeom>
          <a:solidFill>
            <a:srgbClr val="39006B"/>
          </a:solidFill>
          <a:ln w="625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6D1EB29-C75C-1A45-8245-0DFC31312B7A}"/>
              </a:ext>
            </a:extLst>
          </p:cNvPr>
          <p:cNvSpPr/>
          <p:nvPr/>
        </p:nvSpPr>
        <p:spPr>
          <a:xfrm>
            <a:off x="10062008" y="4942432"/>
            <a:ext cx="779226" cy="778373"/>
          </a:xfrm>
          <a:custGeom>
            <a:avLst/>
            <a:gdLst>
              <a:gd name="connsiteX0" fmla="*/ 729208 w 729207"/>
              <a:gd name="connsiteY0" fmla="*/ 364205 h 728409"/>
              <a:gd name="connsiteX1" fmla="*/ 364604 w 729207"/>
              <a:gd name="connsiteY1" fmla="*/ 728410 h 728409"/>
              <a:gd name="connsiteX2" fmla="*/ 0 w 729207"/>
              <a:gd name="connsiteY2" fmla="*/ 364205 h 728409"/>
              <a:gd name="connsiteX3" fmla="*/ 364604 w 729207"/>
              <a:gd name="connsiteY3" fmla="*/ 0 h 728409"/>
              <a:gd name="connsiteX4" fmla="*/ 729208 w 729207"/>
              <a:gd name="connsiteY4" fmla="*/ 364205 h 728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207" h="728409">
                <a:moveTo>
                  <a:pt x="729208" y="364205"/>
                </a:moveTo>
                <a:cubicBezTo>
                  <a:pt x="729208" y="565350"/>
                  <a:pt x="565969" y="728410"/>
                  <a:pt x="364604" y="728410"/>
                </a:cubicBezTo>
                <a:cubicBezTo>
                  <a:pt x="163239" y="728410"/>
                  <a:pt x="0" y="565350"/>
                  <a:pt x="0" y="364205"/>
                </a:cubicBezTo>
                <a:cubicBezTo>
                  <a:pt x="0" y="163060"/>
                  <a:pt x="163238" y="0"/>
                  <a:pt x="364604" y="0"/>
                </a:cubicBezTo>
                <a:cubicBezTo>
                  <a:pt x="565969" y="0"/>
                  <a:pt x="729208" y="163060"/>
                  <a:pt x="729208" y="364205"/>
                </a:cubicBezTo>
                <a:close/>
              </a:path>
            </a:pathLst>
          </a:custGeom>
          <a:solidFill>
            <a:srgbClr val="8017E1"/>
          </a:solidFill>
          <a:ln w="625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9D3E21B-9C89-504B-A551-F8713903E66A}"/>
              </a:ext>
            </a:extLst>
          </p:cNvPr>
          <p:cNvSpPr/>
          <p:nvPr/>
        </p:nvSpPr>
        <p:spPr>
          <a:xfrm>
            <a:off x="10834551" y="4942432"/>
            <a:ext cx="779226" cy="778373"/>
          </a:xfrm>
          <a:custGeom>
            <a:avLst/>
            <a:gdLst>
              <a:gd name="connsiteX0" fmla="*/ 729207 w 729207"/>
              <a:gd name="connsiteY0" fmla="*/ 364205 h 728409"/>
              <a:gd name="connsiteX1" fmla="*/ 364604 w 729207"/>
              <a:gd name="connsiteY1" fmla="*/ 728410 h 728409"/>
              <a:gd name="connsiteX2" fmla="*/ 0 w 729207"/>
              <a:gd name="connsiteY2" fmla="*/ 364205 h 728409"/>
              <a:gd name="connsiteX3" fmla="*/ 364604 w 729207"/>
              <a:gd name="connsiteY3" fmla="*/ 0 h 728409"/>
              <a:gd name="connsiteX4" fmla="*/ 729207 w 729207"/>
              <a:gd name="connsiteY4" fmla="*/ 364205 h 728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207" h="728409">
                <a:moveTo>
                  <a:pt x="729207" y="364205"/>
                </a:moveTo>
                <a:cubicBezTo>
                  <a:pt x="729207" y="565350"/>
                  <a:pt x="565969" y="728410"/>
                  <a:pt x="364604" y="728410"/>
                </a:cubicBezTo>
                <a:cubicBezTo>
                  <a:pt x="163239" y="728410"/>
                  <a:pt x="0" y="565350"/>
                  <a:pt x="0" y="364205"/>
                </a:cubicBezTo>
                <a:cubicBezTo>
                  <a:pt x="0" y="163060"/>
                  <a:pt x="163238" y="0"/>
                  <a:pt x="364604" y="0"/>
                </a:cubicBezTo>
                <a:cubicBezTo>
                  <a:pt x="565968" y="0"/>
                  <a:pt x="729207" y="163060"/>
                  <a:pt x="729207" y="364205"/>
                </a:cubicBezTo>
                <a:close/>
              </a:path>
            </a:pathLst>
          </a:custGeom>
          <a:solidFill>
            <a:srgbClr val="39006B"/>
          </a:solidFill>
          <a:ln w="625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9252CBA-6EE7-F641-AA0F-DA5FD1B61FA5}"/>
              </a:ext>
            </a:extLst>
          </p:cNvPr>
          <p:cNvSpPr/>
          <p:nvPr/>
        </p:nvSpPr>
        <p:spPr>
          <a:xfrm>
            <a:off x="10444938" y="4268015"/>
            <a:ext cx="779226" cy="778373"/>
          </a:xfrm>
          <a:custGeom>
            <a:avLst/>
            <a:gdLst>
              <a:gd name="connsiteX0" fmla="*/ 729207 w 729207"/>
              <a:gd name="connsiteY0" fmla="*/ 364205 h 728409"/>
              <a:gd name="connsiteX1" fmla="*/ 364603 w 729207"/>
              <a:gd name="connsiteY1" fmla="*/ 728410 h 728409"/>
              <a:gd name="connsiteX2" fmla="*/ -1 w 729207"/>
              <a:gd name="connsiteY2" fmla="*/ 364205 h 728409"/>
              <a:gd name="connsiteX3" fmla="*/ 364603 w 729207"/>
              <a:gd name="connsiteY3" fmla="*/ 0 h 728409"/>
              <a:gd name="connsiteX4" fmla="*/ 729207 w 729207"/>
              <a:gd name="connsiteY4" fmla="*/ 364205 h 728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207" h="728409">
                <a:moveTo>
                  <a:pt x="729207" y="364205"/>
                </a:moveTo>
                <a:cubicBezTo>
                  <a:pt x="729207" y="565350"/>
                  <a:pt x="565969" y="728410"/>
                  <a:pt x="364603" y="728410"/>
                </a:cubicBezTo>
                <a:cubicBezTo>
                  <a:pt x="163239" y="728410"/>
                  <a:pt x="-1" y="565350"/>
                  <a:pt x="-1" y="364205"/>
                </a:cubicBezTo>
                <a:cubicBezTo>
                  <a:pt x="-1" y="163060"/>
                  <a:pt x="163238" y="0"/>
                  <a:pt x="364603" y="0"/>
                </a:cubicBezTo>
                <a:cubicBezTo>
                  <a:pt x="565968" y="0"/>
                  <a:pt x="729207" y="163060"/>
                  <a:pt x="729207" y="364205"/>
                </a:cubicBezTo>
                <a:close/>
              </a:path>
            </a:pathLst>
          </a:custGeom>
          <a:solidFill>
            <a:srgbClr val="8017E1"/>
          </a:solidFill>
          <a:ln w="625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7413D92-E74E-0F44-A9DB-5CD29D8DC450}"/>
              </a:ext>
            </a:extLst>
          </p:cNvPr>
          <p:cNvSpPr/>
          <p:nvPr/>
        </p:nvSpPr>
        <p:spPr>
          <a:xfrm>
            <a:off x="3052884" y="4495024"/>
            <a:ext cx="1038968" cy="1037832"/>
          </a:xfrm>
          <a:custGeom>
            <a:avLst/>
            <a:gdLst>
              <a:gd name="connsiteX0" fmla="*/ 972276 w 972276"/>
              <a:gd name="connsiteY0" fmla="*/ 485607 h 971213"/>
              <a:gd name="connsiteX1" fmla="*/ 486138 w 972276"/>
              <a:gd name="connsiteY1" fmla="*/ 971213 h 971213"/>
              <a:gd name="connsiteX2" fmla="*/ 0 w 972276"/>
              <a:gd name="connsiteY2" fmla="*/ 485607 h 971213"/>
              <a:gd name="connsiteX3" fmla="*/ 486138 w 972276"/>
              <a:gd name="connsiteY3" fmla="*/ 0 h 971213"/>
              <a:gd name="connsiteX4" fmla="*/ 972276 w 972276"/>
              <a:gd name="connsiteY4" fmla="*/ 485607 h 97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276" h="971213">
                <a:moveTo>
                  <a:pt x="972276" y="485607"/>
                </a:moveTo>
                <a:cubicBezTo>
                  <a:pt x="972276" y="753800"/>
                  <a:pt x="754625" y="971213"/>
                  <a:pt x="486138" y="971213"/>
                </a:cubicBezTo>
                <a:cubicBezTo>
                  <a:pt x="217651" y="971213"/>
                  <a:pt x="0" y="753800"/>
                  <a:pt x="0" y="485607"/>
                </a:cubicBezTo>
                <a:cubicBezTo>
                  <a:pt x="0" y="217414"/>
                  <a:pt x="217651" y="0"/>
                  <a:pt x="486138" y="0"/>
                </a:cubicBezTo>
                <a:cubicBezTo>
                  <a:pt x="754625" y="0"/>
                  <a:pt x="972276" y="217414"/>
                  <a:pt x="972276" y="485607"/>
                </a:cubicBezTo>
                <a:close/>
              </a:path>
            </a:pathLst>
          </a:custGeom>
          <a:solidFill>
            <a:srgbClr val="39006B"/>
          </a:solidFill>
          <a:ln w="625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3A5ABD6A-9012-7644-B79E-825A79E9D4CA}"/>
              </a:ext>
            </a:extLst>
          </p:cNvPr>
          <p:cNvSpPr/>
          <p:nvPr/>
        </p:nvSpPr>
        <p:spPr>
          <a:xfrm>
            <a:off x="4091919" y="4495090"/>
            <a:ext cx="519484" cy="1037631"/>
          </a:xfrm>
          <a:custGeom>
            <a:avLst/>
            <a:gdLst>
              <a:gd name="connsiteX0" fmla="*/ -172 w 486138"/>
              <a:gd name="connsiteY0" fmla="*/ 485099 h 971025"/>
              <a:gd name="connsiteX1" fmla="*/ 485966 w 486138"/>
              <a:gd name="connsiteY1" fmla="*/ 970580 h 971025"/>
              <a:gd name="connsiteX2" fmla="*/ 485967 w 486138"/>
              <a:gd name="connsiteY2" fmla="*/ -446 h 971025"/>
              <a:gd name="connsiteX3" fmla="*/ -171 w 486138"/>
              <a:gd name="connsiteY3" fmla="*/ 485036 h 971025"/>
              <a:gd name="connsiteX4" fmla="*/ -171 w 486138"/>
              <a:gd name="connsiteY4" fmla="*/ 485099 h 9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38" h="971025">
                <a:moveTo>
                  <a:pt x="-172" y="485099"/>
                </a:moveTo>
                <a:cubicBezTo>
                  <a:pt x="-137" y="753257"/>
                  <a:pt x="217514" y="970615"/>
                  <a:pt x="485966" y="970580"/>
                </a:cubicBezTo>
                <a:lnTo>
                  <a:pt x="485967" y="-446"/>
                </a:lnTo>
                <a:cubicBezTo>
                  <a:pt x="217515" y="-480"/>
                  <a:pt x="-137" y="216877"/>
                  <a:pt x="-171" y="485036"/>
                </a:cubicBezTo>
                <a:cubicBezTo>
                  <a:pt x="-171" y="485057"/>
                  <a:pt x="-171" y="485078"/>
                  <a:pt x="-171" y="485099"/>
                </a:cubicBezTo>
                <a:close/>
              </a:path>
            </a:pathLst>
          </a:custGeom>
          <a:solidFill>
            <a:srgbClr val="8017E1"/>
          </a:solidFill>
          <a:ln w="6252"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647B28D-0D23-D54D-B36D-16D290E34228}"/>
              </a:ext>
            </a:extLst>
          </p:cNvPr>
          <p:cNvSpPr/>
          <p:nvPr/>
        </p:nvSpPr>
        <p:spPr>
          <a:xfrm>
            <a:off x="7984844" y="4268015"/>
            <a:ext cx="779226" cy="778373"/>
          </a:xfrm>
          <a:custGeom>
            <a:avLst/>
            <a:gdLst>
              <a:gd name="connsiteX0" fmla="*/ 729208 w 729207"/>
              <a:gd name="connsiteY0" fmla="*/ 364205 h 728409"/>
              <a:gd name="connsiteX1" fmla="*/ 364604 w 729207"/>
              <a:gd name="connsiteY1" fmla="*/ 728410 h 728409"/>
              <a:gd name="connsiteX2" fmla="*/ 0 w 729207"/>
              <a:gd name="connsiteY2" fmla="*/ 364205 h 728409"/>
              <a:gd name="connsiteX3" fmla="*/ 364604 w 729207"/>
              <a:gd name="connsiteY3" fmla="*/ 0 h 728409"/>
              <a:gd name="connsiteX4" fmla="*/ 729208 w 729207"/>
              <a:gd name="connsiteY4" fmla="*/ 364205 h 728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207" h="728409">
                <a:moveTo>
                  <a:pt x="729208" y="364205"/>
                </a:moveTo>
                <a:cubicBezTo>
                  <a:pt x="729208" y="565350"/>
                  <a:pt x="565969" y="728410"/>
                  <a:pt x="364604" y="728410"/>
                </a:cubicBezTo>
                <a:cubicBezTo>
                  <a:pt x="163239" y="728410"/>
                  <a:pt x="0" y="565350"/>
                  <a:pt x="0" y="364205"/>
                </a:cubicBezTo>
                <a:cubicBezTo>
                  <a:pt x="0" y="163060"/>
                  <a:pt x="163238" y="0"/>
                  <a:pt x="364604" y="0"/>
                </a:cubicBezTo>
                <a:cubicBezTo>
                  <a:pt x="565968" y="0"/>
                  <a:pt x="729208" y="163060"/>
                  <a:pt x="729208" y="364205"/>
                </a:cubicBezTo>
                <a:close/>
              </a:path>
            </a:pathLst>
          </a:custGeom>
          <a:solidFill>
            <a:srgbClr val="8017E1"/>
          </a:solidFill>
          <a:ln w="625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38653A18-2DB2-AF4F-B683-2DFC30593376}"/>
              </a:ext>
            </a:extLst>
          </p:cNvPr>
          <p:cNvSpPr/>
          <p:nvPr/>
        </p:nvSpPr>
        <p:spPr>
          <a:xfrm>
            <a:off x="7984844" y="5046388"/>
            <a:ext cx="779226" cy="681495"/>
          </a:xfrm>
          <a:custGeom>
            <a:avLst/>
            <a:gdLst>
              <a:gd name="connsiteX0" fmla="*/ 0 w 729207"/>
              <a:gd name="connsiteY0" fmla="*/ 0 h 637749"/>
              <a:gd name="connsiteX1" fmla="*/ 729207 w 729207"/>
              <a:gd name="connsiteY1" fmla="*/ 0 h 637749"/>
              <a:gd name="connsiteX2" fmla="*/ 729207 w 729207"/>
              <a:gd name="connsiteY2" fmla="*/ 637749 h 637749"/>
              <a:gd name="connsiteX3" fmla="*/ 0 w 729207"/>
              <a:gd name="connsiteY3" fmla="*/ 637749 h 637749"/>
            </a:gdLst>
            <a:ahLst/>
            <a:cxnLst>
              <a:cxn ang="0">
                <a:pos x="connsiteX0" y="connsiteY0"/>
              </a:cxn>
              <a:cxn ang="0">
                <a:pos x="connsiteX1" y="connsiteY1"/>
              </a:cxn>
              <a:cxn ang="0">
                <a:pos x="connsiteX2" y="connsiteY2"/>
              </a:cxn>
              <a:cxn ang="0">
                <a:pos x="connsiteX3" y="connsiteY3"/>
              </a:cxn>
            </a:cxnLst>
            <a:rect l="l" t="t" r="r" b="b"/>
            <a:pathLst>
              <a:path w="729207" h="637749">
                <a:moveTo>
                  <a:pt x="0" y="0"/>
                </a:moveTo>
                <a:lnTo>
                  <a:pt x="729207" y="0"/>
                </a:lnTo>
                <a:lnTo>
                  <a:pt x="729207" y="637749"/>
                </a:lnTo>
                <a:lnTo>
                  <a:pt x="0" y="637749"/>
                </a:lnTo>
                <a:close/>
              </a:path>
            </a:pathLst>
          </a:custGeom>
          <a:solidFill>
            <a:srgbClr val="39006B"/>
          </a:solidFill>
          <a:ln w="6252" cap="flat">
            <a:noFill/>
            <a:prstDash val="solid"/>
            <a:miter/>
          </a:ln>
        </p:spPr>
        <p:txBody>
          <a:bodyPr rtlCol="0" anchor="ctr"/>
          <a:lstStyle/>
          <a:p>
            <a:endParaRPr lang="en-US"/>
          </a:p>
        </p:txBody>
      </p:sp>
    </p:spTree>
    <p:extLst>
      <p:ext uri="{BB962C8B-B14F-4D97-AF65-F5344CB8AC3E}">
        <p14:creationId xmlns:p14="http://schemas.microsoft.com/office/powerpoint/2010/main" val="36663385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arge quote">
    <p:bg>
      <p:bgPr>
        <a:solidFill>
          <a:schemeClr val="accent2"/>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A812E62-27FB-FA42-94D5-C22C056DC559}"/>
              </a:ext>
            </a:extLst>
          </p:cNvPr>
          <p:cNvPicPr>
            <a:picLocks noChangeAspect="1"/>
          </p:cNvPicPr>
          <p:nvPr userDrawn="1"/>
        </p:nvPicPr>
        <p:blipFill rotWithShape="1">
          <a:blip r:embed="rId2"/>
          <a:srcRect l="3407" t="4600" r="4600" b="3407"/>
          <a:stretch/>
        </p:blipFill>
        <p:spPr>
          <a:xfrm>
            <a:off x="0" y="0"/>
            <a:ext cx="12192000" cy="6858000"/>
          </a:xfrm>
          <a:prstGeom prst="rect">
            <a:avLst/>
          </a:prstGeom>
        </p:spPr>
      </p:pic>
      <p:sp>
        <p:nvSpPr>
          <p:cNvPr id="10" name="Text Placeholder 2">
            <a:extLst>
              <a:ext uri="{FF2B5EF4-FFF2-40B4-BE49-F238E27FC236}">
                <a16:creationId xmlns:a16="http://schemas.microsoft.com/office/drawing/2014/main" id="{FAA59D49-EE65-2A4A-8860-D006A054B514}"/>
              </a:ext>
            </a:extLst>
          </p:cNvPr>
          <p:cNvSpPr>
            <a:spLocks noGrp="1"/>
          </p:cNvSpPr>
          <p:nvPr>
            <p:ph type="body" sz="quarter" idx="10" hasCustomPrompt="1"/>
          </p:nvPr>
        </p:nvSpPr>
        <p:spPr>
          <a:xfrm>
            <a:off x="2584398" y="1496537"/>
            <a:ext cx="6343650" cy="3577972"/>
          </a:xfrm>
        </p:spPr>
        <p:txBody>
          <a:bodyPr anchor="ctr"/>
          <a:lstStyle>
            <a:lvl1pPr marL="0" indent="0" algn="ctr">
              <a:buFontTx/>
              <a:buNone/>
              <a:defRPr kumimoji="0" lang="en-GB" sz="4000" b="0" i="0" u="none" strike="noStrike" kern="1200" cap="none" spc="0" normalizeH="0" baseline="0" dirty="0" smtClean="0">
                <a:ln>
                  <a:noFill/>
                </a:ln>
                <a:solidFill>
                  <a:srgbClr val="FFFFFF"/>
                </a:solidFill>
                <a:effectLst/>
                <a:uLnTx/>
                <a:uFillTx/>
                <a:latin typeface="Precisely Light" pitchFamily="2" charset="0"/>
                <a:ea typeface="+mj-ea"/>
                <a:cs typeface="+mj-cs"/>
              </a:defRPr>
            </a:lvl1pPr>
            <a:lvl2pPr marL="215900" indent="0">
              <a:buFontTx/>
              <a:buNone/>
              <a:defRPr/>
            </a:lvl2pPr>
            <a:lvl3pPr marL="393700" indent="0">
              <a:buFontTx/>
              <a:buNone/>
              <a:defRPr/>
            </a:lvl3pPr>
            <a:lvl4pPr marL="571500" indent="0">
              <a:buFontTx/>
              <a:buNone/>
              <a:defRPr/>
            </a:lvl4pPr>
            <a:lvl5pPr marL="711200" indent="0">
              <a:buFontTx/>
              <a:buNone/>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dirty="0"/>
              <a:t>“Large quote slide</a:t>
            </a:r>
            <a:br>
              <a:rPr lang="en-GB" dirty="0"/>
            </a:br>
            <a:r>
              <a:rPr lang="en-GB" dirty="0"/>
              <a:t>Lorem ipsum </a:t>
            </a:r>
            <a:r>
              <a:rPr lang="en-GB" dirty="0" err="1"/>
              <a:t>dolor</a:t>
            </a:r>
            <a:r>
              <a:rPr lang="en-GB" dirty="0"/>
              <a:t> sit </a:t>
            </a:r>
            <a:br>
              <a:rPr lang="en-GB" dirty="0"/>
            </a:br>
            <a:r>
              <a:rPr lang="en-GB" dirty="0" err="1"/>
              <a:t>amet</a:t>
            </a:r>
            <a:r>
              <a:rPr lang="en-GB" dirty="0"/>
              <a:t>, </a:t>
            </a:r>
            <a:r>
              <a:rPr lang="en-GB" dirty="0" err="1"/>
              <a:t>consectetur</a:t>
            </a:r>
            <a:r>
              <a:rPr lang="en-GB" dirty="0"/>
              <a:t> </a:t>
            </a:r>
            <a:br>
              <a:rPr lang="en-GB" dirty="0"/>
            </a:br>
            <a:r>
              <a:rPr lang="en-GB" dirty="0" err="1"/>
              <a:t>adipiscing</a:t>
            </a:r>
            <a:r>
              <a:rPr lang="en-GB" dirty="0"/>
              <a:t> Aelita, </a:t>
            </a:r>
            <a:br>
              <a:rPr lang="en-GB" dirty="0"/>
            </a:br>
            <a:r>
              <a:rPr lang="en-GB" dirty="0" err="1"/>
              <a:t>sed</a:t>
            </a:r>
            <a:r>
              <a:rPr lang="en-GB" dirty="0"/>
              <a:t> do </a:t>
            </a:r>
            <a:r>
              <a:rPr lang="en-GB" dirty="0" err="1"/>
              <a:t>eiusmod</a:t>
            </a:r>
            <a:r>
              <a:rPr lang="en-GB" dirty="0"/>
              <a:t>”</a:t>
            </a:r>
          </a:p>
        </p:txBody>
      </p:sp>
      <p:sp>
        <p:nvSpPr>
          <p:cNvPr id="16" name="Title 1">
            <a:extLst>
              <a:ext uri="{FF2B5EF4-FFF2-40B4-BE49-F238E27FC236}">
                <a16:creationId xmlns:a16="http://schemas.microsoft.com/office/drawing/2014/main" id="{C44FF280-9DBB-6A4D-953A-B5CE97507F4B}"/>
              </a:ext>
            </a:extLst>
          </p:cNvPr>
          <p:cNvSpPr>
            <a:spLocks noGrp="1"/>
          </p:cNvSpPr>
          <p:nvPr>
            <p:ph type="ctrTitle" hasCustomPrompt="1"/>
          </p:nvPr>
        </p:nvSpPr>
        <p:spPr>
          <a:xfrm>
            <a:off x="2584397" y="5361463"/>
            <a:ext cx="6343651" cy="425879"/>
          </a:xfrm>
        </p:spPr>
        <p:txBody>
          <a:bodyPr anchor="t"/>
          <a:lstStyle>
            <a:lvl1pPr marL="0" algn="ctr" defTabSz="914400" rtl="0" eaLnBrk="1" latinLnBrk="0" hangingPunct="1">
              <a:lnSpc>
                <a:spcPct val="90000"/>
              </a:lnSpc>
              <a:spcBef>
                <a:spcPct val="0"/>
              </a:spcBef>
              <a:buNone/>
              <a:defRPr lang="en-US" sz="2000" b="0" i="0" kern="1200" dirty="0">
                <a:solidFill>
                  <a:schemeClr val="bg1"/>
                </a:solidFill>
                <a:latin typeface="Precisely Bold" panose="00000800000000000000" pitchFamily="2" charset="0"/>
                <a:ea typeface="+mj-ea"/>
                <a:cs typeface="+mj-cs"/>
              </a:defRPr>
            </a:lvl1pPr>
          </a:lstStyle>
          <a:p>
            <a:r>
              <a:rPr lang="en-GB" dirty="0"/>
              <a:t>Name Surname</a:t>
            </a:r>
            <a:br>
              <a:rPr lang="en-GB" dirty="0"/>
            </a:br>
            <a:endParaRPr lang="en-GB" dirty="0"/>
          </a:p>
        </p:txBody>
      </p:sp>
      <p:grpSp>
        <p:nvGrpSpPr>
          <p:cNvPr id="11" name="Group 10">
            <a:extLst>
              <a:ext uri="{FF2B5EF4-FFF2-40B4-BE49-F238E27FC236}">
                <a16:creationId xmlns:a16="http://schemas.microsoft.com/office/drawing/2014/main" id="{20E4C4F9-243A-1F4E-9BB3-92884652151A}"/>
              </a:ext>
            </a:extLst>
          </p:cNvPr>
          <p:cNvGrpSpPr/>
          <p:nvPr userDrawn="1"/>
        </p:nvGrpSpPr>
        <p:grpSpPr>
          <a:xfrm>
            <a:off x="11706254" y="6330013"/>
            <a:ext cx="278211" cy="330763"/>
            <a:chOff x="12902744" y="3817890"/>
            <a:chExt cx="268754" cy="319520"/>
          </a:xfrm>
          <a:solidFill>
            <a:schemeClr val="bg1"/>
          </a:solidFill>
        </p:grpSpPr>
        <p:sp>
          <p:nvSpPr>
            <p:cNvPr id="14" name="Freeform 13">
              <a:extLst>
                <a:ext uri="{FF2B5EF4-FFF2-40B4-BE49-F238E27FC236}">
                  <a16:creationId xmlns:a16="http://schemas.microsoft.com/office/drawing/2014/main" id="{F12CBB01-8F31-F144-8EC7-5EAF18B371B7}"/>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15" name="Freeform 14">
              <a:extLst>
                <a:ext uri="{FF2B5EF4-FFF2-40B4-BE49-F238E27FC236}">
                  <a16:creationId xmlns:a16="http://schemas.microsoft.com/office/drawing/2014/main" id="{4F4F3AC7-4113-7A4C-96A5-ABCC46A7AB1D}"/>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18" name="Footer Placeholder 4">
            <a:extLst>
              <a:ext uri="{FF2B5EF4-FFF2-40B4-BE49-F238E27FC236}">
                <a16:creationId xmlns:a16="http://schemas.microsoft.com/office/drawing/2014/main" id="{E5D907C0-F211-F14A-BF41-13F6CE9A6A5F}"/>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9" name="Slide Number Placeholder 5">
            <a:extLst>
              <a:ext uri="{FF2B5EF4-FFF2-40B4-BE49-F238E27FC236}">
                <a16:creationId xmlns:a16="http://schemas.microsoft.com/office/drawing/2014/main" id="{AF046E7D-AB5F-154E-B3DF-6398469931F0}"/>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Tree>
    <p:extLst>
      <p:ext uri="{BB962C8B-B14F-4D97-AF65-F5344CB8AC3E}">
        <p14:creationId xmlns:p14="http://schemas.microsoft.com/office/powerpoint/2010/main" val="31523136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ogo - Thank you Slide 1">
    <p:bg>
      <p:bgPr>
        <a:solidFill>
          <a:schemeClr val="accent2"/>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6045BF8-948A-3945-B462-C9DFA534427C}"/>
              </a:ext>
            </a:extLst>
          </p:cNvPr>
          <p:cNvPicPr>
            <a:picLocks noChangeAspect="1"/>
          </p:cNvPicPr>
          <p:nvPr userDrawn="1"/>
        </p:nvPicPr>
        <p:blipFill>
          <a:blip r:embed="rId2"/>
          <a:srcRect/>
          <a:stretch/>
        </p:blipFill>
        <p:spPr>
          <a:xfrm>
            <a:off x="0" y="0"/>
            <a:ext cx="12191999" cy="6857999"/>
          </a:xfrm>
          <a:prstGeom prst="rect">
            <a:avLst/>
          </a:prstGeom>
        </p:spPr>
      </p:pic>
      <p:sp>
        <p:nvSpPr>
          <p:cNvPr id="6" name="Title 1">
            <a:extLst>
              <a:ext uri="{FF2B5EF4-FFF2-40B4-BE49-F238E27FC236}">
                <a16:creationId xmlns:a16="http://schemas.microsoft.com/office/drawing/2014/main" id="{5CABD0D4-4FB4-3D47-B96B-D7A7E22F09A0}"/>
              </a:ext>
            </a:extLst>
          </p:cNvPr>
          <p:cNvSpPr>
            <a:spLocks noGrp="1"/>
          </p:cNvSpPr>
          <p:nvPr>
            <p:ph type="ctrTitle" hasCustomPrompt="1"/>
          </p:nvPr>
        </p:nvSpPr>
        <p:spPr>
          <a:xfrm>
            <a:off x="2876550" y="2976171"/>
            <a:ext cx="6438900" cy="967180"/>
          </a:xfrm>
        </p:spPr>
        <p:txBody>
          <a:bodyPr anchor="t"/>
          <a:lstStyle>
            <a:lvl1pPr marL="0" algn="ctr" defTabSz="914400" rtl="0" eaLnBrk="1" latinLnBrk="0" hangingPunct="1">
              <a:lnSpc>
                <a:spcPct val="90000"/>
              </a:lnSpc>
              <a:spcBef>
                <a:spcPct val="0"/>
              </a:spcBef>
              <a:buNone/>
              <a:defRPr lang="en-US" sz="6000" b="0" i="0" kern="1200" dirty="0">
                <a:solidFill>
                  <a:schemeClr val="bg1"/>
                </a:solidFill>
                <a:latin typeface="Precisely Bold" panose="00000800000000000000" pitchFamily="2" charset="0"/>
                <a:ea typeface="+mj-ea"/>
                <a:cs typeface="+mj-cs"/>
              </a:defRPr>
            </a:lvl1pPr>
          </a:lstStyle>
          <a:p>
            <a:r>
              <a:rPr lang="en-GB" dirty="0"/>
              <a:t>Thank you</a:t>
            </a:r>
          </a:p>
        </p:txBody>
      </p:sp>
      <p:grpSp>
        <p:nvGrpSpPr>
          <p:cNvPr id="2" name="Graphic 21">
            <a:extLst>
              <a:ext uri="{FF2B5EF4-FFF2-40B4-BE49-F238E27FC236}">
                <a16:creationId xmlns:a16="http://schemas.microsoft.com/office/drawing/2014/main" id="{5533C61F-D873-3D45-9B73-4B75ED7CF349}"/>
              </a:ext>
            </a:extLst>
          </p:cNvPr>
          <p:cNvGrpSpPr/>
          <p:nvPr/>
        </p:nvGrpSpPr>
        <p:grpSpPr>
          <a:xfrm>
            <a:off x="4725832" y="5721655"/>
            <a:ext cx="2738028" cy="701713"/>
            <a:chOff x="4725832" y="5721655"/>
            <a:chExt cx="2738028" cy="701713"/>
          </a:xfrm>
          <a:solidFill>
            <a:srgbClr val="FFFFFF"/>
          </a:solidFill>
        </p:grpSpPr>
        <p:sp>
          <p:nvSpPr>
            <p:cNvPr id="3" name="Freeform 2">
              <a:extLst>
                <a:ext uri="{FF2B5EF4-FFF2-40B4-BE49-F238E27FC236}">
                  <a16:creationId xmlns:a16="http://schemas.microsoft.com/office/drawing/2014/main" id="{D99FE4DB-796C-2B48-8592-9AD80E152AB6}"/>
                </a:ext>
              </a:extLst>
            </p:cNvPr>
            <p:cNvSpPr/>
            <p:nvPr/>
          </p:nvSpPr>
          <p:spPr>
            <a:xfrm>
              <a:off x="4812933" y="5902123"/>
              <a:ext cx="351286" cy="351022"/>
            </a:xfrm>
            <a:custGeom>
              <a:avLst/>
              <a:gdLst>
                <a:gd name="connsiteX0" fmla="*/ 175643 w 351286"/>
                <a:gd name="connsiteY0" fmla="*/ 0 h 351022"/>
                <a:gd name="connsiteX1" fmla="*/ 0 w 351286"/>
                <a:gd name="connsiteY1" fmla="*/ 175511 h 351022"/>
                <a:gd name="connsiteX2" fmla="*/ 175643 w 351286"/>
                <a:gd name="connsiteY2" fmla="*/ 351023 h 351022"/>
                <a:gd name="connsiteX3" fmla="*/ 351287 w 351286"/>
                <a:gd name="connsiteY3" fmla="*/ 175511 h 351022"/>
                <a:gd name="connsiteX4" fmla="*/ 351287 w 351286"/>
                <a:gd name="connsiteY4" fmla="*/ 175432 h 351022"/>
                <a:gd name="connsiteX5" fmla="*/ 175643 w 351286"/>
                <a:gd name="connsiteY5" fmla="*/ 0 h 351022"/>
                <a:gd name="connsiteX6" fmla="*/ 175643 w 351286"/>
                <a:gd name="connsiteY6" fmla="*/ 263734 h 351022"/>
                <a:gd name="connsiteX7" fmla="*/ 87354 w 351286"/>
                <a:gd name="connsiteY7" fmla="*/ 175511 h 351022"/>
                <a:gd name="connsiteX8" fmla="*/ 175643 w 351286"/>
                <a:gd name="connsiteY8" fmla="*/ 87289 h 351022"/>
                <a:gd name="connsiteX9" fmla="*/ 263933 w 351286"/>
                <a:gd name="connsiteY9" fmla="*/ 175511 h 351022"/>
                <a:gd name="connsiteX10" fmla="*/ 175643 w 351286"/>
                <a:gd name="connsiteY10" fmla="*/ 263655 h 351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1286" h="351022">
                  <a:moveTo>
                    <a:pt x="175643" y="0"/>
                  </a:moveTo>
                  <a:cubicBezTo>
                    <a:pt x="78638" y="0"/>
                    <a:pt x="0" y="78579"/>
                    <a:pt x="0" y="175511"/>
                  </a:cubicBezTo>
                  <a:cubicBezTo>
                    <a:pt x="0" y="272444"/>
                    <a:pt x="78638" y="351023"/>
                    <a:pt x="175643" y="351023"/>
                  </a:cubicBezTo>
                  <a:cubicBezTo>
                    <a:pt x="272649" y="351023"/>
                    <a:pt x="351287" y="272444"/>
                    <a:pt x="351287" y="175511"/>
                  </a:cubicBezTo>
                  <a:cubicBezTo>
                    <a:pt x="351287" y="175485"/>
                    <a:pt x="351287" y="175459"/>
                    <a:pt x="351287" y="175432"/>
                  </a:cubicBezTo>
                  <a:cubicBezTo>
                    <a:pt x="351243" y="78531"/>
                    <a:pt x="272617" y="0"/>
                    <a:pt x="175643" y="0"/>
                  </a:cubicBezTo>
                  <a:close/>
                  <a:moveTo>
                    <a:pt x="175643" y="263734"/>
                  </a:moveTo>
                  <a:cubicBezTo>
                    <a:pt x="126882" y="263734"/>
                    <a:pt x="87354" y="224236"/>
                    <a:pt x="87354" y="175511"/>
                  </a:cubicBezTo>
                  <a:cubicBezTo>
                    <a:pt x="87354" y="126787"/>
                    <a:pt x="126882" y="87289"/>
                    <a:pt x="175643" y="87289"/>
                  </a:cubicBezTo>
                  <a:cubicBezTo>
                    <a:pt x="224405" y="87289"/>
                    <a:pt x="263933" y="126787"/>
                    <a:pt x="263933" y="175511"/>
                  </a:cubicBezTo>
                  <a:cubicBezTo>
                    <a:pt x="263888" y="224204"/>
                    <a:pt x="224373" y="263655"/>
                    <a:pt x="175643" y="263655"/>
                  </a:cubicBezTo>
                  <a:close/>
                </a:path>
              </a:pathLst>
            </a:custGeom>
            <a:solidFill>
              <a:schemeClr val="bg1"/>
            </a:solidFill>
            <a:ln w="1582" cap="flat">
              <a:noFill/>
              <a:prstDash val="solid"/>
              <a:miter/>
            </a:ln>
          </p:spPr>
          <p:txBody>
            <a:bodyPr rtlCol="0" anchor="ctr"/>
            <a:lstStyle/>
            <a:p>
              <a:endParaRPr lang="en-US" b="0" i="0" dirty="0">
                <a:latin typeface="Precisely" pitchFamily="2" charset="0"/>
              </a:endParaRPr>
            </a:p>
          </p:txBody>
        </p:sp>
        <p:sp>
          <p:nvSpPr>
            <p:cNvPr id="4" name="Freeform 3">
              <a:extLst>
                <a:ext uri="{FF2B5EF4-FFF2-40B4-BE49-F238E27FC236}">
                  <a16:creationId xmlns:a16="http://schemas.microsoft.com/office/drawing/2014/main" id="{F3F47D8F-9795-EA49-A736-BD55CB45D624}"/>
                </a:ext>
              </a:extLst>
            </p:cNvPr>
            <p:cNvSpPr/>
            <p:nvPr/>
          </p:nvSpPr>
          <p:spPr>
            <a:xfrm>
              <a:off x="4725832" y="5908220"/>
              <a:ext cx="87512" cy="514593"/>
            </a:xfrm>
            <a:custGeom>
              <a:avLst/>
              <a:gdLst>
                <a:gd name="connsiteX0" fmla="*/ 0 w 87512"/>
                <a:gd name="connsiteY0" fmla="*/ 0 h 514593"/>
                <a:gd name="connsiteX1" fmla="*/ 87513 w 87512"/>
                <a:gd name="connsiteY1" fmla="*/ 0 h 514593"/>
                <a:gd name="connsiteX2" fmla="*/ 87513 w 87512"/>
                <a:gd name="connsiteY2" fmla="*/ 514594 h 514593"/>
                <a:gd name="connsiteX3" fmla="*/ 0 w 87512"/>
                <a:gd name="connsiteY3" fmla="*/ 514594 h 514593"/>
              </a:gdLst>
              <a:ahLst/>
              <a:cxnLst>
                <a:cxn ang="0">
                  <a:pos x="connsiteX0" y="connsiteY0"/>
                </a:cxn>
                <a:cxn ang="0">
                  <a:pos x="connsiteX1" y="connsiteY1"/>
                </a:cxn>
                <a:cxn ang="0">
                  <a:pos x="connsiteX2" y="connsiteY2"/>
                </a:cxn>
                <a:cxn ang="0">
                  <a:pos x="connsiteX3" y="connsiteY3"/>
                </a:cxn>
              </a:cxnLst>
              <a:rect l="l" t="t" r="r" b="b"/>
              <a:pathLst>
                <a:path w="87512" h="514593">
                  <a:moveTo>
                    <a:pt x="0" y="0"/>
                  </a:moveTo>
                  <a:lnTo>
                    <a:pt x="87513" y="0"/>
                  </a:lnTo>
                  <a:lnTo>
                    <a:pt x="87513" y="514594"/>
                  </a:lnTo>
                  <a:lnTo>
                    <a:pt x="0" y="514594"/>
                  </a:lnTo>
                  <a:close/>
                </a:path>
              </a:pathLst>
            </a:custGeom>
            <a:solidFill>
              <a:schemeClr val="bg1"/>
            </a:solidFill>
            <a:ln w="1582" cap="flat">
              <a:noFill/>
              <a:prstDash val="solid"/>
              <a:miter/>
            </a:ln>
          </p:spPr>
          <p:txBody>
            <a:bodyPr rtlCol="0" anchor="ctr"/>
            <a:lstStyle/>
            <a:p>
              <a:endParaRPr lang="en-US" b="0" i="0" dirty="0">
                <a:latin typeface="Precisely" pitchFamily="2" charset="0"/>
              </a:endParaRPr>
            </a:p>
          </p:txBody>
        </p:sp>
        <p:sp>
          <p:nvSpPr>
            <p:cNvPr id="8" name="Freeform 7">
              <a:extLst>
                <a:ext uri="{FF2B5EF4-FFF2-40B4-BE49-F238E27FC236}">
                  <a16:creationId xmlns:a16="http://schemas.microsoft.com/office/drawing/2014/main" id="{EBFCB372-9EAC-4243-8A9A-CF58DB148CB7}"/>
                </a:ext>
              </a:extLst>
            </p:cNvPr>
            <p:cNvSpPr/>
            <p:nvPr/>
          </p:nvSpPr>
          <p:spPr>
            <a:xfrm>
              <a:off x="5431227" y="5901853"/>
              <a:ext cx="343046" cy="351909"/>
            </a:xfrm>
            <a:custGeom>
              <a:avLst/>
              <a:gdLst>
                <a:gd name="connsiteX0" fmla="*/ 173964 w 343046"/>
                <a:gd name="connsiteY0" fmla="*/ 0 h 351909"/>
                <a:gd name="connsiteX1" fmla="*/ 0 w 343046"/>
                <a:gd name="connsiteY1" fmla="*/ 178077 h 351909"/>
                <a:gd name="connsiteX2" fmla="*/ 178924 w 343046"/>
                <a:gd name="connsiteY2" fmla="*/ 351910 h 351909"/>
                <a:gd name="connsiteX3" fmla="*/ 320352 w 343046"/>
                <a:gd name="connsiteY3" fmla="*/ 283371 h 351909"/>
                <a:gd name="connsiteX4" fmla="*/ 260953 w 343046"/>
                <a:gd name="connsiteY4" fmla="*/ 236021 h 351909"/>
                <a:gd name="connsiteX5" fmla="*/ 178211 w 343046"/>
                <a:gd name="connsiteY5" fmla="*/ 273474 h 351909"/>
                <a:gd name="connsiteX6" fmla="*/ 84866 w 343046"/>
                <a:gd name="connsiteY6" fmla="*/ 203510 h 351909"/>
                <a:gd name="connsiteX7" fmla="*/ 340922 w 343046"/>
                <a:gd name="connsiteY7" fmla="*/ 203510 h 351909"/>
                <a:gd name="connsiteX8" fmla="*/ 343046 w 343046"/>
                <a:gd name="connsiteY8" fmla="*/ 175955 h 351909"/>
                <a:gd name="connsiteX9" fmla="*/ 173964 w 343046"/>
                <a:gd name="connsiteY9" fmla="*/ 0 h 351909"/>
                <a:gd name="connsiteX10" fmla="*/ 87687 w 343046"/>
                <a:gd name="connsiteY10" fmla="*/ 139215 h 351909"/>
                <a:gd name="connsiteX11" fmla="*/ 173266 w 343046"/>
                <a:gd name="connsiteY11" fmla="*/ 79149 h 351909"/>
                <a:gd name="connsiteX12" fmla="*/ 255296 w 343046"/>
                <a:gd name="connsiteY12" fmla="*/ 139215 h 3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3046" h="351909">
                  <a:moveTo>
                    <a:pt x="173964" y="0"/>
                  </a:moveTo>
                  <a:cubicBezTo>
                    <a:pt x="67180" y="0"/>
                    <a:pt x="0" y="81968"/>
                    <a:pt x="0" y="178077"/>
                  </a:cubicBezTo>
                  <a:cubicBezTo>
                    <a:pt x="0" y="276261"/>
                    <a:pt x="77798" y="351910"/>
                    <a:pt x="178924" y="351910"/>
                  </a:cubicBezTo>
                  <a:cubicBezTo>
                    <a:pt x="236199" y="351910"/>
                    <a:pt x="289939" y="326477"/>
                    <a:pt x="320352" y="283371"/>
                  </a:cubicBezTo>
                  <a:lnTo>
                    <a:pt x="260953" y="236021"/>
                  </a:lnTo>
                  <a:cubicBezTo>
                    <a:pt x="241143" y="262167"/>
                    <a:pt x="208655" y="273474"/>
                    <a:pt x="178211" y="273474"/>
                  </a:cubicBezTo>
                  <a:cubicBezTo>
                    <a:pt x="128004" y="273474"/>
                    <a:pt x="94771" y="244493"/>
                    <a:pt x="84866" y="203510"/>
                  </a:cubicBezTo>
                  <a:lnTo>
                    <a:pt x="340922" y="203510"/>
                  </a:lnTo>
                  <a:cubicBezTo>
                    <a:pt x="342366" y="194396"/>
                    <a:pt x="343076" y="185181"/>
                    <a:pt x="343046" y="175955"/>
                  </a:cubicBezTo>
                  <a:cubicBezTo>
                    <a:pt x="342983" y="80558"/>
                    <a:pt x="272982" y="0"/>
                    <a:pt x="173964" y="0"/>
                  </a:cubicBezTo>
                  <a:close/>
                  <a:moveTo>
                    <a:pt x="87687" y="139215"/>
                  </a:moveTo>
                  <a:cubicBezTo>
                    <a:pt x="100365" y="103172"/>
                    <a:pt x="132949" y="79149"/>
                    <a:pt x="173266" y="79149"/>
                  </a:cubicBezTo>
                  <a:cubicBezTo>
                    <a:pt x="214978" y="79149"/>
                    <a:pt x="250351" y="105294"/>
                    <a:pt x="255296" y="139215"/>
                  </a:cubicBezTo>
                  <a:close/>
                </a:path>
              </a:pathLst>
            </a:custGeom>
            <a:solidFill>
              <a:schemeClr val="bg1"/>
            </a:solidFill>
            <a:ln w="1582" cap="flat">
              <a:noFill/>
              <a:prstDash val="solid"/>
              <a:miter/>
            </a:ln>
          </p:spPr>
          <p:txBody>
            <a:bodyPr rtlCol="0" anchor="ctr"/>
            <a:lstStyle/>
            <a:p>
              <a:endParaRPr lang="en-US" b="0" i="0" dirty="0">
                <a:latin typeface="Precisely" pitchFamily="2" charset="0"/>
              </a:endParaRPr>
            </a:p>
          </p:txBody>
        </p:sp>
        <p:sp>
          <p:nvSpPr>
            <p:cNvPr id="9" name="Freeform 8">
              <a:extLst>
                <a:ext uri="{FF2B5EF4-FFF2-40B4-BE49-F238E27FC236}">
                  <a16:creationId xmlns:a16="http://schemas.microsoft.com/office/drawing/2014/main" id="{A7D5CA81-1B51-3B4B-AE3F-E91FA6012CE8}"/>
                </a:ext>
              </a:extLst>
            </p:cNvPr>
            <p:cNvSpPr/>
            <p:nvPr/>
          </p:nvSpPr>
          <p:spPr>
            <a:xfrm>
              <a:off x="6306497" y="5901853"/>
              <a:ext cx="262363" cy="351909"/>
            </a:xfrm>
            <a:custGeom>
              <a:avLst/>
              <a:gdLst>
                <a:gd name="connsiteX0" fmla="*/ 94105 w 262363"/>
                <a:gd name="connsiteY0" fmla="*/ 100338 h 351909"/>
                <a:gd name="connsiteX1" fmla="*/ 128765 w 262363"/>
                <a:gd name="connsiteY1" fmla="*/ 79149 h 351909"/>
                <a:gd name="connsiteX2" fmla="*/ 204423 w 262363"/>
                <a:gd name="connsiteY2" fmla="*/ 104582 h 351909"/>
                <a:gd name="connsiteX3" fmla="*/ 250383 w 262363"/>
                <a:gd name="connsiteY3" fmla="*/ 42393 h 351909"/>
                <a:gd name="connsiteX4" fmla="*/ 128036 w 262363"/>
                <a:gd name="connsiteY4" fmla="*/ 0 h 351909"/>
                <a:gd name="connsiteX5" fmla="*/ 9176 w 262363"/>
                <a:gd name="connsiteY5" fmla="*/ 107416 h 351909"/>
                <a:gd name="connsiteX6" fmla="*/ 179621 w 262363"/>
                <a:gd name="connsiteY6" fmla="*/ 248041 h 351909"/>
                <a:gd name="connsiteX7" fmla="*/ 138591 w 262363"/>
                <a:gd name="connsiteY7" fmla="*/ 272761 h 351909"/>
                <a:gd name="connsiteX8" fmla="*/ 45959 w 262363"/>
                <a:gd name="connsiteY8" fmla="*/ 238143 h 351909"/>
                <a:gd name="connsiteX9" fmla="*/ 0 w 262363"/>
                <a:gd name="connsiteY9" fmla="*/ 304560 h 351909"/>
                <a:gd name="connsiteX10" fmla="*/ 132949 w 262363"/>
                <a:gd name="connsiteY10" fmla="*/ 351910 h 351909"/>
                <a:gd name="connsiteX11" fmla="*/ 262364 w 262363"/>
                <a:gd name="connsiteY11" fmla="*/ 245206 h 351909"/>
                <a:gd name="connsiteX12" fmla="*/ 94105 w 262363"/>
                <a:gd name="connsiteY12" fmla="*/ 100338 h 3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2363" h="351909">
                  <a:moveTo>
                    <a:pt x="94105" y="100338"/>
                  </a:moveTo>
                  <a:cubicBezTo>
                    <a:pt x="94105" y="91865"/>
                    <a:pt x="99763" y="79149"/>
                    <a:pt x="128765" y="79149"/>
                  </a:cubicBezTo>
                  <a:cubicBezTo>
                    <a:pt x="147149" y="79149"/>
                    <a:pt x="174724" y="84090"/>
                    <a:pt x="204423" y="104582"/>
                  </a:cubicBezTo>
                  <a:lnTo>
                    <a:pt x="250383" y="42393"/>
                  </a:lnTo>
                  <a:cubicBezTo>
                    <a:pt x="212189" y="7063"/>
                    <a:pt x="157735" y="0"/>
                    <a:pt x="128036" y="0"/>
                  </a:cubicBezTo>
                  <a:cubicBezTo>
                    <a:pt x="53075" y="0"/>
                    <a:pt x="9176" y="45925"/>
                    <a:pt x="9176" y="107416"/>
                  </a:cubicBezTo>
                  <a:cubicBezTo>
                    <a:pt x="9176" y="228958"/>
                    <a:pt x="179621" y="197856"/>
                    <a:pt x="179621" y="248041"/>
                  </a:cubicBezTo>
                  <a:cubicBezTo>
                    <a:pt x="179621" y="260045"/>
                    <a:pt x="169716" y="272761"/>
                    <a:pt x="138591" y="272761"/>
                  </a:cubicBezTo>
                  <a:cubicBezTo>
                    <a:pt x="114549" y="272761"/>
                    <a:pt x="77069" y="265001"/>
                    <a:pt x="45959" y="238143"/>
                  </a:cubicBezTo>
                  <a:lnTo>
                    <a:pt x="0" y="304560"/>
                  </a:lnTo>
                  <a:cubicBezTo>
                    <a:pt x="30412" y="327886"/>
                    <a:pt x="70730" y="351910"/>
                    <a:pt x="132949" y="351910"/>
                  </a:cubicBezTo>
                  <a:cubicBezTo>
                    <a:pt x="217815" y="351910"/>
                    <a:pt x="262364" y="306682"/>
                    <a:pt x="262364" y="245206"/>
                  </a:cubicBezTo>
                  <a:cubicBezTo>
                    <a:pt x="262411" y="125073"/>
                    <a:pt x="94105" y="147687"/>
                    <a:pt x="94105" y="100338"/>
                  </a:cubicBezTo>
                  <a:close/>
                </a:path>
              </a:pathLst>
            </a:custGeom>
            <a:solidFill>
              <a:schemeClr val="bg1"/>
            </a:solidFill>
            <a:ln w="1582" cap="flat">
              <a:noFill/>
              <a:prstDash val="solid"/>
              <a:miter/>
            </a:ln>
          </p:spPr>
          <p:txBody>
            <a:bodyPr rtlCol="0" anchor="ctr"/>
            <a:lstStyle/>
            <a:p>
              <a:endParaRPr lang="en-US" b="0" i="0" dirty="0">
                <a:latin typeface="Precisely" pitchFamily="2" charset="0"/>
              </a:endParaRPr>
            </a:p>
          </p:txBody>
        </p:sp>
        <p:sp>
          <p:nvSpPr>
            <p:cNvPr id="10" name="Freeform 9">
              <a:extLst>
                <a:ext uri="{FF2B5EF4-FFF2-40B4-BE49-F238E27FC236}">
                  <a16:creationId xmlns:a16="http://schemas.microsoft.com/office/drawing/2014/main" id="{E1216E1F-183D-8340-96EB-71D6156EF8B8}"/>
                </a:ext>
              </a:extLst>
            </p:cNvPr>
            <p:cNvSpPr/>
            <p:nvPr/>
          </p:nvSpPr>
          <p:spPr>
            <a:xfrm>
              <a:off x="6600367" y="5901853"/>
              <a:ext cx="343696" cy="351909"/>
            </a:xfrm>
            <a:custGeom>
              <a:avLst/>
              <a:gdLst>
                <a:gd name="connsiteX0" fmla="*/ 343696 w 343696"/>
                <a:gd name="connsiteY0" fmla="*/ 175955 h 351909"/>
                <a:gd name="connsiteX1" fmla="*/ 173979 w 343696"/>
                <a:gd name="connsiteY1" fmla="*/ 0 h 351909"/>
                <a:gd name="connsiteX2" fmla="*/ 0 w 343696"/>
                <a:gd name="connsiteY2" fmla="*/ 178077 h 351909"/>
                <a:gd name="connsiteX3" fmla="*/ 178924 w 343696"/>
                <a:gd name="connsiteY3" fmla="*/ 351910 h 351909"/>
                <a:gd name="connsiteX4" fmla="*/ 321065 w 343696"/>
                <a:gd name="connsiteY4" fmla="*/ 283371 h 351909"/>
                <a:gd name="connsiteX5" fmla="*/ 261666 w 343696"/>
                <a:gd name="connsiteY5" fmla="*/ 236021 h 351909"/>
                <a:gd name="connsiteX6" fmla="*/ 178211 w 343696"/>
                <a:gd name="connsiteY6" fmla="*/ 273474 h 351909"/>
                <a:gd name="connsiteX7" fmla="*/ 84866 w 343696"/>
                <a:gd name="connsiteY7" fmla="*/ 203510 h 351909"/>
                <a:gd name="connsiteX8" fmla="*/ 341604 w 343696"/>
                <a:gd name="connsiteY8" fmla="*/ 203510 h 351909"/>
                <a:gd name="connsiteX9" fmla="*/ 343696 w 343696"/>
                <a:gd name="connsiteY9" fmla="*/ 175955 h 351909"/>
                <a:gd name="connsiteX10" fmla="*/ 87687 w 343696"/>
                <a:gd name="connsiteY10" fmla="*/ 139215 h 351909"/>
                <a:gd name="connsiteX11" fmla="*/ 173266 w 343696"/>
                <a:gd name="connsiteY11" fmla="*/ 79149 h 351909"/>
                <a:gd name="connsiteX12" fmla="*/ 256009 w 343696"/>
                <a:gd name="connsiteY12" fmla="*/ 139215 h 3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3696" h="351909">
                  <a:moveTo>
                    <a:pt x="343696" y="175955"/>
                  </a:moveTo>
                  <a:cubicBezTo>
                    <a:pt x="343696" y="80558"/>
                    <a:pt x="273679" y="0"/>
                    <a:pt x="173979" y="0"/>
                  </a:cubicBezTo>
                  <a:cubicBezTo>
                    <a:pt x="67180" y="0"/>
                    <a:pt x="0" y="81968"/>
                    <a:pt x="0" y="178077"/>
                  </a:cubicBezTo>
                  <a:cubicBezTo>
                    <a:pt x="0" y="276261"/>
                    <a:pt x="77798" y="351910"/>
                    <a:pt x="178924" y="351910"/>
                  </a:cubicBezTo>
                  <a:cubicBezTo>
                    <a:pt x="236912" y="351910"/>
                    <a:pt x="290653" y="326477"/>
                    <a:pt x="321065" y="283371"/>
                  </a:cubicBezTo>
                  <a:lnTo>
                    <a:pt x="261666" y="236021"/>
                  </a:lnTo>
                  <a:cubicBezTo>
                    <a:pt x="241856" y="262167"/>
                    <a:pt x="208623" y="273474"/>
                    <a:pt x="178211" y="273474"/>
                  </a:cubicBezTo>
                  <a:cubicBezTo>
                    <a:pt x="128004" y="273474"/>
                    <a:pt x="94771" y="244493"/>
                    <a:pt x="84866" y="203510"/>
                  </a:cubicBezTo>
                  <a:lnTo>
                    <a:pt x="341604" y="203510"/>
                  </a:lnTo>
                  <a:cubicBezTo>
                    <a:pt x="343030" y="194394"/>
                    <a:pt x="343728" y="185181"/>
                    <a:pt x="343696" y="175955"/>
                  </a:cubicBezTo>
                  <a:close/>
                  <a:moveTo>
                    <a:pt x="87687" y="139215"/>
                  </a:moveTo>
                  <a:cubicBezTo>
                    <a:pt x="100366" y="103172"/>
                    <a:pt x="132949" y="79149"/>
                    <a:pt x="173266" y="79149"/>
                  </a:cubicBezTo>
                  <a:cubicBezTo>
                    <a:pt x="215691" y="79149"/>
                    <a:pt x="251048" y="105294"/>
                    <a:pt x="256009" y="139215"/>
                  </a:cubicBezTo>
                  <a:close/>
                </a:path>
              </a:pathLst>
            </a:custGeom>
            <a:solidFill>
              <a:schemeClr val="bg1"/>
            </a:solidFill>
            <a:ln w="1582" cap="flat">
              <a:noFill/>
              <a:prstDash val="solid"/>
              <a:miter/>
            </a:ln>
          </p:spPr>
          <p:txBody>
            <a:bodyPr rtlCol="0" anchor="ctr"/>
            <a:lstStyle/>
            <a:p>
              <a:endParaRPr lang="en-US" b="0" i="0" dirty="0">
                <a:latin typeface="Precisely" pitchFamily="2" charset="0"/>
              </a:endParaRPr>
            </a:p>
          </p:txBody>
        </p:sp>
        <p:sp>
          <p:nvSpPr>
            <p:cNvPr id="11" name="Freeform 10">
              <a:extLst>
                <a:ext uri="{FF2B5EF4-FFF2-40B4-BE49-F238E27FC236}">
                  <a16:creationId xmlns:a16="http://schemas.microsoft.com/office/drawing/2014/main" id="{F30A1AFB-070D-BC4D-B95D-1FC0FF0D7D08}"/>
                </a:ext>
              </a:extLst>
            </p:cNvPr>
            <p:cNvSpPr/>
            <p:nvPr/>
          </p:nvSpPr>
          <p:spPr>
            <a:xfrm>
              <a:off x="6166870" y="5742859"/>
              <a:ext cx="109610" cy="109528"/>
            </a:xfrm>
            <a:custGeom>
              <a:avLst/>
              <a:gdLst>
                <a:gd name="connsiteX0" fmla="*/ 55157 w 109610"/>
                <a:gd name="connsiteY0" fmla="*/ 0 h 109528"/>
                <a:gd name="connsiteX1" fmla="*/ 6 w 109610"/>
                <a:gd name="connsiteY1" fmla="*/ 54413 h 109528"/>
                <a:gd name="connsiteX2" fmla="*/ 53525 w 109610"/>
                <a:gd name="connsiteY2" fmla="*/ 109522 h 109528"/>
                <a:gd name="connsiteX3" fmla="*/ 55157 w 109610"/>
                <a:gd name="connsiteY3" fmla="*/ 109522 h 109528"/>
                <a:gd name="connsiteX4" fmla="*/ 109611 w 109610"/>
                <a:gd name="connsiteY4" fmla="*/ 54413 h 109528"/>
                <a:gd name="connsiteX5" fmla="*/ 55157 w 109610"/>
                <a:gd name="connsiteY5" fmla="*/ 0 h 10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610" h="109528">
                  <a:moveTo>
                    <a:pt x="55157" y="0"/>
                  </a:moveTo>
                  <a:cubicBezTo>
                    <a:pt x="24047" y="0"/>
                    <a:pt x="6" y="23311"/>
                    <a:pt x="6" y="54413"/>
                  </a:cubicBezTo>
                  <a:cubicBezTo>
                    <a:pt x="-438" y="84400"/>
                    <a:pt x="23524" y="109073"/>
                    <a:pt x="53525" y="109522"/>
                  </a:cubicBezTo>
                  <a:cubicBezTo>
                    <a:pt x="54064" y="109530"/>
                    <a:pt x="54618" y="109530"/>
                    <a:pt x="55157" y="109522"/>
                  </a:cubicBezTo>
                  <a:cubicBezTo>
                    <a:pt x="86283" y="109522"/>
                    <a:pt x="109611" y="85499"/>
                    <a:pt x="109611" y="54413"/>
                  </a:cubicBezTo>
                  <a:cubicBezTo>
                    <a:pt x="109611" y="23327"/>
                    <a:pt x="86283" y="0"/>
                    <a:pt x="55157" y="0"/>
                  </a:cubicBezTo>
                  <a:close/>
                </a:path>
              </a:pathLst>
            </a:custGeom>
            <a:solidFill>
              <a:schemeClr val="bg1"/>
            </a:solidFill>
            <a:ln w="1582" cap="flat">
              <a:noFill/>
              <a:prstDash val="solid"/>
              <a:miter/>
            </a:ln>
          </p:spPr>
          <p:txBody>
            <a:bodyPr rtlCol="0" anchor="ctr"/>
            <a:lstStyle/>
            <a:p>
              <a:endParaRPr lang="en-US" b="0" i="0" dirty="0">
                <a:latin typeface="Precisely" pitchFamily="2" charset="0"/>
              </a:endParaRPr>
            </a:p>
          </p:txBody>
        </p:sp>
        <p:sp>
          <p:nvSpPr>
            <p:cNvPr id="12" name="Freeform 11">
              <a:extLst>
                <a:ext uri="{FF2B5EF4-FFF2-40B4-BE49-F238E27FC236}">
                  <a16:creationId xmlns:a16="http://schemas.microsoft.com/office/drawing/2014/main" id="{8DD87323-AD99-474D-B432-1FBFDDE77784}"/>
                </a:ext>
              </a:extLst>
            </p:cNvPr>
            <p:cNvSpPr/>
            <p:nvPr/>
          </p:nvSpPr>
          <p:spPr>
            <a:xfrm>
              <a:off x="5805668" y="5901885"/>
              <a:ext cx="330969" cy="351909"/>
            </a:xfrm>
            <a:custGeom>
              <a:avLst/>
              <a:gdLst>
                <a:gd name="connsiteX0" fmla="*/ 178211 w 330969"/>
                <a:gd name="connsiteY0" fmla="*/ 268501 h 351909"/>
                <a:gd name="connsiteX1" fmla="*/ 85563 w 330969"/>
                <a:gd name="connsiteY1" fmla="*/ 175923 h 351909"/>
                <a:gd name="connsiteX2" fmla="*/ 178211 w 330969"/>
                <a:gd name="connsiteY2" fmla="*/ 83361 h 351909"/>
                <a:gd name="connsiteX3" fmla="*/ 254582 w 330969"/>
                <a:gd name="connsiteY3" fmla="*/ 122951 h 351909"/>
                <a:gd name="connsiteX4" fmla="*/ 329544 w 330969"/>
                <a:gd name="connsiteY4" fmla="*/ 79846 h 351909"/>
                <a:gd name="connsiteX5" fmla="*/ 178211 w 330969"/>
                <a:gd name="connsiteY5" fmla="*/ 0 h 351909"/>
                <a:gd name="connsiteX6" fmla="*/ 0 w 330969"/>
                <a:gd name="connsiteY6" fmla="*/ 175955 h 351909"/>
                <a:gd name="connsiteX7" fmla="*/ 178211 w 330969"/>
                <a:gd name="connsiteY7" fmla="*/ 351910 h 351909"/>
                <a:gd name="connsiteX8" fmla="*/ 330970 w 330969"/>
                <a:gd name="connsiteY8" fmla="*/ 269229 h 351909"/>
                <a:gd name="connsiteX9" fmla="*/ 256706 w 330969"/>
                <a:gd name="connsiteY9" fmla="*/ 225427 h 351909"/>
                <a:gd name="connsiteX10" fmla="*/ 178211 w 330969"/>
                <a:gd name="connsiteY10" fmla="*/ 268501 h 3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969" h="351909">
                  <a:moveTo>
                    <a:pt x="178211" y="268501"/>
                  </a:moveTo>
                  <a:cubicBezTo>
                    <a:pt x="127291" y="268501"/>
                    <a:pt x="85563" y="226092"/>
                    <a:pt x="85563" y="175923"/>
                  </a:cubicBezTo>
                  <a:cubicBezTo>
                    <a:pt x="85563" y="125754"/>
                    <a:pt x="127291" y="83361"/>
                    <a:pt x="178211" y="83361"/>
                  </a:cubicBezTo>
                  <a:cubicBezTo>
                    <a:pt x="208623" y="83255"/>
                    <a:pt x="237156" y="98046"/>
                    <a:pt x="254582" y="122951"/>
                  </a:cubicBezTo>
                  <a:lnTo>
                    <a:pt x="329544" y="79846"/>
                  </a:lnTo>
                  <a:cubicBezTo>
                    <a:pt x="297721" y="31799"/>
                    <a:pt x="241856" y="0"/>
                    <a:pt x="178211" y="0"/>
                  </a:cubicBezTo>
                  <a:cubicBezTo>
                    <a:pt x="79208" y="0"/>
                    <a:pt x="0" y="77739"/>
                    <a:pt x="0" y="175955"/>
                  </a:cubicBezTo>
                  <a:cubicBezTo>
                    <a:pt x="0" y="272761"/>
                    <a:pt x="79240" y="351910"/>
                    <a:pt x="178211" y="351910"/>
                  </a:cubicBezTo>
                  <a:cubicBezTo>
                    <a:pt x="242570" y="351910"/>
                    <a:pt x="299844" y="318654"/>
                    <a:pt x="330970" y="269229"/>
                  </a:cubicBezTo>
                  <a:lnTo>
                    <a:pt x="256706" y="225427"/>
                  </a:lnTo>
                  <a:cubicBezTo>
                    <a:pt x="239803" y="252432"/>
                    <a:pt x="210086" y="268739"/>
                    <a:pt x="178211" y="268501"/>
                  </a:cubicBezTo>
                  <a:close/>
                </a:path>
              </a:pathLst>
            </a:custGeom>
            <a:solidFill>
              <a:schemeClr val="bg1"/>
            </a:solidFill>
            <a:ln w="1582" cap="flat">
              <a:noFill/>
              <a:prstDash val="solid"/>
              <a:miter/>
            </a:ln>
          </p:spPr>
          <p:txBody>
            <a:bodyPr rtlCol="0" anchor="ctr"/>
            <a:lstStyle/>
            <a:p>
              <a:endParaRPr lang="en-US" b="0" i="0" dirty="0">
                <a:latin typeface="Precisely" pitchFamily="2" charset="0"/>
              </a:endParaRPr>
            </a:p>
          </p:txBody>
        </p:sp>
        <p:sp>
          <p:nvSpPr>
            <p:cNvPr id="13" name="Freeform 12">
              <a:extLst>
                <a:ext uri="{FF2B5EF4-FFF2-40B4-BE49-F238E27FC236}">
                  <a16:creationId xmlns:a16="http://schemas.microsoft.com/office/drawing/2014/main" id="{B5E280C2-FC00-5D4E-A771-ADBC9DAB67C2}"/>
                </a:ext>
              </a:extLst>
            </p:cNvPr>
            <p:cNvSpPr/>
            <p:nvPr/>
          </p:nvSpPr>
          <p:spPr>
            <a:xfrm>
              <a:off x="6178192" y="5908220"/>
              <a:ext cx="86989" cy="336374"/>
            </a:xfrm>
            <a:custGeom>
              <a:avLst/>
              <a:gdLst>
                <a:gd name="connsiteX0" fmla="*/ 0 w 86989"/>
                <a:gd name="connsiteY0" fmla="*/ 0 h 336374"/>
                <a:gd name="connsiteX1" fmla="*/ 86990 w 86989"/>
                <a:gd name="connsiteY1" fmla="*/ 0 h 336374"/>
                <a:gd name="connsiteX2" fmla="*/ 86990 w 86989"/>
                <a:gd name="connsiteY2" fmla="*/ 336375 h 336374"/>
                <a:gd name="connsiteX3" fmla="*/ 0 w 86989"/>
                <a:gd name="connsiteY3" fmla="*/ 336375 h 336374"/>
              </a:gdLst>
              <a:ahLst/>
              <a:cxnLst>
                <a:cxn ang="0">
                  <a:pos x="connsiteX0" y="connsiteY0"/>
                </a:cxn>
                <a:cxn ang="0">
                  <a:pos x="connsiteX1" y="connsiteY1"/>
                </a:cxn>
                <a:cxn ang="0">
                  <a:pos x="connsiteX2" y="connsiteY2"/>
                </a:cxn>
                <a:cxn ang="0">
                  <a:pos x="connsiteX3" y="connsiteY3"/>
                </a:cxn>
              </a:cxnLst>
              <a:rect l="l" t="t" r="r" b="b"/>
              <a:pathLst>
                <a:path w="86989" h="336374">
                  <a:moveTo>
                    <a:pt x="0" y="0"/>
                  </a:moveTo>
                  <a:lnTo>
                    <a:pt x="86990" y="0"/>
                  </a:lnTo>
                  <a:lnTo>
                    <a:pt x="86990" y="336375"/>
                  </a:lnTo>
                  <a:lnTo>
                    <a:pt x="0" y="336375"/>
                  </a:lnTo>
                  <a:close/>
                </a:path>
              </a:pathLst>
            </a:custGeom>
            <a:solidFill>
              <a:schemeClr val="bg1"/>
            </a:solidFill>
            <a:ln w="1582" cap="flat">
              <a:noFill/>
              <a:prstDash val="solid"/>
              <a:miter/>
            </a:ln>
          </p:spPr>
          <p:txBody>
            <a:bodyPr rtlCol="0" anchor="ctr"/>
            <a:lstStyle/>
            <a:p>
              <a:endParaRPr lang="en-US" b="0" i="0" dirty="0">
                <a:latin typeface="Precisely" pitchFamily="2" charset="0"/>
              </a:endParaRPr>
            </a:p>
          </p:txBody>
        </p:sp>
        <p:sp>
          <p:nvSpPr>
            <p:cNvPr id="14" name="Freeform 13">
              <a:extLst>
                <a:ext uri="{FF2B5EF4-FFF2-40B4-BE49-F238E27FC236}">
                  <a16:creationId xmlns:a16="http://schemas.microsoft.com/office/drawing/2014/main" id="{60AE49EC-2CBA-E84F-A954-BB7CD568EFF8}"/>
                </a:ext>
              </a:extLst>
            </p:cNvPr>
            <p:cNvSpPr/>
            <p:nvPr/>
          </p:nvSpPr>
          <p:spPr>
            <a:xfrm>
              <a:off x="5208119" y="5901853"/>
              <a:ext cx="216420" cy="342724"/>
            </a:xfrm>
            <a:custGeom>
              <a:avLst/>
              <a:gdLst>
                <a:gd name="connsiteX0" fmla="*/ 0 w 216420"/>
                <a:gd name="connsiteY0" fmla="*/ 6366 h 342724"/>
                <a:gd name="connsiteX1" fmla="*/ 87006 w 216420"/>
                <a:gd name="connsiteY1" fmla="*/ 6366 h 342724"/>
                <a:gd name="connsiteX2" fmla="*/ 87006 w 216420"/>
                <a:gd name="connsiteY2" fmla="*/ 41696 h 342724"/>
                <a:gd name="connsiteX3" fmla="*/ 190255 w 216420"/>
                <a:gd name="connsiteY3" fmla="*/ 0 h 342724"/>
                <a:gd name="connsiteX4" fmla="*/ 216420 w 216420"/>
                <a:gd name="connsiteY4" fmla="*/ 713 h 342724"/>
                <a:gd name="connsiteX5" fmla="*/ 216420 w 216420"/>
                <a:gd name="connsiteY5" fmla="*/ 86924 h 342724"/>
                <a:gd name="connsiteX6" fmla="*/ 176800 w 216420"/>
                <a:gd name="connsiteY6" fmla="*/ 83393 h 342724"/>
                <a:gd name="connsiteX7" fmla="*/ 86990 w 216420"/>
                <a:gd name="connsiteY7" fmla="*/ 176668 h 342724"/>
                <a:gd name="connsiteX8" fmla="*/ 86990 w 216420"/>
                <a:gd name="connsiteY8" fmla="*/ 342725 h 342724"/>
                <a:gd name="connsiteX9" fmla="*/ 0 w 216420"/>
                <a:gd name="connsiteY9" fmla="*/ 342725 h 34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420" h="342724">
                  <a:moveTo>
                    <a:pt x="0" y="6366"/>
                  </a:moveTo>
                  <a:lnTo>
                    <a:pt x="87006" y="6366"/>
                  </a:lnTo>
                  <a:lnTo>
                    <a:pt x="87006" y="41696"/>
                  </a:lnTo>
                  <a:cubicBezTo>
                    <a:pt x="115294" y="9185"/>
                    <a:pt x="151364" y="0"/>
                    <a:pt x="190255" y="0"/>
                  </a:cubicBezTo>
                  <a:cubicBezTo>
                    <a:pt x="198734" y="0"/>
                    <a:pt x="207229" y="0"/>
                    <a:pt x="216420" y="713"/>
                  </a:cubicBezTo>
                  <a:lnTo>
                    <a:pt x="216420" y="86924"/>
                  </a:lnTo>
                  <a:cubicBezTo>
                    <a:pt x="207229" y="84802"/>
                    <a:pt x="198037" y="83393"/>
                    <a:pt x="176800" y="83393"/>
                  </a:cubicBezTo>
                  <a:cubicBezTo>
                    <a:pt x="130128" y="83393"/>
                    <a:pt x="86990" y="116649"/>
                    <a:pt x="86990" y="176668"/>
                  </a:cubicBezTo>
                  <a:lnTo>
                    <a:pt x="86990" y="342725"/>
                  </a:lnTo>
                  <a:lnTo>
                    <a:pt x="0" y="342725"/>
                  </a:lnTo>
                  <a:close/>
                </a:path>
              </a:pathLst>
            </a:custGeom>
            <a:solidFill>
              <a:schemeClr val="bg1"/>
            </a:solidFill>
            <a:ln w="1582" cap="flat">
              <a:noFill/>
              <a:prstDash val="solid"/>
              <a:miter/>
            </a:ln>
          </p:spPr>
          <p:txBody>
            <a:bodyPr rtlCol="0" anchor="ctr"/>
            <a:lstStyle/>
            <a:p>
              <a:endParaRPr lang="en-US" b="0" i="0" dirty="0">
                <a:latin typeface="Precisely" pitchFamily="2" charset="0"/>
              </a:endParaRPr>
            </a:p>
          </p:txBody>
        </p:sp>
        <p:sp>
          <p:nvSpPr>
            <p:cNvPr id="15" name="Freeform 14">
              <a:extLst>
                <a:ext uri="{FF2B5EF4-FFF2-40B4-BE49-F238E27FC236}">
                  <a16:creationId xmlns:a16="http://schemas.microsoft.com/office/drawing/2014/main" id="{192A3E45-1433-DD4A-8FEA-B9EF8B702A1E}"/>
                </a:ext>
              </a:extLst>
            </p:cNvPr>
            <p:cNvSpPr/>
            <p:nvPr/>
          </p:nvSpPr>
          <p:spPr>
            <a:xfrm>
              <a:off x="7113811" y="5908220"/>
              <a:ext cx="350050" cy="515148"/>
            </a:xfrm>
            <a:custGeom>
              <a:avLst/>
              <a:gdLst>
                <a:gd name="connsiteX0" fmla="*/ 139304 w 350050"/>
                <a:gd name="connsiteY0" fmla="*/ 345559 h 515148"/>
                <a:gd name="connsiteX1" fmla="*/ 0 w 350050"/>
                <a:gd name="connsiteY1" fmla="*/ 0 h 515148"/>
                <a:gd name="connsiteX2" fmla="*/ 96166 w 350050"/>
                <a:gd name="connsiteY2" fmla="*/ 0 h 515148"/>
                <a:gd name="connsiteX3" fmla="*/ 180334 w 350050"/>
                <a:gd name="connsiteY3" fmla="*/ 232490 h 515148"/>
                <a:gd name="connsiteX4" fmla="*/ 264487 w 350050"/>
                <a:gd name="connsiteY4" fmla="*/ 0 h 515148"/>
                <a:gd name="connsiteX5" fmla="*/ 350051 w 350050"/>
                <a:gd name="connsiteY5" fmla="*/ 0 h 515148"/>
                <a:gd name="connsiteX6" fmla="*/ 163361 w 350050"/>
                <a:gd name="connsiteY6" fmla="*/ 515148 h 515148"/>
                <a:gd name="connsiteX7" fmla="*/ 78495 w 350050"/>
                <a:gd name="connsiteY7" fmla="*/ 515148 h 515148"/>
                <a:gd name="connsiteX8" fmla="*/ 139304 w 350050"/>
                <a:gd name="connsiteY8" fmla="*/ 345559 h 515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050" h="515148">
                  <a:moveTo>
                    <a:pt x="139304" y="345559"/>
                  </a:moveTo>
                  <a:lnTo>
                    <a:pt x="0" y="0"/>
                  </a:lnTo>
                  <a:lnTo>
                    <a:pt x="96166" y="0"/>
                  </a:lnTo>
                  <a:lnTo>
                    <a:pt x="180334" y="232490"/>
                  </a:lnTo>
                  <a:lnTo>
                    <a:pt x="264487" y="0"/>
                  </a:lnTo>
                  <a:lnTo>
                    <a:pt x="350051" y="0"/>
                  </a:lnTo>
                  <a:lnTo>
                    <a:pt x="163361" y="515148"/>
                  </a:lnTo>
                  <a:lnTo>
                    <a:pt x="78495" y="515148"/>
                  </a:lnTo>
                  <a:lnTo>
                    <a:pt x="139304" y="345559"/>
                  </a:lnTo>
                  <a:close/>
                </a:path>
              </a:pathLst>
            </a:custGeom>
            <a:solidFill>
              <a:schemeClr val="bg1"/>
            </a:solidFill>
            <a:ln w="1582" cap="flat">
              <a:noFill/>
              <a:prstDash val="solid"/>
              <a:miter/>
            </a:ln>
          </p:spPr>
          <p:txBody>
            <a:bodyPr rtlCol="0" anchor="ctr"/>
            <a:lstStyle/>
            <a:p>
              <a:endParaRPr lang="en-US" b="0" i="0" dirty="0">
                <a:latin typeface="Precisely" pitchFamily="2" charset="0"/>
              </a:endParaRPr>
            </a:p>
          </p:txBody>
        </p:sp>
        <p:sp>
          <p:nvSpPr>
            <p:cNvPr id="16" name="Freeform 15">
              <a:extLst>
                <a:ext uri="{FF2B5EF4-FFF2-40B4-BE49-F238E27FC236}">
                  <a16:creationId xmlns:a16="http://schemas.microsoft.com/office/drawing/2014/main" id="{5535935E-6FC4-C642-B088-79C6DFF07CF2}"/>
                </a:ext>
              </a:extLst>
            </p:cNvPr>
            <p:cNvSpPr/>
            <p:nvPr/>
          </p:nvSpPr>
          <p:spPr>
            <a:xfrm>
              <a:off x="6985442" y="5721655"/>
              <a:ext cx="86989" cy="522622"/>
            </a:xfrm>
            <a:custGeom>
              <a:avLst/>
              <a:gdLst>
                <a:gd name="connsiteX0" fmla="*/ 0 w 86989"/>
                <a:gd name="connsiteY0" fmla="*/ 0 h 522622"/>
                <a:gd name="connsiteX1" fmla="*/ 86990 w 86989"/>
                <a:gd name="connsiteY1" fmla="*/ 0 h 522622"/>
                <a:gd name="connsiteX2" fmla="*/ 86990 w 86989"/>
                <a:gd name="connsiteY2" fmla="*/ 522623 h 522622"/>
                <a:gd name="connsiteX3" fmla="*/ 0 w 86989"/>
                <a:gd name="connsiteY3" fmla="*/ 522623 h 522622"/>
              </a:gdLst>
              <a:ahLst/>
              <a:cxnLst>
                <a:cxn ang="0">
                  <a:pos x="connsiteX0" y="connsiteY0"/>
                </a:cxn>
                <a:cxn ang="0">
                  <a:pos x="connsiteX1" y="connsiteY1"/>
                </a:cxn>
                <a:cxn ang="0">
                  <a:pos x="connsiteX2" y="connsiteY2"/>
                </a:cxn>
                <a:cxn ang="0">
                  <a:pos x="connsiteX3" y="connsiteY3"/>
                </a:cxn>
              </a:cxnLst>
              <a:rect l="l" t="t" r="r" b="b"/>
              <a:pathLst>
                <a:path w="86989" h="522622">
                  <a:moveTo>
                    <a:pt x="0" y="0"/>
                  </a:moveTo>
                  <a:lnTo>
                    <a:pt x="86990" y="0"/>
                  </a:lnTo>
                  <a:lnTo>
                    <a:pt x="86990" y="522623"/>
                  </a:lnTo>
                  <a:lnTo>
                    <a:pt x="0" y="522623"/>
                  </a:lnTo>
                  <a:close/>
                </a:path>
              </a:pathLst>
            </a:custGeom>
            <a:solidFill>
              <a:schemeClr val="bg1"/>
            </a:solidFill>
            <a:ln w="1582" cap="flat">
              <a:noFill/>
              <a:prstDash val="solid"/>
              <a:miter/>
            </a:ln>
          </p:spPr>
          <p:txBody>
            <a:bodyPr rtlCol="0" anchor="ctr"/>
            <a:lstStyle/>
            <a:p>
              <a:endParaRPr lang="en-US" b="0" i="0" dirty="0">
                <a:latin typeface="Precisely" pitchFamily="2" charset="0"/>
              </a:endParaRPr>
            </a:p>
          </p:txBody>
        </p:sp>
      </p:grpSp>
    </p:spTree>
    <p:extLst>
      <p:ext uri="{BB962C8B-B14F-4D97-AF65-F5344CB8AC3E}">
        <p14:creationId xmlns:p14="http://schemas.microsoft.com/office/powerpoint/2010/main" val="37019190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ogo - Thank you Slide 2">
    <p:bg>
      <p:bgPr>
        <a:solidFill>
          <a:schemeClr val="accent2"/>
        </a:solid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EC9FE23A-B405-F748-BB7C-87A556C47A09}"/>
              </a:ext>
            </a:extLst>
          </p:cNvPr>
          <p:cNvPicPr>
            <a:picLocks noChangeAspect="1"/>
          </p:cNvPicPr>
          <p:nvPr userDrawn="1"/>
        </p:nvPicPr>
        <p:blipFill rotWithShape="1">
          <a:blip r:embed="rId2"/>
          <a:srcRect l="3407" t="4600" r="4600" b="3407"/>
          <a:stretch/>
        </p:blipFill>
        <p:spPr>
          <a:xfrm>
            <a:off x="0" y="0"/>
            <a:ext cx="12192000" cy="6858000"/>
          </a:xfrm>
          <a:prstGeom prst="rect">
            <a:avLst/>
          </a:prstGeom>
        </p:spPr>
      </p:pic>
      <p:pic>
        <p:nvPicPr>
          <p:cNvPr id="18" name="Graphic 17">
            <a:extLst>
              <a:ext uri="{FF2B5EF4-FFF2-40B4-BE49-F238E27FC236}">
                <a16:creationId xmlns:a16="http://schemas.microsoft.com/office/drawing/2014/main" id="{D26575E1-6CA8-464A-9E15-5B79B0802B6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25936" y="3010782"/>
            <a:ext cx="3201685" cy="820185"/>
          </a:xfrm>
          <a:prstGeom prst="rect">
            <a:avLst/>
          </a:prstGeom>
        </p:spPr>
      </p:pic>
    </p:spTree>
    <p:extLst>
      <p:ext uri="{BB962C8B-B14F-4D97-AF65-F5344CB8AC3E}">
        <p14:creationId xmlns:p14="http://schemas.microsoft.com/office/powerpoint/2010/main" val="19938835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Simple text slide">
    <p:spTree>
      <p:nvGrpSpPr>
        <p:cNvPr id="1" name=""/>
        <p:cNvGrpSpPr/>
        <p:nvPr/>
      </p:nvGrpSpPr>
      <p:grpSpPr>
        <a:xfrm>
          <a:off x="0" y="0"/>
          <a:ext cx="0" cy="0"/>
          <a:chOff x="0" y="0"/>
          <a:chExt cx="0" cy="0"/>
        </a:xfrm>
      </p:grpSpPr>
      <p:sp>
        <p:nvSpPr>
          <p:cNvPr id="16" name="Footer Placeholder 4">
            <a:extLst>
              <a:ext uri="{FF2B5EF4-FFF2-40B4-BE49-F238E27FC236}">
                <a16:creationId xmlns:a16="http://schemas.microsoft.com/office/drawing/2014/main" id="{C99466DD-AFFA-B34D-8872-AB81C7B81062}"/>
              </a:ext>
            </a:extLst>
          </p:cNvPr>
          <p:cNvSpPr>
            <a:spLocks noGrp="1"/>
          </p:cNvSpPr>
          <p:nvPr userDrawn="1">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dirty="0"/>
              <a:t>Presentation name</a:t>
            </a:r>
          </a:p>
          <a:p>
            <a:endParaRPr lang="en-GB" dirty="0"/>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dirty="0"/>
              <a:t>Simple text slide</a:t>
            </a:r>
            <a:br>
              <a:rPr lang="en-GB" dirty="0"/>
            </a:br>
            <a:endParaRPr lang="en-GB" dirty="0"/>
          </a:p>
        </p:txBody>
      </p:sp>
      <p:sp>
        <p:nvSpPr>
          <p:cNvPr id="21" name="Slide Number Placeholder 5">
            <a:extLst>
              <a:ext uri="{FF2B5EF4-FFF2-40B4-BE49-F238E27FC236}">
                <a16:creationId xmlns:a16="http://schemas.microsoft.com/office/drawing/2014/main" id="{FE920766-B14E-054D-AC23-7CBB1118E64C}"/>
              </a:ext>
            </a:extLst>
          </p:cNvPr>
          <p:cNvSpPr>
            <a:spLocks noGrp="1"/>
          </p:cNvSpPr>
          <p:nvPr userDrawn="1">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
        <p:nvSpPr>
          <p:cNvPr id="3" name="Text Placeholder 2">
            <a:extLst>
              <a:ext uri="{FF2B5EF4-FFF2-40B4-BE49-F238E27FC236}">
                <a16:creationId xmlns:a16="http://schemas.microsoft.com/office/drawing/2014/main" id="{447B5960-0AF6-2541-8603-436DC9EAB8E0}"/>
              </a:ext>
            </a:extLst>
          </p:cNvPr>
          <p:cNvSpPr>
            <a:spLocks noGrp="1"/>
          </p:cNvSpPr>
          <p:nvPr>
            <p:ph type="body" sz="quarter" idx="16"/>
          </p:nvPr>
        </p:nvSpPr>
        <p:spPr>
          <a:xfrm>
            <a:off x="540588" y="1699651"/>
            <a:ext cx="10699907" cy="4077407"/>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a:extLst>
              <a:ext uri="{FF2B5EF4-FFF2-40B4-BE49-F238E27FC236}">
                <a16:creationId xmlns:a16="http://schemas.microsoft.com/office/drawing/2014/main" id="{B6CA73B6-EE9F-A14F-9A24-FFCEDEF79174}"/>
              </a:ext>
            </a:extLst>
          </p:cNvPr>
          <p:cNvGrpSpPr/>
          <p:nvPr userDrawn="1"/>
        </p:nvGrpSpPr>
        <p:grpSpPr>
          <a:xfrm>
            <a:off x="11706254" y="6330013"/>
            <a:ext cx="278211" cy="330763"/>
            <a:chOff x="12902744" y="3817890"/>
            <a:chExt cx="268754" cy="319520"/>
          </a:xfrm>
          <a:solidFill>
            <a:schemeClr val="accent2"/>
          </a:solidFill>
        </p:grpSpPr>
        <p:sp>
          <p:nvSpPr>
            <p:cNvPr id="10" name="Freeform 9">
              <a:extLst>
                <a:ext uri="{FF2B5EF4-FFF2-40B4-BE49-F238E27FC236}">
                  <a16:creationId xmlns:a16="http://schemas.microsoft.com/office/drawing/2014/main" id="{FEC5941F-E751-3246-8B8A-34AE9ECB44B2}"/>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11" name="Freeform 10">
              <a:extLst>
                <a:ext uri="{FF2B5EF4-FFF2-40B4-BE49-F238E27FC236}">
                  <a16:creationId xmlns:a16="http://schemas.microsoft.com/office/drawing/2014/main" id="{AC3B3F1C-180D-DB40-9C37-1327730977B0}"/>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Tree>
    <p:extLst>
      <p:ext uri="{BB962C8B-B14F-4D97-AF65-F5344CB8AC3E}">
        <p14:creationId xmlns:p14="http://schemas.microsoft.com/office/powerpoint/2010/main" val="755253058"/>
      </p:ext>
    </p:extLst>
  </p:cSld>
  <p:clrMapOvr>
    <a:masterClrMapping/>
  </p:clrMapOvr>
  <p:extLst>
    <p:ext uri="{DCECCB84-F9BA-43D5-87BE-67443E8EF086}">
      <p15:sldGuideLst xmlns:p15="http://schemas.microsoft.com/office/powerpoint/2012/main">
        <p15:guide id="1" orient="horz" pos="4128">
          <p15:clr>
            <a:srgbClr val="FBAE40"/>
          </p15:clr>
        </p15:guide>
        <p15:guide id="2" orient="horz" pos="1071">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mple text slide (dark)">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9BEC461-BE01-6E4C-9439-3776EE805F40}"/>
              </a:ext>
            </a:extLst>
          </p:cNvPr>
          <p:cNvSpPr>
            <a:spLocks noGrp="1"/>
          </p:cNvSpPr>
          <p:nvPr>
            <p:ph type="ctrTitle" hasCustomPrompt="1"/>
          </p:nvPr>
        </p:nvSpPr>
        <p:spPr>
          <a:xfrm>
            <a:off x="540588" y="621647"/>
            <a:ext cx="10689385" cy="637426"/>
          </a:xfrm>
        </p:spPr>
        <p:txBody>
          <a:bodyPr anchor="t"/>
          <a:lstStyle>
            <a:lvl1pPr algn="l">
              <a:defRPr lang="en-GB" sz="4000" b="0" i="0" kern="1200" dirty="0" smtClean="0">
                <a:solidFill>
                  <a:schemeClr val="bg1"/>
                </a:solidFill>
                <a:latin typeface="Precisely Bold" panose="00000800000000000000" pitchFamily="2" charset="0"/>
                <a:ea typeface="+mj-ea"/>
                <a:cs typeface="+mj-cs"/>
              </a:defRPr>
            </a:lvl1pPr>
          </a:lstStyle>
          <a:p>
            <a:r>
              <a:rPr lang="en-GB" dirty="0"/>
              <a:t>Simple text slide (dark)</a:t>
            </a:r>
            <a:br>
              <a:rPr lang="en-GB" dirty="0"/>
            </a:br>
            <a:endParaRPr lang="en-GB" dirty="0"/>
          </a:p>
        </p:txBody>
      </p:sp>
      <p:sp>
        <p:nvSpPr>
          <p:cNvPr id="17" name="Text Placeholder 2">
            <a:extLst>
              <a:ext uri="{FF2B5EF4-FFF2-40B4-BE49-F238E27FC236}">
                <a16:creationId xmlns:a16="http://schemas.microsoft.com/office/drawing/2014/main" id="{E057B9FC-F4AB-874C-BCE9-91BD5EEA8765}"/>
              </a:ext>
            </a:extLst>
          </p:cNvPr>
          <p:cNvSpPr>
            <a:spLocks noGrp="1"/>
          </p:cNvSpPr>
          <p:nvPr>
            <p:ph type="body" sz="quarter" idx="16"/>
          </p:nvPr>
        </p:nvSpPr>
        <p:spPr>
          <a:xfrm>
            <a:off x="540588" y="1699651"/>
            <a:ext cx="10699907" cy="4077407"/>
          </a:xfrm>
        </p:spPr>
        <p:txBody>
          <a:bodyPr/>
          <a:lstStyle>
            <a:lvl1pPr marL="180975" indent="-180975">
              <a:buClr>
                <a:schemeClr val="bg1"/>
              </a:buClr>
              <a:tabLst/>
              <a:defRPr sz="1600" b="0" i="0">
                <a:solidFill>
                  <a:schemeClr val="bg1"/>
                </a:solidFill>
                <a:latin typeface="Precisely Light" pitchFamily="2" charset="0"/>
              </a:defRPr>
            </a:lvl1pPr>
            <a:lvl2pPr marL="358775" indent="-179388">
              <a:buClr>
                <a:schemeClr val="bg1"/>
              </a:buClr>
              <a:tabLst/>
              <a:defRPr sz="1400" b="0" i="0">
                <a:solidFill>
                  <a:schemeClr val="bg1"/>
                </a:solidFill>
                <a:latin typeface="Precisely Light" pitchFamily="2" charset="0"/>
              </a:defRPr>
            </a:lvl2pPr>
            <a:lvl3pPr marL="539750" indent="-179388">
              <a:buClr>
                <a:schemeClr val="bg1"/>
              </a:buClr>
              <a:tabLst/>
              <a:defRPr sz="1200" b="0" i="0">
                <a:solidFill>
                  <a:schemeClr val="bg1"/>
                </a:solidFill>
                <a:latin typeface="Precisely Light" pitchFamily="2" charset="0"/>
              </a:defRPr>
            </a:lvl3pPr>
            <a:lvl4pPr marL="719138" indent="-179388">
              <a:buClr>
                <a:schemeClr val="bg1"/>
              </a:buClr>
              <a:tabLst/>
              <a:defRPr sz="1100" b="0" i="0">
                <a:solidFill>
                  <a:schemeClr val="bg1"/>
                </a:solidFill>
                <a:latin typeface="Precisely Light" pitchFamily="2" charset="0"/>
              </a:defRPr>
            </a:lvl4pPr>
            <a:lvl5pPr marL="898525" indent="-179388">
              <a:buClr>
                <a:schemeClr val="bg1"/>
              </a:buClr>
              <a:tabLst/>
              <a:defRPr sz="1100" b="0" i="0">
                <a:solidFill>
                  <a:schemeClr val="bg1"/>
                </a:solidFill>
                <a:latin typeface="Precisely Light" pitchFamily="2" charset="0"/>
              </a:defRPr>
            </a:lvl5pPr>
            <a:lvl6pPr marL="1079500" indent="-179388">
              <a:buClr>
                <a:schemeClr val="bg1"/>
              </a:buClr>
              <a:tabLst/>
              <a:defRPr sz="1000" b="0" i="0">
                <a:solidFill>
                  <a:schemeClr val="bg1"/>
                </a:solidFill>
                <a:latin typeface="Precisely Light" pitchFamily="2" charset="0"/>
              </a:defRPr>
            </a:lvl6pPr>
            <a:lvl7pPr marL="1258888" indent="-179388">
              <a:buClr>
                <a:schemeClr val="bg1"/>
              </a:buClr>
              <a:tabLst/>
              <a:defRPr sz="900" b="0" i="0">
                <a:solidFill>
                  <a:schemeClr val="bg1"/>
                </a:solidFill>
                <a:latin typeface="Precisely Light" pitchFamily="2" charset="0"/>
              </a:defRPr>
            </a:lvl7pPr>
            <a:lvl8pPr marL="1439863" indent="-179388">
              <a:buClr>
                <a:schemeClr val="bg1"/>
              </a:buClr>
              <a:tabLst/>
              <a:defRPr sz="800" b="0" i="0">
                <a:solidFill>
                  <a:schemeClr val="bg1"/>
                </a:solidFill>
                <a:latin typeface="Precisely Light" pitchFamily="2" charset="0"/>
              </a:defRPr>
            </a:lvl8pPr>
            <a:lvl9pPr marL="1619250" indent="-179388">
              <a:buClr>
                <a:schemeClr val="bg1"/>
              </a:buClr>
              <a:tabLst/>
              <a:defRPr sz="700" b="0" i="0">
                <a:solidFill>
                  <a:schemeClr val="bg1"/>
                </a:solidFill>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a:extLst>
              <a:ext uri="{FF2B5EF4-FFF2-40B4-BE49-F238E27FC236}">
                <a16:creationId xmlns:a16="http://schemas.microsoft.com/office/drawing/2014/main" id="{EC156F76-CD73-304D-94D5-8C9FB576143D}"/>
              </a:ext>
            </a:extLst>
          </p:cNvPr>
          <p:cNvGrpSpPr/>
          <p:nvPr userDrawn="1"/>
        </p:nvGrpSpPr>
        <p:grpSpPr>
          <a:xfrm>
            <a:off x="11706254" y="6330013"/>
            <a:ext cx="278211" cy="330763"/>
            <a:chOff x="12902744" y="3817890"/>
            <a:chExt cx="268754" cy="319520"/>
          </a:xfrm>
          <a:solidFill>
            <a:schemeClr val="bg1"/>
          </a:solidFill>
        </p:grpSpPr>
        <p:sp>
          <p:nvSpPr>
            <p:cNvPr id="13" name="Freeform 12">
              <a:extLst>
                <a:ext uri="{FF2B5EF4-FFF2-40B4-BE49-F238E27FC236}">
                  <a16:creationId xmlns:a16="http://schemas.microsoft.com/office/drawing/2014/main" id="{72E9076F-DADE-3B44-BAC0-54C772B08D14}"/>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14" name="Freeform 13">
              <a:extLst>
                <a:ext uri="{FF2B5EF4-FFF2-40B4-BE49-F238E27FC236}">
                  <a16:creationId xmlns:a16="http://schemas.microsoft.com/office/drawing/2014/main" id="{7E11DED8-3F0E-6C44-AF17-F75DED0A1747}"/>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18" name="Footer Placeholder 4">
            <a:extLst>
              <a:ext uri="{FF2B5EF4-FFF2-40B4-BE49-F238E27FC236}">
                <a16:creationId xmlns:a16="http://schemas.microsoft.com/office/drawing/2014/main" id="{5C2DCD4C-E814-3D4C-9B4D-89F722FAF6F2}"/>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9" name="Slide Number Placeholder 5">
            <a:extLst>
              <a:ext uri="{FF2B5EF4-FFF2-40B4-BE49-F238E27FC236}">
                <a16:creationId xmlns:a16="http://schemas.microsoft.com/office/drawing/2014/main" id="{25B7A97E-9CAF-5044-A05C-8E45B94DD316}"/>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Tree>
    <p:extLst>
      <p:ext uri="{BB962C8B-B14F-4D97-AF65-F5344CB8AC3E}">
        <p14:creationId xmlns:p14="http://schemas.microsoft.com/office/powerpoint/2010/main" val="16097055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Org Chart">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9BEC461-BE01-6E4C-9439-3776EE805F40}"/>
              </a:ext>
            </a:extLst>
          </p:cNvPr>
          <p:cNvSpPr>
            <a:spLocks noGrp="1"/>
          </p:cNvSpPr>
          <p:nvPr>
            <p:ph type="ctrTitle" hasCustomPrompt="1"/>
          </p:nvPr>
        </p:nvSpPr>
        <p:spPr>
          <a:xfrm>
            <a:off x="540588" y="621647"/>
            <a:ext cx="2646749" cy="637426"/>
          </a:xfrm>
        </p:spPr>
        <p:txBody>
          <a:bodyPr anchor="t"/>
          <a:lstStyle>
            <a:lvl1pPr algn="l">
              <a:defRPr lang="en-GB" sz="4000" b="0" i="0" kern="1200" dirty="0" smtClean="0">
                <a:solidFill>
                  <a:schemeClr val="bg1"/>
                </a:solidFill>
                <a:latin typeface="Precisely Bold" panose="00000800000000000000" pitchFamily="2" charset="0"/>
                <a:ea typeface="+mj-ea"/>
                <a:cs typeface="+mj-cs"/>
              </a:defRPr>
            </a:lvl1pPr>
          </a:lstStyle>
          <a:p>
            <a:r>
              <a:rPr lang="en-GB" dirty="0"/>
              <a:t>Org Chart</a:t>
            </a:r>
            <a:br>
              <a:rPr lang="en-GB" dirty="0"/>
            </a:br>
            <a:endParaRPr lang="en-GB" dirty="0"/>
          </a:p>
        </p:txBody>
      </p:sp>
      <p:grpSp>
        <p:nvGrpSpPr>
          <p:cNvPr id="9" name="Group 8">
            <a:extLst>
              <a:ext uri="{FF2B5EF4-FFF2-40B4-BE49-F238E27FC236}">
                <a16:creationId xmlns:a16="http://schemas.microsoft.com/office/drawing/2014/main" id="{EC156F76-CD73-304D-94D5-8C9FB576143D}"/>
              </a:ext>
            </a:extLst>
          </p:cNvPr>
          <p:cNvGrpSpPr/>
          <p:nvPr userDrawn="1"/>
        </p:nvGrpSpPr>
        <p:grpSpPr>
          <a:xfrm>
            <a:off x="11706254" y="6330013"/>
            <a:ext cx="278211" cy="330763"/>
            <a:chOff x="12902744" y="3817890"/>
            <a:chExt cx="268754" cy="319520"/>
          </a:xfrm>
          <a:solidFill>
            <a:schemeClr val="bg1"/>
          </a:solidFill>
        </p:grpSpPr>
        <p:sp>
          <p:nvSpPr>
            <p:cNvPr id="13" name="Freeform 12">
              <a:extLst>
                <a:ext uri="{FF2B5EF4-FFF2-40B4-BE49-F238E27FC236}">
                  <a16:creationId xmlns:a16="http://schemas.microsoft.com/office/drawing/2014/main" id="{72E9076F-DADE-3B44-BAC0-54C772B08D14}"/>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14" name="Freeform 13">
              <a:extLst>
                <a:ext uri="{FF2B5EF4-FFF2-40B4-BE49-F238E27FC236}">
                  <a16:creationId xmlns:a16="http://schemas.microsoft.com/office/drawing/2014/main" id="{7E11DED8-3F0E-6C44-AF17-F75DED0A1747}"/>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18" name="Footer Placeholder 4">
            <a:extLst>
              <a:ext uri="{FF2B5EF4-FFF2-40B4-BE49-F238E27FC236}">
                <a16:creationId xmlns:a16="http://schemas.microsoft.com/office/drawing/2014/main" id="{5C2DCD4C-E814-3D4C-9B4D-89F722FAF6F2}"/>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9" name="Slide Number Placeholder 5">
            <a:extLst>
              <a:ext uri="{FF2B5EF4-FFF2-40B4-BE49-F238E27FC236}">
                <a16:creationId xmlns:a16="http://schemas.microsoft.com/office/drawing/2014/main" id="{25B7A97E-9CAF-5044-A05C-8E45B94DD316}"/>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
        <p:nvSpPr>
          <p:cNvPr id="20" name="Picture Placeholder 2">
            <a:extLst>
              <a:ext uri="{FF2B5EF4-FFF2-40B4-BE49-F238E27FC236}">
                <a16:creationId xmlns:a16="http://schemas.microsoft.com/office/drawing/2014/main" id="{D53BCC24-AFDF-3B4A-8D7F-10523000ABBA}"/>
              </a:ext>
            </a:extLst>
          </p:cNvPr>
          <p:cNvSpPr>
            <a:spLocks noGrp="1"/>
          </p:cNvSpPr>
          <p:nvPr>
            <p:ph type="pic" sz="quarter" idx="15"/>
          </p:nvPr>
        </p:nvSpPr>
        <p:spPr>
          <a:xfrm>
            <a:off x="6012966" y="630508"/>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endParaRPr lang="en-US" dirty="0"/>
          </a:p>
        </p:txBody>
      </p:sp>
      <p:sp>
        <p:nvSpPr>
          <p:cNvPr id="21" name="Text Placeholder 4">
            <a:extLst>
              <a:ext uri="{FF2B5EF4-FFF2-40B4-BE49-F238E27FC236}">
                <a16:creationId xmlns:a16="http://schemas.microsoft.com/office/drawing/2014/main" id="{0A0EBC45-E3DD-7D40-87A0-EDCF60683AEB}"/>
              </a:ext>
            </a:extLst>
          </p:cNvPr>
          <p:cNvSpPr>
            <a:spLocks noGrp="1"/>
          </p:cNvSpPr>
          <p:nvPr>
            <p:ph type="body" sz="quarter" idx="16" hasCustomPrompt="1"/>
          </p:nvPr>
        </p:nvSpPr>
        <p:spPr>
          <a:xfrm>
            <a:off x="5547250" y="1394159"/>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dirty="0"/>
              <a:t>Sarah Sample</a:t>
            </a:r>
          </a:p>
          <a:p>
            <a:pPr lvl="1"/>
            <a:r>
              <a:rPr lang="en-GB" dirty="0"/>
              <a:t>Full job Title Position </a:t>
            </a:r>
            <a:endParaRPr lang="en-US" dirty="0"/>
          </a:p>
        </p:txBody>
      </p:sp>
      <p:sp>
        <p:nvSpPr>
          <p:cNvPr id="22" name="Picture Placeholder 2">
            <a:extLst>
              <a:ext uri="{FF2B5EF4-FFF2-40B4-BE49-F238E27FC236}">
                <a16:creationId xmlns:a16="http://schemas.microsoft.com/office/drawing/2014/main" id="{17E65F0E-CB9C-0242-B42E-2C67E5D84C6B}"/>
              </a:ext>
            </a:extLst>
          </p:cNvPr>
          <p:cNvSpPr>
            <a:spLocks noGrp="1"/>
          </p:cNvSpPr>
          <p:nvPr>
            <p:ph type="pic" sz="quarter" idx="17"/>
          </p:nvPr>
        </p:nvSpPr>
        <p:spPr>
          <a:xfrm>
            <a:off x="8284826" y="630508"/>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endParaRPr lang="en-US" dirty="0"/>
          </a:p>
        </p:txBody>
      </p:sp>
      <p:sp>
        <p:nvSpPr>
          <p:cNvPr id="23" name="Text Placeholder 4">
            <a:extLst>
              <a:ext uri="{FF2B5EF4-FFF2-40B4-BE49-F238E27FC236}">
                <a16:creationId xmlns:a16="http://schemas.microsoft.com/office/drawing/2014/main" id="{4AEED530-EE47-5C42-A0C5-52E0632C2D2C}"/>
              </a:ext>
            </a:extLst>
          </p:cNvPr>
          <p:cNvSpPr>
            <a:spLocks noGrp="1"/>
          </p:cNvSpPr>
          <p:nvPr>
            <p:ph type="body" sz="quarter" idx="18" hasCustomPrompt="1"/>
          </p:nvPr>
        </p:nvSpPr>
        <p:spPr>
          <a:xfrm>
            <a:off x="7819110" y="1394159"/>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dirty="0"/>
              <a:t>Sarah Sample</a:t>
            </a:r>
          </a:p>
          <a:p>
            <a:pPr lvl="1"/>
            <a:r>
              <a:rPr lang="en-GB" dirty="0"/>
              <a:t>Full job Title Position </a:t>
            </a:r>
            <a:endParaRPr lang="en-US" dirty="0"/>
          </a:p>
        </p:txBody>
      </p:sp>
      <p:sp>
        <p:nvSpPr>
          <p:cNvPr id="33" name="Picture Placeholder 2">
            <a:extLst>
              <a:ext uri="{FF2B5EF4-FFF2-40B4-BE49-F238E27FC236}">
                <a16:creationId xmlns:a16="http://schemas.microsoft.com/office/drawing/2014/main" id="{0234DD27-6EEB-FB41-9D9E-2E0A2C21A1C3}"/>
              </a:ext>
            </a:extLst>
          </p:cNvPr>
          <p:cNvSpPr>
            <a:spLocks noGrp="1"/>
          </p:cNvSpPr>
          <p:nvPr>
            <p:ph type="pic" sz="quarter" idx="23"/>
          </p:nvPr>
        </p:nvSpPr>
        <p:spPr>
          <a:xfrm>
            <a:off x="2058056" y="4543088"/>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endParaRPr lang="en-US" dirty="0"/>
          </a:p>
        </p:txBody>
      </p:sp>
      <p:sp>
        <p:nvSpPr>
          <p:cNvPr id="35" name="Picture Placeholder 2">
            <a:extLst>
              <a:ext uri="{FF2B5EF4-FFF2-40B4-BE49-F238E27FC236}">
                <a16:creationId xmlns:a16="http://schemas.microsoft.com/office/drawing/2014/main" id="{8E8DC354-E50D-2B4B-AC3B-C574126576AF}"/>
              </a:ext>
            </a:extLst>
          </p:cNvPr>
          <p:cNvSpPr>
            <a:spLocks noGrp="1"/>
          </p:cNvSpPr>
          <p:nvPr>
            <p:ph type="pic" sz="quarter" idx="24"/>
          </p:nvPr>
        </p:nvSpPr>
        <p:spPr>
          <a:xfrm>
            <a:off x="7384964" y="5010922"/>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endParaRPr lang="en-US" dirty="0"/>
          </a:p>
        </p:txBody>
      </p:sp>
      <p:sp>
        <p:nvSpPr>
          <p:cNvPr id="40" name="Picture Placeholder 2">
            <a:extLst>
              <a:ext uri="{FF2B5EF4-FFF2-40B4-BE49-F238E27FC236}">
                <a16:creationId xmlns:a16="http://schemas.microsoft.com/office/drawing/2014/main" id="{1BBA7007-34B1-2046-8AF5-4EC4B8E24B80}"/>
              </a:ext>
            </a:extLst>
          </p:cNvPr>
          <p:cNvSpPr>
            <a:spLocks noGrp="1"/>
          </p:cNvSpPr>
          <p:nvPr>
            <p:ph type="pic" sz="quarter" idx="19"/>
          </p:nvPr>
        </p:nvSpPr>
        <p:spPr>
          <a:xfrm>
            <a:off x="2058056" y="2831247"/>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endParaRPr lang="en-US" dirty="0"/>
          </a:p>
        </p:txBody>
      </p:sp>
      <p:sp>
        <p:nvSpPr>
          <p:cNvPr id="41" name="Picture Placeholder 2">
            <a:extLst>
              <a:ext uri="{FF2B5EF4-FFF2-40B4-BE49-F238E27FC236}">
                <a16:creationId xmlns:a16="http://schemas.microsoft.com/office/drawing/2014/main" id="{2DBA7DD0-EABF-0741-AB05-12F7B21CFDC9}"/>
              </a:ext>
            </a:extLst>
          </p:cNvPr>
          <p:cNvSpPr>
            <a:spLocks noGrp="1"/>
          </p:cNvSpPr>
          <p:nvPr>
            <p:ph type="pic" sz="quarter" idx="20"/>
          </p:nvPr>
        </p:nvSpPr>
        <p:spPr>
          <a:xfrm>
            <a:off x="4716192" y="2831247"/>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endParaRPr lang="en-US" dirty="0"/>
          </a:p>
        </p:txBody>
      </p:sp>
      <p:sp>
        <p:nvSpPr>
          <p:cNvPr id="42" name="Picture Placeholder 2">
            <a:extLst>
              <a:ext uri="{FF2B5EF4-FFF2-40B4-BE49-F238E27FC236}">
                <a16:creationId xmlns:a16="http://schemas.microsoft.com/office/drawing/2014/main" id="{1CE9E261-6230-5A4C-929E-AA3065AEEAFB}"/>
              </a:ext>
            </a:extLst>
          </p:cNvPr>
          <p:cNvSpPr>
            <a:spLocks noGrp="1"/>
          </p:cNvSpPr>
          <p:nvPr>
            <p:ph type="pic" sz="quarter" idx="21"/>
          </p:nvPr>
        </p:nvSpPr>
        <p:spPr>
          <a:xfrm>
            <a:off x="7384964" y="2831247"/>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endParaRPr lang="en-US" dirty="0"/>
          </a:p>
        </p:txBody>
      </p:sp>
      <p:sp>
        <p:nvSpPr>
          <p:cNvPr id="43" name="Picture Placeholder 2">
            <a:extLst>
              <a:ext uri="{FF2B5EF4-FFF2-40B4-BE49-F238E27FC236}">
                <a16:creationId xmlns:a16="http://schemas.microsoft.com/office/drawing/2014/main" id="{31CD5448-21FD-9043-BE3C-4D9D893A5B81}"/>
              </a:ext>
            </a:extLst>
          </p:cNvPr>
          <p:cNvSpPr>
            <a:spLocks noGrp="1"/>
          </p:cNvSpPr>
          <p:nvPr>
            <p:ph type="pic" sz="quarter" idx="22"/>
          </p:nvPr>
        </p:nvSpPr>
        <p:spPr>
          <a:xfrm>
            <a:off x="10043105" y="2831247"/>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endParaRPr lang="en-US" dirty="0"/>
          </a:p>
        </p:txBody>
      </p:sp>
      <p:sp>
        <p:nvSpPr>
          <p:cNvPr id="44" name="Text Placeholder 4">
            <a:extLst>
              <a:ext uri="{FF2B5EF4-FFF2-40B4-BE49-F238E27FC236}">
                <a16:creationId xmlns:a16="http://schemas.microsoft.com/office/drawing/2014/main" id="{89EC173A-0C63-AE43-BCC0-0578F9090DF9}"/>
              </a:ext>
            </a:extLst>
          </p:cNvPr>
          <p:cNvSpPr>
            <a:spLocks noGrp="1"/>
          </p:cNvSpPr>
          <p:nvPr>
            <p:ph type="body" sz="quarter" idx="25" hasCustomPrompt="1"/>
          </p:nvPr>
        </p:nvSpPr>
        <p:spPr>
          <a:xfrm>
            <a:off x="1592340" y="3595060"/>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dirty="0"/>
              <a:t>Sarah Sample</a:t>
            </a:r>
          </a:p>
          <a:p>
            <a:pPr lvl="1"/>
            <a:r>
              <a:rPr lang="en-GB" dirty="0"/>
              <a:t>Full job Title Position </a:t>
            </a:r>
            <a:endParaRPr lang="en-US" dirty="0"/>
          </a:p>
        </p:txBody>
      </p:sp>
      <p:sp>
        <p:nvSpPr>
          <p:cNvPr id="45" name="Text Placeholder 4">
            <a:extLst>
              <a:ext uri="{FF2B5EF4-FFF2-40B4-BE49-F238E27FC236}">
                <a16:creationId xmlns:a16="http://schemas.microsoft.com/office/drawing/2014/main" id="{0BFE6A08-2121-424B-869B-787B2BECF92C}"/>
              </a:ext>
            </a:extLst>
          </p:cNvPr>
          <p:cNvSpPr>
            <a:spLocks noGrp="1"/>
          </p:cNvSpPr>
          <p:nvPr>
            <p:ph type="body" sz="quarter" idx="26" hasCustomPrompt="1"/>
          </p:nvPr>
        </p:nvSpPr>
        <p:spPr>
          <a:xfrm>
            <a:off x="4250875" y="3595060"/>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dirty="0"/>
              <a:t>Sarah Sample</a:t>
            </a:r>
          </a:p>
          <a:p>
            <a:pPr lvl="1"/>
            <a:r>
              <a:rPr lang="en-GB" dirty="0"/>
              <a:t>Full job Title Position </a:t>
            </a:r>
            <a:endParaRPr lang="en-US" dirty="0"/>
          </a:p>
        </p:txBody>
      </p:sp>
      <p:sp>
        <p:nvSpPr>
          <p:cNvPr id="46" name="Text Placeholder 4">
            <a:extLst>
              <a:ext uri="{FF2B5EF4-FFF2-40B4-BE49-F238E27FC236}">
                <a16:creationId xmlns:a16="http://schemas.microsoft.com/office/drawing/2014/main" id="{416E57E6-B056-C14F-BFED-1BE66CF05BE2}"/>
              </a:ext>
            </a:extLst>
          </p:cNvPr>
          <p:cNvSpPr>
            <a:spLocks noGrp="1"/>
          </p:cNvSpPr>
          <p:nvPr>
            <p:ph type="body" sz="quarter" idx="27" hasCustomPrompt="1"/>
          </p:nvPr>
        </p:nvSpPr>
        <p:spPr>
          <a:xfrm>
            <a:off x="6917873" y="3595060"/>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dirty="0"/>
              <a:t>Sarah Sample</a:t>
            </a:r>
          </a:p>
          <a:p>
            <a:pPr lvl="1"/>
            <a:r>
              <a:rPr lang="en-GB" dirty="0"/>
              <a:t>Full job Title Position </a:t>
            </a:r>
            <a:endParaRPr lang="en-US" dirty="0"/>
          </a:p>
        </p:txBody>
      </p:sp>
      <p:sp>
        <p:nvSpPr>
          <p:cNvPr id="47" name="Text Placeholder 4">
            <a:extLst>
              <a:ext uri="{FF2B5EF4-FFF2-40B4-BE49-F238E27FC236}">
                <a16:creationId xmlns:a16="http://schemas.microsoft.com/office/drawing/2014/main" id="{A96899DD-F61B-EC40-8CE4-DA0901D5BBB5}"/>
              </a:ext>
            </a:extLst>
          </p:cNvPr>
          <p:cNvSpPr>
            <a:spLocks noGrp="1"/>
          </p:cNvSpPr>
          <p:nvPr>
            <p:ph type="body" sz="quarter" idx="28" hasCustomPrompt="1"/>
          </p:nvPr>
        </p:nvSpPr>
        <p:spPr>
          <a:xfrm>
            <a:off x="9576407" y="3595060"/>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dirty="0"/>
              <a:t>Sarah Sample</a:t>
            </a:r>
          </a:p>
          <a:p>
            <a:pPr lvl="1"/>
            <a:r>
              <a:rPr lang="en-GB" dirty="0"/>
              <a:t>Full job Title Position </a:t>
            </a:r>
            <a:endParaRPr lang="en-US" dirty="0"/>
          </a:p>
        </p:txBody>
      </p:sp>
      <p:sp>
        <p:nvSpPr>
          <p:cNvPr id="49" name="Text Placeholder 4">
            <a:extLst>
              <a:ext uri="{FF2B5EF4-FFF2-40B4-BE49-F238E27FC236}">
                <a16:creationId xmlns:a16="http://schemas.microsoft.com/office/drawing/2014/main" id="{E98EED4F-3322-CA4D-8F59-FE3E594AD82F}"/>
              </a:ext>
            </a:extLst>
          </p:cNvPr>
          <p:cNvSpPr>
            <a:spLocks noGrp="1"/>
          </p:cNvSpPr>
          <p:nvPr>
            <p:ph type="body" sz="quarter" idx="29" hasCustomPrompt="1"/>
          </p:nvPr>
        </p:nvSpPr>
        <p:spPr>
          <a:xfrm>
            <a:off x="6917873" y="5774734"/>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dirty="0"/>
              <a:t>Sarah Sample</a:t>
            </a:r>
          </a:p>
          <a:p>
            <a:pPr lvl="1"/>
            <a:r>
              <a:rPr lang="en-GB" dirty="0"/>
              <a:t>Full job Title Position </a:t>
            </a:r>
            <a:endParaRPr lang="en-US" dirty="0"/>
          </a:p>
        </p:txBody>
      </p:sp>
      <p:sp>
        <p:nvSpPr>
          <p:cNvPr id="51" name="Text Placeholder 4">
            <a:extLst>
              <a:ext uri="{FF2B5EF4-FFF2-40B4-BE49-F238E27FC236}">
                <a16:creationId xmlns:a16="http://schemas.microsoft.com/office/drawing/2014/main" id="{0884DD4C-AA60-0142-A519-DC03EEFE3CEB}"/>
              </a:ext>
            </a:extLst>
          </p:cNvPr>
          <p:cNvSpPr>
            <a:spLocks noGrp="1"/>
          </p:cNvSpPr>
          <p:nvPr>
            <p:ph type="body" sz="quarter" idx="30" hasCustomPrompt="1"/>
          </p:nvPr>
        </p:nvSpPr>
        <p:spPr>
          <a:xfrm>
            <a:off x="1592340" y="5306903"/>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dirty="0"/>
              <a:t>Sarah Sample</a:t>
            </a:r>
          </a:p>
          <a:p>
            <a:pPr lvl="1"/>
            <a:r>
              <a:rPr lang="en-GB" dirty="0"/>
              <a:t>Full job Title Position </a:t>
            </a:r>
            <a:endParaRPr lang="en-US" dirty="0"/>
          </a:p>
        </p:txBody>
      </p:sp>
      <p:sp>
        <p:nvSpPr>
          <p:cNvPr id="52" name="Text Placeholder 4">
            <a:extLst>
              <a:ext uri="{FF2B5EF4-FFF2-40B4-BE49-F238E27FC236}">
                <a16:creationId xmlns:a16="http://schemas.microsoft.com/office/drawing/2014/main" id="{257BC1AE-AEDF-124B-ACF9-F5D07DDB68E8}"/>
              </a:ext>
            </a:extLst>
          </p:cNvPr>
          <p:cNvSpPr>
            <a:spLocks noGrp="1"/>
          </p:cNvSpPr>
          <p:nvPr>
            <p:ph type="body" sz="quarter" idx="14" hasCustomPrompt="1"/>
          </p:nvPr>
        </p:nvSpPr>
        <p:spPr>
          <a:xfrm>
            <a:off x="3265963" y="1394159"/>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dirty="0"/>
              <a:t>Sarah Sample</a:t>
            </a:r>
          </a:p>
          <a:p>
            <a:pPr lvl="1"/>
            <a:r>
              <a:rPr lang="en-GB" dirty="0"/>
              <a:t>Full job Title Position </a:t>
            </a:r>
            <a:endParaRPr lang="en-US" dirty="0"/>
          </a:p>
        </p:txBody>
      </p:sp>
      <p:sp>
        <p:nvSpPr>
          <p:cNvPr id="53" name="Picture Placeholder 2">
            <a:extLst>
              <a:ext uri="{FF2B5EF4-FFF2-40B4-BE49-F238E27FC236}">
                <a16:creationId xmlns:a16="http://schemas.microsoft.com/office/drawing/2014/main" id="{0CCE627C-2E40-894C-A098-D39393FE364D}"/>
              </a:ext>
            </a:extLst>
          </p:cNvPr>
          <p:cNvSpPr>
            <a:spLocks noGrp="1"/>
          </p:cNvSpPr>
          <p:nvPr>
            <p:ph type="pic" sz="quarter" idx="13"/>
          </p:nvPr>
        </p:nvSpPr>
        <p:spPr>
          <a:xfrm>
            <a:off x="3731679" y="630508"/>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endParaRPr lang="en-US" dirty="0"/>
          </a:p>
        </p:txBody>
      </p:sp>
    </p:spTree>
    <p:extLst>
      <p:ext uri="{BB962C8B-B14F-4D97-AF65-F5344CB8AC3E}">
        <p14:creationId xmlns:p14="http://schemas.microsoft.com/office/powerpoint/2010/main" val="41107350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 colomn text">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dirty="0"/>
              <a:t>2 column text slide</a:t>
            </a:r>
          </a:p>
        </p:txBody>
      </p:sp>
      <p:sp>
        <p:nvSpPr>
          <p:cNvPr id="34" name="Text Placeholder 32">
            <a:extLst>
              <a:ext uri="{FF2B5EF4-FFF2-40B4-BE49-F238E27FC236}">
                <a16:creationId xmlns:a16="http://schemas.microsoft.com/office/drawing/2014/main" id="{E231FC19-8F20-E44F-A8F6-3C6F172531B1}"/>
              </a:ext>
            </a:extLst>
          </p:cNvPr>
          <p:cNvSpPr>
            <a:spLocks noGrp="1"/>
          </p:cNvSpPr>
          <p:nvPr>
            <p:ph type="body" sz="quarter" idx="23" hasCustomPrompt="1"/>
          </p:nvPr>
        </p:nvSpPr>
        <p:spPr>
          <a:xfrm>
            <a:off x="5792718" y="1693443"/>
            <a:ext cx="140400" cy="4266000"/>
          </a:xfrm>
          <a:blipFill>
            <a:blip r:embed="rId2"/>
            <a:stretch>
              <a:fillRect/>
            </a:stretch>
          </a:blipFill>
        </p:spPr>
        <p:txBody>
          <a:bodyPr/>
          <a:lstStyle>
            <a:lvl1pPr marL="0" indent="0">
              <a:buFontTx/>
              <a:buNone/>
              <a:defRPr sz="100" b="0" i="0">
                <a:latin typeface="Precisely" pitchFamily="2" charset="0"/>
              </a:defRPr>
            </a:lvl1pPr>
          </a:lstStyle>
          <a:p>
            <a:pPr lvl="0"/>
            <a:r>
              <a:rPr lang="en-US" dirty="0"/>
              <a:t>.</a:t>
            </a:r>
          </a:p>
        </p:txBody>
      </p:sp>
      <p:sp>
        <p:nvSpPr>
          <p:cNvPr id="23" name="Text Placeholder 2">
            <a:extLst>
              <a:ext uri="{FF2B5EF4-FFF2-40B4-BE49-F238E27FC236}">
                <a16:creationId xmlns:a16="http://schemas.microsoft.com/office/drawing/2014/main" id="{7517C691-4B22-B546-B00C-7508396BED2C}"/>
              </a:ext>
            </a:extLst>
          </p:cNvPr>
          <p:cNvSpPr>
            <a:spLocks noGrp="1"/>
          </p:cNvSpPr>
          <p:nvPr>
            <p:ph type="body" sz="quarter" idx="16"/>
          </p:nvPr>
        </p:nvSpPr>
        <p:spPr>
          <a:xfrm>
            <a:off x="540588" y="1699651"/>
            <a:ext cx="4748075" cy="4096208"/>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2">
            <a:extLst>
              <a:ext uri="{FF2B5EF4-FFF2-40B4-BE49-F238E27FC236}">
                <a16:creationId xmlns:a16="http://schemas.microsoft.com/office/drawing/2014/main" id="{61BD4C9F-EAE5-DB40-A40F-D93B590FC8F2}"/>
              </a:ext>
            </a:extLst>
          </p:cNvPr>
          <p:cNvSpPr>
            <a:spLocks noGrp="1"/>
          </p:cNvSpPr>
          <p:nvPr>
            <p:ph type="body" sz="quarter" idx="26"/>
          </p:nvPr>
        </p:nvSpPr>
        <p:spPr>
          <a:xfrm>
            <a:off x="6464732" y="1699651"/>
            <a:ext cx="4748075" cy="4096208"/>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Footer Placeholder 4">
            <a:extLst>
              <a:ext uri="{FF2B5EF4-FFF2-40B4-BE49-F238E27FC236}">
                <a16:creationId xmlns:a16="http://schemas.microsoft.com/office/drawing/2014/main" id="{7E9B92EE-0728-E44F-8BD8-EC4A08728791}"/>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18" name="Slide Number Placeholder 5">
            <a:extLst>
              <a:ext uri="{FF2B5EF4-FFF2-40B4-BE49-F238E27FC236}">
                <a16:creationId xmlns:a16="http://schemas.microsoft.com/office/drawing/2014/main" id="{C791A758-26BB-BE47-A2A7-B2E07528E6FE}"/>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grpSp>
        <p:nvGrpSpPr>
          <p:cNvPr id="11" name="Group 10">
            <a:extLst>
              <a:ext uri="{FF2B5EF4-FFF2-40B4-BE49-F238E27FC236}">
                <a16:creationId xmlns:a16="http://schemas.microsoft.com/office/drawing/2014/main" id="{084A7CEE-9B22-8E4A-8760-A680EF75AA25}"/>
              </a:ext>
            </a:extLst>
          </p:cNvPr>
          <p:cNvGrpSpPr/>
          <p:nvPr userDrawn="1"/>
        </p:nvGrpSpPr>
        <p:grpSpPr>
          <a:xfrm>
            <a:off x="11706254" y="6330013"/>
            <a:ext cx="278211" cy="330763"/>
            <a:chOff x="12902744" y="3817890"/>
            <a:chExt cx="268754" cy="319520"/>
          </a:xfrm>
          <a:solidFill>
            <a:schemeClr val="accent2"/>
          </a:solidFill>
        </p:grpSpPr>
        <p:sp>
          <p:nvSpPr>
            <p:cNvPr id="13" name="Freeform 12">
              <a:extLst>
                <a:ext uri="{FF2B5EF4-FFF2-40B4-BE49-F238E27FC236}">
                  <a16:creationId xmlns:a16="http://schemas.microsoft.com/office/drawing/2014/main" id="{2DC8E0DA-C6DC-ED48-9061-6DF2CACE966E}"/>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19" name="Freeform 18">
              <a:extLst>
                <a:ext uri="{FF2B5EF4-FFF2-40B4-BE49-F238E27FC236}">
                  <a16:creationId xmlns:a16="http://schemas.microsoft.com/office/drawing/2014/main" id="{55B50383-211D-C041-A23F-37233A38B281}"/>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Tree>
    <p:extLst>
      <p:ext uri="{BB962C8B-B14F-4D97-AF65-F5344CB8AC3E}">
        <p14:creationId xmlns:p14="http://schemas.microsoft.com/office/powerpoint/2010/main" val="1286561806"/>
      </p:ext>
    </p:extLst>
  </p:cSld>
  <p:clrMapOvr>
    <a:masterClrMapping/>
  </p:clrMapOvr>
  <p:extLst>
    <p:ext uri="{DCECCB84-F9BA-43D5-87BE-67443E8EF086}">
      <p15:sldGuideLst xmlns:p15="http://schemas.microsoft.com/office/powerpoint/2012/main">
        <p15:guide id="1" orient="horz" pos="1194">
          <p15:clr>
            <a:srgbClr val="FBAE40"/>
          </p15:clr>
        </p15:guide>
        <p15:guide id="2" orient="horz" pos="1422">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 column slide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09A6BF-493E-0445-9419-4E4213D6851D}"/>
              </a:ext>
            </a:extLst>
          </p:cNvPr>
          <p:cNvSpPr/>
          <p:nvPr userDrawn="1"/>
        </p:nvSpPr>
        <p:spPr>
          <a:xfrm>
            <a:off x="8138110" y="-2"/>
            <a:ext cx="4053890" cy="68580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Precisely" pitchFamily="2" charset="0"/>
            </a:endParaRPr>
          </a:p>
        </p:txBody>
      </p:sp>
      <p:sp>
        <p:nvSpPr>
          <p:cNvPr id="14" name="Rectangle 13">
            <a:extLst>
              <a:ext uri="{FF2B5EF4-FFF2-40B4-BE49-F238E27FC236}">
                <a16:creationId xmlns:a16="http://schemas.microsoft.com/office/drawing/2014/main" id="{59C4D032-637F-AC4A-8C45-9EE25FBE7687}"/>
              </a:ext>
            </a:extLst>
          </p:cNvPr>
          <p:cNvSpPr/>
          <p:nvPr userDrawn="1"/>
        </p:nvSpPr>
        <p:spPr>
          <a:xfrm>
            <a:off x="4090545" y="0"/>
            <a:ext cx="4047565" cy="6858002"/>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Precisely" pitchFamily="2" charset="0"/>
            </a:endParaRP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714243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dirty="0"/>
              <a:t>Enter title</a:t>
            </a:r>
          </a:p>
        </p:txBody>
      </p:sp>
      <p:sp>
        <p:nvSpPr>
          <p:cNvPr id="50" name="Text Placeholder 3">
            <a:extLst>
              <a:ext uri="{FF2B5EF4-FFF2-40B4-BE49-F238E27FC236}">
                <a16:creationId xmlns:a16="http://schemas.microsoft.com/office/drawing/2014/main" id="{C38CCB27-088D-1C4C-A398-1BACA9F1B6E7}"/>
              </a:ext>
            </a:extLst>
          </p:cNvPr>
          <p:cNvSpPr>
            <a:spLocks noGrp="1"/>
          </p:cNvSpPr>
          <p:nvPr>
            <p:ph type="body" sz="quarter" idx="26" hasCustomPrompt="1"/>
          </p:nvPr>
        </p:nvSpPr>
        <p:spPr>
          <a:xfrm>
            <a:off x="531693" y="1565945"/>
            <a:ext cx="3080492" cy="383009"/>
          </a:xfrm>
        </p:spPr>
        <p:txBody>
          <a:bodyPr anchor="b"/>
          <a:lstStyle>
            <a:lvl1pPr marL="0" indent="0">
              <a:buClr>
                <a:schemeClr val="accent2"/>
              </a:buClr>
              <a:buFontTx/>
              <a:buNone/>
              <a:tabLst/>
              <a:defRPr sz="1600" b="0">
                <a:solidFill>
                  <a:schemeClr val="tx1"/>
                </a:solidFill>
                <a:latin typeface="Precisely Bold" panose="00000800000000000000" pitchFamily="2" charset="0"/>
              </a:defRPr>
            </a:lvl1pPr>
            <a:lvl2pPr marL="179388" indent="0">
              <a:buClr>
                <a:schemeClr val="accent2"/>
              </a:buClr>
              <a:buFontTx/>
              <a:buNone/>
              <a:tabLst/>
              <a:defRPr sz="1500" b="0">
                <a:solidFill>
                  <a:schemeClr val="tx1"/>
                </a:solidFill>
                <a:latin typeface="Precisely Bold" panose="00000800000000000000" pitchFamily="2" charset="0"/>
              </a:defRPr>
            </a:lvl2pPr>
            <a:lvl3pPr marL="360362" indent="0">
              <a:buClr>
                <a:schemeClr val="accent2"/>
              </a:buClr>
              <a:buFontTx/>
              <a:buNone/>
              <a:defRPr sz="1400" b="0">
                <a:solidFill>
                  <a:schemeClr val="tx1"/>
                </a:solidFill>
                <a:latin typeface="Precisely Bold" panose="00000800000000000000" pitchFamily="2" charset="0"/>
              </a:defRPr>
            </a:lvl3pPr>
            <a:lvl4pPr marL="540000" indent="0">
              <a:buClr>
                <a:schemeClr val="accent2"/>
              </a:buClr>
              <a:buFontTx/>
              <a:buNone/>
              <a:defRPr sz="1300" b="0">
                <a:solidFill>
                  <a:schemeClr val="tx1"/>
                </a:solidFill>
                <a:latin typeface="Precisely Bold" panose="00000800000000000000" pitchFamily="2" charset="0"/>
              </a:defRPr>
            </a:lvl4pPr>
            <a:lvl5pPr marL="719137" indent="0">
              <a:buClr>
                <a:schemeClr val="accent2"/>
              </a:buClr>
              <a:buFontTx/>
              <a:buNone/>
              <a:defRPr sz="1200" b="0">
                <a:solidFill>
                  <a:schemeClr val="tx1"/>
                </a:solidFill>
                <a:latin typeface="Precisely Bold" panose="00000800000000000000" pitchFamily="2" charset="0"/>
              </a:defRPr>
            </a:lvl5pPr>
            <a:lvl6pPr marL="900112" indent="0">
              <a:buClr>
                <a:schemeClr val="accent2"/>
              </a:buClr>
              <a:buFontTx/>
              <a:buNone/>
              <a:tabLst/>
              <a:defRPr sz="1100" b="0">
                <a:solidFill>
                  <a:schemeClr val="tx1"/>
                </a:solidFill>
                <a:latin typeface="Precisely Bold" panose="00000800000000000000" pitchFamily="2" charset="0"/>
              </a:defRPr>
            </a:lvl6pPr>
            <a:lvl7pPr marL="1079500" indent="0">
              <a:buClr>
                <a:schemeClr val="accent2"/>
              </a:buClr>
              <a:buFontTx/>
              <a:buNone/>
              <a:tabLst/>
              <a:defRPr sz="1000" b="0">
                <a:solidFill>
                  <a:schemeClr val="tx1"/>
                </a:solidFill>
                <a:latin typeface="Precisely Bold" panose="00000800000000000000" pitchFamily="2" charset="0"/>
              </a:defRPr>
            </a:lvl7pPr>
            <a:lvl8pPr marL="1260475" indent="0">
              <a:buClr>
                <a:schemeClr val="accent2"/>
              </a:buClr>
              <a:buFontTx/>
              <a:buNone/>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dirty="0"/>
              <a:t>Click to edit styles</a:t>
            </a:r>
          </a:p>
        </p:txBody>
      </p:sp>
      <p:sp>
        <p:nvSpPr>
          <p:cNvPr id="56" name="Text Placeholder 3">
            <a:extLst>
              <a:ext uri="{FF2B5EF4-FFF2-40B4-BE49-F238E27FC236}">
                <a16:creationId xmlns:a16="http://schemas.microsoft.com/office/drawing/2014/main" id="{E04022F8-14F6-954D-9BA7-54859230E66E}"/>
              </a:ext>
            </a:extLst>
          </p:cNvPr>
          <p:cNvSpPr>
            <a:spLocks noGrp="1"/>
          </p:cNvSpPr>
          <p:nvPr>
            <p:ph type="body" sz="quarter" idx="34" hasCustomPrompt="1"/>
          </p:nvPr>
        </p:nvSpPr>
        <p:spPr>
          <a:xfrm>
            <a:off x="531693" y="2220687"/>
            <a:ext cx="3080492" cy="3769296"/>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p:txBody>
      </p:sp>
      <p:grpSp>
        <p:nvGrpSpPr>
          <p:cNvPr id="16" name="Group 15">
            <a:extLst>
              <a:ext uri="{FF2B5EF4-FFF2-40B4-BE49-F238E27FC236}">
                <a16:creationId xmlns:a16="http://schemas.microsoft.com/office/drawing/2014/main" id="{8DD8C1EE-4213-3E43-891D-26DCF89EC507}"/>
              </a:ext>
            </a:extLst>
          </p:cNvPr>
          <p:cNvGrpSpPr/>
          <p:nvPr userDrawn="1"/>
        </p:nvGrpSpPr>
        <p:grpSpPr>
          <a:xfrm>
            <a:off x="11706254" y="6330013"/>
            <a:ext cx="278211" cy="330763"/>
            <a:chOff x="12902744" y="3817890"/>
            <a:chExt cx="268754" cy="319520"/>
          </a:xfrm>
          <a:solidFill>
            <a:schemeClr val="bg1"/>
          </a:solidFill>
        </p:grpSpPr>
        <p:sp>
          <p:nvSpPr>
            <p:cNvPr id="18" name="Freeform 17">
              <a:extLst>
                <a:ext uri="{FF2B5EF4-FFF2-40B4-BE49-F238E27FC236}">
                  <a16:creationId xmlns:a16="http://schemas.microsoft.com/office/drawing/2014/main" id="{9BAEFFCD-F407-CB4A-BE95-B831152A4F3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19" name="Freeform 18">
              <a:extLst>
                <a:ext uri="{FF2B5EF4-FFF2-40B4-BE49-F238E27FC236}">
                  <a16:creationId xmlns:a16="http://schemas.microsoft.com/office/drawing/2014/main" id="{8C358F1A-6156-4D41-97F2-5D84320E3E8F}"/>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20" name="Footer Placeholder 4">
            <a:extLst>
              <a:ext uri="{FF2B5EF4-FFF2-40B4-BE49-F238E27FC236}">
                <a16:creationId xmlns:a16="http://schemas.microsoft.com/office/drawing/2014/main" id="{EFEC1298-5444-C949-BCF4-3638904AB2DF}"/>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23" name="Slide Number Placeholder 5">
            <a:extLst>
              <a:ext uri="{FF2B5EF4-FFF2-40B4-BE49-F238E27FC236}">
                <a16:creationId xmlns:a16="http://schemas.microsoft.com/office/drawing/2014/main" id="{C1B54ACE-4B17-9641-BFDC-0F597BF30BD9}"/>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
        <p:nvSpPr>
          <p:cNvPr id="26" name="Text Placeholder 3">
            <a:extLst>
              <a:ext uri="{FF2B5EF4-FFF2-40B4-BE49-F238E27FC236}">
                <a16:creationId xmlns:a16="http://schemas.microsoft.com/office/drawing/2014/main" id="{CF1FF935-8007-B04F-80C7-9C9253F49732}"/>
              </a:ext>
            </a:extLst>
          </p:cNvPr>
          <p:cNvSpPr>
            <a:spLocks noGrp="1"/>
          </p:cNvSpPr>
          <p:nvPr>
            <p:ph type="body" sz="quarter" idx="35" hasCustomPrompt="1"/>
          </p:nvPr>
        </p:nvSpPr>
        <p:spPr>
          <a:xfrm>
            <a:off x="4586859" y="1565945"/>
            <a:ext cx="3080492" cy="383009"/>
          </a:xfrm>
        </p:spPr>
        <p:txBody>
          <a:bodyPr anchor="b"/>
          <a:lstStyle>
            <a:lvl1pPr marL="0" indent="0">
              <a:buClr>
                <a:schemeClr val="accent2"/>
              </a:buClr>
              <a:buFontTx/>
              <a:buNone/>
              <a:tabLst/>
              <a:defRPr sz="1600" b="0">
                <a:solidFill>
                  <a:schemeClr val="tx1"/>
                </a:solidFill>
                <a:latin typeface="Precisely Bold" panose="00000800000000000000" pitchFamily="2" charset="0"/>
              </a:defRPr>
            </a:lvl1pPr>
            <a:lvl2pPr marL="179388" indent="0">
              <a:buClr>
                <a:schemeClr val="accent2"/>
              </a:buClr>
              <a:buFontTx/>
              <a:buNone/>
              <a:tabLst/>
              <a:defRPr sz="1500" b="0">
                <a:solidFill>
                  <a:schemeClr val="tx1"/>
                </a:solidFill>
                <a:latin typeface="Precisely Bold" panose="00000800000000000000" pitchFamily="2" charset="0"/>
              </a:defRPr>
            </a:lvl2pPr>
            <a:lvl3pPr marL="360362" indent="0">
              <a:buClr>
                <a:schemeClr val="accent2"/>
              </a:buClr>
              <a:buFontTx/>
              <a:buNone/>
              <a:defRPr sz="1400" b="0">
                <a:solidFill>
                  <a:schemeClr val="tx1"/>
                </a:solidFill>
                <a:latin typeface="Precisely Bold" panose="00000800000000000000" pitchFamily="2" charset="0"/>
              </a:defRPr>
            </a:lvl3pPr>
            <a:lvl4pPr marL="540000" indent="0">
              <a:buClr>
                <a:schemeClr val="accent2"/>
              </a:buClr>
              <a:buFontTx/>
              <a:buNone/>
              <a:defRPr sz="1300" b="0">
                <a:solidFill>
                  <a:schemeClr val="tx1"/>
                </a:solidFill>
                <a:latin typeface="Precisely Bold" panose="00000800000000000000" pitchFamily="2" charset="0"/>
              </a:defRPr>
            </a:lvl4pPr>
            <a:lvl5pPr marL="719137" indent="0">
              <a:buClr>
                <a:schemeClr val="accent2"/>
              </a:buClr>
              <a:buFontTx/>
              <a:buNone/>
              <a:defRPr sz="1200" b="0">
                <a:solidFill>
                  <a:schemeClr val="tx1"/>
                </a:solidFill>
                <a:latin typeface="Precisely Bold" panose="00000800000000000000" pitchFamily="2" charset="0"/>
              </a:defRPr>
            </a:lvl5pPr>
            <a:lvl6pPr marL="900112" indent="0">
              <a:buClr>
                <a:schemeClr val="accent2"/>
              </a:buClr>
              <a:buFontTx/>
              <a:buNone/>
              <a:tabLst/>
              <a:defRPr sz="1100" b="0">
                <a:solidFill>
                  <a:schemeClr val="tx1"/>
                </a:solidFill>
                <a:latin typeface="Precisely Bold" panose="00000800000000000000" pitchFamily="2" charset="0"/>
              </a:defRPr>
            </a:lvl6pPr>
            <a:lvl7pPr marL="1079500" indent="0">
              <a:buClr>
                <a:schemeClr val="accent2"/>
              </a:buClr>
              <a:buFontTx/>
              <a:buNone/>
              <a:tabLst/>
              <a:defRPr sz="1000" b="0">
                <a:solidFill>
                  <a:schemeClr val="tx1"/>
                </a:solidFill>
                <a:latin typeface="Precisely Bold" panose="00000800000000000000" pitchFamily="2" charset="0"/>
              </a:defRPr>
            </a:lvl7pPr>
            <a:lvl8pPr marL="1260475" indent="0">
              <a:buClr>
                <a:schemeClr val="accent2"/>
              </a:buClr>
              <a:buFontTx/>
              <a:buNone/>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dirty="0"/>
              <a:t>Click to edit styles</a:t>
            </a:r>
          </a:p>
        </p:txBody>
      </p:sp>
      <p:sp>
        <p:nvSpPr>
          <p:cNvPr id="27" name="Text Placeholder 3">
            <a:extLst>
              <a:ext uri="{FF2B5EF4-FFF2-40B4-BE49-F238E27FC236}">
                <a16:creationId xmlns:a16="http://schemas.microsoft.com/office/drawing/2014/main" id="{D952EAB2-FAAF-C24A-ACE4-1A026214E8B5}"/>
              </a:ext>
            </a:extLst>
          </p:cNvPr>
          <p:cNvSpPr>
            <a:spLocks noGrp="1"/>
          </p:cNvSpPr>
          <p:nvPr>
            <p:ph type="body" sz="quarter" idx="36" hasCustomPrompt="1"/>
          </p:nvPr>
        </p:nvSpPr>
        <p:spPr>
          <a:xfrm>
            <a:off x="4586859" y="2220687"/>
            <a:ext cx="3080492" cy="3769296"/>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p:txBody>
      </p:sp>
      <p:sp>
        <p:nvSpPr>
          <p:cNvPr id="28" name="Text Placeholder 3">
            <a:extLst>
              <a:ext uri="{FF2B5EF4-FFF2-40B4-BE49-F238E27FC236}">
                <a16:creationId xmlns:a16="http://schemas.microsoft.com/office/drawing/2014/main" id="{EFE07D2E-BE2E-3A49-85D0-E03F59993A86}"/>
              </a:ext>
            </a:extLst>
          </p:cNvPr>
          <p:cNvSpPr>
            <a:spLocks noGrp="1"/>
          </p:cNvSpPr>
          <p:nvPr>
            <p:ph type="body" sz="quarter" idx="37" hasCustomPrompt="1"/>
          </p:nvPr>
        </p:nvSpPr>
        <p:spPr>
          <a:xfrm>
            <a:off x="8655276" y="1565945"/>
            <a:ext cx="3080492" cy="383009"/>
          </a:xfrm>
        </p:spPr>
        <p:txBody>
          <a:bodyPr anchor="b"/>
          <a:lstStyle>
            <a:lvl1pPr marL="0" indent="0">
              <a:buClr>
                <a:schemeClr val="bg1"/>
              </a:buClr>
              <a:buFontTx/>
              <a:buNone/>
              <a:tabLst/>
              <a:defRPr sz="1600" b="0">
                <a:solidFill>
                  <a:schemeClr val="bg1"/>
                </a:solidFill>
                <a:latin typeface="Precisely Bold" panose="00000800000000000000" pitchFamily="2" charset="0"/>
              </a:defRPr>
            </a:lvl1pPr>
            <a:lvl2pPr marL="179388" indent="0">
              <a:buClr>
                <a:schemeClr val="accent2"/>
              </a:buClr>
              <a:buFontTx/>
              <a:buNone/>
              <a:tabLst/>
              <a:defRPr sz="1500" b="0">
                <a:solidFill>
                  <a:schemeClr val="tx1"/>
                </a:solidFill>
                <a:latin typeface="Precisely Bold" panose="00000800000000000000" pitchFamily="2" charset="0"/>
              </a:defRPr>
            </a:lvl2pPr>
            <a:lvl3pPr marL="360362" indent="0">
              <a:buClr>
                <a:schemeClr val="accent2"/>
              </a:buClr>
              <a:buFontTx/>
              <a:buNone/>
              <a:defRPr sz="1400" b="0">
                <a:solidFill>
                  <a:schemeClr val="tx1"/>
                </a:solidFill>
                <a:latin typeface="Precisely Bold" panose="00000800000000000000" pitchFamily="2" charset="0"/>
              </a:defRPr>
            </a:lvl3pPr>
            <a:lvl4pPr marL="540000" indent="0">
              <a:buClr>
                <a:schemeClr val="accent2"/>
              </a:buClr>
              <a:buFontTx/>
              <a:buNone/>
              <a:defRPr sz="1300" b="0">
                <a:solidFill>
                  <a:schemeClr val="tx1"/>
                </a:solidFill>
                <a:latin typeface="Precisely Bold" panose="00000800000000000000" pitchFamily="2" charset="0"/>
              </a:defRPr>
            </a:lvl4pPr>
            <a:lvl5pPr marL="719137" indent="0">
              <a:buClr>
                <a:schemeClr val="accent2"/>
              </a:buClr>
              <a:buFontTx/>
              <a:buNone/>
              <a:defRPr sz="1200" b="0">
                <a:solidFill>
                  <a:schemeClr val="tx1"/>
                </a:solidFill>
                <a:latin typeface="Precisely Bold" panose="00000800000000000000" pitchFamily="2" charset="0"/>
              </a:defRPr>
            </a:lvl5pPr>
            <a:lvl6pPr marL="900112" indent="0">
              <a:buClr>
                <a:schemeClr val="accent2"/>
              </a:buClr>
              <a:buFontTx/>
              <a:buNone/>
              <a:tabLst/>
              <a:defRPr sz="1100" b="0">
                <a:solidFill>
                  <a:schemeClr val="tx1"/>
                </a:solidFill>
                <a:latin typeface="Precisely Bold" panose="00000800000000000000" pitchFamily="2" charset="0"/>
              </a:defRPr>
            </a:lvl6pPr>
            <a:lvl7pPr marL="1079500" indent="0">
              <a:buClr>
                <a:schemeClr val="accent2"/>
              </a:buClr>
              <a:buFontTx/>
              <a:buNone/>
              <a:tabLst/>
              <a:defRPr sz="1000" b="0">
                <a:solidFill>
                  <a:schemeClr val="tx1"/>
                </a:solidFill>
                <a:latin typeface="Precisely Bold" panose="00000800000000000000" pitchFamily="2" charset="0"/>
              </a:defRPr>
            </a:lvl7pPr>
            <a:lvl8pPr marL="1260475" indent="0">
              <a:buClr>
                <a:schemeClr val="accent2"/>
              </a:buClr>
              <a:buFontTx/>
              <a:buNone/>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dirty="0"/>
              <a:t>Click to edit styles</a:t>
            </a:r>
          </a:p>
        </p:txBody>
      </p:sp>
      <p:sp>
        <p:nvSpPr>
          <p:cNvPr id="29" name="Text Placeholder 3">
            <a:extLst>
              <a:ext uri="{FF2B5EF4-FFF2-40B4-BE49-F238E27FC236}">
                <a16:creationId xmlns:a16="http://schemas.microsoft.com/office/drawing/2014/main" id="{319047AF-1EA8-3347-9F5A-11310221F5B0}"/>
              </a:ext>
            </a:extLst>
          </p:cNvPr>
          <p:cNvSpPr>
            <a:spLocks noGrp="1"/>
          </p:cNvSpPr>
          <p:nvPr>
            <p:ph type="body" sz="quarter" idx="38" hasCustomPrompt="1"/>
          </p:nvPr>
        </p:nvSpPr>
        <p:spPr>
          <a:xfrm>
            <a:off x="8655276" y="2220687"/>
            <a:ext cx="3080492" cy="3769296"/>
          </a:xfrm>
        </p:spPr>
        <p:txBody>
          <a:bodyPr/>
          <a:lstStyle>
            <a:lvl1pPr marL="179388" indent="-180000">
              <a:buClr>
                <a:schemeClr val="bg1"/>
              </a:buClr>
              <a:buFont typeface="Arial" panose="020B0604020202020204" pitchFamily="34" charset="0"/>
              <a:buChar char="•"/>
              <a:tabLst/>
              <a:defRPr sz="1600" b="0" i="0">
                <a:solidFill>
                  <a:schemeClr val="bg1"/>
                </a:solidFill>
                <a:latin typeface="Precisely Light" pitchFamily="2" charset="0"/>
              </a:defRPr>
            </a:lvl1pPr>
            <a:lvl2pPr marL="360363" indent="-180975">
              <a:buClr>
                <a:schemeClr val="bg1"/>
              </a:buClr>
              <a:tabLst/>
              <a:defRPr sz="1500" b="0" i="0">
                <a:solidFill>
                  <a:schemeClr val="bg1"/>
                </a:solidFill>
                <a:latin typeface="Precisely Light" pitchFamily="2" charset="0"/>
              </a:defRPr>
            </a:lvl2pPr>
            <a:lvl3pPr>
              <a:buClr>
                <a:schemeClr val="bg1"/>
              </a:buClr>
              <a:defRPr sz="1400" b="0" i="0">
                <a:solidFill>
                  <a:schemeClr val="bg1"/>
                </a:solidFill>
                <a:latin typeface="Precisely Light" pitchFamily="2" charset="0"/>
              </a:defRPr>
            </a:lvl3pPr>
            <a:lvl4pPr>
              <a:buClr>
                <a:schemeClr val="bg1"/>
              </a:buClr>
              <a:defRPr sz="1300" b="0" i="0">
                <a:solidFill>
                  <a:schemeClr val="bg1"/>
                </a:solidFill>
                <a:latin typeface="Precisely Light" pitchFamily="2" charset="0"/>
              </a:defRPr>
            </a:lvl4pPr>
            <a:lvl5pPr>
              <a:buClr>
                <a:schemeClr val="bg1"/>
              </a:buClr>
              <a:defRPr sz="1200" b="0" i="0">
                <a:solidFill>
                  <a:schemeClr val="bg1"/>
                </a:solidFill>
                <a:latin typeface="Precisely Light" pitchFamily="2" charset="0"/>
              </a:defRPr>
            </a:lvl5pPr>
            <a:lvl6pPr marL="1079500" indent="-179388">
              <a:buClr>
                <a:schemeClr val="bg1"/>
              </a:buClr>
              <a:tabLst/>
              <a:defRPr sz="1100" b="0" i="0">
                <a:solidFill>
                  <a:schemeClr val="bg1"/>
                </a:solidFill>
                <a:latin typeface="Precisely Light" pitchFamily="2" charset="0"/>
              </a:defRPr>
            </a:lvl6pPr>
            <a:lvl7pPr marL="1258888" indent="-179388">
              <a:buClr>
                <a:schemeClr val="bg1"/>
              </a:buClr>
              <a:tabLst/>
              <a:defRPr sz="1000" b="0" i="0">
                <a:solidFill>
                  <a:schemeClr val="bg1"/>
                </a:solidFill>
                <a:latin typeface="Precisely Light" pitchFamily="2" charset="0"/>
              </a:defRPr>
            </a:lvl7pPr>
            <a:lvl8pPr marL="1439863" indent="-179388">
              <a:buClr>
                <a:schemeClr val="bg1"/>
              </a:buClr>
              <a:tabLst/>
              <a:defRPr sz="900" b="0" i="0">
                <a:solidFill>
                  <a:schemeClr val="bg1"/>
                </a:solidFill>
                <a:latin typeface="Precisely Light" pitchFamily="2" charset="0"/>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p:txBody>
      </p:sp>
    </p:spTree>
    <p:extLst>
      <p:ext uri="{BB962C8B-B14F-4D97-AF65-F5344CB8AC3E}">
        <p14:creationId xmlns:p14="http://schemas.microsoft.com/office/powerpoint/2010/main" val="36443379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 column slide 2">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09A6BF-493E-0445-9419-4E4213D6851D}"/>
              </a:ext>
            </a:extLst>
          </p:cNvPr>
          <p:cNvSpPr/>
          <p:nvPr userDrawn="1"/>
        </p:nvSpPr>
        <p:spPr>
          <a:xfrm>
            <a:off x="8138110" y="-2"/>
            <a:ext cx="4053890" cy="68580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Precisely" pitchFamily="2" charset="0"/>
            </a:endParaRPr>
          </a:p>
        </p:txBody>
      </p:sp>
      <p:sp>
        <p:nvSpPr>
          <p:cNvPr id="14" name="Rectangle 13">
            <a:extLst>
              <a:ext uri="{FF2B5EF4-FFF2-40B4-BE49-F238E27FC236}">
                <a16:creationId xmlns:a16="http://schemas.microsoft.com/office/drawing/2014/main" id="{59C4D032-637F-AC4A-8C45-9EE25FBE7687}"/>
              </a:ext>
            </a:extLst>
          </p:cNvPr>
          <p:cNvSpPr/>
          <p:nvPr userDrawn="1"/>
        </p:nvSpPr>
        <p:spPr>
          <a:xfrm>
            <a:off x="4090545" y="0"/>
            <a:ext cx="4047565" cy="6858002"/>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Precisely" pitchFamily="2" charset="0"/>
            </a:endParaRP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714243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dirty="0"/>
              <a:t>Enter title</a:t>
            </a:r>
          </a:p>
        </p:txBody>
      </p:sp>
      <p:sp>
        <p:nvSpPr>
          <p:cNvPr id="50" name="Text Placeholder 3">
            <a:extLst>
              <a:ext uri="{FF2B5EF4-FFF2-40B4-BE49-F238E27FC236}">
                <a16:creationId xmlns:a16="http://schemas.microsoft.com/office/drawing/2014/main" id="{C38CCB27-088D-1C4C-A398-1BACA9F1B6E7}"/>
              </a:ext>
            </a:extLst>
          </p:cNvPr>
          <p:cNvSpPr>
            <a:spLocks noGrp="1"/>
          </p:cNvSpPr>
          <p:nvPr>
            <p:ph type="body" sz="quarter" idx="26" hasCustomPrompt="1"/>
          </p:nvPr>
        </p:nvSpPr>
        <p:spPr>
          <a:xfrm>
            <a:off x="531693" y="1699791"/>
            <a:ext cx="3080492" cy="1941765"/>
          </a:xfrm>
        </p:spPr>
        <p:txBody>
          <a:bodyPr/>
          <a:lstStyle>
            <a:lvl1pPr marL="179388" indent="-180000">
              <a:buClr>
                <a:schemeClr val="accent2"/>
              </a:buClr>
              <a:buFont typeface="Arial" panose="020B0604020202020204" pitchFamily="34" charset="0"/>
              <a:buChar char="•"/>
              <a:tabLst/>
              <a:defRPr sz="1600" b="0">
                <a:solidFill>
                  <a:schemeClr val="tx1"/>
                </a:solidFill>
                <a:latin typeface="Precisely Bold" panose="00000800000000000000" pitchFamily="2" charset="0"/>
              </a:defRPr>
            </a:lvl1pPr>
            <a:lvl2pPr marL="360363" indent="-180975">
              <a:buClr>
                <a:schemeClr val="accent2"/>
              </a:buClr>
              <a:tabLst/>
              <a:defRPr sz="1500" b="0">
                <a:solidFill>
                  <a:schemeClr val="tx1"/>
                </a:solidFill>
                <a:latin typeface="Precisely Bold" panose="00000800000000000000" pitchFamily="2" charset="0"/>
              </a:defRPr>
            </a:lvl2pPr>
            <a:lvl3pPr>
              <a:buClr>
                <a:schemeClr val="accent2"/>
              </a:buClr>
              <a:defRPr sz="1400" b="0">
                <a:solidFill>
                  <a:schemeClr val="tx1"/>
                </a:solidFill>
                <a:latin typeface="Precisely Bold" panose="00000800000000000000" pitchFamily="2" charset="0"/>
              </a:defRPr>
            </a:lvl3pPr>
            <a:lvl4pPr>
              <a:buClr>
                <a:schemeClr val="accent2"/>
              </a:buClr>
              <a:defRPr sz="1300" b="0">
                <a:solidFill>
                  <a:schemeClr val="tx1"/>
                </a:solidFill>
                <a:latin typeface="Precisely Bold" panose="00000800000000000000" pitchFamily="2" charset="0"/>
              </a:defRPr>
            </a:lvl4pPr>
            <a:lvl5pPr>
              <a:buClr>
                <a:schemeClr val="accent2"/>
              </a:buClr>
              <a:defRPr sz="1200" b="0">
                <a:solidFill>
                  <a:schemeClr val="tx1"/>
                </a:solidFill>
                <a:latin typeface="Precisely Bold" panose="00000800000000000000" pitchFamily="2" charset="0"/>
              </a:defRPr>
            </a:lvl5pPr>
            <a:lvl6pPr marL="1079500" indent="-179388">
              <a:buClr>
                <a:schemeClr val="accent2"/>
              </a:buClr>
              <a:tabLst/>
              <a:defRPr sz="1100" b="0">
                <a:solidFill>
                  <a:schemeClr val="tx1"/>
                </a:solidFill>
                <a:latin typeface="Precisely Bold" panose="00000800000000000000" pitchFamily="2" charset="0"/>
              </a:defRPr>
            </a:lvl6pPr>
            <a:lvl7pPr marL="1258888" indent="-179388">
              <a:buClr>
                <a:schemeClr val="accent2"/>
              </a:buClr>
              <a:tabLst/>
              <a:defRPr sz="1000" b="0">
                <a:solidFill>
                  <a:schemeClr val="tx1"/>
                </a:solidFill>
                <a:latin typeface="Precisely Bold" panose="00000800000000000000" pitchFamily="2" charset="0"/>
              </a:defRPr>
            </a:lvl7pPr>
            <a:lvl8pPr marL="1439863" indent="-179388">
              <a:buClr>
                <a:schemeClr val="accent2"/>
              </a:buClr>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p:txBody>
      </p:sp>
      <p:sp>
        <p:nvSpPr>
          <p:cNvPr id="51" name="Text Placeholder 3">
            <a:extLst>
              <a:ext uri="{FF2B5EF4-FFF2-40B4-BE49-F238E27FC236}">
                <a16:creationId xmlns:a16="http://schemas.microsoft.com/office/drawing/2014/main" id="{6A214D5D-8662-AA4C-AFFB-13D2466169C5}"/>
              </a:ext>
            </a:extLst>
          </p:cNvPr>
          <p:cNvSpPr>
            <a:spLocks noGrp="1"/>
          </p:cNvSpPr>
          <p:nvPr>
            <p:ph type="body" sz="quarter" idx="32" hasCustomPrompt="1"/>
          </p:nvPr>
        </p:nvSpPr>
        <p:spPr>
          <a:xfrm>
            <a:off x="4611323" y="1699791"/>
            <a:ext cx="3080492" cy="1941765"/>
          </a:xfrm>
        </p:spPr>
        <p:txBody>
          <a:bodyPr/>
          <a:lstStyle>
            <a:lvl1pPr marL="179388" indent="-180000">
              <a:buClr>
                <a:schemeClr val="accent2"/>
              </a:buClr>
              <a:buFont typeface="Arial" panose="020B0604020202020204" pitchFamily="34" charset="0"/>
              <a:buChar char="•"/>
              <a:tabLst/>
              <a:defRPr sz="1600" b="0">
                <a:solidFill>
                  <a:schemeClr val="tx1"/>
                </a:solidFill>
                <a:latin typeface="Precisely Bold" panose="00000800000000000000" pitchFamily="2" charset="0"/>
              </a:defRPr>
            </a:lvl1pPr>
            <a:lvl2pPr marL="360363" indent="-180975">
              <a:buClr>
                <a:schemeClr val="accent2"/>
              </a:buClr>
              <a:tabLst/>
              <a:defRPr sz="1500" b="0">
                <a:solidFill>
                  <a:schemeClr val="tx1"/>
                </a:solidFill>
                <a:latin typeface="Precisely Bold" panose="00000800000000000000" pitchFamily="2" charset="0"/>
              </a:defRPr>
            </a:lvl2pPr>
            <a:lvl3pPr>
              <a:buClr>
                <a:schemeClr val="accent2"/>
              </a:buClr>
              <a:defRPr sz="1400" b="0">
                <a:solidFill>
                  <a:schemeClr val="tx1"/>
                </a:solidFill>
                <a:latin typeface="Precisely Bold" panose="00000800000000000000" pitchFamily="2" charset="0"/>
              </a:defRPr>
            </a:lvl3pPr>
            <a:lvl4pPr>
              <a:buClr>
                <a:schemeClr val="accent2"/>
              </a:buClr>
              <a:defRPr sz="1300" b="0">
                <a:solidFill>
                  <a:schemeClr val="tx1"/>
                </a:solidFill>
                <a:latin typeface="Precisely Bold" panose="00000800000000000000" pitchFamily="2" charset="0"/>
              </a:defRPr>
            </a:lvl4pPr>
            <a:lvl5pPr>
              <a:buClr>
                <a:schemeClr val="accent2"/>
              </a:buClr>
              <a:defRPr sz="1200" b="0">
                <a:solidFill>
                  <a:schemeClr val="tx1"/>
                </a:solidFill>
                <a:latin typeface="Precisely Bold" panose="00000800000000000000" pitchFamily="2" charset="0"/>
              </a:defRPr>
            </a:lvl5pPr>
            <a:lvl6pPr marL="1079500" indent="-179388">
              <a:buClr>
                <a:schemeClr val="accent2"/>
              </a:buClr>
              <a:tabLst/>
              <a:defRPr sz="1100" b="0">
                <a:solidFill>
                  <a:schemeClr val="tx1"/>
                </a:solidFill>
                <a:latin typeface="Precisely Bold" panose="00000800000000000000" pitchFamily="2" charset="0"/>
              </a:defRPr>
            </a:lvl6pPr>
            <a:lvl7pPr marL="1258888" indent="-179388">
              <a:buClr>
                <a:schemeClr val="accent2"/>
              </a:buClr>
              <a:tabLst/>
              <a:defRPr sz="1000" b="0">
                <a:solidFill>
                  <a:schemeClr val="tx1"/>
                </a:solidFill>
                <a:latin typeface="Precisely Bold" panose="00000800000000000000" pitchFamily="2" charset="0"/>
              </a:defRPr>
            </a:lvl7pPr>
            <a:lvl8pPr marL="1439863" indent="-179388">
              <a:buClr>
                <a:schemeClr val="accent2"/>
              </a:buClr>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p:txBody>
      </p:sp>
      <p:sp>
        <p:nvSpPr>
          <p:cNvPr id="52" name="Text Placeholder 3">
            <a:extLst>
              <a:ext uri="{FF2B5EF4-FFF2-40B4-BE49-F238E27FC236}">
                <a16:creationId xmlns:a16="http://schemas.microsoft.com/office/drawing/2014/main" id="{907AD70A-1D5F-EF43-8212-1E1D0A13A830}"/>
              </a:ext>
            </a:extLst>
          </p:cNvPr>
          <p:cNvSpPr>
            <a:spLocks noGrp="1"/>
          </p:cNvSpPr>
          <p:nvPr>
            <p:ph type="body" sz="quarter" idx="33" hasCustomPrompt="1"/>
          </p:nvPr>
        </p:nvSpPr>
        <p:spPr>
          <a:xfrm>
            <a:off x="8664577" y="1699791"/>
            <a:ext cx="3080492" cy="1941765"/>
          </a:xfrm>
        </p:spPr>
        <p:txBody>
          <a:bodyPr/>
          <a:lstStyle>
            <a:lvl1pPr marL="179388" indent="-180000">
              <a:buClr>
                <a:schemeClr val="bg1"/>
              </a:buClr>
              <a:buFont typeface="Arial" panose="020B0604020202020204" pitchFamily="34" charset="0"/>
              <a:buChar char="•"/>
              <a:tabLst/>
              <a:defRPr sz="1600" b="0">
                <a:solidFill>
                  <a:schemeClr val="bg1"/>
                </a:solidFill>
                <a:latin typeface="Precisely Bold" panose="00000800000000000000" pitchFamily="2" charset="0"/>
              </a:defRPr>
            </a:lvl1pPr>
            <a:lvl2pPr marL="360363" indent="-180975">
              <a:buClr>
                <a:schemeClr val="bg1"/>
              </a:buClr>
              <a:tabLst/>
              <a:defRPr sz="1500" b="0">
                <a:solidFill>
                  <a:schemeClr val="bg1"/>
                </a:solidFill>
                <a:latin typeface="Precisely Bold" panose="00000800000000000000" pitchFamily="2" charset="0"/>
              </a:defRPr>
            </a:lvl2pPr>
            <a:lvl3pPr>
              <a:buClr>
                <a:schemeClr val="bg1"/>
              </a:buClr>
              <a:defRPr sz="1400" b="0">
                <a:solidFill>
                  <a:schemeClr val="bg1"/>
                </a:solidFill>
                <a:latin typeface="Precisely Bold" panose="00000800000000000000" pitchFamily="2" charset="0"/>
              </a:defRPr>
            </a:lvl3pPr>
            <a:lvl4pPr>
              <a:buClr>
                <a:schemeClr val="bg1"/>
              </a:buClr>
              <a:defRPr sz="1300" b="0">
                <a:solidFill>
                  <a:schemeClr val="bg1"/>
                </a:solidFill>
                <a:latin typeface="Precisely Bold" panose="00000800000000000000" pitchFamily="2" charset="0"/>
              </a:defRPr>
            </a:lvl4pPr>
            <a:lvl5pPr>
              <a:buClr>
                <a:schemeClr val="bg1"/>
              </a:buClr>
              <a:defRPr sz="1200" b="0">
                <a:solidFill>
                  <a:schemeClr val="bg1"/>
                </a:solidFill>
                <a:latin typeface="Precisely Bold" panose="00000800000000000000" pitchFamily="2" charset="0"/>
              </a:defRPr>
            </a:lvl5pPr>
            <a:lvl6pPr marL="1079500" indent="-179388">
              <a:buClr>
                <a:schemeClr val="bg1"/>
              </a:buClr>
              <a:tabLst/>
              <a:defRPr sz="1100" b="0">
                <a:solidFill>
                  <a:schemeClr val="bg1"/>
                </a:solidFill>
                <a:latin typeface="Precisely Bold" panose="00000800000000000000" pitchFamily="2" charset="0"/>
              </a:defRPr>
            </a:lvl6pPr>
            <a:lvl7pPr marL="1258888" indent="-179388">
              <a:buClr>
                <a:schemeClr val="bg1"/>
              </a:buClr>
              <a:tabLst/>
              <a:defRPr sz="1000" b="0">
                <a:solidFill>
                  <a:schemeClr val="bg1"/>
                </a:solidFill>
                <a:latin typeface="Precisely Bold" panose="00000800000000000000" pitchFamily="2" charset="0"/>
              </a:defRPr>
            </a:lvl7pPr>
            <a:lvl8pPr marL="1439863" indent="-179388">
              <a:buClr>
                <a:schemeClr val="bg1"/>
              </a:buClr>
              <a:tabLst/>
              <a:defRPr sz="900" b="0">
                <a:solidFill>
                  <a:schemeClr val="bg1"/>
                </a:solidFill>
                <a:latin typeface="Precisely Bold" panose="00000800000000000000" pitchFamily="2" charset="0"/>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p:txBody>
      </p:sp>
      <p:sp>
        <p:nvSpPr>
          <p:cNvPr id="56" name="Text Placeholder 3">
            <a:extLst>
              <a:ext uri="{FF2B5EF4-FFF2-40B4-BE49-F238E27FC236}">
                <a16:creationId xmlns:a16="http://schemas.microsoft.com/office/drawing/2014/main" id="{E04022F8-14F6-954D-9BA7-54859230E66E}"/>
              </a:ext>
            </a:extLst>
          </p:cNvPr>
          <p:cNvSpPr>
            <a:spLocks noGrp="1"/>
          </p:cNvSpPr>
          <p:nvPr>
            <p:ph type="body" sz="quarter" idx="34" hasCustomPrompt="1"/>
          </p:nvPr>
        </p:nvSpPr>
        <p:spPr>
          <a:xfrm>
            <a:off x="531693" y="3889075"/>
            <a:ext cx="3080492" cy="1941765"/>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p:txBody>
      </p:sp>
      <p:sp>
        <p:nvSpPr>
          <p:cNvPr id="57" name="Text Placeholder 3">
            <a:extLst>
              <a:ext uri="{FF2B5EF4-FFF2-40B4-BE49-F238E27FC236}">
                <a16:creationId xmlns:a16="http://schemas.microsoft.com/office/drawing/2014/main" id="{1E633CE3-3B2E-7544-BB1A-C42F9F19DBFB}"/>
              </a:ext>
            </a:extLst>
          </p:cNvPr>
          <p:cNvSpPr>
            <a:spLocks noGrp="1"/>
          </p:cNvSpPr>
          <p:nvPr>
            <p:ph type="body" sz="quarter" idx="35" hasCustomPrompt="1"/>
          </p:nvPr>
        </p:nvSpPr>
        <p:spPr>
          <a:xfrm>
            <a:off x="4611323" y="3889075"/>
            <a:ext cx="3080492" cy="1941765"/>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p:txBody>
      </p:sp>
      <p:sp>
        <p:nvSpPr>
          <p:cNvPr id="58" name="Text Placeholder 3">
            <a:extLst>
              <a:ext uri="{FF2B5EF4-FFF2-40B4-BE49-F238E27FC236}">
                <a16:creationId xmlns:a16="http://schemas.microsoft.com/office/drawing/2014/main" id="{886D2389-98F5-EF4F-8312-6036B27E89FB}"/>
              </a:ext>
            </a:extLst>
          </p:cNvPr>
          <p:cNvSpPr>
            <a:spLocks noGrp="1"/>
          </p:cNvSpPr>
          <p:nvPr>
            <p:ph type="body" sz="quarter" idx="36" hasCustomPrompt="1"/>
          </p:nvPr>
        </p:nvSpPr>
        <p:spPr>
          <a:xfrm>
            <a:off x="8664577" y="3889075"/>
            <a:ext cx="3080492" cy="1941765"/>
          </a:xfrm>
        </p:spPr>
        <p:txBody>
          <a:bodyPr/>
          <a:lstStyle>
            <a:lvl1pPr marL="179388" indent="-180000">
              <a:buClr>
                <a:schemeClr val="bg1"/>
              </a:buClr>
              <a:buFont typeface="Arial" panose="020B0604020202020204" pitchFamily="34" charset="0"/>
              <a:buChar char="•"/>
              <a:tabLst/>
              <a:defRPr sz="1600" b="0" i="0">
                <a:solidFill>
                  <a:schemeClr val="bg1"/>
                </a:solidFill>
                <a:latin typeface="Precisely Light" pitchFamily="2" charset="0"/>
              </a:defRPr>
            </a:lvl1pPr>
            <a:lvl2pPr marL="360363" indent="-180975">
              <a:buClr>
                <a:schemeClr val="bg1"/>
              </a:buClr>
              <a:tabLst/>
              <a:defRPr sz="1500" b="0" i="0">
                <a:solidFill>
                  <a:schemeClr val="bg1"/>
                </a:solidFill>
                <a:latin typeface="Precisely Light" pitchFamily="2" charset="0"/>
              </a:defRPr>
            </a:lvl2pPr>
            <a:lvl3pPr>
              <a:buClr>
                <a:schemeClr val="bg1"/>
              </a:buClr>
              <a:defRPr sz="1400" b="0" i="0">
                <a:solidFill>
                  <a:schemeClr val="bg1"/>
                </a:solidFill>
                <a:latin typeface="Precisely Light" pitchFamily="2" charset="0"/>
              </a:defRPr>
            </a:lvl3pPr>
            <a:lvl4pPr>
              <a:buClr>
                <a:schemeClr val="bg1"/>
              </a:buClr>
              <a:defRPr sz="1300" b="0" i="0">
                <a:solidFill>
                  <a:schemeClr val="bg1"/>
                </a:solidFill>
                <a:latin typeface="Precisely Light" pitchFamily="2" charset="0"/>
              </a:defRPr>
            </a:lvl4pPr>
            <a:lvl5pPr>
              <a:buClr>
                <a:schemeClr val="bg1"/>
              </a:buClr>
              <a:defRPr sz="1200" b="0" i="0">
                <a:solidFill>
                  <a:schemeClr val="bg1"/>
                </a:solidFill>
                <a:latin typeface="Precisely Light" pitchFamily="2" charset="0"/>
              </a:defRPr>
            </a:lvl5pPr>
            <a:lvl6pPr marL="1079500" indent="-179388">
              <a:buClr>
                <a:schemeClr val="bg1"/>
              </a:buClr>
              <a:tabLst/>
              <a:defRPr sz="1100" b="0" i="0">
                <a:solidFill>
                  <a:schemeClr val="bg1"/>
                </a:solidFill>
                <a:latin typeface="Precisely Light" pitchFamily="2" charset="0"/>
              </a:defRPr>
            </a:lvl6pPr>
            <a:lvl7pPr marL="1258888" indent="-179388">
              <a:buClr>
                <a:schemeClr val="bg1"/>
              </a:buClr>
              <a:tabLst/>
              <a:defRPr sz="1000" b="0" i="0">
                <a:solidFill>
                  <a:schemeClr val="bg1"/>
                </a:solidFill>
                <a:latin typeface="Precisely Light" pitchFamily="2" charset="0"/>
              </a:defRPr>
            </a:lvl7pPr>
            <a:lvl8pPr marL="1439863" indent="-179388">
              <a:buClr>
                <a:schemeClr val="bg1"/>
              </a:buClr>
              <a:tabLst/>
              <a:defRPr sz="900" b="0" i="0">
                <a:solidFill>
                  <a:schemeClr val="bg1"/>
                </a:solidFill>
                <a:latin typeface="Precisely Light" pitchFamily="2" charset="0"/>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p:txBody>
      </p:sp>
      <p:grpSp>
        <p:nvGrpSpPr>
          <p:cNvPr id="16" name="Group 15">
            <a:extLst>
              <a:ext uri="{FF2B5EF4-FFF2-40B4-BE49-F238E27FC236}">
                <a16:creationId xmlns:a16="http://schemas.microsoft.com/office/drawing/2014/main" id="{8DD8C1EE-4213-3E43-891D-26DCF89EC507}"/>
              </a:ext>
            </a:extLst>
          </p:cNvPr>
          <p:cNvGrpSpPr/>
          <p:nvPr userDrawn="1"/>
        </p:nvGrpSpPr>
        <p:grpSpPr>
          <a:xfrm>
            <a:off x="11706254" y="6330013"/>
            <a:ext cx="278211" cy="330763"/>
            <a:chOff x="12902744" y="3817890"/>
            <a:chExt cx="268754" cy="319520"/>
          </a:xfrm>
          <a:solidFill>
            <a:schemeClr val="bg1"/>
          </a:solidFill>
        </p:grpSpPr>
        <p:sp>
          <p:nvSpPr>
            <p:cNvPr id="18" name="Freeform 17">
              <a:extLst>
                <a:ext uri="{FF2B5EF4-FFF2-40B4-BE49-F238E27FC236}">
                  <a16:creationId xmlns:a16="http://schemas.microsoft.com/office/drawing/2014/main" id="{9BAEFFCD-F407-CB4A-BE95-B831152A4F3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19" name="Freeform 18">
              <a:extLst>
                <a:ext uri="{FF2B5EF4-FFF2-40B4-BE49-F238E27FC236}">
                  <a16:creationId xmlns:a16="http://schemas.microsoft.com/office/drawing/2014/main" id="{8C358F1A-6156-4D41-97F2-5D84320E3E8F}"/>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20" name="Footer Placeholder 4">
            <a:extLst>
              <a:ext uri="{FF2B5EF4-FFF2-40B4-BE49-F238E27FC236}">
                <a16:creationId xmlns:a16="http://schemas.microsoft.com/office/drawing/2014/main" id="{EFEC1298-5444-C949-BCF4-3638904AB2DF}"/>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23" name="Slide Number Placeholder 5">
            <a:extLst>
              <a:ext uri="{FF2B5EF4-FFF2-40B4-BE49-F238E27FC236}">
                <a16:creationId xmlns:a16="http://schemas.microsoft.com/office/drawing/2014/main" id="{C1B54ACE-4B17-9641-BFDC-0F597BF30BD9}"/>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Tree>
    <p:extLst>
      <p:ext uri="{BB962C8B-B14F-4D97-AF65-F5344CB8AC3E}">
        <p14:creationId xmlns:p14="http://schemas.microsoft.com/office/powerpoint/2010/main" val="412473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8B7FD13B-C892-444A-91D8-A66949962B8B}"/>
              </a:ext>
            </a:extLst>
          </p:cNvPr>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1"/>
          </a:solidFill>
          <a:ln w="6350" cap="flat">
            <a:noFill/>
            <a:prstDash val="solid"/>
            <a:miter/>
          </a:ln>
        </p:spPr>
        <p:txBody>
          <a:bodyPr rtlCol="0" anchor="ctr"/>
          <a:lstStyle/>
          <a:p>
            <a:endParaRPr lang="en-US" b="0" i="0">
              <a:latin typeface="Precisely Light" pitchFamily="2" charset="0"/>
            </a:endParaRPr>
          </a:p>
        </p:txBody>
      </p:sp>
      <p:grpSp>
        <p:nvGrpSpPr>
          <p:cNvPr id="3" name="Group 2">
            <a:extLst>
              <a:ext uri="{FF2B5EF4-FFF2-40B4-BE49-F238E27FC236}">
                <a16:creationId xmlns:a16="http://schemas.microsoft.com/office/drawing/2014/main" id="{F29FAAFE-0C4E-0749-BE2D-251A4203EED6}"/>
              </a:ext>
            </a:extLst>
          </p:cNvPr>
          <p:cNvGrpSpPr/>
          <p:nvPr userDrawn="1"/>
        </p:nvGrpSpPr>
        <p:grpSpPr>
          <a:xfrm>
            <a:off x="0" y="3924356"/>
            <a:ext cx="12192000" cy="2933483"/>
            <a:chOff x="0" y="3924356"/>
            <a:chExt cx="12192000" cy="2933483"/>
          </a:xfrm>
        </p:grpSpPr>
        <p:sp>
          <p:nvSpPr>
            <p:cNvPr id="10" name="Freeform 9">
              <a:extLst>
                <a:ext uri="{FF2B5EF4-FFF2-40B4-BE49-F238E27FC236}">
                  <a16:creationId xmlns:a16="http://schemas.microsoft.com/office/drawing/2014/main" id="{ACD0E01B-B585-1448-9AE7-EA823617A0F9}"/>
                </a:ext>
              </a:extLst>
            </p:cNvPr>
            <p:cNvSpPr/>
            <p:nvPr/>
          </p:nvSpPr>
          <p:spPr>
            <a:xfrm>
              <a:off x="3612421"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13" name="Freeform 12">
              <a:extLst>
                <a:ext uri="{FF2B5EF4-FFF2-40B4-BE49-F238E27FC236}">
                  <a16:creationId xmlns:a16="http://schemas.microsoft.com/office/drawing/2014/main" id="{EF9051C7-85ED-CA44-8537-5A1D58A17D53}"/>
                </a:ext>
              </a:extLst>
            </p:cNvPr>
            <p:cNvSpPr/>
            <p:nvPr/>
          </p:nvSpPr>
          <p:spPr>
            <a:xfrm>
              <a:off x="8240863" y="3924356"/>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grpSp>
          <p:nvGrpSpPr>
            <p:cNvPr id="14" name="Graphic 6">
              <a:extLst>
                <a:ext uri="{FF2B5EF4-FFF2-40B4-BE49-F238E27FC236}">
                  <a16:creationId xmlns:a16="http://schemas.microsoft.com/office/drawing/2014/main" id="{B52BDE1B-9D0F-334F-AD52-4AF3D9CFBC1B}"/>
                </a:ext>
              </a:extLst>
            </p:cNvPr>
            <p:cNvGrpSpPr/>
            <p:nvPr/>
          </p:nvGrpSpPr>
          <p:grpSpPr>
            <a:xfrm>
              <a:off x="0" y="3924422"/>
              <a:ext cx="11682944" cy="1381899"/>
              <a:chOff x="167004" y="3779901"/>
              <a:chExt cx="11362880" cy="1344041"/>
            </a:xfrm>
            <a:solidFill>
              <a:schemeClr val="accent2"/>
            </a:solidFill>
          </p:grpSpPr>
          <p:sp>
            <p:nvSpPr>
              <p:cNvPr id="37" name="Freeform 36">
                <a:extLst>
                  <a:ext uri="{FF2B5EF4-FFF2-40B4-BE49-F238E27FC236}">
                    <a16:creationId xmlns:a16="http://schemas.microsoft.com/office/drawing/2014/main" id="{4946F8B8-C863-6F4C-840B-BE67AAA5753F}"/>
                  </a:ext>
                </a:extLst>
              </p:cNvPr>
              <p:cNvSpPr/>
              <p:nvPr/>
            </p:nvSpPr>
            <p:spPr>
              <a:xfrm>
                <a:off x="10185971" y="3779901"/>
                <a:ext cx="1343914" cy="1344041"/>
              </a:xfrm>
              <a:custGeom>
                <a:avLst/>
                <a:gdLst>
                  <a:gd name="connsiteX0" fmla="*/ 672529 w 1343914"/>
                  <a:gd name="connsiteY0" fmla="*/ 1020699 h 1344041"/>
                  <a:gd name="connsiteX1" fmla="*/ 1020509 w 1343914"/>
                  <a:gd name="connsiteY1" fmla="*/ 671449 h 1344041"/>
                  <a:gd name="connsiteX2" fmla="*/ 671259 w 1343914"/>
                  <a:gd name="connsiteY2" fmla="*/ 323469 h 1344041"/>
                  <a:gd name="connsiteX3" fmla="*/ 323279 w 1343914"/>
                  <a:gd name="connsiteY3" fmla="*/ 672084 h 1344041"/>
                  <a:gd name="connsiteX4" fmla="*/ 672529 w 1343914"/>
                  <a:gd name="connsiteY4" fmla="*/ 1020699 h 1344041"/>
                  <a:gd name="connsiteX5" fmla="*/ 672529 w 1343914"/>
                  <a:gd name="connsiteY5" fmla="*/ 127 h 1344041"/>
                  <a:gd name="connsiteX6" fmla="*/ 1343914 w 1343914"/>
                  <a:gd name="connsiteY6" fmla="*/ 672655 h 1344041"/>
                  <a:gd name="connsiteX7" fmla="*/ 671385 w 1343914"/>
                  <a:gd name="connsiteY7" fmla="*/ 1344041 h 1344041"/>
                  <a:gd name="connsiteX8" fmla="*/ 0 w 1343914"/>
                  <a:gd name="connsiteY8" fmla="*/ 672084 h 1344041"/>
                  <a:gd name="connsiteX9" fmla="*/ 672529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529" y="1020699"/>
                    </a:moveTo>
                    <a:cubicBezTo>
                      <a:pt x="865060" y="1020350"/>
                      <a:pt x="1020890" y="863981"/>
                      <a:pt x="1020509" y="671449"/>
                    </a:cubicBezTo>
                    <a:cubicBezTo>
                      <a:pt x="1020128" y="478917"/>
                      <a:pt x="863791" y="323120"/>
                      <a:pt x="671259" y="323469"/>
                    </a:cubicBezTo>
                    <a:cubicBezTo>
                      <a:pt x="478981" y="323818"/>
                      <a:pt x="323279" y="479799"/>
                      <a:pt x="323279" y="672084"/>
                    </a:cubicBezTo>
                    <a:cubicBezTo>
                      <a:pt x="323660" y="864724"/>
                      <a:pt x="479870" y="1020699"/>
                      <a:pt x="672529" y="1020699"/>
                    </a:cubicBezTo>
                    <a:moveTo>
                      <a:pt x="672529" y="127"/>
                    </a:moveTo>
                    <a:cubicBezTo>
                      <a:pt x="1043622" y="445"/>
                      <a:pt x="1344232" y="301542"/>
                      <a:pt x="1343914" y="672655"/>
                    </a:cubicBezTo>
                    <a:cubicBezTo>
                      <a:pt x="1343597" y="1043768"/>
                      <a:pt x="1042480" y="1344358"/>
                      <a:pt x="671385" y="1344041"/>
                    </a:cubicBezTo>
                    <a:cubicBezTo>
                      <a:pt x="300482" y="1343723"/>
                      <a:pt x="0" y="1042975"/>
                      <a:pt x="0" y="672084"/>
                    </a:cubicBezTo>
                    <a:cubicBezTo>
                      <a:pt x="572" y="300958"/>
                      <a:pt x="301435"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8" name="Freeform 37">
                <a:extLst>
                  <a:ext uri="{FF2B5EF4-FFF2-40B4-BE49-F238E27FC236}">
                    <a16:creationId xmlns:a16="http://schemas.microsoft.com/office/drawing/2014/main" id="{A9A86D12-F230-BD4E-963D-E54AD55B5B00}"/>
                  </a:ext>
                </a:extLst>
              </p:cNvPr>
              <p:cNvSpPr/>
              <p:nvPr/>
            </p:nvSpPr>
            <p:spPr>
              <a:xfrm>
                <a:off x="1676717" y="3779901"/>
                <a:ext cx="1343914" cy="1344041"/>
              </a:xfrm>
              <a:custGeom>
                <a:avLst/>
                <a:gdLst>
                  <a:gd name="connsiteX0" fmla="*/ 672783 w 1343914"/>
                  <a:gd name="connsiteY0" fmla="*/ 1020699 h 1344041"/>
                  <a:gd name="connsiteX1" fmla="*/ 1020763 w 1343914"/>
                  <a:gd name="connsiteY1" fmla="*/ 671449 h 1344041"/>
                  <a:gd name="connsiteX2" fmla="*/ 671513 w 1343914"/>
                  <a:gd name="connsiteY2" fmla="*/ 323469 h 1344041"/>
                  <a:gd name="connsiteX3" fmla="*/ 323533 w 1343914"/>
                  <a:gd name="connsiteY3" fmla="*/ 671957 h 1344041"/>
                  <a:gd name="connsiteX4" fmla="*/ 672783 w 1343914"/>
                  <a:gd name="connsiteY4" fmla="*/ 1020699 h 1344041"/>
                  <a:gd name="connsiteX5" fmla="*/ 672783 w 1343914"/>
                  <a:gd name="connsiteY5" fmla="*/ 127 h 1344041"/>
                  <a:gd name="connsiteX6" fmla="*/ 1343914 w 1343914"/>
                  <a:gd name="connsiteY6" fmla="*/ 672909 h 1344041"/>
                  <a:gd name="connsiteX7" fmla="*/ 671132 w 1343914"/>
                  <a:gd name="connsiteY7" fmla="*/ 1344041 h 1344041"/>
                  <a:gd name="connsiteX8" fmla="*/ 0 w 1343914"/>
                  <a:gd name="connsiteY8" fmla="*/ 671957 h 1344041"/>
                  <a:gd name="connsiteX9" fmla="*/ 672783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783" y="1020699"/>
                    </a:moveTo>
                    <a:cubicBezTo>
                      <a:pt x="865315" y="1020350"/>
                      <a:pt x="1021112" y="863981"/>
                      <a:pt x="1020763" y="671449"/>
                    </a:cubicBezTo>
                    <a:cubicBezTo>
                      <a:pt x="1020413" y="478917"/>
                      <a:pt x="864045" y="323120"/>
                      <a:pt x="671513" y="323469"/>
                    </a:cubicBezTo>
                    <a:cubicBezTo>
                      <a:pt x="479273" y="323818"/>
                      <a:pt x="323602" y="479717"/>
                      <a:pt x="323533" y="671957"/>
                    </a:cubicBezTo>
                    <a:cubicBezTo>
                      <a:pt x="323812" y="864641"/>
                      <a:pt x="480098" y="1020699"/>
                      <a:pt x="672783" y="1020699"/>
                    </a:cubicBezTo>
                    <a:moveTo>
                      <a:pt x="672783" y="127"/>
                    </a:moveTo>
                    <a:cubicBezTo>
                      <a:pt x="1043896" y="584"/>
                      <a:pt x="1344371" y="301796"/>
                      <a:pt x="1343914" y="672909"/>
                    </a:cubicBezTo>
                    <a:cubicBezTo>
                      <a:pt x="1343457" y="1044022"/>
                      <a:pt x="1042245" y="1344498"/>
                      <a:pt x="671132" y="1344041"/>
                    </a:cubicBezTo>
                    <a:cubicBezTo>
                      <a:pt x="300292" y="1343584"/>
                      <a:pt x="-70" y="1042797"/>
                      <a:pt x="0" y="671957"/>
                    </a:cubicBezTo>
                    <a:cubicBezTo>
                      <a:pt x="629" y="300787"/>
                      <a:pt x="301612" y="178"/>
                      <a:pt x="672783"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9" name="Freeform 38">
                <a:extLst>
                  <a:ext uri="{FF2B5EF4-FFF2-40B4-BE49-F238E27FC236}">
                    <a16:creationId xmlns:a16="http://schemas.microsoft.com/office/drawing/2014/main" id="{6216503C-23E3-5845-A4D0-290F2D77869D}"/>
                  </a:ext>
                </a:extLst>
              </p:cNvPr>
              <p:cNvSpPr/>
              <p:nvPr/>
            </p:nvSpPr>
            <p:spPr>
              <a:xfrm>
                <a:off x="167004" y="3779901"/>
                <a:ext cx="1343914" cy="1344041"/>
              </a:xfrm>
              <a:custGeom>
                <a:avLst/>
                <a:gdLst>
                  <a:gd name="connsiteX0" fmla="*/ 672465 w 1343914"/>
                  <a:gd name="connsiteY0" fmla="*/ 1020699 h 1344041"/>
                  <a:gd name="connsiteX1" fmla="*/ 1020826 w 1343914"/>
                  <a:gd name="connsiteY1" fmla="*/ 671830 h 1344041"/>
                  <a:gd name="connsiteX2" fmla="*/ 671957 w 1343914"/>
                  <a:gd name="connsiteY2" fmla="*/ 323469 h 1344041"/>
                  <a:gd name="connsiteX3" fmla="*/ 323596 w 1343914"/>
                  <a:gd name="connsiteY3" fmla="*/ 672084 h 1344041"/>
                  <a:gd name="connsiteX4" fmla="*/ 672465 w 1343914"/>
                  <a:gd name="connsiteY4" fmla="*/ 1020699 h 1344041"/>
                  <a:gd name="connsiteX5" fmla="*/ 672465 w 1343914"/>
                  <a:gd name="connsiteY5" fmla="*/ 127 h 1344041"/>
                  <a:gd name="connsiteX6" fmla="*/ 1343914 w 1343914"/>
                  <a:gd name="connsiteY6" fmla="*/ 672592 h 1344041"/>
                  <a:gd name="connsiteX7" fmla="*/ 671449 w 1343914"/>
                  <a:gd name="connsiteY7" fmla="*/ 1344041 h 1344041"/>
                  <a:gd name="connsiteX8" fmla="*/ 0 w 1343914"/>
                  <a:gd name="connsiteY8" fmla="*/ 671957 h 1344041"/>
                  <a:gd name="connsiteX9" fmla="*/ 672465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465" y="1020699"/>
                    </a:moveTo>
                    <a:cubicBezTo>
                      <a:pt x="864997" y="1020559"/>
                      <a:pt x="1020966" y="864362"/>
                      <a:pt x="1020826" y="671830"/>
                    </a:cubicBezTo>
                    <a:cubicBezTo>
                      <a:pt x="1020686" y="479298"/>
                      <a:pt x="864489" y="323329"/>
                      <a:pt x="671957" y="323469"/>
                    </a:cubicBezTo>
                    <a:cubicBezTo>
                      <a:pt x="479520" y="323609"/>
                      <a:pt x="323596" y="479647"/>
                      <a:pt x="323596" y="672084"/>
                    </a:cubicBezTo>
                    <a:cubicBezTo>
                      <a:pt x="323946" y="864572"/>
                      <a:pt x="479977" y="1020489"/>
                      <a:pt x="672465" y="1020699"/>
                    </a:cubicBezTo>
                    <a:moveTo>
                      <a:pt x="672465" y="127"/>
                    </a:moveTo>
                    <a:cubicBezTo>
                      <a:pt x="1043578" y="406"/>
                      <a:pt x="1344193" y="301479"/>
                      <a:pt x="1343914" y="672592"/>
                    </a:cubicBezTo>
                    <a:cubicBezTo>
                      <a:pt x="1343635" y="1043705"/>
                      <a:pt x="1042562" y="1344320"/>
                      <a:pt x="671449" y="1344041"/>
                    </a:cubicBezTo>
                    <a:cubicBezTo>
                      <a:pt x="300486" y="1343761"/>
                      <a:pt x="-70" y="1042918"/>
                      <a:pt x="0" y="671957"/>
                    </a:cubicBezTo>
                    <a:cubicBezTo>
                      <a:pt x="630" y="300907"/>
                      <a:pt x="301416" y="349"/>
                      <a:pt x="672465"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15" name="Freeform 14">
              <a:extLst>
                <a:ext uri="{FF2B5EF4-FFF2-40B4-BE49-F238E27FC236}">
                  <a16:creationId xmlns:a16="http://schemas.microsoft.com/office/drawing/2014/main" id="{6A8CB631-04A0-AC44-9B27-66D67CD3F0F1}"/>
                </a:ext>
              </a:extLst>
            </p:cNvPr>
            <p:cNvSpPr/>
            <p:nvPr/>
          </p:nvSpPr>
          <p:spPr>
            <a:xfrm>
              <a:off x="11853348"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16" name="Freeform 15">
              <a:extLst>
                <a:ext uri="{FF2B5EF4-FFF2-40B4-BE49-F238E27FC236}">
                  <a16:creationId xmlns:a16="http://schemas.microsoft.com/office/drawing/2014/main" id="{BE5FF4EB-A246-CC44-8F28-D8D5F62FA2D9}"/>
                </a:ext>
              </a:extLst>
            </p:cNvPr>
            <p:cNvSpPr/>
            <p:nvPr/>
          </p:nvSpPr>
          <p:spPr>
            <a:xfrm>
              <a:off x="3104476"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grpSp>
          <p:nvGrpSpPr>
            <p:cNvPr id="17" name="Graphic 6">
              <a:extLst>
                <a:ext uri="{FF2B5EF4-FFF2-40B4-BE49-F238E27FC236}">
                  <a16:creationId xmlns:a16="http://schemas.microsoft.com/office/drawing/2014/main" id="{30D26D8B-2AAA-B140-BA58-5AD5945533E1}"/>
                </a:ext>
              </a:extLst>
            </p:cNvPr>
            <p:cNvGrpSpPr/>
            <p:nvPr/>
          </p:nvGrpSpPr>
          <p:grpSpPr>
            <a:xfrm>
              <a:off x="6180875" y="3924422"/>
              <a:ext cx="3949766" cy="1381899"/>
              <a:chOff x="6178549" y="3779901"/>
              <a:chExt cx="3841559" cy="1344041"/>
            </a:xfrm>
            <a:solidFill>
              <a:schemeClr val="accent2"/>
            </a:solidFill>
          </p:grpSpPr>
          <p:sp>
            <p:nvSpPr>
              <p:cNvPr id="35" name="Freeform 34">
                <a:extLst>
                  <a:ext uri="{FF2B5EF4-FFF2-40B4-BE49-F238E27FC236}">
                    <a16:creationId xmlns:a16="http://schemas.microsoft.com/office/drawing/2014/main" id="{F2697A2F-DD0E-1346-9E9E-BAE1F5C3811E}"/>
                  </a:ext>
                </a:extLst>
              </p:cNvPr>
              <p:cNvSpPr/>
              <p:nvPr/>
            </p:nvSpPr>
            <p:spPr>
              <a:xfrm>
                <a:off x="8676195" y="3780028"/>
                <a:ext cx="1343914" cy="1343913"/>
              </a:xfrm>
              <a:custGeom>
                <a:avLst/>
                <a:gdLst>
                  <a:gd name="connsiteX0" fmla="*/ 672529 w 1343914"/>
                  <a:gd name="connsiteY0" fmla="*/ 1020572 h 1343913"/>
                  <a:gd name="connsiteX1" fmla="*/ 1020509 w 1343914"/>
                  <a:gd name="connsiteY1" fmla="*/ 671322 h 1343913"/>
                  <a:gd name="connsiteX2" fmla="*/ 671259 w 1343914"/>
                  <a:gd name="connsiteY2" fmla="*/ 323342 h 1343913"/>
                  <a:gd name="connsiteX3" fmla="*/ 323279 w 1343914"/>
                  <a:gd name="connsiteY3" fmla="*/ 671957 h 1343913"/>
                  <a:gd name="connsiteX4" fmla="*/ 672529 w 1343914"/>
                  <a:gd name="connsiteY4" fmla="*/ 1020572 h 1343913"/>
                  <a:gd name="connsiteX5" fmla="*/ 672529 w 1343914"/>
                  <a:gd name="connsiteY5" fmla="*/ 0 h 1343913"/>
                  <a:gd name="connsiteX6" fmla="*/ 1343914 w 1343914"/>
                  <a:gd name="connsiteY6" fmla="*/ 672528 h 1343913"/>
                  <a:gd name="connsiteX7" fmla="*/ 671386 w 1343914"/>
                  <a:gd name="connsiteY7" fmla="*/ 1343914 h 1343913"/>
                  <a:gd name="connsiteX8" fmla="*/ 0 w 1343914"/>
                  <a:gd name="connsiteY8" fmla="*/ 671957 h 1343913"/>
                  <a:gd name="connsiteX9" fmla="*/ 672529 w 1343914"/>
                  <a:gd name="connsiteY9" fmla="*/ 0 h 134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3">
                    <a:moveTo>
                      <a:pt x="672529" y="1020572"/>
                    </a:moveTo>
                    <a:cubicBezTo>
                      <a:pt x="865061" y="1020223"/>
                      <a:pt x="1020890" y="863854"/>
                      <a:pt x="1020509" y="671322"/>
                    </a:cubicBezTo>
                    <a:cubicBezTo>
                      <a:pt x="1020128" y="478790"/>
                      <a:pt x="863791" y="322993"/>
                      <a:pt x="671259" y="323342"/>
                    </a:cubicBezTo>
                    <a:cubicBezTo>
                      <a:pt x="478981" y="323691"/>
                      <a:pt x="323279" y="479672"/>
                      <a:pt x="323279" y="671957"/>
                    </a:cubicBezTo>
                    <a:cubicBezTo>
                      <a:pt x="323660" y="864597"/>
                      <a:pt x="479870" y="1020572"/>
                      <a:pt x="672529" y="1020572"/>
                    </a:cubicBezTo>
                    <a:moveTo>
                      <a:pt x="672529" y="0"/>
                    </a:moveTo>
                    <a:cubicBezTo>
                      <a:pt x="1043623" y="317"/>
                      <a:pt x="1344232" y="301415"/>
                      <a:pt x="1343914" y="672528"/>
                    </a:cubicBezTo>
                    <a:cubicBezTo>
                      <a:pt x="1343597" y="1043641"/>
                      <a:pt x="1042480" y="1344231"/>
                      <a:pt x="671386" y="1343914"/>
                    </a:cubicBezTo>
                    <a:cubicBezTo>
                      <a:pt x="300482" y="1343596"/>
                      <a:pt x="0" y="1042848"/>
                      <a:pt x="0" y="671957"/>
                    </a:cubicBezTo>
                    <a:cubicBezTo>
                      <a:pt x="636" y="300882"/>
                      <a:pt x="301435"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6" name="Freeform 35">
                <a:extLst>
                  <a:ext uri="{FF2B5EF4-FFF2-40B4-BE49-F238E27FC236}">
                    <a16:creationId xmlns:a16="http://schemas.microsoft.com/office/drawing/2014/main" id="{42CABBCA-C4CA-DC4F-A7DF-A6EB4A449722}"/>
                  </a:ext>
                </a:extLst>
              </p:cNvPr>
              <p:cNvSpPr/>
              <p:nvPr/>
            </p:nvSpPr>
            <p:spPr>
              <a:xfrm>
                <a:off x="6178549" y="3779901"/>
                <a:ext cx="1343914" cy="1344040"/>
              </a:xfrm>
              <a:custGeom>
                <a:avLst/>
                <a:gdLst>
                  <a:gd name="connsiteX0" fmla="*/ 672275 w 1343914"/>
                  <a:gd name="connsiteY0" fmla="*/ 1020699 h 1344040"/>
                  <a:gd name="connsiteX1" fmla="*/ 1020635 w 1343914"/>
                  <a:gd name="connsiteY1" fmla="*/ 671830 h 1344040"/>
                  <a:gd name="connsiteX2" fmla="*/ 671767 w 1343914"/>
                  <a:gd name="connsiteY2" fmla="*/ 323469 h 1344040"/>
                  <a:gd name="connsiteX3" fmla="*/ 323405 w 1343914"/>
                  <a:gd name="connsiteY3" fmla="*/ 672084 h 1344040"/>
                  <a:gd name="connsiteX4" fmla="*/ 672275 w 1343914"/>
                  <a:gd name="connsiteY4" fmla="*/ 1020699 h 1344040"/>
                  <a:gd name="connsiteX5" fmla="*/ 672275 w 1343914"/>
                  <a:gd name="connsiteY5" fmla="*/ 127 h 1344040"/>
                  <a:gd name="connsiteX6" fmla="*/ 1343914 w 1343914"/>
                  <a:gd name="connsiteY6" fmla="*/ 672402 h 1344040"/>
                  <a:gd name="connsiteX7" fmla="*/ 671640 w 1343914"/>
                  <a:gd name="connsiteY7" fmla="*/ 1344041 h 1344040"/>
                  <a:gd name="connsiteX8" fmla="*/ 0 w 1343914"/>
                  <a:gd name="connsiteY8" fmla="*/ 671957 h 1344040"/>
                  <a:gd name="connsiteX9" fmla="*/ 672465 w 1343914"/>
                  <a:gd name="connsiteY9" fmla="*/ 0 h 134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0">
                    <a:moveTo>
                      <a:pt x="672275" y="1020699"/>
                    </a:moveTo>
                    <a:cubicBezTo>
                      <a:pt x="864806" y="1020559"/>
                      <a:pt x="1020763" y="864362"/>
                      <a:pt x="1020635" y="671830"/>
                    </a:cubicBezTo>
                    <a:cubicBezTo>
                      <a:pt x="1020508" y="479298"/>
                      <a:pt x="864298" y="323329"/>
                      <a:pt x="671767" y="323469"/>
                    </a:cubicBezTo>
                    <a:cubicBezTo>
                      <a:pt x="479361" y="323609"/>
                      <a:pt x="323405" y="479647"/>
                      <a:pt x="323405" y="672084"/>
                    </a:cubicBezTo>
                    <a:cubicBezTo>
                      <a:pt x="323786" y="864572"/>
                      <a:pt x="479806" y="1020489"/>
                      <a:pt x="672275" y="1020699"/>
                    </a:cubicBezTo>
                    <a:moveTo>
                      <a:pt x="672275" y="127"/>
                    </a:moveTo>
                    <a:cubicBezTo>
                      <a:pt x="1043369" y="305"/>
                      <a:pt x="1344105" y="301288"/>
                      <a:pt x="1343914" y="672402"/>
                    </a:cubicBezTo>
                    <a:cubicBezTo>
                      <a:pt x="1343723" y="1043515"/>
                      <a:pt x="1042733" y="1344219"/>
                      <a:pt x="671640" y="1344041"/>
                    </a:cubicBezTo>
                    <a:cubicBezTo>
                      <a:pt x="300609" y="1343863"/>
                      <a:pt x="-70" y="1042994"/>
                      <a:pt x="0" y="671957"/>
                    </a:cubicBezTo>
                    <a:cubicBezTo>
                      <a:pt x="629" y="300907"/>
                      <a:pt x="301434" y="349"/>
                      <a:pt x="672465"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18" name="Freeform 17">
              <a:extLst>
                <a:ext uri="{FF2B5EF4-FFF2-40B4-BE49-F238E27FC236}">
                  <a16:creationId xmlns:a16="http://schemas.microsoft.com/office/drawing/2014/main" id="{184BFE33-2FAE-4944-A253-42D9BAF45AE7}"/>
                </a:ext>
              </a:extLst>
            </p:cNvPr>
            <p:cNvSpPr/>
            <p:nvPr/>
          </p:nvSpPr>
          <p:spPr>
            <a:xfrm>
              <a:off x="7732918"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19" name="Freeform 18">
              <a:extLst>
                <a:ext uri="{FF2B5EF4-FFF2-40B4-BE49-F238E27FC236}">
                  <a16:creationId xmlns:a16="http://schemas.microsoft.com/office/drawing/2014/main" id="{657A4A7E-680E-AD46-897A-161603F1082F}"/>
                </a:ext>
              </a:extLst>
            </p:cNvPr>
            <p:cNvSpPr/>
            <p:nvPr/>
          </p:nvSpPr>
          <p:spPr>
            <a:xfrm>
              <a:off x="4120432" y="3924422"/>
              <a:ext cx="1381769" cy="1381899"/>
            </a:xfrm>
            <a:custGeom>
              <a:avLst/>
              <a:gdLst>
                <a:gd name="connsiteX0" fmla="*/ 672529 w 1343914"/>
                <a:gd name="connsiteY0" fmla="*/ 1020699 h 1344041"/>
                <a:gd name="connsiteX1" fmla="*/ 1020509 w 1343914"/>
                <a:gd name="connsiteY1" fmla="*/ 671449 h 1344041"/>
                <a:gd name="connsiteX2" fmla="*/ 671259 w 1343914"/>
                <a:gd name="connsiteY2" fmla="*/ 323469 h 1344041"/>
                <a:gd name="connsiteX3" fmla="*/ 323279 w 1343914"/>
                <a:gd name="connsiteY3" fmla="*/ 672084 h 1344041"/>
                <a:gd name="connsiteX4" fmla="*/ 672529 w 1343914"/>
                <a:gd name="connsiteY4" fmla="*/ 1020699 h 1344041"/>
                <a:gd name="connsiteX5" fmla="*/ 672529 w 1343914"/>
                <a:gd name="connsiteY5" fmla="*/ 127 h 1344041"/>
                <a:gd name="connsiteX6" fmla="*/ 1343914 w 1343914"/>
                <a:gd name="connsiteY6" fmla="*/ 672655 h 1344041"/>
                <a:gd name="connsiteX7" fmla="*/ 671386 w 1343914"/>
                <a:gd name="connsiteY7" fmla="*/ 1344041 h 1344041"/>
                <a:gd name="connsiteX8" fmla="*/ 0 w 1343914"/>
                <a:gd name="connsiteY8" fmla="*/ 671957 h 1344041"/>
                <a:gd name="connsiteX9" fmla="*/ 672529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529" y="1020699"/>
                  </a:moveTo>
                  <a:cubicBezTo>
                    <a:pt x="865061" y="1020350"/>
                    <a:pt x="1020858" y="863981"/>
                    <a:pt x="1020509" y="671449"/>
                  </a:cubicBezTo>
                  <a:cubicBezTo>
                    <a:pt x="1020159" y="478917"/>
                    <a:pt x="863791" y="323120"/>
                    <a:pt x="671259" y="323469"/>
                  </a:cubicBezTo>
                  <a:cubicBezTo>
                    <a:pt x="478974" y="323818"/>
                    <a:pt x="323279" y="479799"/>
                    <a:pt x="323279" y="672084"/>
                  </a:cubicBezTo>
                  <a:cubicBezTo>
                    <a:pt x="323628" y="864724"/>
                    <a:pt x="479889" y="1020699"/>
                    <a:pt x="672529" y="1020699"/>
                  </a:cubicBezTo>
                  <a:moveTo>
                    <a:pt x="672529" y="127"/>
                  </a:moveTo>
                  <a:cubicBezTo>
                    <a:pt x="1043642" y="445"/>
                    <a:pt x="1344232" y="301542"/>
                    <a:pt x="1343914" y="672655"/>
                  </a:cubicBezTo>
                  <a:cubicBezTo>
                    <a:pt x="1343597" y="1043768"/>
                    <a:pt x="1042499" y="1344358"/>
                    <a:pt x="671386" y="1344041"/>
                  </a:cubicBezTo>
                  <a:cubicBezTo>
                    <a:pt x="300450" y="1343723"/>
                    <a:pt x="-70" y="1042892"/>
                    <a:pt x="0" y="671957"/>
                  </a:cubicBezTo>
                  <a:cubicBezTo>
                    <a:pt x="629" y="300882"/>
                    <a:pt x="301454" y="317"/>
                    <a:pt x="672529" y="0"/>
                  </a:cubicBezTo>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20" name="Freeform 19">
              <a:extLst>
                <a:ext uri="{FF2B5EF4-FFF2-40B4-BE49-F238E27FC236}">
                  <a16:creationId xmlns:a16="http://schemas.microsoft.com/office/drawing/2014/main" id="{270FED6A-5DE8-474B-8C1F-47282A5161B8}"/>
                </a:ext>
              </a:extLst>
            </p:cNvPr>
            <p:cNvSpPr/>
            <p:nvPr/>
          </p:nvSpPr>
          <p:spPr>
            <a:xfrm>
              <a:off x="5672670"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21" name="Freeform 20">
              <a:extLst>
                <a:ext uri="{FF2B5EF4-FFF2-40B4-BE49-F238E27FC236}">
                  <a16:creationId xmlns:a16="http://schemas.microsoft.com/office/drawing/2014/main" id="{768435C7-E682-A242-A34E-7F48CBA0864E}"/>
                </a:ext>
              </a:extLst>
            </p:cNvPr>
            <p:cNvSpPr/>
            <p:nvPr/>
          </p:nvSpPr>
          <p:spPr>
            <a:xfrm>
              <a:off x="4120171"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22" name="Freeform 21">
              <a:extLst>
                <a:ext uri="{FF2B5EF4-FFF2-40B4-BE49-F238E27FC236}">
                  <a16:creationId xmlns:a16="http://schemas.microsoft.com/office/drawing/2014/main" id="{3E9727E3-50EA-A141-AC82-4A61EFB5C58A}"/>
                </a:ext>
              </a:extLst>
            </p:cNvPr>
            <p:cNvSpPr/>
            <p:nvPr/>
          </p:nvSpPr>
          <p:spPr>
            <a:xfrm>
              <a:off x="8748613"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grpSp>
          <p:nvGrpSpPr>
            <p:cNvPr id="23" name="Graphic 6">
              <a:extLst>
                <a:ext uri="{FF2B5EF4-FFF2-40B4-BE49-F238E27FC236}">
                  <a16:creationId xmlns:a16="http://schemas.microsoft.com/office/drawing/2014/main" id="{C4BFACA1-6C42-354D-99D0-D34466E7A432}"/>
                </a:ext>
              </a:extLst>
            </p:cNvPr>
            <p:cNvGrpSpPr/>
            <p:nvPr/>
          </p:nvGrpSpPr>
          <p:grpSpPr>
            <a:xfrm>
              <a:off x="507684" y="5476070"/>
              <a:ext cx="11682944" cy="1381769"/>
              <a:chOff x="660780" y="5289041"/>
              <a:chExt cx="11362880" cy="1343914"/>
            </a:xfrm>
            <a:solidFill>
              <a:schemeClr val="accent2"/>
            </a:solidFill>
          </p:grpSpPr>
          <p:sp>
            <p:nvSpPr>
              <p:cNvPr id="32" name="Freeform 31">
                <a:extLst>
                  <a:ext uri="{FF2B5EF4-FFF2-40B4-BE49-F238E27FC236}">
                    <a16:creationId xmlns:a16="http://schemas.microsoft.com/office/drawing/2014/main" id="{096CC920-38F1-BF44-893C-A31A8D416984}"/>
                  </a:ext>
                </a:extLst>
              </p:cNvPr>
              <p:cNvSpPr/>
              <p:nvPr/>
            </p:nvSpPr>
            <p:spPr>
              <a:xfrm>
                <a:off x="10679747" y="5289041"/>
                <a:ext cx="1343914" cy="1343914"/>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7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53" y="864172"/>
                      <a:pt x="1020826" y="671640"/>
                    </a:cubicBezTo>
                    <a:cubicBezTo>
                      <a:pt x="1020699" y="479108"/>
                      <a:pt x="864489" y="323139"/>
                      <a:pt x="671957" y="323279"/>
                    </a:cubicBezTo>
                    <a:cubicBezTo>
                      <a:pt x="479489" y="323418"/>
                      <a:pt x="323533" y="479495"/>
                      <a:pt x="323597" y="671957"/>
                    </a:cubicBezTo>
                    <a:cubicBezTo>
                      <a:pt x="323977" y="864419"/>
                      <a:pt x="479996" y="1020299"/>
                      <a:pt x="672465" y="1020509"/>
                    </a:cubicBezTo>
                    <a:moveTo>
                      <a:pt x="672465" y="0"/>
                    </a:moveTo>
                    <a:cubicBezTo>
                      <a:pt x="1043559" y="279"/>
                      <a:pt x="1344168" y="301352"/>
                      <a:pt x="1343914" y="672465"/>
                    </a:cubicBezTo>
                    <a:cubicBezTo>
                      <a:pt x="1343660" y="1043578"/>
                      <a:pt x="1042543" y="1344168"/>
                      <a:pt x="671449" y="1343915"/>
                    </a:cubicBezTo>
                    <a:cubicBezTo>
                      <a:pt x="300546" y="1343660"/>
                      <a:pt x="0" y="1042867"/>
                      <a:pt x="0" y="671957"/>
                    </a:cubicBezTo>
                    <a:cubicBezTo>
                      <a:pt x="635" y="300908"/>
                      <a:pt x="301434" y="349"/>
                      <a:pt x="672465"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3" name="Freeform 32">
                <a:extLst>
                  <a:ext uri="{FF2B5EF4-FFF2-40B4-BE49-F238E27FC236}">
                    <a16:creationId xmlns:a16="http://schemas.microsoft.com/office/drawing/2014/main" id="{81B31E01-80EF-694E-9E36-75CFCFF22373}"/>
                  </a:ext>
                </a:extLst>
              </p:cNvPr>
              <p:cNvSpPr/>
              <p:nvPr/>
            </p:nvSpPr>
            <p:spPr>
              <a:xfrm>
                <a:off x="2170493" y="5289041"/>
                <a:ext cx="1343914" cy="1343914"/>
              </a:xfrm>
              <a:custGeom>
                <a:avLst/>
                <a:gdLst>
                  <a:gd name="connsiteX0" fmla="*/ 672529 w 1343914"/>
                  <a:gd name="connsiteY0" fmla="*/ 1020509 h 1343914"/>
                  <a:gd name="connsiteX1" fmla="*/ 1020889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6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1" y="1020369"/>
                      <a:pt x="1021029" y="864172"/>
                      <a:pt x="1020889" y="671640"/>
                    </a:cubicBezTo>
                    <a:cubicBezTo>
                      <a:pt x="1020750" y="479108"/>
                      <a:pt x="864552" y="323139"/>
                      <a:pt x="672021" y="323279"/>
                    </a:cubicBezTo>
                    <a:cubicBezTo>
                      <a:pt x="479558" y="323418"/>
                      <a:pt x="323628" y="479495"/>
                      <a:pt x="323660" y="671957"/>
                    </a:cubicBezTo>
                    <a:cubicBezTo>
                      <a:pt x="324047" y="864419"/>
                      <a:pt x="480066" y="1020299"/>
                      <a:pt x="672529" y="1020509"/>
                    </a:cubicBezTo>
                    <a:moveTo>
                      <a:pt x="672529" y="0"/>
                    </a:moveTo>
                    <a:cubicBezTo>
                      <a:pt x="1043642" y="317"/>
                      <a:pt x="1344232" y="301416"/>
                      <a:pt x="1343914" y="672529"/>
                    </a:cubicBezTo>
                    <a:cubicBezTo>
                      <a:pt x="1343597" y="1043642"/>
                      <a:pt x="1042499" y="1344232"/>
                      <a:pt x="671386" y="1343915"/>
                    </a:cubicBezTo>
                    <a:cubicBezTo>
                      <a:pt x="300495" y="1343597"/>
                      <a:pt x="0" y="1042848"/>
                      <a:pt x="0" y="671957"/>
                    </a:cubicBezTo>
                    <a:cubicBezTo>
                      <a:pt x="629" y="300882"/>
                      <a:pt x="301454"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4" name="Freeform 33">
                <a:extLst>
                  <a:ext uri="{FF2B5EF4-FFF2-40B4-BE49-F238E27FC236}">
                    <a16:creationId xmlns:a16="http://schemas.microsoft.com/office/drawing/2014/main" id="{C0C54FFE-0A00-514D-8013-19399C49FD26}"/>
                  </a:ext>
                </a:extLst>
              </p:cNvPr>
              <p:cNvSpPr/>
              <p:nvPr/>
            </p:nvSpPr>
            <p:spPr>
              <a:xfrm>
                <a:off x="660780" y="5289041"/>
                <a:ext cx="1343914" cy="1343914"/>
              </a:xfrm>
              <a:custGeom>
                <a:avLst/>
                <a:gdLst>
                  <a:gd name="connsiteX0" fmla="*/ 672719 w 1343914"/>
                  <a:gd name="connsiteY0" fmla="*/ 1020509 h 1343914"/>
                  <a:gd name="connsiteX1" fmla="*/ 1020699 w 1343914"/>
                  <a:gd name="connsiteY1" fmla="*/ 671259 h 1343914"/>
                  <a:gd name="connsiteX2" fmla="*/ 671449 w 1343914"/>
                  <a:gd name="connsiteY2" fmla="*/ 323279 h 1343914"/>
                  <a:gd name="connsiteX3" fmla="*/ 323469 w 1343914"/>
                  <a:gd name="connsiteY3" fmla="*/ 671957 h 1343914"/>
                  <a:gd name="connsiteX4" fmla="*/ 672719 w 1343914"/>
                  <a:gd name="connsiteY4" fmla="*/ 1020509 h 1343914"/>
                  <a:gd name="connsiteX5" fmla="*/ 672719 w 1343914"/>
                  <a:gd name="connsiteY5" fmla="*/ 0 h 1343914"/>
                  <a:gd name="connsiteX6" fmla="*/ 1343914 w 1343914"/>
                  <a:gd name="connsiteY6" fmla="*/ 672719 h 1343914"/>
                  <a:gd name="connsiteX7" fmla="*/ 671195 w 1343914"/>
                  <a:gd name="connsiteY7" fmla="*/ 1343915 h 1343914"/>
                  <a:gd name="connsiteX8" fmla="*/ 0 w 1343914"/>
                  <a:gd name="connsiteY8" fmla="*/ 671957 h 1343914"/>
                  <a:gd name="connsiteX9" fmla="*/ 67271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719" y="1020509"/>
                    </a:moveTo>
                    <a:cubicBezTo>
                      <a:pt x="865251" y="1020159"/>
                      <a:pt x="1021048" y="863797"/>
                      <a:pt x="1020699" y="671259"/>
                    </a:cubicBezTo>
                    <a:cubicBezTo>
                      <a:pt x="1020350" y="478727"/>
                      <a:pt x="863981" y="322930"/>
                      <a:pt x="671449" y="323279"/>
                    </a:cubicBezTo>
                    <a:cubicBezTo>
                      <a:pt x="479139" y="323628"/>
                      <a:pt x="323437" y="479647"/>
                      <a:pt x="323469" y="671957"/>
                    </a:cubicBezTo>
                    <a:cubicBezTo>
                      <a:pt x="323856" y="864572"/>
                      <a:pt x="480105" y="1020509"/>
                      <a:pt x="672719" y="1020509"/>
                    </a:cubicBezTo>
                    <a:moveTo>
                      <a:pt x="672719" y="0"/>
                    </a:moveTo>
                    <a:cubicBezTo>
                      <a:pt x="1043832" y="419"/>
                      <a:pt x="1344333" y="301606"/>
                      <a:pt x="1343914" y="672719"/>
                    </a:cubicBezTo>
                    <a:cubicBezTo>
                      <a:pt x="1343495" y="1043832"/>
                      <a:pt x="1042308" y="1344359"/>
                      <a:pt x="671195" y="1343915"/>
                    </a:cubicBezTo>
                    <a:cubicBezTo>
                      <a:pt x="300380" y="1343470"/>
                      <a:pt x="0" y="1042772"/>
                      <a:pt x="0" y="671957"/>
                    </a:cubicBezTo>
                    <a:cubicBezTo>
                      <a:pt x="629" y="300806"/>
                      <a:pt x="301568" y="210"/>
                      <a:pt x="672719"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24" name="Freeform 23">
              <a:extLst>
                <a:ext uri="{FF2B5EF4-FFF2-40B4-BE49-F238E27FC236}">
                  <a16:creationId xmlns:a16="http://schemas.microsoft.com/office/drawing/2014/main" id="{02ECB1D9-BA20-1F45-816D-86EED277E923}"/>
                </a:ext>
              </a:extLst>
            </p:cNvPr>
            <p:cNvSpPr/>
            <p:nvPr/>
          </p:nvSpPr>
          <p:spPr>
            <a:xfrm>
              <a:off x="262"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25" name="Freeform 24">
              <a:extLst>
                <a:ext uri="{FF2B5EF4-FFF2-40B4-BE49-F238E27FC236}">
                  <a16:creationId xmlns:a16="http://schemas.microsoft.com/office/drawing/2014/main" id="{18669624-CE9F-314F-ACD0-777164C7C3FA}"/>
                </a:ext>
              </a:extLst>
            </p:cNvPr>
            <p:cNvSpPr/>
            <p:nvPr/>
          </p:nvSpPr>
          <p:spPr>
            <a:xfrm>
              <a:off x="3612159"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grpSp>
          <p:nvGrpSpPr>
            <p:cNvPr id="26" name="Graphic 6">
              <a:extLst>
                <a:ext uri="{FF2B5EF4-FFF2-40B4-BE49-F238E27FC236}">
                  <a16:creationId xmlns:a16="http://schemas.microsoft.com/office/drawing/2014/main" id="{C4506582-359F-354E-8229-678A39789214}"/>
                </a:ext>
              </a:extLst>
            </p:cNvPr>
            <p:cNvGrpSpPr/>
            <p:nvPr/>
          </p:nvGrpSpPr>
          <p:grpSpPr>
            <a:xfrm>
              <a:off x="6688364" y="5476070"/>
              <a:ext cx="3949963" cy="1381769"/>
              <a:chOff x="6672135" y="5289041"/>
              <a:chExt cx="3841750" cy="1343914"/>
            </a:xfrm>
            <a:solidFill>
              <a:schemeClr val="accent2"/>
            </a:solidFill>
          </p:grpSpPr>
          <p:sp>
            <p:nvSpPr>
              <p:cNvPr id="30" name="Freeform 29">
                <a:extLst>
                  <a:ext uri="{FF2B5EF4-FFF2-40B4-BE49-F238E27FC236}">
                    <a16:creationId xmlns:a16="http://schemas.microsoft.com/office/drawing/2014/main" id="{DF2171FA-3ED0-9C43-B864-B70B00FBF042}"/>
                  </a:ext>
                </a:extLst>
              </p:cNvPr>
              <p:cNvSpPr/>
              <p:nvPr/>
            </p:nvSpPr>
            <p:spPr>
              <a:xfrm>
                <a:off x="9169971"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7" y="479495"/>
                      <a:pt x="323660" y="671957"/>
                    </a:cubicBezTo>
                    <a:cubicBezTo>
                      <a:pt x="324041" y="864419"/>
                      <a:pt x="480060" y="1020299"/>
                      <a:pt x="672529" y="1020509"/>
                    </a:cubicBezTo>
                    <a:moveTo>
                      <a:pt x="672529" y="0"/>
                    </a:moveTo>
                    <a:cubicBezTo>
                      <a:pt x="1043622" y="317"/>
                      <a:pt x="1344232" y="301416"/>
                      <a:pt x="1343914" y="672529"/>
                    </a:cubicBezTo>
                    <a:cubicBezTo>
                      <a:pt x="1343597" y="1043642"/>
                      <a:pt x="1042480" y="1344232"/>
                      <a:pt x="671385" y="1343915"/>
                    </a:cubicBezTo>
                    <a:cubicBezTo>
                      <a:pt x="300482" y="1343597"/>
                      <a:pt x="0" y="1042848"/>
                      <a:pt x="0" y="671957"/>
                    </a:cubicBezTo>
                    <a:cubicBezTo>
                      <a:pt x="635" y="300882"/>
                      <a:pt x="301435"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sp>
            <p:nvSpPr>
              <p:cNvPr id="31" name="Freeform 30">
                <a:extLst>
                  <a:ext uri="{FF2B5EF4-FFF2-40B4-BE49-F238E27FC236}">
                    <a16:creationId xmlns:a16="http://schemas.microsoft.com/office/drawing/2014/main" id="{107F9443-EF13-7C4E-9E4E-059C7ACDDFC6}"/>
                  </a:ext>
                </a:extLst>
              </p:cNvPr>
              <p:cNvSpPr/>
              <p:nvPr/>
            </p:nvSpPr>
            <p:spPr>
              <a:xfrm>
                <a:off x="6672135"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59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6" y="479495"/>
                      <a:pt x="323659" y="671957"/>
                    </a:cubicBezTo>
                    <a:cubicBezTo>
                      <a:pt x="324041" y="864419"/>
                      <a:pt x="480060" y="1020299"/>
                      <a:pt x="672529" y="1020509"/>
                    </a:cubicBezTo>
                    <a:moveTo>
                      <a:pt x="672529" y="0"/>
                    </a:moveTo>
                    <a:cubicBezTo>
                      <a:pt x="1043622" y="317"/>
                      <a:pt x="1344232" y="301416"/>
                      <a:pt x="1343914" y="672529"/>
                    </a:cubicBezTo>
                    <a:cubicBezTo>
                      <a:pt x="1343596" y="1043642"/>
                      <a:pt x="1042480" y="1344232"/>
                      <a:pt x="671385" y="1343915"/>
                    </a:cubicBezTo>
                    <a:cubicBezTo>
                      <a:pt x="300482" y="1343597"/>
                      <a:pt x="0" y="1042848"/>
                      <a:pt x="0" y="671957"/>
                    </a:cubicBezTo>
                    <a:cubicBezTo>
                      <a:pt x="635" y="300882"/>
                      <a:pt x="301434" y="317"/>
                      <a:pt x="672529" y="0"/>
                    </a:cubicBezTo>
                  </a:path>
                </a:pathLst>
              </a:custGeom>
              <a:grpFill/>
              <a:ln w="6350" cap="flat">
                <a:noFill/>
                <a:prstDash val="solid"/>
                <a:miter/>
              </a:ln>
            </p:spPr>
            <p:txBody>
              <a:bodyPr rtlCol="0" anchor="ctr"/>
              <a:lstStyle/>
              <a:p>
                <a:endParaRPr lang="en-US" b="0" i="0">
                  <a:latin typeface="Precisely Light" pitchFamily="2" charset="0"/>
                </a:endParaRPr>
              </a:p>
            </p:txBody>
          </p:sp>
        </p:grpSp>
        <p:sp>
          <p:nvSpPr>
            <p:cNvPr id="27" name="Freeform 26">
              <a:extLst>
                <a:ext uri="{FF2B5EF4-FFF2-40B4-BE49-F238E27FC236}">
                  <a16:creationId xmlns:a16="http://schemas.microsoft.com/office/drawing/2014/main" id="{628F90ED-DB9D-6342-8935-DB759D1ED94C}"/>
                </a:ext>
              </a:extLst>
            </p:cNvPr>
            <p:cNvSpPr/>
            <p:nvPr/>
          </p:nvSpPr>
          <p:spPr>
            <a:xfrm>
              <a:off x="8240602"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28" name="Freeform 27">
              <a:extLst>
                <a:ext uri="{FF2B5EF4-FFF2-40B4-BE49-F238E27FC236}">
                  <a16:creationId xmlns:a16="http://schemas.microsoft.com/office/drawing/2014/main" id="{D49A6B28-F7A9-3042-A4F4-F78F3CE292C0}"/>
                </a:ext>
              </a:extLst>
            </p:cNvPr>
            <p:cNvSpPr/>
            <p:nvPr/>
          </p:nvSpPr>
          <p:spPr>
            <a:xfrm>
              <a:off x="4628181" y="5476070"/>
              <a:ext cx="1381769" cy="1381769"/>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6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66" y="864172"/>
                    <a:pt x="1020826" y="671640"/>
                  </a:cubicBezTo>
                  <a:cubicBezTo>
                    <a:pt x="1020687" y="479108"/>
                    <a:pt x="864489" y="323139"/>
                    <a:pt x="671957" y="323279"/>
                  </a:cubicBezTo>
                  <a:cubicBezTo>
                    <a:pt x="479495" y="323418"/>
                    <a:pt x="323558" y="479495"/>
                    <a:pt x="323596" y="671957"/>
                  </a:cubicBezTo>
                  <a:cubicBezTo>
                    <a:pt x="323983" y="864419"/>
                    <a:pt x="480003" y="1020299"/>
                    <a:pt x="672465" y="1020509"/>
                  </a:cubicBezTo>
                  <a:moveTo>
                    <a:pt x="672465" y="0"/>
                  </a:moveTo>
                  <a:cubicBezTo>
                    <a:pt x="1043578" y="279"/>
                    <a:pt x="1344194" y="301352"/>
                    <a:pt x="1343914" y="672465"/>
                  </a:cubicBezTo>
                  <a:cubicBezTo>
                    <a:pt x="1343635" y="1043578"/>
                    <a:pt x="1042562" y="1344168"/>
                    <a:pt x="671449" y="1343915"/>
                  </a:cubicBezTo>
                  <a:cubicBezTo>
                    <a:pt x="300539" y="1343660"/>
                    <a:pt x="0" y="1042867"/>
                    <a:pt x="0" y="671957"/>
                  </a:cubicBezTo>
                  <a:cubicBezTo>
                    <a:pt x="629" y="300908"/>
                    <a:pt x="301415" y="349"/>
                    <a:pt x="672465" y="0"/>
                  </a:cubicBezTo>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sp>
          <p:nvSpPr>
            <p:cNvPr id="29" name="Freeform 28">
              <a:extLst>
                <a:ext uri="{FF2B5EF4-FFF2-40B4-BE49-F238E27FC236}">
                  <a16:creationId xmlns:a16="http://schemas.microsoft.com/office/drawing/2014/main" id="{41C02BD8-FBB6-AD43-A511-F6FB68AAB1D5}"/>
                </a:ext>
              </a:extLst>
            </p:cNvPr>
            <p:cNvSpPr/>
            <p:nvPr/>
          </p:nvSpPr>
          <p:spPr>
            <a:xfrm>
              <a:off x="6180419"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a:latin typeface="Precisely Light" pitchFamily="2" charset="0"/>
              </a:endParaRPr>
            </a:p>
          </p:txBody>
        </p:sp>
      </p:grpSp>
      <p:sp>
        <p:nvSpPr>
          <p:cNvPr id="5" name="Title 1">
            <a:extLst>
              <a:ext uri="{FF2B5EF4-FFF2-40B4-BE49-F238E27FC236}">
                <a16:creationId xmlns:a16="http://schemas.microsoft.com/office/drawing/2014/main" id="{579C7197-1184-D146-B543-55E627CF9000}"/>
              </a:ext>
            </a:extLst>
          </p:cNvPr>
          <p:cNvSpPr>
            <a:spLocks noGrp="1"/>
          </p:cNvSpPr>
          <p:nvPr userDrawn="1">
            <p:ph type="ctrTitle" hasCustomPrompt="1"/>
          </p:nvPr>
        </p:nvSpPr>
        <p:spPr>
          <a:xfrm>
            <a:off x="578223" y="3133339"/>
            <a:ext cx="4529236" cy="577584"/>
          </a:xfrm>
        </p:spPr>
        <p:txBody>
          <a:bodyPr anchor="t"/>
          <a:lstStyle>
            <a:lvl1pPr marL="0" algn="l" defTabSz="914400" rtl="0" eaLnBrk="1" latinLnBrk="0" hangingPunct="1">
              <a:lnSpc>
                <a:spcPct val="90000"/>
              </a:lnSpc>
              <a:spcBef>
                <a:spcPct val="0"/>
              </a:spcBef>
              <a:buNone/>
              <a:defRPr lang="en-US" sz="4400" b="0" i="0" kern="1200" dirty="0">
                <a:solidFill>
                  <a:schemeClr val="bg1"/>
                </a:solidFill>
                <a:latin typeface="Precisely Bold" panose="00000800000000000000" pitchFamily="2" charset="0"/>
                <a:ea typeface="+mj-ea"/>
                <a:cs typeface="+mj-cs"/>
              </a:defRPr>
            </a:lvl1pPr>
          </a:lstStyle>
          <a:p>
            <a:r>
              <a:rPr lang="en-GB"/>
              <a:t>Divider slide 4</a:t>
            </a:r>
          </a:p>
        </p:txBody>
      </p:sp>
      <p:grpSp>
        <p:nvGrpSpPr>
          <p:cNvPr id="40" name="Group 39">
            <a:extLst>
              <a:ext uri="{FF2B5EF4-FFF2-40B4-BE49-F238E27FC236}">
                <a16:creationId xmlns:a16="http://schemas.microsoft.com/office/drawing/2014/main" id="{C8FADBD7-7357-604B-A665-07049D021CAA}"/>
              </a:ext>
            </a:extLst>
          </p:cNvPr>
          <p:cNvGrpSpPr/>
          <p:nvPr userDrawn="1"/>
        </p:nvGrpSpPr>
        <p:grpSpPr>
          <a:xfrm>
            <a:off x="11706254" y="6330013"/>
            <a:ext cx="278211" cy="330763"/>
            <a:chOff x="12902744" y="3817890"/>
            <a:chExt cx="268754" cy="319520"/>
          </a:xfrm>
          <a:solidFill>
            <a:schemeClr val="bg1"/>
          </a:solidFill>
        </p:grpSpPr>
        <p:sp>
          <p:nvSpPr>
            <p:cNvPr id="41" name="Freeform 40">
              <a:extLst>
                <a:ext uri="{FF2B5EF4-FFF2-40B4-BE49-F238E27FC236}">
                  <a16:creationId xmlns:a16="http://schemas.microsoft.com/office/drawing/2014/main" id="{30F4892D-6894-EB49-980C-A7853362D60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42" name="Freeform 41">
              <a:extLst>
                <a:ext uri="{FF2B5EF4-FFF2-40B4-BE49-F238E27FC236}">
                  <a16:creationId xmlns:a16="http://schemas.microsoft.com/office/drawing/2014/main" id="{8E94632A-9026-8B47-9136-FFAEC72CC943}"/>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41268653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6_Simple text slide">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6E2A0A8-3450-9C47-9FA2-ABD4A8DDB53F}"/>
              </a:ext>
            </a:extLst>
          </p:cNvPr>
          <p:cNvGrpSpPr/>
          <p:nvPr userDrawn="1"/>
        </p:nvGrpSpPr>
        <p:grpSpPr>
          <a:xfrm>
            <a:off x="7556014" y="0"/>
            <a:ext cx="4643125" cy="6858000"/>
            <a:chOff x="7556014" y="0"/>
            <a:chExt cx="4643125" cy="6858000"/>
          </a:xfrm>
        </p:grpSpPr>
        <p:sp>
          <p:nvSpPr>
            <p:cNvPr id="26" name="Rectangle 25">
              <a:extLst>
                <a:ext uri="{FF2B5EF4-FFF2-40B4-BE49-F238E27FC236}">
                  <a16:creationId xmlns:a16="http://schemas.microsoft.com/office/drawing/2014/main" id="{02537799-299E-914B-AB7E-67A2D59D3B74}"/>
                </a:ext>
              </a:extLst>
            </p:cNvPr>
            <p:cNvSpPr/>
            <p:nvPr userDrawn="1"/>
          </p:nvSpPr>
          <p:spPr>
            <a:xfrm>
              <a:off x="7556014" y="3416968"/>
              <a:ext cx="4643125" cy="34410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Precisely" pitchFamily="2" charset="0"/>
              </a:endParaRPr>
            </a:p>
          </p:txBody>
        </p:sp>
        <p:sp>
          <p:nvSpPr>
            <p:cNvPr id="27" name="Rectangle 26">
              <a:extLst>
                <a:ext uri="{FF2B5EF4-FFF2-40B4-BE49-F238E27FC236}">
                  <a16:creationId xmlns:a16="http://schemas.microsoft.com/office/drawing/2014/main" id="{78D373B9-3544-DF49-9CB6-03440C6E0889}"/>
                </a:ext>
              </a:extLst>
            </p:cNvPr>
            <p:cNvSpPr/>
            <p:nvPr userDrawn="1"/>
          </p:nvSpPr>
          <p:spPr>
            <a:xfrm>
              <a:off x="7556014" y="0"/>
              <a:ext cx="4643125" cy="3441032"/>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Precisely" pitchFamily="2" charset="0"/>
              </a:endParaRPr>
            </a:p>
          </p:txBody>
        </p:sp>
      </p:grpSp>
      <p:sp>
        <p:nvSpPr>
          <p:cNvPr id="25" name="Rectangle 24">
            <a:extLst>
              <a:ext uri="{FF2B5EF4-FFF2-40B4-BE49-F238E27FC236}">
                <a16:creationId xmlns:a16="http://schemas.microsoft.com/office/drawing/2014/main" id="{A2995D22-B8CC-C14B-B554-B3856B10A69A}"/>
              </a:ext>
            </a:extLst>
          </p:cNvPr>
          <p:cNvSpPr/>
          <p:nvPr userDrawn="1"/>
        </p:nvSpPr>
        <p:spPr>
          <a:xfrm>
            <a:off x="4080989" y="3416968"/>
            <a:ext cx="4047565" cy="3441032"/>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Precisely" pitchFamily="2" charset="0"/>
            </a:endParaRPr>
          </a:p>
        </p:txBody>
      </p:sp>
      <p:sp>
        <p:nvSpPr>
          <p:cNvPr id="20" name="Rectangle 19">
            <a:extLst>
              <a:ext uri="{FF2B5EF4-FFF2-40B4-BE49-F238E27FC236}">
                <a16:creationId xmlns:a16="http://schemas.microsoft.com/office/drawing/2014/main" id="{EBDBF4FF-A899-8248-9D19-679300B13BB0}"/>
              </a:ext>
            </a:extLst>
          </p:cNvPr>
          <p:cNvSpPr/>
          <p:nvPr userDrawn="1"/>
        </p:nvSpPr>
        <p:spPr>
          <a:xfrm>
            <a:off x="4084254" y="0"/>
            <a:ext cx="4047565" cy="344103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Precisely" pitchFamily="2" charset="0"/>
            </a:endParaRP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9" y="621647"/>
            <a:ext cx="3540400"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dirty="0"/>
              <a:t>Enter title</a:t>
            </a:r>
          </a:p>
        </p:txBody>
      </p:sp>
      <p:sp>
        <p:nvSpPr>
          <p:cNvPr id="28" name="Text Placeholder 18">
            <a:extLst>
              <a:ext uri="{FF2B5EF4-FFF2-40B4-BE49-F238E27FC236}">
                <a16:creationId xmlns:a16="http://schemas.microsoft.com/office/drawing/2014/main" id="{E4FDC4C7-0AF1-D146-A9A8-2F47D3D62612}"/>
              </a:ext>
            </a:extLst>
          </p:cNvPr>
          <p:cNvSpPr>
            <a:spLocks noGrp="1"/>
          </p:cNvSpPr>
          <p:nvPr userDrawn="1">
            <p:ph type="body" sz="quarter" idx="35" hasCustomPrompt="1"/>
          </p:nvPr>
        </p:nvSpPr>
        <p:spPr>
          <a:xfrm>
            <a:off x="4463251" y="248948"/>
            <a:ext cx="3270337" cy="1318611"/>
          </a:xfrm>
        </p:spPr>
        <p:txBody>
          <a:bodyPr bIns="0" anchor="b"/>
          <a:lstStyle>
            <a:lvl1pPr marL="15875" indent="0" algn="l">
              <a:lnSpc>
                <a:spcPct val="85000"/>
              </a:lnSpc>
              <a:spcBef>
                <a:spcPts val="0"/>
              </a:spcBef>
              <a:buNone/>
              <a:tabLst/>
              <a:defRPr sz="5000" b="0" i="0">
                <a:solidFill>
                  <a:schemeClr val="bg2"/>
                </a:solidFill>
                <a:latin typeface="Precisely Light" pitchFamily="2" charset="0"/>
              </a:defRPr>
            </a:lvl1pPr>
          </a:lstStyle>
          <a:p>
            <a:pPr lvl="0"/>
            <a:r>
              <a:rPr lang="en-US" dirty="0"/>
              <a:t>EDIT TEXT</a:t>
            </a:r>
          </a:p>
        </p:txBody>
      </p:sp>
      <p:sp>
        <p:nvSpPr>
          <p:cNvPr id="36" name="Text Placeholder 18">
            <a:extLst>
              <a:ext uri="{FF2B5EF4-FFF2-40B4-BE49-F238E27FC236}">
                <a16:creationId xmlns:a16="http://schemas.microsoft.com/office/drawing/2014/main" id="{DFD03C61-B087-564C-BEC6-ABFEDD2D3D80}"/>
              </a:ext>
            </a:extLst>
          </p:cNvPr>
          <p:cNvSpPr>
            <a:spLocks noGrp="1"/>
          </p:cNvSpPr>
          <p:nvPr userDrawn="1">
            <p:ph type="body" sz="quarter" idx="37" hasCustomPrompt="1"/>
          </p:nvPr>
        </p:nvSpPr>
        <p:spPr>
          <a:xfrm>
            <a:off x="8489820" y="248948"/>
            <a:ext cx="3270337" cy="1318611"/>
          </a:xfrm>
        </p:spPr>
        <p:txBody>
          <a:bodyPr bIns="0" anchor="b"/>
          <a:lstStyle>
            <a:lvl1pPr marL="15875" indent="0" algn="l">
              <a:lnSpc>
                <a:spcPct val="85000"/>
              </a:lnSpc>
              <a:spcBef>
                <a:spcPts val="0"/>
              </a:spcBef>
              <a:buNone/>
              <a:tabLst/>
              <a:defRPr sz="5000" b="0" i="0">
                <a:solidFill>
                  <a:schemeClr val="tx2"/>
                </a:solidFill>
                <a:latin typeface="Precisely Light" pitchFamily="2" charset="0"/>
              </a:defRPr>
            </a:lvl1pPr>
          </a:lstStyle>
          <a:p>
            <a:pPr lvl="0"/>
            <a:r>
              <a:rPr lang="en-US" dirty="0"/>
              <a:t>EDIT TEXT</a:t>
            </a:r>
          </a:p>
        </p:txBody>
      </p:sp>
      <p:sp>
        <p:nvSpPr>
          <p:cNvPr id="29" name="Text Placeholder 3">
            <a:extLst>
              <a:ext uri="{FF2B5EF4-FFF2-40B4-BE49-F238E27FC236}">
                <a16:creationId xmlns:a16="http://schemas.microsoft.com/office/drawing/2014/main" id="{A9998F74-0A8A-824C-A307-204428C354BE}"/>
              </a:ext>
            </a:extLst>
          </p:cNvPr>
          <p:cNvSpPr>
            <a:spLocks noGrp="1"/>
          </p:cNvSpPr>
          <p:nvPr>
            <p:ph type="body" sz="quarter" idx="26" hasCustomPrompt="1"/>
          </p:nvPr>
        </p:nvSpPr>
        <p:spPr>
          <a:xfrm>
            <a:off x="531693" y="1699791"/>
            <a:ext cx="3080492" cy="1941765"/>
          </a:xfrm>
        </p:spPr>
        <p:txBody>
          <a:bodyPr/>
          <a:lstStyle>
            <a:lvl1pPr marL="179388" indent="-180000">
              <a:buClr>
                <a:schemeClr val="accent2"/>
              </a:buClr>
              <a:buFont typeface="Arial" panose="020B0604020202020204" pitchFamily="34" charset="0"/>
              <a:buChar char="•"/>
              <a:tabLst/>
              <a:defRPr sz="1600" b="0">
                <a:solidFill>
                  <a:schemeClr val="tx1"/>
                </a:solidFill>
                <a:latin typeface="Precisely Bold" panose="00000800000000000000" pitchFamily="2" charset="0"/>
              </a:defRPr>
            </a:lvl1pPr>
            <a:lvl2pPr marL="360363" indent="-180975">
              <a:buClr>
                <a:schemeClr val="accent2"/>
              </a:buClr>
              <a:tabLst/>
              <a:defRPr sz="1500" b="0">
                <a:solidFill>
                  <a:schemeClr val="tx1"/>
                </a:solidFill>
                <a:latin typeface="Precisely Bold" panose="00000800000000000000" pitchFamily="2" charset="0"/>
              </a:defRPr>
            </a:lvl2pPr>
            <a:lvl3pPr>
              <a:buClr>
                <a:schemeClr val="accent2"/>
              </a:buClr>
              <a:defRPr sz="1400" b="0">
                <a:solidFill>
                  <a:schemeClr val="tx1"/>
                </a:solidFill>
                <a:latin typeface="Precisely Bold" panose="00000800000000000000" pitchFamily="2" charset="0"/>
              </a:defRPr>
            </a:lvl3pPr>
            <a:lvl4pPr>
              <a:buClr>
                <a:schemeClr val="accent2"/>
              </a:buClr>
              <a:defRPr sz="1300" b="0">
                <a:solidFill>
                  <a:schemeClr val="tx1"/>
                </a:solidFill>
                <a:latin typeface="Precisely Bold" panose="00000800000000000000" pitchFamily="2" charset="0"/>
              </a:defRPr>
            </a:lvl4pPr>
            <a:lvl5pPr>
              <a:buClr>
                <a:schemeClr val="accent2"/>
              </a:buClr>
              <a:defRPr sz="1200" b="0">
                <a:solidFill>
                  <a:schemeClr val="tx1"/>
                </a:solidFill>
                <a:latin typeface="Precisely Bold" panose="00000800000000000000" pitchFamily="2" charset="0"/>
              </a:defRPr>
            </a:lvl5pPr>
            <a:lvl6pPr marL="1079500" indent="-179388">
              <a:buClr>
                <a:schemeClr val="accent2"/>
              </a:buClr>
              <a:tabLst/>
              <a:defRPr sz="1100" b="0">
                <a:solidFill>
                  <a:schemeClr val="tx1"/>
                </a:solidFill>
                <a:latin typeface="Precisely Bold" panose="00000800000000000000" pitchFamily="2" charset="0"/>
              </a:defRPr>
            </a:lvl6pPr>
            <a:lvl7pPr marL="1258888" indent="-179388">
              <a:buClr>
                <a:schemeClr val="accent2"/>
              </a:buClr>
              <a:tabLst/>
              <a:defRPr sz="1000" b="0">
                <a:solidFill>
                  <a:schemeClr val="tx1"/>
                </a:solidFill>
                <a:latin typeface="Precisely Bold" panose="00000800000000000000" pitchFamily="2" charset="0"/>
              </a:defRPr>
            </a:lvl7pPr>
            <a:lvl8pPr marL="1439863" indent="-179388">
              <a:buClr>
                <a:schemeClr val="accent2"/>
              </a:buClr>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p:txBody>
      </p:sp>
      <p:sp>
        <p:nvSpPr>
          <p:cNvPr id="30" name="Text Placeholder 3">
            <a:extLst>
              <a:ext uri="{FF2B5EF4-FFF2-40B4-BE49-F238E27FC236}">
                <a16:creationId xmlns:a16="http://schemas.microsoft.com/office/drawing/2014/main" id="{F4C8B877-DAE4-3143-8069-2C7E090A802B}"/>
              </a:ext>
            </a:extLst>
          </p:cNvPr>
          <p:cNvSpPr>
            <a:spLocks noGrp="1"/>
          </p:cNvSpPr>
          <p:nvPr>
            <p:ph type="body" sz="quarter" idx="34" hasCustomPrompt="1"/>
          </p:nvPr>
        </p:nvSpPr>
        <p:spPr>
          <a:xfrm>
            <a:off x="531693" y="3889075"/>
            <a:ext cx="3080492" cy="1941765"/>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p:txBody>
      </p:sp>
      <p:sp>
        <p:nvSpPr>
          <p:cNvPr id="35" name="Text Placeholder 3">
            <a:extLst>
              <a:ext uri="{FF2B5EF4-FFF2-40B4-BE49-F238E27FC236}">
                <a16:creationId xmlns:a16="http://schemas.microsoft.com/office/drawing/2014/main" id="{4ED09268-58F8-1A49-85B6-DBEF9F04FF45}"/>
              </a:ext>
            </a:extLst>
          </p:cNvPr>
          <p:cNvSpPr>
            <a:spLocks noGrp="1"/>
          </p:cNvSpPr>
          <p:nvPr>
            <p:ph type="body" sz="quarter" idx="43" hasCustomPrompt="1"/>
          </p:nvPr>
        </p:nvSpPr>
        <p:spPr>
          <a:xfrm>
            <a:off x="4463250" y="1593389"/>
            <a:ext cx="3270337" cy="1493721"/>
          </a:xfrm>
        </p:spPr>
        <p:txBody>
          <a:bodyPr/>
          <a:lstStyle>
            <a:lvl1pPr marL="179388" indent="-180000">
              <a:buClr>
                <a:schemeClr val="bg1"/>
              </a:buClr>
              <a:buFont typeface="Arial" panose="020B0604020202020204" pitchFamily="34" charset="0"/>
              <a:buChar char="•"/>
              <a:tabLst/>
              <a:defRPr sz="1600" b="0" i="0">
                <a:solidFill>
                  <a:schemeClr val="bg1"/>
                </a:solidFill>
                <a:latin typeface="Precisely Light" pitchFamily="2" charset="0"/>
              </a:defRPr>
            </a:lvl1pPr>
            <a:lvl2pPr marL="360363" indent="-180975">
              <a:buClr>
                <a:schemeClr val="bg1"/>
              </a:buClr>
              <a:tabLst/>
              <a:defRPr sz="1500" b="0" i="0">
                <a:solidFill>
                  <a:schemeClr val="bg1"/>
                </a:solidFill>
                <a:latin typeface="Precisely Light" pitchFamily="2" charset="0"/>
              </a:defRPr>
            </a:lvl2pPr>
            <a:lvl3pPr>
              <a:buClr>
                <a:schemeClr val="bg1"/>
              </a:buClr>
              <a:defRPr sz="1400" b="0" i="0">
                <a:solidFill>
                  <a:schemeClr val="bg1"/>
                </a:solidFill>
                <a:latin typeface="Precisely Light" pitchFamily="2" charset="0"/>
              </a:defRPr>
            </a:lvl3pPr>
            <a:lvl4pPr>
              <a:buClr>
                <a:schemeClr val="bg1"/>
              </a:buClr>
              <a:defRPr sz="1300" b="0" i="0">
                <a:solidFill>
                  <a:schemeClr val="bg1"/>
                </a:solidFill>
                <a:latin typeface="Precisely Light" pitchFamily="2" charset="0"/>
              </a:defRPr>
            </a:lvl4pPr>
            <a:lvl5pPr>
              <a:buClr>
                <a:schemeClr val="bg1"/>
              </a:buClr>
              <a:defRPr sz="1200" b="0" i="0">
                <a:solidFill>
                  <a:schemeClr val="bg1"/>
                </a:solidFill>
                <a:latin typeface="Precisely Light" pitchFamily="2" charset="0"/>
              </a:defRPr>
            </a:lvl5pPr>
            <a:lvl6pPr marL="1079500" indent="-179388">
              <a:buClr>
                <a:schemeClr val="bg1"/>
              </a:buClr>
              <a:tabLst/>
              <a:defRPr sz="1100" b="0">
                <a:solidFill>
                  <a:schemeClr val="bg1"/>
                </a:solidFill>
              </a:defRPr>
            </a:lvl6pPr>
            <a:lvl7pPr marL="1258888" indent="-179388">
              <a:buClr>
                <a:schemeClr val="bg1"/>
              </a:buClr>
              <a:tabLst/>
              <a:defRPr sz="1000" b="0">
                <a:solidFill>
                  <a:schemeClr val="bg1"/>
                </a:solidFill>
              </a:defRPr>
            </a:lvl7pPr>
            <a:lvl8pPr marL="1439863" indent="-179388">
              <a:buClr>
                <a:schemeClr val="bg1"/>
              </a:buClr>
              <a:tabLst/>
              <a:defRPr sz="900" b="0">
                <a:solidFill>
                  <a:schemeClr val="bg1"/>
                </a:solidFill>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1" name="Text Placeholder 3">
            <a:extLst>
              <a:ext uri="{FF2B5EF4-FFF2-40B4-BE49-F238E27FC236}">
                <a16:creationId xmlns:a16="http://schemas.microsoft.com/office/drawing/2014/main" id="{35F485D2-2D3F-894B-843F-96432A9C8771}"/>
              </a:ext>
            </a:extLst>
          </p:cNvPr>
          <p:cNvSpPr>
            <a:spLocks noGrp="1"/>
          </p:cNvSpPr>
          <p:nvPr>
            <p:ph type="body" sz="quarter" idx="44" hasCustomPrompt="1"/>
          </p:nvPr>
        </p:nvSpPr>
        <p:spPr>
          <a:xfrm>
            <a:off x="8481335" y="1593389"/>
            <a:ext cx="3270337" cy="1493721"/>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bg1"/>
              </a:buClr>
              <a:tabLst/>
              <a:defRPr sz="1100" b="0">
                <a:solidFill>
                  <a:schemeClr val="bg1"/>
                </a:solidFill>
              </a:defRPr>
            </a:lvl6pPr>
            <a:lvl7pPr marL="1258888" indent="-179388">
              <a:buClr>
                <a:schemeClr val="bg1"/>
              </a:buClr>
              <a:tabLst/>
              <a:defRPr sz="1000" b="0">
                <a:solidFill>
                  <a:schemeClr val="bg1"/>
                </a:solidFill>
              </a:defRPr>
            </a:lvl7pPr>
            <a:lvl8pPr marL="1439863" indent="-179388">
              <a:buClr>
                <a:schemeClr val="bg1"/>
              </a:buClr>
              <a:tabLst/>
              <a:defRPr sz="900" b="0">
                <a:solidFill>
                  <a:schemeClr val="bg1"/>
                </a:solidFill>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5" name="Text Placeholder 18">
            <a:extLst>
              <a:ext uri="{FF2B5EF4-FFF2-40B4-BE49-F238E27FC236}">
                <a16:creationId xmlns:a16="http://schemas.microsoft.com/office/drawing/2014/main" id="{77CD5BB6-5743-0440-ABCA-545A8901E2A3}"/>
              </a:ext>
            </a:extLst>
          </p:cNvPr>
          <p:cNvSpPr>
            <a:spLocks noGrp="1"/>
          </p:cNvSpPr>
          <p:nvPr>
            <p:ph type="body" sz="quarter" idx="45" hasCustomPrompt="1"/>
          </p:nvPr>
        </p:nvSpPr>
        <p:spPr>
          <a:xfrm>
            <a:off x="4463251" y="3689980"/>
            <a:ext cx="3270337" cy="1318611"/>
          </a:xfrm>
        </p:spPr>
        <p:txBody>
          <a:bodyPr bIns="0" anchor="b"/>
          <a:lstStyle>
            <a:lvl1pPr marL="15875" indent="0" algn="l">
              <a:lnSpc>
                <a:spcPct val="85000"/>
              </a:lnSpc>
              <a:spcBef>
                <a:spcPts val="0"/>
              </a:spcBef>
              <a:buNone/>
              <a:tabLst/>
              <a:defRPr sz="5000" b="0" i="0">
                <a:solidFill>
                  <a:schemeClr val="tx1"/>
                </a:solidFill>
                <a:latin typeface="Precisely Light" pitchFamily="2" charset="0"/>
              </a:defRPr>
            </a:lvl1pPr>
          </a:lstStyle>
          <a:p>
            <a:pPr lvl="0"/>
            <a:r>
              <a:rPr lang="en-US" dirty="0"/>
              <a:t>EDIT TEXT</a:t>
            </a:r>
          </a:p>
        </p:txBody>
      </p:sp>
      <p:sp>
        <p:nvSpPr>
          <p:cNvPr id="46" name="Text Placeholder 18">
            <a:extLst>
              <a:ext uri="{FF2B5EF4-FFF2-40B4-BE49-F238E27FC236}">
                <a16:creationId xmlns:a16="http://schemas.microsoft.com/office/drawing/2014/main" id="{40F73458-DD29-B645-8E51-50958C5D00E4}"/>
              </a:ext>
            </a:extLst>
          </p:cNvPr>
          <p:cNvSpPr>
            <a:spLocks noGrp="1"/>
          </p:cNvSpPr>
          <p:nvPr>
            <p:ph type="body" sz="quarter" idx="46" hasCustomPrompt="1"/>
          </p:nvPr>
        </p:nvSpPr>
        <p:spPr>
          <a:xfrm>
            <a:off x="8489820" y="3689980"/>
            <a:ext cx="3270337" cy="1318611"/>
          </a:xfrm>
        </p:spPr>
        <p:txBody>
          <a:bodyPr bIns="0" anchor="b"/>
          <a:lstStyle>
            <a:lvl1pPr marL="15875" indent="0" algn="l">
              <a:lnSpc>
                <a:spcPct val="85000"/>
              </a:lnSpc>
              <a:spcBef>
                <a:spcPts val="0"/>
              </a:spcBef>
              <a:buNone/>
              <a:tabLst/>
              <a:defRPr sz="5000" b="0" i="0">
                <a:solidFill>
                  <a:schemeClr val="bg1"/>
                </a:solidFill>
                <a:latin typeface="Precisely Light" pitchFamily="2" charset="0"/>
              </a:defRPr>
            </a:lvl1pPr>
          </a:lstStyle>
          <a:p>
            <a:pPr lvl="0"/>
            <a:r>
              <a:rPr lang="en-US" dirty="0"/>
              <a:t>EDIT TEXT</a:t>
            </a:r>
          </a:p>
        </p:txBody>
      </p:sp>
      <p:sp>
        <p:nvSpPr>
          <p:cNvPr id="50" name="Text Placeholder 3">
            <a:extLst>
              <a:ext uri="{FF2B5EF4-FFF2-40B4-BE49-F238E27FC236}">
                <a16:creationId xmlns:a16="http://schemas.microsoft.com/office/drawing/2014/main" id="{203C8FA8-DD7C-4F4F-8552-585B93A26C13}"/>
              </a:ext>
            </a:extLst>
          </p:cNvPr>
          <p:cNvSpPr>
            <a:spLocks noGrp="1"/>
          </p:cNvSpPr>
          <p:nvPr>
            <p:ph type="body" sz="quarter" idx="47" hasCustomPrompt="1"/>
          </p:nvPr>
        </p:nvSpPr>
        <p:spPr>
          <a:xfrm>
            <a:off x="4463250" y="5034421"/>
            <a:ext cx="3270337" cy="1493721"/>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bg1"/>
              </a:buClr>
              <a:tabLst/>
              <a:defRPr sz="1100" b="0">
                <a:solidFill>
                  <a:schemeClr val="bg1"/>
                </a:solidFill>
              </a:defRPr>
            </a:lvl6pPr>
            <a:lvl7pPr marL="1258888" indent="-179388">
              <a:buClr>
                <a:schemeClr val="bg1"/>
              </a:buClr>
              <a:tabLst/>
              <a:defRPr sz="1000" b="0">
                <a:solidFill>
                  <a:schemeClr val="bg1"/>
                </a:solidFill>
              </a:defRPr>
            </a:lvl7pPr>
            <a:lvl8pPr marL="1439863" indent="-179388">
              <a:buClr>
                <a:schemeClr val="bg1"/>
              </a:buClr>
              <a:tabLst/>
              <a:defRPr sz="900" b="0">
                <a:solidFill>
                  <a:schemeClr val="bg1"/>
                </a:solidFill>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1" name="Text Placeholder 3">
            <a:extLst>
              <a:ext uri="{FF2B5EF4-FFF2-40B4-BE49-F238E27FC236}">
                <a16:creationId xmlns:a16="http://schemas.microsoft.com/office/drawing/2014/main" id="{38255319-09FD-0D4B-91CF-85349F8B2C09}"/>
              </a:ext>
            </a:extLst>
          </p:cNvPr>
          <p:cNvSpPr>
            <a:spLocks noGrp="1"/>
          </p:cNvSpPr>
          <p:nvPr>
            <p:ph type="body" sz="quarter" idx="48" hasCustomPrompt="1"/>
          </p:nvPr>
        </p:nvSpPr>
        <p:spPr>
          <a:xfrm>
            <a:off x="8481335" y="5034421"/>
            <a:ext cx="3270337" cy="1493721"/>
          </a:xfrm>
        </p:spPr>
        <p:txBody>
          <a:bodyPr/>
          <a:lstStyle>
            <a:lvl1pPr marL="179388" indent="-180000">
              <a:buClr>
                <a:schemeClr val="bg1"/>
              </a:buClr>
              <a:buFont typeface="Arial" panose="020B0604020202020204" pitchFamily="34" charset="0"/>
              <a:buChar char="•"/>
              <a:tabLst/>
              <a:defRPr sz="1600" b="0" i="0">
                <a:solidFill>
                  <a:schemeClr val="bg1"/>
                </a:solidFill>
                <a:latin typeface="Precisely Light" pitchFamily="2" charset="0"/>
              </a:defRPr>
            </a:lvl1pPr>
            <a:lvl2pPr marL="360363" indent="-180975">
              <a:buClr>
                <a:schemeClr val="bg1"/>
              </a:buClr>
              <a:tabLst/>
              <a:defRPr sz="1500" b="0" i="0">
                <a:solidFill>
                  <a:schemeClr val="bg1"/>
                </a:solidFill>
                <a:latin typeface="Precisely Light" pitchFamily="2" charset="0"/>
              </a:defRPr>
            </a:lvl2pPr>
            <a:lvl3pPr>
              <a:buClr>
                <a:schemeClr val="bg1"/>
              </a:buClr>
              <a:defRPr sz="1400" b="0" i="0">
                <a:solidFill>
                  <a:schemeClr val="bg1"/>
                </a:solidFill>
                <a:latin typeface="Precisely Light" pitchFamily="2" charset="0"/>
              </a:defRPr>
            </a:lvl3pPr>
            <a:lvl4pPr>
              <a:buClr>
                <a:schemeClr val="bg1"/>
              </a:buClr>
              <a:defRPr sz="1300" b="0" i="0">
                <a:solidFill>
                  <a:schemeClr val="bg1"/>
                </a:solidFill>
                <a:latin typeface="Precisely Light" pitchFamily="2" charset="0"/>
              </a:defRPr>
            </a:lvl4pPr>
            <a:lvl5pPr>
              <a:buClr>
                <a:schemeClr val="bg1"/>
              </a:buClr>
              <a:defRPr sz="1200" b="0" i="0">
                <a:solidFill>
                  <a:schemeClr val="bg1"/>
                </a:solidFill>
                <a:latin typeface="Precisely Light" pitchFamily="2" charset="0"/>
              </a:defRPr>
            </a:lvl5pPr>
            <a:lvl6pPr marL="1079500" indent="-179388">
              <a:buClr>
                <a:schemeClr val="bg1"/>
              </a:buClr>
              <a:tabLst/>
              <a:defRPr sz="1100" b="0">
                <a:solidFill>
                  <a:schemeClr val="bg1"/>
                </a:solidFill>
              </a:defRPr>
            </a:lvl6pPr>
            <a:lvl7pPr marL="1258888" indent="-179388">
              <a:buClr>
                <a:schemeClr val="bg1"/>
              </a:buClr>
              <a:tabLst/>
              <a:defRPr sz="1000" b="0">
                <a:solidFill>
                  <a:schemeClr val="bg1"/>
                </a:solidFill>
              </a:defRPr>
            </a:lvl7pPr>
            <a:lvl8pPr marL="1439863" indent="-179388">
              <a:buClr>
                <a:schemeClr val="bg1"/>
              </a:buClr>
              <a:tabLst/>
              <a:defRPr sz="900" b="0">
                <a:solidFill>
                  <a:schemeClr val="bg1"/>
                </a:solidFill>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p:txBody>
      </p:sp>
      <p:grpSp>
        <p:nvGrpSpPr>
          <p:cNvPr id="23" name="Group 22">
            <a:extLst>
              <a:ext uri="{FF2B5EF4-FFF2-40B4-BE49-F238E27FC236}">
                <a16:creationId xmlns:a16="http://schemas.microsoft.com/office/drawing/2014/main" id="{4BFE1DB3-F6D9-9A40-8B33-E172FC3021A0}"/>
              </a:ext>
            </a:extLst>
          </p:cNvPr>
          <p:cNvGrpSpPr/>
          <p:nvPr userDrawn="1"/>
        </p:nvGrpSpPr>
        <p:grpSpPr>
          <a:xfrm>
            <a:off x="11706254" y="6330013"/>
            <a:ext cx="278211" cy="330763"/>
            <a:chOff x="12902744" y="3817890"/>
            <a:chExt cx="268754" cy="319520"/>
          </a:xfrm>
          <a:solidFill>
            <a:schemeClr val="bg1"/>
          </a:solidFill>
        </p:grpSpPr>
        <p:sp>
          <p:nvSpPr>
            <p:cNvPr id="24" name="Freeform 23">
              <a:extLst>
                <a:ext uri="{FF2B5EF4-FFF2-40B4-BE49-F238E27FC236}">
                  <a16:creationId xmlns:a16="http://schemas.microsoft.com/office/drawing/2014/main" id="{6BD5A1DC-950D-A340-8CFB-7B12DA757425}"/>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31" name="Freeform 30">
              <a:extLst>
                <a:ext uri="{FF2B5EF4-FFF2-40B4-BE49-F238E27FC236}">
                  <a16:creationId xmlns:a16="http://schemas.microsoft.com/office/drawing/2014/main" id="{5C0A3C58-08A3-0D4B-B80F-7358F74867C8}"/>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34" name="Footer Placeholder 4">
            <a:extLst>
              <a:ext uri="{FF2B5EF4-FFF2-40B4-BE49-F238E27FC236}">
                <a16:creationId xmlns:a16="http://schemas.microsoft.com/office/drawing/2014/main" id="{912C8C41-0D70-6D4B-9701-6B3441919BE7}"/>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37" name="Slide Number Placeholder 5">
            <a:extLst>
              <a:ext uri="{FF2B5EF4-FFF2-40B4-BE49-F238E27FC236}">
                <a16:creationId xmlns:a16="http://schemas.microsoft.com/office/drawing/2014/main" id="{9B01A9D9-6962-894D-A0AD-49C7D718CC62}"/>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Tree>
    <p:extLst>
      <p:ext uri="{BB962C8B-B14F-4D97-AF65-F5344CB8AC3E}">
        <p14:creationId xmlns:p14="http://schemas.microsoft.com/office/powerpoint/2010/main" val="21975931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11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Agenda slide">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dirty="0"/>
              <a:t>Agenda slide</a:t>
            </a:r>
          </a:p>
        </p:txBody>
      </p:sp>
      <p:sp>
        <p:nvSpPr>
          <p:cNvPr id="12" name="Text Placeholder 3">
            <a:extLst>
              <a:ext uri="{FF2B5EF4-FFF2-40B4-BE49-F238E27FC236}">
                <a16:creationId xmlns:a16="http://schemas.microsoft.com/office/drawing/2014/main" id="{7894EA0B-5E08-254D-9E8C-972EA67858A5}"/>
              </a:ext>
            </a:extLst>
          </p:cNvPr>
          <p:cNvSpPr>
            <a:spLocks noGrp="1"/>
          </p:cNvSpPr>
          <p:nvPr>
            <p:ph type="body" sz="quarter" idx="15"/>
          </p:nvPr>
        </p:nvSpPr>
        <p:spPr>
          <a:xfrm>
            <a:off x="530065" y="1699793"/>
            <a:ext cx="4748073" cy="4096208"/>
          </a:xfrm>
        </p:spPr>
        <p:txBody>
          <a:bodyPr/>
          <a:lstStyle>
            <a:lvl1pPr marL="180000"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a:defRPr sz="1600"/>
            </a:lvl2pPr>
            <a:lvl3pPr>
              <a:defRPr sz="1400"/>
            </a:lvl3pPr>
            <a:lvl4pPr>
              <a:defRPr sz="1200"/>
            </a:lvl4pPr>
            <a:lvl5pPr>
              <a:defRPr sz="1200"/>
            </a:lvl5pPr>
            <a:lvl6pPr marL="1079500" indent="-179388">
              <a:tabLst/>
              <a:defRPr sz="1100"/>
            </a:lvl6pPr>
            <a:lvl7pPr marL="1258888" indent="-179388">
              <a:tabLst/>
              <a:defRPr sz="1000"/>
            </a:lvl7pPr>
            <a:lvl8pPr marL="1439863" indent="-179388">
              <a:tabLst/>
              <a:defRPr sz="900"/>
            </a:lvl8pPr>
            <a:lvl9pPr marL="1619250" indent="-179388">
              <a:tabLst/>
              <a:defRPr sz="800"/>
            </a:lvl9pPr>
          </a:lstStyle>
          <a:p>
            <a:pPr lvl="0"/>
            <a:r>
              <a:rPr lang="en-US"/>
              <a:t>Click to edit Master text styles</a:t>
            </a:r>
          </a:p>
        </p:txBody>
      </p:sp>
      <p:sp>
        <p:nvSpPr>
          <p:cNvPr id="15" name="Text Placeholder 3">
            <a:extLst>
              <a:ext uri="{FF2B5EF4-FFF2-40B4-BE49-F238E27FC236}">
                <a16:creationId xmlns:a16="http://schemas.microsoft.com/office/drawing/2014/main" id="{D13B8CBA-1C72-3C46-A322-A5AEDC10B5ED}"/>
              </a:ext>
            </a:extLst>
          </p:cNvPr>
          <p:cNvSpPr>
            <a:spLocks noGrp="1"/>
          </p:cNvSpPr>
          <p:nvPr>
            <p:ph type="body" sz="quarter" idx="23"/>
          </p:nvPr>
        </p:nvSpPr>
        <p:spPr>
          <a:xfrm>
            <a:off x="6473665" y="1699793"/>
            <a:ext cx="4748073" cy="4096208"/>
          </a:xfrm>
        </p:spPr>
        <p:txBody>
          <a:bodyPr/>
          <a:lstStyle>
            <a:lvl1pPr marL="180000"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a:defRPr sz="1600"/>
            </a:lvl2pPr>
            <a:lvl3pPr>
              <a:defRPr sz="1400"/>
            </a:lvl3pPr>
            <a:lvl4pPr>
              <a:defRPr sz="1200"/>
            </a:lvl4pPr>
            <a:lvl5pPr>
              <a:defRPr sz="1200"/>
            </a:lvl5pPr>
            <a:lvl6pPr marL="1079500" indent="-179388">
              <a:tabLst/>
              <a:defRPr sz="1100"/>
            </a:lvl6pPr>
            <a:lvl7pPr marL="1258888" indent="-179388">
              <a:tabLst/>
              <a:defRPr sz="1000"/>
            </a:lvl7pPr>
            <a:lvl8pPr marL="1439863" indent="-179388">
              <a:tabLst/>
              <a:defRPr sz="900"/>
            </a:lvl8pPr>
            <a:lvl9pPr marL="1619250" indent="-179388">
              <a:tabLst/>
              <a:defRPr sz="800"/>
            </a:lvl9pPr>
          </a:lstStyle>
          <a:p>
            <a:pPr lvl="0"/>
            <a:r>
              <a:rPr lang="en-US"/>
              <a:t>Click to edit Master text styles</a:t>
            </a:r>
          </a:p>
        </p:txBody>
      </p:sp>
      <p:sp>
        <p:nvSpPr>
          <p:cNvPr id="14" name="Footer Placeholder 4">
            <a:extLst>
              <a:ext uri="{FF2B5EF4-FFF2-40B4-BE49-F238E27FC236}">
                <a16:creationId xmlns:a16="http://schemas.microsoft.com/office/drawing/2014/main" id="{0866EA81-F840-FF4E-8A89-DA9F1F00A16C}"/>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16" name="Slide Number Placeholder 5">
            <a:extLst>
              <a:ext uri="{FF2B5EF4-FFF2-40B4-BE49-F238E27FC236}">
                <a16:creationId xmlns:a16="http://schemas.microsoft.com/office/drawing/2014/main" id="{C8733895-B57C-C145-AE3B-457C31729F5A}"/>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grpSp>
        <p:nvGrpSpPr>
          <p:cNvPr id="18" name="Group 17">
            <a:extLst>
              <a:ext uri="{FF2B5EF4-FFF2-40B4-BE49-F238E27FC236}">
                <a16:creationId xmlns:a16="http://schemas.microsoft.com/office/drawing/2014/main" id="{01C3EE8D-3D14-F440-B0B0-B04EEB3806E8}"/>
              </a:ext>
            </a:extLst>
          </p:cNvPr>
          <p:cNvGrpSpPr/>
          <p:nvPr userDrawn="1"/>
        </p:nvGrpSpPr>
        <p:grpSpPr>
          <a:xfrm>
            <a:off x="11706254" y="6330013"/>
            <a:ext cx="278211" cy="330763"/>
            <a:chOff x="12902744" y="3817890"/>
            <a:chExt cx="268754" cy="319520"/>
          </a:xfrm>
          <a:solidFill>
            <a:schemeClr val="accent2"/>
          </a:solidFill>
        </p:grpSpPr>
        <p:sp>
          <p:nvSpPr>
            <p:cNvPr id="19" name="Freeform 18">
              <a:extLst>
                <a:ext uri="{FF2B5EF4-FFF2-40B4-BE49-F238E27FC236}">
                  <a16:creationId xmlns:a16="http://schemas.microsoft.com/office/drawing/2014/main" id="{BF96C0CA-67A8-5148-894F-2E6FC6D44D8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20" name="Freeform 19">
              <a:extLst>
                <a:ext uri="{FF2B5EF4-FFF2-40B4-BE49-F238E27FC236}">
                  <a16:creationId xmlns:a16="http://schemas.microsoft.com/office/drawing/2014/main" id="{CFD0F2C5-B4D5-6641-9D78-9E09E27D1342}"/>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Tree>
    <p:extLst>
      <p:ext uri="{BB962C8B-B14F-4D97-AF65-F5344CB8AC3E}">
        <p14:creationId xmlns:p14="http://schemas.microsoft.com/office/powerpoint/2010/main" val="560414045"/>
      </p:ext>
    </p:extLst>
  </p:cSld>
  <p:clrMapOvr>
    <a:masterClrMapping/>
  </p:clrMapOvr>
  <p:extLst>
    <p:ext uri="{DCECCB84-F9BA-43D5-87BE-67443E8EF086}">
      <p15:sldGuideLst xmlns:p15="http://schemas.microsoft.com/office/powerpoint/2012/main">
        <p15:guide id="1" orient="horz" pos="1207">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Agenda slide">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516AF373-1DE4-7C43-90E7-96D5B13C3A33}"/>
              </a:ext>
            </a:extLst>
          </p:cNvPr>
          <p:cNvSpPr>
            <a:spLocks noGrp="1"/>
          </p:cNvSpPr>
          <p:nvPr>
            <p:ph type="pic" sz="quarter" idx="24" hasCustomPrompt="1"/>
          </p:nvPr>
        </p:nvSpPr>
        <p:spPr>
          <a:xfrm>
            <a:off x="6096000" y="0"/>
            <a:ext cx="6096000" cy="6858001"/>
          </a:xfrm>
          <a:custGeom>
            <a:avLst/>
            <a:gdLst>
              <a:gd name="connsiteX0" fmla="*/ 5776839 w 6096000"/>
              <a:gd name="connsiteY0" fmla="*/ 6385524 h 6858001"/>
              <a:gd name="connsiteX1" fmla="*/ 5832947 w 6096000"/>
              <a:gd name="connsiteY1" fmla="*/ 6441624 h 6858001"/>
              <a:gd name="connsiteX2" fmla="*/ 5776839 w 6096000"/>
              <a:gd name="connsiteY2" fmla="*/ 6497725 h 6858001"/>
              <a:gd name="connsiteX3" fmla="*/ 5720730 w 6096000"/>
              <a:gd name="connsiteY3" fmla="*/ 6441624 h 6858001"/>
              <a:gd name="connsiteX4" fmla="*/ 5776839 w 6096000"/>
              <a:gd name="connsiteY4" fmla="*/ 6385524 h 6858001"/>
              <a:gd name="connsiteX5" fmla="*/ 5776839 w 6096000"/>
              <a:gd name="connsiteY5" fmla="*/ 6330013 h 6858001"/>
              <a:gd name="connsiteX6" fmla="*/ 5673984 w 6096000"/>
              <a:gd name="connsiteY6" fmla="*/ 6398181 h 6858001"/>
              <a:gd name="connsiteX7" fmla="*/ 5665482 w 6096000"/>
              <a:gd name="connsiteY7" fmla="*/ 6440287 h 6858001"/>
              <a:gd name="connsiteX8" fmla="*/ 5665482 w 6096000"/>
              <a:gd name="connsiteY8" fmla="*/ 6333812 h 6858001"/>
              <a:gd name="connsiteX9" fmla="*/ 5610254 w 6096000"/>
              <a:gd name="connsiteY9" fmla="*/ 6333812 h 6858001"/>
              <a:gd name="connsiteX10" fmla="*/ 5610254 w 6096000"/>
              <a:gd name="connsiteY10" fmla="*/ 6660776 h 6858001"/>
              <a:gd name="connsiteX11" fmla="*/ 5665482 w 6096000"/>
              <a:gd name="connsiteY11" fmla="*/ 6660776 h 6858001"/>
              <a:gd name="connsiteX12" fmla="*/ 5665482 w 6096000"/>
              <a:gd name="connsiteY12" fmla="*/ 6442962 h 6858001"/>
              <a:gd name="connsiteX13" fmla="*/ 5673984 w 6096000"/>
              <a:gd name="connsiteY13" fmla="*/ 6485068 h 6858001"/>
              <a:gd name="connsiteX14" fmla="*/ 5776839 w 6096000"/>
              <a:gd name="connsiteY14" fmla="*/ 6553235 h 6858001"/>
              <a:gd name="connsiteX15" fmla="*/ 5888465 w 6096000"/>
              <a:gd name="connsiteY15" fmla="*/ 6441624 h 6858001"/>
              <a:gd name="connsiteX16" fmla="*/ 5776839 w 6096000"/>
              <a:gd name="connsiteY16" fmla="*/ 6330013 h 6858001"/>
              <a:gd name="connsiteX17" fmla="*/ 0 w 6096000"/>
              <a:gd name="connsiteY17" fmla="*/ 0 h 6858001"/>
              <a:gd name="connsiteX18" fmla="*/ 6096000 w 6096000"/>
              <a:gd name="connsiteY18" fmla="*/ 0 h 6858001"/>
              <a:gd name="connsiteX19" fmla="*/ 6096000 w 6096000"/>
              <a:gd name="connsiteY19" fmla="*/ 6858001 h 6858001"/>
              <a:gd name="connsiteX20" fmla="*/ 0 w 6096000"/>
              <a:gd name="connsiteY20"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0" h="6858001">
                <a:moveTo>
                  <a:pt x="5776839" y="6385524"/>
                </a:moveTo>
                <a:cubicBezTo>
                  <a:pt x="5807828" y="6385524"/>
                  <a:pt x="5832947" y="6410640"/>
                  <a:pt x="5832947" y="6441624"/>
                </a:cubicBezTo>
                <a:cubicBezTo>
                  <a:pt x="5832947" y="6472599"/>
                  <a:pt x="5807828" y="6497725"/>
                  <a:pt x="5776839" y="6497725"/>
                </a:cubicBezTo>
                <a:cubicBezTo>
                  <a:pt x="5745850" y="6497725"/>
                  <a:pt x="5720730" y="6472609"/>
                  <a:pt x="5720730" y="6441624"/>
                </a:cubicBezTo>
                <a:cubicBezTo>
                  <a:pt x="5720730" y="6410640"/>
                  <a:pt x="5745850" y="6385524"/>
                  <a:pt x="5776839" y="6385524"/>
                </a:cubicBezTo>
                <a:close/>
                <a:moveTo>
                  <a:pt x="5776839" y="6330013"/>
                </a:moveTo>
                <a:cubicBezTo>
                  <a:pt x="5730603" y="6330013"/>
                  <a:pt x="5690931" y="6358122"/>
                  <a:pt x="5673984" y="6398181"/>
                </a:cubicBezTo>
                <a:lnTo>
                  <a:pt x="5665482" y="6440287"/>
                </a:lnTo>
                <a:lnTo>
                  <a:pt x="5665482" y="6333812"/>
                </a:lnTo>
                <a:lnTo>
                  <a:pt x="5610254" y="6333812"/>
                </a:lnTo>
                <a:lnTo>
                  <a:pt x="5610254" y="6660776"/>
                </a:lnTo>
                <a:lnTo>
                  <a:pt x="5665482" y="6660776"/>
                </a:lnTo>
                <a:lnTo>
                  <a:pt x="5665482" y="6442962"/>
                </a:lnTo>
                <a:lnTo>
                  <a:pt x="5673984" y="6485068"/>
                </a:lnTo>
                <a:cubicBezTo>
                  <a:pt x="5690931" y="6525127"/>
                  <a:pt x="5730603" y="6553235"/>
                  <a:pt x="5776839" y="6553235"/>
                </a:cubicBezTo>
                <a:cubicBezTo>
                  <a:pt x="5838487" y="6553235"/>
                  <a:pt x="5888465" y="6503264"/>
                  <a:pt x="5888465" y="6441624"/>
                </a:cubicBezTo>
                <a:cubicBezTo>
                  <a:pt x="5888455" y="6379985"/>
                  <a:pt x="5838487" y="6330013"/>
                  <a:pt x="5776839" y="6330013"/>
                </a:cubicBezTo>
                <a:close/>
                <a:moveTo>
                  <a:pt x="0" y="0"/>
                </a:moveTo>
                <a:lnTo>
                  <a:pt x="6096000" y="0"/>
                </a:lnTo>
                <a:lnTo>
                  <a:pt x="6096000" y="6858001"/>
                </a:lnTo>
                <a:lnTo>
                  <a:pt x="0" y="6858001"/>
                </a:lnTo>
                <a:close/>
              </a:path>
            </a:pathLst>
          </a:custGeom>
          <a:blipFill>
            <a:blip r:embed="rId2"/>
            <a:stretch>
              <a:fillRect/>
            </a:stretch>
          </a:blipFill>
        </p:spPr>
        <p:txBody>
          <a:bodyPr wrap="square" tIns="108000">
            <a:noAutofit/>
          </a:bodyPr>
          <a:lstStyle>
            <a:lvl1pPr marL="0" indent="0" algn="ctr">
              <a:buFontTx/>
              <a:buNone/>
              <a:defRPr sz="1050">
                <a:solidFill>
                  <a:schemeClr val="bg1"/>
                </a:solidFill>
              </a:defRPr>
            </a:lvl1pPr>
          </a:lstStyle>
          <a:p>
            <a:r>
              <a:rPr lang="en-US" dirty="0"/>
              <a:t>Click icon to insert image</a:t>
            </a: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dirty="0"/>
              <a:t>Agenda slide (short)</a:t>
            </a:r>
          </a:p>
        </p:txBody>
      </p:sp>
      <p:sp>
        <p:nvSpPr>
          <p:cNvPr id="12" name="Text Placeholder 3">
            <a:extLst>
              <a:ext uri="{FF2B5EF4-FFF2-40B4-BE49-F238E27FC236}">
                <a16:creationId xmlns:a16="http://schemas.microsoft.com/office/drawing/2014/main" id="{7894EA0B-5E08-254D-9E8C-972EA67858A5}"/>
              </a:ext>
            </a:extLst>
          </p:cNvPr>
          <p:cNvSpPr>
            <a:spLocks noGrp="1"/>
          </p:cNvSpPr>
          <p:nvPr>
            <p:ph type="body" sz="quarter" idx="15"/>
          </p:nvPr>
        </p:nvSpPr>
        <p:spPr>
          <a:xfrm>
            <a:off x="530065" y="1699793"/>
            <a:ext cx="4748073" cy="4096208"/>
          </a:xfrm>
        </p:spPr>
        <p:txBody>
          <a:bodyPr/>
          <a:lstStyle>
            <a:lvl1pPr marL="179388" indent="-179388">
              <a:buClr>
                <a:schemeClr val="accent2"/>
              </a:buClr>
              <a:buFont typeface="Arial" panose="020B0604020202020204" pitchFamily="34" charset="0"/>
              <a:buChar char="•"/>
              <a:tabLst>
                <a:tab pos="2036763" algn="l"/>
              </a:tabLst>
              <a:defRPr sz="2400" b="0" i="0">
                <a:solidFill>
                  <a:schemeClr val="tx1"/>
                </a:solidFill>
                <a:latin typeface="Precisely Light" pitchFamily="2" charset="0"/>
              </a:defRPr>
            </a:lvl1pPr>
            <a:lvl2pPr>
              <a:defRPr sz="1600"/>
            </a:lvl2pPr>
            <a:lvl3pPr>
              <a:defRPr sz="1400"/>
            </a:lvl3pPr>
            <a:lvl4pPr>
              <a:defRPr sz="1200"/>
            </a:lvl4pPr>
            <a:lvl5pPr>
              <a:defRPr sz="1200"/>
            </a:lvl5pPr>
            <a:lvl6pPr marL="1079500" indent="-179388">
              <a:tabLst/>
              <a:defRPr sz="1100"/>
            </a:lvl6pPr>
            <a:lvl7pPr marL="1258888" indent="-179388">
              <a:tabLst/>
              <a:defRPr sz="1000"/>
            </a:lvl7pPr>
            <a:lvl8pPr marL="1439863" indent="-179388">
              <a:tabLst/>
              <a:defRPr sz="900"/>
            </a:lvl8pPr>
            <a:lvl9pPr marL="1619250" indent="-179388">
              <a:tabLst/>
              <a:defRPr sz="800"/>
            </a:lvl9pPr>
          </a:lstStyle>
          <a:p>
            <a:pPr lvl="0"/>
            <a:r>
              <a:rPr lang="en-US"/>
              <a:t>Click to edit Master text styles</a:t>
            </a:r>
          </a:p>
        </p:txBody>
      </p:sp>
      <p:sp>
        <p:nvSpPr>
          <p:cNvPr id="14" name="Footer Placeholder 4">
            <a:extLst>
              <a:ext uri="{FF2B5EF4-FFF2-40B4-BE49-F238E27FC236}">
                <a16:creationId xmlns:a16="http://schemas.microsoft.com/office/drawing/2014/main" id="{0866EA81-F840-FF4E-8A89-DA9F1F00A16C}"/>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16" name="Slide Number Placeholder 5">
            <a:extLst>
              <a:ext uri="{FF2B5EF4-FFF2-40B4-BE49-F238E27FC236}">
                <a16:creationId xmlns:a16="http://schemas.microsoft.com/office/drawing/2014/main" id="{C8733895-B57C-C145-AE3B-457C31729F5A}"/>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Tree>
    <p:extLst>
      <p:ext uri="{BB962C8B-B14F-4D97-AF65-F5344CB8AC3E}">
        <p14:creationId xmlns:p14="http://schemas.microsoft.com/office/powerpoint/2010/main" val="2349631563"/>
      </p:ext>
    </p:extLst>
  </p:cSld>
  <p:clrMapOvr>
    <a:masterClrMapping/>
  </p:clrMapOvr>
  <p:extLst>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 and 1/3 image  ">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7272153"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dirty="0"/>
              <a:t>Text and 1/3 image  </a:t>
            </a:r>
          </a:p>
        </p:txBody>
      </p:sp>
      <p:sp>
        <p:nvSpPr>
          <p:cNvPr id="14" name="Footer Placeholder 4">
            <a:extLst>
              <a:ext uri="{FF2B5EF4-FFF2-40B4-BE49-F238E27FC236}">
                <a16:creationId xmlns:a16="http://schemas.microsoft.com/office/drawing/2014/main" id="{0866EA81-F840-FF4E-8A89-DA9F1F00A16C}"/>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16" name="Slide Number Placeholder 5">
            <a:extLst>
              <a:ext uri="{FF2B5EF4-FFF2-40B4-BE49-F238E27FC236}">
                <a16:creationId xmlns:a16="http://schemas.microsoft.com/office/drawing/2014/main" id="{C8733895-B57C-C145-AE3B-457C31729F5A}"/>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
        <p:nvSpPr>
          <p:cNvPr id="15" name="Text Placeholder 2">
            <a:extLst>
              <a:ext uri="{FF2B5EF4-FFF2-40B4-BE49-F238E27FC236}">
                <a16:creationId xmlns:a16="http://schemas.microsoft.com/office/drawing/2014/main" id="{5994EDAD-3771-E44A-BCA4-55CAA294642B}"/>
              </a:ext>
            </a:extLst>
          </p:cNvPr>
          <p:cNvSpPr>
            <a:spLocks noGrp="1"/>
          </p:cNvSpPr>
          <p:nvPr>
            <p:ph type="body" sz="quarter" idx="16"/>
          </p:nvPr>
        </p:nvSpPr>
        <p:spPr>
          <a:xfrm>
            <a:off x="540588" y="1699651"/>
            <a:ext cx="7272153" cy="4077407"/>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Picture Placeholder 24">
            <a:extLst>
              <a:ext uri="{FF2B5EF4-FFF2-40B4-BE49-F238E27FC236}">
                <a16:creationId xmlns:a16="http://schemas.microsoft.com/office/drawing/2014/main" id="{959C141C-AF96-9D4A-A72C-608842DFE772}"/>
              </a:ext>
            </a:extLst>
          </p:cNvPr>
          <p:cNvSpPr>
            <a:spLocks noGrp="1"/>
          </p:cNvSpPr>
          <p:nvPr>
            <p:ph type="pic" sz="quarter" idx="36"/>
          </p:nvPr>
        </p:nvSpPr>
        <p:spPr>
          <a:xfrm>
            <a:off x="8137525" y="0"/>
            <a:ext cx="4054475" cy="6858000"/>
          </a:xfrm>
          <a:custGeom>
            <a:avLst/>
            <a:gdLst>
              <a:gd name="connsiteX0" fmla="*/ 3735314 w 4054475"/>
              <a:gd name="connsiteY0" fmla="*/ 6385524 h 6858000"/>
              <a:gd name="connsiteX1" fmla="*/ 3791422 w 4054475"/>
              <a:gd name="connsiteY1" fmla="*/ 6441624 h 6858000"/>
              <a:gd name="connsiteX2" fmla="*/ 3735314 w 4054475"/>
              <a:gd name="connsiteY2" fmla="*/ 6497725 h 6858000"/>
              <a:gd name="connsiteX3" fmla="*/ 3679205 w 4054475"/>
              <a:gd name="connsiteY3" fmla="*/ 6441624 h 6858000"/>
              <a:gd name="connsiteX4" fmla="*/ 3735314 w 4054475"/>
              <a:gd name="connsiteY4" fmla="*/ 6385524 h 6858000"/>
              <a:gd name="connsiteX5" fmla="*/ 3735314 w 4054475"/>
              <a:gd name="connsiteY5" fmla="*/ 6330013 h 6858000"/>
              <a:gd name="connsiteX6" fmla="*/ 3632459 w 4054475"/>
              <a:gd name="connsiteY6" fmla="*/ 6398181 h 6858000"/>
              <a:gd name="connsiteX7" fmla="*/ 3623957 w 4054475"/>
              <a:gd name="connsiteY7" fmla="*/ 6440287 h 6858000"/>
              <a:gd name="connsiteX8" fmla="*/ 3623957 w 4054475"/>
              <a:gd name="connsiteY8" fmla="*/ 6333812 h 6858000"/>
              <a:gd name="connsiteX9" fmla="*/ 3568729 w 4054475"/>
              <a:gd name="connsiteY9" fmla="*/ 6333812 h 6858000"/>
              <a:gd name="connsiteX10" fmla="*/ 3568729 w 4054475"/>
              <a:gd name="connsiteY10" fmla="*/ 6660776 h 6858000"/>
              <a:gd name="connsiteX11" fmla="*/ 3623957 w 4054475"/>
              <a:gd name="connsiteY11" fmla="*/ 6660776 h 6858000"/>
              <a:gd name="connsiteX12" fmla="*/ 3623957 w 4054475"/>
              <a:gd name="connsiteY12" fmla="*/ 6442961 h 6858000"/>
              <a:gd name="connsiteX13" fmla="*/ 3632459 w 4054475"/>
              <a:gd name="connsiteY13" fmla="*/ 6485068 h 6858000"/>
              <a:gd name="connsiteX14" fmla="*/ 3735314 w 4054475"/>
              <a:gd name="connsiteY14" fmla="*/ 6553235 h 6858000"/>
              <a:gd name="connsiteX15" fmla="*/ 3846940 w 4054475"/>
              <a:gd name="connsiteY15" fmla="*/ 6441624 h 6858000"/>
              <a:gd name="connsiteX16" fmla="*/ 3735314 w 4054475"/>
              <a:gd name="connsiteY16" fmla="*/ 6330013 h 6858000"/>
              <a:gd name="connsiteX17" fmla="*/ 0 w 4054475"/>
              <a:gd name="connsiteY17" fmla="*/ 0 h 6858000"/>
              <a:gd name="connsiteX18" fmla="*/ 4054475 w 4054475"/>
              <a:gd name="connsiteY18" fmla="*/ 0 h 6858000"/>
              <a:gd name="connsiteX19" fmla="*/ 4054475 w 4054475"/>
              <a:gd name="connsiteY19" fmla="*/ 6858000 h 6858000"/>
              <a:gd name="connsiteX20" fmla="*/ 0 w 4054475"/>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54475" h="6858000">
                <a:moveTo>
                  <a:pt x="3735314" y="6385524"/>
                </a:moveTo>
                <a:cubicBezTo>
                  <a:pt x="3766303" y="6385524"/>
                  <a:pt x="3791422" y="6410640"/>
                  <a:pt x="3791422" y="6441624"/>
                </a:cubicBezTo>
                <a:cubicBezTo>
                  <a:pt x="3791422" y="6472599"/>
                  <a:pt x="3766303" y="6497725"/>
                  <a:pt x="3735314" y="6497725"/>
                </a:cubicBezTo>
                <a:cubicBezTo>
                  <a:pt x="3704325" y="6497725"/>
                  <a:pt x="3679205" y="6472609"/>
                  <a:pt x="3679205" y="6441624"/>
                </a:cubicBezTo>
                <a:cubicBezTo>
                  <a:pt x="3679205" y="6410640"/>
                  <a:pt x="3704325" y="6385524"/>
                  <a:pt x="3735314" y="6385524"/>
                </a:cubicBezTo>
                <a:close/>
                <a:moveTo>
                  <a:pt x="3735314" y="6330013"/>
                </a:moveTo>
                <a:cubicBezTo>
                  <a:pt x="3689078" y="6330013"/>
                  <a:pt x="3649406" y="6358123"/>
                  <a:pt x="3632459" y="6398181"/>
                </a:cubicBezTo>
                <a:lnTo>
                  <a:pt x="3623957" y="6440287"/>
                </a:lnTo>
                <a:lnTo>
                  <a:pt x="3623957" y="6333812"/>
                </a:lnTo>
                <a:lnTo>
                  <a:pt x="3568729" y="6333812"/>
                </a:lnTo>
                <a:lnTo>
                  <a:pt x="3568729" y="6660776"/>
                </a:lnTo>
                <a:lnTo>
                  <a:pt x="3623957" y="6660776"/>
                </a:lnTo>
                <a:lnTo>
                  <a:pt x="3623957" y="6442961"/>
                </a:lnTo>
                <a:lnTo>
                  <a:pt x="3632459" y="6485068"/>
                </a:lnTo>
                <a:cubicBezTo>
                  <a:pt x="3649406" y="6525127"/>
                  <a:pt x="3689078" y="6553235"/>
                  <a:pt x="3735314" y="6553235"/>
                </a:cubicBezTo>
                <a:cubicBezTo>
                  <a:pt x="3796962" y="6553235"/>
                  <a:pt x="3846940" y="6503264"/>
                  <a:pt x="3846940" y="6441624"/>
                </a:cubicBezTo>
                <a:cubicBezTo>
                  <a:pt x="3846930" y="6379985"/>
                  <a:pt x="3796962" y="6330013"/>
                  <a:pt x="3735314" y="6330013"/>
                </a:cubicBezTo>
                <a:close/>
                <a:moveTo>
                  <a:pt x="0" y="0"/>
                </a:moveTo>
                <a:lnTo>
                  <a:pt x="4054475" y="0"/>
                </a:lnTo>
                <a:lnTo>
                  <a:pt x="4054475" y="6858000"/>
                </a:lnTo>
                <a:lnTo>
                  <a:pt x="0" y="6858000"/>
                </a:lnTo>
                <a:close/>
              </a:path>
            </a:pathLst>
          </a:custGeom>
          <a:blipFill>
            <a:blip r:embed="rId2"/>
            <a:stretch>
              <a:fillRect/>
            </a:stretch>
          </a:blipFill>
        </p:spPr>
        <p:txBody>
          <a:bodyPr wrap="square">
            <a:noAutofit/>
          </a:bodyPr>
          <a:lstStyle>
            <a:lvl1pPr>
              <a:defRPr sz="12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36510698"/>
      </p:ext>
    </p:extLst>
  </p:cSld>
  <p:clrMapOvr>
    <a:masterClrMapping/>
  </p:clrMapOvr>
  <p:extLst>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 column with image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9C4D032-637F-AC4A-8C45-9EE25FBE7687}"/>
              </a:ext>
            </a:extLst>
          </p:cNvPr>
          <p:cNvSpPr/>
          <p:nvPr userDrawn="1"/>
        </p:nvSpPr>
        <p:spPr>
          <a:xfrm>
            <a:off x="4090545" y="0"/>
            <a:ext cx="4047565" cy="6858002"/>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Precisely" pitchFamily="2" charset="0"/>
            </a:endParaRP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714243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dirty="0"/>
              <a:t>3 column with image 1</a:t>
            </a:r>
          </a:p>
        </p:txBody>
      </p:sp>
      <p:sp>
        <p:nvSpPr>
          <p:cNvPr id="20" name="Footer Placeholder 4">
            <a:extLst>
              <a:ext uri="{FF2B5EF4-FFF2-40B4-BE49-F238E27FC236}">
                <a16:creationId xmlns:a16="http://schemas.microsoft.com/office/drawing/2014/main" id="{EFEC1298-5444-C949-BCF4-3638904AB2DF}"/>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23" name="Slide Number Placeholder 5">
            <a:extLst>
              <a:ext uri="{FF2B5EF4-FFF2-40B4-BE49-F238E27FC236}">
                <a16:creationId xmlns:a16="http://schemas.microsoft.com/office/drawing/2014/main" id="{C1B54ACE-4B17-9641-BFDC-0F597BF30BD9}"/>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
        <p:nvSpPr>
          <p:cNvPr id="25" name="Picture Placeholder 24">
            <a:extLst>
              <a:ext uri="{FF2B5EF4-FFF2-40B4-BE49-F238E27FC236}">
                <a16:creationId xmlns:a16="http://schemas.microsoft.com/office/drawing/2014/main" id="{7D015E50-332C-E742-8E2D-D1286304055A}"/>
              </a:ext>
            </a:extLst>
          </p:cNvPr>
          <p:cNvSpPr>
            <a:spLocks noGrp="1"/>
          </p:cNvSpPr>
          <p:nvPr>
            <p:ph type="pic" sz="quarter" idx="36"/>
          </p:nvPr>
        </p:nvSpPr>
        <p:spPr>
          <a:xfrm>
            <a:off x="8137525" y="0"/>
            <a:ext cx="4054475" cy="6858000"/>
          </a:xfrm>
          <a:custGeom>
            <a:avLst/>
            <a:gdLst>
              <a:gd name="connsiteX0" fmla="*/ 3735314 w 4054475"/>
              <a:gd name="connsiteY0" fmla="*/ 6385524 h 6858000"/>
              <a:gd name="connsiteX1" fmla="*/ 3791422 w 4054475"/>
              <a:gd name="connsiteY1" fmla="*/ 6441624 h 6858000"/>
              <a:gd name="connsiteX2" fmla="*/ 3735314 w 4054475"/>
              <a:gd name="connsiteY2" fmla="*/ 6497725 h 6858000"/>
              <a:gd name="connsiteX3" fmla="*/ 3679205 w 4054475"/>
              <a:gd name="connsiteY3" fmla="*/ 6441624 h 6858000"/>
              <a:gd name="connsiteX4" fmla="*/ 3735314 w 4054475"/>
              <a:gd name="connsiteY4" fmla="*/ 6385524 h 6858000"/>
              <a:gd name="connsiteX5" fmla="*/ 3735314 w 4054475"/>
              <a:gd name="connsiteY5" fmla="*/ 6330013 h 6858000"/>
              <a:gd name="connsiteX6" fmla="*/ 3632459 w 4054475"/>
              <a:gd name="connsiteY6" fmla="*/ 6398181 h 6858000"/>
              <a:gd name="connsiteX7" fmla="*/ 3623957 w 4054475"/>
              <a:gd name="connsiteY7" fmla="*/ 6440287 h 6858000"/>
              <a:gd name="connsiteX8" fmla="*/ 3623957 w 4054475"/>
              <a:gd name="connsiteY8" fmla="*/ 6333812 h 6858000"/>
              <a:gd name="connsiteX9" fmla="*/ 3568729 w 4054475"/>
              <a:gd name="connsiteY9" fmla="*/ 6333812 h 6858000"/>
              <a:gd name="connsiteX10" fmla="*/ 3568729 w 4054475"/>
              <a:gd name="connsiteY10" fmla="*/ 6660776 h 6858000"/>
              <a:gd name="connsiteX11" fmla="*/ 3623957 w 4054475"/>
              <a:gd name="connsiteY11" fmla="*/ 6660776 h 6858000"/>
              <a:gd name="connsiteX12" fmla="*/ 3623957 w 4054475"/>
              <a:gd name="connsiteY12" fmla="*/ 6442961 h 6858000"/>
              <a:gd name="connsiteX13" fmla="*/ 3632459 w 4054475"/>
              <a:gd name="connsiteY13" fmla="*/ 6485068 h 6858000"/>
              <a:gd name="connsiteX14" fmla="*/ 3735314 w 4054475"/>
              <a:gd name="connsiteY14" fmla="*/ 6553235 h 6858000"/>
              <a:gd name="connsiteX15" fmla="*/ 3846940 w 4054475"/>
              <a:gd name="connsiteY15" fmla="*/ 6441624 h 6858000"/>
              <a:gd name="connsiteX16" fmla="*/ 3735314 w 4054475"/>
              <a:gd name="connsiteY16" fmla="*/ 6330013 h 6858000"/>
              <a:gd name="connsiteX17" fmla="*/ 0 w 4054475"/>
              <a:gd name="connsiteY17" fmla="*/ 0 h 6858000"/>
              <a:gd name="connsiteX18" fmla="*/ 4054475 w 4054475"/>
              <a:gd name="connsiteY18" fmla="*/ 0 h 6858000"/>
              <a:gd name="connsiteX19" fmla="*/ 4054475 w 4054475"/>
              <a:gd name="connsiteY19" fmla="*/ 6858000 h 6858000"/>
              <a:gd name="connsiteX20" fmla="*/ 0 w 4054475"/>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54475" h="6858000">
                <a:moveTo>
                  <a:pt x="3735314" y="6385524"/>
                </a:moveTo>
                <a:cubicBezTo>
                  <a:pt x="3766303" y="6385524"/>
                  <a:pt x="3791422" y="6410640"/>
                  <a:pt x="3791422" y="6441624"/>
                </a:cubicBezTo>
                <a:cubicBezTo>
                  <a:pt x="3791422" y="6472599"/>
                  <a:pt x="3766303" y="6497725"/>
                  <a:pt x="3735314" y="6497725"/>
                </a:cubicBezTo>
                <a:cubicBezTo>
                  <a:pt x="3704325" y="6497725"/>
                  <a:pt x="3679205" y="6472609"/>
                  <a:pt x="3679205" y="6441624"/>
                </a:cubicBezTo>
                <a:cubicBezTo>
                  <a:pt x="3679205" y="6410640"/>
                  <a:pt x="3704325" y="6385524"/>
                  <a:pt x="3735314" y="6385524"/>
                </a:cubicBezTo>
                <a:close/>
                <a:moveTo>
                  <a:pt x="3735314" y="6330013"/>
                </a:moveTo>
                <a:cubicBezTo>
                  <a:pt x="3689078" y="6330013"/>
                  <a:pt x="3649406" y="6358123"/>
                  <a:pt x="3632459" y="6398181"/>
                </a:cubicBezTo>
                <a:lnTo>
                  <a:pt x="3623957" y="6440287"/>
                </a:lnTo>
                <a:lnTo>
                  <a:pt x="3623957" y="6333812"/>
                </a:lnTo>
                <a:lnTo>
                  <a:pt x="3568729" y="6333812"/>
                </a:lnTo>
                <a:lnTo>
                  <a:pt x="3568729" y="6660776"/>
                </a:lnTo>
                <a:lnTo>
                  <a:pt x="3623957" y="6660776"/>
                </a:lnTo>
                <a:lnTo>
                  <a:pt x="3623957" y="6442961"/>
                </a:lnTo>
                <a:lnTo>
                  <a:pt x="3632459" y="6485068"/>
                </a:lnTo>
                <a:cubicBezTo>
                  <a:pt x="3649406" y="6525127"/>
                  <a:pt x="3689078" y="6553235"/>
                  <a:pt x="3735314" y="6553235"/>
                </a:cubicBezTo>
                <a:cubicBezTo>
                  <a:pt x="3796962" y="6553235"/>
                  <a:pt x="3846940" y="6503264"/>
                  <a:pt x="3846940" y="6441624"/>
                </a:cubicBezTo>
                <a:cubicBezTo>
                  <a:pt x="3846930" y="6379985"/>
                  <a:pt x="3796962" y="6330013"/>
                  <a:pt x="3735314" y="6330013"/>
                </a:cubicBezTo>
                <a:close/>
                <a:moveTo>
                  <a:pt x="0" y="0"/>
                </a:moveTo>
                <a:lnTo>
                  <a:pt x="4054475" y="0"/>
                </a:lnTo>
                <a:lnTo>
                  <a:pt x="4054475" y="6858000"/>
                </a:lnTo>
                <a:lnTo>
                  <a:pt x="0" y="6858000"/>
                </a:lnTo>
                <a:close/>
              </a:path>
            </a:pathLst>
          </a:custGeom>
          <a:blipFill>
            <a:blip r:embed="rId2"/>
            <a:stretch>
              <a:fillRect/>
            </a:stretch>
          </a:blipFill>
        </p:spPr>
        <p:txBody>
          <a:bodyPr wrap="square">
            <a:noAutofit/>
          </a:bodyPr>
          <a:lstStyle>
            <a:lvl1pPr>
              <a:defRPr sz="1200">
                <a:solidFill>
                  <a:schemeClr val="bg1"/>
                </a:solidFill>
              </a:defRPr>
            </a:lvl1pPr>
          </a:lstStyle>
          <a:p>
            <a:r>
              <a:rPr lang="en-US"/>
              <a:t>Click icon to add picture</a:t>
            </a:r>
            <a:endParaRPr lang="en-US" dirty="0"/>
          </a:p>
        </p:txBody>
      </p:sp>
      <p:sp>
        <p:nvSpPr>
          <p:cNvPr id="11" name="Text Placeholder 3">
            <a:extLst>
              <a:ext uri="{FF2B5EF4-FFF2-40B4-BE49-F238E27FC236}">
                <a16:creationId xmlns:a16="http://schemas.microsoft.com/office/drawing/2014/main" id="{402DE0E9-9AC7-8C47-9E0A-6D205779D491}"/>
              </a:ext>
            </a:extLst>
          </p:cNvPr>
          <p:cNvSpPr>
            <a:spLocks noGrp="1"/>
          </p:cNvSpPr>
          <p:nvPr>
            <p:ph type="body" sz="quarter" idx="26" hasCustomPrompt="1"/>
          </p:nvPr>
        </p:nvSpPr>
        <p:spPr>
          <a:xfrm>
            <a:off x="531693" y="1565945"/>
            <a:ext cx="3080492" cy="383009"/>
          </a:xfrm>
        </p:spPr>
        <p:txBody>
          <a:bodyPr anchor="b"/>
          <a:lstStyle>
            <a:lvl1pPr marL="0" indent="0">
              <a:buClr>
                <a:schemeClr val="accent2"/>
              </a:buClr>
              <a:buFontTx/>
              <a:buNone/>
              <a:tabLst/>
              <a:defRPr sz="1600" b="0">
                <a:solidFill>
                  <a:schemeClr val="tx1"/>
                </a:solidFill>
                <a:latin typeface="Precisely Bold" panose="00000800000000000000" pitchFamily="2" charset="0"/>
              </a:defRPr>
            </a:lvl1pPr>
            <a:lvl2pPr marL="179388" indent="0">
              <a:buClr>
                <a:schemeClr val="accent2"/>
              </a:buClr>
              <a:buFontTx/>
              <a:buNone/>
              <a:tabLst/>
              <a:defRPr sz="1500" b="0">
                <a:solidFill>
                  <a:schemeClr val="tx1"/>
                </a:solidFill>
                <a:latin typeface="Precisely Bold" panose="00000800000000000000" pitchFamily="2" charset="0"/>
              </a:defRPr>
            </a:lvl2pPr>
            <a:lvl3pPr marL="360362" indent="0">
              <a:buClr>
                <a:schemeClr val="accent2"/>
              </a:buClr>
              <a:buFontTx/>
              <a:buNone/>
              <a:defRPr sz="1400" b="0">
                <a:solidFill>
                  <a:schemeClr val="tx1"/>
                </a:solidFill>
                <a:latin typeface="Precisely Bold" panose="00000800000000000000" pitchFamily="2" charset="0"/>
              </a:defRPr>
            </a:lvl3pPr>
            <a:lvl4pPr marL="540000" indent="0">
              <a:buClr>
                <a:schemeClr val="accent2"/>
              </a:buClr>
              <a:buFontTx/>
              <a:buNone/>
              <a:defRPr sz="1300" b="0">
                <a:solidFill>
                  <a:schemeClr val="tx1"/>
                </a:solidFill>
                <a:latin typeface="Precisely Bold" panose="00000800000000000000" pitchFamily="2" charset="0"/>
              </a:defRPr>
            </a:lvl4pPr>
            <a:lvl5pPr marL="719137" indent="0">
              <a:buClr>
                <a:schemeClr val="accent2"/>
              </a:buClr>
              <a:buFontTx/>
              <a:buNone/>
              <a:defRPr sz="1200" b="0">
                <a:solidFill>
                  <a:schemeClr val="tx1"/>
                </a:solidFill>
                <a:latin typeface="Precisely Bold" panose="00000800000000000000" pitchFamily="2" charset="0"/>
              </a:defRPr>
            </a:lvl5pPr>
            <a:lvl6pPr marL="900112" indent="0">
              <a:buClr>
                <a:schemeClr val="accent2"/>
              </a:buClr>
              <a:buFontTx/>
              <a:buNone/>
              <a:tabLst/>
              <a:defRPr sz="1100" b="0">
                <a:solidFill>
                  <a:schemeClr val="tx1"/>
                </a:solidFill>
                <a:latin typeface="Precisely Bold" panose="00000800000000000000" pitchFamily="2" charset="0"/>
              </a:defRPr>
            </a:lvl6pPr>
            <a:lvl7pPr marL="1079500" indent="0">
              <a:buClr>
                <a:schemeClr val="accent2"/>
              </a:buClr>
              <a:buFontTx/>
              <a:buNone/>
              <a:tabLst/>
              <a:defRPr sz="1000" b="0">
                <a:solidFill>
                  <a:schemeClr val="tx1"/>
                </a:solidFill>
                <a:latin typeface="Precisely Bold" panose="00000800000000000000" pitchFamily="2" charset="0"/>
              </a:defRPr>
            </a:lvl7pPr>
            <a:lvl8pPr marL="1260475" indent="0">
              <a:buClr>
                <a:schemeClr val="accent2"/>
              </a:buClr>
              <a:buFontTx/>
              <a:buNone/>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dirty="0"/>
              <a:t>Click to edit styles</a:t>
            </a:r>
          </a:p>
        </p:txBody>
      </p:sp>
      <p:sp>
        <p:nvSpPr>
          <p:cNvPr id="12" name="Text Placeholder 3">
            <a:extLst>
              <a:ext uri="{FF2B5EF4-FFF2-40B4-BE49-F238E27FC236}">
                <a16:creationId xmlns:a16="http://schemas.microsoft.com/office/drawing/2014/main" id="{73F476F0-0D8A-0E44-81F9-5D6EC0A93A16}"/>
              </a:ext>
            </a:extLst>
          </p:cNvPr>
          <p:cNvSpPr>
            <a:spLocks noGrp="1"/>
          </p:cNvSpPr>
          <p:nvPr>
            <p:ph type="body" sz="quarter" idx="34" hasCustomPrompt="1"/>
          </p:nvPr>
        </p:nvSpPr>
        <p:spPr>
          <a:xfrm>
            <a:off x="531693" y="2220687"/>
            <a:ext cx="3080492" cy="3769296"/>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p:txBody>
      </p:sp>
      <p:sp>
        <p:nvSpPr>
          <p:cNvPr id="13" name="Text Placeholder 3">
            <a:extLst>
              <a:ext uri="{FF2B5EF4-FFF2-40B4-BE49-F238E27FC236}">
                <a16:creationId xmlns:a16="http://schemas.microsoft.com/office/drawing/2014/main" id="{CE1D8679-5261-3D43-B918-A43DFD30A521}"/>
              </a:ext>
            </a:extLst>
          </p:cNvPr>
          <p:cNvSpPr>
            <a:spLocks noGrp="1"/>
          </p:cNvSpPr>
          <p:nvPr>
            <p:ph type="body" sz="quarter" idx="35" hasCustomPrompt="1"/>
          </p:nvPr>
        </p:nvSpPr>
        <p:spPr>
          <a:xfrm>
            <a:off x="4586859" y="1565945"/>
            <a:ext cx="3080492" cy="383009"/>
          </a:xfrm>
        </p:spPr>
        <p:txBody>
          <a:bodyPr anchor="b"/>
          <a:lstStyle>
            <a:lvl1pPr marL="0" indent="0">
              <a:buClr>
                <a:schemeClr val="accent2"/>
              </a:buClr>
              <a:buFontTx/>
              <a:buNone/>
              <a:tabLst/>
              <a:defRPr sz="1600" b="0">
                <a:solidFill>
                  <a:schemeClr val="tx1"/>
                </a:solidFill>
                <a:latin typeface="Precisely Bold" panose="00000800000000000000" pitchFamily="2" charset="0"/>
              </a:defRPr>
            </a:lvl1pPr>
            <a:lvl2pPr marL="179388" indent="0">
              <a:buClr>
                <a:schemeClr val="accent2"/>
              </a:buClr>
              <a:buFontTx/>
              <a:buNone/>
              <a:tabLst/>
              <a:defRPr sz="1500" b="0">
                <a:solidFill>
                  <a:schemeClr val="tx1"/>
                </a:solidFill>
                <a:latin typeface="Precisely Bold" panose="00000800000000000000" pitchFamily="2" charset="0"/>
              </a:defRPr>
            </a:lvl2pPr>
            <a:lvl3pPr marL="360362" indent="0">
              <a:buClr>
                <a:schemeClr val="accent2"/>
              </a:buClr>
              <a:buFontTx/>
              <a:buNone/>
              <a:defRPr sz="1400" b="0">
                <a:solidFill>
                  <a:schemeClr val="tx1"/>
                </a:solidFill>
                <a:latin typeface="Precisely Bold" panose="00000800000000000000" pitchFamily="2" charset="0"/>
              </a:defRPr>
            </a:lvl3pPr>
            <a:lvl4pPr marL="540000" indent="0">
              <a:buClr>
                <a:schemeClr val="accent2"/>
              </a:buClr>
              <a:buFontTx/>
              <a:buNone/>
              <a:defRPr sz="1300" b="0">
                <a:solidFill>
                  <a:schemeClr val="tx1"/>
                </a:solidFill>
                <a:latin typeface="Precisely Bold" panose="00000800000000000000" pitchFamily="2" charset="0"/>
              </a:defRPr>
            </a:lvl4pPr>
            <a:lvl5pPr marL="719137" indent="0">
              <a:buClr>
                <a:schemeClr val="accent2"/>
              </a:buClr>
              <a:buFontTx/>
              <a:buNone/>
              <a:defRPr sz="1200" b="0">
                <a:solidFill>
                  <a:schemeClr val="tx1"/>
                </a:solidFill>
                <a:latin typeface="Precisely Bold" panose="00000800000000000000" pitchFamily="2" charset="0"/>
              </a:defRPr>
            </a:lvl5pPr>
            <a:lvl6pPr marL="900112" indent="0">
              <a:buClr>
                <a:schemeClr val="accent2"/>
              </a:buClr>
              <a:buFontTx/>
              <a:buNone/>
              <a:tabLst/>
              <a:defRPr sz="1100" b="0">
                <a:solidFill>
                  <a:schemeClr val="tx1"/>
                </a:solidFill>
                <a:latin typeface="Precisely Bold" panose="00000800000000000000" pitchFamily="2" charset="0"/>
              </a:defRPr>
            </a:lvl6pPr>
            <a:lvl7pPr marL="1079500" indent="0">
              <a:buClr>
                <a:schemeClr val="accent2"/>
              </a:buClr>
              <a:buFontTx/>
              <a:buNone/>
              <a:tabLst/>
              <a:defRPr sz="1000" b="0">
                <a:solidFill>
                  <a:schemeClr val="tx1"/>
                </a:solidFill>
                <a:latin typeface="Precisely Bold" panose="00000800000000000000" pitchFamily="2" charset="0"/>
              </a:defRPr>
            </a:lvl7pPr>
            <a:lvl8pPr marL="1260475" indent="0">
              <a:buClr>
                <a:schemeClr val="accent2"/>
              </a:buClr>
              <a:buFontTx/>
              <a:buNone/>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dirty="0"/>
              <a:t>Click to edit styles</a:t>
            </a:r>
          </a:p>
        </p:txBody>
      </p:sp>
      <p:sp>
        <p:nvSpPr>
          <p:cNvPr id="15" name="Text Placeholder 3">
            <a:extLst>
              <a:ext uri="{FF2B5EF4-FFF2-40B4-BE49-F238E27FC236}">
                <a16:creationId xmlns:a16="http://schemas.microsoft.com/office/drawing/2014/main" id="{275C05C7-D2A3-C341-8064-7384263F7067}"/>
              </a:ext>
            </a:extLst>
          </p:cNvPr>
          <p:cNvSpPr>
            <a:spLocks noGrp="1"/>
          </p:cNvSpPr>
          <p:nvPr>
            <p:ph type="body" sz="quarter" idx="37" hasCustomPrompt="1"/>
          </p:nvPr>
        </p:nvSpPr>
        <p:spPr>
          <a:xfrm>
            <a:off x="4586859" y="2220687"/>
            <a:ext cx="3080492" cy="3769296"/>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p:txBody>
      </p:sp>
    </p:spTree>
    <p:extLst>
      <p:ext uri="{BB962C8B-B14F-4D97-AF65-F5344CB8AC3E}">
        <p14:creationId xmlns:p14="http://schemas.microsoft.com/office/powerpoint/2010/main" val="43527207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C534A5D-C7FF-A540-AFD4-1CE3CDCF07E1}"/>
              </a:ext>
            </a:extLst>
          </p:cNvPr>
          <p:cNvPicPr>
            <a:picLocks noChangeAspect="1"/>
          </p:cNvPicPr>
          <p:nvPr userDrawn="1"/>
        </p:nvPicPr>
        <p:blipFill rotWithShape="1">
          <a:blip r:embed="rId2"/>
          <a:srcRect l="25717" r="47551"/>
          <a:stretch/>
        </p:blipFill>
        <p:spPr>
          <a:xfrm>
            <a:off x="0" y="0"/>
            <a:ext cx="3259239" cy="6858000"/>
          </a:xfrm>
          <a:prstGeom prst="rect">
            <a:avLst/>
          </a:prstGeom>
        </p:spPr>
      </p:pic>
      <p:grpSp>
        <p:nvGrpSpPr>
          <p:cNvPr id="9" name="Group 8">
            <a:extLst>
              <a:ext uri="{FF2B5EF4-FFF2-40B4-BE49-F238E27FC236}">
                <a16:creationId xmlns:a16="http://schemas.microsoft.com/office/drawing/2014/main" id="{B6CA73B6-EE9F-A14F-9A24-FFCEDEF79174}"/>
              </a:ext>
            </a:extLst>
          </p:cNvPr>
          <p:cNvGrpSpPr/>
          <p:nvPr userDrawn="1"/>
        </p:nvGrpSpPr>
        <p:grpSpPr>
          <a:xfrm>
            <a:off x="11706254" y="6330013"/>
            <a:ext cx="278211" cy="330763"/>
            <a:chOff x="12902744" y="3817890"/>
            <a:chExt cx="268754" cy="319520"/>
          </a:xfrm>
          <a:solidFill>
            <a:schemeClr val="accent2"/>
          </a:solidFill>
        </p:grpSpPr>
        <p:sp>
          <p:nvSpPr>
            <p:cNvPr id="10" name="Freeform 9">
              <a:extLst>
                <a:ext uri="{FF2B5EF4-FFF2-40B4-BE49-F238E27FC236}">
                  <a16:creationId xmlns:a16="http://schemas.microsoft.com/office/drawing/2014/main" id="{FEC5941F-E751-3246-8B8A-34AE9ECB44B2}"/>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11" name="Freeform 10">
              <a:extLst>
                <a:ext uri="{FF2B5EF4-FFF2-40B4-BE49-F238E27FC236}">
                  <a16:creationId xmlns:a16="http://schemas.microsoft.com/office/drawing/2014/main" id="{AC3B3F1C-180D-DB40-9C37-1327730977B0}"/>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23" name="Text Placeholder 2">
            <a:extLst>
              <a:ext uri="{FF2B5EF4-FFF2-40B4-BE49-F238E27FC236}">
                <a16:creationId xmlns:a16="http://schemas.microsoft.com/office/drawing/2014/main" id="{AD4256A9-ACAC-F942-BC50-8A882496338C}"/>
              </a:ext>
            </a:extLst>
          </p:cNvPr>
          <p:cNvSpPr>
            <a:spLocks noGrp="1"/>
          </p:cNvSpPr>
          <p:nvPr>
            <p:ph type="body" sz="quarter" idx="17" hasCustomPrompt="1"/>
          </p:nvPr>
        </p:nvSpPr>
        <p:spPr>
          <a:xfrm>
            <a:off x="621022" y="1435827"/>
            <a:ext cx="2069169" cy="3314915"/>
          </a:xfrm>
        </p:spPr>
        <p:txBody>
          <a:bodyPr/>
          <a:lstStyle>
            <a:lvl1pPr marL="0"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1pPr>
            <a:lvl2pPr marL="179387"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2pPr>
            <a:lvl3pPr marL="360362"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3pPr>
            <a:lvl4pPr marL="539750"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4pPr>
            <a:lvl5pPr marL="719137"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5pPr>
            <a:lvl6pPr marL="900112"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6pPr>
            <a:lvl7pPr marL="1079500"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7pPr>
            <a:lvl8pPr marL="1260475" indent="0">
              <a:buClr>
                <a:schemeClr val="accent2"/>
              </a:buClr>
              <a:buFontTx/>
              <a:buNone/>
              <a:tabLst/>
              <a:defRPr kumimoji="0" lang="en-GB" sz="1800" b="0" i="0" u="none" strike="noStrike" kern="1200" cap="none" spc="0" normalizeH="0" baseline="0" dirty="0">
                <a:ln>
                  <a:noFill/>
                </a:ln>
                <a:solidFill>
                  <a:srgbClr val="FFFFFF"/>
                </a:solidFill>
                <a:effectLst/>
                <a:uLnTx/>
                <a:uFillTx/>
                <a:latin typeface="Precisely Light" pitchFamily="2" charset="0"/>
                <a:ea typeface="+mn-ea"/>
                <a:cs typeface="+mn-cs"/>
              </a:defRPr>
            </a:lvl8pPr>
            <a:lvl9pPr marL="1439862" indent="0">
              <a:buClr>
                <a:schemeClr val="accent2"/>
              </a:buClr>
              <a:buFontTx/>
              <a:buNone/>
              <a:tabLst/>
              <a:defRPr kumimoji="0" lang="en-US" sz="1800" b="0" i="0" u="none" strike="noStrike" kern="1200" cap="none" spc="0" normalizeH="0" baseline="0" dirty="0">
                <a:ln>
                  <a:noFill/>
                </a:ln>
                <a:solidFill>
                  <a:srgbClr val="FFFFFF"/>
                </a:solidFill>
                <a:effectLst/>
                <a:uLnTx/>
                <a:uFillTx/>
                <a:latin typeface="Precisely Light" pitchFamily="2" charset="0"/>
                <a:ea typeface="+mn-ea"/>
                <a:cs typeface="+mn-cs"/>
              </a:defRPr>
            </a:lvl9pPr>
          </a:lstStyle>
          <a:p>
            <a:pPr lvl="0"/>
            <a:r>
              <a:rPr lang="en-GB" dirty="0"/>
              <a:t>“Lorem ipsum </a:t>
            </a:r>
            <a:r>
              <a:rPr lang="en-GB" dirty="0" err="1"/>
              <a:t>dolor</a:t>
            </a:r>
            <a:r>
              <a:rPr lang="en-GB" dirty="0"/>
              <a:t> sit </a:t>
            </a:r>
            <a:r>
              <a:rPr lang="en-GB" dirty="0" err="1"/>
              <a:t>amet</a:t>
            </a:r>
            <a:r>
              <a:rPr lang="en-GB" dirty="0"/>
              <a:t>, cons </a:t>
            </a:r>
            <a:r>
              <a:rPr lang="en-GB" dirty="0" err="1"/>
              <a:t>ecte</a:t>
            </a:r>
            <a:r>
              <a:rPr lang="en-GB" dirty="0"/>
              <a:t> tur </a:t>
            </a:r>
            <a:r>
              <a:rPr lang="en-GB" dirty="0" err="1"/>
              <a:t>adipiscing</a:t>
            </a:r>
            <a:r>
              <a:rPr lang="en-GB" dirty="0"/>
              <a:t> </a:t>
            </a:r>
            <a:r>
              <a:rPr lang="en-GB" dirty="0" err="1"/>
              <a:t>elit</a:t>
            </a:r>
            <a:r>
              <a:rPr lang="en-GB" dirty="0"/>
              <a:t>, </a:t>
            </a:r>
            <a:r>
              <a:rPr lang="en-GB" dirty="0" err="1"/>
              <a:t>sed</a:t>
            </a:r>
            <a:r>
              <a:rPr lang="en-GB" dirty="0"/>
              <a:t> do </a:t>
            </a:r>
            <a:r>
              <a:rPr lang="en-GB" dirty="0" err="1"/>
              <a:t>eiusmo</a:t>
            </a:r>
            <a:r>
              <a:rPr lang="en-GB" dirty="0"/>
              <a:t> det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sed</a:t>
            </a:r>
            <a:r>
              <a:rPr lang="en-GB" dirty="0"/>
              <a:t> </a:t>
            </a:r>
            <a:r>
              <a:rPr lang="en-GB" dirty="0" err="1"/>
              <a:t>veniam</a:t>
            </a:r>
            <a:r>
              <a:rPr lang="en-GB" dirty="0"/>
              <a:t>, </a:t>
            </a:r>
            <a:r>
              <a:rPr lang="en-GB" dirty="0" err="1"/>
              <a:t>quis</a:t>
            </a:r>
            <a:r>
              <a:rPr lang="en-GB" dirty="0"/>
              <a:t> dolore </a:t>
            </a:r>
            <a:r>
              <a:rPr lang="en-GB" dirty="0" err="1"/>
              <a:t>consequat</a:t>
            </a:r>
            <a:r>
              <a:rPr lang="en-GB" dirty="0"/>
              <a:t>. Duis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dolore”.</a:t>
            </a:r>
          </a:p>
          <a:p>
            <a:pPr lvl="0"/>
            <a:endParaRPr lang="en-GB" dirty="0"/>
          </a:p>
          <a:p>
            <a:pPr lvl="0"/>
            <a:endParaRPr lang="en-GB" dirty="0"/>
          </a:p>
        </p:txBody>
      </p:sp>
      <p:sp>
        <p:nvSpPr>
          <p:cNvPr id="24" name="Text Placeholder 2">
            <a:extLst>
              <a:ext uri="{FF2B5EF4-FFF2-40B4-BE49-F238E27FC236}">
                <a16:creationId xmlns:a16="http://schemas.microsoft.com/office/drawing/2014/main" id="{6D65C722-844B-A14F-9D71-E6F7F055E1FB}"/>
              </a:ext>
            </a:extLst>
          </p:cNvPr>
          <p:cNvSpPr>
            <a:spLocks noGrp="1"/>
          </p:cNvSpPr>
          <p:nvPr>
            <p:ph type="body" sz="quarter" idx="18" hasCustomPrompt="1"/>
          </p:nvPr>
        </p:nvSpPr>
        <p:spPr>
          <a:xfrm>
            <a:off x="621022" y="4940821"/>
            <a:ext cx="2069169" cy="499772"/>
          </a:xfrm>
        </p:spPr>
        <p:txBody>
          <a:bodyPr/>
          <a:lstStyle>
            <a:lvl1pPr marL="0" indent="0">
              <a:spcBef>
                <a:spcPts val="0"/>
              </a:spcBef>
              <a:buClr>
                <a:schemeClr val="accent2"/>
              </a:buClr>
              <a:buFontTx/>
              <a:buNone/>
              <a:tabLst/>
              <a:defRPr kumimoji="0" lang="en-GB" sz="1400" b="0" i="0" u="none" strike="noStrike" kern="1200" cap="none" spc="0" normalizeH="0" baseline="0" dirty="0">
                <a:ln>
                  <a:noFill/>
                </a:ln>
                <a:solidFill>
                  <a:srgbClr val="FFFFFF"/>
                </a:solidFill>
                <a:effectLst/>
                <a:uLnTx/>
                <a:uFillTx/>
                <a:latin typeface="Precisely Bold" panose="00000800000000000000" pitchFamily="2" charset="0"/>
                <a:ea typeface="+mn-ea"/>
                <a:cs typeface="+mn-cs"/>
              </a:defRPr>
            </a:lvl1pPr>
            <a:lvl2pPr marL="179387" indent="0">
              <a:buClr>
                <a:schemeClr val="accent2"/>
              </a:buClr>
              <a:buFontTx/>
              <a:buNone/>
              <a:tabLst/>
              <a:defRPr sz="1400" b="0" i="0">
                <a:solidFill>
                  <a:schemeClr val="bg1"/>
                </a:solidFill>
                <a:latin typeface="Precisely Light" pitchFamily="2" charset="0"/>
              </a:defRPr>
            </a:lvl2pPr>
            <a:lvl3pPr marL="360362" indent="0">
              <a:buClr>
                <a:schemeClr val="accent2"/>
              </a:buClr>
              <a:buFontTx/>
              <a:buNone/>
              <a:tabLst/>
              <a:defRPr sz="1200" b="0" i="0">
                <a:solidFill>
                  <a:schemeClr val="bg1"/>
                </a:solidFill>
                <a:latin typeface="Precisely Light" pitchFamily="2" charset="0"/>
              </a:defRPr>
            </a:lvl3pPr>
            <a:lvl4pPr marL="539750" indent="0">
              <a:buClr>
                <a:schemeClr val="accent2"/>
              </a:buClr>
              <a:buFontTx/>
              <a:buNone/>
              <a:tabLst/>
              <a:defRPr sz="1100" b="0" i="0">
                <a:solidFill>
                  <a:schemeClr val="bg1"/>
                </a:solidFill>
                <a:latin typeface="Precisely Light" pitchFamily="2" charset="0"/>
              </a:defRPr>
            </a:lvl4pPr>
            <a:lvl5pPr marL="719137" indent="0">
              <a:buClr>
                <a:schemeClr val="accent2"/>
              </a:buClr>
              <a:buFontTx/>
              <a:buNone/>
              <a:tabLst/>
              <a:defRPr sz="1100" b="0" i="0">
                <a:solidFill>
                  <a:schemeClr val="bg1"/>
                </a:solidFill>
                <a:latin typeface="Precisely Light" pitchFamily="2" charset="0"/>
              </a:defRPr>
            </a:lvl5pPr>
            <a:lvl6pPr marL="900112" indent="0">
              <a:buClr>
                <a:schemeClr val="accent2"/>
              </a:buClr>
              <a:buFontTx/>
              <a:buNone/>
              <a:tabLst/>
              <a:defRPr sz="1000" b="0" i="0">
                <a:solidFill>
                  <a:schemeClr val="bg1"/>
                </a:solidFill>
                <a:latin typeface="Precisely Light" pitchFamily="2" charset="0"/>
              </a:defRPr>
            </a:lvl6pPr>
            <a:lvl7pPr marL="1079500" indent="0">
              <a:buClr>
                <a:schemeClr val="accent2"/>
              </a:buClr>
              <a:buFontTx/>
              <a:buNone/>
              <a:tabLst/>
              <a:defRPr sz="900" b="0" i="0">
                <a:solidFill>
                  <a:schemeClr val="bg1"/>
                </a:solidFill>
                <a:latin typeface="Precisely Light" pitchFamily="2" charset="0"/>
              </a:defRPr>
            </a:lvl7pPr>
            <a:lvl8pPr marL="1260475" indent="0">
              <a:buClr>
                <a:schemeClr val="accent2"/>
              </a:buClr>
              <a:buFontTx/>
              <a:buNone/>
              <a:tabLst/>
              <a:defRPr sz="800" b="0" i="0">
                <a:solidFill>
                  <a:schemeClr val="bg1"/>
                </a:solidFill>
                <a:latin typeface="Precisely Light" pitchFamily="2" charset="0"/>
              </a:defRPr>
            </a:lvl8pPr>
            <a:lvl9pPr marL="1439862" indent="0">
              <a:buClr>
                <a:schemeClr val="accent2"/>
              </a:buClr>
              <a:buFontTx/>
              <a:buNone/>
              <a:tabLst/>
              <a:defRPr sz="700" b="0" i="0">
                <a:solidFill>
                  <a:schemeClr val="bg1"/>
                </a:solidFill>
                <a:latin typeface="Precisely Light" pitchFamily="2" charset="0"/>
              </a:defRPr>
            </a:lvl9pPr>
          </a:lstStyle>
          <a:p>
            <a:pPr lvl="0"/>
            <a:r>
              <a:rPr lang="en-GB" dirty="0"/>
              <a:t>Name Surname</a:t>
            </a:r>
            <a:br>
              <a:rPr lang="en-GB" dirty="0"/>
            </a:br>
            <a:r>
              <a:rPr lang="en-GB" dirty="0"/>
              <a:t>Job Title</a:t>
            </a:r>
            <a:br>
              <a:rPr lang="en-GB" dirty="0"/>
            </a:br>
            <a:endParaRPr lang="en-GB" dirty="0"/>
          </a:p>
        </p:txBody>
      </p:sp>
      <p:sp>
        <p:nvSpPr>
          <p:cNvPr id="4" name="Picture Placeholder 3">
            <a:extLst>
              <a:ext uri="{FF2B5EF4-FFF2-40B4-BE49-F238E27FC236}">
                <a16:creationId xmlns:a16="http://schemas.microsoft.com/office/drawing/2014/main" id="{D21DC6A1-89E4-A245-A241-4D00F0D85039}"/>
              </a:ext>
            </a:extLst>
          </p:cNvPr>
          <p:cNvSpPr>
            <a:spLocks noGrp="1"/>
          </p:cNvSpPr>
          <p:nvPr>
            <p:ph type="pic" sz="quarter" idx="19"/>
          </p:nvPr>
        </p:nvSpPr>
        <p:spPr>
          <a:xfrm>
            <a:off x="620713" y="525463"/>
            <a:ext cx="2069169" cy="641350"/>
          </a:xfrm>
          <a:blipFill>
            <a:blip r:embed="rId3"/>
            <a:stretch>
              <a:fillRect/>
            </a:stretch>
          </a:blipFill>
        </p:spPr>
        <p:txBody>
          <a:bodyPr/>
          <a:lstStyle>
            <a:lvl1pPr marL="0" indent="0">
              <a:buFontTx/>
              <a:buNone/>
              <a:defRPr sz="100"/>
            </a:lvl1pPr>
          </a:lstStyle>
          <a:p>
            <a:r>
              <a:rPr lang="en-US"/>
              <a:t>Click icon to add picture</a:t>
            </a:r>
            <a:endParaRPr lang="en-US" dirty="0"/>
          </a:p>
        </p:txBody>
      </p:sp>
      <p:sp>
        <p:nvSpPr>
          <p:cNvPr id="27" name="Title 10">
            <a:extLst>
              <a:ext uri="{FF2B5EF4-FFF2-40B4-BE49-F238E27FC236}">
                <a16:creationId xmlns:a16="http://schemas.microsoft.com/office/drawing/2014/main" id="{C19D9F1F-1686-F641-82A2-0964F870755C}"/>
              </a:ext>
            </a:extLst>
          </p:cNvPr>
          <p:cNvSpPr>
            <a:spLocks noGrp="1"/>
          </p:cNvSpPr>
          <p:nvPr>
            <p:ph type="ctrTitle" hasCustomPrompt="1"/>
          </p:nvPr>
        </p:nvSpPr>
        <p:spPr>
          <a:xfrm>
            <a:off x="3789304" y="615521"/>
            <a:ext cx="3848723" cy="1084691"/>
          </a:xfrm>
        </p:spPr>
        <p:txBody>
          <a:bodyPr/>
          <a:lstStyle>
            <a:lvl1pPr marL="0" indent="0" algn="l" defTabSz="914400" rtl="0" eaLnBrk="1" latinLnBrk="0" hangingPunct="1">
              <a:lnSpc>
                <a:spcPct val="90000"/>
              </a:lnSpc>
              <a:spcBef>
                <a:spcPct val="0"/>
              </a:spcBef>
              <a:buNone/>
              <a:tabLst>
                <a:tab pos="352425" algn="l"/>
              </a:tabLst>
              <a:defRPr lang="en-US" sz="2800" b="0" i="0" kern="0" dirty="0">
                <a:solidFill>
                  <a:schemeClr val="tx2"/>
                </a:solidFill>
                <a:latin typeface="Precisely Bold" panose="00000800000000000000" pitchFamily="2" charset="0"/>
                <a:ea typeface="+mj-ea"/>
                <a:cs typeface="+mj-cs"/>
              </a:defRPr>
            </a:lvl1pPr>
          </a:lstStyle>
          <a:p>
            <a:r>
              <a:rPr lang="en-US" sz="2800" kern="0" dirty="0">
                <a:solidFill>
                  <a:schemeClr val="tx2"/>
                </a:solidFill>
              </a:rPr>
              <a:t>Insert introduction Lorem ipsum dolor sit </a:t>
            </a:r>
            <a:r>
              <a:rPr lang="en-US" sz="2800" kern="0" dirty="0" err="1">
                <a:solidFill>
                  <a:schemeClr val="tx2"/>
                </a:solidFill>
              </a:rPr>
              <a:t>amet</a:t>
            </a:r>
            <a:r>
              <a:rPr lang="en-US" sz="2800" kern="0" dirty="0">
                <a:solidFill>
                  <a:schemeClr val="tx2"/>
                </a:solidFill>
              </a:rPr>
              <a:t>, cons </a:t>
            </a:r>
            <a:r>
              <a:rPr lang="en-US" sz="2800" kern="0" dirty="0" err="1">
                <a:solidFill>
                  <a:schemeClr val="tx2"/>
                </a:solidFill>
              </a:rPr>
              <a:t>ecte</a:t>
            </a:r>
            <a:r>
              <a:rPr lang="en-US" sz="2800" kern="0" dirty="0">
                <a:solidFill>
                  <a:schemeClr val="tx2"/>
                </a:solidFill>
              </a:rPr>
              <a:t> tur</a:t>
            </a:r>
            <a:endParaRPr lang="en-US" sz="2800" dirty="0">
              <a:solidFill>
                <a:schemeClr val="tx2"/>
              </a:solidFill>
            </a:endParaRPr>
          </a:p>
        </p:txBody>
      </p:sp>
      <p:sp>
        <p:nvSpPr>
          <p:cNvPr id="34" name="Text Placeholder 3">
            <a:extLst>
              <a:ext uri="{FF2B5EF4-FFF2-40B4-BE49-F238E27FC236}">
                <a16:creationId xmlns:a16="http://schemas.microsoft.com/office/drawing/2014/main" id="{DE119DD4-C374-9342-9B87-5D9B5F6E89A7}"/>
              </a:ext>
            </a:extLst>
          </p:cNvPr>
          <p:cNvSpPr>
            <a:spLocks noGrp="1"/>
          </p:cNvSpPr>
          <p:nvPr>
            <p:ph type="body" sz="quarter" idx="35" hasCustomPrompt="1"/>
          </p:nvPr>
        </p:nvSpPr>
        <p:spPr>
          <a:xfrm>
            <a:off x="3802555" y="2010260"/>
            <a:ext cx="3835472" cy="4119074"/>
          </a:xfrm>
        </p:spPr>
        <p:txBody>
          <a:bodyPr/>
          <a:lstStyle>
            <a:lvl1pPr marL="0" indent="0">
              <a:spcBef>
                <a:spcPts val="1000"/>
              </a:spcBef>
              <a:spcAft>
                <a:spcPts val="300"/>
              </a:spcAft>
              <a:buClr>
                <a:schemeClr val="accent2"/>
              </a:buClr>
              <a:buFontTx/>
              <a:buNone/>
              <a:tabLst/>
              <a:defRPr kumimoji="0" lang="en-GB" sz="1300" b="0" i="0" u="none" strike="noStrike" kern="1200" cap="none" spc="0" normalizeH="0" baseline="0" dirty="0">
                <a:ln>
                  <a:noFill/>
                </a:ln>
                <a:solidFill>
                  <a:srgbClr val="000000"/>
                </a:solidFill>
                <a:effectLst/>
                <a:uLnTx/>
                <a:uFillTx/>
                <a:latin typeface="Precisely Bold" panose="00000800000000000000" pitchFamily="2" charset="0"/>
                <a:ea typeface="+mn-ea"/>
                <a:cs typeface="+mn-cs"/>
              </a:defRPr>
            </a:lvl1pPr>
            <a:lvl2pPr marL="144463" marR="0" indent="-144463" algn="l" defTabSz="914400" rtl="0" eaLnBrk="1" fontAlgn="auto" latinLnBrk="0" hangingPunct="1">
              <a:lnSpc>
                <a:spcPct val="100000"/>
              </a:lnSpc>
              <a:spcBef>
                <a:spcPts val="0"/>
              </a:spcBef>
              <a:spcAft>
                <a:spcPts val="200"/>
              </a:spcAft>
              <a:buClr>
                <a:schemeClr val="accent2"/>
              </a:buClr>
              <a:buSzTx/>
              <a:buFont typeface="Arial" panose="020B0604020202020204" pitchFamily="34" charset="0"/>
              <a:buChar char="•"/>
              <a:tabLst/>
              <a:defRPr sz="1300" b="0" i="0">
                <a:solidFill>
                  <a:schemeClr val="tx1"/>
                </a:solidFill>
                <a:latin typeface="Precisely Light" pitchFamily="2" charset="0"/>
              </a:defRPr>
            </a:lvl2pPr>
            <a:lvl3pPr>
              <a:buClr>
                <a:schemeClr val="accent2"/>
              </a:buClr>
              <a:defRPr sz="13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300" b="0" i="0">
                <a:solidFill>
                  <a:schemeClr val="tx1"/>
                </a:solidFill>
                <a:latin typeface="Precisely Light" pitchFamily="2" charset="0"/>
              </a:defRPr>
            </a:lvl5pPr>
            <a:lvl6pPr marL="1079500" indent="-179388">
              <a:buClr>
                <a:schemeClr val="accent2"/>
              </a:buClr>
              <a:tabLst/>
              <a:defRPr sz="1300" b="0" i="0">
                <a:solidFill>
                  <a:schemeClr val="tx1"/>
                </a:solidFill>
                <a:latin typeface="Precisely Light" pitchFamily="2" charset="0"/>
              </a:defRPr>
            </a:lvl6pPr>
            <a:lvl7pPr marL="1258888" indent="-179388">
              <a:buClr>
                <a:schemeClr val="accent2"/>
              </a:buClr>
              <a:tabLst/>
              <a:defRPr sz="1300" b="0" i="0">
                <a:solidFill>
                  <a:schemeClr val="tx1"/>
                </a:solidFill>
                <a:latin typeface="Precisely Light" pitchFamily="2" charset="0"/>
              </a:defRPr>
            </a:lvl7pPr>
            <a:lvl8pPr marL="1439863" indent="-179388">
              <a:buClr>
                <a:schemeClr val="accent2"/>
              </a:buClr>
              <a:tabLst/>
              <a:defRPr sz="1300" b="0" i="0">
                <a:solidFill>
                  <a:schemeClr val="tx1"/>
                </a:solidFill>
                <a:latin typeface="Precisely Light" pitchFamily="2" charset="0"/>
              </a:defRPr>
            </a:lvl8pPr>
            <a:lvl9pPr marL="1619250" indent="-179388">
              <a:tabLst/>
              <a:defRPr sz="800" b="1">
                <a:solidFill>
                  <a:schemeClr val="tx1"/>
                </a:solidFill>
              </a:defRPr>
            </a:lvl9pPr>
          </a:lstStyle>
          <a:p>
            <a:pPr marL="0" marR="0" lvl="0" indent="0" algn="l" defTabSz="914400" rtl="0" eaLnBrk="1" fontAlgn="auto" latinLnBrk="0" hangingPunct="1">
              <a:lnSpc>
                <a:spcPct val="100000"/>
              </a:lnSpc>
              <a:spcBef>
                <a:spcPts val="0"/>
              </a:spcBef>
              <a:spcAft>
                <a:spcPts val="300"/>
              </a:spcAft>
              <a:buClr>
                <a:srgbClr val="8017E0"/>
              </a:buClr>
              <a:buSzTx/>
              <a:buFont typeface="Arial" panose="020B0604020202020204" pitchFamily="34" charset="0"/>
              <a:buNone/>
              <a:tabLst/>
              <a:defRPr/>
            </a:pPr>
            <a:r>
              <a:rPr lang="en-GB" dirty="0"/>
              <a:t>OBJECTIVE</a:t>
            </a:r>
          </a:p>
          <a:p>
            <a:pPr lvl="1"/>
            <a:r>
              <a:rPr lang="en-GB" dirty="0"/>
              <a:t>lorem ipsum </a:t>
            </a:r>
            <a:r>
              <a:rPr lang="en-GB" dirty="0" err="1"/>
              <a:t>dolor</a:t>
            </a:r>
            <a:r>
              <a:rPr lang="en-GB" dirty="0"/>
              <a:t> sit </a:t>
            </a:r>
            <a:r>
              <a:rPr lang="en-GB" dirty="0" err="1"/>
              <a:t>amet</a:t>
            </a:r>
            <a:r>
              <a:rPr lang="en-GB" dirty="0"/>
              <a:t>, cons </a:t>
            </a:r>
            <a:r>
              <a:rPr lang="en-GB" dirty="0" err="1"/>
              <a:t>ecte</a:t>
            </a:r>
            <a:r>
              <a:rPr lang="en-GB" dirty="0"/>
              <a:t> tur</a:t>
            </a:r>
          </a:p>
          <a:p>
            <a:pPr lvl="1"/>
            <a:r>
              <a:rPr lang="en-GB" dirty="0" err="1"/>
              <a:t>adipiscing</a:t>
            </a:r>
            <a:r>
              <a:rPr lang="en-GB" dirty="0"/>
              <a:t> </a:t>
            </a:r>
            <a:r>
              <a:rPr lang="en-GB" dirty="0" err="1"/>
              <a:t>elit</a:t>
            </a:r>
            <a:r>
              <a:rPr lang="en-GB" dirty="0"/>
              <a:t>, </a:t>
            </a:r>
            <a:r>
              <a:rPr lang="en-GB" dirty="0" err="1"/>
              <a:t>sed</a:t>
            </a:r>
            <a:r>
              <a:rPr lang="en-GB" dirty="0"/>
              <a:t> do </a:t>
            </a:r>
            <a:r>
              <a:rPr lang="en-GB" dirty="0" err="1"/>
              <a:t>eiusmo</a:t>
            </a:r>
            <a:r>
              <a:rPr lang="en-GB" dirty="0"/>
              <a:t> det  </a:t>
            </a:r>
            <a:r>
              <a:rPr lang="en-GB" dirty="0" err="1"/>
              <a:t>tempor</a:t>
            </a:r>
            <a:endParaRPr lang="en-GB" dirty="0"/>
          </a:p>
          <a:p>
            <a:pPr lvl="1"/>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endParaRPr lang="en-GB" dirty="0"/>
          </a:p>
          <a:p>
            <a:pPr marL="144463" marR="0" lvl="1" indent="-144463" algn="l" defTabSz="914400" rtl="0" eaLnBrk="1" fontAlgn="auto" latinLnBrk="0" hangingPunct="1">
              <a:lnSpc>
                <a:spcPct val="100000"/>
              </a:lnSpc>
              <a:spcBef>
                <a:spcPts val="0"/>
              </a:spcBef>
              <a:spcAft>
                <a:spcPts val="200"/>
              </a:spcAft>
              <a:buClr>
                <a:schemeClr val="accent2"/>
              </a:buClr>
              <a:buSzTx/>
              <a:buFont typeface="Arial" panose="020B0604020202020204" pitchFamily="34" charset="0"/>
              <a:buChar char="•"/>
              <a:tabLst/>
              <a:defRPr/>
            </a:pP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endParaRPr lang="en-GB" dirty="0"/>
          </a:p>
          <a:p>
            <a:pPr lvl="0"/>
            <a:r>
              <a:rPr lang="en-GB" dirty="0"/>
              <a:t>CHALLENGES</a:t>
            </a:r>
          </a:p>
          <a:p>
            <a:pPr lvl="1"/>
            <a:r>
              <a:rPr lang="en-GB" dirty="0"/>
              <a:t>Lorem ipsum </a:t>
            </a:r>
            <a:r>
              <a:rPr lang="en-GB" dirty="0" err="1"/>
              <a:t>dolor</a:t>
            </a:r>
            <a:r>
              <a:rPr lang="en-GB" dirty="0"/>
              <a:t> sit </a:t>
            </a:r>
            <a:r>
              <a:rPr lang="en-GB" dirty="0" err="1"/>
              <a:t>amet</a:t>
            </a:r>
            <a:r>
              <a:rPr lang="en-GB" dirty="0"/>
              <a:t>, cons </a:t>
            </a:r>
            <a:r>
              <a:rPr lang="en-GB" dirty="0" err="1"/>
              <a:t>ecte</a:t>
            </a:r>
            <a:r>
              <a:rPr lang="en-GB" dirty="0"/>
              <a:t> tur</a:t>
            </a:r>
          </a:p>
          <a:p>
            <a:pPr lvl="1"/>
            <a:r>
              <a:rPr lang="en-GB" dirty="0" err="1"/>
              <a:t>adipiscing</a:t>
            </a:r>
            <a:r>
              <a:rPr lang="en-GB" dirty="0"/>
              <a:t> </a:t>
            </a:r>
            <a:r>
              <a:rPr lang="en-GB" dirty="0" err="1"/>
              <a:t>elit</a:t>
            </a:r>
            <a:r>
              <a:rPr lang="en-GB" dirty="0"/>
              <a:t>, </a:t>
            </a:r>
            <a:r>
              <a:rPr lang="en-GB" dirty="0" err="1"/>
              <a:t>sed</a:t>
            </a:r>
            <a:r>
              <a:rPr lang="en-GB" dirty="0"/>
              <a:t> do </a:t>
            </a:r>
            <a:r>
              <a:rPr lang="en-GB" dirty="0" err="1"/>
              <a:t>eiusmo</a:t>
            </a:r>
            <a:r>
              <a:rPr lang="en-GB" dirty="0"/>
              <a:t> det  </a:t>
            </a:r>
            <a:r>
              <a:rPr lang="en-GB" dirty="0" err="1"/>
              <a:t>tempor</a:t>
            </a:r>
            <a:endParaRPr lang="en-GB" dirty="0"/>
          </a:p>
          <a:p>
            <a:pPr lvl="1"/>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endParaRPr lang="en-GB" dirty="0"/>
          </a:p>
          <a:p>
            <a:pPr lvl="1"/>
            <a:r>
              <a:rPr lang="en-GB" dirty="0" err="1"/>
              <a:t>adipiscing</a:t>
            </a:r>
            <a:r>
              <a:rPr lang="en-GB" dirty="0"/>
              <a:t> </a:t>
            </a:r>
            <a:r>
              <a:rPr lang="en-GB" dirty="0" err="1"/>
              <a:t>elit</a:t>
            </a:r>
            <a:r>
              <a:rPr lang="en-GB" dirty="0"/>
              <a:t>, </a:t>
            </a:r>
            <a:r>
              <a:rPr lang="en-GB" dirty="0" err="1"/>
              <a:t>sed</a:t>
            </a:r>
            <a:r>
              <a:rPr lang="en-GB" dirty="0"/>
              <a:t> do </a:t>
            </a:r>
            <a:r>
              <a:rPr lang="en-GB" dirty="0" err="1"/>
              <a:t>eiusmo</a:t>
            </a:r>
            <a:r>
              <a:rPr lang="en-GB" dirty="0"/>
              <a:t> det  </a:t>
            </a:r>
            <a:r>
              <a:rPr lang="en-GB" dirty="0" err="1"/>
              <a:t>tempor</a:t>
            </a:r>
            <a:endParaRPr lang="en-GB" dirty="0"/>
          </a:p>
          <a:p>
            <a:pPr lvl="1"/>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endParaRPr lang="en-GB" dirty="0"/>
          </a:p>
          <a:p>
            <a:pPr marL="144463" marR="0" lvl="1" indent="-144463" algn="l" defTabSz="914400" rtl="0" eaLnBrk="1" fontAlgn="auto" latinLnBrk="0" hangingPunct="1">
              <a:lnSpc>
                <a:spcPct val="100000"/>
              </a:lnSpc>
              <a:spcBef>
                <a:spcPts val="0"/>
              </a:spcBef>
              <a:spcAft>
                <a:spcPts val="200"/>
              </a:spcAft>
              <a:buClr>
                <a:schemeClr val="accent2"/>
              </a:buClr>
              <a:buSzTx/>
              <a:buFont typeface="Arial" panose="020B0604020202020204" pitchFamily="34" charset="0"/>
              <a:buChar char="•"/>
              <a:tabLst/>
              <a:defRPr/>
            </a:pPr>
            <a:r>
              <a:rPr lang="en-GB" dirty="0" err="1"/>
              <a:t>adipiscing</a:t>
            </a:r>
            <a:r>
              <a:rPr lang="en-GB" dirty="0"/>
              <a:t> </a:t>
            </a:r>
            <a:r>
              <a:rPr lang="en-GB" dirty="0" err="1"/>
              <a:t>elit</a:t>
            </a:r>
            <a:r>
              <a:rPr lang="en-GB" dirty="0"/>
              <a:t>, </a:t>
            </a:r>
            <a:r>
              <a:rPr lang="en-GB" dirty="0" err="1"/>
              <a:t>sed</a:t>
            </a:r>
            <a:r>
              <a:rPr lang="en-GB" dirty="0"/>
              <a:t> do </a:t>
            </a:r>
            <a:r>
              <a:rPr lang="en-GB" dirty="0" err="1"/>
              <a:t>eiusmo</a:t>
            </a:r>
            <a:r>
              <a:rPr lang="en-GB" dirty="0"/>
              <a:t> det  </a:t>
            </a:r>
            <a:r>
              <a:rPr lang="en-GB" dirty="0" err="1"/>
              <a:t>tempor</a:t>
            </a:r>
            <a:endParaRPr lang="en-GB" dirty="0"/>
          </a:p>
          <a:p>
            <a:pPr lvl="0"/>
            <a:r>
              <a:rPr lang="en-GB" dirty="0"/>
              <a:t>SOLUTION</a:t>
            </a:r>
          </a:p>
          <a:p>
            <a:pPr lvl="1"/>
            <a:r>
              <a:rPr lang="en-GB" dirty="0"/>
              <a:t>Lorem ipsum </a:t>
            </a:r>
            <a:r>
              <a:rPr lang="en-GB" dirty="0" err="1"/>
              <a:t>dolor</a:t>
            </a:r>
            <a:r>
              <a:rPr lang="en-GB" dirty="0"/>
              <a:t> sit </a:t>
            </a:r>
            <a:r>
              <a:rPr lang="en-GB" dirty="0" err="1"/>
              <a:t>amet</a:t>
            </a:r>
            <a:r>
              <a:rPr lang="en-GB" dirty="0"/>
              <a:t>, cons </a:t>
            </a:r>
            <a:r>
              <a:rPr lang="en-GB" dirty="0" err="1"/>
              <a:t>ecte</a:t>
            </a:r>
            <a:r>
              <a:rPr lang="en-GB" dirty="0"/>
              <a:t> tur</a:t>
            </a:r>
          </a:p>
          <a:p>
            <a:pPr lvl="1"/>
            <a:r>
              <a:rPr lang="en-GB" dirty="0" err="1"/>
              <a:t>adipiscing</a:t>
            </a:r>
            <a:r>
              <a:rPr lang="en-GB" dirty="0"/>
              <a:t> </a:t>
            </a:r>
            <a:r>
              <a:rPr lang="en-GB" dirty="0" err="1"/>
              <a:t>elit</a:t>
            </a:r>
            <a:r>
              <a:rPr lang="en-GB" dirty="0"/>
              <a:t>, </a:t>
            </a:r>
            <a:r>
              <a:rPr lang="en-GB" dirty="0" err="1"/>
              <a:t>sed</a:t>
            </a:r>
            <a:r>
              <a:rPr lang="en-GB" dirty="0"/>
              <a:t> do </a:t>
            </a:r>
            <a:r>
              <a:rPr lang="en-GB" dirty="0" err="1"/>
              <a:t>eiusmo</a:t>
            </a:r>
            <a:r>
              <a:rPr lang="en-GB" dirty="0"/>
              <a:t> det  </a:t>
            </a:r>
            <a:r>
              <a:rPr lang="en-GB" dirty="0" err="1"/>
              <a:t>tempor</a:t>
            </a:r>
            <a:endParaRPr lang="en-GB" dirty="0"/>
          </a:p>
          <a:p>
            <a:pPr lvl="1"/>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endParaRPr lang="en-GB" dirty="0"/>
          </a:p>
          <a:p>
            <a:pPr lvl="1"/>
            <a:endParaRPr lang="en-GB" dirty="0"/>
          </a:p>
          <a:p>
            <a:pPr lvl="1"/>
            <a:endParaRPr lang="en-GB" dirty="0"/>
          </a:p>
          <a:p>
            <a:pPr lvl="0"/>
            <a:endParaRPr lang="en-GB" dirty="0"/>
          </a:p>
        </p:txBody>
      </p:sp>
      <p:sp>
        <p:nvSpPr>
          <p:cNvPr id="37" name="Picture Placeholder 35">
            <a:extLst>
              <a:ext uri="{FF2B5EF4-FFF2-40B4-BE49-F238E27FC236}">
                <a16:creationId xmlns:a16="http://schemas.microsoft.com/office/drawing/2014/main" id="{5E252072-A61A-7C47-B1D4-0B1BA04DC888}"/>
              </a:ext>
            </a:extLst>
          </p:cNvPr>
          <p:cNvSpPr>
            <a:spLocks noGrp="1"/>
          </p:cNvSpPr>
          <p:nvPr>
            <p:ph type="pic" sz="quarter" idx="36" hasCustomPrompt="1"/>
          </p:nvPr>
        </p:nvSpPr>
        <p:spPr>
          <a:xfrm>
            <a:off x="7974742" y="0"/>
            <a:ext cx="4217258" cy="3398494"/>
          </a:xfrm>
          <a:solidFill>
            <a:schemeClr val="bg1">
              <a:lumMod val="85000"/>
            </a:schemeClr>
          </a:solidFill>
        </p:spPr>
        <p:txBody>
          <a:bodyPr tIns="108000"/>
          <a:lstStyle>
            <a:lvl1pPr marL="0" indent="0" algn="ctr">
              <a:buFontTx/>
              <a:buNone/>
              <a:defRPr sz="1600">
                <a:solidFill>
                  <a:schemeClr val="tx1"/>
                </a:solidFill>
              </a:defRPr>
            </a:lvl1pPr>
          </a:lstStyle>
          <a:p>
            <a:r>
              <a:rPr lang="en-US" dirty="0"/>
              <a:t>Click to insert image</a:t>
            </a:r>
          </a:p>
        </p:txBody>
      </p:sp>
      <p:sp>
        <p:nvSpPr>
          <p:cNvPr id="38" name="Text Placeholder 3">
            <a:extLst>
              <a:ext uri="{FF2B5EF4-FFF2-40B4-BE49-F238E27FC236}">
                <a16:creationId xmlns:a16="http://schemas.microsoft.com/office/drawing/2014/main" id="{FE127755-7649-CF4E-8AAD-129E78279A24}"/>
              </a:ext>
            </a:extLst>
          </p:cNvPr>
          <p:cNvSpPr>
            <a:spLocks noGrp="1"/>
          </p:cNvSpPr>
          <p:nvPr>
            <p:ph type="body" sz="quarter" idx="37" hasCustomPrompt="1"/>
          </p:nvPr>
        </p:nvSpPr>
        <p:spPr>
          <a:xfrm>
            <a:off x="7960217" y="3686174"/>
            <a:ext cx="3835472" cy="2443159"/>
          </a:xfrm>
        </p:spPr>
        <p:txBody>
          <a:bodyPr/>
          <a:lstStyle>
            <a:lvl1pPr marL="0" indent="0">
              <a:spcBef>
                <a:spcPts val="1000"/>
              </a:spcBef>
              <a:spcAft>
                <a:spcPts val="300"/>
              </a:spcAft>
              <a:buClr>
                <a:schemeClr val="accent2"/>
              </a:buClr>
              <a:buFontTx/>
              <a:buNone/>
              <a:tabLst/>
              <a:defRPr kumimoji="0" lang="en-GB" sz="1300" b="0" i="0" u="none" strike="noStrike" kern="1200" cap="none" spc="0" normalizeH="0" baseline="0" dirty="0">
                <a:ln>
                  <a:noFill/>
                </a:ln>
                <a:solidFill>
                  <a:srgbClr val="000000"/>
                </a:solidFill>
                <a:effectLst/>
                <a:uLnTx/>
                <a:uFillTx/>
                <a:latin typeface="Precisely Bold" panose="00000800000000000000" pitchFamily="2" charset="0"/>
                <a:ea typeface="+mn-ea"/>
                <a:cs typeface="+mn-cs"/>
              </a:defRPr>
            </a:lvl1pPr>
            <a:lvl2pPr marL="144463" marR="0" indent="-144463" algn="l" defTabSz="914400" rtl="0" eaLnBrk="1" fontAlgn="auto" latinLnBrk="0" hangingPunct="1">
              <a:lnSpc>
                <a:spcPct val="100000"/>
              </a:lnSpc>
              <a:spcBef>
                <a:spcPts val="0"/>
              </a:spcBef>
              <a:spcAft>
                <a:spcPts val="200"/>
              </a:spcAft>
              <a:buClr>
                <a:schemeClr val="accent2"/>
              </a:buClr>
              <a:buSzTx/>
              <a:buFont typeface="Arial" panose="020B0604020202020204" pitchFamily="34" charset="0"/>
              <a:buChar char="•"/>
              <a:tabLst/>
              <a:defRPr sz="1300" b="0" i="0">
                <a:solidFill>
                  <a:schemeClr val="tx1"/>
                </a:solidFill>
                <a:latin typeface="Precisely Light" pitchFamily="2" charset="0"/>
              </a:defRPr>
            </a:lvl2pPr>
            <a:lvl3pPr>
              <a:buClr>
                <a:schemeClr val="accent2"/>
              </a:buClr>
              <a:defRPr sz="13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300" b="0" i="0">
                <a:solidFill>
                  <a:schemeClr val="tx1"/>
                </a:solidFill>
                <a:latin typeface="Precisely Light" pitchFamily="2" charset="0"/>
              </a:defRPr>
            </a:lvl5pPr>
            <a:lvl6pPr marL="1079500" indent="-179388">
              <a:buClr>
                <a:schemeClr val="accent2"/>
              </a:buClr>
              <a:tabLst/>
              <a:defRPr sz="1300" b="0" i="0">
                <a:solidFill>
                  <a:schemeClr val="tx1"/>
                </a:solidFill>
                <a:latin typeface="Precisely Light" pitchFamily="2" charset="0"/>
              </a:defRPr>
            </a:lvl6pPr>
            <a:lvl7pPr marL="1258888" indent="-179388">
              <a:buClr>
                <a:schemeClr val="accent2"/>
              </a:buClr>
              <a:tabLst/>
              <a:defRPr sz="1300" b="0" i="0">
                <a:solidFill>
                  <a:schemeClr val="tx1"/>
                </a:solidFill>
                <a:latin typeface="Precisely Light" pitchFamily="2" charset="0"/>
              </a:defRPr>
            </a:lvl7pPr>
            <a:lvl8pPr marL="1439863" indent="-179388">
              <a:buClr>
                <a:schemeClr val="accent2"/>
              </a:buClr>
              <a:tabLst/>
              <a:defRPr sz="1300" b="0" i="0">
                <a:solidFill>
                  <a:schemeClr val="tx1"/>
                </a:solidFill>
                <a:latin typeface="Precisely Light" pitchFamily="2" charset="0"/>
              </a:defRPr>
            </a:lvl8pPr>
            <a:lvl9pPr marL="1619250" indent="-179388">
              <a:tabLst/>
              <a:defRPr sz="800" b="1">
                <a:solidFill>
                  <a:schemeClr val="tx1"/>
                </a:solidFill>
              </a:defRPr>
            </a:lvl9pPr>
          </a:lstStyle>
          <a:p>
            <a:pPr marL="0" marR="0" lvl="0" indent="0" algn="l" defTabSz="914400" rtl="0" eaLnBrk="1" fontAlgn="auto" latinLnBrk="0" hangingPunct="1">
              <a:lnSpc>
                <a:spcPct val="100000"/>
              </a:lnSpc>
              <a:spcBef>
                <a:spcPts val="0"/>
              </a:spcBef>
              <a:spcAft>
                <a:spcPts val="300"/>
              </a:spcAft>
              <a:buClr>
                <a:srgbClr val="8017E0"/>
              </a:buClr>
              <a:buSzTx/>
              <a:buFont typeface="Arial" panose="020B0604020202020204" pitchFamily="34" charset="0"/>
              <a:buNone/>
              <a:tabLst/>
              <a:defRPr/>
            </a:pPr>
            <a:r>
              <a:rPr lang="en-GB" dirty="0"/>
              <a:t>BENEFIT</a:t>
            </a:r>
          </a:p>
          <a:p>
            <a:pPr lvl="1"/>
            <a:r>
              <a:rPr lang="en-GB" dirty="0"/>
              <a:t>lorem ipsum </a:t>
            </a:r>
            <a:r>
              <a:rPr lang="en-GB" dirty="0" err="1"/>
              <a:t>dolor</a:t>
            </a:r>
            <a:r>
              <a:rPr lang="en-GB" dirty="0"/>
              <a:t> sit </a:t>
            </a:r>
            <a:r>
              <a:rPr lang="en-GB" dirty="0" err="1"/>
              <a:t>amet</a:t>
            </a:r>
            <a:r>
              <a:rPr lang="en-GB" dirty="0"/>
              <a:t>, cons </a:t>
            </a:r>
            <a:r>
              <a:rPr lang="en-GB" dirty="0" err="1"/>
              <a:t>ecte</a:t>
            </a:r>
            <a:r>
              <a:rPr lang="en-GB" dirty="0"/>
              <a:t> tur</a:t>
            </a:r>
          </a:p>
          <a:p>
            <a:pPr lvl="1"/>
            <a:r>
              <a:rPr lang="en-GB" dirty="0" err="1"/>
              <a:t>adipiscing</a:t>
            </a:r>
            <a:r>
              <a:rPr lang="en-GB" dirty="0"/>
              <a:t> </a:t>
            </a:r>
            <a:r>
              <a:rPr lang="en-GB" dirty="0" err="1"/>
              <a:t>elit</a:t>
            </a:r>
            <a:r>
              <a:rPr lang="en-GB" dirty="0"/>
              <a:t>, </a:t>
            </a:r>
            <a:r>
              <a:rPr lang="en-GB" dirty="0" err="1"/>
              <a:t>sed</a:t>
            </a:r>
            <a:r>
              <a:rPr lang="en-GB" dirty="0"/>
              <a:t> do </a:t>
            </a:r>
            <a:r>
              <a:rPr lang="en-GB" dirty="0" err="1"/>
              <a:t>eiusmo</a:t>
            </a:r>
            <a:r>
              <a:rPr lang="en-GB" dirty="0"/>
              <a:t> det  </a:t>
            </a:r>
            <a:r>
              <a:rPr lang="en-GB" dirty="0" err="1"/>
              <a:t>tempor</a:t>
            </a:r>
            <a:endParaRPr lang="en-GB" dirty="0"/>
          </a:p>
          <a:p>
            <a:pPr lvl="1"/>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endParaRPr lang="en-GB" dirty="0"/>
          </a:p>
          <a:p>
            <a:pPr marL="144463" marR="0" lvl="1" indent="-144463" algn="l" defTabSz="914400" rtl="0" eaLnBrk="1" fontAlgn="auto" latinLnBrk="0" hangingPunct="1">
              <a:lnSpc>
                <a:spcPct val="100000"/>
              </a:lnSpc>
              <a:spcBef>
                <a:spcPts val="0"/>
              </a:spcBef>
              <a:spcAft>
                <a:spcPts val="200"/>
              </a:spcAft>
              <a:buClr>
                <a:schemeClr val="accent2"/>
              </a:buClr>
              <a:buSzTx/>
              <a:buFont typeface="Arial" panose="020B0604020202020204" pitchFamily="34" charset="0"/>
              <a:buChar char="•"/>
              <a:tabLst/>
              <a:defRPr/>
            </a:pP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endParaRPr lang="en-GB" dirty="0"/>
          </a:p>
          <a:p>
            <a:pPr lvl="1"/>
            <a:r>
              <a:rPr lang="en-GB" dirty="0"/>
              <a:t>lorem ipsum </a:t>
            </a:r>
            <a:r>
              <a:rPr lang="en-GB" dirty="0" err="1"/>
              <a:t>dolor</a:t>
            </a:r>
            <a:r>
              <a:rPr lang="en-GB" dirty="0"/>
              <a:t> sit </a:t>
            </a:r>
            <a:r>
              <a:rPr lang="en-GB" dirty="0" err="1"/>
              <a:t>amet</a:t>
            </a:r>
            <a:r>
              <a:rPr lang="en-GB" dirty="0"/>
              <a:t>, cons </a:t>
            </a:r>
            <a:r>
              <a:rPr lang="en-GB" dirty="0" err="1"/>
              <a:t>ecte</a:t>
            </a:r>
            <a:r>
              <a:rPr lang="en-GB" dirty="0"/>
              <a:t> tur</a:t>
            </a:r>
          </a:p>
          <a:p>
            <a:pPr lvl="1"/>
            <a:r>
              <a:rPr lang="en-GB" dirty="0" err="1"/>
              <a:t>adipiscing</a:t>
            </a:r>
            <a:r>
              <a:rPr lang="en-GB" dirty="0"/>
              <a:t> </a:t>
            </a:r>
            <a:r>
              <a:rPr lang="en-GB" dirty="0" err="1"/>
              <a:t>elit</a:t>
            </a:r>
            <a:r>
              <a:rPr lang="en-GB" dirty="0"/>
              <a:t>, </a:t>
            </a:r>
            <a:r>
              <a:rPr lang="en-GB" dirty="0" err="1"/>
              <a:t>sed</a:t>
            </a:r>
            <a:r>
              <a:rPr lang="en-GB" dirty="0"/>
              <a:t> do </a:t>
            </a:r>
            <a:r>
              <a:rPr lang="en-GB" dirty="0" err="1"/>
              <a:t>eiusmo</a:t>
            </a:r>
            <a:r>
              <a:rPr lang="en-GB" dirty="0"/>
              <a:t> det  </a:t>
            </a:r>
            <a:r>
              <a:rPr lang="en-GB" dirty="0" err="1"/>
              <a:t>tempor</a:t>
            </a:r>
            <a:endParaRPr lang="en-GB" dirty="0"/>
          </a:p>
          <a:p>
            <a:pPr lvl="1"/>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endParaRPr lang="en-GB" dirty="0"/>
          </a:p>
          <a:p>
            <a:pPr marL="144463" marR="0" lvl="1" indent="-144463" algn="l" defTabSz="914400" rtl="0" eaLnBrk="1" fontAlgn="auto" latinLnBrk="0" hangingPunct="1">
              <a:lnSpc>
                <a:spcPct val="100000"/>
              </a:lnSpc>
              <a:spcBef>
                <a:spcPts val="0"/>
              </a:spcBef>
              <a:spcAft>
                <a:spcPts val="200"/>
              </a:spcAft>
              <a:buClr>
                <a:schemeClr val="accent2"/>
              </a:buClr>
              <a:buSzTx/>
              <a:buFont typeface="Arial" panose="020B0604020202020204" pitchFamily="34" charset="0"/>
              <a:buChar char="•"/>
              <a:tabLst/>
              <a:defRPr/>
            </a:pP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endParaRPr lang="en-GB" dirty="0"/>
          </a:p>
          <a:p>
            <a:pPr marL="144463" marR="0" lvl="1" indent="-144463" algn="l" defTabSz="914400" rtl="0" eaLnBrk="1" fontAlgn="auto" latinLnBrk="0" hangingPunct="1">
              <a:lnSpc>
                <a:spcPct val="100000"/>
              </a:lnSpc>
              <a:spcBef>
                <a:spcPts val="0"/>
              </a:spcBef>
              <a:spcAft>
                <a:spcPts val="200"/>
              </a:spcAft>
              <a:buClr>
                <a:schemeClr val="accent2"/>
              </a:buClr>
              <a:buSzTx/>
              <a:buFont typeface="Arial" panose="020B0604020202020204" pitchFamily="34" charset="0"/>
              <a:buChar char="•"/>
              <a:tabLst/>
              <a:defRPr/>
            </a:pPr>
            <a:endParaRPr lang="en-GB" dirty="0"/>
          </a:p>
          <a:p>
            <a:pPr lvl="1"/>
            <a:endParaRPr lang="en-GB" dirty="0"/>
          </a:p>
          <a:p>
            <a:pPr lvl="1"/>
            <a:endParaRPr lang="en-GB" dirty="0"/>
          </a:p>
          <a:p>
            <a:pPr lvl="0"/>
            <a:endParaRPr lang="en-GB" dirty="0"/>
          </a:p>
        </p:txBody>
      </p:sp>
      <p:sp>
        <p:nvSpPr>
          <p:cNvPr id="16" name="Footer Placeholder 4">
            <a:extLst>
              <a:ext uri="{FF2B5EF4-FFF2-40B4-BE49-F238E27FC236}">
                <a16:creationId xmlns:a16="http://schemas.microsoft.com/office/drawing/2014/main" id="{808B5863-6FFF-CE49-A25E-E3EA6156BDFD}"/>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7" name="Slide Number Placeholder 5">
            <a:extLst>
              <a:ext uri="{FF2B5EF4-FFF2-40B4-BE49-F238E27FC236}">
                <a16:creationId xmlns:a16="http://schemas.microsoft.com/office/drawing/2014/main" id="{6877D8A7-AFC1-ED43-A735-638535C89A64}"/>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Tree>
    <p:extLst>
      <p:ext uri="{BB962C8B-B14F-4D97-AF65-F5344CB8AC3E}">
        <p14:creationId xmlns:p14="http://schemas.microsoft.com/office/powerpoint/2010/main" val="147675975"/>
      </p:ext>
    </p:extLst>
  </p:cSld>
  <p:clrMapOvr>
    <a:masterClrMapping/>
  </p:clrMapOvr>
  <p:extLst>
    <p:ext uri="{DCECCB84-F9BA-43D5-87BE-67443E8EF086}">
      <p15:sldGuideLst xmlns:p15="http://schemas.microsoft.com/office/powerpoint/2012/main">
        <p15:guide id="1" orient="horz" pos="4128">
          <p15:clr>
            <a:srgbClr val="FBAE40"/>
          </p15:clr>
        </p15:guide>
        <p15:guide id="2" orient="horz" pos="1071">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Simple text slide">
    <p:spTree>
      <p:nvGrpSpPr>
        <p:cNvPr id="1" name=""/>
        <p:cNvGrpSpPr/>
        <p:nvPr/>
      </p:nvGrpSpPr>
      <p:grpSpPr>
        <a:xfrm>
          <a:off x="0" y="0"/>
          <a:ext cx="0" cy="0"/>
          <a:chOff x="0" y="0"/>
          <a:chExt cx="0" cy="0"/>
        </a:xfrm>
      </p:grpSpPr>
      <p:sp>
        <p:nvSpPr>
          <p:cNvPr id="16" name="Footer Placeholder 4">
            <a:extLst>
              <a:ext uri="{FF2B5EF4-FFF2-40B4-BE49-F238E27FC236}">
                <a16:creationId xmlns:a16="http://schemas.microsoft.com/office/drawing/2014/main" id="{C99466DD-AFFA-B34D-8872-AB81C7B81062}"/>
              </a:ext>
            </a:extLst>
          </p:cNvPr>
          <p:cNvSpPr>
            <a:spLocks noGrp="1"/>
          </p:cNvSpPr>
          <p:nvPr userDrawn="1">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dirty="0"/>
              <a:t>Image timeline </a:t>
            </a:r>
          </a:p>
        </p:txBody>
      </p:sp>
      <p:sp>
        <p:nvSpPr>
          <p:cNvPr id="21" name="Slide Number Placeholder 5">
            <a:extLst>
              <a:ext uri="{FF2B5EF4-FFF2-40B4-BE49-F238E27FC236}">
                <a16:creationId xmlns:a16="http://schemas.microsoft.com/office/drawing/2014/main" id="{FE920766-B14E-054D-AC23-7CBB1118E64C}"/>
              </a:ext>
            </a:extLst>
          </p:cNvPr>
          <p:cNvSpPr>
            <a:spLocks noGrp="1"/>
          </p:cNvSpPr>
          <p:nvPr userDrawn="1">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grpSp>
        <p:nvGrpSpPr>
          <p:cNvPr id="9" name="Group 8">
            <a:extLst>
              <a:ext uri="{FF2B5EF4-FFF2-40B4-BE49-F238E27FC236}">
                <a16:creationId xmlns:a16="http://schemas.microsoft.com/office/drawing/2014/main" id="{B6CA73B6-EE9F-A14F-9A24-FFCEDEF79174}"/>
              </a:ext>
            </a:extLst>
          </p:cNvPr>
          <p:cNvGrpSpPr/>
          <p:nvPr userDrawn="1"/>
        </p:nvGrpSpPr>
        <p:grpSpPr>
          <a:xfrm>
            <a:off x="11706254" y="6330013"/>
            <a:ext cx="278211" cy="330763"/>
            <a:chOff x="12902744" y="3817890"/>
            <a:chExt cx="268754" cy="319520"/>
          </a:xfrm>
          <a:solidFill>
            <a:schemeClr val="accent2"/>
          </a:solidFill>
        </p:grpSpPr>
        <p:sp>
          <p:nvSpPr>
            <p:cNvPr id="10" name="Freeform 9">
              <a:extLst>
                <a:ext uri="{FF2B5EF4-FFF2-40B4-BE49-F238E27FC236}">
                  <a16:creationId xmlns:a16="http://schemas.microsoft.com/office/drawing/2014/main" id="{FEC5941F-E751-3246-8B8A-34AE9ECB44B2}"/>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11" name="Freeform 10">
              <a:extLst>
                <a:ext uri="{FF2B5EF4-FFF2-40B4-BE49-F238E27FC236}">
                  <a16:creationId xmlns:a16="http://schemas.microsoft.com/office/drawing/2014/main" id="{AC3B3F1C-180D-DB40-9C37-1327730977B0}"/>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72" name="Triangle 71">
            <a:extLst>
              <a:ext uri="{FF2B5EF4-FFF2-40B4-BE49-F238E27FC236}">
                <a16:creationId xmlns:a16="http://schemas.microsoft.com/office/drawing/2014/main" id="{57CD9F91-47B7-8C40-80F3-B3C03F88003F}"/>
              </a:ext>
            </a:extLst>
          </p:cNvPr>
          <p:cNvSpPr/>
          <p:nvPr userDrawn="1"/>
        </p:nvSpPr>
        <p:spPr>
          <a:xfrm rot="10800000">
            <a:off x="1651960" y="4589298"/>
            <a:ext cx="191487" cy="10101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FFFFFF"/>
              </a:solidFill>
              <a:effectLst/>
              <a:uLnTx/>
              <a:uFillTx/>
              <a:latin typeface="Precisely Light" pitchFamily="2" charset="0"/>
              <a:ea typeface="+mn-ea"/>
              <a:cs typeface="+mn-cs"/>
            </a:endParaRPr>
          </a:p>
        </p:txBody>
      </p:sp>
      <p:sp>
        <p:nvSpPr>
          <p:cNvPr id="87" name="Text Placeholder 2">
            <a:extLst>
              <a:ext uri="{FF2B5EF4-FFF2-40B4-BE49-F238E27FC236}">
                <a16:creationId xmlns:a16="http://schemas.microsoft.com/office/drawing/2014/main" id="{29C6E39C-A3B2-DC44-A368-96939B07BDAC}"/>
              </a:ext>
            </a:extLst>
          </p:cNvPr>
          <p:cNvSpPr>
            <a:spLocks noGrp="1"/>
          </p:cNvSpPr>
          <p:nvPr userDrawn="1">
            <p:ph type="body" sz="quarter" idx="16" hasCustomPrompt="1"/>
          </p:nvPr>
        </p:nvSpPr>
        <p:spPr>
          <a:xfrm>
            <a:off x="568954" y="4799756"/>
            <a:ext cx="2353550" cy="1160672"/>
          </a:xfrm>
        </p:spPr>
        <p:txBody>
          <a:bodyPr/>
          <a:lstStyle>
            <a:lvl1pPr marL="0" indent="0" algn="ctr">
              <a:buClr>
                <a:schemeClr val="accent2"/>
              </a:buClr>
              <a:buFontTx/>
              <a:buNone/>
              <a:tabLst/>
              <a:defRPr sz="1300" b="0" i="0">
                <a:latin typeface="Precisely Light" pitchFamily="2" charset="0"/>
              </a:defRPr>
            </a:lvl1pPr>
            <a:lvl2pPr marL="179387" indent="0">
              <a:buClr>
                <a:schemeClr val="accent2"/>
              </a:buClr>
              <a:buFontTx/>
              <a:buNone/>
              <a:tabLst/>
              <a:defRPr sz="1300" b="0" i="0">
                <a:latin typeface="Precisely Light" pitchFamily="2" charset="0"/>
              </a:defRPr>
            </a:lvl2pPr>
            <a:lvl3pPr marL="360362" indent="0">
              <a:buClr>
                <a:schemeClr val="accent2"/>
              </a:buClr>
              <a:buFontTx/>
              <a:buNone/>
              <a:tabLst/>
              <a:defRPr sz="1300" b="0" i="0">
                <a:latin typeface="Precisely Light" pitchFamily="2" charset="0"/>
              </a:defRPr>
            </a:lvl3pPr>
            <a:lvl4pPr marL="539750" indent="0">
              <a:buClr>
                <a:schemeClr val="accent2"/>
              </a:buClr>
              <a:buFontTx/>
              <a:buNone/>
              <a:tabLst/>
              <a:defRPr sz="1300" b="0" i="0">
                <a:latin typeface="Precisely Light" pitchFamily="2" charset="0"/>
              </a:defRPr>
            </a:lvl4pPr>
            <a:lvl5pPr marL="719137" indent="0">
              <a:buClr>
                <a:schemeClr val="accent2"/>
              </a:buClr>
              <a:buFontTx/>
              <a:buNone/>
              <a:tabLst/>
              <a:defRPr sz="1300" b="0" i="0">
                <a:latin typeface="Precisely Light" pitchFamily="2" charset="0"/>
              </a:defRPr>
            </a:lvl5pPr>
            <a:lvl6pPr marL="900112" indent="0">
              <a:buClr>
                <a:schemeClr val="accent2"/>
              </a:buClr>
              <a:buFontTx/>
              <a:buNone/>
              <a:tabLst/>
              <a:defRPr sz="1300" b="0" i="0">
                <a:latin typeface="Precisely Light" pitchFamily="2" charset="0"/>
              </a:defRPr>
            </a:lvl6pPr>
            <a:lvl7pPr marL="1079500" indent="0">
              <a:buClr>
                <a:schemeClr val="accent2"/>
              </a:buClr>
              <a:buFontTx/>
              <a:buNone/>
              <a:tabLst/>
              <a:defRPr sz="1300" b="0" i="0">
                <a:latin typeface="Precisely Light" pitchFamily="2" charset="0"/>
              </a:defRPr>
            </a:lvl7pPr>
            <a:lvl8pPr marL="1260475" indent="0">
              <a:buClr>
                <a:schemeClr val="accent2"/>
              </a:buClr>
              <a:buFontTx/>
              <a:buNone/>
              <a:tabLst/>
              <a:defRPr sz="1300" b="0" i="0">
                <a:latin typeface="Precisely Light" pitchFamily="2" charset="0"/>
              </a:defRPr>
            </a:lvl8pPr>
            <a:lvl9pPr marL="1439862" indent="0">
              <a:buClr>
                <a:schemeClr val="accent2"/>
              </a:buClr>
              <a:buFontTx/>
              <a:buNone/>
              <a:tabLst/>
              <a:defRPr sz="1300" b="0" i="0">
                <a:latin typeface="Precisely Light" pitchFamily="2" charset="0"/>
              </a:defRPr>
            </a:lvl9pPr>
          </a:lstStyle>
          <a:p>
            <a:pPr lvl="0" algn="ctr">
              <a:lnSpc>
                <a:spcPct val="90000"/>
              </a:lnSpc>
              <a:spcAft>
                <a:spcPts val="600"/>
              </a:spcAft>
              <a:defRPr/>
            </a:pPr>
            <a:r>
              <a:rPr lang="en-US" sz="1300" dirty="0">
                <a:solidFill>
                  <a:schemeClr val="tx1"/>
                </a:solidFill>
                <a:latin typeface="Precisely Light" pitchFamily="2" charset="0"/>
              </a:rPr>
              <a:t>Lorem ipsum dolor sit </a:t>
            </a:r>
            <a:r>
              <a:rPr lang="en-US" sz="1300" dirty="0" err="1">
                <a:solidFill>
                  <a:schemeClr val="tx1"/>
                </a:solidFill>
                <a:latin typeface="Precisely Light" pitchFamily="2" charset="0"/>
              </a:rPr>
              <a:t>amet</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consectetur</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adipiscing</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elit</a:t>
            </a:r>
            <a:r>
              <a:rPr lang="en-US" sz="1300" dirty="0">
                <a:solidFill>
                  <a:schemeClr val="tx1"/>
                </a:solidFill>
                <a:latin typeface="Precisely Light" pitchFamily="2" charset="0"/>
              </a:rPr>
              <a:t>, sed do </a:t>
            </a:r>
            <a:r>
              <a:rPr lang="en-US" sz="1300" dirty="0" err="1">
                <a:solidFill>
                  <a:schemeClr val="tx1"/>
                </a:solidFill>
                <a:latin typeface="Precisely Light" pitchFamily="2" charset="0"/>
              </a:rPr>
              <a:t>eiusmod</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tempor</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incididunt</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ut</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labore</a:t>
            </a:r>
            <a:endParaRPr lang="en-US" sz="1300" dirty="0">
              <a:solidFill>
                <a:schemeClr val="tx1"/>
              </a:solidFill>
              <a:latin typeface="Precisely Light" pitchFamily="2" charset="0"/>
            </a:endParaRPr>
          </a:p>
        </p:txBody>
      </p:sp>
      <p:sp>
        <p:nvSpPr>
          <p:cNvPr id="91" name="Text Placeholder 3">
            <a:extLst>
              <a:ext uri="{FF2B5EF4-FFF2-40B4-BE49-F238E27FC236}">
                <a16:creationId xmlns:a16="http://schemas.microsoft.com/office/drawing/2014/main" id="{D39CAEFB-B061-EC44-97E2-F8F83025900C}"/>
              </a:ext>
            </a:extLst>
          </p:cNvPr>
          <p:cNvSpPr>
            <a:spLocks noGrp="1"/>
          </p:cNvSpPr>
          <p:nvPr userDrawn="1">
            <p:ph type="body" sz="quarter" idx="34" hasCustomPrompt="1"/>
          </p:nvPr>
        </p:nvSpPr>
        <p:spPr>
          <a:xfrm>
            <a:off x="552335" y="1795498"/>
            <a:ext cx="2404800" cy="576000"/>
          </a:xfrm>
          <a:solidFill>
            <a:schemeClr val="accent2"/>
          </a:solidFill>
        </p:spPr>
        <p:txBody>
          <a:bodyPr anchor="ctr"/>
          <a:lstStyle>
            <a:lvl1pPr marL="0" indent="0" algn="ctr" defTabSz="914400" rtl="0" eaLnBrk="1" latinLnBrk="0" hangingPunct="1">
              <a:lnSpc>
                <a:spcPct val="90000"/>
              </a:lnSpc>
              <a:spcBef>
                <a:spcPts val="0"/>
              </a:spcBef>
              <a:spcAft>
                <a:spcPts val="0"/>
              </a:spcAft>
              <a:buClr>
                <a:schemeClr val="accent2"/>
              </a:buClr>
              <a:buFontTx/>
              <a:buNone/>
              <a:tabLst/>
              <a:defRPr lang="en-GB" sz="1400" kern="1200">
                <a:solidFill>
                  <a:schemeClr val="bg1"/>
                </a:solidFill>
                <a:latin typeface="Precisely Light" pitchFamily="2" charset="0"/>
                <a:ea typeface="+mn-ea"/>
                <a:cs typeface="+mn-cs"/>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marL="0" lvl="0" algn="ctr" defTabSz="914400" rtl="0" eaLnBrk="1" latinLnBrk="0" hangingPunct="1">
              <a:lnSpc>
                <a:spcPct val="90000"/>
              </a:lnSpc>
              <a:spcAft>
                <a:spcPts val="600"/>
              </a:spcAft>
              <a:defRPr/>
            </a:pPr>
            <a:r>
              <a:rPr lang="en-GB" dirty="0"/>
              <a:t>Week XX</a:t>
            </a:r>
            <a:br>
              <a:rPr lang="en-GB" dirty="0"/>
            </a:br>
            <a:r>
              <a:rPr lang="en-GB" dirty="0"/>
              <a:t>Month XX</a:t>
            </a:r>
          </a:p>
        </p:txBody>
      </p:sp>
      <p:sp>
        <p:nvSpPr>
          <p:cNvPr id="92" name="Picture Placeholder 35">
            <a:extLst>
              <a:ext uri="{FF2B5EF4-FFF2-40B4-BE49-F238E27FC236}">
                <a16:creationId xmlns:a16="http://schemas.microsoft.com/office/drawing/2014/main" id="{22FB310B-C8A0-C442-ACE0-BA5ECA9AE01D}"/>
              </a:ext>
            </a:extLst>
          </p:cNvPr>
          <p:cNvSpPr>
            <a:spLocks noGrp="1"/>
          </p:cNvSpPr>
          <p:nvPr userDrawn="1">
            <p:ph type="pic" sz="quarter" idx="36" hasCustomPrompt="1"/>
          </p:nvPr>
        </p:nvSpPr>
        <p:spPr>
          <a:xfrm>
            <a:off x="552335" y="2371498"/>
            <a:ext cx="2404800" cy="2124000"/>
          </a:xfrm>
          <a:solidFill>
            <a:srgbClr val="F2F2F2"/>
          </a:solidFill>
        </p:spPr>
        <p:txBody>
          <a:bodyPr tIns="108000"/>
          <a:lstStyle>
            <a:lvl1pPr marL="0" indent="0" algn="ctr">
              <a:buFontTx/>
              <a:buNone/>
              <a:defRPr sz="1400">
                <a:solidFill>
                  <a:schemeClr val="tx1"/>
                </a:solidFill>
              </a:defRPr>
            </a:lvl1pPr>
          </a:lstStyle>
          <a:p>
            <a:r>
              <a:rPr lang="en-US" dirty="0"/>
              <a:t>Click to insert image</a:t>
            </a:r>
          </a:p>
        </p:txBody>
      </p:sp>
      <p:sp>
        <p:nvSpPr>
          <p:cNvPr id="93" name="Triangle 92">
            <a:extLst>
              <a:ext uri="{FF2B5EF4-FFF2-40B4-BE49-F238E27FC236}">
                <a16:creationId xmlns:a16="http://schemas.microsoft.com/office/drawing/2014/main" id="{728659C5-F4C4-C041-A963-CC8BDB647D6E}"/>
              </a:ext>
            </a:extLst>
          </p:cNvPr>
          <p:cNvSpPr/>
          <p:nvPr userDrawn="1"/>
        </p:nvSpPr>
        <p:spPr>
          <a:xfrm rot="10800000">
            <a:off x="4522160" y="4589298"/>
            <a:ext cx="191487" cy="10101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FFFFFF"/>
              </a:solidFill>
              <a:effectLst/>
              <a:uLnTx/>
              <a:uFillTx/>
              <a:latin typeface="Precisely Light" pitchFamily="2" charset="0"/>
              <a:ea typeface="+mn-ea"/>
              <a:cs typeface="+mn-cs"/>
            </a:endParaRPr>
          </a:p>
        </p:txBody>
      </p:sp>
      <p:sp>
        <p:nvSpPr>
          <p:cNvPr id="94" name="Text Placeholder 2">
            <a:extLst>
              <a:ext uri="{FF2B5EF4-FFF2-40B4-BE49-F238E27FC236}">
                <a16:creationId xmlns:a16="http://schemas.microsoft.com/office/drawing/2014/main" id="{FFA0EA93-2CB7-554D-949E-8084A8175D5E}"/>
              </a:ext>
            </a:extLst>
          </p:cNvPr>
          <p:cNvSpPr>
            <a:spLocks noGrp="1"/>
          </p:cNvSpPr>
          <p:nvPr>
            <p:ph type="body" sz="quarter" idx="37" hasCustomPrompt="1"/>
          </p:nvPr>
        </p:nvSpPr>
        <p:spPr>
          <a:xfrm>
            <a:off x="3439154" y="4799756"/>
            <a:ext cx="2353550" cy="1160672"/>
          </a:xfrm>
        </p:spPr>
        <p:txBody>
          <a:bodyPr/>
          <a:lstStyle>
            <a:lvl1pPr marL="0" indent="0" algn="ctr">
              <a:buClr>
                <a:schemeClr val="accent2"/>
              </a:buClr>
              <a:buFontTx/>
              <a:buNone/>
              <a:tabLst/>
              <a:defRPr sz="1300" b="0" i="0">
                <a:latin typeface="Precisely Light" pitchFamily="2" charset="0"/>
              </a:defRPr>
            </a:lvl1pPr>
            <a:lvl2pPr marL="179387" indent="0">
              <a:buClr>
                <a:schemeClr val="accent2"/>
              </a:buClr>
              <a:buFontTx/>
              <a:buNone/>
              <a:tabLst/>
              <a:defRPr sz="1300" b="0" i="0">
                <a:latin typeface="Precisely Light" pitchFamily="2" charset="0"/>
              </a:defRPr>
            </a:lvl2pPr>
            <a:lvl3pPr marL="360362" indent="0">
              <a:buClr>
                <a:schemeClr val="accent2"/>
              </a:buClr>
              <a:buFontTx/>
              <a:buNone/>
              <a:tabLst/>
              <a:defRPr sz="1300" b="0" i="0">
                <a:latin typeface="Precisely Light" pitchFamily="2" charset="0"/>
              </a:defRPr>
            </a:lvl3pPr>
            <a:lvl4pPr marL="539750" indent="0">
              <a:buClr>
                <a:schemeClr val="accent2"/>
              </a:buClr>
              <a:buFontTx/>
              <a:buNone/>
              <a:tabLst/>
              <a:defRPr sz="1300" b="0" i="0">
                <a:latin typeface="Precisely Light" pitchFamily="2" charset="0"/>
              </a:defRPr>
            </a:lvl4pPr>
            <a:lvl5pPr marL="719137" indent="0">
              <a:buClr>
                <a:schemeClr val="accent2"/>
              </a:buClr>
              <a:buFontTx/>
              <a:buNone/>
              <a:tabLst/>
              <a:defRPr sz="1300" b="0" i="0">
                <a:latin typeface="Precisely Light" pitchFamily="2" charset="0"/>
              </a:defRPr>
            </a:lvl5pPr>
            <a:lvl6pPr marL="900112" indent="0">
              <a:buClr>
                <a:schemeClr val="accent2"/>
              </a:buClr>
              <a:buFontTx/>
              <a:buNone/>
              <a:tabLst/>
              <a:defRPr sz="1300" b="0" i="0">
                <a:latin typeface="Precisely Light" pitchFamily="2" charset="0"/>
              </a:defRPr>
            </a:lvl6pPr>
            <a:lvl7pPr marL="1079500" indent="0">
              <a:buClr>
                <a:schemeClr val="accent2"/>
              </a:buClr>
              <a:buFontTx/>
              <a:buNone/>
              <a:tabLst/>
              <a:defRPr sz="1300" b="0" i="0">
                <a:latin typeface="Precisely Light" pitchFamily="2" charset="0"/>
              </a:defRPr>
            </a:lvl7pPr>
            <a:lvl8pPr marL="1260475" indent="0">
              <a:buClr>
                <a:schemeClr val="accent2"/>
              </a:buClr>
              <a:buFontTx/>
              <a:buNone/>
              <a:tabLst/>
              <a:defRPr sz="1300" b="0" i="0">
                <a:latin typeface="Precisely Light" pitchFamily="2" charset="0"/>
              </a:defRPr>
            </a:lvl8pPr>
            <a:lvl9pPr marL="1439862" indent="0">
              <a:buClr>
                <a:schemeClr val="accent2"/>
              </a:buClr>
              <a:buFontTx/>
              <a:buNone/>
              <a:tabLst/>
              <a:defRPr sz="1300" b="0" i="0">
                <a:latin typeface="Precisely Light" pitchFamily="2" charset="0"/>
              </a:defRPr>
            </a:lvl9pPr>
          </a:lstStyle>
          <a:p>
            <a:pPr lvl="0" algn="ctr">
              <a:lnSpc>
                <a:spcPct val="90000"/>
              </a:lnSpc>
              <a:spcAft>
                <a:spcPts val="600"/>
              </a:spcAft>
              <a:defRPr/>
            </a:pPr>
            <a:r>
              <a:rPr lang="en-US" sz="1300" dirty="0">
                <a:solidFill>
                  <a:schemeClr val="tx1"/>
                </a:solidFill>
                <a:latin typeface="Precisely Light" pitchFamily="2" charset="0"/>
              </a:rPr>
              <a:t>Lorem ipsum dolor sit </a:t>
            </a:r>
            <a:r>
              <a:rPr lang="en-US" sz="1300" dirty="0" err="1">
                <a:solidFill>
                  <a:schemeClr val="tx1"/>
                </a:solidFill>
                <a:latin typeface="Precisely Light" pitchFamily="2" charset="0"/>
              </a:rPr>
              <a:t>amet</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consectetur</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adipiscing</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elit</a:t>
            </a:r>
            <a:r>
              <a:rPr lang="en-US" sz="1300" dirty="0">
                <a:solidFill>
                  <a:schemeClr val="tx1"/>
                </a:solidFill>
                <a:latin typeface="Precisely Light" pitchFamily="2" charset="0"/>
              </a:rPr>
              <a:t>, sed do </a:t>
            </a:r>
            <a:r>
              <a:rPr lang="en-US" sz="1300" dirty="0" err="1">
                <a:solidFill>
                  <a:schemeClr val="tx1"/>
                </a:solidFill>
                <a:latin typeface="Precisely Light" pitchFamily="2" charset="0"/>
              </a:rPr>
              <a:t>eiusmod</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tempor</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incididunt</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ut</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labore</a:t>
            </a:r>
            <a:endParaRPr lang="en-US" sz="1300" dirty="0">
              <a:solidFill>
                <a:schemeClr val="tx1"/>
              </a:solidFill>
              <a:latin typeface="Precisely Light" pitchFamily="2" charset="0"/>
            </a:endParaRPr>
          </a:p>
        </p:txBody>
      </p:sp>
      <p:sp>
        <p:nvSpPr>
          <p:cNvPr id="95" name="Text Placeholder 3">
            <a:extLst>
              <a:ext uri="{FF2B5EF4-FFF2-40B4-BE49-F238E27FC236}">
                <a16:creationId xmlns:a16="http://schemas.microsoft.com/office/drawing/2014/main" id="{215219EB-F828-DB4D-9D9C-D35BA74C39CA}"/>
              </a:ext>
            </a:extLst>
          </p:cNvPr>
          <p:cNvSpPr>
            <a:spLocks noGrp="1"/>
          </p:cNvSpPr>
          <p:nvPr>
            <p:ph type="body" sz="quarter" idx="38" hasCustomPrompt="1"/>
          </p:nvPr>
        </p:nvSpPr>
        <p:spPr>
          <a:xfrm>
            <a:off x="3422535" y="1795498"/>
            <a:ext cx="2404800" cy="576000"/>
          </a:xfrm>
          <a:solidFill>
            <a:schemeClr val="accent2"/>
          </a:solidFill>
        </p:spPr>
        <p:txBody>
          <a:bodyPr anchor="ctr"/>
          <a:lstStyle>
            <a:lvl1pPr marL="0" indent="0" algn="ctr" defTabSz="914400" rtl="0" eaLnBrk="1" latinLnBrk="0" hangingPunct="1">
              <a:lnSpc>
                <a:spcPct val="90000"/>
              </a:lnSpc>
              <a:spcBef>
                <a:spcPts val="0"/>
              </a:spcBef>
              <a:spcAft>
                <a:spcPts val="0"/>
              </a:spcAft>
              <a:buClr>
                <a:schemeClr val="accent2"/>
              </a:buClr>
              <a:buFontTx/>
              <a:buNone/>
              <a:tabLst/>
              <a:defRPr lang="en-GB" sz="1400" kern="1200">
                <a:solidFill>
                  <a:schemeClr val="bg1"/>
                </a:solidFill>
                <a:latin typeface="Precisely Light" pitchFamily="2" charset="0"/>
                <a:ea typeface="+mn-ea"/>
                <a:cs typeface="+mn-cs"/>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marL="0" lvl="0" algn="ctr" defTabSz="914400" rtl="0" eaLnBrk="1" latinLnBrk="0" hangingPunct="1">
              <a:lnSpc>
                <a:spcPct val="90000"/>
              </a:lnSpc>
              <a:spcAft>
                <a:spcPts val="600"/>
              </a:spcAft>
              <a:defRPr/>
            </a:pPr>
            <a:r>
              <a:rPr lang="en-GB" dirty="0"/>
              <a:t>Week XX</a:t>
            </a:r>
            <a:br>
              <a:rPr lang="en-GB" dirty="0"/>
            </a:br>
            <a:r>
              <a:rPr lang="en-GB" dirty="0"/>
              <a:t>Month XX</a:t>
            </a:r>
          </a:p>
        </p:txBody>
      </p:sp>
      <p:sp>
        <p:nvSpPr>
          <p:cNvPr id="96" name="Picture Placeholder 35">
            <a:extLst>
              <a:ext uri="{FF2B5EF4-FFF2-40B4-BE49-F238E27FC236}">
                <a16:creationId xmlns:a16="http://schemas.microsoft.com/office/drawing/2014/main" id="{2DADE4CD-20BE-6049-9C0A-C95E6DCA927A}"/>
              </a:ext>
            </a:extLst>
          </p:cNvPr>
          <p:cNvSpPr>
            <a:spLocks noGrp="1"/>
          </p:cNvSpPr>
          <p:nvPr>
            <p:ph type="pic" sz="quarter" idx="39" hasCustomPrompt="1"/>
          </p:nvPr>
        </p:nvSpPr>
        <p:spPr>
          <a:xfrm>
            <a:off x="3422535" y="2371498"/>
            <a:ext cx="2404800" cy="2124000"/>
          </a:xfrm>
          <a:solidFill>
            <a:srgbClr val="F2F2F2"/>
          </a:solidFill>
        </p:spPr>
        <p:txBody>
          <a:bodyPr tIns="108000"/>
          <a:lstStyle>
            <a:lvl1pPr marL="0" indent="0" algn="ctr">
              <a:buFontTx/>
              <a:buNone/>
              <a:defRPr sz="1400">
                <a:solidFill>
                  <a:schemeClr val="tx1"/>
                </a:solidFill>
              </a:defRPr>
            </a:lvl1pPr>
          </a:lstStyle>
          <a:p>
            <a:r>
              <a:rPr lang="en-US" dirty="0"/>
              <a:t>Click to insert image</a:t>
            </a:r>
          </a:p>
        </p:txBody>
      </p:sp>
      <p:sp>
        <p:nvSpPr>
          <p:cNvPr id="97" name="Triangle 96">
            <a:extLst>
              <a:ext uri="{FF2B5EF4-FFF2-40B4-BE49-F238E27FC236}">
                <a16:creationId xmlns:a16="http://schemas.microsoft.com/office/drawing/2014/main" id="{31CCDD22-AE69-C24F-A810-015BE35DCB32}"/>
              </a:ext>
            </a:extLst>
          </p:cNvPr>
          <p:cNvSpPr/>
          <p:nvPr userDrawn="1"/>
        </p:nvSpPr>
        <p:spPr>
          <a:xfrm rot="10800000">
            <a:off x="7379660" y="4589298"/>
            <a:ext cx="191487" cy="10101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FFFFFF"/>
              </a:solidFill>
              <a:effectLst/>
              <a:uLnTx/>
              <a:uFillTx/>
              <a:latin typeface="Precisely Light" pitchFamily="2" charset="0"/>
              <a:ea typeface="+mn-ea"/>
              <a:cs typeface="+mn-cs"/>
            </a:endParaRPr>
          </a:p>
        </p:txBody>
      </p:sp>
      <p:sp>
        <p:nvSpPr>
          <p:cNvPr id="98" name="Text Placeholder 2">
            <a:extLst>
              <a:ext uri="{FF2B5EF4-FFF2-40B4-BE49-F238E27FC236}">
                <a16:creationId xmlns:a16="http://schemas.microsoft.com/office/drawing/2014/main" id="{90D25C68-65D8-A147-84B7-3B8ABF13F1CF}"/>
              </a:ext>
            </a:extLst>
          </p:cNvPr>
          <p:cNvSpPr>
            <a:spLocks noGrp="1"/>
          </p:cNvSpPr>
          <p:nvPr>
            <p:ph type="body" sz="quarter" idx="40" hasCustomPrompt="1"/>
          </p:nvPr>
        </p:nvSpPr>
        <p:spPr>
          <a:xfrm>
            <a:off x="6296654" y="4799756"/>
            <a:ext cx="2353550" cy="1160672"/>
          </a:xfrm>
        </p:spPr>
        <p:txBody>
          <a:bodyPr/>
          <a:lstStyle>
            <a:lvl1pPr marL="0" indent="0" algn="ctr">
              <a:buClr>
                <a:schemeClr val="accent2"/>
              </a:buClr>
              <a:buFontTx/>
              <a:buNone/>
              <a:tabLst/>
              <a:defRPr sz="1300" b="0" i="0">
                <a:latin typeface="Precisely Light" pitchFamily="2" charset="0"/>
              </a:defRPr>
            </a:lvl1pPr>
            <a:lvl2pPr marL="179387" indent="0">
              <a:buClr>
                <a:schemeClr val="accent2"/>
              </a:buClr>
              <a:buFontTx/>
              <a:buNone/>
              <a:tabLst/>
              <a:defRPr sz="1300" b="0" i="0">
                <a:latin typeface="Precisely Light" pitchFamily="2" charset="0"/>
              </a:defRPr>
            </a:lvl2pPr>
            <a:lvl3pPr marL="360362" indent="0">
              <a:buClr>
                <a:schemeClr val="accent2"/>
              </a:buClr>
              <a:buFontTx/>
              <a:buNone/>
              <a:tabLst/>
              <a:defRPr sz="1300" b="0" i="0">
                <a:latin typeface="Precisely Light" pitchFamily="2" charset="0"/>
              </a:defRPr>
            </a:lvl3pPr>
            <a:lvl4pPr marL="539750" indent="0">
              <a:buClr>
                <a:schemeClr val="accent2"/>
              </a:buClr>
              <a:buFontTx/>
              <a:buNone/>
              <a:tabLst/>
              <a:defRPr sz="1300" b="0" i="0">
                <a:latin typeface="Precisely Light" pitchFamily="2" charset="0"/>
              </a:defRPr>
            </a:lvl4pPr>
            <a:lvl5pPr marL="719137" indent="0">
              <a:buClr>
                <a:schemeClr val="accent2"/>
              </a:buClr>
              <a:buFontTx/>
              <a:buNone/>
              <a:tabLst/>
              <a:defRPr sz="1300" b="0" i="0">
                <a:latin typeface="Precisely Light" pitchFamily="2" charset="0"/>
              </a:defRPr>
            </a:lvl5pPr>
            <a:lvl6pPr marL="900112" indent="0">
              <a:buClr>
                <a:schemeClr val="accent2"/>
              </a:buClr>
              <a:buFontTx/>
              <a:buNone/>
              <a:tabLst/>
              <a:defRPr sz="1300" b="0" i="0">
                <a:latin typeface="Precisely Light" pitchFamily="2" charset="0"/>
              </a:defRPr>
            </a:lvl6pPr>
            <a:lvl7pPr marL="1079500" indent="0">
              <a:buClr>
                <a:schemeClr val="accent2"/>
              </a:buClr>
              <a:buFontTx/>
              <a:buNone/>
              <a:tabLst/>
              <a:defRPr sz="1300" b="0" i="0">
                <a:latin typeface="Precisely Light" pitchFamily="2" charset="0"/>
              </a:defRPr>
            </a:lvl7pPr>
            <a:lvl8pPr marL="1260475" indent="0">
              <a:buClr>
                <a:schemeClr val="accent2"/>
              </a:buClr>
              <a:buFontTx/>
              <a:buNone/>
              <a:tabLst/>
              <a:defRPr sz="1300" b="0" i="0">
                <a:latin typeface="Precisely Light" pitchFamily="2" charset="0"/>
              </a:defRPr>
            </a:lvl8pPr>
            <a:lvl9pPr marL="1439862" indent="0">
              <a:buClr>
                <a:schemeClr val="accent2"/>
              </a:buClr>
              <a:buFontTx/>
              <a:buNone/>
              <a:tabLst/>
              <a:defRPr sz="1300" b="0" i="0">
                <a:latin typeface="Precisely Light" pitchFamily="2" charset="0"/>
              </a:defRPr>
            </a:lvl9pPr>
          </a:lstStyle>
          <a:p>
            <a:pPr lvl="0" algn="ctr">
              <a:lnSpc>
                <a:spcPct val="90000"/>
              </a:lnSpc>
              <a:spcAft>
                <a:spcPts val="600"/>
              </a:spcAft>
              <a:defRPr/>
            </a:pPr>
            <a:r>
              <a:rPr lang="en-US" sz="1300" dirty="0">
                <a:solidFill>
                  <a:schemeClr val="tx1"/>
                </a:solidFill>
                <a:latin typeface="Precisely Light" pitchFamily="2" charset="0"/>
              </a:rPr>
              <a:t>Lorem ipsum dolor sit </a:t>
            </a:r>
            <a:r>
              <a:rPr lang="en-US" sz="1300" dirty="0" err="1">
                <a:solidFill>
                  <a:schemeClr val="tx1"/>
                </a:solidFill>
                <a:latin typeface="Precisely Light" pitchFamily="2" charset="0"/>
              </a:rPr>
              <a:t>amet</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consectetur</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adipiscing</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elit</a:t>
            </a:r>
            <a:r>
              <a:rPr lang="en-US" sz="1300" dirty="0">
                <a:solidFill>
                  <a:schemeClr val="tx1"/>
                </a:solidFill>
                <a:latin typeface="Precisely Light" pitchFamily="2" charset="0"/>
              </a:rPr>
              <a:t>, sed do </a:t>
            </a:r>
            <a:r>
              <a:rPr lang="en-US" sz="1300" dirty="0" err="1">
                <a:solidFill>
                  <a:schemeClr val="tx1"/>
                </a:solidFill>
                <a:latin typeface="Precisely Light" pitchFamily="2" charset="0"/>
              </a:rPr>
              <a:t>eiusmod</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tempor</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incididunt</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ut</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labore</a:t>
            </a:r>
            <a:endParaRPr lang="en-US" sz="1300" dirty="0">
              <a:solidFill>
                <a:schemeClr val="tx1"/>
              </a:solidFill>
              <a:latin typeface="Precisely Light" pitchFamily="2" charset="0"/>
            </a:endParaRPr>
          </a:p>
        </p:txBody>
      </p:sp>
      <p:sp>
        <p:nvSpPr>
          <p:cNvPr id="99" name="Text Placeholder 3">
            <a:extLst>
              <a:ext uri="{FF2B5EF4-FFF2-40B4-BE49-F238E27FC236}">
                <a16:creationId xmlns:a16="http://schemas.microsoft.com/office/drawing/2014/main" id="{7AF27674-D435-8446-9761-EBEBB8B51473}"/>
              </a:ext>
            </a:extLst>
          </p:cNvPr>
          <p:cNvSpPr>
            <a:spLocks noGrp="1"/>
          </p:cNvSpPr>
          <p:nvPr>
            <p:ph type="body" sz="quarter" idx="41" hasCustomPrompt="1"/>
          </p:nvPr>
        </p:nvSpPr>
        <p:spPr>
          <a:xfrm>
            <a:off x="6280035" y="1795498"/>
            <a:ext cx="2404800" cy="576000"/>
          </a:xfrm>
          <a:solidFill>
            <a:schemeClr val="accent2"/>
          </a:solidFill>
        </p:spPr>
        <p:txBody>
          <a:bodyPr anchor="ctr"/>
          <a:lstStyle>
            <a:lvl1pPr marL="0" indent="0" algn="ctr" defTabSz="914400" rtl="0" eaLnBrk="1" latinLnBrk="0" hangingPunct="1">
              <a:lnSpc>
                <a:spcPct val="90000"/>
              </a:lnSpc>
              <a:spcBef>
                <a:spcPts val="0"/>
              </a:spcBef>
              <a:spcAft>
                <a:spcPts val="0"/>
              </a:spcAft>
              <a:buClr>
                <a:schemeClr val="accent2"/>
              </a:buClr>
              <a:buFontTx/>
              <a:buNone/>
              <a:tabLst/>
              <a:defRPr lang="en-GB" sz="1400" kern="1200">
                <a:solidFill>
                  <a:schemeClr val="bg1"/>
                </a:solidFill>
                <a:latin typeface="Precisely Light" pitchFamily="2" charset="0"/>
                <a:ea typeface="+mn-ea"/>
                <a:cs typeface="+mn-cs"/>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marL="0" lvl="0" algn="ctr" defTabSz="914400" rtl="0" eaLnBrk="1" latinLnBrk="0" hangingPunct="1">
              <a:lnSpc>
                <a:spcPct val="90000"/>
              </a:lnSpc>
              <a:spcAft>
                <a:spcPts val="600"/>
              </a:spcAft>
              <a:defRPr/>
            </a:pPr>
            <a:r>
              <a:rPr lang="en-GB" dirty="0"/>
              <a:t>Week XX</a:t>
            </a:r>
            <a:br>
              <a:rPr lang="en-GB" dirty="0"/>
            </a:br>
            <a:r>
              <a:rPr lang="en-GB" dirty="0"/>
              <a:t>Month XX</a:t>
            </a:r>
          </a:p>
        </p:txBody>
      </p:sp>
      <p:sp>
        <p:nvSpPr>
          <p:cNvPr id="100" name="Picture Placeholder 35">
            <a:extLst>
              <a:ext uri="{FF2B5EF4-FFF2-40B4-BE49-F238E27FC236}">
                <a16:creationId xmlns:a16="http://schemas.microsoft.com/office/drawing/2014/main" id="{E17E0AC1-C093-A946-9CFE-01E5AD8A1AD9}"/>
              </a:ext>
            </a:extLst>
          </p:cNvPr>
          <p:cNvSpPr>
            <a:spLocks noGrp="1"/>
          </p:cNvSpPr>
          <p:nvPr>
            <p:ph type="pic" sz="quarter" idx="42" hasCustomPrompt="1"/>
          </p:nvPr>
        </p:nvSpPr>
        <p:spPr>
          <a:xfrm>
            <a:off x="6280035" y="2371498"/>
            <a:ext cx="2404800" cy="2124000"/>
          </a:xfrm>
          <a:solidFill>
            <a:srgbClr val="F2F2F2"/>
          </a:solidFill>
        </p:spPr>
        <p:txBody>
          <a:bodyPr tIns="108000"/>
          <a:lstStyle>
            <a:lvl1pPr marL="0" indent="0" algn="ctr">
              <a:buFontTx/>
              <a:buNone/>
              <a:defRPr sz="1400">
                <a:solidFill>
                  <a:schemeClr val="tx1"/>
                </a:solidFill>
              </a:defRPr>
            </a:lvl1pPr>
          </a:lstStyle>
          <a:p>
            <a:r>
              <a:rPr lang="en-US" dirty="0"/>
              <a:t>Click to insert image</a:t>
            </a:r>
          </a:p>
        </p:txBody>
      </p:sp>
      <p:sp>
        <p:nvSpPr>
          <p:cNvPr id="101" name="Triangle 100">
            <a:extLst>
              <a:ext uri="{FF2B5EF4-FFF2-40B4-BE49-F238E27FC236}">
                <a16:creationId xmlns:a16="http://schemas.microsoft.com/office/drawing/2014/main" id="{216F5B1A-00DD-1740-950C-68DA4B6DA59C}"/>
              </a:ext>
            </a:extLst>
          </p:cNvPr>
          <p:cNvSpPr/>
          <p:nvPr userDrawn="1"/>
        </p:nvSpPr>
        <p:spPr>
          <a:xfrm rot="10800000">
            <a:off x="10239682" y="4589298"/>
            <a:ext cx="191487" cy="101014"/>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FFFFFF"/>
              </a:solidFill>
              <a:effectLst/>
              <a:uLnTx/>
              <a:uFillTx/>
              <a:latin typeface="Precisely Light" pitchFamily="2" charset="0"/>
              <a:ea typeface="+mn-ea"/>
              <a:cs typeface="+mn-cs"/>
            </a:endParaRPr>
          </a:p>
        </p:txBody>
      </p:sp>
      <p:sp>
        <p:nvSpPr>
          <p:cNvPr id="102" name="Text Placeholder 2">
            <a:extLst>
              <a:ext uri="{FF2B5EF4-FFF2-40B4-BE49-F238E27FC236}">
                <a16:creationId xmlns:a16="http://schemas.microsoft.com/office/drawing/2014/main" id="{952E322B-1D6B-F64C-880A-A8ECFBE3EEDF}"/>
              </a:ext>
            </a:extLst>
          </p:cNvPr>
          <p:cNvSpPr>
            <a:spLocks noGrp="1"/>
          </p:cNvSpPr>
          <p:nvPr>
            <p:ph type="body" sz="quarter" idx="43" hasCustomPrompt="1"/>
          </p:nvPr>
        </p:nvSpPr>
        <p:spPr>
          <a:xfrm>
            <a:off x="9156676" y="4799756"/>
            <a:ext cx="2353550" cy="1160672"/>
          </a:xfrm>
        </p:spPr>
        <p:txBody>
          <a:bodyPr/>
          <a:lstStyle>
            <a:lvl1pPr marL="0" indent="0" algn="ctr">
              <a:buClr>
                <a:schemeClr val="accent2"/>
              </a:buClr>
              <a:buFontTx/>
              <a:buNone/>
              <a:tabLst/>
              <a:defRPr sz="1300" b="0" i="0">
                <a:latin typeface="Precisely Light" pitchFamily="2" charset="0"/>
              </a:defRPr>
            </a:lvl1pPr>
            <a:lvl2pPr marL="179387" indent="0">
              <a:buClr>
                <a:schemeClr val="accent2"/>
              </a:buClr>
              <a:buFontTx/>
              <a:buNone/>
              <a:tabLst/>
              <a:defRPr sz="1300" b="0" i="0">
                <a:latin typeface="Precisely Light" pitchFamily="2" charset="0"/>
              </a:defRPr>
            </a:lvl2pPr>
            <a:lvl3pPr marL="360362" indent="0">
              <a:buClr>
                <a:schemeClr val="accent2"/>
              </a:buClr>
              <a:buFontTx/>
              <a:buNone/>
              <a:tabLst/>
              <a:defRPr sz="1300" b="0" i="0">
                <a:latin typeface="Precisely Light" pitchFamily="2" charset="0"/>
              </a:defRPr>
            </a:lvl3pPr>
            <a:lvl4pPr marL="539750" indent="0">
              <a:buClr>
                <a:schemeClr val="accent2"/>
              </a:buClr>
              <a:buFontTx/>
              <a:buNone/>
              <a:tabLst/>
              <a:defRPr sz="1300" b="0" i="0">
                <a:latin typeface="Precisely Light" pitchFamily="2" charset="0"/>
              </a:defRPr>
            </a:lvl4pPr>
            <a:lvl5pPr marL="719137" indent="0">
              <a:buClr>
                <a:schemeClr val="accent2"/>
              </a:buClr>
              <a:buFontTx/>
              <a:buNone/>
              <a:tabLst/>
              <a:defRPr sz="1300" b="0" i="0">
                <a:latin typeface="Precisely Light" pitchFamily="2" charset="0"/>
              </a:defRPr>
            </a:lvl5pPr>
            <a:lvl6pPr marL="900112" indent="0">
              <a:buClr>
                <a:schemeClr val="accent2"/>
              </a:buClr>
              <a:buFontTx/>
              <a:buNone/>
              <a:tabLst/>
              <a:defRPr sz="1300" b="0" i="0">
                <a:latin typeface="Precisely Light" pitchFamily="2" charset="0"/>
              </a:defRPr>
            </a:lvl6pPr>
            <a:lvl7pPr marL="1079500" indent="0">
              <a:buClr>
                <a:schemeClr val="accent2"/>
              </a:buClr>
              <a:buFontTx/>
              <a:buNone/>
              <a:tabLst/>
              <a:defRPr sz="1300" b="0" i="0">
                <a:latin typeface="Precisely Light" pitchFamily="2" charset="0"/>
              </a:defRPr>
            </a:lvl7pPr>
            <a:lvl8pPr marL="1260475" indent="0">
              <a:buClr>
                <a:schemeClr val="accent2"/>
              </a:buClr>
              <a:buFontTx/>
              <a:buNone/>
              <a:tabLst/>
              <a:defRPr sz="1300" b="0" i="0">
                <a:latin typeface="Precisely Light" pitchFamily="2" charset="0"/>
              </a:defRPr>
            </a:lvl8pPr>
            <a:lvl9pPr marL="1439862" indent="0">
              <a:buClr>
                <a:schemeClr val="accent2"/>
              </a:buClr>
              <a:buFontTx/>
              <a:buNone/>
              <a:tabLst/>
              <a:defRPr sz="1300" b="0" i="0">
                <a:latin typeface="Precisely Light" pitchFamily="2" charset="0"/>
              </a:defRPr>
            </a:lvl9pPr>
          </a:lstStyle>
          <a:p>
            <a:pPr lvl="0" algn="ctr">
              <a:lnSpc>
                <a:spcPct val="90000"/>
              </a:lnSpc>
              <a:spcAft>
                <a:spcPts val="600"/>
              </a:spcAft>
              <a:defRPr/>
            </a:pPr>
            <a:r>
              <a:rPr lang="en-US" sz="1300" dirty="0">
                <a:solidFill>
                  <a:schemeClr val="tx1"/>
                </a:solidFill>
                <a:latin typeface="Precisely Light" pitchFamily="2" charset="0"/>
              </a:rPr>
              <a:t>Lorem ipsum dolor sit </a:t>
            </a:r>
            <a:r>
              <a:rPr lang="en-US" sz="1300" dirty="0" err="1">
                <a:solidFill>
                  <a:schemeClr val="tx1"/>
                </a:solidFill>
                <a:latin typeface="Precisely Light" pitchFamily="2" charset="0"/>
              </a:rPr>
              <a:t>amet</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consectetur</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adipiscing</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elit</a:t>
            </a:r>
            <a:r>
              <a:rPr lang="en-US" sz="1300" dirty="0">
                <a:solidFill>
                  <a:schemeClr val="tx1"/>
                </a:solidFill>
                <a:latin typeface="Precisely Light" pitchFamily="2" charset="0"/>
              </a:rPr>
              <a:t>, sed do </a:t>
            </a:r>
            <a:r>
              <a:rPr lang="en-US" sz="1300" dirty="0" err="1">
                <a:solidFill>
                  <a:schemeClr val="tx1"/>
                </a:solidFill>
                <a:latin typeface="Precisely Light" pitchFamily="2" charset="0"/>
              </a:rPr>
              <a:t>eiusmod</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tempor</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incididunt</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ut</a:t>
            </a:r>
            <a:r>
              <a:rPr lang="en-US" sz="1300" dirty="0">
                <a:solidFill>
                  <a:schemeClr val="tx1"/>
                </a:solidFill>
                <a:latin typeface="Precisely Light" pitchFamily="2" charset="0"/>
              </a:rPr>
              <a:t> </a:t>
            </a:r>
            <a:r>
              <a:rPr lang="en-US" sz="1300" dirty="0" err="1">
                <a:solidFill>
                  <a:schemeClr val="tx1"/>
                </a:solidFill>
                <a:latin typeface="Precisely Light" pitchFamily="2" charset="0"/>
              </a:rPr>
              <a:t>labore</a:t>
            </a:r>
            <a:endParaRPr lang="en-US" sz="1300" dirty="0">
              <a:solidFill>
                <a:schemeClr val="tx1"/>
              </a:solidFill>
              <a:latin typeface="Precisely Light" pitchFamily="2" charset="0"/>
            </a:endParaRPr>
          </a:p>
        </p:txBody>
      </p:sp>
      <p:sp>
        <p:nvSpPr>
          <p:cNvPr id="103" name="Text Placeholder 3">
            <a:extLst>
              <a:ext uri="{FF2B5EF4-FFF2-40B4-BE49-F238E27FC236}">
                <a16:creationId xmlns:a16="http://schemas.microsoft.com/office/drawing/2014/main" id="{AA90D4B7-44B9-9343-912A-970ADE32932B}"/>
              </a:ext>
            </a:extLst>
          </p:cNvPr>
          <p:cNvSpPr>
            <a:spLocks noGrp="1"/>
          </p:cNvSpPr>
          <p:nvPr>
            <p:ph type="body" sz="quarter" idx="44" hasCustomPrompt="1"/>
          </p:nvPr>
        </p:nvSpPr>
        <p:spPr>
          <a:xfrm>
            <a:off x="9140057" y="1795498"/>
            <a:ext cx="2404800" cy="576000"/>
          </a:xfrm>
          <a:solidFill>
            <a:schemeClr val="accent2"/>
          </a:solidFill>
        </p:spPr>
        <p:txBody>
          <a:bodyPr anchor="ctr"/>
          <a:lstStyle>
            <a:lvl1pPr marL="0" indent="0" algn="ctr" defTabSz="914400" rtl="0" eaLnBrk="1" latinLnBrk="0" hangingPunct="1">
              <a:lnSpc>
                <a:spcPct val="90000"/>
              </a:lnSpc>
              <a:spcBef>
                <a:spcPts val="0"/>
              </a:spcBef>
              <a:spcAft>
                <a:spcPts val="0"/>
              </a:spcAft>
              <a:buClr>
                <a:schemeClr val="accent2"/>
              </a:buClr>
              <a:buFontTx/>
              <a:buNone/>
              <a:tabLst/>
              <a:defRPr lang="en-GB" sz="1400" kern="1200">
                <a:solidFill>
                  <a:schemeClr val="bg1"/>
                </a:solidFill>
                <a:latin typeface="Precisely Light" pitchFamily="2" charset="0"/>
                <a:ea typeface="+mn-ea"/>
                <a:cs typeface="+mn-cs"/>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marL="0" lvl="0" algn="ctr" defTabSz="914400" rtl="0" eaLnBrk="1" latinLnBrk="0" hangingPunct="1">
              <a:lnSpc>
                <a:spcPct val="90000"/>
              </a:lnSpc>
              <a:spcAft>
                <a:spcPts val="600"/>
              </a:spcAft>
              <a:defRPr/>
            </a:pPr>
            <a:r>
              <a:rPr lang="en-GB" dirty="0"/>
              <a:t>Week XX</a:t>
            </a:r>
            <a:br>
              <a:rPr lang="en-GB" dirty="0"/>
            </a:br>
            <a:r>
              <a:rPr lang="en-GB" dirty="0"/>
              <a:t>Month XX</a:t>
            </a:r>
          </a:p>
        </p:txBody>
      </p:sp>
      <p:sp>
        <p:nvSpPr>
          <p:cNvPr id="104" name="Picture Placeholder 35">
            <a:extLst>
              <a:ext uri="{FF2B5EF4-FFF2-40B4-BE49-F238E27FC236}">
                <a16:creationId xmlns:a16="http://schemas.microsoft.com/office/drawing/2014/main" id="{133C2D77-CB0A-514B-9361-1EE55EA6DBAA}"/>
              </a:ext>
            </a:extLst>
          </p:cNvPr>
          <p:cNvSpPr>
            <a:spLocks noGrp="1"/>
          </p:cNvSpPr>
          <p:nvPr>
            <p:ph type="pic" sz="quarter" idx="45" hasCustomPrompt="1"/>
          </p:nvPr>
        </p:nvSpPr>
        <p:spPr>
          <a:xfrm>
            <a:off x="9140057" y="2371498"/>
            <a:ext cx="2404800" cy="2124000"/>
          </a:xfrm>
          <a:solidFill>
            <a:srgbClr val="F2F2F2"/>
          </a:solidFill>
        </p:spPr>
        <p:txBody>
          <a:bodyPr tIns="108000"/>
          <a:lstStyle>
            <a:lvl1pPr marL="0" indent="0" algn="ctr">
              <a:buFontTx/>
              <a:buNone/>
              <a:defRPr sz="1400">
                <a:solidFill>
                  <a:schemeClr val="tx1"/>
                </a:solidFill>
              </a:defRPr>
            </a:lvl1pPr>
          </a:lstStyle>
          <a:p>
            <a:r>
              <a:rPr lang="en-US" dirty="0"/>
              <a:t>Click to insert image</a:t>
            </a:r>
          </a:p>
        </p:txBody>
      </p:sp>
    </p:spTree>
    <p:extLst>
      <p:ext uri="{BB962C8B-B14F-4D97-AF65-F5344CB8AC3E}">
        <p14:creationId xmlns:p14="http://schemas.microsoft.com/office/powerpoint/2010/main" val="387036006"/>
      </p:ext>
    </p:extLst>
  </p:cSld>
  <p:clrMapOvr>
    <a:masterClrMapping/>
  </p:clrMapOvr>
  <p:extLst>
    <p:ext uri="{DCECCB84-F9BA-43D5-87BE-67443E8EF086}">
      <p15:sldGuideLst xmlns:p15="http://schemas.microsoft.com/office/powerpoint/2012/main">
        <p15:guide id="1" orient="horz" pos="4128">
          <p15:clr>
            <a:srgbClr val="FBAE40"/>
          </p15:clr>
        </p15:guide>
        <p15:guide id="2" orient="horz" pos="1071">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ater image and text">
    <p:bg>
      <p:bgPr>
        <a:solidFill>
          <a:schemeClr val="accent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D58B2-4992-F14A-B96E-4F63F40EBB70}"/>
              </a:ext>
            </a:extLst>
          </p:cNvPr>
          <p:cNvSpPr/>
          <p:nvPr userDrawn="1"/>
        </p:nvSpPr>
        <p:spPr>
          <a:xfrm>
            <a:off x="11215688" y="5915025"/>
            <a:ext cx="857250" cy="942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2DCD4C-E814-3D4C-9B4D-89F722FAF6F2}"/>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9" name="Slide Number Placeholder 5">
            <a:extLst>
              <a:ext uri="{FF2B5EF4-FFF2-40B4-BE49-F238E27FC236}">
                <a16:creationId xmlns:a16="http://schemas.microsoft.com/office/drawing/2014/main" id="{25B7A97E-9CAF-5044-A05C-8E45B94DD316}"/>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
        <p:nvSpPr>
          <p:cNvPr id="3" name="Picture Placeholder 2">
            <a:extLst>
              <a:ext uri="{FF2B5EF4-FFF2-40B4-BE49-F238E27FC236}">
                <a16:creationId xmlns:a16="http://schemas.microsoft.com/office/drawing/2014/main" id="{AE60CCFC-4BA8-464F-ACE2-383EC0F50BEC}"/>
              </a:ext>
            </a:extLst>
          </p:cNvPr>
          <p:cNvSpPr>
            <a:spLocks noGrp="1"/>
          </p:cNvSpPr>
          <p:nvPr>
            <p:ph type="pic" sz="quarter" idx="13" hasCustomPrompt="1"/>
          </p:nvPr>
        </p:nvSpPr>
        <p:spPr>
          <a:xfrm>
            <a:off x="0" y="0"/>
            <a:ext cx="6096000" cy="3429000"/>
          </a:xfrm>
          <a:solidFill>
            <a:schemeClr val="bg1">
              <a:lumMod val="50000"/>
            </a:schemeClr>
          </a:solidFill>
        </p:spPr>
        <p:txBody>
          <a:bodyPr tIns="144000"/>
          <a:lstStyle>
            <a:lvl1pPr marL="0" indent="0" algn="ctr">
              <a:buFontTx/>
              <a:buNone/>
              <a:defRPr sz="1400">
                <a:solidFill>
                  <a:schemeClr val="bg1"/>
                </a:solidFill>
              </a:defRPr>
            </a:lvl1pPr>
          </a:lstStyle>
          <a:p>
            <a:r>
              <a:rPr lang="en-US" dirty="0"/>
              <a:t>Click icon to insert image</a:t>
            </a:r>
          </a:p>
        </p:txBody>
      </p:sp>
      <p:sp>
        <p:nvSpPr>
          <p:cNvPr id="25" name="Picture Placeholder 24">
            <a:extLst>
              <a:ext uri="{FF2B5EF4-FFF2-40B4-BE49-F238E27FC236}">
                <a16:creationId xmlns:a16="http://schemas.microsoft.com/office/drawing/2014/main" id="{CDE4F542-2BB2-594B-8638-067D3C2421A0}"/>
              </a:ext>
            </a:extLst>
          </p:cNvPr>
          <p:cNvSpPr>
            <a:spLocks noGrp="1"/>
          </p:cNvSpPr>
          <p:nvPr>
            <p:ph type="pic" sz="quarter" idx="16" hasCustomPrompt="1"/>
          </p:nvPr>
        </p:nvSpPr>
        <p:spPr>
          <a:xfrm>
            <a:off x="6096000" y="3429000"/>
            <a:ext cx="6096000" cy="3429000"/>
          </a:xfrm>
          <a:custGeom>
            <a:avLst/>
            <a:gdLst>
              <a:gd name="connsiteX0" fmla="*/ 5777922 w 6096000"/>
              <a:gd name="connsiteY0" fmla="*/ 2954614 h 3429000"/>
              <a:gd name="connsiteX1" fmla="*/ 5836946 w 6096000"/>
              <a:gd name="connsiteY1" fmla="*/ 3012422 h 3429000"/>
              <a:gd name="connsiteX2" fmla="*/ 5777922 w 6096000"/>
              <a:gd name="connsiteY2" fmla="*/ 3070194 h 3429000"/>
              <a:gd name="connsiteX3" fmla="*/ 5718902 w 6096000"/>
              <a:gd name="connsiteY3" fmla="*/ 3012404 h 3429000"/>
              <a:gd name="connsiteX4" fmla="*/ 5777922 w 6096000"/>
              <a:gd name="connsiteY4" fmla="*/ 2954614 h 3429000"/>
              <a:gd name="connsiteX5" fmla="*/ 5777922 w 6096000"/>
              <a:gd name="connsiteY5" fmla="*/ 2901013 h 3429000"/>
              <a:gd name="connsiteX6" fmla="*/ 5673111 w 6096000"/>
              <a:gd name="connsiteY6" fmla="*/ 2969096 h 3429000"/>
              <a:gd name="connsiteX7" fmla="*/ 5664409 w 6096000"/>
              <a:gd name="connsiteY7" fmla="*/ 3011186 h 3429000"/>
              <a:gd name="connsiteX8" fmla="*/ 5664409 w 6096000"/>
              <a:gd name="connsiteY8" fmla="*/ 2904747 h 3429000"/>
              <a:gd name="connsiteX9" fmla="*/ 5609200 w 6096000"/>
              <a:gd name="connsiteY9" fmla="*/ 2904747 h 3429000"/>
              <a:gd name="connsiteX10" fmla="*/ 5609200 w 6096000"/>
              <a:gd name="connsiteY10" fmla="*/ 3231776 h 3429000"/>
              <a:gd name="connsiteX11" fmla="*/ 5664409 w 6096000"/>
              <a:gd name="connsiteY11" fmla="*/ 3231776 h 3429000"/>
              <a:gd name="connsiteX12" fmla="*/ 5664409 w 6096000"/>
              <a:gd name="connsiteY12" fmla="*/ 3013623 h 3429000"/>
              <a:gd name="connsiteX13" fmla="*/ 5673111 w 6096000"/>
              <a:gd name="connsiteY13" fmla="*/ 3055712 h 3429000"/>
              <a:gd name="connsiteX14" fmla="*/ 5777922 w 6096000"/>
              <a:gd name="connsiteY14" fmla="*/ 3123795 h 3429000"/>
              <a:gd name="connsiteX15" fmla="*/ 5891691 w 6096000"/>
              <a:gd name="connsiteY15" fmla="*/ 3012404 h 3429000"/>
              <a:gd name="connsiteX16" fmla="*/ 5777922 w 6096000"/>
              <a:gd name="connsiteY16" fmla="*/ 2901013 h 3429000"/>
              <a:gd name="connsiteX17" fmla="*/ 0 w 6096000"/>
              <a:gd name="connsiteY17" fmla="*/ 0 h 3429000"/>
              <a:gd name="connsiteX18" fmla="*/ 6096000 w 6096000"/>
              <a:gd name="connsiteY18" fmla="*/ 0 h 3429000"/>
              <a:gd name="connsiteX19" fmla="*/ 6096000 w 6096000"/>
              <a:gd name="connsiteY19" fmla="*/ 3429000 h 3429000"/>
              <a:gd name="connsiteX20" fmla="*/ 0 w 6096000"/>
              <a:gd name="connsiteY20"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0" h="3429000">
                <a:moveTo>
                  <a:pt x="5777922" y="2954614"/>
                </a:moveTo>
                <a:cubicBezTo>
                  <a:pt x="5810465" y="2954614"/>
                  <a:pt x="5836946" y="2980569"/>
                  <a:pt x="5836946" y="3012422"/>
                </a:cubicBezTo>
                <a:cubicBezTo>
                  <a:pt x="5836946" y="3044275"/>
                  <a:pt x="5810465" y="3070194"/>
                  <a:pt x="5777922" y="3070194"/>
                </a:cubicBezTo>
                <a:cubicBezTo>
                  <a:pt x="5745378" y="3070194"/>
                  <a:pt x="5718902" y="3044270"/>
                  <a:pt x="5718902" y="3012404"/>
                </a:cubicBezTo>
                <a:cubicBezTo>
                  <a:pt x="5718902" y="2980538"/>
                  <a:pt x="5745378" y="2954614"/>
                  <a:pt x="5777922" y="2954614"/>
                </a:cubicBezTo>
                <a:close/>
                <a:moveTo>
                  <a:pt x="5777922" y="2901013"/>
                </a:moveTo>
                <a:cubicBezTo>
                  <a:pt x="5730875" y="2901013"/>
                  <a:pt x="5690405" y="2929133"/>
                  <a:pt x="5673111" y="2969096"/>
                </a:cubicBezTo>
                <a:lnTo>
                  <a:pt x="5664409" y="3011186"/>
                </a:lnTo>
                <a:lnTo>
                  <a:pt x="5664409" y="2904747"/>
                </a:lnTo>
                <a:lnTo>
                  <a:pt x="5609200" y="2904747"/>
                </a:lnTo>
                <a:lnTo>
                  <a:pt x="5609200" y="3231776"/>
                </a:lnTo>
                <a:lnTo>
                  <a:pt x="5664409" y="3231776"/>
                </a:lnTo>
                <a:lnTo>
                  <a:pt x="5664409" y="3013623"/>
                </a:lnTo>
                <a:lnTo>
                  <a:pt x="5673111" y="3055712"/>
                </a:lnTo>
                <a:cubicBezTo>
                  <a:pt x="5690405" y="3095675"/>
                  <a:pt x="5730875" y="3123795"/>
                  <a:pt x="5777922" y="3123795"/>
                </a:cubicBezTo>
                <a:cubicBezTo>
                  <a:pt x="5840647" y="3123795"/>
                  <a:pt x="5891691" y="3073804"/>
                  <a:pt x="5891691" y="3012404"/>
                </a:cubicBezTo>
                <a:cubicBezTo>
                  <a:pt x="5891691" y="2951004"/>
                  <a:pt x="5840652" y="2901013"/>
                  <a:pt x="5777922" y="2901013"/>
                </a:cubicBezTo>
                <a:close/>
                <a:moveTo>
                  <a:pt x="0" y="0"/>
                </a:moveTo>
                <a:lnTo>
                  <a:pt x="6096000" y="0"/>
                </a:lnTo>
                <a:lnTo>
                  <a:pt x="6096000" y="3429000"/>
                </a:lnTo>
                <a:lnTo>
                  <a:pt x="0" y="3429000"/>
                </a:lnTo>
                <a:close/>
              </a:path>
            </a:pathLst>
          </a:custGeom>
          <a:solidFill>
            <a:schemeClr val="bg1">
              <a:lumMod val="50000"/>
            </a:schemeClr>
          </a:solidFill>
        </p:spPr>
        <p:txBody>
          <a:bodyPr wrap="square" tIns="144000">
            <a:noAutofit/>
          </a:bodyPr>
          <a:lstStyle>
            <a:lvl1pPr marL="0" indent="0" algn="ctr">
              <a:buFontTx/>
              <a:buNone/>
              <a:defRPr sz="1400">
                <a:solidFill>
                  <a:schemeClr val="bg1"/>
                </a:solidFill>
              </a:defRPr>
            </a:lvl1pPr>
          </a:lstStyle>
          <a:p>
            <a:r>
              <a:rPr lang="en-US" dirty="0"/>
              <a:t>Click icon to insert image</a:t>
            </a:r>
          </a:p>
        </p:txBody>
      </p:sp>
      <p:sp>
        <p:nvSpPr>
          <p:cNvPr id="26" name="Text Placeholder 6">
            <a:extLst>
              <a:ext uri="{FF2B5EF4-FFF2-40B4-BE49-F238E27FC236}">
                <a16:creationId xmlns:a16="http://schemas.microsoft.com/office/drawing/2014/main" id="{BAB5F1D5-A15E-4042-886B-DEF52F289F6D}"/>
              </a:ext>
            </a:extLst>
          </p:cNvPr>
          <p:cNvSpPr>
            <a:spLocks noGrp="1"/>
          </p:cNvSpPr>
          <p:nvPr>
            <p:ph type="body" sz="quarter" idx="15" hasCustomPrompt="1"/>
          </p:nvPr>
        </p:nvSpPr>
        <p:spPr>
          <a:xfrm>
            <a:off x="7232968" y="1043168"/>
            <a:ext cx="3822064" cy="1342664"/>
          </a:xfrm>
        </p:spPr>
        <p:txBody>
          <a:bodyPr anchor="ctr"/>
          <a:lstStyle>
            <a:lvl1pPr marL="0" indent="0" algn="ctr" defTabSz="711200" rtl="0" eaLnBrk="1" latinLnBrk="0" hangingPunct="1">
              <a:spcBef>
                <a:spcPct val="0"/>
              </a:spcBef>
              <a:spcAft>
                <a:spcPct val="0"/>
              </a:spcAft>
              <a:buFontTx/>
              <a:buNone/>
              <a:defRPr lang="en-US" sz="1600" kern="1200">
                <a:solidFill>
                  <a:srgbClr val="FFFFFF"/>
                </a:solidFill>
                <a:latin typeface="Precisely" pitchFamily="2" charset="0"/>
                <a:ea typeface="+mn-ea"/>
                <a:cs typeface="Arial"/>
              </a:defRPr>
            </a:lvl1pPr>
          </a:lstStyle>
          <a:p>
            <a:pPr marL="0" lvl="0" algn="ctr" defTabSz="711200" rtl="0" eaLnBrk="1" latinLnBrk="0" hangingPunct="1">
              <a:spcBef>
                <a:spcPct val="0"/>
              </a:spcBef>
              <a:spcAft>
                <a:spcPct val="0"/>
              </a:spcAft>
              <a:defRPr/>
            </a:pPr>
            <a:r>
              <a:rPr lang="en-GB" dirty="0" err="1"/>
              <a:t>Lorum</a:t>
            </a:r>
            <a:r>
              <a:rPr lang="en-GB" dirty="0"/>
              <a:t> </a:t>
            </a:r>
            <a:r>
              <a:rPr lang="en-GB" dirty="0" err="1"/>
              <a:t>amet</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aliqua</a:t>
            </a:r>
            <a:r>
              <a:rPr lang="en-GB" dirty="0"/>
              <a:t>. Ut </a:t>
            </a:r>
            <a:r>
              <a:rPr lang="en-GB" dirty="0" err="1"/>
              <a:t>enim</a:t>
            </a:r>
            <a:r>
              <a:rPr lang="en-GB" dirty="0"/>
              <a:t> ad minim  </a:t>
            </a:r>
          </a:p>
        </p:txBody>
      </p:sp>
      <p:sp>
        <p:nvSpPr>
          <p:cNvPr id="28" name="Text Placeholder 6">
            <a:extLst>
              <a:ext uri="{FF2B5EF4-FFF2-40B4-BE49-F238E27FC236}">
                <a16:creationId xmlns:a16="http://schemas.microsoft.com/office/drawing/2014/main" id="{9F706309-1584-C544-B772-281E41A6C960}"/>
              </a:ext>
            </a:extLst>
          </p:cNvPr>
          <p:cNvSpPr>
            <a:spLocks noGrp="1"/>
          </p:cNvSpPr>
          <p:nvPr>
            <p:ph type="body" sz="quarter" idx="17" hasCustomPrompt="1"/>
          </p:nvPr>
        </p:nvSpPr>
        <p:spPr>
          <a:xfrm>
            <a:off x="1136968" y="4472169"/>
            <a:ext cx="3822064" cy="1342664"/>
          </a:xfrm>
        </p:spPr>
        <p:txBody>
          <a:bodyPr anchor="ctr"/>
          <a:lstStyle>
            <a:lvl1pPr marL="0" indent="0" algn="ctr" defTabSz="711200" rtl="0" eaLnBrk="1" latinLnBrk="0" hangingPunct="1">
              <a:spcBef>
                <a:spcPct val="0"/>
              </a:spcBef>
              <a:spcAft>
                <a:spcPct val="0"/>
              </a:spcAft>
              <a:buFontTx/>
              <a:buNone/>
              <a:defRPr lang="en-US" sz="1600" kern="1200">
                <a:solidFill>
                  <a:srgbClr val="FFFFFF"/>
                </a:solidFill>
                <a:latin typeface="Precisely" pitchFamily="2" charset="0"/>
                <a:ea typeface="+mn-ea"/>
                <a:cs typeface="Arial"/>
              </a:defRPr>
            </a:lvl1pPr>
          </a:lstStyle>
          <a:p>
            <a:pPr marL="0" lvl="0" algn="ctr" defTabSz="711200" rtl="0" eaLnBrk="1" latinLnBrk="0" hangingPunct="1">
              <a:spcBef>
                <a:spcPct val="0"/>
              </a:spcBef>
              <a:spcAft>
                <a:spcPct val="0"/>
              </a:spcAft>
              <a:defRPr/>
            </a:pPr>
            <a:r>
              <a:rPr lang="en-GB" dirty="0" err="1"/>
              <a:t>Lorum</a:t>
            </a:r>
            <a:r>
              <a:rPr lang="en-GB" dirty="0"/>
              <a:t> </a:t>
            </a:r>
            <a:r>
              <a:rPr lang="en-GB" dirty="0" err="1"/>
              <a:t>amet</a:t>
            </a:r>
            <a:r>
              <a:rPr lang="en-GB" dirty="0"/>
              <a:t>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aliqua</a:t>
            </a:r>
            <a:r>
              <a:rPr lang="en-GB" dirty="0"/>
              <a:t>. Ut </a:t>
            </a:r>
            <a:r>
              <a:rPr lang="en-GB" dirty="0" err="1"/>
              <a:t>enim</a:t>
            </a:r>
            <a:r>
              <a:rPr lang="en-GB" dirty="0"/>
              <a:t> ad minim  </a:t>
            </a:r>
          </a:p>
        </p:txBody>
      </p:sp>
    </p:spTree>
    <p:extLst>
      <p:ext uri="{BB962C8B-B14F-4D97-AF65-F5344CB8AC3E}">
        <p14:creationId xmlns:p14="http://schemas.microsoft.com/office/powerpoint/2010/main" val="2492890109"/>
      </p:ext>
    </p:extLst>
  </p:cSld>
  <p:clrMapOvr>
    <a:masterClrMapping/>
  </p:clrMapOvr>
  <p:extLst>
    <p:ext uri="{DCECCB84-F9BA-43D5-87BE-67443E8EF086}">
      <p15:sldGuideLst xmlns:p15="http://schemas.microsoft.com/office/powerpoint/2012/main">
        <p15:guide id="1" orient="horz" pos="2160">
          <p15:clr>
            <a:srgbClr val="FBAE40"/>
          </p15:clr>
        </p15:guide>
        <p15:guide id="3"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Data quote">
    <p:bg>
      <p:bgPr>
        <a:solidFill>
          <a:schemeClr val="accent2"/>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29FAAFE-0C4E-0749-BE2D-251A4203EED6}"/>
              </a:ext>
            </a:extLst>
          </p:cNvPr>
          <p:cNvGrpSpPr/>
          <p:nvPr userDrawn="1"/>
        </p:nvGrpSpPr>
        <p:grpSpPr>
          <a:xfrm>
            <a:off x="0" y="3924356"/>
            <a:ext cx="12192000" cy="2933483"/>
            <a:chOff x="0" y="3924356"/>
            <a:chExt cx="12192000" cy="2933483"/>
          </a:xfrm>
          <a:solidFill>
            <a:schemeClr val="accent1"/>
          </a:solidFill>
        </p:grpSpPr>
        <p:sp>
          <p:nvSpPr>
            <p:cNvPr id="10" name="Freeform 9">
              <a:extLst>
                <a:ext uri="{FF2B5EF4-FFF2-40B4-BE49-F238E27FC236}">
                  <a16:creationId xmlns:a16="http://schemas.microsoft.com/office/drawing/2014/main" id="{ACD0E01B-B585-1448-9AE7-EA823617A0F9}"/>
                </a:ext>
              </a:extLst>
            </p:cNvPr>
            <p:cNvSpPr/>
            <p:nvPr/>
          </p:nvSpPr>
          <p:spPr>
            <a:xfrm>
              <a:off x="3612421"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sp>
          <p:nvSpPr>
            <p:cNvPr id="13" name="Freeform 12">
              <a:extLst>
                <a:ext uri="{FF2B5EF4-FFF2-40B4-BE49-F238E27FC236}">
                  <a16:creationId xmlns:a16="http://schemas.microsoft.com/office/drawing/2014/main" id="{EF9051C7-85ED-CA44-8537-5A1D58A17D53}"/>
                </a:ext>
              </a:extLst>
            </p:cNvPr>
            <p:cNvSpPr/>
            <p:nvPr/>
          </p:nvSpPr>
          <p:spPr>
            <a:xfrm>
              <a:off x="8240863" y="3924356"/>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grpSp>
          <p:nvGrpSpPr>
            <p:cNvPr id="14" name="Graphic 6">
              <a:extLst>
                <a:ext uri="{FF2B5EF4-FFF2-40B4-BE49-F238E27FC236}">
                  <a16:creationId xmlns:a16="http://schemas.microsoft.com/office/drawing/2014/main" id="{B52BDE1B-9D0F-334F-AD52-4AF3D9CFBC1B}"/>
                </a:ext>
              </a:extLst>
            </p:cNvPr>
            <p:cNvGrpSpPr/>
            <p:nvPr/>
          </p:nvGrpSpPr>
          <p:grpSpPr>
            <a:xfrm>
              <a:off x="0" y="3924422"/>
              <a:ext cx="11682944" cy="1381899"/>
              <a:chOff x="167004" y="3779901"/>
              <a:chExt cx="11362880" cy="1344041"/>
            </a:xfrm>
            <a:grpFill/>
          </p:grpSpPr>
          <p:sp>
            <p:nvSpPr>
              <p:cNvPr id="37" name="Freeform 36">
                <a:extLst>
                  <a:ext uri="{FF2B5EF4-FFF2-40B4-BE49-F238E27FC236}">
                    <a16:creationId xmlns:a16="http://schemas.microsoft.com/office/drawing/2014/main" id="{4946F8B8-C863-6F4C-840B-BE67AAA5753F}"/>
                  </a:ext>
                </a:extLst>
              </p:cNvPr>
              <p:cNvSpPr/>
              <p:nvPr/>
            </p:nvSpPr>
            <p:spPr>
              <a:xfrm>
                <a:off x="10185971" y="3779901"/>
                <a:ext cx="1343914" cy="1344041"/>
              </a:xfrm>
              <a:custGeom>
                <a:avLst/>
                <a:gdLst>
                  <a:gd name="connsiteX0" fmla="*/ 672529 w 1343914"/>
                  <a:gd name="connsiteY0" fmla="*/ 1020699 h 1344041"/>
                  <a:gd name="connsiteX1" fmla="*/ 1020509 w 1343914"/>
                  <a:gd name="connsiteY1" fmla="*/ 671449 h 1344041"/>
                  <a:gd name="connsiteX2" fmla="*/ 671259 w 1343914"/>
                  <a:gd name="connsiteY2" fmla="*/ 323469 h 1344041"/>
                  <a:gd name="connsiteX3" fmla="*/ 323279 w 1343914"/>
                  <a:gd name="connsiteY3" fmla="*/ 672084 h 1344041"/>
                  <a:gd name="connsiteX4" fmla="*/ 672529 w 1343914"/>
                  <a:gd name="connsiteY4" fmla="*/ 1020699 h 1344041"/>
                  <a:gd name="connsiteX5" fmla="*/ 672529 w 1343914"/>
                  <a:gd name="connsiteY5" fmla="*/ 127 h 1344041"/>
                  <a:gd name="connsiteX6" fmla="*/ 1343914 w 1343914"/>
                  <a:gd name="connsiteY6" fmla="*/ 672655 h 1344041"/>
                  <a:gd name="connsiteX7" fmla="*/ 671385 w 1343914"/>
                  <a:gd name="connsiteY7" fmla="*/ 1344041 h 1344041"/>
                  <a:gd name="connsiteX8" fmla="*/ 0 w 1343914"/>
                  <a:gd name="connsiteY8" fmla="*/ 672084 h 1344041"/>
                  <a:gd name="connsiteX9" fmla="*/ 672529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529" y="1020699"/>
                    </a:moveTo>
                    <a:cubicBezTo>
                      <a:pt x="865060" y="1020350"/>
                      <a:pt x="1020890" y="863981"/>
                      <a:pt x="1020509" y="671449"/>
                    </a:cubicBezTo>
                    <a:cubicBezTo>
                      <a:pt x="1020128" y="478917"/>
                      <a:pt x="863791" y="323120"/>
                      <a:pt x="671259" y="323469"/>
                    </a:cubicBezTo>
                    <a:cubicBezTo>
                      <a:pt x="478981" y="323818"/>
                      <a:pt x="323279" y="479799"/>
                      <a:pt x="323279" y="672084"/>
                    </a:cubicBezTo>
                    <a:cubicBezTo>
                      <a:pt x="323660" y="864724"/>
                      <a:pt x="479870" y="1020699"/>
                      <a:pt x="672529" y="1020699"/>
                    </a:cubicBezTo>
                    <a:moveTo>
                      <a:pt x="672529" y="127"/>
                    </a:moveTo>
                    <a:cubicBezTo>
                      <a:pt x="1043622" y="445"/>
                      <a:pt x="1344232" y="301542"/>
                      <a:pt x="1343914" y="672655"/>
                    </a:cubicBezTo>
                    <a:cubicBezTo>
                      <a:pt x="1343597" y="1043768"/>
                      <a:pt x="1042480" y="1344358"/>
                      <a:pt x="671385" y="1344041"/>
                    </a:cubicBezTo>
                    <a:cubicBezTo>
                      <a:pt x="300482" y="1343723"/>
                      <a:pt x="0" y="1042975"/>
                      <a:pt x="0" y="672084"/>
                    </a:cubicBezTo>
                    <a:cubicBezTo>
                      <a:pt x="572" y="300958"/>
                      <a:pt x="301435"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8" name="Freeform 37">
                <a:extLst>
                  <a:ext uri="{FF2B5EF4-FFF2-40B4-BE49-F238E27FC236}">
                    <a16:creationId xmlns:a16="http://schemas.microsoft.com/office/drawing/2014/main" id="{A9A86D12-F230-BD4E-963D-E54AD55B5B00}"/>
                  </a:ext>
                </a:extLst>
              </p:cNvPr>
              <p:cNvSpPr/>
              <p:nvPr/>
            </p:nvSpPr>
            <p:spPr>
              <a:xfrm>
                <a:off x="1676717" y="3779901"/>
                <a:ext cx="1343914" cy="1344041"/>
              </a:xfrm>
              <a:custGeom>
                <a:avLst/>
                <a:gdLst>
                  <a:gd name="connsiteX0" fmla="*/ 672783 w 1343914"/>
                  <a:gd name="connsiteY0" fmla="*/ 1020699 h 1344041"/>
                  <a:gd name="connsiteX1" fmla="*/ 1020763 w 1343914"/>
                  <a:gd name="connsiteY1" fmla="*/ 671449 h 1344041"/>
                  <a:gd name="connsiteX2" fmla="*/ 671513 w 1343914"/>
                  <a:gd name="connsiteY2" fmla="*/ 323469 h 1344041"/>
                  <a:gd name="connsiteX3" fmla="*/ 323533 w 1343914"/>
                  <a:gd name="connsiteY3" fmla="*/ 671957 h 1344041"/>
                  <a:gd name="connsiteX4" fmla="*/ 672783 w 1343914"/>
                  <a:gd name="connsiteY4" fmla="*/ 1020699 h 1344041"/>
                  <a:gd name="connsiteX5" fmla="*/ 672783 w 1343914"/>
                  <a:gd name="connsiteY5" fmla="*/ 127 h 1344041"/>
                  <a:gd name="connsiteX6" fmla="*/ 1343914 w 1343914"/>
                  <a:gd name="connsiteY6" fmla="*/ 672909 h 1344041"/>
                  <a:gd name="connsiteX7" fmla="*/ 671132 w 1343914"/>
                  <a:gd name="connsiteY7" fmla="*/ 1344041 h 1344041"/>
                  <a:gd name="connsiteX8" fmla="*/ 0 w 1343914"/>
                  <a:gd name="connsiteY8" fmla="*/ 671957 h 1344041"/>
                  <a:gd name="connsiteX9" fmla="*/ 672783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783" y="1020699"/>
                    </a:moveTo>
                    <a:cubicBezTo>
                      <a:pt x="865315" y="1020350"/>
                      <a:pt x="1021112" y="863981"/>
                      <a:pt x="1020763" y="671449"/>
                    </a:cubicBezTo>
                    <a:cubicBezTo>
                      <a:pt x="1020413" y="478917"/>
                      <a:pt x="864045" y="323120"/>
                      <a:pt x="671513" y="323469"/>
                    </a:cubicBezTo>
                    <a:cubicBezTo>
                      <a:pt x="479273" y="323818"/>
                      <a:pt x="323602" y="479717"/>
                      <a:pt x="323533" y="671957"/>
                    </a:cubicBezTo>
                    <a:cubicBezTo>
                      <a:pt x="323812" y="864641"/>
                      <a:pt x="480098" y="1020699"/>
                      <a:pt x="672783" y="1020699"/>
                    </a:cubicBezTo>
                    <a:moveTo>
                      <a:pt x="672783" y="127"/>
                    </a:moveTo>
                    <a:cubicBezTo>
                      <a:pt x="1043896" y="584"/>
                      <a:pt x="1344371" y="301796"/>
                      <a:pt x="1343914" y="672909"/>
                    </a:cubicBezTo>
                    <a:cubicBezTo>
                      <a:pt x="1343457" y="1044022"/>
                      <a:pt x="1042245" y="1344498"/>
                      <a:pt x="671132" y="1344041"/>
                    </a:cubicBezTo>
                    <a:cubicBezTo>
                      <a:pt x="300292" y="1343584"/>
                      <a:pt x="-70" y="1042797"/>
                      <a:pt x="0" y="671957"/>
                    </a:cubicBezTo>
                    <a:cubicBezTo>
                      <a:pt x="629" y="300787"/>
                      <a:pt x="301612" y="178"/>
                      <a:pt x="672783"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9" name="Freeform 38">
                <a:extLst>
                  <a:ext uri="{FF2B5EF4-FFF2-40B4-BE49-F238E27FC236}">
                    <a16:creationId xmlns:a16="http://schemas.microsoft.com/office/drawing/2014/main" id="{6216503C-23E3-5845-A4D0-290F2D77869D}"/>
                  </a:ext>
                </a:extLst>
              </p:cNvPr>
              <p:cNvSpPr/>
              <p:nvPr/>
            </p:nvSpPr>
            <p:spPr>
              <a:xfrm>
                <a:off x="167004" y="3779901"/>
                <a:ext cx="1343914" cy="1344041"/>
              </a:xfrm>
              <a:custGeom>
                <a:avLst/>
                <a:gdLst>
                  <a:gd name="connsiteX0" fmla="*/ 672465 w 1343914"/>
                  <a:gd name="connsiteY0" fmla="*/ 1020699 h 1344041"/>
                  <a:gd name="connsiteX1" fmla="*/ 1020826 w 1343914"/>
                  <a:gd name="connsiteY1" fmla="*/ 671830 h 1344041"/>
                  <a:gd name="connsiteX2" fmla="*/ 671957 w 1343914"/>
                  <a:gd name="connsiteY2" fmla="*/ 323469 h 1344041"/>
                  <a:gd name="connsiteX3" fmla="*/ 323596 w 1343914"/>
                  <a:gd name="connsiteY3" fmla="*/ 672084 h 1344041"/>
                  <a:gd name="connsiteX4" fmla="*/ 672465 w 1343914"/>
                  <a:gd name="connsiteY4" fmla="*/ 1020699 h 1344041"/>
                  <a:gd name="connsiteX5" fmla="*/ 672465 w 1343914"/>
                  <a:gd name="connsiteY5" fmla="*/ 127 h 1344041"/>
                  <a:gd name="connsiteX6" fmla="*/ 1343914 w 1343914"/>
                  <a:gd name="connsiteY6" fmla="*/ 672592 h 1344041"/>
                  <a:gd name="connsiteX7" fmla="*/ 671449 w 1343914"/>
                  <a:gd name="connsiteY7" fmla="*/ 1344041 h 1344041"/>
                  <a:gd name="connsiteX8" fmla="*/ 0 w 1343914"/>
                  <a:gd name="connsiteY8" fmla="*/ 671957 h 1344041"/>
                  <a:gd name="connsiteX9" fmla="*/ 672465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465" y="1020699"/>
                    </a:moveTo>
                    <a:cubicBezTo>
                      <a:pt x="864997" y="1020559"/>
                      <a:pt x="1020966" y="864362"/>
                      <a:pt x="1020826" y="671830"/>
                    </a:cubicBezTo>
                    <a:cubicBezTo>
                      <a:pt x="1020686" y="479298"/>
                      <a:pt x="864489" y="323329"/>
                      <a:pt x="671957" y="323469"/>
                    </a:cubicBezTo>
                    <a:cubicBezTo>
                      <a:pt x="479520" y="323609"/>
                      <a:pt x="323596" y="479647"/>
                      <a:pt x="323596" y="672084"/>
                    </a:cubicBezTo>
                    <a:cubicBezTo>
                      <a:pt x="323946" y="864572"/>
                      <a:pt x="479977" y="1020489"/>
                      <a:pt x="672465" y="1020699"/>
                    </a:cubicBezTo>
                    <a:moveTo>
                      <a:pt x="672465" y="127"/>
                    </a:moveTo>
                    <a:cubicBezTo>
                      <a:pt x="1043578" y="406"/>
                      <a:pt x="1344193" y="301479"/>
                      <a:pt x="1343914" y="672592"/>
                    </a:cubicBezTo>
                    <a:cubicBezTo>
                      <a:pt x="1343635" y="1043705"/>
                      <a:pt x="1042562" y="1344320"/>
                      <a:pt x="671449" y="1344041"/>
                    </a:cubicBezTo>
                    <a:cubicBezTo>
                      <a:pt x="300486" y="1343761"/>
                      <a:pt x="-70" y="1042918"/>
                      <a:pt x="0" y="671957"/>
                    </a:cubicBezTo>
                    <a:cubicBezTo>
                      <a:pt x="630" y="300907"/>
                      <a:pt x="301416" y="349"/>
                      <a:pt x="672465"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15" name="Freeform 14">
              <a:extLst>
                <a:ext uri="{FF2B5EF4-FFF2-40B4-BE49-F238E27FC236}">
                  <a16:creationId xmlns:a16="http://schemas.microsoft.com/office/drawing/2014/main" id="{6A8CB631-04A0-AC44-9B27-66D67CD3F0F1}"/>
                </a:ext>
              </a:extLst>
            </p:cNvPr>
            <p:cNvSpPr/>
            <p:nvPr/>
          </p:nvSpPr>
          <p:spPr>
            <a:xfrm>
              <a:off x="11853348"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sp>
          <p:nvSpPr>
            <p:cNvPr id="16" name="Freeform 15">
              <a:extLst>
                <a:ext uri="{FF2B5EF4-FFF2-40B4-BE49-F238E27FC236}">
                  <a16:creationId xmlns:a16="http://schemas.microsoft.com/office/drawing/2014/main" id="{BE5FF4EB-A246-CC44-8F28-D8D5F62FA2D9}"/>
                </a:ext>
              </a:extLst>
            </p:cNvPr>
            <p:cNvSpPr/>
            <p:nvPr/>
          </p:nvSpPr>
          <p:spPr>
            <a:xfrm>
              <a:off x="3104476"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grpSp>
          <p:nvGrpSpPr>
            <p:cNvPr id="17" name="Graphic 6">
              <a:extLst>
                <a:ext uri="{FF2B5EF4-FFF2-40B4-BE49-F238E27FC236}">
                  <a16:creationId xmlns:a16="http://schemas.microsoft.com/office/drawing/2014/main" id="{30D26D8B-2AAA-B140-BA58-5AD5945533E1}"/>
                </a:ext>
              </a:extLst>
            </p:cNvPr>
            <p:cNvGrpSpPr/>
            <p:nvPr/>
          </p:nvGrpSpPr>
          <p:grpSpPr>
            <a:xfrm>
              <a:off x="6180875" y="3924422"/>
              <a:ext cx="3949766" cy="1381899"/>
              <a:chOff x="6178549" y="3779901"/>
              <a:chExt cx="3841559" cy="1344041"/>
            </a:xfrm>
            <a:grpFill/>
          </p:grpSpPr>
          <p:sp>
            <p:nvSpPr>
              <p:cNvPr id="35" name="Freeform 34">
                <a:extLst>
                  <a:ext uri="{FF2B5EF4-FFF2-40B4-BE49-F238E27FC236}">
                    <a16:creationId xmlns:a16="http://schemas.microsoft.com/office/drawing/2014/main" id="{F2697A2F-DD0E-1346-9E9E-BAE1F5C3811E}"/>
                  </a:ext>
                </a:extLst>
              </p:cNvPr>
              <p:cNvSpPr/>
              <p:nvPr/>
            </p:nvSpPr>
            <p:spPr>
              <a:xfrm>
                <a:off x="8676195" y="3780028"/>
                <a:ext cx="1343914" cy="1343913"/>
              </a:xfrm>
              <a:custGeom>
                <a:avLst/>
                <a:gdLst>
                  <a:gd name="connsiteX0" fmla="*/ 672529 w 1343914"/>
                  <a:gd name="connsiteY0" fmla="*/ 1020572 h 1343913"/>
                  <a:gd name="connsiteX1" fmla="*/ 1020509 w 1343914"/>
                  <a:gd name="connsiteY1" fmla="*/ 671322 h 1343913"/>
                  <a:gd name="connsiteX2" fmla="*/ 671259 w 1343914"/>
                  <a:gd name="connsiteY2" fmla="*/ 323342 h 1343913"/>
                  <a:gd name="connsiteX3" fmla="*/ 323279 w 1343914"/>
                  <a:gd name="connsiteY3" fmla="*/ 671957 h 1343913"/>
                  <a:gd name="connsiteX4" fmla="*/ 672529 w 1343914"/>
                  <a:gd name="connsiteY4" fmla="*/ 1020572 h 1343913"/>
                  <a:gd name="connsiteX5" fmla="*/ 672529 w 1343914"/>
                  <a:gd name="connsiteY5" fmla="*/ 0 h 1343913"/>
                  <a:gd name="connsiteX6" fmla="*/ 1343914 w 1343914"/>
                  <a:gd name="connsiteY6" fmla="*/ 672528 h 1343913"/>
                  <a:gd name="connsiteX7" fmla="*/ 671386 w 1343914"/>
                  <a:gd name="connsiteY7" fmla="*/ 1343914 h 1343913"/>
                  <a:gd name="connsiteX8" fmla="*/ 0 w 1343914"/>
                  <a:gd name="connsiteY8" fmla="*/ 671957 h 1343913"/>
                  <a:gd name="connsiteX9" fmla="*/ 672529 w 1343914"/>
                  <a:gd name="connsiteY9" fmla="*/ 0 h 134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3">
                    <a:moveTo>
                      <a:pt x="672529" y="1020572"/>
                    </a:moveTo>
                    <a:cubicBezTo>
                      <a:pt x="865061" y="1020223"/>
                      <a:pt x="1020890" y="863854"/>
                      <a:pt x="1020509" y="671322"/>
                    </a:cubicBezTo>
                    <a:cubicBezTo>
                      <a:pt x="1020128" y="478790"/>
                      <a:pt x="863791" y="322993"/>
                      <a:pt x="671259" y="323342"/>
                    </a:cubicBezTo>
                    <a:cubicBezTo>
                      <a:pt x="478981" y="323691"/>
                      <a:pt x="323279" y="479672"/>
                      <a:pt x="323279" y="671957"/>
                    </a:cubicBezTo>
                    <a:cubicBezTo>
                      <a:pt x="323660" y="864597"/>
                      <a:pt x="479870" y="1020572"/>
                      <a:pt x="672529" y="1020572"/>
                    </a:cubicBezTo>
                    <a:moveTo>
                      <a:pt x="672529" y="0"/>
                    </a:moveTo>
                    <a:cubicBezTo>
                      <a:pt x="1043623" y="317"/>
                      <a:pt x="1344232" y="301415"/>
                      <a:pt x="1343914" y="672528"/>
                    </a:cubicBezTo>
                    <a:cubicBezTo>
                      <a:pt x="1343597" y="1043641"/>
                      <a:pt x="1042480" y="1344231"/>
                      <a:pt x="671386" y="1343914"/>
                    </a:cubicBezTo>
                    <a:cubicBezTo>
                      <a:pt x="300482" y="1343596"/>
                      <a:pt x="0" y="1042848"/>
                      <a:pt x="0" y="671957"/>
                    </a:cubicBezTo>
                    <a:cubicBezTo>
                      <a:pt x="636" y="300882"/>
                      <a:pt x="301435"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6" name="Freeform 35">
                <a:extLst>
                  <a:ext uri="{FF2B5EF4-FFF2-40B4-BE49-F238E27FC236}">
                    <a16:creationId xmlns:a16="http://schemas.microsoft.com/office/drawing/2014/main" id="{42CABBCA-C4CA-DC4F-A7DF-A6EB4A449722}"/>
                  </a:ext>
                </a:extLst>
              </p:cNvPr>
              <p:cNvSpPr/>
              <p:nvPr/>
            </p:nvSpPr>
            <p:spPr>
              <a:xfrm>
                <a:off x="6178549" y="3779901"/>
                <a:ext cx="1343914" cy="1344040"/>
              </a:xfrm>
              <a:custGeom>
                <a:avLst/>
                <a:gdLst>
                  <a:gd name="connsiteX0" fmla="*/ 672275 w 1343914"/>
                  <a:gd name="connsiteY0" fmla="*/ 1020699 h 1344040"/>
                  <a:gd name="connsiteX1" fmla="*/ 1020635 w 1343914"/>
                  <a:gd name="connsiteY1" fmla="*/ 671830 h 1344040"/>
                  <a:gd name="connsiteX2" fmla="*/ 671767 w 1343914"/>
                  <a:gd name="connsiteY2" fmla="*/ 323469 h 1344040"/>
                  <a:gd name="connsiteX3" fmla="*/ 323405 w 1343914"/>
                  <a:gd name="connsiteY3" fmla="*/ 672084 h 1344040"/>
                  <a:gd name="connsiteX4" fmla="*/ 672275 w 1343914"/>
                  <a:gd name="connsiteY4" fmla="*/ 1020699 h 1344040"/>
                  <a:gd name="connsiteX5" fmla="*/ 672275 w 1343914"/>
                  <a:gd name="connsiteY5" fmla="*/ 127 h 1344040"/>
                  <a:gd name="connsiteX6" fmla="*/ 1343914 w 1343914"/>
                  <a:gd name="connsiteY6" fmla="*/ 672402 h 1344040"/>
                  <a:gd name="connsiteX7" fmla="*/ 671640 w 1343914"/>
                  <a:gd name="connsiteY7" fmla="*/ 1344041 h 1344040"/>
                  <a:gd name="connsiteX8" fmla="*/ 0 w 1343914"/>
                  <a:gd name="connsiteY8" fmla="*/ 671957 h 1344040"/>
                  <a:gd name="connsiteX9" fmla="*/ 672465 w 1343914"/>
                  <a:gd name="connsiteY9" fmla="*/ 0 h 134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0">
                    <a:moveTo>
                      <a:pt x="672275" y="1020699"/>
                    </a:moveTo>
                    <a:cubicBezTo>
                      <a:pt x="864806" y="1020559"/>
                      <a:pt x="1020763" y="864362"/>
                      <a:pt x="1020635" y="671830"/>
                    </a:cubicBezTo>
                    <a:cubicBezTo>
                      <a:pt x="1020508" y="479298"/>
                      <a:pt x="864298" y="323329"/>
                      <a:pt x="671767" y="323469"/>
                    </a:cubicBezTo>
                    <a:cubicBezTo>
                      <a:pt x="479361" y="323609"/>
                      <a:pt x="323405" y="479647"/>
                      <a:pt x="323405" y="672084"/>
                    </a:cubicBezTo>
                    <a:cubicBezTo>
                      <a:pt x="323786" y="864572"/>
                      <a:pt x="479806" y="1020489"/>
                      <a:pt x="672275" y="1020699"/>
                    </a:cubicBezTo>
                    <a:moveTo>
                      <a:pt x="672275" y="127"/>
                    </a:moveTo>
                    <a:cubicBezTo>
                      <a:pt x="1043369" y="305"/>
                      <a:pt x="1344105" y="301288"/>
                      <a:pt x="1343914" y="672402"/>
                    </a:cubicBezTo>
                    <a:cubicBezTo>
                      <a:pt x="1343723" y="1043515"/>
                      <a:pt x="1042733" y="1344219"/>
                      <a:pt x="671640" y="1344041"/>
                    </a:cubicBezTo>
                    <a:cubicBezTo>
                      <a:pt x="300609" y="1343863"/>
                      <a:pt x="-70" y="1042994"/>
                      <a:pt x="0" y="671957"/>
                    </a:cubicBezTo>
                    <a:cubicBezTo>
                      <a:pt x="629" y="300907"/>
                      <a:pt x="301434" y="349"/>
                      <a:pt x="672465"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18" name="Freeform 17">
              <a:extLst>
                <a:ext uri="{FF2B5EF4-FFF2-40B4-BE49-F238E27FC236}">
                  <a16:creationId xmlns:a16="http://schemas.microsoft.com/office/drawing/2014/main" id="{184BFE33-2FAE-4944-A253-42D9BAF45AE7}"/>
                </a:ext>
              </a:extLst>
            </p:cNvPr>
            <p:cNvSpPr/>
            <p:nvPr/>
          </p:nvSpPr>
          <p:spPr>
            <a:xfrm>
              <a:off x="7732918"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sp>
          <p:nvSpPr>
            <p:cNvPr id="19" name="Freeform 18">
              <a:extLst>
                <a:ext uri="{FF2B5EF4-FFF2-40B4-BE49-F238E27FC236}">
                  <a16:creationId xmlns:a16="http://schemas.microsoft.com/office/drawing/2014/main" id="{657A4A7E-680E-AD46-897A-161603F1082F}"/>
                </a:ext>
              </a:extLst>
            </p:cNvPr>
            <p:cNvSpPr/>
            <p:nvPr/>
          </p:nvSpPr>
          <p:spPr>
            <a:xfrm>
              <a:off x="4120432" y="3924422"/>
              <a:ext cx="1381769" cy="1381899"/>
            </a:xfrm>
            <a:custGeom>
              <a:avLst/>
              <a:gdLst>
                <a:gd name="connsiteX0" fmla="*/ 672529 w 1343914"/>
                <a:gd name="connsiteY0" fmla="*/ 1020699 h 1344041"/>
                <a:gd name="connsiteX1" fmla="*/ 1020509 w 1343914"/>
                <a:gd name="connsiteY1" fmla="*/ 671449 h 1344041"/>
                <a:gd name="connsiteX2" fmla="*/ 671259 w 1343914"/>
                <a:gd name="connsiteY2" fmla="*/ 323469 h 1344041"/>
                <a:gd name="connsiteX3" fmla="*/ 323279 w 1343914"/>
                <a:gd name="connsiteY3" fmla="*/ 672084 h 1344041"/>
                <a:gd name="connsiteX4" fmla="*/ 672529 w 1343914"/>
                <a:gd name="connsiteY4" fmla="*/ 1020699 h 1344041"/>
                <a:gd name="connsiteX5" fmla="*/ 672529 w 1343914"/>
                <a:gd name="connsiteY5" fmla="*/ 127 h 1344041"/>
                <a:gd name="connsiteX6" fmla="*/ 1343914 w 1343914"/>
                <a:gd name="connsiteY6" fmla="*/ 672655 h 1344041"/>
                <a:gd name="connsiteX7" fmla="*/ 671386 w 1343914"/>
                <a:gd name="connsiteY7" fmla="*/ 1344041 h 1344041"/>
                <a:gd name="connsiteX8" fmla="*/ 0 w 1343914"/>
                <a:gd name="connsiteY8" fmla="*/ 671957 h 1344041"/>
                <a:gd name="connsiteX9" fmla="*/ 672529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529" y="1020699"/>
                  </a:moveTo>
                  <a:cubicBezTo>
                    <a:pt x="865061" y="1020350"/>
                    <a:pt x="1020858" y="863981"/>
                    <a:pt x="1020509" y="671449"/>
                  </a:cubicBezTo>
                  <a:cubicBezTo>
                    <a:pt x="1020159" y="478917"/>
                    <a:pt x="863791" y="323120"/>
                    <a:pt x="671259" y="323469"/>
                  </a:cubicBezTo>
                  <a:cubicBezTo>
                    <a:pt x="478974" y="323818"/>
                    <a:pt x="323279" y="479799"/>
                    <a:pt x="323279" y="672084"/>
                  </a:cubicBezTo>
                  <a:cubicBezTo>
                    <a:pt x="323628" y="864724"/>
                    <a:pt x="479889" y="1020699"/>
                    <a:pt x="672529" y="1020699"/>
                  </a:cubicBezTo>
                  <a:moveTo>
                    <a:pt x="672529" y="127"/>
                  </a:moveTo>
                  <a:cubicBezTo>
                    <a:pt x="1043642" y="445"/>
                    <a:pt x="1344232" y="301542"/>
                    <a:pt x="1343914" y="672655"/>
                  </a:cubicBezTo>
                  <a:cubicBezTo>
                    <a:pt x="1343597" y="1043768"/>
                    <a:pt x="1042499" y="1344358"/>
                    <a:pt x="671386" y="1344041"/>
                  </a:cubicBezTo>
                  <a:cubicBezTo>
                    <a:pt x="300450" y="1343723"/>
                    <a:pt x="-70" y="1042892"/>
                    <a:pt x="0" y="671957"/>
                  </a:cubicBezTo>
                  <a:cubicBezTo>
                    <a:pt x="629" y="300882"/>
                    <a:pt x="301454"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20" name="Freeform 19">
              <a:extLst>
                <a:ext uri="{FF2B5EF4-FFF2-40B4-BE49-F238E27FC236}">
                  <a16:creationId xmlns:a16="http://schemas.microsoft.com/office/drawing/2014/main" id="{270FED6A-5DE8-474B-8C1F-47282A5161B8}"/>
                </a:ext>
              </a:extLst>
            </p:cNvPr>
            <p:cNvSpPr/>
            <p:nvPr/>
          </p:nvSpPr>
          <p:spPr>
            <a:xfrm>
              <a:off x="5672670"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sp>
          <p:nvSpPr>
            <p:cNvPr id="21" name="Freeform 20">
              <a:extLst>
                <a:ext uri="{FF2B5EF4-FFF2-40B4-BE49-F238E27FC236}">
                  <a16:creationId xmlns:a16="http://schemas.microsoft.com/office/drawing/2014/main" id="{768435C7-E682-A242-A34E-7F48CBA0864E}"/>
                </a:ext>
              </a:extLst>
            </p:cNvPr>
            <p:cNvSpPr/>
            <p:nvPr/>
          </p:nvSpPr>
          <p:spPr>
            <a:xfrm>
              <a:off x="4120171"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sp>
          <p:nvSpPr>
            <p:cNvPr id="22" name="Freeform 21">
              <a:extLst>
                <a:ext uri="{FF2B5EF4-FFF2-40B4-BE49-F238E27FC236}">
                  <a16:creationId xmlns:a16="http://schemas.microsoft.com/office/drawing/2014/main" id="{3E9727E3-50EA-A141-AC82-4A61EFB5C58A}"/>
                </a:ext>
              </a:extLst>
            </p:cNvPr>
            <p:cNvSpPr/>
            <p:nvPr/>
          </p:nvSpPr>
          <p:spPr>
            <a:xfrm>
              <a:off x="8748613"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grpSp>
          <p:nvGrpSpPr>
            <p:cNvPr id="23" name="Graphic 6">
              <a:extLst>
                <a:ext uri="{FF2B5EF4-FFF2-40B4-BE49-F238E27FC236}">
                  <a16:creationId xmlns:a16="http://schemas.microsoft.com/office/drawing/2014/main" id="{C4BFACA1-6C42-354D-99D0-D34466E7A432}"/>
                </a:ext>
              </a:extLst>
            </p:cNvPr>
            <p:cNvGrpSpPr/>
            <p:nvPr/>
          </p:nvGrpSpPr>
          <p:grpSpPr>
            <a:xfrm>
              <a:off x="507684" y="5476070"/>
              <a:ext cx="11682944" cy="1381769"/>
              <a:chOff x="660780" y="5289041"/>
              <a:chExt cx="11362880" cy="1343914"/>
            </a:xfrm>
            <a:grpFill/>
          </p:grpSpPr>
          <p:sp>
            <p:nvSpPr>
              <p:cNvPr id="32" name="Freeform 31">
                <a:extLst>
                  <a:ext uri="{FF2B5EF4-FFF2-40B4-BE49-F238E27FC236}">
                    <a16:creationId xmlns:a16="http://schemas.microsoft.com/office/drawing/2014/main" id="{096CC920-38F1-BF44-893C-A31A8D416984}"/>
                  </a:ext>
                </a:extLst>
              </p:cNvPr>
              <p:cNvSpPr/>
              <p:nvPr/>
            </p:nvSpPr>
            <p:spPr>
              <a:xfrm>
                <a:off x="10679747" y="5289041"/>
                <a:ext cx="1343914" cy="1343914"/>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7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53" y="864172"/>
                      <a:pt x="1020826" y="671640"/>
                    </a:cubicBezTo>
                    <a:cubicBezTo>
                      <a:pt x="1020699" y="479108"/>
                      <a:pt x="864489" y="323139"/>
                      <a:pt x="671957" y="323279"/>
                    </a:cubicBezTo>
                    <a:cubicBezTo>
                      <a:pt x="479489" y="323418"/>
                      <a:pt x="323533" y="479495"/>
                      <a:pt x="323597" y="671957"/>
                    </a:cubicBezTo>
                    <a:cubicBezTo>
                      <a:pt x="323977" y="864419"/>
                      <a:pt x="479996" y="1020299"/>
                      <a:pt x="672465" y="1020509"/>
                    </a:cubicBezTo>
                    <a:moveTo>
                      <a:pt x="672465" y="0"/>
                    </a:moveTo>
                    <a:cubicBezTo>
                      <a:pt x="1043559" y="279"/>
                      <a:pt x="1344168" y="301352"/>
                      <a:pt x="1343914" y="672465"/>
                    </a:cubicBezTo>
                    <a:cubicBezTo>
                      <a:pt x="1343660" y="1043578"/>
                      <a:pt x="1042543" y="1344168"/>
                      <a:pt x="671449" y="1343915"/>
                    </a:cubicBezTo>
                    <a:cubicBezTo>
                      <a:pt x="300546" y="1343660"/>
                      <a:pt x="0" y="1042867"/>
                      <a:pt x="0" y="671957"/>
                    </a:cubicBezTo>
                    <a:cubicBezTo>
                      <a:pt x="635" y="300908"/>
                      <a:pt x="301434" y="349"/>
                      <a:pt x="672465"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3" name="Freeform 32">
                <a:extLst>
                  <a:ext uri="{FF2B5EF4-FFF2-40B4-BE49-F238E27FC236}">
                    <a16:creationId xmlns:a16="http://schemas.microsoft.com/office/drawing/2014/main" id="{81B31E01-80EF-694E-9E36-75CFCFF22373}"/>
                  </a:ext>
                </a:extLst>
              </p:cNvPr>
              <p:cNvSpPr/>
              <p:nvPr/>
            </p:nvSpPr>
            <p:spPr>
              <a:xfrm>
                <a:off x="2170493" y="5289041"/>
                <a:ext cx="1343914" cy="1343914"/>
              </a:xfrm>
              <a:custGeom>
                <a:avLst/>
                <a:gdLst>
                  <a:gd name="connsiteX0" fmla="*/ 672529 w 1343914"/>
                  <a:gd name="connsiteY0" fmla="*/ 1020509 h 1343914"/>
                  <a:gd name="connsiteX1" fmla="*/ 1020889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6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1" y="1020369"/>
                      <a:pt x="1021029" y="864172"/>
                      <a:pt x="1020889" y="671640"/>
                    </a:cubicBezTo>
                    <a:cubicBezTo>
                      <a:pt x="1020750" y="479108"/>
                      <a:pt x="864552" y="323139"/>
                      <a:pt x="672021" y="323279"/>
                    </a:cubicBezTo>
                    <a:cubicBezTo>
                      <a:pt x="479558" y="323418"/>
                      <a:pt x="323628" y="479495"/>
                      <a:pt x="323660" y="671957"/>
                    </a:cubicBezTo>
                    <a:cubicBezTo>
                      <a:pt x="324047" y="864419"/>
                      <a:pt x="480066" y="1020299"/>
                      <a:pt x="672529" y="1020509"/>
                    </a:cubicBezTo>
                    <a:moveTo>
                      <a:pt x="672529" y="0"/>
                    </a:moveTo>
                    <a:cubicBezTo>
                      <a:pt x="1043642" y="317"/>
                      <a:pt x="1344232" y="301416"/>
                      <a:pt x="1343914" y="672529"/>
                    </a:cubicBezTo>
                    <a:cubicBezTo>
                      <a:pt x="1343597" y="1043642"/>
                      <a:pt x="1042499" y="1344232"/>
                      <a:pt x="671386" y="1343915"/>
                    </a:cubicBezTo>
                    <a:cubicBezTo>
                      <a:pt x="300495" y="1343597"/>
                      <a:pt x="0" y="1042848"/>
                      <a:pt x="0" y="671957"/>
                    </a:cubicBezTo>
                    <a:cubicBezTo>
                      <a:pt x="629" y="300882"/>
                      <a:pt x="301454"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4" name="Freeform 33">
                <a:extLst>
                  <a:ext uri="{FF2B5EF4-FFF2-40B4-BE49-F238E27FC236}">
                    <a16:creationId xmlns:a16="http://schemas.microsoft.com/office/drawing/2014/main" id="{C0C54FFE-0A00-514D-8013-19399C49FD26}"/>
                  </a:ext>
                </a:extLst>
              </p:cNvPr>
              <p:cNvSpPr/>
              <p:nvPr/>
            </p:nvSpPr>
            <p:spPr>
              <a:xfrm>
                <a:off x="660780" y="5289041"/>
                <a:ext cx="1343914" cy="1343914"/>
              </a:xfrm>
              <a:custGeom>
                <a:avLst/>
                <a:gdLst>
                  <a:gd name="connsiteX0" fmla="*/ 672719 w 1343914"/>
                  <a:gd name="connsiteY0" fmla="*/ 1020509 h 1343914"/>
                  <a:gd name="connsiteX1" fmla="*/ 1020699 w 1343914"/>
                  <a:gd name="connsiteY1" fmla="*/ 671259 h 1343914"/>
                  <a:gd name="connsiteX2" fmla="*/ 671449 w 1343914"/>
                  <a:gd name="connsiteY2" fmla="*/ 323279 h 1343914"/>
                  <a:gd name="connsiteX3" fmla="*/ 323469 w 1343914"/>
                  <a:gd name="connsiteY3" fmla="*/ 671957 h 1343914"/>
                  <a:gd name="connsiteX4" fmla="*/ 672719 w 1343914"/>
                  <a:gd name="connsiteY4" fmla="*/ 1020509 h 1343914"/>
                  <a:gd name="connsiteX5" fmla="*/ 672719 w 1343914"/>
                  <a:gd name="connsiteY5" fmla="*/ 0 h 1343914"/>
                  <a:gd name="connsiteX6" fmla="*/ 1343914 w 1343914"/>
                  <a:gd name="connsiteY6" fmla="*/ 672719 h 1343914"/>
                  <a:gd name="connsiteX7" fmla="*/ 671195 w 1343914"/>
                  <a:gd name="connsiteY7" fmla="*/ 1343915 h 1343914"/>
                  <a:gd name="connsiteX8" fmla="*/ 0 w 1343914"/>
                  <a:gd name="connsiteY8" fmla="*/ 671957 h 1343914"/>
                  <a:gd name="connsiteX9" fmla="*/ 67271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719" y="1020509"/>
                    </a:moveTo>
                    <a:cubicBezTo>
                      <a:pt x="865251" y="1020159"/>
                      <a:pt x="1021048" y="863797"/>
                      <a:pt x="1020699" y="671259"/>
                    </a:cubicBezTo>
                    <a:cubicBezTo>
                      <a:pt x="1020350" y="478727"/>
                      <a:pt x="863981" y="322930"/>
                      <a:pt x="671449" y="323279"/>
                    </a:cubicBezTo>
                    <a:cubicBezTo>
                      <a:pt x="479139" y="323628"/>
                      <a:pt x="323437" y="479647"/>
                      <a:pt x="323469" y="671957"/>
                    </a:cubicBezTo>
                    <a:cubicBezTo>
                      <a:pt x="323856" y="864572"/>
                      <a:pt x="480105" y="1020509"/>
                      <a:pt x="672719" y="1020509"/>
                    </a:cubicBezTo>
                    <a:moveTo>
                      <a:pt x="672719" y="0"/>
                    </a:moveTo>
                    <a:cubicBezTo>
                      <a:pt x="1043832" y="419"/>
                      <a:pt x="1344333" y="301606"/>
                      <a:pt x="1343914" y="672719"/>
                    </a:cubicBezTo>
                    <a:cubicBezTo>
                      <a:pt x="1343495" y="1043832"/>
                      <a:pt x="1042308" y="1344359"/>
                      <a:pt x="671195" y="1343915"/>
                    </a:cubicBezTo>
                    <a:cubicBezTo>
                      <a:pt x="300380" y="1343470"/>
                      <a:pt x="0" y="1042772"/>
                      <a:pt x="0" y="671957"/>
                    </a:cubicBezTo>
                    <a:cubicBezTo>
                      <a:pt x="629" y="300806"/>
                      <a:pt x="301568" y="210"/>
                      <a:pt x="672719"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24" name="Freeform 23">
              <a:extLst>
                <a:ext uri="{FF2B5EF4-FFF2-40B4-BE49-F238E27FC236}">
                  <a16:creationId xmlns:a16="http://schemas.microsoft.com/office/drawing/2014/main" id="{02ECB1D9-BA20-1F45-816D-86EED277E923}"/>
                </a:ext>
              </a:extLst>
            </p:cNvPr>
            <p:cNvSpPr/>
            <p:nvPr/>
          </p:nvSpPr>
          <p:spPr>
            <a:xfrm>
              <a:off x="262"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sp>
          <p:nvSpPr>
            <p:cNvPr id="25" name="Freeform 24">
              <a:extLst>
                <a:ext uri="{FF2B5EF4-FFF2-40B4-BE49-F238E27FC236}">
                  <a16:creationId xmlns:a16="http://schemas.microsoft.com/office/drawing/2014/main" id="{18669624-CE9F-314F-ACD0-777164C7C3FA}"/>
                </a:ext>
              </a:extLst>
            </p:cNvPr>
            <p:cNvSpPr/>
            <p:nvPr/>
          </p:nvSpPr>
          <p:spPr>
            <a:xfrm>
              <a:off x="3612159"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grpSp>
          <p:nvGrpSpPr>
            <p:cNvPr id="26" name="Graphic 6">
              <a:extLst>
                <a:ext uri="{FF2B5EF4-FFF2-40B4-BE49-F238E27FC236}">
                  <a16:creationId xmlns:a16="http://schemas.microsoft.com/office/drawing/2014/main" id="{C4506582-359F-354E-8229-678A39789214}"/>
                </a:ext>
              </a:extLst>
            </p:cNvPr>
            <p:cNvGrpSpPr/>
            <p:nvPr/>
          </p:nvGrpSpPr>
          <p:grpSpPr>
            <a:xfrm>
              <a:off x="6688364" y="5476070"/>
              <a:ext cx="3949963" cy="1381769"/>
              <a:chOff x="6672135" y="5289041"/>
              <a:chExt cx="3841750" cy="1343914"/>
            </a:xfrm>
            <a:grpFill/>
          </p:grpSpPr>
          <p:sp>
            <p:nvSpPr>
              <p:cNvPr id="30" name="Freeform 29">
                <a:extLst>
                  <a:ext uri="{FF2B5EF4-FFF2-40B4-BE49-F238E27FC236}">
                    <a16:creationId xmlns:a16="http://schemas.microsoft.com/office/drawing/2014/main" id="{DF2171FA-3ED0-9C43-B864-B70B00FBF042}"/>
                  </a:ext>
                </a:extLst>
              </p:cNvPr>
              <p:cNvSpPr/>
              <p:nvPr/>
            </p:nvSpPr>
            <p:spPr>
              <a:xfrm>
                <a:off x="9169971"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7" y="479495"/>
                      <a:pt x="323660" y="671957"/>
                    </a:cubicBezTo>
                    <a:cubicBezTo>
                      <a:pt x="324041" y="864419"/>
                      <a:pt x="480060" y="1020299"/>
                      <a:pt x="672529" y="1020509"/>
                    </a:cubicBezTo>
                    <a:moveTo>
                      <a:pt x="672529" y="0"/>
                    </a:moveTo>
                    <a:cubicBezTo>
                      <a:pt x="1043622" y="317"/>
                      <a:pt x="1344232" y="301416"/>
                      <a:pt x="1343914" y="672529"/>
                    </a:cubicBezTo>
                    <a:cubicBezTo>
                      <a:pt x="1343597" y="1043642"/>
                      <a:pt x="1042480" y="1344232"/>
                      <a:pt x="671385" y="1343915"/>
                    </a:cubicBezTo>
                    <a:cubicBezTo>
                      <a:pt x="300482" y="1343597"/>
                      <a:pt x="0" y="1042848"/>
                      <a:pt x="0" y="671957"/>
                    </a:cubicBezTo>
                    <a:cubicBezTo>
                      <a:pt x="635" y="300882"/>
                      <a:pt x="301435"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1" name="Freeform 30">
                <a:extLst>
                  <a:ext uri="{FF2B5EF4-FFF2-40B4-BE49-F238E27FC236}">
                    <a16:creationId xmlns:a16="http://schemas.microsoft.com/office/drawing/2014/main" id="{107F9443-EF13-7C4E-9E4E-059C7ACDDFC6}"/>
                  </a:ext>
                </a:extLst>
              </p:cNvPr>
              <p:cNvSpPr/>
              <p:nvPr/>
            </p:nvSpPr>
            <p:spPr>
              <a:xfrm>
                <a:off x="6672135"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59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6" y="479495"/>
                      <a:pt x="323659" y="671957"/>
                    </a:cubicBezTo>
                    <a:cubicBezTo>
                      <a:pt x="324041" y="864419"/>
                      <a:pt x="480060" y="1020299"/>
                      <a:pt x="672529" y="1020509"/>
                    </a:cubicBezTo>
                    <a:moveTo>
                      <a:pt x="672529" y="0"/>
                    </a:moveTo>
                    <a:cubicBezTo>
                      <a:pt x="1043622" y="317"/>
                      <a:pt x="1344232" y="301416"/>
                      <a:pt x="1343914" y="672529"/>
                    </a:cubicBezTo>
                    <a:cubicBezTo>
                      <a:pt x="1343596" y="1043642"/>
                      <a:pt x="1042480" y="1344232"/>
                      <a:pt x="671385" y="1343915"/>
                    </a:cubicBezTo>
                    <a:cubicBezTo>
                      <a:pt x="300482" y="1343597"/>
                      <a:pt x="0" y="1042848"/>
                      <a:pt x="0" y="671957"/>
                    </a:cubicBezTo>
                    <a:cubicBezTo>
                      <a:pt x="635" y="300882"/>
                      <a:pt x="301434"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27" name="Freeform 26">
              <a:extLst>
                <a:ext uri="{FF2B5EF4-FFF2-40B4-BE49-F238E27FC236}">
                  <a16:creationId xmlns:a16="http://schemas.microsoft.com/office/drawing/2014/main" id="{628F90ED-DB9D-6342-8935-DB759D1ED94C}"/>
                </a:ext>
              </a:extLst>
            </p:cNvPr>
            <p:cNvSpPr/>
            <p:nvPr/>
          </p:nvSpPr>
          <p:spPr>
            <a:xfrm>
              <a:off x="8240602"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sp>
          <p:nvSpPr>
            <p:cNvPr id="28" name="Freeform 27">
              <a:extLst>
                <a:ext uri="{FF2B5EF4-FFF2-40B4-BE49-F238E27FC236}">
                  <a16:creationId xmlns:a16="http://schemas.microsoft.com/office/drawing/2014/main" id="{D49A6B28-F7A9-3042-A4F4-F78F3CE292C0}"/>
                </a:ext>
              </a:extLst>
            </p:cNvPr>
            <p:cNvSpPr/>
            <p:nvPr/>
          </p:nvSpPr>
          <p:spPr>
            <a:xfrm>
              <a:off x="4628181" y="5476070"/>
              <a:ext cx="1381769" cy="1381769"/>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6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66" y="864172"/>
                    <a:pt x="1020826" y="671640"/>
                  </a:cubicBezTo>
                  <a:cubicBezTo>
                    <a:pt x="1020687" y="479108"/>
                    <a:pt x="864489" y="323139"/>
                    <a:pt x="671957" y="323279"/>
                  </a:cubicBezTo>
                  <a:cubicBezTo>
                    <a:pt x="479495" y="323418"/>
                    <a:pt x="323558" y="479495"/>
                    <a:pt x="323596" y="671957"/>
                  </a:cubicBezTo>
                  <a:cubicBezTo>
                    <a:pt x="323983" y="864419"/>
                    <a:pt x="480003" y="1020299"/>
                    <a:pt x="672465" y="1020509"/>
                  </a:cubicBezTo>
                  <a:moveTo>
                    <a:pt x="672465" y="0"/>
                  </a:moveTo>
                  <a:cubicBezTo>
                    <a:pt x="1043578" y="279"/>
                    <a:pt x="1344194" y="301352"/>
                    <a:pt x="1343914" y="672465"/>
                  </a:cubicBezTo>
                  <a:cubicBezTo>
                    <a:pt x="1343635" y="1043578"/>
                    <a:pt x="1042562" y="1344168"/>
                    <a:pt x="671449" y="1343915"/>
                  </a:cubicBezTo>
                  <a:cubicBezTo>
                    <a:pt x="300539" y="1343660"/>
                    <a:pt x="0" y="1042867"/>
                    <a:pt x="0" y="671957"/>
                  </a:cubicBezTo>
                  <a:cubicBezTo>
                    <a:pt x="629" y="300908"/>
                    <a:pt x="301415" y="349"/>
                    <a:pt x="672465"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29" name="Freeform 28">
              <a:extLst>
                <a:ext uri="{FF2B5EF4-FFF2-40B4-BE49-F238E27FC236}">
                  <a16:creationId xmlns:a16="http://schemas.microsoft.com/office/drawing/2014/main" id="{41C02BD8-FBB6-AD43-A511-F6FB68AAB1D5}"/>
                </a:ext>
              </a:extLst>
            </p:cNvPr>
            <p:cNvSpPr/>
            <p:nvPr/>
          </p:nvSpPr>
          <p:spPr>
            <a:xfrm>
              <a:off x="6180419"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grpSp>
      <p:grpSp>
        <p:nvGrpSpPr>
          <p:cNvPr id="40" name="Group 39">
            <a:extLst>
              <a:ext uri="{FF2B5EF4-FFF2-40B4-BE49-F238E27FC236}">
                <a16:creationId xmlns:a16="http://schemas.microsoft.com/office/drawing/2014/main" id="{C8FADBD7-7357-604B-A665-07049D021CAA}"/>
              </a:ext>
            </a:extLst>
          </p:cNvPr>
          <p:cNvGrpSpPr/>
          <p:nvPr userDrawn="1"/>
        </p:nvGrpSpPr>
        <p:grpSpPr>
          <a:xfrm>
            <a:off x="11706254" y="6330013"/>
            <a:ext cx="278211" cy="330763"/>
            <a:chOff x="12902744" y="3817890"/>
            <a:chExt cx="268754" cy="319520"/>
          </a:xfrm>
          <a:solidFill>
            <a:schemeClr val="bg1"/>
          </a:solidFill>
        </p:grpSpPr>
        <p:sp>
          <p:nvSpPr>
            <p:cNvPr id="41" name="Freeform 40">
              <a:extLst>
                <a:ext uri="{FF2B5EF4-FFF2-40B4-BE49-F238E27FC236}">
                  <a16:creationId xmlns:a16="http://schemas.microsoft.com/office/drawing/2014/main" id="{30F4892D-6894-EB49-980C-A7853362D60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42" name="Freeform 41">
              <a:extLst>
                <a:ext uri="{FF2B5EF4-FFF2-40B4-BE49-F238E27FC236}">
                  <a16:creationId xmlns:a16="http://schemas.microsoft.com/office/drawing/2014/main" id="{8E94632A-9026-8B47-9136-FFAEC72CC943}"/>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43" name="Footer Placeholder 4">
            <a:extLst>
              <a:ext uri="{FF2B5EF4-FFF2-40B4-BE49-F238E27FC236}">
                <a16:creationId xmlns:a16="http://schemas.microsoft.com/office/drawing/2014/main" id="{7340DA4F-B89D-2C46-A499-5E8CB902501D}"/>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44" name="Slide Number Placeholder 5">
            <a:extLst>
              <a:ext uri="{FF2B5EF4-FFF2-40B4-BE49-F238E27FC236}">
                <a16:creationId xmlns:a16="http://schemas.microsoft.com/office/drawing/2014/main" id="{4389156C-BC84-3D4D-970F-A469D6908F1F}"/>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
        <p:nvSpPr>
          <p:cNvPr id="50" name="Text Placeholder 3">
            <a:extLst>
              <a:ext uri="{FF2B5EF4-FFF2-40B4-BE49-F238E27FC236}">
                <a16:creationId xmlns:a16="http://schemas.microsoft.com/office/drawing/2014/main" id="{6C5187C6-4914-B348-9554-549FC88AFE39}"/>
              </a:ext>
            </a:extLst>
          </p:cNvPr>
          <p:cNvSpPr>
            <a:spLocks noGrp="1"/>
          </p:cNvSpPr>
          <p:nvPr>
            <p:ph type="body" sz="quarter" idx="13" hasCustomPrompt="1"/>
          </p:nvPr>
        </p:nvSpPr>
        <p:spPr>
          <a:xfrm>
            <a:off x="960314" y="903240"/>
            <a:ext cx="2489200" cy="2600712"/>
          </a:xfrm>
        </p:spPr>
        <p:txBody>
          <a:bodyPr/>
          <a:lstStyle>
            <a:lvl1pPr marL="0" indent="0">
              <a:buFontTx/>
              <a:buNone/>
              <a:defRPr lang="en-US" sz="1800" kern="1200" dirty="0">
                <a:solidFill>
                  <a:srgbClr val="FFFFFF"/>
                </a:solidFill>
                <a:latin typeface="Precisely Light" pitchFamily="2" charset="0"/>
                <a:ea typeface="+mn-ea"/>
                <a:cs typeface="Arial"/>
              </a:defRPr>
            </a:lvl1pPr>
            <a:lvl2pPr marL="11113" indent="0">
              <a:buFontTx/>
              <a:buNone/>
              <a:tabLst/>
              <a:defRPr lang="en-GB" sz="1400" kern="1200" dirty="0" smtClean="0">
                <a:solidFill>
                  <a:schemeClr val="bg1"/>
                </a:solidFill>
                <a:latin typeface="Precisely Bold" panose="00000800000000000000" pitchFamily="2" charset="0"/>
                <a:ea typeface="+mj-ea"/>
                <a:cs typeface="+mj-cs"/>
              </a:defRPr>
            </a:lvl2pPr>
            <a:lvl3pPr marL="360362" indent="0">
              <a:buFontTx/>
              <a:buNone/>
              <a:defRPr>
                <a:solidFill>
                  <a:schemeClr val="bg1"/>
                </a:solidFill>
              </a:defRPr>
            </a:lvl3pPr>
            <a:lvl4pPr marL="540000" indent="0">
              <a:buFontTx/>
              <a:buNone/>
              <a:defRPr>
                <a:solidFill>
                  <a:schemeClr val="bg1"/>
                </a:solidFill>
              </a:defRPr>
            </a:lvl4pPr>
            <a:lvl5pPr marL="719137" indent="0">
              <a:buFontTx/>
              <a:buNone/>
              <a:defRPr>
                <a:solidFill>
                  <a:schemeClr val="bg1"/>
                </a:solidFill>
              </a:defRPr>
            </a:lvl5pPr>
          </a:lstStyle>
          <a:p>
            <a:pPr lvl="0"/>
            <a:r>
              <a:rPr lang="en-GB" dirty="0"/>
              <a:t>“Lorem ipsum </a:t>
            </a:r>
            <a:r>
              <a:rPr lang="en-GB" dirty="0" err="1"/>
              <a:t>dor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dolor</a:t>
            </a:r>
            <a:r>
              <a:rPr lang="en-GB" dirty="0"/>
              <a:t> </a:t>
            </a:r>
            <a:r>
              <a:rPr lang="en-GB" dirty="0" err="1"/>
              <a:t>labore</a:t>
            </a:r>
            <a:r>
              <a:rPr lang="en-GB" dirty="0"/>
              <a:t> et dolore magna”</a:t>
            </a:r>
          </a:p>
          <a:p>
            <a:pPr lvl="1"/>
            <a:r>
              <a:rPr lang="en-GB" dirty="0"/>
              <a:t>Name Surname</a:t>
            </a:r>
          </a:p>
          <a:p>
            <a:pPr lvl="0"/>
            <a:endParaRPr lang="en-GB" dirty="0"/>
          </a:p>
          <a:p>
            <a:pPr lvl="0"/>
            <a:endParaRPr lang="en-GB" dirty="0"/>
          </a:p>
        </p:txBody>
      </p:sp>
      <p:sp>
        <p:nvSpPr>
          <p:cNvPr id="51" name="Text Placeholder 3">
            <a:extLst>
              <a:ext uri="{FF2B5EF4-FFF2-40B4-BE49-F238E27FC236}">
                <a16:creationId xmlns:a16="http://schemas.microsoft.com/office/drawing/2014/main" id="{070222A5-AF78-E641-80D8-5AA1792CDDB6}"/>
              </a:ext>
            </a:extLst>
          </p:cNvPr>
          <p:cNvSpPr>
            <a:spLocks noGrp="1"/>
          </p:cNvSpPr>
          <p:nvPr>
            <p:ph type="body" sz="quarter" idx="14" hasCustomPrompt="1"/>
          </p:nvPr>
        </p:nvSpPr>
        <p:spPr>
          <a:xfrm>
            <a:off x="4942004" y="903240"/>
            <a:ext cx="2489200" cy="2600712"/>
          </a:xfrm>
        </p:spPr>
        <p:txBody>
          <a:bodyPr/>
          <a:lstStyle>
            <a:lvl1pPr marL="0" indent="0">
              <a:buFontTx/>
              <a:buNone/>
              <a:defRPr lang="en-US" sz="1800" kern="1200" dirty="0">
                <a:solidFill>
                  <a:srgbClr val="FFFFFF"/>
                </a:solidFill>
                <a:latin typeface="Precisely Light" pitchFamily="2" charset="0"/>
                <a:ea typeface="+mn-ea"/>
                <a:cs typeface="Arial"/>
              </a:defRPr>
            </a:lvl1pPr>
            <a:lvl2pPr marL="11113" indent="0">
              <a:buFontTx/>
              <a:buNone/>
              <a:tabLst/>
              <a:defRPr lang="en-GB" sz="1400" kern="1200" dirty="0" smtClean="0">
                <a:solidFill>
                  <a:schemeClr val="bg1"/>
                </a:solidFill>
                <a:latin typeface="Precisely Bold" panose="00000800000000000000" pitchFamily="2" charset="0"/>
                <a:ea typeface="+mj-ea"/>
                <a:cs typeface="+mj-cs"/>
              </a:defRPr>
            </a:lvl2pPr>
            <a:lvl3pPr marL="360362" indent="0">
              <a:buFontTx/>
              <a:buNone/>
              <a:defRPr>
                <a:solidFill>
                  <a:schemeClr val="bg1"/>
                </a:solidFill>
              </a:defRPr>
            </a:lvl3pPr>
            <a:lvl4pPr marL="540000" indent="0">
              <a:buFontTx/>
              <a:buNone/>
              <a:defRPr>
                <a:solidFill>
                  <a:schemeClr val="bg1"/>
                </a:solidFill>
              </a:defRPr>
            </a:lvl4pPr>
            <a:lvl5pPr marL="719137" indent="0">
              <a:buFontTx/>
              <a:buNone/>
              <a:defRPr>
                <a:solidFill>
                  <a:schemeClr val="bg1"/>
                </a:solidFill>
              </a:defRPr>
            </a:lvl5pPr>
          </a:lstStyle>
          <a:p>
            <a:pPr lvl="0"/>
            <a:r>
              <a:rPr lang="en-GB" dirty="0"/>
              <a:t>“Lorem ipsum </a:t>
            </a:r>
            <a:r>
              <a:rPr lang="en-GB" dirty="0" err="1"/>
              <a:t>dor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dolor</a:t>
            </a:r>
            <a:r>
              <a:rPr lang="en-GB" dirty="0"/>
              <a:t> </a:t>
            </a:r>
            <a:r>
              <a:rPr lang="en-GB" dirty="0" err="1"/>
              <a:t>labore</a:t>
            </a:r>
            <a:r>
              <a:rPr lang="en-GB" dirty="0"/>
              <a:t> et dolore magna”</a:t>
            </a:r>
          </a:p>
          <a:p>
            <a:pPr lvl="1"/>
            <a:r>
              <a:rPr lang="en-GB" dirty="0"/>
              <a:t>Name Surname</a:t>
            </a:r>
          </a:p>
          <a:p>
            <a:pPr lvl="0"/>
            <a:endParaRPr lang="en-GB" dirty="0"/>
          </a:p>
          <a:p>
            <a:pPr lvl="0"/>
            <a:endParaRPr lang="en-GB" dirty="0"/>
          </a:p>
        </p:txBody>
      </p:sp>
      <p:sp>
        <p:nvSpPr>
          <p:cNvPr id="52" name="Text Placeholder 3">
            <a:extLst>
              <a:ext uri="{FF2B5EF4-FFF2-40B4-BE49-F238E27FC236}">
                <a16:creationId xmlns:a16="http://schemas.microsoft.com/office/drawing/2014/main" id="{64592F54-B6D8-BA48-884E-10385026F943}"/>
              </a:ext>
            </a:extLst>
          </p:cNvPr>
          <p:cNvSpPr>
            <a:spLocks noGrp="1"/>
          </p:cNvSpPr>
          <p:nvPr>
            <p:ph type="body" sz="quarter" idx="15" hasCustomPrompt="1"/>
          </p:nvPr>
        </p:nvSpPr>
        <p:spPr>
          <a:xfrm>
            <a:off x="9016294" y="903240"/>
            <a:ext cx="2489200" cy="2600712"/>
          </a:xfrm>
        </p:spPr>
        <p:txBody>
          <a:bodyPr/>
          <a:lstStyle>
            <a:lvl1pPr marL="0" indent="0">
              <a:buFontTx/>
              <a:buNone/>
              <a:defRPr lang="en-US" sz="1800" kern="1200" dirty="0">
                <a:solidFill>
                  <a:srgbClr val="FFFFFF"/>
                </a:solidFill>
                <a:latin typeface="Precisely Light" pitchFamily="2" charset="0"/>
                <a:ea typeface="+mn-ea"/>
                <a:cs typeface="Arial"/>
              </a:defRPr>
            </a:lvl1pPr>
            <a:lvl2pPr marL="11113" indent="0">
              <a:buFontTx/>
              <a:buNone/>
              <a:tabLst/>
              <a:defRPr lang="en-GB" sz="1400" kern="1200" dirty="0" smtClean="0">
                <a:solidFill>
                  <a:schemeClr val="bg1"/>
                </a:solidFill>
                <a:latin typeface="Precisely Bold" panose="00000800000000000000" pitchFamily="2" charset="0"/>
                <a:ea typeface="+mj-ea"/>
                <a:cs typeface="+mj-cs"/>
              </a:defRPr>
            </a:lvl2pPr>
            <a:lvl3pPr marL="360362" indent="0">
              <a:buFontTx/>
              <a:buNone/>
              <a:defRPr>
                <a:solidFill>
                  <a:schemeClr val="bg1"/>
                </a:solidFill>
              </a:defRPr>
            </a:lvl3pPr>
            <a:lvl4pPr marL="540000" indent="0">
              <a:buFontTx/>
              <a:buNone/>
              <a:defRPr>
                <a:solidFill>
                  <a:schemeClr val="bg1"/>
                </a:solidFill>
              </a:defRPr>
            </a:lvl4pPr>
            <a:lvl5pPr marL="719137" indent="0">
              <a:buFontTx/>
              <a:buNone/>
              <a:defRPr>
                <a:solidFill>
                  <a:schemeClr val="bg1"/>
                </a:solidFill>
              </a:defRPr>
            </a:lvl5pPr>
          </a:lstStyle>
          <a:p>
            <a:pPr lvl="0"/>
            <a:r>
              <a:rPr lang="en-GB" dirty="0"/>
              <a:t>“Lorem ipsum </a:t>
            </a:r>
            <a:r>
              <a:rPr lang="en-GB" dirty="0" err="1"/>
              <a:t>dor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dolor</a:t>
            </a:r>
            <a:r>
              <a:rPr lang="en-GB" dirty="0"/>
              <a:t> </a:t>
            </a:r>
            <a:r>
              <a:rPr lang="en-GB" dirty="0" err="1"/>
              <a:t>labore</a:t>
            </a:r>
            <a:r>
              <a:rPr lang="en-GB" dirty="0"/>
              <a:t> et dolore magna”</a:t>
            </a:r>
          </a:p>
          <a:p>
            <a:pPr lvl="1"/>
            <a:r>
              <a:rPr lang="en-GB" dirty="0"/>
              <a:t>Name Surname</a:t>
            </a:r>
          </a:p>
          <a:p>
            <a:pPr lvl="0"/>
            <a:endParaRPr lang="en-GB" dirty="0"/>
          </a:p>
          <a:p>
            <a:pPr lvl="0"/>
            <a:endParaRPr lang="en-GB" dirty="0"/>
          </a:p>
        </p:txBody>
      </p:sp>
    </p:spTree>
    <p:extLst>
      <p:ext uri="{BB962C8B-B14F-4D97-AF65-F5344CB8AC3E}">
        <p14:creationId xmlns:p14="http://schemas.microsoft.com/office/powerpoint/2010/main" val="67032548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Data quot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29FAAFE-0C4E-0749-BE2D-251A4203EED6}"/>
              </a:ext>
            </a:extLst>
          </p:cNvPr>
          <p:cNvGrpSpPr/>
          <p:nvPr userDrawn="1"/>
        </p:nvGrpSpPr>
        <p:grpSpPr>
          <a:xfrm>
            <a:off x="0" y="3924356"/>
            <a:ext cx="12192000" cy="2933483"/>
            <a:chOff x="0" y="3924356"/>
            <a:chExt cx="12192000" cy="2933483"/>
          </a:xfrm>
          <a:solidFill>
            <a:schemeClr val="accent2"/>
          </a:solidFill>
        </p:grpSpPr>
        <p:sp>
          <p:nvSpPr>
            <p:cNvPr id="10" name="Freeform 9">
              <a:extLst>
                <a:ext uri="{FF2B5EF4-FFF2-40B4-BE49-F238E27FC236}">
                  <a16:creationId xmlns:a16="http://schemas.microsoft.com/office/drawing/2014/main" id="{ACD0E01B-B585-1448-9AE7-EA823617A0F9}"/>
                </a:ext>
              </a:extLst>
            </p:cNvPr>
            <p:cNvSpPr/>
            <p:nvPr/>
          </p:nvSpPr>
          <p:spPr>
            <a:xfrm>
              <a:off x="3612421"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sp>
          <p:nvSpPr>
            <p:cNvPr id="13" name="Freeform 12">
              <a:extLst>
                <a:ext uri="{FF2B5EF4-FFF2-40B4-BE49-F238E27FC236}">
                  <a16:creationId xmlns:a16="http://schemas.microsoft.com/office/drawing/2014/main" id="{EF9051C7-85ED-CA44-8537-5A1D58A17D53}"/>
                </a:ext>
              </a:extLst>
            </p:cNvPr>
            <p:cNvSpPr/>
            <p:nvPr/>
          </p:nvSpPr>
          <p:spPr>
            <a:xfrm>
              <a:off x="8240863" y="3924356"/>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grpSp>
          <p:nvGrpSpPr>
            <p:cNvPr id="14" name="Graphic 6">
              <a:extLst>
                <a:ext uri="{FF2B5EF4-FFF2-40B4-BE49-F238E27FC236}">
                  <a16:creationId xmlns:a16="http://schemas.microsoft.com/office/drawing/2014/main" id="{B52BDE1B-9D0F-334F-AD52-4AF3D9CFBC1B}"/>
                </a:ext>
              </a:extLst>
            </p:cNvPr>
            <p:cNvGrpSpPr/>
            <p:nvPr/>
          </p:nvGrpSpPr>
          <p:grpSpPr>
            <a:xfrm>
              <a:off x="0" y="3924422"/>
              <a:ext cx="11682944" cy="1381899"/>
              <a:chOff x="167004" y="3779901"/>
              <a:chExt cx="11362880" cy="1344041"/>
            </a:xfrm>
            <a:grpFill/>
          </p:grpSpPr>
          <p:sp>
            <p:nvSpPr>
              <p:cNvPr id="37" name="Freeform 36">
                <a:extLst>
                  <a:ext uri="{FF2B5EF4-FFF2-40B4-BE49-F238E27FC236}">
                    <a16:creationId xmlns:a16="http://schemas.microsoft.com/office/drawing/2014/main" id="{4946F8B8-C863-6F4C-840B-BE67AAA5753F}"/>
                  </a:ext>
                </a:extLst>
              </p:cNvPr>
              <p:cNvSpPr/>
              <p:nvPr/>
            </p:nvSpPr>
            <p:spPr>
              <a:xfrm>
                <a:off x="10185971" y="3779901"/>
                <a:ext cx="1343914" cy="1344041"/>
              </a:xfrm>
              <a:custGeom>
                <a:avLst/>
                <a:gdLst>
                  <a:gd name="connsiteX0" fmla="*/ 672529 w 1343914"/>
                  <a:gd name="connsiteY0" fmla="*/ 1020699 h 1344041"/>
                  <a:gd name="connsiteX1" fmla="*/ 1020509 w 1343914"/>
                  <a:gd name="connsiteY1" fmla="*/ 671449 h 1344041"/>
                  <a:gd name="connsiteX2" fmla="*/ 671259 w 1343914"/>
                  <a:gd name="connsiteY2" fmla="*/ 323469 h 1344041"/>
                  <a:gd name="connsiteX3" fmla="*/ 323279 w 1343914"/>
                  <a:gd name="connsiteY3" fmla="*/ 672084 h 1344041"/>
                  <a:gd name="connsiteX4" fmla="*/ 672529 w 1343914"/>
                  <a:gd name="connsiteY4" fmla="*/ 1020699 h 1344041"/>
                  <a:gd name="connsiteX5" fmla="*/ 672529 w 1343914"/>
                  <a:gd name="connsiteY5" fmla="*/ 127 h 1344041"/>
                  <a:gd name="connsiteX6" fmla="*/ 1343914 w 1343914"/>
                  <a:gd name="connsiteY6" fmla="*/ 672655 h 1344041"/>
                  <a:gd name="connsiteX7" fmla="*/ 671385 w 1343914"/>
                  <a:gd name="connsiteY7" fmla="*/ 1344041 h 1344041"/>
                  <a:gd name="connsiteX8" fmla="*/ 0 w 1343914"/>
                  <a:gd name="connsiteY8" fmla="*/ 672084 h 1344041"/>
                  <a:gd name="connsiteX9" fmla="*/ 672529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529" y="1020699"/>
                    </a:moveTo>
                    <a:cubicBezTo>
                      <a:pt x="865060" y="1020350"/>
                      <a:pt x="1020890" y="863981"/>
                      <a:pt x="1020509" y="671449"/>
                    </a:cubicBezTo>
                    <a:cubicBezTo>
                      <a:pt x="1020128" y="478917"/>
                      <a:pt x="863791" y="323120"/>
                      <a:pt x="671259" y="323469"/>
                    </a:cubicBezTo>
                    <a:cubicBezTo>
                      <a:pt x="478981" y="323818"/>
                      <a:pt x="323279" y="479799"/>
                      <a:pt x="323279" y="672084"/>
                    </a:cubicBezTo>
                    <a:cubicBezTo>
                      <a:pt x="323660" y="864724"/>
                      <a:pt x="479870" y="1020699"/>
                      <a:pt x="672529" y="1020699"/>
                    </a:cubicBezTo>
                    <a:moveTo>
                      <a:pt x="672529" y="127"/>
                    </a:moveTo>
                    <a:cubicBezTo>
                      <a:pt x="1043622" y="445"/>
                      <a:pt x="1344232" y="301542"/>
                      <a:pt x="1343914" y="672655"/>
                    </a:cubicBezTo>
                    <a:cubicBezTo>
                      <a:pt x="1343597" y="1043768"/>
                      <a:pt x="1042480" y="1344358"/>
                      <a:pt x="671385" y="1344041"/>
                    </a:cubicBezTo>
                    <a:cubicBezTo>
                      <a:pt x="300482" y="1343723"/>
                      <a:pt x="0" y="1042975"/>
                      <a:pt x="0" y="672084"/>
                    </a:cubicBezTo>
                    <a:cubicBezTo>
                      <a:pt x="572" y="300958"/>
                      <a:pt x="301435"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8" name="Freeform 37">
                <a:extLst>
                  <a:ext uri="{FF2B5EF4-FFF2-40B4-BE49-F238E27FC236}">
                    <a16:creationId xmlns:a16="http://schemas.microsoft.com/office/drawing/2014/main" id="{A9A86D12-F230-BD4E-963D-E54AD55B5B00}"/>
                  </a:ext>
                </a:extLst>
              </p:cNvPr>
              <p:cNvSpPr/>
              <p:nvPr/>
            </p:nvSpPr>
            <p:spPr>
              <a:xfrm>
                <a:off x="1676717" y="3779901"/>
                <a:ext cx="1343914" cy="1344041"/>
              </a:xfrm>
              <a:custGeom>
                <a:avLst/>
                <a:gdLst>
                  <a:gd name="connsiteX0" fmla="*/ 672783 w 1343914"/>
                  <a:gd name="connsiteY0" fmla="*/ 1020699 h 1344041"/>
                  <a:gd name="connsiteX1" fmla="*/ 1020763 w 1343914"/>
                  <a:gd name="connsiteY1" fmla="*/ 671449 h 1344041"/>
                  <a:gd name="connsiteX2" fmla="*/ 671513 w 1343914"/>
                  <a:gd name="connsiteY2" fmla="*/ 323469 h 1344041"/>
                  <a:gd name="connsiteX3" fmla="*/ 323533 w 1343914"/>
                  <a:gd name="connsiteY3" fmla="*/ 671957 h 1344041"/>
                  <a:gd name="connsiteX4" fmla="*/ 672783 w 1343914"/>
                  <a:gd name="connsiteY4" fmla="*/ 1020699 h 1344041"/>
                  <a:gd name="connsiteX5" fmla="*/ 672783 w 1343914"/>
                  <a:gd name="connsiteY5" fmla="*/ 127 h 1344041"/>
                  <a:gd name="connsiteX6" fmla="*/ 1343914 w 1343914"/>
                  <a:gd name="connsiteY6" fmla="*/ 672909 h 1344041"/>
                  <a:gd name="connsiteX7" fmla="*/ 671132 w 1343914"/>
                  <a:gd name="connsiteY7" fmla="*/ 1344041 h 1344041"/>
                  <a:gd name="connsiteX8" fmla="*/ 0 w 1343914"/>
                  <a:gd name="connsiteY8" fmla="*/ 671957 h 1344041"/>
                  <a:gd name="connsiteX9" fmla="*/ 672783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783" y="1020699"/>
                    </a:moveTo>
                    <a:cubicBezTo>
                      <a:pt x="865315" y="1020350"/>
                      <a:pt x="1021112" y="863981"/>
                      <a:pt x="1020763" y="671449"/>
                    </a:cubicBezTo>
                    <a:cubicBezTo>
                      <a:pt x="1020413" y="478917"/>
                      <a:pt x="864045" y="323120"/>
                      <a:pt x="671513" y="323469"/>
                    </a:cubicBezTo>
                    <a:cubicBezTo>
                      <a:pt x="479273" y="323818"/>
                      <a:pt x="323602" y="479717"/>
                      <a:pt x="323533" y="671957"/>
                    </a:cubicBezTo>
                    <a:cubicBezTo>
                      <a:pt x="323812" y="864641"/>
                      <a:pt x="480098" y="1020699"/>
                      <a:pt x="672783" y="1020699"/>
                    </a:cubicBezTo>
                    <a:moveTo>
                      <a:pt x="672783" y="127"/>
                    </a:moveTo>
                    <a:cubicBezTo>
                      <a:pt x="1043896" y="584"/>
                      <a:pt x="1344371" y="301796"/>
                      <a:pt x="1343914" y="672909"/>
                    </a:cubicBezTo>
                    <a:cubicBezTo>
                      <a:pt x="1343457" y="1044022"/>
                      <a:pt x="1042245" y="1344498"/>
                      <a:pt x="671132" y="1344041"/>
                    </a:cubicBezTo>
                    <a:cubicBezTo>
                      <a:pt x="300292" y="1343584"/>
                      <a:pt x="-70" y="1042797"/>
                      <a:pt x="0" y="671957"/>
                    </a:cubicBezTo>
                    <a:cubicBezTo>
                      <a:pt x="629" y="300787"/>
                      <a:pt x="301612" y="178"/>
                      <a:pt x="672783"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9" name="Freeform 38">
                <a:extLst>
                  <a:ext uri="{FF2B5EF4-FFF2-40B4-BE49-F238E27FC236}">
                    <a16:creationId xmlns:a16="http://schemas.microsoft.com/office/drawing/2014/main" id="{6216503C-23E3-5845-A4D0-290F2D77869D}"/>
                  </a:ext>
                </a:extLst>
              </p:cNvPr>
              <p:cNvSpPr/>
              <p:nvPr/>
            </p:nvSpPr>
            <p:spPr>
              <a:xfrm>
                <a:off x="167004" y="3779901"/>
                <a:ext cx="1343914" cy="1344041"/>
              </a:xfrm>
              <a:custGeom>
                <a:avLst/>
                <a:gdLst>
                  <a:gd name="connsiteX0" fmla="*/ 672465 w 1343914"/>
                  <a:gd name="connsiteY0" fmla="*/ 1020699 h 1344041"/>
                  <a:gd name="connsiteX1" fmla="*/ 1020826 w 1343914"/>
                  <a:gd name="connsiteY1" fmla="*/ 671830 h 1344041"/>
                  <a:gd name="connsiteX2" fmla="*/ 671957 w 1343914"/>
                  <a:gd name="connsiteY2" fmla="*/ 323469 h 1344041"/>
                  <a:gd name="connsiteX3" fmla="*/ 323596 w 1343914"/>
                  <a:gd name="connsiteY3" fmla="*/ 672084 h 1344041"/>
                  <a:gd name="connsiteX4" fmla="*/ 672465 w 1343914"/>
                  <a:gd name="connsiteY4" fmla="*/ 1020699 h 1344041"/>
                  <a:gd name="connsiteX5" fmla="*/ 672465 w 1343914"/>
                  <a:gd name="connsiteY5" fmla="*/ 127 h 1344041"/>
                  <a:gd name="connsiteX6" fmla="*/ 1343914 w 1343914"/>
                  <a:gd name="connsiteY6" fmla="*/ 672592 h 1344041"/>
                  <a:gd name="connsiteX7" fmla="*/ 671449 w 1343914"/>
                  <a:gd name="connsiteY7" fmla="*/ 1344041 h 1344041"/>
                  <a:gd name="connsiteX8" fmla="*/ 0 w 1343914"/>
                  <a:gd name="connsiteY8" fmla="*/ 671957 h 1344041"/>
                  <a:gd name="connsiteX9" fmla="*/ 672465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465" y="1020699"/>
                    </a:moveTo>
                    <a:cubicBezTo>
                      <a:pt x="864997" y="1020559"/>
                      <a:pt x="1020966" y="864362"/>
                      <a:pt x="1020826" y="671830"/>
                    </a:cubicBezTo>
                    <a:cubicBezTo>
                      <a:pt x="1020686" y="479298"/>
                      <a:pt x="864489" y="323329"/>
                      <a:pt x="671957" y="323469"/>
                    </a:cubicBezTo>
                    <a:cubicBezTo>
                      <a:pt x="479520" y="323609"/>
                      <a:pt x="323596" y="479647"/>
                      <a:pt x="323596" y="672084"/>
                    </a:cubicBezTo>
                    <a:cubicBezTo>
                      <a:pt x="323946" y="864572"/>
                      <a:pt x="479977" y="1020489"/>
                      <a:pt x="672465" y="1020699"/>
                    </a:cubicBezTo>
                    <a:moveTo>
                      <a:pt x="672465" y="127"/>
                    </a:moveTo>
                    <a:cubicBezTo>
                      <a:pt x="1043578" y="406"/>
                      <a:pt x="1344193" y="301479"/>
                      <a:pt x="1343914" y="672592"/>
                    </a:cubicBezTo>
                    <a:cubicBezTo>
                      <a:pt x="1343635" y="1043705"/>
                      <a:pt x="1042562" y="1344320"/>
                      <a:pt x="671449" y="1344041"/>
                    </a:cubicBezTo>
                    <a:cubicBezTo>
                      <a:pt x="300486" y="1343761"/>
                      <a:pt x="-70" y="1042918"/>
                      <a:pt x="0" y="671957"/>
                    </a:cubicBezTo>
                    <a:cubicBezTo>
                      <a:pt x="630" y="300907"/>
                      <a:pt x="301416" y="349"/>
                      <a:pt x="672465"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15" name="Freeform 14">
              <a:extLst>
                <a:ext uri="{FF2B5EF4-FFF2-40B4-BE49-F238E27FC236}">
                  <a16:creationId xmlns:a16="http://schemas.microsoft.com/office/drawing/2014/main" id="{6A8CB631-04A0-AC44-9B27-66D67CD3F0F1}"/>
                </a:ext>
              </a:extLst>
            </p:cNvPr>
            <p:cNvSpPr/>
            <p:nvPr/>
          </p:nvSpPr>
          <p:spPr>
            <a:xfrm>
              <a:off x="11853348"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sp>
          <p:nvSpPr>
            <p:cNvPr id="16" name="Freeform 15">
              <a:extLst>
                <a:ext uri="{FF2B5EF4-FFF2-40B4-BE49-F238E27FC236}">
                  <a16:creationId xmlns:a16="http://schemas.microsoft.com/office/drawing/2014/main" id="{BE5FF4EB-A246-CC44-8F28-D8D5F62FA2D9}"/>
                </a:ext>
              </a:extLst>
            </p:cNvPr>
            <p:cNvSpPr/>
            <p:nvPr/>
          </p:nvSpPr>
          <p:spPr>
            <a:xfrm>
              <a:off x="3104476"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grpSp>
          <p:nvGrpSpPr>
            <p:cNvPr id="17" name="Graphic 6">
              <a:extLst>
                <a:ext uri="{FF2B5EF4-FFF2-40B4-BE49-F238E27FC236}">
                  <a16:creationId xmlns:a16="http://schemas.microsoft.com/office/drawing/2014/main" id="{30D26D8B-2AAA-B140-BA58-5AD5945533E1}"/>
                </a:ext>
              </a:extLst>
            </p:cNvPr>
            <p:cNvGrpSpPr/>
            <p:nvPr/>
          </p:nvGrpSpPr>
          <p:grpSpPr>
            <a:xfrm>
              <a:off x="6180875" y="3924422"/>
              <a:ext cx="3949766" cy="1381899"/>
              <a:chOff x="6178549" y="3779901"/>
              <a:chExt cx="3841559" cy="1344041"/>
            </a:xfrm>
            <a:grpFill/>
          </p:grpSpPr>
          <p:sp>
            <p:nvSpPr>
              <p:cNvPr id="35" name="Freeform 34">
                <a:extLst>
                  <a:ext uri="{FF2B5EF4-FFF2-40B4-BE49-F238E27FC236}">
                    <a16:creationId xmlns:a16="http://schemas.microsoft.com/office/drawing/2014/main" id="{F2697A2F-DD0E-1346-9E9E-BAE1F5C3811E}"/>
                  </a:ext>
                </a:extLst>
              </p:cNvPr>
              <p:cNvSpPr/>
              <p:nvPr/>
            </p:nvSpPr>
            <p:spPr>
              <a:xfrm>
                <a:off x="8676195" y="3780028"/>
                <a:ext cx="1343914" cy="1343913"/>
              </a:xfrm>
              <a:custGeom>
                <a:avLst/>
                <a:gdLst>
                  <a:gd name="connsiteX0" fmla="*/ 672529 w 1343914"/>
                  <a:gd name="connsiteY0" fmla="*/ 1020572 h 1343913"/>
                  <a:gd name="connsiteX1" fmla="*/ 1020509 w 1343914"/>
                  <a:gd name="connsiteY1" fmla="*/ 671322 h 1343913"/>
                  <a:gd name="connsiteX2" fmla="*/ 671259 w 1343914"/>
                  <a:gd name="connsiteY2" fmla="*/ 323342 h 1343913"/>
                  <a:gd name="connsiteX3" fmla="*/ 323279 w 1343914"/>
                  <a:gd name="connsiteY3" fmla="*/ 671957 h 1343913"/>
                  <a:gd name="connsiteX4" fmla="*/ 672529 w 1343914"/>
                  <a:gd name="connsiteY4" fmla="*/ 1020572 h 1343913"/>
                  <a:gd name="connsiteX5" fmla="*/ 672529 w 1343914"/>
                  <a:gd name="connsiteY5" fmla="*/ 0 h 1343913"/>
                  <a:gd name="connsiteX6" fmla="*/ 1343914 w 1343914"/>
                  <a:gd name="connsiteY6" fmla="*/ 672528 h 1343913"/>
                  <a:gd name="connsiteX7" fmla="*/ 671386 w 1343914"/>
                  <a:gd name="connsiteY7" fmla="*/ 1343914 h 1343913"/>
                  <a:gd name="connsiteX8" fmla="*/ 0 w 1343914"/>
                  <a:gd name="connsiteY8" fmla="*/ 671957 h 1343913"/>
                  <a:gd name="connsiteX9" fmla="*/ 672529 w 1343914"/>
                  <a:gd name="connsiteY9" fmla="*/ 0 h 134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3">
                    <a:moveTo>
                      <a:pt x="672529" y="1020572"/>
                    </a:moveTo>
                    <a:cubicBezTo>
                      <a:pt x="865061" y="1020223"/>
                      <a:pt x="1020890" y="863854"/>
                      <a:pt x="1020509" y="671322"/>
                    </a:cubicBezTo>
                    <a:cubicBezTo>
                      <a:pt x="1020128" y="478790"/>
                      <a:pt x="863791" y="322993"/>
                      <a:pt x="671259" y="323342"/>
                    </a:cubicBezTo>
                    <a:cubicBezTo>
                      <a:pt x="478981" y="323691"/>
                      <a:pt x="323279" y="479672"/>
                      <a:pt x="323279" y="671957"/>
                    </a:cubicBezTo>
                    <a:cubicBezTo>
                      <a:pt x="323660" y="864597"/>
                      <a:pt x="479870" y="1020572"/>
                      <a:pt x="672529" y="1020572"/>
                    </a:cubicBezTo>
                    <a:moveTo>
                      <a:pt x="672529" y="0"/>
                    </a:moveTo>
                    <a:cubicBezTo>
                      <a:pt x="1043623" y="317"/>
                      <a:pt x="1344232" y="301415"/>
                      <a:pt x="1343914" y="672528"/>
                    </a:cubicBezTo>
                    <a:cubicBezTo>
                      <a:pt x="1343597" y="1043641"/>
                      <a:pt x="1042480" y="1344231"/>
                      <a:pt x="671386" y="1343914"/>
                    </a:cubicBezTo>
                    <a:cubicBezTo>
                      <a:pt x="300482" y="1343596"/>
                      <a:pt x="0" y="1042848"/>
                      <a:pt x="0" y="671957"/>
                    </a:cubicBezTo>
                    <a:cubicBezTo>
                      <a:pt x="636" y="300882"/>
                      <a:pt x="301435"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6" name="Freeform 35">
                <a:extLst>
                  <a:ext uri="{FF2B5EF4-FFF2-40B4-BE49-F238E27FC236}">
                    <a16:creationId xmlns:a16="http://schemas.microsoft.com/office/drawing/2014/main" id="{42CABBCA-C4CA-DC4F-A7DF-A6EB4A449722}"/>
                  </a:ext>
                </a:extLst>
              </p:cNvPr>
              <p:cNvSpPr/>
              <p:nvPr/>
            </p:nvSpPr>
            <p:spPr>
              <a:xfrm>
                <a:off x="6178549" y="3779901"/>
                <a:ext cx="1343914" cy="1344040"/>
              </a:xfrm>
              <a:custGeom>
                <a:avLst/>
                <a:gdLst>
                  <a:gd name="connsiteX0" fmla="*/ 672275 w 1343914"/>
                  <a:gd name="connsiteY0" fmla="*/ 1020699 h 1344040"/>
                  <a:gd name="connsiteX1" fmla="*/ 1020635 w 1343914"/>
                  <a:gd name="connsiteY1" fmla="*/ 671830 h 1344040"/>
                  <a:gd name="connsiteX2" fmla="*/ 671767 w 1343914"/>
                  <a:gd name="connsiteY2" fmla="*/ 323469 h 1344040"/>
                  <a:gd name="connsiteX3" fmla="*/ 323405 w 1343914"/>
                  <a:gd name="connsiteY3" fmla="*/ 672084 h 1344040"/>
                  <a:gd name="connsiteX4" fmla="*/ 672275 w 1343914"/>
                  <a:gd name="connsiteY4" fmla="*/ 1020699 h 1344040"/>
                  <a:gd name="connsiteX5" fmla="*/ 672275 w 1343914"/>
                  <a:gd name="connsiteY5" fmla="*/ 127 h 1344040"/>
                  <a:gd name="connsiteX6" fmla="*/ 1343914 w 1343914"/>
                  <a:gd name="connsiteY6" fmla="*/ 672402 h 1344040"/>
                  <a:gd name="connsiteX7" fmla="*/ 671640 w 1343914"/>
                  <a:gd name="connsiteY7" fmla="*/ 1344041 h 1344040"/>
                  <a:gd name="connsiteX8" fmla="*/ 0 w 1343914"/>
                  <a:gd name="connsiteY8" fmla="*/ 671957 h 1344040"/>
                  <a:gd name="connsiteX9" fmla="*/ 672465 w 1343914"/>
                  <a:gd name="connsiteY9" fmla="*/ 0 h 134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0">
                    <a:moveTo>
                      <a:pt x="672275" y="1020699"/>
                    </a:moveTo>
                    <a:cubicBezTo>
                      <a:pt x="864806" y="1020559"/>
                      <a:pt x="1020763" y="864362"/>
                      <a:pt x="1020635" y="671830"/>
                    </a:cubicBezTo>
                    <a:cubicBezTo>
                      <a:pt x="1020508" y="479298"/>
                      <a:pt x="864298" y="323329"/>
                      <a:pt x="671767" y="323469"/>
                    </a:cubicBezTo>
                    <a:cubicBezTo>
                      <a:pt x="479361" y="323609"/>
                      <a:pt x="323405" y="479647"/>
                      <a:pt x="323405" y="672084"/>
                    </a:cubicBezTo>
                    <a:cubicBezTo>
                      <a:pt x="323786" y="864572"/>
                      <a:pt x="479806" y="1020489"/>
                      <a:pt x="672275" y="1020699"/>
                    </a:cubicBezTo>
                    <a:moveTo>
                      <a:pt x="672275" y="127"/>
                    </a:moveTo>
                    <a:cubicBezTo>
                      <a:pt x="1043369" y="305"/>
                      <a:pt x="1344105" y="301288"/>
                      <a:pt x="1343914" y="672402"/>
                    </a:cubicBezTo>
                    <a:cubicBezTo>
                      <a:pt x="1343723" y="1043515"/>
                      <a:pt x="1042733" y="1344219"/>
                      <a:pt x="671640" y="1344041"/>
                    </a:cubicBezTo>
                    <a:cubicBezTo>
                      <a:pt x="300609" y="1343863"/>
                      <a:pt x="-70" y="1042994"/>
                      <a:pt x="0" y="671957"/>
                    </a:cubicBezTo>
                    <a:cubicBezTo>
                      <a:pt x="629" y="300907"/>
                      <a:pt x="301434" y="349"/>
                      <a:pt x="672465"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18" name="Freeform 17">
              <a:extLst>
                <a:ext uri="{FF2B5EF4-FFF2-40B4-BE49-F238E27FC236}">
                  <a16:creationId xmlns:a16="http://schemas.microsoft.com/office/drawing/2014/main" id="{184BFE33-2FAE-4944-A253-42D9BAF45AE7}"/>
                </a:ext>
              </a:extLst>
            </p:cNvPr>
            <p:cNvSpPr/>
            <p:nvPr/>
          </p:nvSpPr>
          <p:spPr>
            <a:xfrm>
              <a:off x="7732918"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sp>
          <p:nvSpPr>
            <p:cNvPr id="19" name="Freeform 18">
              <a:extLst>
                <a:ext uri="{FF2B5EF4-FFF2-40B4-BE49-F238E27FC236}">
                  <a16:creationId xmlns:a16="http://schemas.microsoft.com/office/drawing/2014/main" id="{657A4A7E-680E-AD46-897A-161603F1082F}"/>
                </a:ext>
              </a:extLst>
            </p:cNvPr>
            <p:cNvSpPr/>
            <p:nvPr/>
          </p:nvSpPr>
          <p:spPr>
            <a:xfrm>
              <a:off x="4120432" y="3924422"/>
              <a:ext cx="1381769" cy="1381899"/>
            </a:xfrm>
            <a:custGeom>
              <a:avLst/>
              <a:gdLst>
                <a:gd name="connsiteX0" fmla="*/ 672529 w 1343914"/>
                <a:gd name="connsiteY0" fmla="*/ 1020699 h 1344041"/>
                <a:gd name="connsiteX1" fmla="*/ 1020509 w 1343914"/>
                <a:gd name="connsiteY1" fmla="*/ 671449 h 1344041"/>
                <a:gd name="connsiteX2" fmla="*/ 671259 w 1343914"/>
                <a:gd name="connsiteY2" fmla="*/ 323469 h 1344041"/>
                <a:gd name="connsiteX3" fmla="*/ 323279 w 1343914"/>
                <a:gd name="connsiteY3" fmla="*/ 672084 h 1344041"/>
                <a:gd name="connsiteX4" fmla="*/ 672529 w 1343914"/>
                <a:gd name="connsiteY4" fmla="*/ 1020699 h 1344041"/>
                <a:gd name="connsiteX5" fmla="*/ 672529 w 1343914"/>
                <a:gd name="connsiteY5" fmla="*/ 127 h 1344041"/>
                <a:gd name="connsiteX6" fmla="*/ 1343914 w 1343914"/>
                <a:gd name="connsiteY6" fmla="*/ 672655 h 1344041"/>
                <a:gd name="connsiteX7" fmla="*/ 671386 w 1343914"/>
                <a:gd name="connsiteY7" fmla="*/ 1344041 h 1344041"/>
                <a:gd name="connsiteX8" fmla="*/ 0 w 1343914"/>
                <a:gd name="connsiteY8" fmla="*/ 671957 h 1344041"/>
                <a:gd name="connsiteX9" fmla="*/ 672529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529" y="1020699"/>
                  </a:moveTo>
                  <a:cubicBezTo>
                    <a:pt x="865061" y="1020350"/>
                    <a:pt x="1020858" y="863981"/>
                    <a:pt x="1020509" y="671449"/>
                  </a:cubicBezTo>
                  <a:cubicBezTo>
                    <a:pt x="1020159" y="478917"/>
                    <a:pt x="863791" y="323120"/>
                    <a:pt x="671259" y="323469"/>
                  </a:cubicBezTo>
                  <a:cubicBezTo>
                    <a:pt x="478974" y="323818"/>
                    <a:pt x="323279" y="479799"/>
                    <a:pt x="323279" y="672084"/>
                  </a:cubicBezTo>
                  <a:cubicBezTo>
                    <a:pt x="323628" y="864724"/>
                    <a:pt x="479889" y="1020699"/>
                    <a:pt x="672529" y="1020699"/>
                  </a:cubicBezTo>
                  <a:moveTo>
                    <a:pt x="672529" y="127"/>
                  </a:moveTo>
                  <a:cubicBezTo>
                    <a:pt x="1043642" y="445"/>
                    <a:pt x="1344232" y="301542"/>
                    <a:pt x="1343914" y="672655"/>
                  </a:cubicBezTo>
                  <a:cubicBezTo>
                    <a:pt x="1343597" y="1043768"/>
                    <a:pt x="1042499" y="1344358"/>
                    <a:pt x="671386" y="1344041"/>
                  </a:cubicBezTo>
                  <a:cubicBezTo>
                    <a:pt x="300450" y="1343723"/>
                    <a:pt x="-70" y="1042892"/>
                    <a:pt x="0" y="671957"/>
                  </a:cubicBezTo>
                  <a:cubicBezTo>
                    <a:pt x="629" y="300882"/>
                    <a:pt x="301454"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20" name="Freeform 19">
              <a:extLst>
                <a:ext uri="{FF2B5EF4-FFF2-40B4-BE49-F238E27FC236}">
                  <a16:creationId xmlns:a16="http://schemas.microsoft.com/office/drawing/2014/main" id="{270FED6A-5DE8-474B-8C1F-47282A5161B8}"/>
                </a:ext>
              </a:extLst>
            </p:cNvPr>
            <p:cNvSpPr/>
            <p:nvPr/>
          </p:nvSpPr>
          <p:spPr>
            <a:xfrm>
              <a:off x="5672670"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sp>
          <p:nvSpPr>
            <p:cNvPr id="21" name="Freeform 20">
              <a:extLst>
                <a:ext uri="{FF2B5EF4-FFF2-40B4-BE49-F238E27FC236}">
                  <a16:creationId xmlns:a16="http://schemas.microsoft.com/office/drawing/2014/main" id="{768435C7-E682-A242-A34E-7F48CBA0864E}"/>
                </a:ext>
              </a:extLst>
            </p:cNvPr>
            <p:cNvSpPr/>
            <p:nvPr/>
          </p:nvSpPr>
          <p:spPr>
            <a:xfrm>
              <a:off x="4120171"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sp>
          <p:nvSpPr>
            <p:cNvPr id="22" name="Freeform 21">
              <a:extLst>
                <a:ext uri="{FF2B5EF4-FFF2-40B4-BE49-F238E27FC236}">
                  <a16:creationId xmlns:a16="http://schemas.microsoft.com/office/drawing/2014/main" id="{3E9727E3-50EA-A141-AC82-4A61EFB5C58A}"/>
                </a:ext>
              </a:extLst>
            </p:cNvPr>
            <p:cNvSpPr/>
            <p:nvPr/>
          </p:nvSpPr>
          <p:spPr>
            <a:xfrm>
              <a:off x="8748613"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grpSp>
          <p:nvGrpSpPr>
            <p:cNvPr id="23" name="Graphic 6">
              <a:extLst>
                <a:ext uri="{FF2B5EF4-FFF2-40B4-BE49-F238E27FC236}">
                  <a16:creationId xmlns:a16="http://schemas.microsoft.com/office/drawing/2014/main" id="{C4BFACA1-6C42-354D-99D0-D34466E7A432}"/>
                </a:ext>
              </a:extLst>
            </p:cNvPr>
            <p:cNvGrpSpPr/>
            <p:nvPr/>
          </p:nvGrpSpPr>
          <p:grpSpPr>
            <a:xfrm>
              <a:off x="507684" y="5476070"/>
              <a:ext cx="11682944" cy="1381769"/>
              <a:chOff x="660780" y="5289041"/>
              <a:chExt cx="11362880" cy="1343914"/>
            </a:xfrm>
            <a:grpFill/>
          </p:grpSpPr>
          <p:sp>
            <p:nvSpPr>
              <p:cNvPr id="32" name="Freeform 31">
                <a:extLst>
                  <a:ext uri="{FF2B5EF4-FFF2-40B4-BE49-F238E27FC236}">
                    <a16:creationId xmlns:a16="http://schemas.microsoft.com/office/drawing/2014/main" id="{096CC920-38F1-BF44-893C-A31A8D416984}"/>
                  </a:ext>
                </a:extLst>
              </p:cNvPr>
              <p:cNvSpPr/>
              <p:nvPr/>
            </p:nvSpPr>
            <p:spPr>
              <a:xfrm>
                <a:off x="10679747" y="5289041"/>
                <a:ext cx="1343914" cy="1343914"/>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7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53" y="864172"/>
                      <a:pt x="1020826" y="671640"/>
                    </a:cubicBezTo>
                    <a:cubicBezTo>
                      <a:pt x="1020699" y="479108"/>
                      <a:pt x="864489" y="323139"/>
                      <a:pt x="671957" y="323279"/>
                    </a:cubicBezTo>
                    <a:cubicBezTo>
                      <a:pt x="479489" y="323418"/>
                      <a:pt x="323533" y="479495"/>
                      <a:pt x="323597" y="671957"/>
                    </a:cubicBezTo>
                    <a:cubicBezTo>
                      <a:pt x="323977" y="864419"/>
                      <a:pt x="479996" y="1020299"/>
                      <a:pt x="672465" y="1020509"/>
                    </a:cubicBezTo>
                    <a:moveTo>
                      <a:pt x="672465" y="0"/>
                    </a:moveTo>
                    <a:cubicBezTo>
                      <a:pt x="1043559" y="279"/>
                      <a:pt x="1344168" y="301352"/>
                      <a:pt x="1343914" y="672465"/>
                    </a:cubicBezTo>
                    <a:cubicBezTo>
                      <a:pt x="1343660" y="1043578"/>
                      <a:pt x="1042543" y="1344168"/>
                      <a:pt x="671449" y="1343915"/>
                    </a:cubicBezTo>
                    <a:cubicBezTo>
                      <a:pt x="300546" y="1343660"/>
                      <a:pt x="0" y="1042867"/>
                      <a:pt x="0" y="671957"/>
                    </a:cubicBezTo>
                    <a:cubicBezTo>
                      <a:pt x="635" y="300908"/>
                      <a:pt x="301434" y="349"/>
                      <a:pt x="672465"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3" name="Freeform 32">
                <a:extLst>
                  <a:ext uri="{FF2B5EF4-FFF2-40B4-BE49-F238E27FC236}">
                    <a16:creationId xmlns:a16="http://schemas.microsoft.com/office/drawing/2014/main" id="{81B31E01-80EF-694E-9E36-75CFCFF22373}"/>
                  </a:ext>
                </a:extLst>
              </p:cNvPr>
              <p:cNvSpPr/>
              <p:nvPr/>
            </p:nvSpPr>
            <p:spPr>
              <a:xfrm>
                <a:off x="2170493" y="5289041"/>
                <a:ext cx="1343914" cy="1343914"/>
              </a:xfrm>
              <a:custGeom>
                <a:avLst/>
                <a:gdLst>
                  <a:gd name="connsiteX0" fmla="*/ 672529 w 1343914"/>
                  <a:gd name="connsiteY0" fmla="*/ 1020509 h 1343914"/>
                  <a:gd name="connsiteX1" fmla="*/ 1020889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6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1" y="1020369"/>
                      <a:pt x="1021029" y="864172"/>
                      <a:pt x="1020889" y="671640"/>
                    </a:cubicBezTo>
                    <a:cubicBezTo>
                      <a:pt x="1020750" y="479108"/>
                      <a:pt x="864552" y="323139"/>
                      <a:pt x="672021" y="323279"/>
                    </a:cubicBezTo>
                    <a:cubicBezTo>
                      <a:pt x="479558" y="323418"/>
                      <a:pt x="323628" y="479495"/>
                      <a:pt x="323660" y="671957"/>
                    </a:cubicBezTo>
                    <a:cubicBezTo>
                      <a:pt x="324047" y="864419"/>
                      <a:pt x="480066" y="1020299"/>
                      <a:pt x="672529" y="1020509"/>
                    </a:cubicBezTo>
                    <a:moveTo>
                      <a:pt x="672529" y="0"/>
                    </a:moveTo>
                    <a:cubicBezTo>
                      <a:pt x="1043642" y="317"/>
                      <a:pt x="1344232" y="301416"/>
                      <a:pt x="1343914" y="672529"/>
                    </a:cubicBezTo>
                    <a:cubicBezTo>
                      <a:pt x="1343597" y="1043642"/>
                      <a:pt x="1042499" y="1344232"/>
                      <a:pt x="671386" y="1343915"/>
                    </a:cubicBezTo>
                    <a:cubicBezTo>
                      <a:pt x="300495" y="1343597"/>
                      <a:pt x="0" y="1042848"/>
                      <a:pt x="0" y="671957"/>
                    </a:cubicBezTo>
                    <a:cubicBezTo>
                      <a:pt x="629" y="300882"/>
                      <a:pt x="301454"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4" name="Freeform 33">
                <a:extLst>
                  <a:ext uri="{FF2B5EF4-FFF2-40B4-BE49-F238E27FC236}">
                    <a16:creationId xmlns:a16="http://schemas.microsoft.com/office/drawing/2014/main" id="{C0C54FFE-0A00-514D-8013-19399C49FD26}"/>
                  </a:ext>
                </a:extLst>
              </p:cNvPr>
              <p:cNvSpPr/>
              <p:nvPr/>
            </p:nvSpPr>
            <p:spPr>
              <a:xfrm>
                <a:off x="660780" y="5289041"/>
                <a:ext cx="1343914" cy="1343914"/>
              </a:xfrm>
              <a:custGeom>
                <a:avLst/>
                <a:gdLst>
                  <a:gd name="connsiteX0" fmla="*/ 672719 w 1343914"/>
                  <a:gd name="connsiteY0" fmla="*/ 1020509 h 1343914"/>
                  <a:gd name="connsiteX1" fmla="*/ 1020699 w 1343914"/>
                  <a:gd name="connsiteY1" fmla="*/ 671259 h 1343914"/>
                  <a:gd name="connsiteX2" fmla="*/ 671449 w 1343914"/>
                  <a:gd name="connsiteY2" fmla="*/ 323279 h 1343914"/>
                  <a:gd name="connsiteX3" fmla="*/ 323469 w 1343914"/>
                  <a:gd name="connsiteY3" fmla="*/ 671957 h 1343914"/>
                  <a:gd name="connsiteX4" fmla="*/ 672719 w 1343914"/>
                  <a:gd name="connsiteY4" fmla="*/ 1020509 h 1343914"/>
                  <a:gd name="connsiteX5" fmla="*/ 672719 w 1343914"/>
                  <a:gd name="connsiteY5" fmla="*/ 0 h 1343914"/>
                  <a:gd name="connsiteX6" fmla="*/ 1343914 w 1343914"/>
                  <a:gd name="connsiteY6" fmla="*/ 672719 h 1343914"/>
                  <a:gd name="connsiteX7" fmla="*/ 671195 w 1343914"/>
                  <a:gd name="connsiteY7" fmla="*/ 1343915 h 1343914"/>
                  <a:gd name="connsiteX8" fmla="*/ 0 w 1343914"/>
                  <a:gd name="connsiteY8" fmla="*/ 671957 h 1343914"/>
                  <a:gd name="connsiteX9" fmla="*/ 67271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719" y="1020509"/>
                    </a:moveTo>
                    <a:cubicBezTo>
                      <a:pt x="865251" y="1020159"/>
                      <a:pt x="1021048" y="863797"/>
                      <a:pt x="1020699" y="671259"/>
                    </a:cubicBezTo>
                    <a:cubicBezTo>
                      <a:pt x="1020350" y="478727"/>
                      <a:pt x="863981" y="322930"/>
                      <a:pt x="671449" y="323279"/>
                    </a:cubicBezTo>
                    <a:cubicBezTo>
                      <a:pt x="479139" y="323628"/>
                      <a:pt x="323437" y="479647"/>
                      <a:pt x="323469" y="671957"/>
                    </a:cubicBezTo>
                    <a:cubicBezTo>
                      <a:pt x="323856" y="864572"/>
                      <a:pt x="480105" y="1020509"/>
                      <a:pt x="672719" y="1020509"/>
                    </a:cubicBezTo>
                    <a:moveTo>
                      <a:pt x="672719" y="0"/>
                    </a:moveTo>
                    <a:cubicBezTo>
                      <a:pt x="1043832" y="419"/>
                      <a:pt x="1344333" y="301606"/>
                      <a:pt x="1343914" y="672719"/>
                    </a:cubicBezTo>
                    <a:cubicBezTo>
                      <a:pt x="1343495" y="1043832"/>
                      <a:pt x="1042308" y="1344359"/>
                      <a:pt x="671195" y="1343915"/>
                    </a:cubicBezTo>
                    <a:cubicBezTo>
                      <a:pt x="300380" y="1343470"/>
                      <a:pt x="0" y="1042772"/>
                      <a:pt x="0" y="671957"/>
                    </a:cubicBezTo>
                    <a:cubicBezTo>
                      <a:pt x="629" y="300806"/>
                      <a:pt x="301568" y="210"/>
                      <a:pt x="672719"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24" name="Freeform 23">
              <a:extLst>
                <a:ext uri="{FF2B5EF4-FFF2-40B4-BE49-F238E27FC236}">
                  <a16:creationId xmlns:a16="http://schemas.microsoft.com/office/drawing/2014/main" id="{02ECB1D9-BA20-1F45-816D-86EED277E923}"/>
                </a:ext>
              </a:extLst>
            </p:cNvPr>
            <p:cNvSpPr/>
            <p:nvPr/>
          </p:nvSpPr>
          <p:spPr>
            <a:xfrm>
              <a:off x="262"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sp>
          <p:nvSpPr>
            <p:cNvPr id="25" name="Freeform 24">
              <a:extLst>
                <a:ext uri="{FF2B5EF4-FFF2-40B4-BE49-F238E27FC236}">
                  <a16:creationId xmlns:a16="http://schemas.microsoft.com/office/drawing/2014/main" id="{18669624-CE9F-314F-ACD0-777164C7C3FA}"/>
                </a:ext>
              </a:extLst>
            </p:cNvPr>
            <p:cNvSpPr/>
            <p:nvPr/>
          </p:nvSpPr>
          <p:spPr>
            <a:xfrm>
              <a:off x="3612159"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grpSp>
          <p:nvGrpSpPr>
            <p:cNvPr id="26" name="Graphic 6">
              <a:extLst>
                <a:ext uri="{FF2B5EF4-FFF2-40B4-BE49-F238E27FC236}">
                  <a16:creationId xmlns:a16="http://schemas.microsoft.com/office/drawing/2014/main" id="{C4506582-359F-354E-8229-678A39789214}"/>
                </a:ext>
              </a:extLst>
            </p:cNvPr>
            <p:cNvGrpSpPr/>
            <p:nvPr/>
          </p:nvGrpSpPr>
          <p:grpSpPr>
            <a:xfrm>
              <a:off x="6688364" y="5476070"/>
              <a:ext cx="3949963" cy="1381769"/>
              <a:chOff x="6672135" y="5289041"/>
              <a:chExt cx="3841750" cy="1343914"/>
            </a:xfrm>
            <a:grpFill/>
          </p:grpSpPr>
          <p:sp>
            <p:nvSpPr>
              <p:cNvPr id="30" name="Freeform 29">
                <a:extLst>
                  <a:ext uri="{FF2B5EF4-FFF2-40B4-BE49-F238E27FC236}">
                    <a16:creationId xmlns:a16="http://schemas.microsoft.com/office/drawing/2014/main" id="{DF2171FA-3ED0-9C43-B864-B70B00FBF042}"/>
                  </a:ext>
                </a:extLst>
              </p:cNvPr>
              <p:cNvSpPr/>
              <p:nvPr/>
            </p:nvSpPr>
            <p:spPr>
              <a:xfrm>
                <a:off x="9169971"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7" y="479495"/>
                      <a:pt x="323660" y="671957"/>
                    </a:cubicBezTo>
                    <a:cubicBezTo>
                      <a:pt x="324041" y="864419"/>
                      <a:pt x="480060" y="1020299"/>
                      <a:pt x="672529" y="1020509"/>
                    </a:cubicBezTo>
                    <a:moveTo>
                      <a:pt x="672529" y="0"/>
                    </a:moveTo>
                    <a:cubicBezTo>
                      <a:pt x="1043622" y="317"/>
                      <a:pt x="1344232" y="301416"/>
                      <a:pt x="1343914" y="672529"/>
                    </a:cubicBezTo>
                    <a:cubicBezTo>
                      <a:pt x="1343597" y="1043642"/>
                      <a:pt x="1042480" y="1344232"/>
                      <a:pt x="671385" y="1343915"/>
                    </a:cubicBezTo>
                    <a:cubicBezTo>
                      <a:pt x="300482" y="1343597"/>
                      <a:pt x="0" y="1042848"/>
                      <a:pt x="0" y="671957"/>
                    </a:cubicBezTo>
                    <a:cubicBezTo>
                      <a:pt x="635" y="300882"/>
                      <a:pt x="301435"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1" name="Freeform 30">
                <a:extLst>
                  <a:ext uri="{FF2B5EF4-FFF2-40B4-BE49-F238E27FC236}">
                    <a16:creationId xmlns:a16="http://schemas.microsoft.com/office/drawing/2014/main" id="{107F9443-EF13-7C4E-9E4E-059C7ACDDFC6}"/>
                  </a:ext>
                </a:extLst>
              </p:cNvPr>
              <p:cNvSpPr/>
              <p:nvPr/>
            </p:nvSpPr>
            <p:spPr>
              <a:xfrm>
                <a:off x="6672135"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59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6" y="479495"/>
                      <a:pt x="323659" y="671957"/>
                    </a:cubicBezTo>
                    <a:cubicBezTo>
                      <a:pt x="324041" y="864419"/>
                      <a:pt x="480060" y="1020299"/>
                      <a:pt x="672529" y="1020509"/>
                    </a:cubicBezTo>
                    <a:moveTo>
                      <a:pt x="672529" y="0"/>
                    </a:moveTo>
                    <a:cubicBezTo>
                      <a:pt x="1043622" y="317"/>
                      <a:pt x="1344232" y="301416"/>
                      <a:pt x="1343914" y="672529"/>
                    </a:cubicBezTo>
                    <a:cubicBezTo>
                      <a:pt x="1343596" y="1043642"/>
                      <a:pt x="1042480" y="1344232"/>
                      <a:pt x="671385" y="1343915"/>
                    </a:cubicBezTo>
                    <a:cubicBezTo>
                      <a:pt x="300482" y="1343597"/>
                      <a:pt x="0" y="1042848"/>
                      <a:pt x="0" y="671957"/>
                    </a:cubicBezTo>
                    <a:cubicBezTo>
                      <a:pt x="635" y="300882"/>
                      <a:pt x="301434"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27" name="Freeform 26">
              <a:extLst>
                <a:ext uri="{FF2B5EF4-FFF2-40B4-BE49-F238E27FC236}">
                  <a16:creationId xmlns:a16="http://schemas.microsoft.com/office/drawing/2014/main" id="{628F90ED-DB9D-6342-8935-DB759D1ED94C}"/>
                </a:ext>
              </a:extLst>
            </p:cNvPr>
            <p:cNvSpPr/>
            <p:nvPr/>
          </p:nvSpPr>
          <p:spPr>
            <a:xfrm>
              <a:off x="8240602"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sp>
          <p:nvSpPr>
            <p:cNvPr id="28" name="Freeform 27">
              <a:extLst>
                <a:ext uri="{FF2B5EF4-FFF2-40B4-BE49-F238E27FC236}">
                  <a16:creationId xmlns:a16="http://schemas.microsoft.com/office/drawing/2014/main" id="{D49A6B28-F7A9-3042-A4F4-F78F3CE292C0}"/>
                </a:ext>
              </a:extLst>
            </p:cNvPr>
            <p:cNvSpPr/>
            <p:nvPr/>
          </p:nvSpPr>
          <p:spPr>
            <a:xfrm>
              <a:off x="4628181" y="5476070"/>
              <a:ext cx="1381769" cy="1381769"/>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6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66" y="864172"/>
                    <a:pt x="1020826" y="671640"/>
                  </a:cubicBezTo>
                  <a:cubicBezTo>
                    <a:pt x="1020687" y="479108"/>
                    <a:pt x="864489" y="323139"/>
                    <a:pt x="671957" y="323279"/>
                  </a:cubicBezTo>
                  <a:cubicBezTo>
                    <a:pt x="479495" y="323418"/>
                    <a:pt x="323558" y="479495"/>
                    <a:pt x="323596" y="671957"/>
                  </a:cubicBezTo>
                  <a:cubicBezTo>
                    <a:pt x="323983" y="864419"/>
                    <a:pt x="480003" y="1020299"/>
                    <a:pt x="672465" y="1020509"/>
                  </a:cubicBezTo>
                  <a:moveTo>
                    <a:pt x="672465" y="0"/>
                  </a:moveTo>
                  <a:cubicBezTo>
                    <a:pt x="1043578" y="279"/>
                    <a:pt x="1344194" y="301352"/>
                    <a:pt x="1343914" y="672465"/>
                  </a:cubicBezTo>
                  <a:cubicBezTo>
                    <a:pt x="1343635" y="1043578"/>
                    <a:pt x="1042562" y="1344168"/>
                    <a:pt x="671449" y="1343915"/>
                  </a:cubicBezTo>
                  <a:cubicBezTo>
                    <a:pt x="300539" y="1343660"/>
                    <a:pt x="0" y="1042867"/>
                    <a:pt x="0" y="671957"/>
                  </a:cubicBezTo>
                  <a:cubicBezTo>
                    <a:pt x="629" y="300908"/>
                    <a:pt x="301415" y="349"/>
                    <a:pt x="672465"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29" name="Freeform 28">
              <a:extLst>
                <a:ext uri="{FF2B5EF4-FFF2-40B4-BE49-F238E27FC236}">
                  <a16:creationId xmlns:a16="http://schemas.microsoft.com/office/drawing/2014/main" id="{41C02BD8-FBB6-AD43-A511-F6FB68AAB1D5}"/>
                </a:ext>
              </a:extLst>
            </p:cNvPr>
            <p:cNvSpPr/>
            <p:nvPr/>
          </p:nvSpPr>
          <p:spPr>
            <a:xfrm>
              <a:off x="6180419"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grpFill/>
            <a:ln w="6350" cap="flat">
              <a:noFill/>
              <a:prstDash val="solid"/>
              <a:miter/>
            </a:ln>
          </p:spPr>
          <p:txBody>
            <a:bodyPr rtlCol="0" anchor="ctr"/>
            <a:lstStyle/>
            <a:p>
              <a:endParaRPr lang="en-US" b="0" i="0" dirty="0">
                <a:latin typeface="Precisely Light" pitchFamily="2" charset="0"/>
              </a:endParaRPr>
            </a:p>
          </p:txBody>
        </p:sp>
      </p:grpSp>
      <p:grpSp>
        <p:nvGrpSpPr>
          <p:cNvPr id="40" name="Group 39">
            <a:extLst>
              <a:ext uri="{FF2B5EF4-FFF2-40B4-BE49-F238E27FC236}">
                <a16:creationId xmlns:a16="http://schemas.microsoft.com/office/drawing/2014/main" id="{C8FADBD7-7357-604B-A665-07049D021CAA}"/>
              </a:ext>
            </a:extLst>
          </p:cNvPr>
          <p:cNvGrpSpPr/>
          <p:nvPr userDrawn="1"/>
        </p:nvGrpSpPr>
        <p:grpSpPr>
          <a:xfrm>
            <a:off x="11706254" y="6330013"/>
            <a:ext cx="278211" cy="330763"/>
            <a:chOff x="12902744" y="3817890"/>
            <a:chExt cx="268754" cy="319520"/>
          </a:xfrm>
          <a:solidFill>
            <a:schemeClr val="bg1"/>
          </a:solidFill>
        </p:grpSpPr>
        <p:sp>
          <p:nvSpPr>
            <p:cNvPr id="41" name="Freeform 40">
              <a:extLst>
                <a:ext uri="{FF2B5EF4-FFF2-40B4-BE49-F238E27FC236}">
                  <a16:creationId xmlns:a16="http://schemas.microsoft.com/office/drawing/2014/main" id="{30F4892D-6894-EB49-980C-A7853362D60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42" name="Freeform 41">
              <a:extLst>
                <a:ext uri="{FF2B5EF4-FFF2-40B4-BE49-F238E27FC236}">
                  <a16:creationId xmlns:a16="http://schemas.microsoft.com/office/drawing/2014/main" id="{8E94632A-9026-8B47-9136-FFAEC72CC943}"/>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43" name="Footer Placeholder 4">
            <a:extLst>
              <a:ext uri="{FF2B5EF4-FFF2-40B4-BE49-F238E27FC236}">
                <a16:creationId xmlns:a16="http://schemas.microsoft.com/office/drawing/2014/main" id="{7340DA4F-B89D-2C46-A499-5E8CB902501D}"/>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44" name="Slide Number Placeholder 5">
            <a:extLst>
              <a:ext uri="{FF2B5EF4-FFF2-40B4-BE49-F238E27FC236}">
                <a16:creationId xmlns:a16="http://schemas.microsoft.com/office/drawing/2014/main" id="{4389156C-BC84-3D4D-970F-A469D6908F1F}"/>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cxnSp>
        <p:nvCxnSpPr>
          <p:cNvPr id="46" name="Straight Connector 45">
            <a:extLst>
              <a:ext uri="{FF2B5EF4-FFF2-40B4-BE49-F238E27FC236}">
                <a16:creationId xmlns:a16="http://schemas.microsoft.com/office/drawing/2014/main" id="{6785597A-5281-F648-8344-A435E3B43E16}"/>
              </a:ext>
            </a:extLst>
          </p:cNvPr>
          <p:cNvCxnSpPr>
            <a:cxnSpLocks/>
          </p:cNvCxnSpPr>
          <p:nvPr userDrawn="1"/>
        </p:nvCxnSpPr>
        <p:spPr>
          <a:xfrm>
            <a:off x="403411" y="2397853"/>
            <a:ext cx="1133587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9211B65D-C586-A848-98B4-F3D8D49ECD9A}"/>
              </a:ext>
            </a:extLst>
          </p:cNvPr>
          <p:cNvSpPr txBox="1"/>
          <p:nvPr/>
        </p:nvSpPr>
        <p:spPr>
          <a:xfrm>
            <a:off x="475486" y="2615602"/>
            <a:ext cx="1605221" cy="478798"/>
          </a:xfrm>
          <a:prstGeom prst="rect">
            <a:avLst/>
          </a:prstGeom>
          <a:noFill/>
        </p:spPr>
        <p:txBody>
          <a:bodyPr wrap="square" lIns="0" tIns="0" rIns="0" bIns="0" rtlCol="0" anchor="t">
            <a:noAutofit/>
          </a:bodyPr>
          <a:lstStyle/>
          <a:p>
            <a:pPr lvl="0" algn="ctr">
              <a:spcAft>
                <a:spcPts val="500"/>
              </a:spcAft>
              <a:defRPr/>
            </a:pPr>
            <a:r>
              <a:rPr lang="en-US" sz="1100" dirty="0">
                <a:solidFill>
                  <a:schemeClr val="bg1"/>
                </a:solidFill>
                <a:latin typeface="Precisely" pitchFamily="2" charset="0"/>
              </a:rPr>
              <a:t>Lorem ipsum dolor </a:t>
            </a:r>
            <a:r>
              <a:rPr lang="en-US" sz="1100" dirty="0" err="1">
                <a:solidFill>
                  <a:schemeClr val="bg1"/>
                </a:solidFill>
                <a:latin typeface="Precisely" pitchFamily="2" charset="0"/>
              </a:rPr>
              <a:t>ete</a:t>
            </a:r>
            <a:r>
              <a:rPr lang="en-US" sz="1100" dirty="0">
                <a:solidFill>
                  <a:schemeClr val="bg1"/>
                </a:solidFill>
                <a:latin typeface="Precisely" pitchFamily="2" charset="0"/>
              </a:rPr>
              <a:t> sit </a:t>
            </a:r>
            <a:r>
              <a:rPr lang="en-US" sz="1100" dirty="0" err="1">
                <a:solidFill>
                  <a:schemeClr val="bg1"/>
                </a:solidFill>
                <a:latin typeface="Precisely" pitchFamily="2" charset="0"/>
              </a:rPr>
              <a:t>amet</a:t>
            </a:r>
            <a:r>
              <a:rPr lang="en-US" sz="1100" dirty="0">
                <a:solidFill>
                  <a:schemeClr val="bg1"/>
                </a:solidFill>
                <a:latin typeface="Precisely" pitchFamily="2" charset="0"/>
              </a:rPr>
              <a:t>, </a:t>
            </a:r>
            <a:r>
              <a:rPr lang="en-US" sz="1100" dirty="0" err="1">
                <a:solidFill>
                  <a:schemeClr val="bg1"/>
                </a:solidFill>
                <a:latin typeface="Precisely" pitchFamily="2" charset="0"/>
              </a:rPr>
              <a:t>consectetur</a:t>
            </a:r>
            <a:endParaRPr lang="en-US" sz="1100" dirty="0">
              <a:solidFill>
                <a:schemeClr val="bg1"/>
              </a:solidFill>
              <a:latin typeface="Precisely" pitchFamily="2" charset="0"/>
            </a:endParaRPr>
          </a:p>
        </p:txBody>
      </p:sp>
      <p:sp>
        <p:nvSpPr>
          <p:cNvPr id="64" name="Title 1">
            <a:extLst>
              <a:ext uri="{FF2B5EF4-FFF2-40B4-BE49-F238E27FC236}">
                <a16:creationId xmlns:a16="http://schemas.microsoft.com/office/drawing/2014/main" id="{57CADD2C-0D0E-FC46-944C-F6EA554982FD}"/>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bg1"/>
                </a:solidFill>
                <a:latin typeface="Precisely Bold" panose="00000800000000000000" pitchFamily="2" charset="0"/>
                <a:ea typeface="+mj-ea"/>
                <a:cs typeface="+mj-cs"/>
              </a:defRPr>
            </a:lvl1pPr>
          </a:lstStyle>
          <a:p>
            <a:r>
              <a:rPr lang="en-GB" dirty="0"/>
              <a:t>Journey</a:t>
            </a:r>
          </a:p>
        </p:txBody>
      </p:sp>
      <p:sp>
        <p:nvSpPr>
          <p:cNvPr id="66" name="Text Placeholder 5">
            <a:extLst>
              <a:ext uri="{FF2B5EF4-FFF2-40B4-BE49-F238E27FC236}">
                <a16:creationId xmlns:a16="http://schemas.microsoft.com/office/drawing/2014/main" id="{1DAF94F3-B77F-0040-86C4-9EFFF4F25644}"/>
              </a:ext>
            </a:extLst>
          </p:cNvPr>
          <p:cNvSpPr>
            <a:spLocks noGrp="1"/>
          </p:cNvSpPr>
          <p:nvPr>
            <p:ph type="body" sz="quarter" idx="13" hasCustomPrompt="1"/>
          </p:nvPr>
        </p:nvSpPr>
        <p:spPr>
          <a:xfrm>
            <a:off x="1144639" y="2257311"/>
            <a:ext cx="266915" cy="267669"/>
          </a:xfrm>
          <a:prstGeom prst="ellipse">
            <a:avLst/>
          </a:prstGeom>
          <a:solidFill>
            <a:schemeClr val="accent1"/>
          </a:solidFill>
          <a:ln w="92075">
            <a:solidFill>
              <a:schemeClr val="accent2"/>
            </a:solidFill>
          </a:ln>
        </p:spPr>
        <p:txBody>
          <a:bodyPr/>
          <a:lstStyle>
            <a:lvl1pPr marL="0" indent="0">
              <a:buFontTx/>
              <a:buNone/>
              <a:defRPr sz="100"/>
            </a:lvl1pPr>
          </a:lstStyle>
          <a:p>
            <a:pPr lvl="0"/>
            <a:r>
              <a:rPr lang="en-GB" dirty="0"/>
              <a:t>.</a:t>
            </a:r>
            <a:endParaRPr lang="en-US" dirty="0"/>
          </a:p>
        </p:txBody>
      </p:sp>
      <p:sp>
        <p:nvSpPr>
          <p:cNvPr id="8" name="Text Placeholder 7">
            <a:extLst>
              <a:ext uri="{FF2B5EF4-FFF2-40B4-BE49-F238E27FC236}">
                <a16:creationId xmlns:a16="http://schemas.microsoft.com/office/drawing/2014/main" id="{271D41FF-A6A1-4F4D-A039-2E2850BBE1D4}"/>
              </a:ext>
            </a:extLst>
          </p:cNvPr>
          <p:cNvSpPr>
            <a:spLocks noGrp="1"/>
          </p:cNvSpPr>
          <p:nvPr>
            <p:ph type="body" sz="quarter" idx="14" hasCustomPrompt="1"/>
          </p:nvPr>
        </p:nvSpPr>
        <p:spPr>
          <a:xfrm>
            <a:off x="420052" y="2615602"/>
            <a:ext cx="1716088" cy="423226"/>
          </a:xfrm>
        </p:spPr>
        <p:txBody>
          <a:bodyPr/>
          <a:lstStyle>
            <a:lvl1pPr marL="0" indent="0" algn="ctr">
              <a:buFontTx/>
              <a:buNone/>
              <a:defRPr lang="en-GB" sz="1100" kern="1200" dirty="0" smtClean="0">
                <a:solidFill>
                  <a:schemeClr val="bg1"/>
                </a:solidFill>
                <a:latin typeface="Precisely" pitchFamily="2" charset="0"/>
                <a:ea typeface="+mn-ea"/>
                <a:cs typeface="+mn-cs"/>
              </a:defRPr>
            </a:lvl1pPr>
          </a:lstStyle>
          <a:p>
            <a:pPr marL="0" lvl="0" algn="ctr" defTabSz="914400" rtl="0" eaLnBrk="1" latinLnBrk="0" hangingPunct="1">
              <a:spcAft>
                <a:spcPts val="500"/>
              </a:spcAft>
              <a:defRPr/>
            </a:pPr>
            <a:r>
              <a:rPr lang="en-GB" dirty="0"/>
              <a:t>Lorem ipsum </a:t>
            </a:r>
            <a:r>
              <a:rPr lang="en-GB" dirty="0" err="1"/>
              <a:t>dolor</a:t>
            </a:r>
            <a:r>
              <a:rPr lang="en-GB" dirty="0"/>
              <a:t> </a:t>
            </a:r>
            <a:r>
              <a:rPr lang="en-GB" dirty="0" err="1"/>
              <a:t>ete</a:t>
            </a:r>
            <a:r>
              <a:rPr lang="en-GB" dirty="0"/>
              <a:t> sit </a:t>
            </a:r>
            <a:r>
              <a:rPr lang="en-GB" dirty="0" err="1"/>
              <a:t>amet</a:t>
            </a:r>
            <a:r>
              <a:rPr lang="en-GB" dirty="0"/>
              <a:t>, </a:t>
            </a:r>
            <a:r>
              <a:rPr lang="en-GB" dirty="0" err="1"/>
              <a:t>consectetur</a:t>
            </a:r>
            <a:endParaRPr lang="en-GB" dirty="0"/>
          </a:p>
          <a:p>
            <a:pPr lvl="0"/>
            <a:endParaRPr lang="en-GB" dirty="0" err="1"/>
          </a:p>
        </p:txBody>
      </p:sp>
      <p:sp>
        <p:nvSpPr>
          <p:cNvPr id="68" name="Picture Placeholder 10">
            <a:extLst>
              <a:ext uri="{FF2B5EF4-FFF2-40B4-BE49-F238E27FC236}">
                <a16:creationId xmlns:a16="http://schemas.microsoft.com/office/drawing/2014/main" id="{F9354C9C-447C-F64F-9E7D-8923554B84A3}"/>
              </a:ext>
            </a:extLst>
          </p:cNvPr>
          <p:cNvSpPr>
            <a:spLocks noGrp="1"/>
          </p:cNvSpPr>
          <p:nvPr>
            <p:ph type="pic" sz="quarter" idx="15" hasCustomPrompt="1"/>
          </p:nvPr>
        </p:nvSpPr>
        <p:spPr>
          <a:xfrm>
            <a:off x="944772" y="1489514"/>
            <a:ext cx="666648" cy="665692"/>
          </a:xfrm>
        </p:spPr>
        <p:txBody>
          <a:bodyPr/>
          <a:lstStyle>
            <a:lvl1pPr marL="11113" indent="-11113" algn="ctr">
              <a:tabLst/>
              <a:defRPr sz="1000">
                <a:solidFill>
                  <a:schemeClr val="bg1"/>
                </a:solidFill>
              </a:defRPr>
            </a:lvl1pPr>
          </a:lstStyle>
          <a:p>
            <a:r>
              <a:rPr lang="en-US" dirty="0"/>
              <a:t>Insert icon</a:t>
            </a:r>
          </a:p>
        </p:txBody>
      </p:sp>
      <p:sp>
        <p:nvSpPr>
          <p:cNvPr id="80" name="Text Placeholder 5">
            <a:extLst>
              <a:ext uri="{FF2B5EF4-FFF2-40B4-BE49-F238E27FC236}">
                <a16:creationId xmlns:a16="http://schemas.microsoft.com/office/drawing/2014/main" id="{5923D743-E655-6C41-9F1E-8E85DB9972A6}"/>
              </a:ext>
            </a:extLst>
          </p:cNvPr>
          <p:cNvSpPr>
            <a:spLocks noGrp="1"/>
          </p:cNvSpPr>
          <p:nvPr>
            <p:ph type="body" sz="quarter" idx="22" hasCustomPrompt="1"/>
          </p:nvPr>
        </p:nvSpPr>
        <p:spPr>
          <a:xfrm>
            <a:off x="10728477" y="2257311"/>
            <a:ext cx="266915" cy="267669"/>
          </a:xfrm>
          <a:prstGeom prst="ellipse">
            <a:avLst/>
          </a:prstGeom>
          <a:solidFill>
            <a:schemeClr val="accent1"/>
          </a:solidFill>
          <a:ln w="92075">
            <a:solidFill>
              <a:schemeClr val="accent2"/>
            </a:solidFill>
          </a:ln>
        </p:spPr>
        <p:txBody>
          <a:bodyPr/>
          <a:lstStyle>
            <a:lvl1pPr marL="0" indent="0">
              <a:buFontTx/>
              <a:buNone/>
              <a:defRPr sz="100"/>
            </a:lvl1pPr>
          </a:lstStyle>
          <a:p>
            <a:pPr lvl="0"/>
            <a:r>
              <a:rPr lang="en-GB" dirty="0"/>
              <a:t>.</a:t>
            </a:r>
            <a:endParaRPr lang="en-US" dirty="0"/>
          </a:p>
        </p:txBody>
      </p:sp>
      <p:sp>
        <p:nvSpPr>
          <p:cNvPr id="81" name="Text Placeholder 7">
            <a:extLst>
              <a:ext uri="{FF2B5EF4-FFF2-40B4-BE49-F238E27FC236}">
                <a16:creationId xmlns:a16="http://schemas.microsoft.com/office/drawing/2014/main" id="{049059B7-935E-9945-921C-7E248D840211}"/>
              </a:ext>
            </a:extLst>
          </p:cNvPr>
          <p:cNvSpPr>
            <a:spLocks noGrp="1"/>
          </p:cNvSpPr>
          <p:nvPr>
            <p:ph type="body" sz="quarter" idx="23" hasCustomPrompt="1"/>
          </p:nvPr>
        </p:nvSpPr>
        <p:spPr>
          <a:xfrm>
            <a:off x="10003890" y="2615602"/>
            <a:ext cx="1716088" cy="423226"/>
          </a:xfrm>
        </p:spPr>
        <p:txBody>
          <a:bodyPr/>
          <a:lstStyle>
            <a:lvl1pPr marL="0" indent="0" algn="ctr">
              <a:buFontTx/>
              <a:buNone/>
              <a:defRPr lang="en-GB" sz="1100" kern="1200" dirty="0" smtClean="0">
                <a:solidFill>
                  <a:schemeClr val="bg1"/>
                </a:solidFill>
                <a:latin typeface="Precisely" pitchFamily="2" charset="0"/>
                <a:ea typeface="+mn-ea"/>
                <a:cs typeface="+mn-cs"/>
              </a:defRPr>
            </a:lvl1pPr>
          </a:lstStyle>
          <a:p>
            <a:pPr marL="0" lvl="0" algn="ctr" defTabSz="914400" rtl="0" eaLnBrk="1" latinLnBrk="0" hangingPunct="1">
              <a:spcAft>
                <a:spcPts val="500"/>
              </a:spcAft>
              <a:defRPr/>
            </a:pPr>
            <a:r>
              <a:rPr lang="en-GB" dirty="0"/>
              <a:t>Lorem ipsum </a:t>
            </a:r>
            <a:r>
              <a:rPr lang="en-GB" dirty="0" err="1"/>
              <a:t>dolor</a:t>
            </a:r>
            <a:r>
              <a:rPr lang="en-GB" dirty="0"/>
              <a:t> </a:t>
            </a:r>
            <a:r>
              <a:rPr lang="en-GB" dirty="0" err="1"/>
              <a:t>ete</a:t>
            </a:r>
            <a:r>
              <a:rPr lang="en-GB" dirty="0"/>
              <a:t> sit </a:t>
            </a:r>
            <a:r>
              <a:rPr lang="en-GB" dirty="0" err="1"/>
              <a:t>amet</a:t>
            </a:r>
            <a:r>
              <a:rPr lang="en-GB" dirty="0"/>
              <a:t>, </a:t>
            </a:r>
            <a:r>
              <a:rPr lang="en-GB" dirty="0" err="1"/>
              <a:t>consectetur</a:t>
            </a:r>
            <a:endParaRPr lang="en-GB" dirty="0"/>
          </a:p>
          <a:p>
            <a:pPr lvl="0"/>
            <a:endParaRPr lang="en-GB" dirty="0" err="1"/>
          </a:p>
        </p:txBody>
      </p:sp>
      <p:sp>
        <p:nvSpPr>
          <p:cNvPr id="82" name="Picture Placeholder 10">
            <a:extLst>
              <a:ext uri="{FF2B5EF4-FFF2-40B4-BE49-F238E27FC236}">
                <a16:creationId xmlns:a16="http://schemas.microsoft.com/office/drawing/2014/main" id="{29111F2C-4143-FA4D-BEF4-28D7DD1E1378}"/>
              </a:ext>
            </a:extLst>
          </p:cNvPr>
          <p:cNvSpPr>
            <a:spLocks noGrp="1"/>
          </p:cNvSpPr>
          <p:nvPr>
            <p:ph type="pic" sz="quarter" idx="24" hasCustomPrompt="1"/>
          </p:nvPr>
        </p:nvSpPr>
        <p:spPr>
          <a:xfrm>
            <a:off x="10528610" y="1489514"/>
            <a:ext cx="666648" cy="665692"/>
          </a:xfrm>
        </p:spPr>
        <p:txBody>
          <a:bodyPr/>
          <a:lstStyle>
            <a:lvl1pPr marL="11113" indent="-11113" algn="ctr">
              <a:tabLst/>
              <a:defRPr sz="1000">
                <a:solidFill>
                  <a:schemeClr val="bg1"/>
                </a:solidFill>
              </a:defRPr>
            </a:lvl1pPr>
          </a:lstStyle>
          <a:p>
            <a:r>
              <a:rPr lang="en-US" dirty="0"/>
              <a:t>Insert icon</a:t>
            </a:r>
          </a:p>
        </p:txBody>
      </p:sp>
      <p:sp>
        <p:nvSpPr>
          <p:cNvPr id="83" name="Text Placeholder 5">
            <a:extLst>
              <a:ext uri="{FF2B5EF4-FFF2-40B4-BE49-F238E27FC236}">
                <a16:creationId xmlns:a16="http://schemas.microsoft.com/office/drawing/2014/main" id="{ECC9EDEE-0118-6E47-A71A-5BFF3F56E361}"/>
              </a:ext>
            </a:extLst>
          </p:cNvPr>
          <p:cNvSpPr>
            <a:spLocks noGrp="1"/>
          </p:cNvSpPr>
          <p:nvPr>
            <p:ph type="body" sz="quarter" idx="19" hasCustomPrompt="1"/>
          </p:nvPr>
        </p:nvSpPr>
        <p:spPr>
          <a:xfrm>
            <a:off x="7533865" y="2257311"/>
            <a:ext cx="266915" cy="267669"/>
          </a:xfrm>
          <a:prstGeom prst="ellipse">
            <a:avLst/>
          </a:prstGeom>
          <a:solidFill>
            <a:schemeClr val="accent1"/>
          </a:solidFill>
          <a:ln w="92075">
            <a:solidFill>
              <a:schemeClr val="accent2"/>
            </a:solidFill>
          </a:ln>
        </p:spPr>
        <p:txBody>
          <a:bodyPr/>
          <a:lstStyle>
            <a:lvl1pPr marL="0" indent="0">
              <a:buFontTx/>
              <a:buNone/>
              <a:defRPr sz="100"/>
            </a:lvl1pPr>
          </a:lstStyle>
          <a:p>
            <a:pPr lvl="0"/>
            <a:r>
              <a:rPr lang="en-GB" dirty="0"/>
              <a:t>.</a:t>
            </a:r>
            <a:endParaRPr lang="en-US" dirty="0"/>
          </a:p>
        </p:txBody>
      </p:sp>
      <p:sp>
        <p:nvSpPr>
          <p:cNvPr id="84" name="Text Placeholder 7">
            <a:extLst>
              <a:ext uri="{FF2B5EF4-FFF2-40B4-BE49-F238E27FC236}">
                <a16:creationId xmlns:a16="http://schemas.microsoft.com/office/drawing/2014/main" id="{4B102E23-0906-DA42-A9ED-E232F9438689}"/>
              </a:ext>
            </a:extLst>
          </p:cNvPr>
          <p:cNvSpPr>
            <a:spLocks noGrp="1"/>
          </p:cNvSpPr>
          <p:nvPr>
            <p:ph type="body" sz="quarter" idx="20" hasCustomPrompt="1"/>
          </p:nvPr>
        </p:nvSpPr>
        <p:spPr>
          <a:xfrm>
            <a:off x="6809278" y="2615602"/>
            <a:ext cx="1716088" cy="423226"/>
          </a:xfrm>
        </p:spPr>
        <p:txBody>
          <a:bodyPr/>
          <a:lstStyle>
            <a:lvl1pPr marL="0" indent="0" algn="ctr">
              <a:buFontTx/>
              <a:buNone/>
              <a:defRPr lang="en-GB" sz="1100" kern="1200" dirty="0" smtClean="0">
                <a:solidFill>
                  <a:schemeClr val="bg1"/>
                </a:solidFill>
                <a:latin typeface="Precisely" pitchFamily="2" charset="0"/>
                <a:ea typeface="+mn-ea"/>
                <a:cs typeface="+mn-cs"/>
              </a:defRPr>
            </a:lvl1pPr>
          </a:lstStyle>
          <a:p>
            <a:pPr marL="0" lvl="0" algn="ctr" defTabSz="914400" rtl="0" eaLnBrk="1" latinLnBrk="0" hangingPunct="1">
              <a:spcAft>
                <a:spcPts val="500"/>
              </a:spcAft>
              <a:defRPr/>
            </a:pPr>
            <a:r>
              <a:rPr lang="en-GB" dirty="0"/>
              <a:t>Lorem ipsum </a:t>
            </a:r>
            <a:r>
              <a:rPr lang="en-GB" dirty="0" err="1"/>
              <a:t>dolor</a:t>
            </a:r>
            <a:r>
              <a:rPr lang="en-GB" dirty="0"/>
              <a:t> </a:t>
            </a:r>
            <a:r>
              <a:rPr lang="en-GB" dirty="0" err="1"/>
              <a:t>ete</a:t>
            </a:r>
            <a:r>
              <a:rPr lang="en-GB" dirty="0"/>
              <a:t> sit </a:t>
            </a:r>
            <a:r>
              <a:rPr lang="en-GB" dirty="0" err="1"/>
              <a:t>amet</a:t>
            </a:r>
            <a:r>
              <a:rPr lang="en-GB" dirty="0"/>
              <a:t>, </a:t>
            </a:r>
            <a:r>
              <a:rPr lang="en-GB" dirty="0" err="1"/>
              <a:t>consectetur</a:t>
            </a:r>
            <a:endParaRPr lang="en-GB" dirty="0"/>
          </a:p>
          <a:p>
            <a:pPr lvl="0"/>
            <a:endParaRPr lang="en-GB" dirty="0" err="1"/>
          </a:p>
        </p:txBody>
      </p:sp>
      <p:sp>
        <p:nvSpPr>
          <p:cNvPr id="85" name="Picture Placeholder 10">
            <a:extLst>
              <a:ext uri="{FF2B5EF4-FFF2-40B4-BE49-F238E27FC236}">
                <a16:creationId xmlns:a16="http://schemas.microsoft.com/office/drawing/2014/main" id="{8E457704-F25A-C64E-AB57-DCB35B46A8E2}"/>
              </a:ext>
            </a:extLst>
          </p:cNvPr>
          <p:cNvSpPr>
            <a:spLocks noGrp="1"/>
          </p:cNvSpPr>
          <p:nvPr>
            <p:ph type="pic" sz="quarter" idx="21" hasCustomPrompt="1"/>
          </p:nvPr>
        </p:nvSpPr>
        <p:spPr>
          <a:xfrm>
            <a:off x="7333998" y="1489514"/>
            <a:ext cx="666648" cy="665692"/>
          </a:xfrm>
        </p:spPr>
        <p:txBody>
          <a:bodyPr/>
          <a:lstStyle>
            <a:lvl1pPr marL="11113" indent="-11113" algn="ctr">
              <a:tabLst/>
              <a:defRPr sz="1000">
                <a:solidFill>
                  <a:schemeClr val="bg1"/>
                </a:solidFill>
              </a:defRPr>
            </a:lvl1pPr>
          </a:lstStyle>
          <a:p>
            <a:r>
              <a:rPr lang="en-US" dirty="0"/>
              <a:t>Insert icon</a:t>
            </a:r>
          </a:p>
        </p:txBody>
      </p:sp>
      <p:sp>
        <p:nvSpPr>
          <p:cNvPr id="86" name="Text Placeholder 5">
            <a:extLst>
              <a:ext uri="{FF2B5EF4-FFF2-40B4-BE49-F238E27FC236}">
                <a16:creationId xmlns:a16="http://schemas.microsoft.com/office/drawing/2014/main" id="{53971D81-5121-7341-A396-D1221986AFCE}"/>
              </a:ext>
            </a:extLst>
          </p:cNvPr>
          <p:cNvSpPr>
            <a:spLocks noGrp="1"/>
          </p:cNvSpPr>
          <p:nvPr>
            <p:ph type="body" sz="quarter" idx="16" hasCustomPrompt="1"/>
          </p:nvPr>
        </p:nvSpPr>
        <p:spPr>
          <a:xfrm>
            <a:off x="4339252" y="2257311"/>
            <a:ext cx="266915" cy="267669"/>
          </a:xfrm>
          <a:prstGeom prst="ellipse">
            <a:avLst/>
          </a:prstGeom>
          <a:solidFill>
            <a:schemeClr val="accent1"/>
          </a:solidFill>
          <a:ln w="92075">
            <a:solidFill>
              <a:schemeClr val="accent2"/>
            </a:solidFill>
          </a:ln>
        </p:spPr>
        <p:txBody>
          <a:bodyPr/>
          <a:lstStyle>
            <a:lvl1pPr marL="0" indent="0">
              <a:buFontTx/>
              <a:buNone/>
              <a:defRPr sz="100"/>
            </a:lvl1pPr>
          </a:lstStyle>
          <a:p>
            <a:pPr lvl="0"/>
            <a:r>
              <a:rPr lang="en-GB" dirty="0"/>
              <a:t>.</a:t>
            </a:r>
            <a:endParaRPr lang="en-US" dirty="0"/>
          </a:p>
        </p:txBody>
      </p:sp>
      <p:sp>
        <p:nvSpPr>
          <p:cNvPr id="87" name="Text Placeholder 7">
            <a:extLst>
              <a:ext uri="{FF2B5EF4-FFF2-40B4-BE49-F238E27FC236}">
                <a16:creationId xmlns:a16="http://schemas.microsoft.com/office/drawing/2014/main" id="{FB0833A0-E6B9-DD42-9BE5-867EF9184248}"/>
              </a:ext>
            </a:extLst>
          </p:cNvPr>
          <p:cNvSpPr>
            <a:spLocks noGrp="1"/>
          </p:cNvSpPr>
          <p:nvPr>
            <p:ph type="body" sz="quarter" idx="17" hasCustomPrompt="1"/>
          </p:nvPr>
        </p:nvSpPr>
        <p:spPr>
          <a:xfrm>
            <a:off x="3614665" y="2615602"/>
            <a:ext cx="1716088" cy="423226"/>
          </a:xfrm>
        </p:spPr>
        <p:txBody>
          <a:bodyPr/>
          <a:lstStyle>
            <a:lvl1pPr marL="0" indent="0" algn="ctr">
              <a:buFontTx/>
              <a:buNone/>
              <a:defRPr lang="en-GB" sz="1100" kern="1200" dirty="0" smtClean="0">
                <a:solidFill>
                  <a:schemeClr val="bg1"/>
                </a:solidFill>
                <a:latin typeface="Precisely" pitchFamily="2" charset="0"/>
                <a:ea typeface="+mn-ea"/>
                <a:cs typeface="+mn-cs"/>
              </a:defRPr>
            </a:lvl1pPr>
          </a:lstStyle>
          <a:p>
            <a:pPr marL="0" lvl="0" algn="ctr" defTabSz="914400" rtl="0" eaLnBrk="1" latinLnBrk="0" hangingPunct="1">
              <a:spcAft>
                <a:spcPts val="500"/>
              </a:spcAft>
              <a:defRPr/>
            </a:pPr>
            <a:r>
              <a:rPr lang="en-GB" dirty="0"/>
              <a:t>Lorem ipsum </a:t>
            </a:r>
            <a:r>
              <a:rPr lang="en-GB" dirty="0" err="1"/>
              <a:t>dolor</a:t>
            </a:r>
            <a:r>
              <a:rPr lang="en-GB" dirty="0"/>
              <a:t> </a:t>
            </a:r>
            <a:r>
              <a:rPr lang="en-GB" dirty="0" err="1"/>
              <a:t>ete</a:t>
            </a:r>
            <a:r>
              <a:rPr lang="en-GB" dirty="0"/>
              <a:t> sit </a:t>
            </a:r>
            <a:r>
              <a:rPr lang="en-GB" dirty="0" err="1"/>
              <a:t>amet</a:t>
            </a:r>
            <a:r>
              <a:rPr lang="en-GB" dirty="0"/>
              <a:t>, </a:t>
            </a:r>
            <a:r>
              <a:rPr lang="en-GB" dirty="0" err="1"/>
              <a:t>consectetur</a:t>
            </a:r>
            <a:endParaRPr lang="en-GB" dirty="0"/>
          </a:p>
          <a:p>
            <a:pPr lvl="0"/>
            <a:endParaRPr lang="en-GB" dirty="0" err="1"/>
          </a:p>
        </p:txBody>
      </p:sp>
      <p:sp>
        <p:nvSpPr>
          <p:cNvPr id="88" name="Picture Placeholder 10">
            <a:extLst>
              <a:ext uri="{FF2B5EF4-FFF2-40B4-BE49-F238E27FC236}">
                <a16:creationId xmlns:a16="http://schemas.microsoft.com/office/drawing/2014/main" id="{04B42600-5CE4-7F48-8BE9-38E309529D4D}"/>
              </a:ext>
            </a:extLst>
          </p:cNvPr>
          <p:cNvSpPr>
            <a:spLocks noGrp="1"/>
          </p:cNvSpPr>
          <p:nvPr>
            <p:ph type="pic" sz="quarter" idx="18" hasCustomPrompt="1"/>
          </p:nvPr>
        </p:nvSpPr>
        <p:spPr>
          <a:xfrm>
            <a:off x="4139385" y="1489514"/>
            <a:ext cx="666648" cy="665692"/>
          </a:xfrm>
        </p:spPr>
        <p:txBody>
          <a:bodyPr/>
          <a:lstStyle>
            <a:lvl1pPr marL="11113" indent="-11113" algn="ctr">
              <a:tabLst/>
              <a:defRPr sz="1000">
                <a:solidFill>
                  <a:schemeClr val="bg1"/>
                </a:solidFill>
              </a:defRPr>
            </a:lvl1pPr>
          </a:lstStyle>
          <a:p>
            <a:r>
              <a:rPr lang="en-US" dirty="0"/>
              <a:t>Insert icon</a:t>
            </a:r>
          </a:p>
        </p:txBody>
      </p:sp>
    </p:spTree>
    <p:extLst>
      <p:ext uri="{BB962C8B-B14F-4D97-AF65-F5344CB8AC3E}">
        <p14:creationId xmlns:p14="http://schemas.microsoft.com/office/powerpoint/2010/main" val="3930081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vider 4">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79C7197-1184-D146-B543-55E627CF9000}"/>
              </a:ext>
            </a:extLst>
          </p:cNvPr>
          <p:cNvSpPr>
            <a:spLocks noGrp="1"/>
          </p:cNvSpPr>
          <p:nvPr userDrawn="1">
            <p:ph type="ctrTitle" hasCustomPrompt="1"/>
          </p:nvPr>
        </p:nvSpPr>
        <p:spPr>
          <a:xfrm>
            <a:off x="578223" y="3133339"/>
            <a:ext cx="10880352" cy="577584"/>
          </a:xfrm>
        </p:spPr>
        <p:txBody>
          <a:bodyPr anchor="t"/>
          <a:lstStyle>
            <a:lvl1pPr marL="0" algn="l" defTabSz="914400" rtl="0" eaLnBrk="1" latinLnBrk="0" hangingPunct="1">
              <a:lnSpc>
                <a:spcPct val="90000"/>
              </a:lnSpc>
              <a:spcBef>
                <a:spcPct val="0"/>
              </a:spcBef>
              <a:buNone/>
              <a:defRPr lang="en-US" sz="4400" b="0" i="0" kern="1200" dirty="0">
                <a:solidFill>
                  <a:schemeClr val="accent1"/>
                </a:solidFill>
                <a:latin typeface="Precisely Bold" panose="00000800000000000000" pitchFamily="2" charset="0"/>
                <a:ea typeface="+mj-ea"/>
                <a:cs typeface="+mj-cs"/>
              </a:defRPr>
            </a:lvl1pPr>
          </a:lstStyle>
          <a:p>
            <a:r>
              <a:rPr lang="en-GB"/>
              <a:t>Product portfolio divider slide </a:t>
            </a:r>
          </a:p>
        </p:txBody>
      </p:sp>
      <p:grpSp>
        <p:nvGrpSpPr>
          <p:cNvPr id="40" name="Group 39">
            <a:extLst>
              <a:ext uri="{FF2B5EF4-FFF2-40B4-BE49-F238E27FC236}">
                <a16:creationId xmlns:a16="http://schemas.microsoft.com/office/drawing/2014/main" id="{C8FADBD7-7357-604B-A665-07049D021CAA}"/>
              </a:ext>
            </a:extLst>
          </p:cNvPr>
          <p:cNvGrpSpPr/>
          <p:nvPr userDrawn="1"/>
        </p:nvGrpSpPr>
        <p:grpSpPr>
          <a:xfrm>
            <a:off x="11706254" y="6330013"/>
            <a:ext cx="278211" cy="330763"/>
            <a:chOff x="12902744" y="3817890"/>
            <a:chExt cx="268754" cy="319520"/>
          </a:xfrm>
          <a:solidFill>
            <a:schemeClr val="accent2"/>
          </a:solidFill>
        </p:grpSpPr>
        <p:sp>
          <p:nvSpPr>
            <p:cNvPr id="41" name="Freeform 40">
              <a:extLst>
                <a:ext uri="{FF2B5EF4-FFF2-40B4-BE49-F238E27FC236}">
                  <a16:creationId xmlns:a16="http://schemas.microsoft.com/office/drawing/2014/main" id="{30F4892D-6894-EB49-980C-A7853362D60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42" name="Freeform 41">
              <a:extLst>
                <a:ext uri="{FF2B5EF4-FFF2-40B4-BE49-F238E27FC236}">
                  <a16:creationId xmlns:a16="http://schemas.microsoft.com/office/drawing/2014/main" id="{8E94632A-9026-8B47-9136-FFAEC72CC943}"/>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7" name="Freeform 6">
            <a:extLst>
              <a:ext uri="{FF2B5EF4-FFF2-40B4-BE49-F238E27FC236}">
                <a16:creationId xmlns:a16="http://schemas.microsoft.com/office/drawing/2014/main" id="{D35E8D0A-1B30-BE43-B311-D657896610A2}"/>
              </a:ext>
            </a:extLst>
          </p:cNvPr>
          <p:cNvSpPr/>
          <p:nvPr/>
        </p:nvSpPr>
        <p:spPr>
          <a:xfrm>
            <a:off x="5758657" y="4495024"/>
            <a:ext cx="1038968" cy="1037832"/>
          </a:xfrm>
          <a:custGeom>
            <a:avLst/>
            <a:gdLst>
              <a:gd name="connsiteX0" fmla="*/ 972276 w 972276"/>
              <a:gd name="connsiteY0" fmla="*/ 485607 h 971213"/>
              <a:gd name="connsiteX1" fmla="*/ 486138 w 972276"/>
              <a:gd name="connsiteY1" fmla="*/ 971213 h 971213"/>
              <a:gd name="connsiteX2" fmla="*/ 0 w 972276"/>
              <a:gd name="connsiteY2" fmla="*/ 485607 h 971213"/>
              <a:gd name="connsiteX3" fmla="*/ 486138 w 972276"/>
              <a:gd name="connsiteY3" fmla="*/ 0 h 971213"/>
              <a:gd name="connsiteX4" fmla="*/ 972276 w 972276"/>
              <a:gd name="connsiteY4" fmla="*/ 485607 h 97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276" h="971213">
                <a:moveTo>
                  <a:pt x="972276" y="485607"/>
                </a:moveTo>
                <a:cubicBezTo>
                  <a:pt x="972276" y="753800"/>
                  <a:pt x="754625" y="971213"/>
                  <a:pt x="486138" y="971213"/>
                </a:cubicBezTo>
                <a:cubicBezTo>
                  <a:pt x="217651" y="971213"/>
                  <a:pt x="0" y="753800"/>
                  <a:pt x="0" y="485607"/>
                </a:cubicBezTo>
                <a:cubicBezTo>
                  <a:pt x="0" y="217414"/>
                  <a:pt x="217652" y="0"/>
                  <a:pt x="486138" y="0"/>
                </a:cubicBezTo>
                <a:cubicBezTo>
                  <a:pt x="754625" y="0"/>
                  <a:pt x="972276" y="217414"/>
                  <a:pt x="972276" y="485607"/>
                </a:cubicBezTo>
                <a:close/>
              </a:path>
            </a:pathLst>
          </a:custGeom>
          <a:solidFill>
            <a:srgbClr val="39006B"/>
          </a:solidFill>
          <a:ln w="625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2FF5E0E7-4C8C-FE4A-9680-393D419AD3F1}"/>
              </a:ext>
            </a:extLst>
          </p:cNvPr>
          <p:cNvSpPr/>
          <p:nvPr/>
        </p:nvSpPr>
        <p:spPr>
          <a:xfrm>
            <a:off x="6018399" y="4754482"/>
            <a:ext cx="519484" cy="518916"/>
          </a:xfrm>
          <a:custGeom>
            <a:avLst/>
            <a:gdLst>
              <a:gd name="connsiteX0" fmla="*/ 242897 w 486138"/>
              <a:gd name="connsiteY0" fmla="*/ 485161 h 485606"/>
              <a:gd name="connsiteX1" fmla="*/ -172 w 486138"/>
              <a:gd name="connsiteY1" fmla="*/ 242358 h 485606"/>
              <a:gd name="connsiteX2" fmla="*/ 242897 w 486138"/>
              <a:gd name="connsiteY2" fmla="*/ -446 h 485606"/>
              <a:gd name="connsiteX3" fmla="*/ 485966 w 486138"/>
              <a:gd name="connsiteY3" fmla="*/ 242358 h 485606"/>
              <a:gd name="connsiteX4" fmla="*/ 242897 w 486138"/>
              <a:gd name="connsiteY4" fmla="*/ 485161 h 485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38" h="485606">
                <a:moveTo>
                  <a:pt x="242897" y="485161"/>
                </a:moveTo>
                <a:cubicBezTo>
                  <a:pt x="108654" y="485161"/>
                  <a:pt x="-172" y="376454"/>
                  <a:pt x="-172" y="242358"/>
                </a:cubicBezTo>
                <a:cubicBezTo>
                  <a:pt x="-172" y="108261"/>
                  <a:pt x="108654" y="-446"/>
                  <a:pt x="242897" y="-446"/>
                </a:cubicBezTo>
                <a:cubicBezTo>
                  <a:pt x="377141" y="-446"/>
                  <a:pt x="485966" y="108261"/>
                  <a:pt x="485966" y="242358"/>
                </a:cubicBezTo>
                <a:cubicBezTo>
                  <a:pt x="485828" y="376397"/>
                  <a:pt x="377083" y="485023"/>
                  <a:pt x="242897" y="485161"/>
                </a:cubicBezTo>
              </a:path>
            </a:pathLst>
          </a:custGeom>
          <a:solidFill>
            <a:srgbClr val="8017E1"/>
          </a:solidFill>
          <a:ln w="625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08ED7FF8-AB51-A042-9C2E-BBCDF382EC7A}"/>
              </a:ext>
            </a:extLst>
          </p:cNvPr>
          <p:cNvSpPr/>
          <p:nvPr/>
        </p:nvSpPr>
        <p:spPr>
          <a:xfrm>
            <a:off x="1097707" y="4275626"/>
            <a:ext cx="1038968" cy="1037832"/>
          </a:xfrm>
          <a:custGeom>
            <a:avLst/>
            <a:gdLst>
              <a:gd name="connsiteX0" fmla="*/ 972276 w 972276"/>
              <a:gd name="connsiteY0" fmla="*/ 485607 h 971213"/>
              <a:gd name="connsiteX1" fmla="*/ 486138 w 972276"/>
              <a:gd name="connsiteY1" fmla="*/ 971213 h 971213"/>
              <a:gd name="connsiteX2" fmla="*/ 0 w 972276"/>
              <a:gd name="connsiteY2" fmla="*/ 485607 h 971213"/>
              <a:gd name="connsiteX3" fmla="*/ 486138 w 972276"/>
              <a:gd name="connsiteY3" fmla="*/ 0 h 971213"/>
              <a:gd name="connsiteX4" fmla="*/ 972276 w 972276"/>
              <a:gd name="connsiteY4" fmla="*/ 485607 h 97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276" h="971213">
                <a:moveTo>
                  <a:pt x="972276" y="485607"/>
                </a:moveTo>
                <a:cubicBezTo>
                  <a:pt x="972276" y="753800"/>
                  <a:pt x="754625" y="971213"/>
                  <a:pt x="486138" y="971213"/>
                </a:cubicBezTo>
                <a:cubicBezTo>
                  <a:pt x="217652" y="971213"/>
                  <a:pt x="0" y="753800"/>
                  <a:pt x="0" y="485607"/>
                </a:cubicBezTo>
                <a:cubicBezTo>
                  <a:pt x="0" y="217413"/>
                  <a:pt x="217652" y="0"/>
                  <a:pt x="486138" y="0"/>
                </a:cubicBezTo>
                <a:cubicBezTo>
                  <a:pt x="754625" y="0"/>
                  <a:pt x="972276" y="217413"/>
                  <a:pt x="972276" y="485607"/>
                </a:cubicBezTo>
                <a:close/>
              </a:path>
            </a:pathLst>
          </a:custGeom>
          <a:solidFill>
            <a:srgbClr val="8017E1"/>
          </a:solidFill>
          <a:ln w="625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D39A505-D7C3-A64A-B3A9-EE2DE82A3A95}"/>
              </a:ext>
            </a:extLst>
          </p:cNvPr>
          <p:cNvSpPr/>
          <p:nvPr/>
        </p:nvSpPr>
        <p:spPr>
          <a:xfrm>
            <a:off x="578223" y="4687715"/>
            <a:ext cx="1038968" cy="1037832"/>
          </a:xfrm>
          <a:custGeom>
            <a:avLst/>
            <a:gdLst>
              <a:gd name="connsiteX0" fmla="*/ 972276 w 972276"/>
              <a:gd name="connsiteY0" fmla="*/ 485607 h 971213"/>
              <a:gd name="connsiteX1" fmla="*/ 486138 w 972276"/>
              <a:gd name="connsiteY1" fmla="*/ 971213 h 971213"/>
              <a:gd name="connsiteX2" fmla="*/ 0 w 972276"/>
              <a:gd name="connsiteY2" fmla="*/ 485607 h 971213"/>
              <a:gd name="connsiteX3" fmla="*/ 486138 w 972276"/>
              <a:gd name="connsiteY3" fmla="*/ 0 h 971213"/>
              <a:gd name="connsiteX4" fmla="*/ 972276 w 972276"/>
              <a:gd name="connsiteY4" fmla="*/ 485607 h 97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276" h="971213">
                <a:moveTo>
                  <a:pt x="972276" y="485607"/>
                </a:moveTo>
                <a:cubicBezTo>
                  <a:pt x="972276" y="753800"/>
                  <a:pt x="754625" y="971213"/>
                  <a:pt x="486138" y="971213"/>
                </a:cubicBezTo>
                <a:cubicBezTo>
                  <a:pt x="217651" y="971213"/>
                  <a:pt x="0" y="753800"/>
                  <a:pt x="0" y="485607"/>
                </a:cubicBezTo>
                <a:cubicBezTo>
                  <a:pt x="0" y="217414"/>
                  <a:pt x="217651" y="0"/>
                  <a:pt x="486138" y="0"/>
                </a:cubicBezTo>
                <a:cubicBezTo>
                  <a:pt x="754625" y="0"/>
                  <a:pt x="972276" y="217414"/>
                  <a:pt x="972276" y="485607"/>
                </a:cubicBezTo>
                <a:close/>
              </a:path>
            </a:pathLst>
          </a:custGeom>
          <a:solidFill>
            <a:srgbClr val="39006B"/>
          </a:solidFill>
          <a:ln w="625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6D1EB29-C75C-1A45-8245-0DFC31312B7A}"/>
              </a:ext>
            </a:extLst>
          </p:cNvPr>
          <p:cNvSpPr/>
          <p:nvPr/>
        </p:nvSpPr>
        <p:spPr>
          <a:xfrm>
            <a:off x="10062008" y="4942432"/>
            <a:ext cx="779226" cy="778373"/>
          </a:xfrm>
          <a:custGeom>
            <a:avLst/>
            <a:gdLst>
              <a:gd name="connsiteX0" fmla="*/ 729208 w 729207"/>
              <a:gd name="connsiteY0" fmla="*/ 364205 h 728409"/>
              <a:gd name="connsiteX1" fmla="*/ 364604 w 729207"/>
              <a:gd name="connsiteY1" fmla="*/ 728410 h 728409"/>
              <a:gd name="connsiteX2" fmla="*/ 0 w 729207"/>
              <a:gd name="connsiteY2" fmla="*/ 364205 h 728409"/>
              <a:gd name="connsiteX3" fmla="*/ 364604 w 729207"/>
              <a:gd name="connsiteY3" fmla="*/ 0 h 728409"/>
              <a:gd name="connsiteX4" fmla="*/ 729208 w 729207"/>
              <a:gd name="connsiteY4" fmla="*/ 364205 h 728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207" h="728409">
                <a:moveTo>
                  <a:pt x="729208" y="364205"/>
                </a:moveTo>
                <a:cubicBezTo>
                  <a:pt x="729208" y="565350"/>
                  <a:pt x="565969" y="728410"/>
                  <a:pt x="364604" y="728410"/>
                </a:cubicBezTo>
                <a:cubicBezTo>
                  <a:pt x="163239" y="728410"/>
                  <a:pt x="0" y="565350"/>
                  <a:pt x="0" y="364205"/>
                </a:cubicBezTo>
                <a:cubicBezTo>
                  <a:pt x="0" y="163060"/>
                  <a:pt x="163238" y="0"/>
                  <a:pt x="364604" y="0"/>
                </a:cubicBezTo>
                <a:cubicBezTo>
                  <a:pt x="565969" y="0"/>
                  <a:pt x="729208" y="163060"/>
                  <a:pt x="729208" y="364205"/>
                </a:cubicBezTo>
                <a:close/>
              </a:path>
            </a:pathLst>
          </a:custGeom>
          <a:solidFill>
            <a:srgbClr val="8017E1"/>
          </a:solidFill>
          <a:ln w="625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9D3E21B-9C89-504B-A551-F8713903E66A}"/>
              </a:ext>
            </a:extLst>
          </p:cNvPr>
          <p:cNvSpPr/>
          <p:nvPr/>
        </p:nvSpPr>
        <p:spPr>
          <a:xfrm>
            <a:off x="10834551" y="4942432"/>
            <a:ext cx="779226" cy="778373"/>
          </a:xfrm>
          <a:custGeom>
            <a:avLst/>
            <a:gdLst>
              <a:gd name="connsiteX0" fmla="*/ 729207 w 729207"/>
              <a:gd name="connsiteY0" fmla="*/ 364205 h 728409"/>
              <a:gd name="connsiteX1" fmla="*/ 364604 w 729207"/>
              <a:gd name="connsiteY1" fmla="*/ 728410 h 728409"/>
              <a:gd name="connsiteX2" fmla="*/ 0 w 729207"/>
              <a:gd name="connsiteY2" fmla="*/ 364205 h 728409"/>
              <a:gd name="connsiteX3" fmla="*/ 364604 w 729207"/>
              <a:gd name="connsiteY3" fmla="*/ 0 h 728409"/>
              <a:gd name="connsiteX4" fmla="*/ 729207 w 729207"/>
              <a:gd name="connsiteY4" fmla="*/ 364205 h 728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207" h="728409">
                <a:moveTo>
                  <a:pt x="729207" y="364205"/>
                </a:moveTo>
                <a:cubicBezTo>
                  <a:pt x="729207" y="565350"/>
                  <a:pt x="565969" y="728410"/>
                  <a:pt x="364604" y="728410"/>
                </a:cubicBezTo>
                <a:cubicBezTo>
                  <a:pt x="163239" y="728410"/>
                  <a:pt x="0" y="565350"/>
                  <a:pt x="0" y="364205"/>
                </a:cubicBezTo>
                <a:cubicBezTo>
                  <a:pt x="0" y="163060"/>
                  <a:pt x="163238" y="0"/>
                  <a:pt x="364604" y="0"/>
                </a:cubicBezTo>
                <a:cubicBezTo>
                  <a:pt x="565968" y="0"/>
                  <a:pt x="729207" y="163060"/>
                  <a:pt x="729207" y="364205"/>
                </a:cubicBezTo>
                <a:close/>
              </a:path>
            </a:pathLst>
          </a:custGeom>
          <a:solidFill>
            <a:srgbClr val="39006B"/>
          </a:solidFill>
          <a:ln w="625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9252CBA-6EE7-F641-AA0F-DA5FD1B61FA5}"/>
              </a:ext>
            </a:extLst>
          </p:cNvPr>
          <p:cNvSpPr/>
          <p:nvPr/>
        </p:nvSpPr>
        <p:spPr>
          <a:xfrm>
            <a:off x="10444938" y="4268015"/>
            <a:ext cx="779226" cy="778373"/>
          </a:xfrm>
          <a:custGeom>
            <a:avLst/>
            <a:gdLst>
              <a:gd name="connsiteX0" fmla="*/ 729207 w 729207"/>
              <a:gd name="connsiteY0" fmla="*/ 364205 h 728409"/>
              <a:gd name="connsiteX1" fmla="*/ 364603 w 729207"/>
              <a:gd name="connsiteY1" fmla="*/ 728410 h 728409"/>
              <a:gd name="connsiteX2" fmla="*/ -1 w 729207"/>
              <a:gd name="connsiteY2" fmla="*/ 364205 h 728409"/>
              <a:gd name="connsiteX3" fmla="*/ 364603 w 729207"/>
              <a:gd name="connsiteY3" fmla="*/ 0 h 728409"/>
              <a:gd name="connsiteX4" fmla="*/ 729207 w 729207"/>
              <a:gd name="connsiteY4" fmla="*/ 364205 h 728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207" h="728409">
                <a:moveTo>
                  <a:pt x="729207" y="364205"/>
                </a:moveTo>
                <a:cubicBezTo>
                  <a:pt x="729207" y="565350"/>
                  <a:pt x="565969" y="728410"/>
                  <a:pt x="364603" y="728410"/>
                </a:cubicBezTo>
                <a:cubicBezTo>
                  <a:pt x="163239" y="728410"/>
                  <a:pt x="-1" y="565350"/>
                  <a:pt x="-1" y="364205"/>
                </a:cubicBezTo>
                <a:cubicBezTo>
                  <a:pt x="-1" y="163060"/>
                  <a:pt x="163238" y="0"/>
                  <a:pt x="364603" y="0"/>
                </a:cubicBezTo>
                <a:cubicBezTo>
                  <a:pt x="565968" y="0"/>
                  <a:pt x="729207" y="163060"/>
                  <a:pt x="729207" y="364205"/>
                </a:cubicBezTo>
                <a:close/>
              </a:path>
            </a:pathLst>
          </a:custGeom>
          <a:solidFill>
            <a:srgbClr val="8017E1"/>
          </a:solidFill>
          <a:ln w="625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7413D92-E74E-0F44-A9DB-5CD29D8DC450}"/>
              </a:ext>
            </a:extLst>
          </p:cNvPr>
          <p:cNvSpPr/>
          <p:nvPr/>
        </p:nvSpPr>
        <p:spPr>
          <a:xfrm>
            <a:off x="3052884" y="4495024"/>
            <a:ext cx="1038968" cy="1037832"/>
          </a:xfrm>
          <a:custGeom>
            <a:avLst/>
            <a:gdLst>
              <a:gd name="connsiteX0" fmla="*/ 972276 w 972276"/>
              <a:gd name="connsiteY0" fmla="*/ 485607 h 971213"/>
              <a:gd name="connsiteX1" fmla="*/ 486138 w 972276"/>
              <a:gd name="connsiteY1" fmla="*/ 971213 h 971213"/>
              <a:gd name="connsiteX2" fmla="*/ 0 w 972276"/>
              <a:gd name="connsiteY2" fmla="*/ 485607 h 971213"/>
              <a:gd name="connsiteX3" fmla="*/ 486138 w 972276"/>
              <a:gd name="connsiteY3" fmla="*/ 0 h 971213"/>
              <a:gd name="connsiteX4" fmla="*/ 972276 w 972276"/>
              <a:gd name="connsiteY4" fmla="*/ 485607 h 97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276" h="971213">
                <a:moveTo>
                  <a:pt x="972276" y="485607"/>
                </a:moveTo>
                <a:cubicBezTo>
                  <a:pt x="972276" y="753800"/>
                  <a:pt x="754625" y="971213"/>
                  <a:pt x="486138" y="971213"/>
                </a:cubicBezTo>
                <a:cubicBezTo>
                  <a:pt x="217651" y="971213"/>
                  <a:pt x="0" y="753800"/>
                  <a:pt x="0" y="485607"/>
                </a:cubicBezTo>
                <a:cubicBezTo>
                  <a:pt x="0" y="217414"/>
                  <a:pt x="217651" y="0"/>
                  <a:pt x="486138" y="0"/>
                </a:cubicBezTo>
                <a:cubicBezTo>
                  <a:pt x="754625" y="0"/>
                  <a:pt x="972276" y="217414"/>
                  <a:pt x="972276" y="485607"/>
                </a:cubicBezTo>
                <a:close/>
              </a:path>
            </a:pathLst>
          </a:custGeom>
          <a:solidFill>
            <a:srgbClr val="39006B"/>
          </a:solidFill>
          <a:ln w="625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3A5ABD6A-9012-7644-B79E-825A79E9D4CA}"/>
              </a:ext>
            </a:extLst>
          </p:cNvPr>
          <p:cNvSpPr/>
          <p:nvPr/>
        </p:nvSpPr>
        <p:spPr>
          <a:xfrm>
            <a:off x="4091919" y="4495090"/>
            <a:ext cx="519484" cy="1037631"/>
          </a:xfrm>
          <a:custGeom>
            <a:avLst/>
            <a:gdLst>
              <a:gd name="connsiteX0" fmla="*/ -172 w 486138"/>
              <a:gd name="connsiteY0" fmla="*/ 485099 h 971025"/>
              <a:gd name="connsiteX1" fmla="*/ 485966 w 486138"/>
              <a:gd name="connsiteY1" fmla="*/ 970580 h 971025"/>
              <a:gd name="connsiteX2" fmla="*/ 485967 w 486138"/>
              <a:gd name="connsiteY2" fmla="*/ -446 h 971025"/>
              <a:gd name="connsiteX3" fmla="*/ -171 w 486138"/>
              <a:gd name="connsiteY3" fmla="*/ 485036 h 971025"/>
              <a:gd name="connsiteX4" fmla="*/ -171 w 486138"/>
              <a:gd name="connsiteY4" fmla="*/ 485099 h 9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38" h="971025">
                <a:moveTo>
                  <a:pt x="-172" y="485099"/>
                </a:moveTo>
                <a:cubicBezTo>
                  <a:pt x="-137" y="753257"/>
                  <a:pt x="217514" y="970615"/>
                  <a:pt x="485966" y="970580"/>
                </a:cubicBezTo>
                <a:lnTo>
                  <a:pt x="485967" y="-446"/>
                </a:lnTo>
                <a:cubicBezTo>
                  <a:pt x="217515" y="-480"/>
                  <a:pt x="-137" y="216877"/>
                  <a:pt x="-171" y="485036"/>
                </a:cubicBezTo>
                <a:cubicBezTo>
                  <a:pt x="-171" y="485057"/>
                  <a:pt x="-171" y="485078"/>
                  <a:pt x="-171" y="485099"/>
                </a:cubicBezTo>
                <a:close/>
              </a:path>
            </a:pathLst>
          </a:custGeom>
          <a:solidFill>
            <a:srgbClr val="8017E1"/>
          </a:solidFill>
          <a:ln w="6252"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647B28D-0D23-D54D-B36D-16D290E34228}"/>
              </a:ext>
            </a:extLst>
          </p:cNvPr>
          <p:cNvSpPr/>
          <p:nvPr/>
        </p:nvSpPr>
        <p:spPr>
          <a:xfrm>
            <a:off x="7984844" y="4268015"/>
            <a:ext cx="779226" cy="778373"/>
          </a:xfrm>
          <a:custGeom>
            <a:avLst/>
            <a:gdLst>
              <a:gd name="connsiteX0" fmla="*/ 729208 w 729207"/>
              <a:gd name="connsiteY0" fmla="*/ 364205 h 728409"/>
              <a:gd name="connsiteX1" fmla="*/ 364604 w 729207"/>
              <a:gd name="connsiteY1" fmla="*/ 728410 h 728409"/>
              <a:gd name="connsiteX2" fmla="*/ 0 w 729207"/>
              <a:gd name="connsiteY2" fmla="*/ 364205 h 728409"/>
              <a:gd name="connsiteX3" fmla="*/ 364604 w 729207"/>
              <a:gd name="connsiteY3" fmla="*/ 0 h 728409"/>
              <a:gd name="connsiteX4" fmla="*/ 729208 w 729207"/>
              <a:gd name="connsiteY4" fmla="*/ 364205 h 728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207" h="728409">
                <a:moveTo>
                  <a:pt x="729208" y="364205"/>
                </a:moveTo>
                <a:cubicBezTo>
                  <a:pt x="729208" y="565350"/>
                  <a:pt x="565969" y="728410"/>
                  <a:pt x="364604" y="728410"/>
                </a:cubicBezTo>
                <a:cubicBezTo>
                  <a:pt x="163239" y="728410"/>
                  <a:pt x="0" y="565350"/>
                  <a:pt x="0" y="364205"/>
                </a:cubicBezTo>
                <a:cubicBezTo>
                  <a:pt x="0" y="163060"/>
                  <a:pt x="163238" y="0"/>
                  <a:pt x="364604" y="0"/>
                </a:cubicBezTo>
                <a:cubicBezTo>
                  <a:pt x="565968" y="0"/>
                  <a:pt x="729208" y="163060"/>
                  <a:pt x="729208" y="364205"/>
                </a:cubicBezTo>
                <a:close/>
              </a:path>
            </a:pathLst>
          </a:custGeom>
          <a:solidFill>
            <a:srgbClr val="8017E1"/>
          </a:solidFill>
          <a:ln w="625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38653A18-2DB2-AF4F-B683-2DFC30593376}"/>
              </a:ext>
            </a:extLst>
          </p:cNvPr>
          <p:cNvSpPr/>
          <p:nvPr/>
        </p:nvSpPr>
        <p:spPr>
          <a:xfrm>
            <a:off x="7984844" y="5046388"/>
            <a:ext cx="779226" cy="681495"/>
          </a:xfrm>
          <a:custGeom>
            <a:avLst/>
            <a:gdLst>
              <a:gd name="connsiteX0" fmla="*/ 0 w 729207"/>
              <a:gd name="connsiteY0" fmla="*/ 0 h 637749"/>
              <a:gd name="connsiteX1" fmla="*/ 729207 w 729207"/>
              <a:gd name="connsiteY1" fmla="*/ 0 h 637749"/>
              <a:gd name="connsiteX2" fmla="*/ 729207 w 729207"/>
              <a:gd name="connsiteY2" fmla="*/ 637749 h 637749"/>
              <a:gd name="connsiteX3" fmla="*/ 0 w 729207"/>
              <a:gd name="connsiteY3" fmla="*/ 637749 h 637749"/>
            </a:gdLst>
            <a:ahLst/>
            <a:cxnLst>
              <a:cxn ang="0">
                <a:pos x="connsiteX0" y="connsiteY0"/>
              </a:cxn>
              <a:cxn ang="0">
                <a:pos x="connsiteX1" y="connsiteY1"/>
              </a:cxn>
              <a:cxn ang="0">
                <a:pos x="connsiteX2" y="connsiteY2"/>
              </a:cxn>
              <a:cxn ang="0">
                <a:pos x="connsiteX3" y="connsiteY3"/>
              </a:cxn>
            </a:cxnLst>
            <a:rect l="l" t="t" r="r" b="b"/>
            <a:pathLst>
              <a:path w="729207" h="637749">
                <a:moveTo>
                  <a:pt x="0" y="0"/>
                </a:moveTo>
                <a:lnTo>
                  <a:pt x="729207" y="0"/>
                </a:lnTo>
                <a:lnTo>
                  <a:pt x="729207" y="637749"/>
                </a:lnTo>
                <a:lnTo>
                  <a:pt x="0" y="637749"/>
                </a:lnTo>
                <a:close/>
              </a:path>
            </a:pathLst>
          </a:custGeom>
          <a:solidFill>
            <a:srgbClr val="39006B"/>
          </a:solidFill>
          <a:ln w="6252" cap="flat">
            <a:noFill/>
            <a:prstDash val="solid"/>
            <a:miter/>
          </a:ln>
        </p:spPr>
        <p:txBody>
          <a:bodyPr rtlCol="0" anchor="ctr"/>
          <a:lstStyle/>
          <a:p>
            <a:endParaRPr lang="en-US"/>
          </a:p>
        </p:txBody>
      </p:sp>
    </p:spTree>
    <p:extLst>
      <p:ext uri="{BB962C8B-B14F-4D97-AF65-F5344CB8AC3E}">
        <p14:creationId xmlns:p14="http://schemas.microsoft.com/office/powerpoint/2010/main" val="3470509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xt and Image 1">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9D7E623F-AC8C-C04F-9AB0-A2B39C3AF107}"/>
              </a:ext>
            </a:extLst>
          </p:cNvPr>
          <p:cNvSpPr>
            <a:spLocks noGrp="1"/>
          </p:cNvSpPr>
          <p:nvPr>
            <p:ph type="pic" sz="quarter" idx="17" hasCustomPrompt="1"/>
          </p:nvPr>
        </p:nvSpPr>
        <p:spPr>
          <a:xfrm>
            <a:off x="6096000" y="0"/>
            <a:ext cx="6096000" cy="6858000"/>
          </a:xfrm>
          <a:custGeom>
            <a:avLst/>
            <a:gdLst>
              <a:gd name="connsiteX0" fmla="*/ 5776834 w 6096000"/>
              <a:gd name="connsiteY0" fmla="*/ 6385521 h 6858000"/>
              <a:gd name="connsiteX1" fmla="*/ 5832942 w 6096000"/>
              <a:gd name="connsiteY1" fmla="*/ 6441621 h 6858000"/>
              <a:gd name="connsiteX2" fmla="*/ 5776834 w 6096000"/>
              <a:gd name="connsiteY2" fmla="*/ 6497721 h 6858000"/>
              <a:gd name="connsiteX3" fmla="*/ 5720726 w 6096000"/>
              <a:gd name="connsiteY3" fmla="*/ 6441621 h 6858000"/>
              <a:gd name="connsiteX4" fmla="*/ 5776834 w 6096000"/>
              <a:gd name="connsiteY4" fmla="*/ 6385521 h 6858000"/>
              <a:gd name="connsiteX5" fmla="*/ 5776834 w 6096000"/>
              <a:gd name="connsiteY5" fmla="*/ 6330010 h 6858000"/>
              <a:gd name="connsiteX6" fmla="*/ 5673980 w 6096000"/>
              <a:gd name="connsiteY6" fmla="*/ 6398177 h 6858000"/>
              <a:gd name="connsiteX7" fmla="*/ 5665398 w 6096000"/>
              <a:gd name="connsiteY7" fmla="*/ 6440680 h 6858000"/>
              <a:gd name="connsiteX8" fmla="*/ 5665398 w 6096000"/>
              <a:gd name="connsiteY8" fmla="*/ 6333811 h 6858000"/>
              <a:gd name="connsiteX9" fmla="*/ 5610170 w 6096000"/>
              <a:gd name="connsiteY9" fmla="*/ 6333811 h 6858000"/>
              <a:gd name="connsiteX10" fmla="*/ 5610170 w 6096000"/>
              <a:gd name="connsiteY10" fmla="*/ 6660775 h 6858000"/>
              <a:gd name="connsiteX11" fmla="*/ 5665398 w 6096000"/>
              <a:gd name="connsiteY11" fmla="*/ 6660775 h 6858000"/>
              <a:gd name="connsiteX12" fmla="*/ 5665398 w 6096000"/>
              <a:gd name="connsiteY12" fmla="*/ 6442562 h 6858000"/>
              <a:gd name="connsiteX13" fmla="*/ 5673980 w 6096000"/>
              <a:gd name="connsiteY13" fmla="*/ 6485064 h 6858000"/>
              <a:gd name="connsiteX14" fmla="*/ 5776834 w 6096000"/>
              <a:gd name="connsiteY14" fmla="*/ 6553231 h 6858000"/>
              <a:gd name="connsiteX15" fmla="*/ 5888460 w 6096000"/>
              <a:gd name="connsiteY15" fmla="*/ 6441621 h 6858000"/>
              <a:gd name="connsiteX16" fmla="*/ 5776834 w 6096000"/>
              <a:gd name="connsiteY16" fmla="*/ 6330010 h 6858000"/>
              <a:gd name="connsiteX17" fmla="*/ 0 w 6096000"/>
              <a:gd name="connsiteY17" fmla="*/ 0 h 6858000"/>
              <a:gd name="connsiteX18" fmla="*/ 6096000 w 6096000"/>
              <a:gd name="connsiteY18" fmla="*/ 0 h 6858000"/>
              <a:gd name="connsiteX19" fmla="*/ 6096000 w 6096000"/>
              <a:gd name="connsiteY19" fmla="*/ 6858000 h 6858000"/>
              <a:gd name="connsiteX20" fmla="*/ 0 w 6096000"/>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0" h="6858000">
                <a:moveTo>
                  <a:pt x="5776834" y="6385521"/>
                </a:moveTo>
                <a:cubicBezTo>
                  <a:pt x="5807823" y="6385521"/>
                  <a:pt x="5832942" y="6410636"/>
                  <a:pt x="5832942" y="6441621"/>
                </a:cubicBezTo>
                <a:cubicBezTo>
                  <a:pt x="5832942" y="6472595"/>
                  <a:pt x="5807823" y="6497721"/>
                  <a:pt x="5776834" y="6497721"/>
                </a:cubicBezTo>
                <a:cubicBezTo>
                  <a:pt x="5745845" y="6497721"/>
                  <a:pt x="5720726" y="6472605"/>
                  <a:pt x="5720726" y="6441621"/>
                </a:cubicBezTo>
                <a:cubicBezTo>
                  <a:pt x="5720726" y="6410636"/>
                  <a:pt x="5745845" y="6385521"/>
                  <a:pt x="5776834" y="6385521"/>
                </a:cubicBezTo>
                <a:close/>
                <a:moveTo>
                  <a:pt x="5776834" y="6330010"/>
                </a:moveTo>
                <a:cubicBezTo>
                  <a:pt x="5730598" y="6330010"/>
                  <a:pt x="5690926" y="6358119"/>
                  <a:pt x="5673980" y="6398177"/>
                </a:cubicBezTo>
                <a:lnTo>
                  <a:pt x="5665398" y="6440680"/>
                </a:lnTo>
                <a:lnTo>
                  <a:pt x="5665398" y="6333811"/>
                </a:lnTo>
                <a:lnTo>
                  <a:pt x="5610170" y="6333811"/>
                </a:lnTo>
                <a:lnTo>
                  <a:pt x="5610170" y="6660775"/>
                </a:lnTo>
                <a:lnTo>
                  <a:pt x="5665398" y="6660775"/>
                </a:lnTo>
                <a:lnTo>
                  <a:pt x="5665398" y="6442562"/>
                </a:lnTo>
                <a:lnTo>
                  <a:pt x="5673980" y="6485064"/>
                </a:lnTo>
                <a:cubicBezTo>
                  <a:pt x="5690926" y="6525123"/>
                  <a:pt x="5730598" y="6553231"/>
                  <a:pt x="5776834" y="6553231"/>
                </a:cubicBezTo>
                <a:cubicBezTo>
                  <a:pt x="5838482" y="6553231"/>
                  <a:pt x="5888460" y="6503260"/>
                  <a:pt x="5888460" y="6441621"/>
                </a:cubicBezTo>
                <a:cubicBezTo>
                  <a:pt x="5888450" y="6379981"/>
                  <a:pt x="5838482" y="6330010"/>
                  <a:pt x="5776834" y="6330010"/>
                </a:cubicBezTo>
                <a:close/>
                <a:moveTo>
                  <a:pt x="0" y="0"/>
                </a:moveTo>
                <a:lnTo>
                  <a:pt x="6096000" y="0"/>
                </a:lnTo>
                <a:lnTo>
                  <a:pt x="6096000" y="6858000"/>
                </a:lnTo>
                <a:lnTo>
                  <a:pt x="0" y="6858000"/>
                </a:lnTo>
                <a:close/>
              </a:path>
            </a:pathLst>
          </a:custGeom>
          <a:solidFill>
            <a:schemeClr val="bg1">
              <a:lumMod val="75000"/>
            </a:schemeClr>
          </a:solidFill>
        </p:spPr>
        <p:txBody>
          <a:bodyPr wrap="square" tIns="144000">
            <a:noAutofit/>
          </a:bodyPr>
          <a:lstStyle>
            <a:lvl1pPr marL="0" indent="0" algn="ctr">
              <a:buFontTx/>
              <a:buNone/>
              <a:defRPr sz="1400"/>
            </a:lvl1pPr>
          </a:lstStyle>
          <a:p>
            <a:r>
              <a:rPr lang="en-US" dirty="0"/>
              <a:t>Click icon to insert image</a:t>
            </a:r>
          </a:p>
        </p:txBody>
      </p:sp>
      <p:sp>
        <p:nvSpPr>
          <p:cNvPr id="16" name="Footer Placeholder 4">
            <a:extLst>
              <a:ext uri="{FF2B5EF4-FFF2-40B4-BE49-F238E27FC236}">
                <a16:creationId xmlns:a16="http://schemas.microsoft.com/office/drawing/2014/main" id="{C99466DD-AFFA-B34D-8872-AB81C7B81062}"/>
              </a:ext>
            </a:extLst>
          </p:cNvPr>
          <p:cNvSpPr>
            <a:spLocks noGrp="1"/>
          </p:cNvSpPr>
          <p:nvPr userDrawn="1">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5327949"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dirty="0"/>
              <a:t>Text and image 1</a:t>
            </a:r>
          </a:p>
        </p:txBody>
      </p:sp>
      <p:sp>
        <p:nvSpPr>
          <p:cNvPr id="21" name="Slide Number Placeholder 5">
            <a:extLst>
              <a:ext uri="{FF2B5EF4-FFF2-40B4-BE49-F238E27FC236}">
                <a16:creationId xmlns:a16="http://schemas.microsoft.com/office/drawing/2014/main" id="{FE920766-B14E-054D-AC23-7CBB1118E64C}"/>
              </a:ext>
            </a:extLst>
          </p:cNvPr>
          <p:cNvSpPr>
            <a:spLocks noGrp="1"/>
          </p:cNvSpPr>
          <p:nvPr userDrawn="1">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
        <p:nvSpPr>
          <p:cNvPr id="3" name="Text Placeholder 2">
            <a:extLst>
              <a:ext uri="{FF2B5EF4-FFF2-40B4-BE49-F238E27FC236}">
                <a16:creationId xmlns:a16="http://schemas.microsoft.com/office/drawing/2014/main" id="{447B5960-0AF6-2541-8603-436DC9EAB8E0}"/>
              </a:ext>
            </a:extLst>
          </p:cNvPr>
          <p:cNvSpPr>
            <a:spLocks noGrp="1"/>
          </p:cNvSpPr>
          <p:nvPr>
            <p:ph type="body" sz="quarter" idx="16"/>
          </p:nvPr>
        </p:nvSpPr>
        <p:spPr>
          <a:xfrm>
            <a:off x="540588" y="1699651"/>
            <a:ext cx="5327949" cy="4077407"/>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06264379"/>
      </p:ext>
    </p:extLst>
  </p:cSld>
  <p:clrMapOvr>
    <a:masterClrMapping/>
  </p:clrMapOvr>
  <p:extLst>
    <p:ext uri="{DCECCB84-F9BA-43D5-87BE-67443E8EF086}">
      <p15:sldGuideLst xmlns:p15="http://schemas.microsoft.com/office/powerpoint/2012/main">
        <p15:guide id="1" orient="horz" pos="4128">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 and Image 2">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DC26C7-8E5B-9542-A1C9-4B2739F786B4}"/>
              </a:ext>
            </a:extLst>
          </p:cNvPr>
          <p:cNvSpPr/>
          <p:nvPr userDrawn="1"/>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2">
            <a:extLst>
              <a:ext uri="{FF2B5EF4-FFF2-40B4-BE49-F238E27FC236}">
                <a16:creationId xmlns:a16="http://schemas.microsoft.com/office/drawing/2014/main" id="{9D7E623F-AC8C-C04F-9AB0-A2B39C3AF107}"/>
              </a:ext>
            </a:extLst>
          </p:cNvPr>
          <p:cNvSpPr>
            <a:spLocks noGrp="1"/>
          </p:cNvSpPr>
          <p:nvPr>
            <p:ph type="pic" sz="quarter" idx="17" hasCustomPrompt="1"/>
          </p:nvPr>
        </p:nvSpPr>
        <p:spPr>
          <a:xfrm>
            <a:off x="6096000" y="0"/>
            <a:ext cx="6096000" cy="6858000"/>
          </a:xfrm>
          <a:custGeom>
            <a:avLst/>
            <a:gdLst>
              <a:gd name="connsiteX0" fmla="*/ 5776834 w 6096000"/>
              <a:gd name="connsiteY0" fmla="*/ 6385521 h 6858000"/>
              <a:gd name="connsiteX1" fmla="*/ 5832942 w 6096000"/>
              <a:gd name="connsiteY1" fmla="*/ 6441621 h 6858000"/>
              <a:gd name="connsiteX2" fmla="*/ 5776834 w 6096000"/>
              <a:gd name="connsiteY2" fmla="*/ 6497721 h 6858000"/>
              <a:gd name="connsiteX3" fmla="*/ 5720726 w 6096000"/>
              <a:gd name="connsiteY3" fmla="*/ 6441621 h 6858000"/>
              <a:gd name="connsiteX4" fmla="*/ 5776834 w 6096000"/>
              <a:gd name="connsiteY4" fmla="*/ 6385521 h 6858000"/>
              <a:gd name="connsiteX5" fmla="*/ 5776834 w 6096000"/>
              <a:gd name="connsiteY5" fmla="*/ 6330010 h 6858000"/>
              <a:gd name="connsiteX6" fmla="*/ 5673980 w 6096000"/>
              <a:gd name="connsiteY6" fmla="*/ 6398177 h 6858000"/>
              <a:gd name="connsiteX7" fmla="*/ 5665398 w 6096000"/>
              <a:gd name="connsiteY7" fmla="*/ 6440680 h 6858000"/>
              <a:gd name="connsiteX8" fmla="*/ 5665398 w 6096000"/>
              <a:gd name="connsiteY8" fmla="*/ 6333811 h 6858000"/>
              <a:gd name="connsiteX9" fmla="*/ 5610170 w 6096000"/>
              <a:gd name="connsiteY9" fmla="*/ 6333811 h 6858000"/>
              <a:gd name="connsiteX10" fmla="*/ 5610170 w 6096000"/>
              <a:gd name="connsiteY10" fmla="*/ 6660775 h 6858000"/>
              <a:gd name="connsiteX11" fmla="*/ 5665398 w 6096000"/>
              <a:gd name="connsiteY11" fmla="*/ 6660775 h 6858000"/>
              <a:gd name="connsiteX12" fmla="*/ 5665398 w 6096000"/>
              <a:gd name="connsiteY12" fmla="*/ 6442562 h 6858000"/>
              <a:gd name="connsiteX13" fmla="*/ 5673980 w 6096000"/>
              <a:gd name="connsiteY13" fmla="*/ 6485064 h 6858000"/>
              <a:gd name="connsiteX14" fmla="*/ 5776834 w 6096000"/>
              <a:gd name="connsiteY14" fmla="*/ 6553231 h 6858000"/>
              <a:gd name="connsiteX15" fmla="*/ 5888460 w 6096000"/>
              <a:gd name="connsiteY15" fmla="*/ 6441621 h 6858000"/>
              <a:gd name="connsiteX16" fmla="*/ 5776834 w 6096000"/>
              <a:gd name="connsiteY16" fmla="*/ 6330010 h 6858000"/>
              <a:gd name="connsiteX17" fmla="*/ 0 w 6096000"/>
              <a:gd name="connsiteY17" fmla="*/ 0 h 6858000"/>
              <a:gd name="connsiteX18" fmla="*/ 6096000 w 6096000"/>
              <a:gd name="connsiteY18" fmla="*/ 0 h 6858000"/>
              <a:gd name="connsiteX19" fmla="*/ 6096000 w 6096000"/>
              <a:gd name="connsiteY19" fmla="*/ 6858000 h 6858000"/>
              <a:gd name="connsiteX20" fmla="*/ 0 w 6096000"/>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0" h="6858000">
                <a:moveTo>
                  <a:pt x="5776834" y="6385521"/>
                </a:moveTo>
                <a:cubicBezTo>
                  <a:pt x="5807823" y="6385521"/>
                  <a:pt x="5832942" y="6410636"/>
                  <a:pt x="5832942" y="6441621"/>
                </a:cubicBezTo>
                <a:cubicBezTo>
                  <a:pt x="5832942" y="6472595"/>
                  <a:pt x="5807823" y="6497721"/>
                  <a:pt x="5776834" y="6497721"/>
                </a:cubicBezTo>
                <a:cubicBezTo>
                  <a:pt x="5745845" y="6497721"/>
                  <a:pt x="5720726" y="6472605"/>
                  <a:pt x="5720726" y="6441621"/>
                </a:cubicBezTo>
                <a:cubicBezTo>
                  <a:pt x="5720726" y="6410636"/>
                  <a:pt x="5745845" y="6385521"/>
                  <a:pt x="5776834" y="6385521"/>
                </a:cubicBezTo>
                <a:close/>
                <a:moveTo>
                  <a:pt x="5776834" y="6330010"/>
                </a:moveTo>
                <a:cubicBezTo>
                  <a:pt x="5730598" y="6330010"/>
                  <a:pt x="5690926" y="6358119"/>
                  <a:pt x="5673980" y="6398177"/>
                </a:cubicBezTo>
                <a:lnTo>
                  <a:pt x="5665398" y="6440680"/>
                </a:lnTo>
                <a:lnTo>
                  <a:pt x="5665398" y="6333811"/>
                </a:lnTo>
                <a:lnTo>
                  <a:pt x="5610170" y="6333811"/>
                </a:lnTo>
                <a:lnTo>
                  <a:pt x="5610170" y="6660775"/>
                </a:lnTo>
                <a:lnTo>
                  <a:pt x="5665398" y="6660775"/>
                </a:lnTo>
                <a:lnTo>
                  <a:pt x="5665398" y="6442562"/>
                </a:lnTo>
                <a:lnTo>
                  <a:pt x="5673980" y="6485064"/>
                </a:lnTo>
                <a:cubicBezTo>
                  <a:pt x="5690926" y="6525123"/>
                  <a:pt x="5730598" y="6553231"/>
                  <a:pt x="5776834" y="6553231"/>
                </a:cubicBezTo>
                <a:cubicBezTo>
                  <a:pt x="5838482" y="6553231"/>
                  <a:pt x="5888460" y="6503260"/>
                  <a:pt x="5888460" y="6441621"/>
                </a:cubicBezTo>
                <a:cubicBezTo>
                  <a:pt x="5888450" y="6379981"/>
                  <a:pt x="5838482" y="6330010"/>
                  <a:pt x="5776834" y="6330010"/>
                </a:cubicBezTo>
                <a:close/>
                <a:moveTo>
                  <a:pt x="0" y="0"/>
                </a:moveTo>
                <a:lnTo>
                  <a:pt x="6096000" y="0"/>
                </a:lnTo>
                <a:lnTo>
                  <a:pt x="6096000" y="6858000"/>
                </a:lnTo>
                <a:lnTo>
                  <a:pt x="0" y="6858000"/>
                </a:lnTo>
                <a:close/>
              </a:path>
            </a:pathLst>
          </a:custGeom>
          <a:solidFill>
            <a:schemeClr val="bg1">
              <a:lumMod val="75000"/>
            </a:schemeClr>
          </a:solidFill>
        </p:spPr>
        <p:txBody>
          <a:bodyPr wrap="square" tIns="144000">
            <a:noAutofit/>
          </a:bodyPr>
          <a:lstStyle>
            <a:lvl1pPr marL="0" indent="0" algn="ctr">
              <a:buFontTx/>
              <a:buNone/>
              <a:defRPr sz="1400"/>
            </a:lvl1pPr>
          </a:lstStyle>
          <a:p>
            <a:r>
              <a:rPr lang="en-US" dirty="0"/>
              <a:t>Click icon to insert image</a:t>
            </a:r>
          </a:p>
        </p:txBody>
      </p:sp>
      <p:sp>
        <p:nvSpPr>
          <p:cNvPr id="16" name="Footer Placeholder 4">
            <a:extLst>
              <a:ext uri="{FF2B5EF4-FFF2-40B4-BE49-F238E27FC236}">
                <a16:creationId xmlns:a16="http://schemas.microsoft.com/office/drawing/2014/main" id="{C99466DD-AFFA-B34D-8872-AB81C7B81062}"/>
              </a:ext>
            </a:extLst>
          </p:cNvPr>
          <p:cNvSpPr>
            <a:spLocks noGrp="1"/>
          </p:cNvSpPr>
          <p:nvPr userDrawn="1">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5327949" cy="637426"/>
          </a:xfrm>
        </p:spPr>
        <p:txBody>
          <a:bodyPr anchor="t"/>
          <a:lstStyle>
            <a:lvl1pPr algn="l">
              <a:defRPr lang="en-GB" sz="4000" b="0" i="0" kern="1200" dirty="0" smtClean="0">
                <a:solidFill>
                  <a:schemeClr val="bg1"/>
                </a:solidFill>
                <a:latin typeface="Precisely Bold" panose="00000800000000000000" pitchFamily="2" charset="0"/>
                <a:ea typeface="+mj-ea"/>
                <a:cs typeface="+mj-cs"/>
              </a:defRPr>
            </a:lvl1pPr>
          </a:lstStyle>
          <a:p>
            <a:r>
              <a:rPr lang="en-GB" dirty="0"/>
              <a:t>Text and image 2</a:t>
            </a:r>
          </a:p>
        </p:txBody>
      </p:sp>
      <p:sp>
        <p:nvSpPr>
          <p:cNvPr id="21" name="Slide Number Placeholder 5">
            <a:extLst>
              <a:ext uri="{FF2B5EF4-FFF2-40B4-BE49-F238E27FC236}">
                <a16:creationId xmlns:a16="http://schemas.microsoft.com/office/drawing/2014/main" id="{FE920766-B14E-054D-AC23-7CBB1118E64C}"/>
              </a:ext>
            </a:extLst>
          </p:cNvPr>
          <p:cNvSpPr>
            <a:spLocks noGrp="1"/>
          </p:cNvSpPr>
          <p:nvPr userDrawn="1">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
        <p:nvSpPr>
          <p:cNvPr id="3" name="Text Placeholder 2">
            <a:extLst>
              <a:ext uri="{FF2B5EF4-FFF2-40B4-BE49-F238E27FC236}">
                <a16:creationId xmlns:a16="http://schemas.microsoft.com/office/drawing/2014/main" id="{447B5960-0AF6-2541-8603-436DC9EAB8E0}"/>
              </a:ext>
            </a:extLst>
          </p:cNvPr>
          <p:cNvSpPr>
            <a:spLocks noGrp="1"/>
          </p:cNvSpPr>
          <p:nvPr>
            <p:ph type="body" sz="quarter" idx="16"/>
          </p:nvPr>
        </p:nvSpPr>
        <p:spPr>
          <a:xfrm>
            <a:off x="540588" y="1699651"/>
            <a:ext cx="5327949" cy="4077407"/>
          </a:xfrm>
        </p:spPr>
        <p:txBody>
          <a:bodyPr/>
          <a:lstStyle>
            <a:lvl1pPr marL="180975" indent="-180975">
              <a:buClr>
                <a:schemeClr val="bg1"/>
              </a:buClr>
              <a:tabLst/>
              <a:defRPr sz="1600" b="0" i="0">
                <a:solidFill>
                  <a:schemeClr val="bg1"/>
                </a:solidFill>
                <a:latin typeface="Precisely Light" pitchFamily="2" charset="0"/>
              </a:defRPr>
            </a:lvl1pPr>
            <a:lvl2pPr marL="358775" indent="-179388">
              <a:buClr>
                <a:schemeClr val="bg1"/>
              </a:buClr>
              <a:tabLst/>
              <a:defRPr sz="1400" b="0" i="0">
                <a:solidFill>
                  <a:schemeClr val="bg1"/>
                </a:solidFill>
                <a:latin typeface="Precisely Light" pitchFamily="2" charset="0"/>
              </a:defRPr>
            </a:lvl2pPr>
            <a:lvl3pPr marL="539750" indent="-179388">
              <a:buClr>
                <a:schemeClr val="bg1"/>
              </a:buClr>
              <a:tabLst/>
              <a:defRPr sz="1200" b="0" i="0">
                <a:solidFill>
                  <a:schemeClr val="bg1"/>
                </a:solidFill>
                <a:latin typeface="Precisely Light" pitchFamily="2" charset="0"/>
              </a:defRPr>
            </a:lvl3pPr>
            <a:lvl4pPr marL="719138" indent="-179388">
              <a:buClr>
                <a:schemeClr val="bg1"/>
              </a:buClr>
              <a:tabLst/>
              <a:defRPr sz="1100" b="0" i="0">
                <a:solidFill>
                  <a:schemeClr val="bg1"/>
                </a:solidFill>
                <a:latin typeface="Precisely Light" pitchFamily="2" charset="0"/>
              </a:defRPr>
            </a:lvl4pPr>
            <a:lvl5pPr marL="898525" indent="-179388">
              <a:buClr>
                <a:schemeClr val="bg1"/>
              </a:buClr>
              <a:tabLst/>
              <a:defRPr sz="1100" b="0" i="0">
                <a:solidFill>
                  <a:schemeClr val="bg1"/>
                </a:solidFill>
                <a:latin typeface="Precisely Light" pitchFamily="2" charset="0"/>
              </a:defRPr>
            </a:lvl5pPr>
            <a:lvl6pPr marL="1079500" indent="-179388">
              <a:buClr>
                <a:schemeClr val="bg1"/>
              </a:buClr>
              <a:tabLst/>
              <a:defRPr sz="1000" b="0" i="0">
                <a:solidFill>
                  <a:schemeClr val="bg1"/>
                </a:solidFill>
                <a:latin typeface="Precisely Light" pitchFamily="2" charset="0"/>
              </a:defRPr>
            </a:lvl6pPr>
            <a:lvl7pPr marL="1258888" indent="-179388">
              <a:buClr>
                <a:schemeClr val="bg1"/>
              </a:buClr>
              <a:tabLst/>
              <a:defRPr sz="900" b="0" i="0">
                <a:solidFill>
                  <a:schemeClr val="bg1"/>
                </a:solidFill>
                <a:latin typeface="Precisely Light" pitchFamily="2" charset="0"/>
              </a:defRPr>
            </a:lvl7pPr>
            <a:lvl8pPr marL="1439863" indent="-179388">
              <a:buClr>
                <a:schemeClr val="bg1"/>
              </a:buClr>
              <a:tabLst/>
              <a:defRPr sz="800" b="0" i="0">
                <a:solidFill>
                  <a:schemeClr val="bg1"/>
                </a:solidFill>
                <a:latin typeface="Precisely Light" pitchFamily="2" charset="0"/>
              </a:defRPr>
            </a:lvl8pPr>
            <a:lvl9pPr marL="1619250" indent="-179388">
              <a:buClr>
                <a:schemeClr val="bg1"/>
              </a:buClr>
              <a:tabLst/>
              <a:defRPr sz="700" b="0" i="0">
                <a:solidFill>
                  <a:schemeClr val="bg1"/>
                </a:solidFill>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5783399"/>
      </p:ext>
    </p:extLst>
  </p:cSld>
  <p:clrMapOvr>
    <a:masterClrMapping/>
  </p:clrMapOvr>
  <p:extLst>
    <p:ext uri="{DCECCB84-F9BA-43D5-87BE-67443E8EF086}">
      <p15:sldGuideLst xmlns:p15="http://schemas.microsoft.com/office/powerpoint/2012/main">
        <p15:guide id="1" orient="horz" pos="4128">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ata line 2 column text ">
    <p:bg>
      <p:bgPr>
        <a:solidFill>
          <a:schemeClr val="accent1"/>
        </a:solidFill>
        <a:effectLst/>
      </p:bgPr>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768435C7-E682-A242-A34E-7F48CBA0864E}"/>
              </a:ext>
            </a:extLst>
          </p:cNvPr>
          <p:cNvSpPr/>
          <p:nvPr/>
        </p:nvSpPr>
        <p:spPr>
          <a:xfrm>
            <a:off x="4120171"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sp>
        <p:nvSpPr>
          <p:cNvPr id="22" name="Freeform 21">
            <a:extLst>
              <a:ext uri="{FF2B5EF4-FFF2-40B4-BE49-F238E27FC236}">
                <a16:creationId xmlns:a16="http://schemas.microsoft.com/office/drawing/2014/main" id="{3E9727E3-50EA-A141-AC82-4A61EFB5C58A}"/>
              </a:ext>
            </a:extLst>
          </p:cNvPr>
          <p:cNvSpPr/>
          <p:nvPr/>
        </p:nvSpPr>
        <p:spPr>
          <a:xfrm>
            <a:off x="8748613"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grpSp>
        <p:nvGrpSpPr>
          <p:cNvPr id="23" name="Graphic 6">
            <a:extLst>
              <a:ext uri="{FF2B5EF4-FFF2-40B4-BE49-F238E27FC236}">
                <a16:creationId xmlns:a16="http://schemas.microsoft.com/office/drawing/2014/main" id="{C4BFACA1-6C42-354D-99D0-D34466E7A432}"/>
              </a:ext>
            </a:extLst>
          </p:cNvPr>
          <p:cNvGrpSpPr/>
          <p:nvPr/>
        </p:nvGrpSpPr>
        <p:grpSpPr>
          <a:xfrm>
            <a:off x="507684" y="5476070"/>
            <a:ext cx="11682944" cy="1381769"/>
            <a:chOff x="660780" y="5289041"/>
            <a:chExt cx="11362880" cy="1343914"/>
          </a:xfrm>
          <a:solidFill>
            <a:schemeClr val="accent2"/>
          </a:solidFill>
        </p:grpSpPr>
        <p:sp>
          <p:nvSpPr>
            <p:cNvPr id="32" name="Freeform 31">
              <a:extLst>
                <a:ext uri="{FF2B5EF4-FFF2-40B4-BE49-F238E27FC236}">
                  <a16:creationId xmlns:a16="http://schemas.microsoft.com/office/drawing/2014/main" id="{096CC920-38F1-BF44-893C-A31A8D416984}"/>
                </a:ext>
              </a:extLst>
            </p:cNvPr>
            <p:cNvSpPr/>
            <p:nvPr/>
          </p:nvSpPr>
          <p:spPr>
            <a:xfrm>
              <a:off x="10679747" y="5289041"/>
              <a:ext cx="1343914" cy="1343914"/>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7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53" y="864172"/>
                    <a:pt x="1020826" y="671640"/>
                  </a:cubicBezTo>
                  <a:cubicBezTo>
                    <a:pt x="1020699" y="479108"/>
                    <a:pt x="864489" y="323139"/>
                    <a:pt x="671957" y="323279"/>
                  </a:cubicBezTo>
                  <a:cubicBezTo>
                    <a:pt x="479489" y="323418"/>
                    <a:pt x="323533" y="479495"/>
                    <a:pt x="323597" y="671957"/>
                  </a:cubicBezTo>
                  <a:cubicBezTo>
                    <a:pt x="323977" y="864419"/>
                    <a:pt x="479996" y="1020299"/>
                    <a:pt x="672465" y="1020509"/>
                  </a:cubicBezTo>
                  <a:moveTo>
                    <a:pt x="672465" y="0"/>
                  </a:moveTo>
                  <a:cubicBezTo>
                    <a:pt x="1043559" y="279"/>
                    <a:pt x="1344168" y="301352"/>
                    <a:pt x="1343914" y="672465"/>
                  </a:cubicBezTo>
                  <a:cubicBezTo>
                    <a:pt x="1343660" y="1043578"/>
                    <a:pt x="1042543" y="1344168"/>
                    <a:pt x="671449" y="1343915"/>
                  </a:cubicBezTo>
                  <a:cubicBezTo>
                    <a:pt x="300546" y="1343660"/>
                    <a:pt x="0" y="1042867"/>
                    <a:pt x="0" y="671957"/>
                  </a:cubicBezTo>
                  <a:cubicBezTo>
                    <a:pt x="635" y="300908"/>
                    <a:pt x="301434" y="349"/>
                    <a:pt x="672465"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3" name="Freeform 32">
              <a:extLst>
                <a:ext uri="{FF2B5EF4-FFF2-40B4-BE49-F238E27FC236}">
                  <a16:creationId xmlns:a16="http://schemas.microsoft.com/office/drawing/2014/main" id="{81B31E01-80EF-694E-9E36-75CFCFF22373}"/>
                </a:ext>
              </a:extLst>
            </p:cNvPr>
            <p:cNvSpPr/>
            <p:nvPr/>
          </p:nvSpPr>
          <p:spPr>
            <a:xfrm>
              <a:off x="2170493" y="5289041"/>
              <a:ext cx="1343914" cy="1343914"/>
            </a:xfrm>
            <a:custGeom>
              <a:avLst/>
              <a:gdLst>
                <a:gd name="connsiteX0" fmla="*/ 672529 w 1343914"/>
                <a:gd name="connsiteY0" fmla="*/ 1020509 h 1343914"/>
                <a:gd name="connsiteX1" fmla="*/ 1020889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6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1" y="1020369"/>
                    <a:pt x="1021029" y="864172"/>
                    <a:pt x="1020889" y="671640"/>
                  </a:cubicBezTo>
                  <a:cubicBezTo>
                    <a:pt x="1020750" y="479108"/>
                    <a:pt x="864552" y="323139"/>
                    <a:pt x="672021" y="323279"/>
                  </a:cubicBezTo>
                  <a:cubicBezTo>
                    <a:pt x="479558" y="323418"/>
                    <a:pt x="323628" y="479495"/>
                    <a:pt x="323660" y="671957"/>
                  </a:cubicBezTo>
                  <a:cubicBezTo>
                    <a:pt x="324047" y="864419"/>
                    <a:pt x="480066" y="1020299"/>
                    <a:pt x="672529" y="1020509"/>
                  </a:cubicBezTo>
                  <a:moveTo>
                    <a:pt x="672529" y="0"/>
                  </a:moveTo>
                  <a:cubicBezTo>
                    <a:pt x="1043642" y="317"/>
                    <a:pt x="1344232" y="301416"/>
                    <a:pt x="1343914" y="672529"/>
                  </a:cubicBezTo>
                  <a:cubicBezTo>
                    <a:pt x="1343597" y="1043642"/>
                    <a:pt x="1042499" y="1344232"/>
                    <a:pt x="671386" y="1343915"/>
                  </a:cubicBezTo>
                  <a:cubicBezTo>
                    <a:pt x="300495" y="1343597"/>
                    <a:pt x="0" y="1042848"/>
                    <a:pt x="0" y="671957"/>
                  </a:cubicBezTo>
                  <a:cubicBezTo>
                    <a:pt x="629" y="300882"/>
                    <a:pt x="301454"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4" name="Freeform 33">
              <a:extLst>
                <a:ext uri="{FF2B5EF4-FFF2-40B4-BE49-F238E27FC236}">
                  <a16:creationId xmlns:a16="http://schemas.microsoft.com/office/drawing/2014/main" id="{C0C54FFE-0A00-514D-8013-19399C49FD26}"/>
                </a:ext>
              </a:extLst>
            </p:cNvPr>
            <p:cNvSpPr/>
            <p:nvPr/>
          </p:nvSpPr>
          <p:spPr>
            <a:xfrm>
              <a:off x="660780" y="5289041"/>
              <a:ext cx="1343914" cy="1343914"/>
            </a:xfrm>
            <a:custGeom>
              <a:avLst/>
              <a:gdLst>
                <a:gd name="connsiteX0" fmla="*/ 672719 w 1343914"/>
                <a:gd name="connsiteY0" fmla="*/ 1020509 h 1343914"/>
                <a:gd name="connsiteX1" fmla="*/ 1020699 w 1343914"/>
                <a:gd name="connsiteY1" fmla="*/ 671259 h 1343914"/>
                <a:gd name="connsiteX2" fmla="*/ 671449 w 1343914"/>
                <a:gd name="connsiteY2" fmla="*/ 323279 h 1343914"/>
                <a:gd name="connsiteX3" fmla="*/ 323469 w 1343914"/>
                <a:gd name="connsiteY3" fmla="*/ 671957 h 1343914"/>
                <a:gd name="connsiteX4" fmla="*/ 672719 w 1343914"/>
                <a:gd name="connsiteY4" fmla="*/ 1020509 h 1343914"/>
                <a:gd name="connsiteX5" fmla="*/ 672719 w 1343914"/>
                <a:gd name="connsiteY5" fmla="*/ 0 h 1343914"/>
                <a:gd name="connsiteX6" fmla="*/ 1343914 w 1343914"/>
                <a:gd name="connsiteY6" fmla="*/ 672719 h 1343914"/>
                <a:gd name="connsiteX7" fmla="*/ 671195 w 1343914"/>
                <a:gd name="connsiteY7" fmla="*/ 1343915 h 1343914"/>
                <a:gd name="connsiteX8" fmla="*/ 0 w 1343914"/>
                <a:gd name="connsiteY8" fmla="*/ 671957 h 1343914"/>
                <a:gd name="connsiteX9" fmla="*/ 67271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719" y="1020509"/>
                  </a:moveTo>
                  <a:cubicBezTo>
                    <a:pt x="865251" y="1020159"/>
                    <a:pt x="1021048" y="863797"/>
                    <a:pt x="1020699" y="671259"/>
                  </a:cubicBezTo>
                  <a:cubicBezTo>
                    <a:pt x="1020350" y="478727"/>
                    <a:pt x="863981" y="322930"/>
                    <a:pt x="671449" y="323279"/>
                  </a:cubicBezTo>
                  <a:cubicBezTo>
                    <a:pt x="479139" y="323628"/>
                    <a:pt x="323437" y="479647"/>
                    <a:pt x="323469" y="671957"/>
                  </a:cubicBezTo>
                  <a:cubicBezTo>
                    <a:pt x="323856" y="864572"/>
                    <a:pt x="480105" y="1020509"/>
                    <a:pt x="672719" y="1020509"/>
                  </a:cubicBezTo>
                  <a:moveTo>
                    <a:pt x="672719" y="0"/>
                  </a:moveTo>
                  <a:cubicBezTo>
                    <a:pt x="1043832" y="419"/>
                    <a:pt x="1344333" y="301606"/>
                    <a:pt x="1343914" y="672719"/>
                  </a:cubicBezTo>
                  <a:cubicBezTo>
                    <a:pt x="1343495" y="1043832"/>
                    <a:pt x="1042308" y="1344359"/>
                    <a:pt x="671195" y="1343915"/>
                  </a:cubicBezTo>
                  <a:cubicBezTo>
                    <a:pt x="300380" y="1343470"/>
                    <a:pt x="0" y="1042772"/>
                    <a:pt x="0" y="671957"/>
                  </a:cubicBezTo>
                  <a:cubicBezTo>
                    <a:pt x="629" y="300806"/>
                    <a:pt x="301568" y="210"/>
                    <a:pt x="672719"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24" name="Freeform 23">
            <a:extLst>
              <a:ext uri="{FF2B5EF4-FFF2-40B4-BE49-F238E27FC236}">
                <a16:creationId xmlns:a16="http://schemas.microsoft.com/office/drawing/2014/main" id="{02ECB1D9-BA20-1F45-816D-86EED277E923}"/>
              </a:ext>
            </a:extLst>
          </p:cNvPr>
          <p:cNvSpPr/>
          <p:nvPr/>
        </p:nvSpPr>
        <p:spPr>
          <a:xfrm>
            <a:off x="262"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sp>
        <p:nvSpPr>
          <p:cNvPr id="25" name="Freeform 24">
            <a:extLst>
              <a:ext uri="{FF2B5EF4-FFF2-40B4-BE49-F238E27FC236}">
                <a16:creationId xmlns:a16="http://schemas.microsoft.com/office/drawing/2014/main" id="{18669624-CE9F-314F-ACD0-777164C7C3FA}"/>
              </a:ext>
            </a:extLst>
          </p:cNvPr>
          <p:cNvSpPr/>
          <p:nvPr/>
        </p:nvSpPr>
        <p:spPr>
          <a:xfrm>
            <a:off x="3612159"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grpSp>
        <p:nvGrpSpPr>
          <p:cNvPr id="26" name="Graphic 6">
            <a:extLst>
              <a:ext uri="{FF2B5EF4-FFF2-40B4-BE49-F238E27FC236}">
                <a16:creationId xmlns:a16="http://schemas.microsoft.com/office/drawing/2014/main" id="{C4506582-359F-354E-8229-678A39789214}"/>
              </a:ext>
            </a:extLst>
          </p:cNvPr>
          <p:cNvGrpSpPr/>
          <p:nvPr/>
        </p:nvGrpSpPr>
        <p:grpSpPr>
          <a:xfrm>
            <a:off x="6688364" y="5476070"/>
            <a:ext cx="3949963" cy="1381769"/>
            <a:chOff x="6672135" y="5289041"/>
            <a:chExt cx="3841750" cy="1343914"/>
          </a:xfrm>
          <a:solidFill>
            <a:schemeClr val="accent2"/>
          </a:solidFill>
        </p:grpSpPr>
        <p:sp>
          <p:nvSpPr>
            <p:cNvPr id="30" name="Freeform 29">
              <a:extLst>
                <a:ext uri="{FF2B5EF4-FFF2-40B4-BE49-F238E27FC236}">
                  <a16:creationId xmlns:a16="http://schemas.microsoft.com/office/drawing/2014/main" id="{DF2171FA-3ED0-9C43-B864-B70B00FBF042}"/>
                </a:ext>
              </a:extLst>
            </p:cNvPr>
            <p:cNvSpPr/>
            <p:nvPr/>
          </p:nvSpPr>
          <p:spPr>
            <a:xfrm>
              <a:off x="9169971"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7" y="479495"/>
                    <a:pt x="323660" y="671957"/>
                  </a:cubicBezTo>
                  <a:cubicBezTo>
                    <a:pt x="324041" y="864419"/>
                    <a:pt x="480060" y="1020299"/>
                    <a:pt x="672529" y="1020509"/>
                  </a:cubicBezTo>
                  <a:moveTo>
                    <a:pt x="672529" y="0"/>
                  </a:moveTo>
                  <a:cubicBezTo>
                    <a:pt x="1043622" y="317"/>
                    <a:pt x="1344232" y="301416"/>
                    <a:pt x="1343914" y="672529"/>
                  </a:cubicBezTo>
                  <a:cubicBezTo>
                    <a:pt x="1343597" y="1043642"/>
                    <a:pt x="1042480" y="1344232"/>
                    <a:pt x="671385" y="1343915"/>
                  </a:cubicBezTo>
                  <a:cubicBezTo>
                    <a:pt x="300482" y="1343597"/>
                    <a:pt x="0" y="1042848"/>
                    <a:pt x="0" y="671957"/>
                  </a:cubicBezTo>
                  <a:cubicBezTo>
                    <a:pt x="635" y="300882"/>
                    <a:pt x="301435"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1" name="Freeform 30">
              <a:extLst>
                <a:ext uri="{FF2B5EF4-FFF2-40B4-BE49-F238E27FC236}">
                  <a16:creationId xmlns:a16="http://schemas.microsoft.com/office/drawing/2014/main" id="{107F9443-EF13-7C4E-9E4E-059C7ACDDFC6}"/>
                </a:ext>
              </a:extLst>
            </p:cNvPr>
            <p:cNvSpPr/>
            <p:nvPr/>
          </p:nvSpPr>
          <p:spPr>
            <a:xfrm>
              <a:off x="6672135"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59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6" y="479495"/>
                    <a:pt x="323659" y="671957"/>
                  </a:cubicBezTo>
                  <a:cubicBezTo>
                    <a:pt x="324041" y="864419"/>
                    <a:pt x="480060" y="1020299"/>
                    <a:pt x="672529" y="1020509"/>
                  </a:cubicBezTo>
                  <a:moveTo>
                    <a:pt x="672529" y="0"/>
                  </a:moveTo>
                  <a:cubicBezTo>
                    <a:pt x="1043622" y="317"/>
                    <a:pt x="1344232" y="301416"/>
                    <a:pt x="1343914" y="672529"/>
                  </a:cubicBezTo>
                  <a:cubicBezTo>
                    <a:pt x="1343596" y="1043642"/>
                    <a:pt x="1042480" y="1344232"/>
                    <a:pt x="671385" y="1343915"/>
                  </a:cubicBezTo>
                  <a:cubicBezTo>
                    <a:pt x="300482" y="1343597"/>
                    <a:pt x="0" y="1042848"/>
                    <a:pt x="0" y="671957"/>
                  </a:cubicBezTo>
                  <a:cubicBezTo>
                    <a:pt x="635" y="300882"/>
                    <a:pt x="301434"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27" name="Freeform 26">
            <a:extLst>
              <a:ext uri="{FF2B5EF4-FFF2-40B4-BE49-F238E27FC236}">
                <a16:creationId xmlns:a16="http://schemas.microsoft.com/office/drawing/2014/main" id="{628F90ED-DB9D-6342-8935-DB759D1ED94C}"/>
              </a:ext>
            </a:extLst>
          </p:cNvPr>
          <p:cNvSpPr/>
          <p:nvPr/>
        </p:nvSpPr>
        <p:spPr>
          <a:xfrm>
            <a:off x="8240602"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sp>
        <p:nvSpPr>
          <p:cNvPr id="28" name="Freeform 27">
            <a:extLst>
              <a:ext uri="{FF2B5EF4-FFF2-40B4-BE49-F238E27FC236}">
                <a16:creationId xmlns:a16="http://schemas.microsoft.com/office/drawing/2014/main" id="{D49A6B28-F7A9-3042-A4F4-F78F3CE292C0}"/>
              </a:ext>
            </a:extLst>
          </p:cNvPr>
          <p:cNvSpPr/>
          <p:nvPr/>
        </p:nvSpPr>
        <p:spPr>
          <a:xfrm>
            <a:off x="4628181" y="5476070"/>
            <a:ext cx="1381769" cy="1381769"/>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6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66" y="864172"/>
                  <a:pt x="1020826" y="671640"/>
                </a:cubicBezTo>
                <a:cubicBezTo>
                  <a:pt x="1020687" y="479108"/>
                  <a:pt x="864489" y="323139"/>
                  <a:pt x="671957" y="323279"/>
                </a:cubicBezTo>
                <a:cubicBezTo>
                  <a:pt x="479495" y="323418"/>
                  <a:pt x="323558" y="479495"/>
                  <a:pt x="323596" y="671957"/>
                </a:cubicBezTo>
                <a:cubicBezTo>
                  <a:pt x="323983" y="864419"/>
                  <a:pt x="480003" y="1020299"/>
                  <a:pt x="672465" y="1020509"/>
                </a:cubicBezTo>
                <a:moveTo>
                  <a:pt x="672465" y="0"/>
                </a:moveTo>
                <a:cubicBezTo>
                  <a:pt x="1043578" y="279"/>
                  <a:pt x="1344194" y="301352"/>
                  <a:pt x="1343914" y="672465"/>
                </a:cubicBezTo>
                <a:cubicBezTo>
                  <a:pt x="1343635" y="1043578"/>
                  <a:pt x="1042562" y="1344168"/>
                  <a:pt x="671449" y="1343915"/>
                </a:cubicBezTo>
                <a:cubicBezTo>
                  <a:pt x="300539" y="1343660"/>
                  <a:pt x="0" y="1042867"/>
                  <a:pt x="0" y="671957"/>
                </a:cubicBezTo>
                <a:cubicBezTo>
                  <a:pt x="629" y="300908"/>
                  <a:pt x="301415" y="349"/>
                  <a:pt x="672465" y="0"/>
                </a:cubicBezTo>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sp>
        <p:nvSpPr>
          <p:cNvPr id="29" name="Freeform 28">
            <a:extLst>
              <a:ext uri="{FF2B5EF4-FFF2-40B4-BE49-F238E27FC236}">
                <a16:creationId xmlns:a16="http://schemas.microsoft.com/office/drawing/2014/main" id="{41C02BD8-FBB6-AD43-A511-F6FB68AAB1D5}"/>
              </a:ext>
            </a:extLst>
          </p:cNvPr>
          <p:cNvSpPr/>
          <p:nvPr/>
        </p:nvSpPr>
        <p:spPr>
          <a:xfrm>
            <a:off x="6180419"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grpSp>
        <p:nvGrpSpPr>
          <p:cNvPr id="40" name="Group 39">
            <a:extLst>
              <a:ext uri="{FF2B5EF4-FFF2-40B4-BE49-F238E27FC236}">
                <a16:creationId xmlns:a16="http://schemas.microsoft.com/office/drawing/2014/main" id="{C8FADBD7-7357-604B-A665-07049D021CAA}"/>
              </a:ext>
            </a:extLst>
          </p:cNvPr>
          <p:cNvGrpSpPr/>
          <p:nvPr userDrawn="1"/>
        </p:nvGrpSpPr>
        <p:grpSpPr>
          <a:xfrm>
            <a:off x="11706254" y="6330013"/>
            <a:ext cx="278211" cy="330763"/>
            <a:chOff x="12902744" y="3817890"/>
            <a:chExt cx="268754" cy="319520"/>
          </a:xfrm>
          <a:solidFill>
            <a:schemeClr val="bg1"/>
          </a:solidFill>
        </p:grpSpPr>
        <p:sp>
          <p:nvSpPr>
            <p:cNvPr id="41" name="Freeform 40">
              <a:extLst>
                <a:ext uri="{FF2B5EF4-FFF2-40B4-BE49-F238E27FC236}">
                  <a16:creationId xmlns:a16="http://schemas.microsoft.com/office/drawing/2014/main" id="{30F4892D-6894-EB49-980C-A7853362D60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42" name="Freeform 41">
              <a:extLst>
                <a:ext uri="{FF2B5EF4-FFF2-40B4-BE49-F238E27FC236}">
                  <a16:creationId xmlns:a16="http://schemas.microsoft.com/office/drawing/2014/main" id="{8E94632A-9026-8B47-9136-FFAEC72CC943}"/>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43" name="Footer Placeholder 4">
            <a:extLst>
              <a:ext uri="{FF2B5EF4-FFF2-40B4-BE49-F238E27FC236}">
                <a16:creationId xmlns:a16="http://schemas.microsoft.com/office/drawing/2014/main" id="{7340DA4F-B89D-2C46-A499-5E8CB902501D}"/>
              </a:ext>
            </a:extLst>
          </p:cNvPr>
          <p:cNvSpPr>
            <a:spLocks noGrp="1"/>
          </p:cNvSpPr>
          <p:nvPr userDrawn="1">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44" name="Slide Number Placeholder 5">
            <a:extLst>
              <a:ext uri="{FF2B5EF4-FFF2-40B4-BE49-F238E27FC236}">
                <a16:creationId xmlns:a16="http://schemas.microsoft.com/office/drawing/2014/main" id="{4389156C-BC84-3D4D-970F-A469D6908F1F}"/>
              </a:ext>
            </a:extLst>
          </p:cNvPr>
          <p:cNvSpPr>
            <a:spLocks noGrp="1"/>
          </p:cNvSpPr>
          <p:nvPr userDrawn="1">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
        <p:nvSpPr>
          <p:cNvPr id="64" name="Title 1">
            <a:extLst>
              <a:ext uri="{FF2B5EF4-FFF2-40B4-BE49-F238E27FC236}">
                <a16:creationId xmlns:a16="http://schemas.microsoft.com/office/drawing/2014/main" id="{57CADD2C-0D0E-FC46-944C-F6EA554982FD}"/>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bg1"/>
                </a:solidFill>
                <a:latin typeface="Precisely Bold" panose="00000800000000000000" pitchFamily="2" charset="0"/>
                <a:ea typeface="+mj-ea"/>
                <a:cs typeface="+mj-cs"/>
              </a:defRPr>
            </a:lvl1pPr>
          </a:lstStyle>
          <a:p>
            <a:r>
              <a:rPr lang="en-GB" dirty="0"/>
              <a:t>Data line 2 column text (dark) </a:t>
            </a:r>
          </a:p>
        </p:txBody>
      </p:sp>
      <p:sp>
        <p:nvSpPr>
          <p:cNvPr id="53" name="Text Placeholder 2">
            <a:extLst>
              <a:ext uri="{FF2B5EF4-FFF2-40B4-BE49-F238E27FC236}">
                <a16:creationId xmlns:a16="http://schemas.microsoft.com/office/drawing/2014/main" id="{03987B5C-EC84-034A-B215-CB464271F576}"/>
              </a:ext>
            </a:extLst>
          </p:cNvPr>
          <p:cNvSpPr>
            <a:spLocks noGrp="1"/>
          </p:cNvSpPr>
          <p:nvPr>
            <p:ph type="body" sz="quarter" idx="16"/>
          </p:nvPr>
        </p:nvSpPr>
        <p:spPr>
          <a:xfrm>
            <a:off x="540588" y="1699651"/>
            <a:ext cx="5327949" cy="3491327"/>
          </a:xfrm>
        </p:spPr>
        <p:txBody>
          <a:bodyPr/>
          <a:lstStyle>
            <a:lvl1pPr marL="180975" indent="-180975">
              <a:buClr>
                <a:schemeClr val="bg1"/>
              </a:buClr>
              <a:tabLst/>
              <a:defRPr sz="1600" b="0" i="0">
                <a:solidFill>
                  <a:schemeClr val="bg1"/>
                </a:solidFill>
                <a:latin typeface="Precisely Light" pitchFamily="2" charset="0"/>
              </a:defRPr>
            </a:lvl1pPr>
            <a:lvl2pPr marL="358775" indent="-179388">
              <a:buClr>
                <a:schemeClr val="bg1"/>
              </a:buClr>
              <a:tabLst/>
              <a:defRPr sz="1400" b="0" i="0">
                <a:solidFill>
                  <a:schemeClr val="bg1"/>
                </a:solidFill>
                <a:latin typeface="Precisely Light" pitchFamily="2" charset="0"/>
              </a:defRPr>
            </a:lvl2pPr>
            <a:lvl3pPr marL="539750" indent="-179388">
              <a:buClr>
                <a:schemeClr val="bg1"/>
              </a:buClr>
              <a:tabLst/>
              <a:defRPr sz="1200" b="0" i="0">
                <a:solidFill>
                  <a:schemeClr val="bg1"/>
                </a:solidFill>
                <a:latin typeface="Precisely Light" pitchFamily="2" charset="0"/>
              </a:defRPr>
            </a:lvl3pPr>
            <a:lvl4pPr marL="719138" indent="-179388">
              <a:buClr>
                <a:schemeClr val="bg1"/>
              </a:buClr>
              <a:tabLst/>
              <a:defRPr sz="1100" b="0" i="0">
                <a:solidFill>
                  <a:schemeClr val="bg1"/>
                </a:solidFill>
                <a:latin typeface="Precisely Light" pitchFamily="2" charset="0"/>
              </a:defRPr>
            </a:lvl4pPr>
            <a:lvl5pPr marL="898525" indent="-179388">
              <a:buClr>
                <a:schemeClr val="bg1"/>
              </a:buClr>
              <a:tabLst/>
              <a:defRPr sz="1100" b="0" i="0">
                <a:solidFill>
                  <a:schemeClr val="bg1"/>
                </a:solidFill>
                <a:latin typeface="Precisely Light" pitchFamily="2" charset="0"/>
              </a:defRPr>
            </a:lvl5pPr>
            <a:lvl6pPr marL="1079500" indent="-179388">
              <a:buClr>
                <a:schemeClr val="bg1"/>
              </a:buClr>
              <a:tabLst/>
              <a:defRPr sz="1000" b="0" i="0">
                <a:solidFill>
                  <a:schemeClr val="bg1"/>
                </a:solidFill>
                <a:latin typeface="Precisely Light" pitchFamily="2" charset="0"/>
              </a:defRPr>
            </a:lvl6pPr>
            <a:lvl7pPr marL="1258888" indent="-179388">
              <a:buClr>
                <a:schemeClr val="bg1"/>
              </a:buClr>
              <a:tabLst/>
              <a:defRPr sz="900" b="0" i="0">
                <a:solidFill>
                  <a:schemeClr val="bg1"/>
                </a:solidFill>
                <a:latin typeface="Precisely Light" pitchFamily="2" charset="0"/>
              </a:defRPr>
            </a:lvl7pPr>
            <a:lvl8pPr marL="1439863" indent="-179388">
              <a:buClr>
                <a:schemeClr val="bg1"/>
              </a:buClr>
              <a:tabLst/>
              <a:defRPr sz="800" b="0" i="0">
                <a:solidFill>
                  <a:schemeClr val="bg1"/>
                </a:solidFill>
                <a:latin typeface="Precisely Light" pitchFamily="2" charset="0"/>
              </a:defRPr>
            </a:lvl8pPr>
            <a:lvl9pPr marL="1619250" indent="-179388">
              <a:buClr>
                <a:schemeClr val="bg1"/>
              </a:buClr>
              <a:tabLst/>
              <a:defRPr sz="700" b="0" i="0">
                <a:solidFill>
                  <a:schemeClr val="bg1"/>
                </a:solidFill>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4" name="Text Placeholder 2">
            <a:extLst>
              <a:ext uri="{FF2B5EF4-FFF2-40B4-BE49-F238E27FC236}">
                <a16:creationId xmlns:a16="http://schemas.microsoft.com/office/drawing/2014/main" id="{C87A8FE1-4B17-C843-8C05-16FD8D326A86}"/>
              </a:ext>
            </a:extLst>
          </p:cNvPr>
          <p:cNvSpPr>
            <a:spLocks noGrp="1"/>
          </p:cNvSpPr>
          <p:nvPr>
            <p:ph type="body" sz="quarter" idx="17"/>
          </p:nvPr>
        </p:nvSpPr>
        <p:spPr>
          <a:xfrm>
            <a:off x="6323463" y="1699651"/>
            <a:ext cx="5327949" cy="3491327"/>
          </a:xfrm>
        </p:spPr>
        <p:txBody>
          <a:bodyPr/>
          <a:lstStyle>
            <a:lvl1pPr marL="180975" indent="-180975">
              <a:buClr>
                <a:schemeClr val="bg1"/>
              </a:buClr>
              <a:tabLst/>
              <a:defRPr sz="1600" b="0" i="0">
                <a:solidFill>
                  <a:schemeClr val="bg1"/>
                </a:solidFill>
                <a:latin typeface="Precisely Light" pitchFamily="2" charset="0"/>
              </a:defRPr>
            </a:lvl1pPr>
            <a:lvl2pPr marL="358775" indent="-179388">
              <a:buClr>
                <a:schemeClr val="bg1"/>
              </a:buClr>
              <a:tabLst/>
              <a:defRPr sz="1400" b="0" i="0">
                <a:solidFill>
                  <a:schemeClr val="bg1"/>
                </a:solidFill>
                <a:latin typeface="Precisely Light" pitchFamily="2" charset="0"/>
              </a:defRPr>
            </a:lvl2pPr>
            <a:lvl3pPr marL="539750" indent="-179388">
              <a:buClr>
                <a:schemeClr val="bg1"/>
              </a:buClr>
              <a:tabLst/>
              <a:defRPr sz="1200" b="0" i="0">
                <a:solidFill>
                  <a:schemeClr val="bg1"/>
                </a:solidFill>
                <a:latin typeface="Precisely Light" pitchFamily="2" charset="0"/>
              </a:defRPr>
            </a:lvl3pPr>
            <a:lvl4pPr marL="719138" indent="-179388">
              <a:buClr>
                <a:schemeClr val="bg1"/>
              </a:buClr>
              <a:tabLst/>
              <a:defRPr sz="1100" b="0" i="0">
                <a:solidFill>
                  <a:schemeClr val="bg1"/>
                </a:solidFill>
                <a:latin typeface="Precisely Light" pitchFamily="2" charset="0"/>
              </a:defRPr>
            </a:lvl4pPr>
            <a:lvl5pPr marL="898525" indent="-179388">
              <a:buClr>
                <a:schemeClr val="bg1"/>
              </a:buClr>
              <a:tabLst/>
              <a:defRPr sz="1100" b="0" i="0">
                <a:solidFill>
                  <a:schemeClr val="bg1"/>
                </a:solidFill>
                <a:latin typeface="Precisely Light" pitchFamily="2" charset="0"/>
              </a:defRPr>
            </a:lvl5pPr>
            <a:lvl6pPr marL="1079500" indent="-179388">
              <a:buClr>
                <a:schemeClr val="bg1"/>
              </a:buClr>
              <a:tabLst/>
              <a:defRPr sz="1000" b="0" i="0">
                <a:solidFill>
                  <a:schemeClr val="bg1"/>
                </a:solidFill>
                <a:latin typeface="Precisely Light" pitchFamily="2" charset="0"/>
              </a:defRPr>
            </a:lvl6pPr>
            <a:lvl7pPr marL="1258888" indent="-179388">
              <a:buClr>
                <a:schemeClr val="bg1"/>
              </a:buClr>
              <a:tabLst/>
              <a:defRPr sz="900" b="0" i="0">
                <a:solidFill>
                  <a:schemeClr val="bg1"/>
                </a:solidFill>
                <a:latin typeface="Precisely Light" pitchFamily="2" charset="0"/>
              </a:defRPr>
            </a:lvl7pPr>
            <a:lvl8pPr marL="1439863" indent="-179388">
              <a:buClr>
                <a:schemeClr val="bg1"/>
              </a:buClr>
              <a:tabLst/>
              <a:defRPr sz="800" b="0" i="0">
                <a:solidFill>
                  <a:schemeClr val="bg1"/>
                </a:solidFill>
                <a:latin typeface="Precisely Light" pitchFamily="2" charset="0"/>
              </a:defRPr>
            </a:lvl8pPr>
            <a:lvl9pPr marL="1619250" indent="-179388">
              <a:buClr>
                <a:schemeClr val="bg1"/>
              </a:buClr>
              <a:tabLst/>
              <a:defRPr sz="700" b="0" i="0">
                <a:solidFill>
                  <a:schemeClr val="bg1"/>
                </a:solidFill>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649167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Data line 2 column text ">
    <p:bg>
      <p:bgPr>
        <a:solidFill>
          <a:schemeClr val="bg1"/>
        </a:solidFill>
        <a:effectLst/>
      </p:bgPr>
    </p:bg>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768435C7-E682-A242-A34E-7F48CBA0864E}"/>
              </a:ext>
            </a:extLst>
          </p:cNvPr>
          <p:cNvSpPr/>
          <p:nvPr/>
        </p:nvSpPr>
        <p:spPr>
          <a:xfrm>
            <a:off x="4120171"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1"/>
          </a:solidFill>
          <a:ln w="6350" cap="flat">
            <a:noFill/>
            <a:prstDash val="solid"/>
            <a:miter/>
          </a:ln>
        </p:spPr>
        <p:txBody>
          <a:bodyPr rtlCol="0" anchor="ctr"/>
          <a:lstStyle/>
          <a:p>
            <a:endParaRPr lang="en-US" b="0" i="0" dirty="0">
              <a:latin typeface="Precisely Light" pitchFamily="2" charset="0"/>
            </a:endParaRPr>
          </a:p>
        </p:txBody>
      </p:sp>
      <p:sp>
        <p:nvSpPr>
          <p:cNvPr id="22" name="Freeform 21">
            <a:extLst>
              <a:ext uri="{FF2B5EF4-FFF2-40B4-BE49-F238E27FC236}">
                <a16:creationId xmlns:a16="http://schemas.microsoft.com/office/drawing/2014/main" id="{3E9727E3-50EA-A141-AC82-4A61EFB5C58A}"/>
              </a:ext>
            </a:extLst>
          </p:cNvPr>
          <p:cNvSpPr/>
          <p:nvPr/>
        </p:nvSpPr>
        <p:spPr>
          <a:xfrm>
            <a:off x="8748613"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1"/>
          </a:solidFill>
          <a:ln w="6350" cap="flat">
            <a:noFill/>
            <a:prstDash val="solid"/>
            <a:miter/>
          </a:ln>
        </p:spPr>
        <p:txBody>
          <a:bodyPr rtlCol="0" anchor="ctr"/>
          <a:lstStyle/>
          <a:p>
            <a:endParaRPr lang="en-US" b="0" i="0" dirty="0">
              <a:latin typeface="Precisely Light" pitchFamily="2" charset="0"/>
            </a:endParaRPr>
          </a:p>
        </p:txBody>
      </p:sp>
      <p:grpSp>
        <p:nvGrpSpPr>
          <p:cNvPr id="23" name="Graphic 6">
            <a:extLst>
              <a:ext uri="{FF2B5EF4-FFF2-40B4-BE49-F238E27FC236}">
                <a16:creationId xmlns:a16="http://schemas.microsoft.com/office/drawing/2014/main" id="{C4BFACA1-6C42-354D-99D0-D34466E7A432}"/>
              </a:ext>
            </a:extLst>
          </p:cNvPr>
          <p:cNvGrpSpPr/>
          <p:nvPr/>
        </p:nvGrpSpPr>
        <p:grpSpPr>
          <a:xfrm>
            <a:off x="507684" y="5476070"/>
            <a:ext cx="11682944" cy="1381769"/>
            <a:chOff x="660780" y="5289041"/>
            <a:chExt cx="11362880" cy="1343914"/>
          </a:xfrm>
          <a:solidFill>
            <a:schemeClr val="accent1"/>
          </a:solidFill>
        </p:grpSpPr>
        <p:sp>
          <p:nvSpPr>
            <p:cNvPr id="32" name="Freeform 31">
              <a:extLst>
                <a:ext uri="{FF2B5EF4-FFF2-40B4-BE49-F238E27FC236}">
                  <a16:creationId xmlns:a16="http://schemas.microsoft.com/office/drawing/2014/main" id="{096CC920-38F1-BF44-893C-A31A8D416984}"/>
                </a:ext>
              </a:extLst>
            </p:cNvPr>
            <p:cNvSpPr/>
            <p:nvPr/>
          </p:nvSpPr>
          <p:spPr>
            <a:xfrm>
              <a:off x="10679747" y="5289041"/>
              <a:ext cx="1343914" cy="1343914"/>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7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53" y="864172"/>
                    <a:pt x="1020826" y="671640"/>
                  </a:cubicBezTo>
                  <a:cubicBezTo>
                    <a:pt x="1020699" y="479108"/>
                    <a:pt x="864489" y="323139"/>
                    <a:pt x="671957" y="323279"/>
                  </a:cubicBezTo>
                  <a:cubicBezTo>
                    <a:pt x="479489" y="323418"/>
                    <a:pt x="323533" y="479495"/>
                    <a:pt x="323597" y="671957"/>
                  </a:cubicBezTo>
                  <a:cubicBezTo>
                    <a:pt x="323977" y="864419"/>
                    <a:pt x="479996" y="1020299"/>
                    <a:pt x="672465" y="1020509"/>
                  </a:cubicBezTo>
                  <a:moveTo>
                    <a:pt x="672465" y="0"/>
                  </a:moveTo>
                  <a:cubicBezTo>
                    <a:pt x="1043559" y="279"/>
                    <a:pt x="1344168" y="301352"/>
                    <a:pt x="1343914" y="672465"/>
                  </a:cubicBezTo>
                  <a:cubicBezTo>
                    <a:pt x="1343660" y="1043578"/>
                    <a:pt x="1042543" y="1344168"/>
                    <a:pt x="671449" y="1343915"/>
                  </a:cubicBezTo>
                  <a:cubicBezTo>
                    <a:pt x="300546" y="1343660"/>
                    <a:pt x="0" y="1042867"/>
                    <a:pt x="0" y="671957"/>
                  </a:cubicBezTo>
                  <a:cubicBezTo>
                    <a:pt x="635" y="300908"/>
                    <a:pt x="301434" y="349"/>
                    <a:pt x="672465"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3" name="Freeform 32">
              <a:extLst>
                <a:ext uri="{FF2B5EF4-FFF2-40B4-BE49-F238E27FC236}">
                  <a16:creationId xmlns:a16="http://schemas.microsoft.com/office/drawing/2014/main" id="{81B31E01-80EF-694E-9E36-75CFCFF22373}"/>
                </a:ext>
              </a:extLst>
            </p:cNvPr>
            <p:cNvSpPr/>
            <p:nvPr/>
          </p:nvSpPr>
          <p:spPr>
            <a:xfrm>
              <a:off x="2170493" y="5289041"/>
              <a:ext cx="1343914" cy="1343914"/>
            </a:xfrm>
            <a:custGeom>
              <a:avLst/>
              <a:gdLst>
                <a:gd name="connsiteX0" fmla="*/ 672529 w 1343914"/>
                <a:gd name="connsiteY0" fmla="*/ 1020509 h 1343914"/>
                <a:gd name="connsiteX1" fmla="*/ 1020889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6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1" y="1020369"/>
                    <a:pt x="1021029" y="864172"/>
                    <a:pt x="1020889" y="671640"/>
                  </a:cubicBezTo>
                  <a:cubicBezTo>
                    <a:pt x="1020750" y="479108"/>
                    <a:pt x="864552" y="323139"/>
                    <a:pt x="672021" y="323279"/>
                  </a:cubicBezTo>
                  <a:cubicBezTo>
                    <a:pt x="479558" y="323418"/>
                    <a:pt x="323628" y="479495"/>
                    <a:pt x="323660" y="671957"/>
                  </a:cubicBezTo>
                  <a:cubicBezTo>
                    <a:pt x="324047" y="864419"/>
                    <a:pt x="480066" y="1020299"/>
                    <a:pt x="672529" y="1020509"/>
                  </a:cubicBezTo>
                  <a:moveTo>
                    <a:pt x="672529" y="0"/>
                  </a:moveTo>
                  <a:cubicBezTo>
                    <a:pt x="1043642" y="317"/>
                    <a:pt x="1344232" y="301416"/>
                    <a:pt x="1343914" y="672529"/>
                  </a:cubicBezTo>
                  <a:cubicBezTo>
                    <a:pt x="1343597" y="1043642"/>
                    <a:pt x="1042499" y="1344232"/>
                    <a:pt x="671386" y="1343915"/>
                  </a:cubicBezTo>
                  <a:cubicBezTo>
                    <a:pt x="300495" y="1343597"/>
                    <a:pt x="0" y="1042848"/>
                    <a:pt x="0" y="671957"/>
                  </a:cubicBezTo>
                  <a:cubicBezTo>
                    <a:pt x="629" y="300882"/>
                    <a:pt x="301454"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4" name="Freeform 33">
              <a:extLst>
                <a:ext uri="{FF2B5EF4-FFF2-40B4-BE49-F238E27FC236}">
                  <a16:creationId xmlns:a16="http://schemas.microsoft.com/office/drawing/2014/main" id="{C0C54FFE-0A00-514D-8013-19399C49FD26}"/>
                </a:ext>
              </a:extLst>
            </p:cNvPr>
            <p:cNvSpPr/>
            <p:nvPr/>
          </p:nvSpPr>
          <p:spPr>
            <a:xfrm>
              <a:off x="660780" y="5289041"/>
              <a:ext cx="1343914" cy="1343914"/>
            </a:xfrm>
            <a:custGeom>
              <a:avLst/>
              <a:gdLst>
                <a:gd name="connsiteX0" fmla="*/ 672719 w 1343914"/>
                <a:gd name="connsiteY0" fmla="*/ 1020509 h 1343914"/>
                <a:gd name="connsiteX1" fmla="*/ 1020699 w 1343914"/>
                <a:gd name="connsiteY1" fmla="*/ 671259 h 1343914"/>
                <a:gd name="connsiteX2" fmla="*/ 671449 w 1343914"/>
                <a:gd name="connsiteY2" fmla="*/ 323279 h 1343914"/>
                <a:gd name="connsiteX3" fmla="*/ 323469 w 1343914"/>
                <a:gd name="connsiteY3" fmla="*/ 671957 h 1343914"/>
                <a:gd name="connsiteX4" fmla="*/ 672719 w 1343914"/>
                <a:gd name="connsiteY4" fmla="*/ 1020509 h 1343914"/>
                <a:gd name="connsiteX5" fmla="*/ 672719 w 1343914"/>
                <a:gd name="connsiteY5" fmla="*/ 0 h 1343914"/>
                <a:gd name="connsiteX6" fmla="*/ 1343914 w 1343914"/>
                <a:gd name="connsiteY6" fmla="*/ 672719 h 1343914"/>
                <a:gd name="connsiteX7" fmla="*/ 671195 w 1343914"/>
                <a:gd name="connsiteY7" fmla="*/ 1343915 h 1343914"/>
                <a:gd name="connsiteX8" fmla="*/ 0 w 1343914"/>
                <a:gd name="connsiteY8" fmla="*/ 671957 h 1343914"/>
                <a:gd name="connsiteX9" fmla="*/ 67271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719" y="1020509"/>
                  </a:moveTo>
                  <a:cubicBezTo>
                    <a:pt x="865251" y="1020159"/>
                    <a:pt x="1021048" y="863797"/>
                    <a:pt x="1020699" y="671259"/>
                  </a:cubicBezTo>
                  <a:cubicBezTo>
                    <a:pt x="1020350" y="478727"/>
                    <a:pt x="863981" y="322930"/>
                    <a:pt x="671449" y="323279"/>
                  </a:cubicBezTo>
                  <a:cubicBezTo>
                    <a:pt x="479139" y="323628"/>
                    <a:pt x="323437" y="479647"/>
                    <a:pt x="323469" y="671957"/>
                  </a:cubicBezTo>
                  <a:cubicBezTo>
                    <a:pt x="323856" y="864572"/>
                    <a:pt x="480105" y="1020509"/>
                    <a:pt x="672719" y="1020509"/>
                  </a:cubicBezTo>
                  <a:moveTo>
                    <a:pt x="672719" y="0"/>
                  </a:moveTo>
                  <a:cubicBezTo>
                    <a:pt x="1043832" y="419"/>
                    <a:pt x="1344333" y="301606"/>
                    <a:pt x="1343914" y="672719"/>
                  </a:cubicBezTo>
                  <a:cubicBezTo>
                    <a:pt x="1343495" y="1043832"/>
                    <a:pt x="1042308" y="1344359"/>
                    <a:pt x="671195" y="1343915"/>
                  </a:cubicBezTo>
                  <a:cubicBezTo>
                    <a:pt x="300380" y="1343470"/>
                    <a:pt x="0" y="1042772"/>
                    <a:pt x="0" y="671957"/>
                  </a:cubicBezTo>
                  <a:cubicBezTo>
                    <a:pt x="629" y="300806"/>
                    <a:pt x="301568" y="210"/>
                    <a:pt x="672719"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24" name="Freeform 23">
            <a:extLst>
              <a:ext uri="{FF2B5EF4-FFF2-40B4-BE49-F238E27FC236}">
                <a16:creationId xmlns:a16="http://schemas.microsoft.com/office/drawing/2014/main" id="{02ECB1D9-BA20-1F45-816D-86EED277E923}"/>
              </a:ext>
            </a:extLst>
          </p:cNvPr>
          <p:cNvSpPr/>
          <p:nvPr/>
        </p:nvSpPr>
        <p:spPr>
          <a:xfrm>
            <a:off x="262"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1"/>
          </a:solidFill>
          <a:ln w="6350" cap="flat">
            <a:noFill/>
            <a:prstDash val="solid"/>
            <a:miter/>
          </a:ln>
        </p:spPr>
        <p:txBody>
          <a:bodyPr rtlCol="0" anchor="ctr"/>
          <a:lstStyle/>
          <a:p>
            <a:endParaRPr lang="en-US" b="0" i="0" dirty="0">
              <a:latin typeface="Precisely Light" pitchFamily="2" charset="0"/>
            </a:endParaRPr>
          </a:p>
        </p:txBody>
      </p:sp>
      <p:sp>
        <p:nvSpPr>
          <p:cNvPr id="25" name="Freeform 24">
            <a:extLst>
              <a:ext uri="{FF2B5EF4-FFF2-40B4-BE49-F238E27FC236}">
                <a16:creationId xmlns:a16="http://schemas.microsoft.com/office/drawing/2014/main" id="{18669624-CE9F-314F-ACD0-777164C7C3FA}"/>
              </a:ext>
            </a:extLst>
          </p:cNvPr>
          <p:cNvSpPr/>
          <p:nvPr/>
        </p:nvSpPr>
        <p:spPr>
          <a:xfrm>
            <a:off x="3612159"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1"/>
          </a:solidFill>
          <a:ln w="6350" cap="flat">
            <a:noFill/>
            <a:prstDash val="solid"/>
            <a:miter/>
          </a:ln>
        </p:spPr>
        <p:txBody>
          <a:bodyPr rtlCol="0" anchor="ctr"/>
          <a:lstStyle/>
          <a:p>
            <a:endParaRPr lang="en-US" b="0" i="0" dirty="0">
              <a:latin typeface="Precisely Light" pitchFamily="2" charset="0"/>
            </a:endParaRPr>
          </a:p>
        </p:txBody>
      </p:sp>
      <p:grpSp>
        <p:nvGrpSpPr>
          <p:cNvPr id="26" name="Graphic 6">
            <a:extLst>
              <a:ext uri="{FF2B5EF4-FFF2-40B4-BE49-F238E27FC236}">
                <a16:creationId xmlns:a16="http://schemas.microsoft.com/office/drawing/2014/main" id="{C4506582-359F-354E-8229-678A39789214}"/>
              </a:ext>
            </a:extLst>
          </p:cNvPr>
          <p:cNvGrpSpPr/>
          <p:nvPr/>
        </p:nvGrpSpPr>
        <p:grpSpPr>
          <a:xfrm>
            <a:off x="6688364" y="5476070"/>
            <a:ext cx="3949963" cy="1381769"/>
            <a:chOff x="6672135" y="5289041"/>
            <a:chExt cx="3841750" cy="1343914"/>
          </a:xfrm>
          <a:solidFill>
            <a:schemeClr val="accent1"/>
          </a:solidFill>
        </p:grpSpPr>
        <p:sp>
          <p:nvSpPr>
            <p:cNvPr id="30" name="Freeform 29">
              <a:extLst>
                <a:ext uri="{FF2B5EF4-FFF2-40B4-BE49-F238E27FC236}">
                  <a16:creationId xmlns:a16="http://schemas.microsoft.com/office/drawing/2014/main" id="{DF2171FA-3ED0-9C43-B864-B70B00FBF042}"/>
                </a:ext>
              </a:extLst>
            </p:cNvPr>
            <p:cNvSpPr/>
            <p:nvPr/>
          </p:nvSpPr>
          <p:spPr>
            <a:xfrm>
              <a:off x="9169971"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7" y="479495"/>
                    <a:pt x="323660" y="671957"/>
                  </a:cubicBezTo>
                  <a:cubicBezTo>
                    <a:pt x="324041" y="864419"/>
                    <a:pt x="480060" y="1020299"/>
                    <a:pt x="672529" y="1020509"/>
                  </a:cubicBezTo>
                  <a:moveTo>
                    <a:pt x="672529" y="0"/>
                  </a:moveTo>
                  <a:cubicBezTo>
                    <a:pt x="1043622" y="317"/>
                    <a:pt x="1344232" y="301416"/>
                    <a:pt x="1343914" y="672529"/>
                  </a:cubicBezTo>
                  <a:cubicBezTo>
                    <a:pt x="1343597" y="1043642"/>
                    <a:pt x="1042480" y="1344232"/>
                    <a:pt x="671385" y="1343915"/>
                  </a:cubicBezTo>
                  <a:cubicBezTo>
                    <a:pt x="300482" y="1343597"/>
                    <a:pt x="0" y="1042848"/>
                    <a:pt x="0" y="671957"/>
                  </a:cubicBezTo>
                  <a:cubicBezTo>
                    <a:pt x="635" y="300882"/>
                    <a:pt x="301435"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1" name="Freeform 30">
              <a:extLst>
                <a:ext uri="{FF2B5EF4-FFF2-40B4-BE49-F238E27FC236}">
                  <a16:creationId xmlns:a16="http://schemas.microsoft.com/office/drawing/2014/main" id="{107F9443-EF13-7C4E-9E4E-059C7ACDDFC6}"/>
                </a:ext>
              </a:extLst>
            </p:cNvPr>
            <p:cNvSpPr/>
            <p:nvPr/>
          </p:nvSpPr>
          <p:spPr>
            <a:xfrm>
              <a:off x="6672135"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59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6" y="479495"/>
                    <a:pt x="323659" y="671957"/>
                  </a:cubicBezTo>
                  <a:cubicBezTo>
                    <a:pt x="324041" y="864419"/>
                    <a:pt x="480060" y="1020299"/>
                    <a:pt x="672529" y="1020509"/>
                  </a:cubicBezTo>
                  <a:moveTo>
                    <a:pt x="672529" y="0"/>
                  </a:moveTo>
                  <a:cubicBezTo>
                    <a:pt x="1043622" y="317"/>
                    <a:pt x="1344232" y="301416"/>
                    <a:pt x="1343914" y="672529"/>
                  </a:cubicBezTo>
                  <a:cubicBezTo>
                    <a:pt x="1343596" y="1043642"/>
                    <a:pt x="1042480" y="1344232"/>
                    <a:pt x="671385" y="1343915"/>
                  </a:cubicBezTo>
                  <a:cubicBezTo>
                    <a:pt x="300482" y="1343597"/>
                    <a:pt x="0" y="1042848"/>
                    <a:pt x="0" y="671957"/>
                  </a:cubicBezTo>
                  <a:cubicBezTo>
                    <a:pt x="635" y="300882"/>
                    <a:pt x="301434"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27" name="Freeform 26">
            <a:extLst>
              <a:ext uri="{FF2B5EF4-FFF2-40B4-BE49-F238E27FC236}">
                <a16:creationId xmlns:a16="http://schemas.microsoft.com/office/drawing/2014/main" id="{628F90ED-DB9D-6342-8935-DB759D1ED94C}"/>
              </a:ext>
            </a:extLst>
          </p:cNvPr>
          <p:cNvSpPr/>
          <p:nvPr/>
        </p:nvSpPr>
        <p:spPr>
          <a:xfrm>
            <a:off x="8240602"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1"/>
          </a:solidFill>
          <a:ln w="6350" cap="flat">
            <a:noFill/>
            <a:prstDash val="solid"/>
            <a:miter/>
          </a:ln>
        </p:spPr>
        <p:txBody>
          <a:bodyPr rtlCol="0" anchor="ctr"/>
          <a:lstStyle/>
          <a:p>
            <a:endParaRPr lang="en-US" b="0" i="0" dirty="0">
              <a:latin typeface="Precisely Light" pitchFamily="2" charset="0"/>
            </a:endParaRPr>
          </a:p>
        </p:txBody>
      </p:sp>
      <p:sp>
        <p:nvSpPr>
          <p:cNvPr id="28" name="Freeform 27">
            <a:extLst>
              <a:ext uri="{FF2B5EF4-FFF2-40B4-BE49-F238E27FC236}">
                <a16:creationId xmlns:a16="http://schemas.microsoft.com/office/drawing/2014/main" id="{D49A6B28-F7A9-3042-A4F4-F78F3CE292C0}"/>
              </a:ext>
            </a:extLst>
          </p:cNvPr>
          <p:cNvSpPr/>
          <p:nvPr/>
        </p:nvSpPr>
        <p:spPr>
          <a:xfrm>
            <a:off x="4628181" y="5476070"/>
            <a:ext cx="1381769" cy="1381769"/>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6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66" y="864172"/>
                  <a:pt x="1020826" y="671640"/>
                </a:cubicBezTo>
                <a:cubicBezTo>
                  <a:pt x="1020687" y="479108"/>
                  <a:pt x="864489" y="323139"/>
                  <a:pt x="671957" y="323279"/>
                </a:cubicBezTo>
                <a:cubicBezTo>
                  <a:pt x="479495" y="323418"/>
                  <a:pt x="323558" y="479495"/>
                  <a:pt x="323596" y="671957"/>
                </a:cubicBezTo>
                <a:cubicBezTo>
                  <a:pt x="323983" y="864419"/>
                  <a:pt x="480003" y="1020299"/>
                  <a:pt x="672465" y="1020509"/>
                </a:cubicBezTo>
                <a:moveTo>
                  <a:pt x="672465" y="0"/>
                </a:moveTo>
                <a:cubicBezTo>
                  <a:pt x="1043578" y="279"/>
                  <a:pt x="1344194" y="301352"/>
                  <a:pt x="1343914" y="672465"/>
                </a:cubicBezTo>
                <a:cubicBezTo>
                  <a:pt x="1343635" y="1043578"/>
                  <a:pt x="1042562" y="1344168"/>
                  <a:pt x="671449" y="1343915"/>
                </a:cubicBezTo>
                <a:cubicBezTo>
                  <a:pt x="300539" y="1343660"/>
                  <a:pt x="0" y="1042867"/>
                  <a:pt x="0" y="671957"/>
                </a:cubicBezTo>
                <a:cubicBezTo>
                  <a:pt x="629" y="300908"/>
                  <a:pt x="301415" y="349"/>
                  <a:pt x="672465" y="0"/>
                </a:cubicBezTo>
              </a:path>
            </a:pathLst>
          </a:custGeom>
          <a:solidFill>
            <a:schemeClr val="accent1"/>
          </a:solidFill>
          <a:ln w="6350" cap="flat">
            <a:noFill/>
            <a:prstDash val="solid"/>
            <a:miter/>
          </a:ln>
        </p:spPr>
        <p:txBody>
          <a:bodyPr rtlCol="0" anchor="ctr"/>
          <a:lstStyle/>
          <a:p>
            <a:endParaRPr lang="en-US" b="0" i="0" dirty="0">
              <a:latin typeface="Precisely Light" pitchFamily="2" charset="0"/>
            </a:endParaRPr>
          </a:p>
        </p:txBody>
      </p:sp>
      <p:sp>
        <p:nvSpPr>
          <p:cNvPr id="29" name="Freeform 28">
            <a:extLst>
              <a:ext uri="{FF2B5EF4-FFF2-40B4-BE49-F238E27FC236}">
                <a16:creationId xmlns:a16="http://schemas.microsoft.com/office/drawing/2014/main" id="{41C02BD8-FBB6-AD43-A511-F6FB68AAB1D5}"/>
              </a:ext>
            </a:extLst>
          </p:cNvPr>
          <p:cNvSpPr/>
          <p:nvPr/>
        </p:nvSpPr>
        <p:spPr>
          <a:xfrm>
            <a:off x="6180419"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1"/>
          </a:solidFill>
          <a:ln w="6350" cap="flat">
            <a:noFill/>
            <a:prstDash val="solid"/>
            <a:miter/>
          </a:ln>
        </p:spPr>
        <p:txBody>
          <a:bodyPr rtlCol="0" anchor="ctr"/>
          <a:lstStyle/>
          <a:p>
            <a:endParaRPr lang="en-US" b="0" i="0" dirty="0">
              <a:latin typeface="Precisely Light" pitchFamily="2" charset="0"/>
            </a:endParaRPr>
          </a:p>
        </p:txBody>
      </p:sp>
      <p:sp>
        <p:nvSpPr>
          <p:cNvPr id="64" name="Title 1">
            <a:extLst>
              <a:ext uri="{FF2B5EF4-FFF2-40B4-BE49-F238E27FC236}">
                <a16:creationId xmlns:a16="http://schemas.microsoft.com/office/drawing/2014/main" id="{57CADD2C-0D0E-FC46-944C-F6EA554982FD}"/>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tx2"/>
                </a:solidFill>
                <a:latin typeface="Precisely Bold" panose="00000800000000000000" pitchFamily="2" charset="0"/>
                <a:ea typeface="+mj-ea"/>
                <a:cs typeface="+mj-cs"/>
              </a:defRPr>
            </a:lvl1pPr>
          </a:lstStyle>
          <a:p>
            <a:r>
              <a:rPr lang="en-GB" dirty="0"/>
              <a:t>Data line 2 column text (light) </a:t>
            </a:r>
          </a:p>
        </p:txBody>
      </p:sp>
      <p:sp>
        <p:nvSpPr>
          <p:cNvPr id="35" name="Text Placeholder 2">
            <a:extLst>
              <a:ext uri="{FF2B5EF4-FFF2-40B4-BE49-F238E27FC236}">
                <a16:creationId xmlns:a16="http://schemas.microsoft.com/office/drawing/2014/main" id="{997E7CA5-54B2-714D-A4D8-19C4CADC7DF6}"/>
              </a:ext>
            </a:extLst>
          </p:cNvPr>
          <p:cNvSpPr>
            <a:spLocks noGrp="1"/>
          </p:cNvSpPr>
          <p:nvPr>
            <p:ph type="body" sz="quarter" idx="16"/>
          </p:nvPr>
        </p:nvSpPr>
        <p:spPr>
          <a:xfrm>
            <a:off x="540588" y="1699651"/>
            <a:ext cx="5327949" cy="3491327"/>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7" name="Text Placeholder 2">
            <a:extLst>
              <a:ext uri="{FF2B5EF4-FFF2-40B4-BE49-F238E27FC236}">
                <a16:creationId xmlns:a16="http://schemas.microsoft.com/office/drawing/2014/main" id="{4760AC3F-9440-9149-BC85-0ADCFDD8C0E9}"/>
              </a:ext>
            </a:extLst>
          </p:cNvPr>
          <p:cNvSpPr>
            <a:spLocks noGrp="1"/>
          </p:cNvSpPr>
          <p:nvPr>
            <p:ph type="body" sz="quarter" idx="18"/>
          </p:nvPr>
        </p:nvSpPr>
        <p:spPr>
          <a:xfrm>
            <a:off x="6329498" y="1699651"/>
            <a:ext cx="5327949" cy="3491327"/>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743050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Huge statement">
    <p:bg>
      <p:bgPr>
        <a:solidFill>
          <a:schemeClr val="accent1"/>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ABE57054-379F-044C-8638-B5C77F4EFB20}"/>
              </a:ext>
            </a:extLst>
          </p:cNvPr>
          <p:cNvGrpSpPr/>
          <p:nvPr userDrawn="1"/>
        </p:nvGrpSpPr>
        <p:grpSpPr>
          <a:xfrm>
            <a:off x="11706254" y="6330013"/>
            <a:ext cx="278211" cy="330763"/>
            <a:chOff x="12902744" y="3817890"/>
            <a:chExt cx="268754" cy="319520"/>
          </a:xfrm>
          <a:solidFill>
            <a:schemeClr val="bg1"/>
          </a:solidFill>
        </p:grpSpPr>
        <p:sp>
          <p:nvSpPr>
            <p:cNvPr id="39" name="Freeform 38">
              <a:extLst>
                <a:ext uri="{FF2B5EF4-FFF2-40B4-BE49-F238E27FC236}">
                  <a16:creationId xmlns:a16="http://schemas.microsoft.com/office/drawing/2014/main" id="{AE13450C-C0A2-5E46-B8C0-94FF58D7BB08}"/>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45" name="Freeform 44">
              <a:extLst>
                <a:ext uri="{FF2B5EF4-FFF2-40B4-BE49-F238E27FC236}">
                  <a16:creationId xmlns:a16="http://schemas.microsoft.com/office/drawing/2014/main" id="{E2E63A7E-1220-5343-8230-B59DD9387418}"/>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46" name="Footer Placeholder 4">
            <a:extLst>
              <a:ext uri="{FF2B5EF4-FFF2-40B4-BE49-F238E27FC236}">
                <a16:creationId xmlns:a16="http://schemas.microsoft.com/office/drawing/2014/main" id="{D5B678D7-25EC-E14F-94B7-16A387CFC1AA}"/>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47" name="Slide Number Placeholder 5">
            <a:extLst>
              <a:ext uri="{FF2B5EF4-FFF2-40B4-BE49-F238E27FC236}">
                <a16:creationId xmlns:a16="http://schemas.microsoft.com/office/drawing/2014/main" id="{5DC4B569-86C3-4541-BFDA-84395D6CE207}"/>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
        <p:nvSpPr>
          <p:cNvPr id="48" name="Text Placeholder 2">
            <a:extLst>
              <a:ext uri="{FF2B5EF4-FFF2-40B4-BE49-F238E27FC236}">
                <a16:creationId xmlns:a16="http://schemas.microsoft.com/office/drawing/2014/main" id="{B04A3FAB-A762-274C-9EB6-FD3A9C926014}"/>
              </a:ext>
            </a:extLst>
          </p:cNvPr>
          <p:cNvSpPr>
            <a:spLocks noGrp="1"/>
          </p:cNvSpPr>
          <p:nvPr>
            <p:ph type="body" sz="quarter" idx="13" hasCustomPrompt="1"/>
          </p:nvPr>
        </p:nvSpPr>
        <p:spPr>
          <a:xfrm>
            <a:off x="2314681" y="1197934"/>
            <a:ext cx="7562638" cy="4288465"/>
          </a:xfrm>
        </p:spPr>
        <p:txBody>
          <a:bodyPr/>
          <a:lstStyle>
            <a:lvl1pPr marL="0" indent="0" algn="ctr" rtl="0" eaLnBrk="1" latinLnBrk="0" hangingPunct="1">
              <a:spcBef>
                <a:spcPct val="0"/>
              </a:spcBef>
              <a:spcAft>
                <a:spcPct val="0"/>
              </a:spcAft>
              <a:buFontTx/>
              <a:buNone/>
              <a:defRPr lang="en-GB" sz="5400" b="1" kern="1200">
                <a:solidFill>
                  <a:schemeClr val="bg1"/>
                </a:solidFill>
                <a:latin typeface="Precisely Demi" pitchFamily="2" charset="0"/>
                <a:ea typeface="+mj-ea"/>
                <a:cs typeface="+mj-cs"/>
              </a:defRPr>
            </a:lvl1pPr>
          </a:lstStyle>
          <a:p>
            <a:pPr marL="0" lvl="0" algn="ctr" rtl="0" eaLnBrk="1" latinLnBrk="0" hangingPunct="1">
              <a:spcBef>
                <a:spcPct val="0"/>
              </a:spcBef>
              <a:spcAft>
                <a:spcPct val="0"/>
              </a:spcAft>
              <a:defRPr/>
            </a:pPr>
            <a:r>
              <a:rPr lang="en-GB" dirty="0"/>
              <a:t>Large type only</a:t>
            </a:r>
            <a:br>
              <a:rPr lang="en-GB" dirty="0"/>
            </a:br>
            <a:r>
              <a:rPr lang="en-GB" dirty="0"/>
              <a:t>Lorem ipsum </a:t>
            </a:r>
            <a:r>
              <a:rPr lang="en-GB" dirty="0" err="1"/>
              <a:t>dolor</a:t>
            </a:r>
            <a:r>
              <a:rPr lang="en-GB" dirty="0"/>
              <a:t> sit </a:t>
            </a:r>
            <a:br>
              <a:rPr lang="en-GB" dirty="0"/>
            </a:br>
            <a:r>
              <a:rPr lang="en-GB" dirty="0" err="1"/>
              <a:t>amet</a:t>
            </a:r>
            <a:r>
              <a:rPr lang="en-GB" dirty="0"/>
              <a:t> et attention </a:t>
            </a:r>
            <a:br>
              <a:rPr lang="en-GB" dirty="0"/>
            </a:br>
            <a:r>
              <a:rPr lang="en-GB" dirty="0" err="1"/>
              <a:t>adipiscing</a:t>
            </a:r>
            <a:r>
              <a:rPr lang="en-GB" dirty="0"/>
              <a:t> Aelita, </a:t>
            </a:r>
            <a:br>
              <a:rPr lang="en-GB" dirty="0"/>
            </a:br>
            <a:r>
              <a:rPr lang="en-GB" dirty="0" err="1"/>
              <a:t>sed</a:t>
            </a:r>
            <a:r>
              <a:rPr lang="en-GB" dirty="0"/>
              <a:t> do </a:t>
            </a:r>
            <a:r>
              <a:rPr lang="en-GB" dirty="0" err="1"/>
              <a:t>eiusmod</a:t>
            </a:r>
            <a:endParaRPr lang="en-GB" dirty="0"/>
          </a:p>
          <a:p>
            <a:pPr marL="0" lvl="0" algn="ctr" rtl="0" eaLnBrk="1" latinLnBrk="0" hangingPunct="1">
              <a:spcBef>
                <a:spcPct val="0"/>
              </a:spcBef>
              <a:spcAft>
                <a:spcPct val="0"/>
              </a:spcAft>
              <a:defRPr/>
            </a:pPr>
            <a:endParaRPr lang="en-GB" dirty="0"/>
          </a:p>
          <a:p>
            <a:pPr marL="0" lvl="0" algn="ctr" rtl="0" eaLnBrk="1" latinLnBrk="0" hangingPunct="1">
              <a:spcBef>
                <a:spcPct val="0"/>
              </a:spcBef>
              <a:spcAft>
                <a:spcPct val="0"/>
              </a:spcAft>
              <a:defRPr/>
            </a:pPr>
            <a:endParaRPr lang="en-GB" dirty="0"/>
          </a:p>
          <a:p>
            <a:pPr marL="0" lvl="0" algn="ctr" rtl="0" eaLnBrk="1" latinLnBrk="0" hangingPunct="1">
              <a:spcBef>
                <a:spcPct val="0"/>
              </a:spcBef>
              <a:spcAft>
                <a:spcPct val="0"/>
              </a:spcAft>
              <a:defRPr/>
            </a:pPr>
            <a:endParaRPr lang="en-GB" dirty="0"/>
          </a:p>
        </p:txBody>
      </p:sp>
    </p:spTree>
    <p:extLst>
      <p:ext uri="{BB962C8B-B14F-4D97-AF65-F5344CB8AC3E}">
        <p14:creationId xmlns:p14="http://schemas.microsoft.com/office/powerpoint/2010/main" val="954577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ext and Image 1">
    <p:spTree>
      <p:nvGrpSpPr>
        <p:cNvPr id="1" name=""/>
        <p:cNvGrpSpPr/>
        <p:nvPr/>
      </p:nvGrpSpPr>
      <p:grpSpPr>
        <a:xfrm>
          <a:off x="0" y="0"/>
          <a:ext cx="0" cy="0"/>
          <a:chOff x="0" y="0"/>
          <a:chExt cx="0" cy="0"/>
        </a:xfrm>
      </p:grpSpPr>
      <p:sp>
        <p:nvSpPr>
          <p:cNvPr id="16" name="Footer Placeholder 4">
            <a:extLst>
              <a:ext uri="{FF2B5EF4-FFF2-40B4-BE49-F238E27FC236}">
                <a16:creationId xmlns:a16="http://schemas.microsoft.com/office/drawing/2014/main" id="{C99466DD-AFFA-B34D-8872-AB81C7B81062}"/>
              </a:ext>
            </a:extLst>
          </p:cNvPr>
          <p:cNvSpPr>
            <a:spLocks noGrp="1"/>
          </p:cNvSpPr>
          <p:nvPr userDrawn="1">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342561" y="267679"/>
            <a:ext cx="5327949" cy="398067"/>
          </a:xfrm>
        </p:spPr>
        <p:txBody>
          <a:bodyPr anchor="t"/>
          <a:lstStyle>
            <a:lvl1pPr algn="l">
              <a:defRPr lang="en-GB" sz="2400" b="0" i="0" kern="1200" dirty="0" smtClean="0">
                <a:solidFill>
                  <a:schemeClr val="tx1"/>
                </a:solidFill>
                <a:latin typeface="Precisely Bold" panose="00000800000000000000" pitchFamily="2" charset="0"/>
                <a:ea typeface="+mj-ea"/>
                <a:cs typeface="+mj-cs"/>
              </a:defRPr>
            </a:lvl1pPr>
          </a:lstStyle>
          <a:p>
            <a:r>
              <a:rPr lang="en-GB" dirty="0"/>
              <a:t>Tableau report 1</a:t>
            </a:r>
          </a:p>
        </p:txBody>
      </p:sp>
      <p:sp>
        <p:nvSpPr>
          <p:cNvPr id="21" name="Slide Number Placeholder 5">
            <a:extLst>
              <a:ext uri="{FF2B5EF4-FFF2-40B4-BE49-F238E27FC236}">
                <a16:creationId xmlns:a16="http://schemas.microsoft.com/office/drawing/2014/main" id="{FE920766-B14E-054D-AC23-7CBB1118E64C}"/>
              </a:ext>
            </a:extLst>
          </p:cNvPr>
          <p:cNvSpPr>
            <a:spLocks noGrp="1"/>
          </p:cNvSpPr>
          <p:nvPr userDrawn="1">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
        <p:nvSpPr>
          <p:cNvPr id="4" name="Picture Placeholder 3">
            <a:extLst>
              <a:ext uri="{FF2B5EF4-FFF2-40B4-BE49-F238E27FC236}">
                <a16:creationId xmlns:a16="http://schemas.microsoft.com/office/drawing/2014/main" id="{31E2EB96-CA59-BB46-8C76-AF28904F4EC0}"/>
              </a:ext>
            </a:extLst>
          </p:cNvPr>
          <p:cNvSpPr>
            <a:spLocks noGrp="1"/>
          </p:cNvSpPr>
          <p:nvPr>
            <p:ph type="pic" sz="quarter" idx="13" hasCustomPrompt="1"/>
          </p:nvPr>
        </p:nvSpPr>
        <p:spPr>
          <a:xfrm>
            <a:off x="342561" y="834189"/>
            <a:ext cx="11506879" cy="5165061"/>
          </a:xfrm>
          <a:solidFill>
            <a:schemeClr val="bg1">
              <a:lumMod val="85000"/>
            </a:schemeClr>
          </a:solidFill>
        </p:spPr>
        <p:txBody>
          <a:bodyPr tIns="108000"/>
          <a:lstStyle>
            <a:lvl1pPr marL="0" indent="0" algn="ctr">
              <a:buNone/>
              <a:defRPr/>
            </a:lvl1pPr>
          </a:lstStyle>
          <a:p>
            <a:r>
              <a:rPr lang="en-US" dirty="0"/>
              <a:t>Click icon to insert graphic</a:t>
            </a:r>
          </a:p>
          <a:p>
            <a:endParaRPr lang="en-US" dirty="0"/>
          </a:p>
        </p:txBody>
      </p:sp>
      <p:grpSp>
        <p:nvGrpSpPr>
          <p:cNvPr id="9" name="Group 8">
            <a:extLst>
              <a:ext uri="{FF2B5EF4-FFF2-40B4-BE49-F238E27FC236}">
                <a16:creationId xmlns:a16="http://schemas.microsoft.com/office/drawing/2014/main" id="{CBBA20BA-8DC5-834E-AE16-C13543C40F9A}"/>
              </a:ext>
            </a:extLst>
          </p:cNvPr>
          <p:cNvGrpSpPr/>
          <p:nvPr userDrawn="1"/>
        </p:nvGrpSpPr>
        <p:grpSpPr>
          <a:xfrm>
            <a:off x="11706254" y="6330013"/>
            <a:ext cx="278211" cy="330763"/>
            <a:chOff x="12902744" y="3817890"/>
            <a:chExt cx="268754" cy="319520"/>
          </a:xfrm>
          <a:solidFill>
            <a:schemeClr val="accent2"/>
          </a:solidFill>
        </p:grpSpPr>
        <p:sp>
          <p:nvSpPr>
            <p:cNvPr id="10" name="Freeform 9">
              <a:extLst>
                <a:ext uri="{FF2B5EF4-FFF2-40B4-BE49-F238E27FC236}">
                  <a16:creationId xmlns:a16="http://schemas.microsoft.com/office/drawing/2014/main" id="{4A4752F6-2FA8-564C-BA98-27DC6C3A071F}"/>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11" name="Freeform 10">
              <a:extLst>
                <a:ext uri="{FF2B5EF4-FFF2-40B4-BE49-F238E27FC236}">
                  <a16:creationId xmlns:a16="http://schemas.microsoft.com/office/drawing/2014/main" id="{4A886ABB-A075-8249-9614-65938F531951}"/>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Tree>
    <p:extLst>
      <p:ext uri="{BB962C8B-B14F-4D97-AF65-F5344CB8AC3E}">
        <p14:creationId xmlns:p14="http://schemas.microsoft.com/office/powerpoint/2010/main" val="874161057"/>
      </p:ext>
    </p:extLst>
  </p:cSld>
  <p:clrMapOvr>
    <a:masterClrMapping/>
  </p:clrMapOvr>
  <p:extLst>
    <p:ext uri="{DCECCB84-F9BA-43D5-87BE-67443E8EF086}">
      <p15:sldGuideLst xmlns:p15="http://schemas.microsoft.com/office/powerpoint/2012/main">
        <p15:guide id="1" orient="horz" pos="4128">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Text and Image 1">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FB75669-ACF3-FF49-9469-338B02E14DC8}"/>
              </a:ext>
            </a:extLst>
          </p:cNvPr>
          <p:cNvSpPr>
            <a:spLocks noGrp="1"/>
          </p:cNvSpPr>
          <p:nvPr>
            <p:ph type="ctrTitle" hasCustomPrompt="1"/>
          </p:nvPr>
        </p:nvSpPr>
        <p:spPr>
          <a:xfrm>
            <a:off x="342561" y="267679"/>
            <a:ext cx="1723983" cy="277753"/>
          </a:xfrm>
        </p:spPr>
        <p:txBody>
          <a:bodyPr anchor="t"/>
          <a:lstStyle>
            <a:lvl1pPr algn="l">
              <a:defRPr lang="en-GB" sz="1600" b="0" i="0" kern="1200" dirty="0" smtClean="0">
                <a:solidFill>
                  <a:schemeClr val="tx1"/>
                </a:solidFill>
                <a:latin typeface="Precisely Bold" panose="00000800000000000000" pitchFamily="2" charset="0"/>
                <a:ea typeface="+mj-ea"/>
                <a:cs typeface="+mj-cs"/>
              </a:defRPr>
            </a:lvl1pPr>
          </a:lstStyle>
          <a:p>
            <a:r>
              <a:rPr lang="en-GB" dirty="0"/>
              <a:t>Tableau report 2</a:t>
            </a:r>
          </a:p>
        </p:txBody>
      </p:sp>
      <p:sp>
        <p:nvSpPr>
          <p:cNvPr id="4" name="Picture Placeholder 3">
            <a:extLst>
              <a:ext uri="{FF2B5EF4-FFF2-40B4-BE49-F238E27FC236}">
                <a16:creationId xmlns:a16="http://schemas.microsoft.com/office/drawing/2014/main" id="{31E2EB96-CA59-BB46-8C76-AF28904F4EC0}"/>
              </a:ext>
            </a:extLst>
          </p:cNvPr>
          <p:cNvSpPr>
            <a:spLocks noGrp="1"/>
          </p:cNvSpPr>
          <p:nvPr>
            <p:ph type="pic" sz="quarter" idx="13" hasCustomPrompt="1"/>
          </p:nvPr>
        </p:nvSpPr>
        <p:spPr>
          <a:xfrm>
            <a:off x="0" y="665747"/>
            <a:ext cx="12192000" cy="6192254"/>
          </a:xfrm>
          <a:solidFill>
            <a:schemeClr val="bg1">
              <a:lumMod val="85000"/>
            </a:schemeClr>
          </a:solidFill>
        </p:spPr>
        <p:txBody>
          <a:bodyPr tIns="108000"/>
          <a:lstStyle>
            <a:lvl1pPr marL="0" indent="0" algn="ctr">
              <a:buNone/>
              <a:defRPr/>
            </a:lvl1pPr>
          </a:lstStyle>
          <a:p>
            <a:r>
              <a:rPr lang="en-US" dirty="0"/>
              <a:t>Click icon to insert graphic</a:t>
            </a:r>
          </a:p>
          <a:p>
            <a:endParaRPr lang="en-US" dirty="0"/>
          </a:p>
        </p:txBody>
      </p:sp>
    </p:spTree>
    <p:extLst>
      <p:ext uri="{BB962C8B-B14F-4D97-AF65-F5344CB8AC3E}">
        <p14:creationId xmlns:p14="http://schemas.microsoft.com/office/powerpoint/2010/main" val="162224915"/>
      </p:ext>
    </p:extLst>
  </p:cSld>
  <p:clrMapOvr>
    <a:masterClrMapping/>
  </p:clrMapOvr>
  <p:extLst>
    <p:ext uri="{DCECCB84-F9BA-43D5-87BE-67443E8EF086}">
      <p15:sldGuideLst xmlns:p15="http://schemas.microsoft.com/office/powerpoint/2012/main">
        <p15:guide id="1" orient="horz" pos="4128">
          <p15:clr>
            <a:srgbClr val="FBAE40"/>
          </p15:clr>
        </p15:guide>
        <p15:guide id="2" pos="3840">
          <p15:clr>
            <a:srgbClr val="FBAE4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tatement and detail">
    <p:bg>
      <p:bgPr>
        <a:solidFill>
          <a:schemeClr val="accent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98B59E9B-7A25-4B40-B189-E375F4FF5909}"/>
              </a:ext>
            </a:extLst>
          </p:cNvPr>
          <p:cNvSpPr/>
          <p:nvPr userDrawn="1"/>
        </p:nvSpPr>
        <p:spPr>
          <a:xfrm>
            <a:off x="7959777" y="0"/>
            <a:ext cx="423222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90000"/>
              </a:lnSpc>
              <a:spcBef>
                <a:spcPts val="0"/>
              </a:spcBef>
              <a:spcAft>
                <a:spcPts val="600"/>
              </a:spcAft>
            </a:pPr>
            <a:endParaRPr lang="en-US" sz="2000" dirty="0">
              <a:latin typeface="Precisely Light" pitchFamily="2" charset="0"/>
            </a:endParaRPr>
          </a:p>
        </p:txBody>
      </p:sp>
      <p:sp>
        <p:nvSpPr>
          <p:cNvPr id="25" name="Triangle 24">
            <a:extLst>
              <a:ext uri="{FF2B5EF4-FFF2-40B4-BE49-F238E27FC236}">
                <a16:creationId xmlns:a16="http://schemas.microsoft.com/office/drawing/2014/main" id="{5E933C1C-6CBD-E94E-B04B-E843480855BA}"/>
              </a:ext>
            </a:extLst>
          </p:cNvPr>
          <p:cNvSpPr/>
          <p:nvPr userDrawn="1"/>
        </p:nvSpPr>
        <p:spPr>
          <a:xfrm rot="5400000">
            <a:off x="7832697" y="3442664"/>
            <a:ext cx="482255" cy="25440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u="none" strike="noStrike" kern="1200" cap="none" spc="0" normalizeH="0" baseline="0" noProof="0" dirty="0">
              <a:ln>
                <a:noFill/>
              </a:ln>
              <a:solidFill>
                <a:srgbClr val="FFFFFF"/>
              </a:solidFill>
              <a:effectLst/>
              <a:uLnTx/>
              <a:uFillTx/>
              <a:latin typeface="Precisely Light" pitchFamily="2" charset="0"/>
              <a:ea typeface="+mn-ea"/>
              <a:cs typeface="+mn-cs"/>
            </a:endParaRPr>
          </a:p>
        </p:txBody>
      </p:sp>
      <p:grpSp>
        <p:nvGrpSpPr>
          <p:cNvPr id="9" name="Group 8">
            <a:extLst>
              <a:ext uri="{FF2B5EF4-FFF2-40B4-BE49-F238E27FC236}">
                <a16:creationId xmlns:a16="http://schemas.microsoft.com/office/drawing/2014/main" id="{EC156F76-CD73-304D-94D5-8C9FB576143D}"/>
              </a:ext>
            </a:extLst>
          </p:cNvPr>
          <p:cNvGrpSpPr/>
          <p:nvPr userDrawn="1"/>
        </p:nvGrpSpPr>
        <p:grpSpPr>
          <a:xfrm>
            <a:off x="11706254" y="6330013"/>
            <a:ext cx="278211" cy="330763"/>
            <a:chOff x="12902744" y="3817890"/>
            <a:chExt cx="268754" cy="319520"/>
          </a:xfrm>
          <a:solidFill>
            <a:schemeClr val="bg1"/>
          </a:solidFill>
        </p:grpSpPr>
        <p:sp>
          <p:nvSpPr>
            <p:cNvPr id="13" name="Freeform 12">
              <a:extLst>
                <a:ext uri="{FF2B5EF4-FFF2-40B4-BE49-F238E27FC236}">
                  <a16:creationId xmlns:a16="http://schemas.microsoft.com/office/drawing/2014/main" id="{72E9076F-DADE-3B44-BAC0-54C772B08D14}"/>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14" name="Freeform 13">
              <a:extLst>
                <a:ext uri="{FF2B5EF4-FFF2-40B4-BE49-F238E27FC236}">
                  <a16:creationId xmlns:a16="http://schemas.microsoft.com/office/drawing/2014/main" id="{7E11DED8-3F0E-6C44-AF17-F75DED0A1747}"/>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18" name="Footer Placeholder 4">
            <a:extLst>
              <a:ext uri="{FF2B5EF4-FFF2-40B4-BE49-F238E27FC236}">
                <a16:creationId xmlns:a16="http://schemas.microsoft.com/office/drawing/2014/main" id="{5C2DCD4C-E814-3D4C-9B4D-89F722FAF6F2}"/>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9" name="Slide Number Placeholder 5">
            <a:extLst>
              <a:ext uri="{FF2B5EF4-FFF2-40B4-BE49-F238E27FC236}">
                <a16:creationId xmlns:a16="http://schemas.microsoft.com/office/drawing/2014/main" id="{25B7A97E-9CAF-5044-A05C-8E45B94DD316}"/>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
        <p:nvSpPr>
          <p:cNvPr id="26" name="Text Placeholder 2">
            <a:extLst>
              <a:ext uri="{FF2B5EF4-FFF2-40B4-BE49-F238E27FC236}">
                <a16:creationId xmlns:a16="http://schemas.microsoft.com/office/drawing/2014/main" id="{3005227C-D8D0-1A49-9698-634030AC7AC4}"/>
              </a:ext>
            </a:extLst>
          </p:cNvPr>
          <p:cNvSpPr>
            <a:spLocks noGrp="1"/>
          </p:cNvSpPr>
          <p:nvPr>
            <p:ph type="body" sz="quarter" idx="17" hasCustomPrompt="1"/>
          </p:nvPr>
        </p:nvSpPr>
        <p:spPr>
          <a:xfrm>
            <a:off x="8735027" y="1380896"/>
            <a:ext cx="2681721" cy="4276954"/>
          </a:xfrm>
        </p:spPr>
        <p:txBody>
          <a:bodyPr/>
          <a:lstStyle>
            <a:lvl1pPr marL="0" indent="0">
              <a:buFontTx/>
              <a:buNone/>
              <a:defRPr lang="en-GB" sz="1600" b="0" i="0" kern="1200" dirty="0" smtClean="0">
                <a:solidFill>
                  <a:schemeClr val="bg1"/>
                </a:solidFill>
                <a:latin typeface="Precisely Light" pitchFamily="2" charset="0"/>
                <a:ea typeface="+mn-ea"/>
                <a:cs typeface="+mn-cs"/>
              </a:defRPr>
            </a:lvl1pPr>
            <a:lvl2pPr marL="180612" indent="0">
              <a:buFontTx/>
              <a:buNone/>
              <a:defRPr b="0" i="0">
                <a:latin typeface="Precisely Light" pitchFamily="2" charset="0"/>
              </a:defRPr>
            </a:lvl2pPr>
            <a:lvl3pPr marL="360362" indent="0">
              <a:buFontTx/>
              <a:buNone/>
              <a:defRPr b="0" i="0">
                <a:latin typeface="Precisely Light" pitchFamily="2" charset="0"/>
              </a:defRPr>
            </a:lvl3pPr>
            <a:lvl4pPr marL="540000" indent="0">
              <a:buFontTx/>
              <a:buNone/>
              <a:defRPr b="0" i="0">
                <a:latin typeface="Precisely Light" pitchFamily="2" charset="0"/>
              </a:defRPr>
            </a:lvl4pPr>
            <a:lvl5pPr marL="719137" indent="0">
              <a:buFontTx/>
              <a:buNone/>
              <a:defRPr b="0" i="0">
                <a:latin typeface="Precisely Light" pitchFamily="2"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r>
              <a:rPr lang="en-GB" dirty="0"/>
              <a:t> </a:t>
            </a:r>
            <a:r>
              <a:rPr lang="en-GB" dirty="0" err="1"/>
              <a:t>incididunt</a:t>
            </a:r>
            <a:r>
              <a:rPr lang="en-GB" dirty="0"/>
              <a:t> </a:t>
            </a:r>
            <a:r>
              <a:rPr lang="en-GB" dirty="0" err="1"/>
              <a:t>ut</a:t>
            </a:r>
            <a:r>
              <a:rPr lang="en-GB" dirty="0"/>
              <a:t> </a:t>
            </a:r>
            <a:r>
              <a:rPr lang="en-GB" dirty="0" err="1"/>
              <a:t>labore</a:t>
            </a:r>
            <a:r>
              <a:rPr lang="en-GB" dirty="0"/>
              <a:t> et dolore magna </a:t>
            </a:r>
            <a:r>
              <a:rPr lang="en-GB" dirty="0" err="1"/>
              <a:t>aliqua</a:t>
            </a:r>
            <a:r>
              <a:rPr lang="en-GB" dirty="0"/>
              <a:t>. Ut </a:t>
            </a:r>
            <a:r>
              <a:rPr lang="en-GB" dirty="0" err="1"/>
              <a:t>enim</a:t>
            </a:r>
            <a:r>
              <a:rPr lang="en-GB" dirty="0"/>
              <a:t> ad minim </a:t>
            </a:r>
            <a:r>
              <a:rPr lang="en-GB" dirty="0" err="1"/>
              <a:t>veniam</a:t>
            </a:r>
            <a:r>
              <a:rPr lang="en-GB" dirty="0"/>
              <a:t>, </a:t>
            </a:r>
            <a:r>
              <a:rPr lang="en-GB" dirty="0" err="1"/>
              <a:t>quis</a:t>
            </a:r>
            <a:r>
              <a:rPr lang="en-GB" dirty="0"/>
              <a:t> </a:t>
            </a:r>
            <a:r>
              <a:rPr lang="en-GB" dirty="0" err="1"/>
              <a:t>nostrud</a:t>
            </a:r>
            <a:r>
              <a:rPr lang="en-GB" dirty="0"/>
              <a:t> exercitation </a:t>
            </a:r>
            <a:r>
              <a:rPr lang="en-GB" dirty="0" err="1"/>
              <a:t>ullamco</a:t>
            </a:r>
            <a:r>
              <a:rPr lang="en-GB" dirty="0"/>
              <a:t> </a:t>
            </a:r>
            <a:r>
              <a:rPr lang="en-GB" dirty="0" err="1"/>
              <a:t>laboris</a:t>
            </a:r>
            <a:r>
              <a:rPr lang="en-GB" dirty="0"/>
              <a:t> nisi </a:t>
            </a:r>
            <a:r>
              <a:rPr lang="en-GB" dirty="0" err="1"/>
              <a:t>ut</a:t>
            </a:r>
            <a:r>
              <a:rPr lang="en-GB" dirty="0"/>
              <a:t> </a:t>
            </a:r>
            <a:r>
              <a:rPr lang="en-GB" dirty="0" err="1"/>
              <a:t>aliquip</a:t>
            </a:r>
            <a:r>
              <a:rPr lang="en-GB" dirty="0"/>
              <a:t> ex </a:t>
            </a:r>
            <a:r>
              <a:rPr lang="en-GB" dirty="0" err="1"/>
              <a:t>ea</a:t>
            </a:r>
            <a:r>
              <a:rPr lang="en-GB" dirty="0"/>
              <a:t> </a:t>
            </a:r>
            <a:r>
              <a:rPr lang="en-GB" dirty="0" err="1"/>
              <a:t>commodo</a:t>
            </a:r>
            <a:r>
              <a:rPr lang="en-GB" dirty="0"/>
              <a:t> </a:t>
            </a:r>
            <a:r>
              <a:rPr lang="en-GB" dirty="0" err="1"/>
              <a:t>consequat</a:t>
            </a:r>
            <a:r>
              <a:rPr lang="en-GB" dirty="0"/>
              <a:t>. Duis </a:t>
            </a:r>
            <a:r>
              <a:rPr lang="en-GB" dirty="0" err="1"/>
              <a:t>aute</a:t>
            </a:r>
            <a:r>
              <a:rPr lang="en-GB" dirty="0"/>
              <a:t> </a:t>
            </a:r>
            <a:r>
              <a:rPr lang="en-GB" dirty="0" err="1"/>
              <a:t>irure</a:t>
            </a:r>
            <a:r>
              <a:rPr lang="en-GB" dirty="0"/>
              <a:t> </a:t>
            </a:r>
            <a:r>
              <a:rPr lang="en-GB" dirty="0" err="1"/>
              <a:t>dolor</a:t>
            </a:r>
            <a:r>
              <a:rPr lang="en-GB" dirty="0"/>
              <a:t> in </a:t>
            </a:r>
            <a:r>
              <a:rPr lang="en-GB" dirty="0" err="1"/>
              <a:t>reprehenderit</a:t>
            </a:r>
            <a:r>
              <a:rPr lang="en-GB" dirty="0"/>
              <a:t> in </a:t>
            </a:r>
            <a:r>
              <a:rPr lang="en-GB" dirty="0" err="1"/>
              <a:t>voluptate</a:t>
            </a:r>
            <a:r>
              <a:rPr lang="en-GB" dirty="0"/>
              <a:t> </a:t>
            </a:r>
            <a:r>
              <a:rPr lang="en-GB" dirty="0" err="1"/>
              <a:t>velit</a:t>
            </a:r>
            <a:r>
              <a:rPr lang="en-GB" dirty="0"/>
              <a:t> </a:t>
            </a:r>
            <a:r>
              <a:rPr lang="en-GB" dirty="0" err="1"/>
              <a:t>esse</a:t>
            </a:r>
            <a:r>
              <a:rPr lang="en-GB" dirty="0"/>
              <a:t> </a:t>
            </a:r>
            <a:r>
              <a:rPr lang="en-GB" dirty="0" err="1"/>
              <a:t>cillum</a:t>
            </a:r>
            <a:r>
              <a:rPr lang="en-GB" dirty="0"/>
              <a:t> dolore </a:t>
            </a:r>
            <a:r>
              <a:rPr lang="en-GB" dirty="0" err="1"/>
              <a:t>eu</a:t>
            </a:r>
            <a:r>
              <a:rPr lang="en-GB" dirty="0"/>
              <a:t> </a:t>
            </a:r>
            <a:r>
              <a:rPr lang="en-GB" dirty="0" err="1"/>
              <a:t>fugiat</a:t>
            </a:r>
            <a:r>
              <a:rPr lang="en-GB" dirty="0"/>
              <a:t> </a:t>
            </a:r>
            <a:r>
              <a:rPr lang="en-GB" dirty="0" err="1"/>
              <a:t>nulla</a:t>
            </a:r>
            <a:r>
              <a:rPr lang="en-GB" dirty="0"/>
              <a:t> </a:t>
            </a:r>
            <a:r>
              <a:rPr lang="en-GB" dirty="0" err="1"/>
              <a:t>pariatur</a:t>
            </a:r>
            <a:r>
              <a:rPr lang="en-GB" dirty="0"/>
              <a:t>. </a:t>
            </a:r>
            <a:r>
              <a:rPr lang="en-GB" dirty="0" err="1"/>
              <a:t>Excepteur</a:t>
            </a:r>
            <a:r>
              <a:rPr lang="en-GB" dirty="0"/>
              <a:t> </a:t>
            </a:r>
            <a:r>
              <a:rPr lang="en-GB" dirty="0" err="1"/>
              <a:t>sint</a:t>
            </a:r>
            <a:r>
              <a:rPr lang="en-GB" dirty="0"/>
              <a:t> </a:t>
            </a:r>
            <a:r>
              <a:rPr lang="en-GB" dirty="0" err="1"/>
              <a:t>occaecat</a:t>
            </a:r>
            <a:r>
              <a:rPr lang="en-GB" dirty="0"/>
              <a:t> </a:t>
            </a:r>
            <a:r>
              <a:rPr lang="en-GB" dirty="0" err="1"/>
              <a:t>cupidatat</a:t>
            </a:r>
            <a:r>
              <a:rPr lang="en-GB" dirty="0"/>
              <a:t> non </a:t>
            </a:r>
            <a:r>
              <a:rPr lang="en-GB" dirty="0" err="1"/>
              <a:t>proident</a:t>
            </a:r>
            <a:r>
              <a:rPr lang="en-GB" dirty="0"/>
              <a:t>, sunt in culpa qui </a:t>
            </a:r>
            <a:r>
              <a:rPr lang="en-GB" dirty="0" err="1"/>
              <a:t>officia</a:t>
            </a:r>
            <a:r>
              <a:rPr lang="en-GB" dirty="0"/>
              <a:t> </a:t>
            </a:r>
            <a:r>
              <a:rPr lang="en-GB" dirty="0" err="1"/>
              <a:t>deserunt</a:t>
            </a:r>
            <a:r>
              <a:rPr lang="en-GB" dirty="0"/>
              <a:t> </a:t>
            </a:r>
            <a:r>
              <a:rPr lang="en-GB" dirty="0" err="1"/>
              <a:t>mollit</a:t>
            </a:r>
            <a:r>
              <a:rPr lang="en-GB" dirty="0"/>
              <a:t> </a:t>
            </a:r>
            <a:r>
              <a:rPr lang="en-GB" dirty="0" err="1"/>
              <a:t>anim</a:t>
            </a:r>
            <a:r>
              <a:rPr lang="en-GB" dirty="0"/>
              <a:t> id </a:t>
            </a:r>
            <a:r>
              <a:rPr lang="en-GB" dirty="0" err="1"/>
              <a:t>est</a:t>
            </a:r>
            <a:r>
              <a:rPr lang="en-GB" dirty="0"/>
              <a:t> </a:t>
            </a:r>
            <a:r>
              <a:rPr lang="en-GB" dirty="0" err="1"/>
              <a:t>laborum</a:t>
            </a:r>
            <a:endParaRPr lang="en-GB" dirty="0"/>
          </a:p>
          <a:p>
            <a:pPr lvl="0"/>
            <a:endParaRPr lang="en-GB" dirty="0"/>
          </a:p>
        </p:txBody>
      </p:sp>
      <p:sp>
        <p:nvSpPr>
          <p:cNvPr id="27" name="Text Placeholder 4">
            <a:extLst>
              <a:ext uri="{FF2B5EF4-FFF2-40B4-BE49-F238E27FC236}">
                <a16:creationId xmlns:a16="http://schemas.microsoft.com/office/drawing/2014/main" id="{C0AE49B8-2106-4B44-B2BD-05CD37F44FC7}"/>
              </a:ext>
            </a:extLst>
          </p:cNvPr>
          <p:cNvSpPr>
            <a:spLocks noGrp="1"/>
          </p:cNvSpPr>
          <p:nvPr>
            <p:ph type="body" sz="quarter" idx="18" hasCustomPrompt="1"/>
          </p:nvPr>
        </p:nvSpPr>
        <p:spPr>
          <a:xfrm>
            <a:off x="870828" y="1202331"/>
            <a:ext cx="6415797" cy="4255493"/>
          </a:xfrm>
        </p:spPr>
        <p:txBody>
          <a:bodyPr/>
          <a:lstStyle>
            <a:lvl1pPr marL="0" indent="0">
              <a:buFontTx/>
              <a:buNone/>
              <a:defRPr lang="en-GB" sz="5400" b="1" kern="1200" dirty="0" smtClean="0">
                <a:solidFill>
                  <a:schemeClr val="bg1"/>
                </a:solidFill>
                <a:latin typeface="Precisely Demi" pitchFamily="2" charset="0"/>
                <a:ea typeface="+mj-ea"/>
                <a:cs typeface="+mj-cs"/>
              </a:defRPr>
            </a:lvl1pPr>
          </a:lstStyle>
          <a:p>
            <a:pPr lvl="0"/>
            <a:r>
              <a:rPr lang="en-GB" dirty="0"/>
              <a:t>Large type only Lorem ipsum </a:t>
            </a:r>
            <a:r>
              <a:rPr lang="en-GB" dirty="0" err="1"/>
              <a:t>dolor</a:t>
            </a:r>
            <a:r>
              <a:rPr lang="en-GB" dirty="0"/>
              <a:t> sit </a:t>
            </a:r>
            <a:r>
              <a:rPr lang="en-GB" dirty="0" err="1"/>
              <a:t>amet</a:t>
            </a:r>
            <a:r>
              <a:rPr lang="en-GB" dirty="0"/>
              <a:t> </a:t>
            </a:r>
            <a:r>
              <a:rPr lang="en-GB" dirty="0" err="1"/>
              <a:t>consectur</a:t>
            </a:r>
            <a:r>
              <a:rPr lang="en-GB" dirty="0"/>
              <a:t> </a:t>
            </a:r>
            <a:r>
              <a:rPr lang="en-GB" dirty="0" err="1"/>
              <a:t>adipiscing</a:t>
            </a:r>
            <a:r>
              <a:rPr lang="en-GB" dirty="0"/>
              <a:t> Aelita, </a:t>
            </a:r>
            <a:r>
              <a:rPr lang="en-GB" dirty="0" err="1"/>
              <a:t>sed</a:t>
            </a:r>
            <a:r>
              <a:rPr lang="en-GB" dirty="0"/>
              <a:t> do </a:t>
            </a:r>
            <a:r>
              <a:rPr lang="en-GB" dirty="0" err="1"/>
              <a:t>eiusmod</a:t>
            </a:r>
            <a:endParaRPr lang="en-GB" dirty="0"/>
          </a:p>
          <a:p>
            <a:pPr lvl="0"/>
            <a:endParaRPr lang="en-GB" dirty="0"/>
          </a:p>
          <a:p>
            <a:pPr lvl="0"/>
            <a:endParaRPr lang="en-GB" dirty="0"/>
          </a:p>
          <a:p>
            <a:pPr lvl="0"/>
            <a:endParaRPr lang="en-GB" dirty="0"/>
          </a:p>
        </p:txBody>
      </p:sp>
    </p:spTree>
    <p:extLst>
      <p:ext uri="{BB962C8B-B14F-4D97-AF65-F5344CB8AC3E}">
        <p14:creationId xmlns:p14="http://schemas.microsoft.com/office/powerpoint/2010/main" val="3147636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Statement and detail">
    <p:bg>
      <p:bgPr>
        <a:solidFill>
          <a:schemeClr val="accent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F7D6962-8770-5A4C-B74A-CC2E589D7695}"/>
              </a:ext>
            </a:extLst>
          </p:cNvPr>
          <p:cNvSpPr/>
          <p:nvPr userDrawn="1"/>
        </p:nvSpPr>
        <p:spPr>
          <a:xfrm>
            <a:off x="1" y="0"/>
            <a:ext cx="55149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90000"/>
              </a:lnSpc>
              <a:spcBef>
                <a:spcPts val="0"/>
              </a:spcBef>
              <a:spcAft>
                <a:spcPts val="600"/>
              </a:spcAft>
            </a:pPr>
            <a:endParaRPr lang="en-US" sz="2000" dirty="0">
              <a:latin typeface="Precisely Light" pitchFamily="2" charset="0"/>
            </a:endParaRPr>
          </a:p>
        </p:txBody>
      </p:sp>
      <p:grpSp>
        <p:nvGrpSpPr>
          <p:cNvPr id="9" name="Group 8">
            <a:extLst>
              <a:ext uri="{FF2B5EF4-FFF2-40B4-BE49-F238E27FC236}">
                <a16:creationId xmlns:a16="http://schemas.microsoft.com/office/drawing/2014/main" id="{EC156F76-CD73-304D-94D5-8C9FB576143D}"/>
              </a:ext>
            </a:extLst>
          </p:cNvPr>
          <p:cNvGrpSpPr/>
          <p:nvPr userDrawn="1"/>
        </p:nvGrpSpPr>
        <p:grpSpPr>
          <a:xfrm>
            <a:off x="11706254" y="6330013"/>
            <a:ext cx="278211" cy="330763"/>
            <a:chOff x="12902744" y="3817890"/>
            <a:chExt cx="268754" cy="319520"/>
          </a:xfrm>
          <a:solidFill>
            <a:schemeClr val="bg1"/>
          </a:solidFill>
        </p:grpSpPr>
        <p:sp>
          <p:nvSpPr>
            <p:cNvPr id="13" name="Freeform 12">
              <a:extLst>
                <a:ext uri="{FF2B5EF4-FFF2-40B4-BE49-F238E27FC236}">
                  <a16:creationId xmlns:a16="http://schemas.microsoft.com/office/drawing/2014/main" id="{72E9076F-DADE-3B44-BAC0-54C772B08D14}"/>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14" name="Freeform 13">
              <a:extLst>
                <a:ext uri="{FF2B5EF4-FFF2-40B4-BE49-F238E27FC236}">
                  <a16:creationId xmlns:a16="http://schemas.microsoft.com/office/drawing/2014/main" id="{7E11DED8-3F0E-6C44-AF17-F75DED0A1747}"/>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18" name="Footer Placeholder 4">
            <a:extLst>
              <a:ext uri="{FF2B5EF4-FFF2-40B4-BE49-F238E27FC236}">
                <a16:creationId xmlns:a16="http://schemas.microsoft.com/office/drawing/2014/main" id="{5C2DCD4C-E814-3D4C-9B4D-89F722FAF6F2}"/>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9" name="Slide Number Placeholder 5">
            <a:extLst>
              <a:ext uri="{FF2B5EF4-FFF2-40B4-BE49-F238E27FC236}">
                <a16:creationId xmlns:a16="http://schemas.microsoft.com/office/drawing/2014/main" id="{25B7A97E-9CAF-5044-A05C-8E45B94DD316}"/>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
        <p:nvSpPr>
          <p:cNvPr id="16" name="Text Placeholder 2">
            <a:extLst>
              <a:ext uri="{FF2B5EF4-FFF2-40B4-BE49-F238E27FC236}">
                <a16:creationId xmlns:a16="http://schemas.microsoft.com/office/drawing/2014/main" id="{92FE9C50-FD15-4344-BB8A-0298C27B3D6C}"/>
              </a:ext>
            </a:extLst>
          </p:cNvPr>
          <p:cNvSpPr>
            <a:spLocks noGrp="1"/>
          </p:cNvSpPr>
          <p:nvPr>
            <p:ph type="body" sz="quarter" idx="13" hasCustomPrompt="1"/>
          </p:nvPr>
        </p:nvSpPr>
        <p:spPr>
          <a:xfrm>
            <a:off x="-1" y="519275"/>
            <a:ext cx="12191999" cy="4009863"/>
          </a:xfrm>
        </p:spPr>
        <p:txBody>
          <a:bodyPr/>
          <a:lstStyle>
            <a:lvl1pPr marL="0" indent="0" algn="ctr">
              <a:buFontTx/>
              <a:buNone/>
              <a:defRPr lang="en-GB" sz="33400" kern="1200" dirty="0" smtClean="0">
                <a:solidFill>
                  <a:schemeClr val="bg1"/>
                </a:solidFill>
                <a:latin typeface="Precisely Bold" panose="00000800000000000000" pitchFamily="2" charset="0"/>
                <a:ea typeface="+mj-ea"/>
                <a:cs typeface="+mj-cs"/>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marL="0" lvl="0" algn="ctr" defTabSz="711200" rtl="0" eaLnBrk="1" latinLnBrk="0" hangingPunct="1">
              <a:spcBef>
                <a:spcPct val="0"/>
              </a:spcBef>
              <a:spcAft>
                <a:spcPct val="0"/>
              </a:spcAft>
              <a:defRPr/>
            </a:pPr>
            <a:r>
              <a:rPr lang="en-GB" dirty="0"/>
              <a:t>enter</a:t>
            </a:r>
          </a:p>
        </p:txBody>
      </p:sp>
      <p:sp>
        <p:nvSpPr>
          <p:cNvPr id="21" name="Text Placeholder 4">
            <a:extLst>
              <a:ext uri="{FF2B5EF4-FFF2-40B4-BE49-F238E27FC236}">
                <a16:creationId xmlns:a16="http://schemas.microsoft.com/office/drawing/2014/main" id="{710DEBC3-7658-B14C-82DB-99FC967783A3}"/>
              </a:ext>
            </a:extLst>
          </p:cNvPr>
          <p:cNvSpPr>
            <a:spLocks noGrp="1"/>
          </p:cNvSpPr>
          <p:nvPr>
            <p:ph type="body" sz="quarter" idx="14" hasCustomPrompt="1"/>
          </p:nvPr>
        </p:nvSpPr>
        <p:spPr>
          <a:xfrm>
            <a:off x="869162" y="1054293"/>
            <a:ext cx="3283745" cy="1145982"/>
          </a:xfrm>
        </p:spPr>
        <p:txBody>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tabLst/>
              <a:defRPr lang="en-GB" sz="1600" b="0" i="0" kern="1200" dirty="0" smtClean="0">
                <a:solidFill>
                  <a:schemeClr val="bg1"/>
                </a:solidFill>
                <a:latin typeface="Precisely Light" pitchFamily="2" charset="0"/>
                <a:ea typeface="+mn-ea"/>
                <a:cs typeface="+mn-cs"/>
              </a:defRPr>
            </a:lvl1pPr>
            <a:lvl2pPr marL="180612" indent="0">
              <a:buFontTx/>
              <a:buNone/>
              <a:defRPr b="0" i="0">
                <a:solidFill>
                  <a:schemeClr val="bg1"/>
                </a:solidFill>
                <a:latin typeface="Precisely Light" pitchFamily="2" charset="0"/>
              </a:defRPr>
            </a:lvl2pPr>
            <a:lvl3pPr marL="360362" indent="0">
              <a:buFontTx/>
              <a:buNone/>
              <a:defRPr b="0" i="0">
                <a:solidFill>
                  <a:schemeClr val="bg1"/>
                </a:solidFill>
                <a:latin typeface="Precisely Light" pitchFamily="2" charset="0"/>
              </a:defRPr>
            </a:lvl3pPr>
            <a:lvl4pPr marL="540000" indent="0">
              <a:buFontTx/>
              <a:buNone/>
              <a:defRPr b="0" i="0">
                <a:solidFill>
                  <a:schemeClr val="bg1"/>
                </a:solidFill>
                <a:latin typeface="Precisely Light" pitchFamily="2" charset="0"/>
              </a:defRPr>
            </a:lvl4pPr>
            <a:lvl5pPr marL="719137" indent="0">
              <a:buFontTx/>
              <a:buNone/>
              <a:defRPr b="0" i="0">
                <a:solidFill>
                  <a:schemeClr val="bg1"/>
                </a:solidFill>
                <a:latin typeface="Precisely Light" pitchFamily="2"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endParaRPr lang="en-GB" dirty="0"/>
          </a:p>
          <a:p>
            <a:pPr lvl="0"/>
            <a:endParaRPr lang="en-GB" dirty="0"/>
          </a:p>
        </p:txBody>
      </p:sp>
      <p:sp>
        <p:nvSpPr>
          <p:cNvPr id="29" name="Text Placeholder 4">
            <a:extLst>
              <a:ext uri="{FF2B5EF4-FFF2-40B4-BE49-F238E27FC236}">
                <a16:creationId xmlns:a16="http://schemas.microsoft.com/office/drawing/2014/main" id="{DB052E5A-2F6F-184C-BB58-2A7BE530299D}"/>
              </a:ext>
            </a:extLst>
          </p:cNvPr>
          <p:cNvSpPr>
            <a:spLocks noGrp="1"/>
          </p:cNvSpPr>
          <p:nvPr>
            <p:ph type="body" sz="quarter" idx="15" hasCustomPrompt="1"/>
          </p:nvPr>
        </p:nvSpPr>
        <p:spPr>
          <a:xfrm>
            <a:off x="7122698" y="5199424"/>
            <a:ext cx="3975017" cy="1029926"/>
          </a:xfrm>
        </p:spPr>
        <p:txBody>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tabLst/>
              <a:defRPr lang="en-GB" sz="1600" b="0" i="0" kern="1200" dirty="0" smtClean="0">
                <a:solidFill>
                  <a:schemeClr val="bg1"/>
                </a:solidFill>
                <a:latin typeface="Precisely Light" pitchFamily="2" charset="0"/>
                <a:ea typeface="+mn-ea"/>
                <a:cs typeface="+mn-cs"/>
              </a:defRPr>
            </a:lvl1pPr>
            <a:lvl2pPr marL="180612" indent="0">
              <a:buFontTx/>
              <a:buNone/>
              <a:defRPr b="0" i="0">
                <a:solidFill>
                  <a:schemeClr val="bg1"/>
                </a:solidFill>
                <a:latin typeface="Precisely Light" pitchFamily="2" charset="0"/>
              </a:defRPr>
            </a:lvl2pPr>
            <a:lvl3pPr marL="360362" indent="0">
              <a:buFontTx/>
              <a:buNone/>
              <a:defRPr b="0" i="0">
                <a:solidFill>
                  <a:schemeClr val="bg1"/>
                </a:solidFill>
                <a:latin typeface="Precisely Light" pitchFamily="2" charset="0"/>
              </a:defRPr>
            </a:lvl3pPr>
            <a:lvl4pPr marL="540000" indent="0">
              <a:buFontTx/>
              <a:buNone/>
              <a:defRPr b="0" i="0">
                <a:solidFill>
                  <a:schemeClr val="bg1"/>
                </a:solidFill>
                <a:latin typeface="Precisely Light" pitchFamily="2" charset="0"/>
              </a:defRPr>
            </a:lvl4pPr>
            <a:lvl5pPr marL="719137" indent="0">
              <a:buFontTx/>
              <a:buNone/>
              <a:defRPr b="0" i="0">
                <a:solidFill>
                  <a:schemeClr val="bg1"/>
                </a:solidFill>
                <a:latin typeface="Precisely Light" pitchFamily="2" charset="0"/>
              </a:defRPr>
            </a:lvl5pPr>
          </a:lstStyle>
          <a:p>
            <a:pPr lvl="0"/>
            <a:r>
              <a:rPr lang="en-GB" dirty="0"/>
              <a:t>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 </a:t>
            </a:r>
            <a:r>
              <a:rPr lang="en-GB" dirty="0" err="1"/>
              <a:t>sed</a:t>
            </a:r>
            <a:r>
              <a:rPr lang="en-GB" dirty="0"/>
              <a:t> do </a:t>
            </a:r>
            <a:r>
              <a:rPr lang="en-GB" dirty="0" err="1"/>
              <a:t>eiusmod</a:t>
            </a:r>
            <a:r>
              <a:rPr lang="en-GB" dirty="0"/>
              <a:t> </a:t>
            </a:r>
            <a:r>
              <a:rPr lang="en-GB" dirty="0" err="1"/>
              <a:t>tempor</a:t>
            </a:r>
            <a:endParaRPr lang="en-GB" dirty="0"/>
          </a:p>
          <a:p>
            <a:pPr lvl="0"/>
            <a:endParaRPr lang="en-GB" dirty="0"/>
          </a:p>
        </p:txBody>
      </p:sp>
    </p:spTree>
    <p:extLst>
      <p:ext uri="{BB962C8B-B14F-4D97-AF65-F5344CB8AC3E}">
        <p14:creationId xmlns:p14="http://schemas.microsoft.com/office/powerpoint/2010/main" val="2980522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DBA62DA-16F5-6441-9B3C-42837D5ED9A1}"/>
              </a:ext>
            </a:extLst>
          </p:cNvPr>
          <p:cNvSpPr>
            <a:spLocks noGrp="1"/>
          </p:cNvSpPr>
          <p:nvPr>
            <p:ph type="body" sz="quarter" idx="10" hasCustomPrompt="1"/>
          </p:nvPr>
        </p:nvSpPr>
        <p:spPr>
          <a:xfrm>
            <a:off x="495300" y="1663700"/>
            <a:ext cx="10689384" cy="471206"/>
          </a:xfrm>
        </p:spPr>
        <p:txBody>
          <a:bodyPr/>
          <a:lstStyle>
            <a:lvl1pPr marL="0" indent="0">
              <a:buFontTx/>
              <a:buNone/>
              <a:defRPr b="0" i="0">
                <a:latin typeface="Precisely Light" pitchFamily="2" charset="0"/>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lvl="0"/>
            <a:r>
              <a:rPr lang="en-GB" dirty="0"/>
              <a:t>Precisely light </a:t>
            </a:r>
            <a:r>
              <a:rPr lang="en-GB" dirty="0" err="1"/>
              <a:t>abcdefghijklmnopqrstuvwxyz</a:t>
            </a:r>
            <a:r>
              <a:rPr lang="en-GB" dirty="0"/>
              <a:t> 12345678910 </a:t>
            </a:r>
            <a:endParaRPr lang="en-US" dirty="0"/>
          </a:p>
        </p:txBody>
      </p:sp>
      <p:sp>
        <p:nvSpPr>
          <p:cNvPr id="4" name="Title 1">
            <a:extLst>
              <a:ext uri="{FF2B5EF4-FFF2-40B4-BE49-F238E27FC236}">
                <a16:creationId xmlns:a16="http://schemas.microsoft.com/office/drawing/2014/main" id="{D7FE90CF-B882-0A47-9E17-7B3B67CDA8BB}"/>
              </a:ext>
            </a:extLst>
          </p:cNvPr>
          <p:cNvSpPr>
            <a:spLocks noGrp="1"/>
          </p:cNvSpPr>
          <p:nvPr>
            <p:ph type="ctrTitle" hasCustomPrompt="1"/>
          </p:nvPr>
        </p:nvSpPr>
        <p:spPr>
          <a:xfrm>
            <a:off x="540588" y="621647"/>
            <a:ext cx="1068938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dirty="0"/>
              <a:t>Precisely font</a:t>
            </a:r>
          </a:p>
        </p:txBody>
      </p:sp>
      <p:sp>
        <p:nvSpPr>
          <p:cNvPr id="8" name="Text Placeholder 2">
            <a:extLst>
              <a:ext uri="{FF2B5EF4-FFF2-40B4-BE49-F238E27FC236}">
                <a16:creationId xmlns:a16="http://schemas.microsoft.com/office/drawing/2014/main" id="{66E00D60-A1D9-6F4A-93A3-AC78DE81E65B}"/>
              </a:ext>
            </a:extLst>
          </p:cNvPr>
          <p:cNvSpPr>
            <a:spLocks noGrp="1"/>
          </p:cNvSpPr>
          <p:nvPr>
            <p:ph type="body" sz="quarter" idx="13" hasCustomPrompt="1"/>
          </p:nvPr>
        </p:nvSpPr>
        <p:spPr>
          <a:xfrm>
            <a:off x="495300" y="2159746"/>
            <a:ext cx="10689384" cy="471206"/>
          </a:xfrm>
        </p:spPr>
        <p:txBody>
          <a:bodyPr/>
          <a:lstStyle>
            <a:lvl1pPr marL="0" indent="0">
              <a:buFontTx/>
              <a:buNone/>
              <a:defRPr b="0" i="0">
                <a:latin typeface="Precisely Light" pitchFamily="2" charset="0"/>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lvl="0"/>
            <a:r>
              <a:rPr lang="en-GB" dirty="0"/>
              <a:t>Precisely light italic </a:t>
            </a:r>
            <a:r>
              <a:rPr lang="en-GB" dirty="0" err="1"/>
              <a:t>abcdefghijklmnopqrstuvwxyz</a:t>
            </a:r>
            <a:r>
              <a:rPr lang="en-GB" dirty="0"/>
              <a:t> 12345678910</a:t>
            </a:r>
            <a:endParaRPr lang="en-US" dirty="0"/>
          </a:p>
        </p:txBody>
      </p:sp>
      <p:sp>
        <p:nvSpPr>
          <p:cNvPr id="14" name="Text Placeholder 2">
            <a:extLst>
              <a:ext uri="{FF2B5EF4-FFF2-40B4-BE49-F238E27FC236}">
                <a16:creationId xmlns:a16="http://schemas.microsoft.com/office/drawing/2014/main" id="{2FC02832-3FA9-C040-908D-D2D48AD92215}"/>
              </a:ext>
            </a:extLst>
          </p:cNvPr>
          <p:cNvSpPr>
            <a:spLocks noGrp="1"/>
          </p:cNvSpPr>
          <p:nvPr>
            <p:ph type="body" sz="quarter" idx="14" hasCustomPrompt="1"/>
          </p:nvPr>
        </p:nvSpPr>
        <p:spPr>
          <a:xfrm>
            <a:off x="495300" y="2819400"/>
            <a:ext cx="10689384" cy="471206"/>
          </a:xfrm>
        </p:spPr>
        <p:txBody>
          <a:bodyPr/>
          <a:lstStyle>
            <a:lvl1pPr marL="0" indent="0">
              <a:buFontTx/>
              <a:buNone/>
              <a:defRPr b="0" i="0">
                <a:latin typeface="Precisely" pitchFamily="2" charset="0"/>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lvl="0"/>
            <a:r>
              <a:rPr lang="en-GB" dirty="0"/>
              <a:t>Precisely Regular </a:t>
            </a:r>
            <a:r>
              <a:rPr lang="en-GB" dirty="0" err="1"/>
              <a:t>abcdefghijklmnopqrstuvwxyz</a:t>
            </a:r>
            <a:r>
              <a:rPr lang="en-GB" dirty="0"/>
              <a:t> 12345678910 </a:t>
            </a:r>
            <a:endParaRPr lang="en-US" dirty="0"/>
          </a:p>
        </p:txBody>
      </p:sp>
      <p:sp>
        <p:nvSpPr>
          <p:cNvPr id="15" name="Text Placeholder 2">
            <a:extLst>
              <a:ext uri="{FF2B5EF4-FFF2-40B4-BE49-F238E27FC236}">
                <a16:creationId xmlns:a16="http://schemas.microsoft.com/office/drawing/2014/main" id="{3D7411D0-8BA1-9E45-B4F8-46C2F1FF1AC1}"/>
              </a:ext>
            </a:extLst>
          </p:cNvPr>
          <p:cNvSpPr>
            <a:spLocks noGrp="1"/>
          </p:cNvSpPr>
          <p:nvPr>
            <p:ph type="body" sz="quarter" idx="15" hasCustomPrompt="1"/>
          </p:nvPr>
        </p:nvSpPr>
        <p:spPr>
          <a:xfrm>
            <a:off x="495300" y="3315446"/>
            <a:ext cx="10689384" cy="471206"/>
          </a:xfrm>
        </p:spPr>
        <p:txBody>
          <a:bodyPr/>
          <a:lstStyle>
            <a:lvl1pPr marL="0" indent="0">
              <a:buFontTx/>
              <a:buNone/>
              <a:defRPr b="0" i="0">
                <a:latin typeface="Precisely Light" pitchFamily="2" charset="0"/>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lvl="0"/>
            <a:r>
              <a:rPr lang="en-GB" dirty="0"/>
              <a:t>Precisely Regular italic </a:t>
            </a:r>
            <a:r>
              <a:rPr lang="en-GB" dirty="0" err="1"/>
              <a:t>abcdefghijklmnopqrstuvwxyz</a:t>
            </a:r>
            <a:r>
              <a:rPr lang="en-GB" dirty="0"/>
              <a:t> 12345678910</a:t>
            </a:r>
            <a:endParaRPr lang="en-US" dirty="0"/>
          </a:p>
        </p:txBody>
      </p:sp>
      <p:sp>
        <p:nvSpPr>
          <p:cNvPr id="16" name="Text Placeholder 2">
            <a:extLst>
              <a:ext uri="{FF2B5EF4-FFF2-40B4-BE49-F238E27FC236}">
                <a16:creationId xmlns:a16="http://schemas.microsoft.com/office/drawing/2014/main" id="{6493EE63-9BB6-6647-9315-7C30692975F2}"/>
              </a:ext>
            </a:extLst>
          </p:cNvPr>
          <p:cNvSpPr>
            <a:spLocks noGrp="1"/>
          </p:cNvSpPr>
          <p:nvPr>
            <p:ph type="body" sz="quarter" idx="16" hasCustomPrompt="1"/>
          </p:nvPr>
        </p:nvSpPr>
        <p:spPr>
          <a:xfrm>
            <a:off x="495300" y="4000500"/>
            <a:ext cx="10689384" cy="471206"/>
          </a:xfrm>
        </p:spPr>
        <p:txBody>
          <a:bodyPr/>
          <a:lstStyle>
            <a:lvl1pPr marL="0" indent="0">
              <a:buFontTx/>
              <a:buNone/>
              <a:defRPr b="0" i="0">
                <a:latin typeface="Precisely Bold" panose="00000800000000000000" pitchFamily="2" charset="0"/>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lvl="0"/>
            <a:r>
              <a:rPr lang="en-GB" dirty="0"/>
              <a:t>Precisely Bold </a:t>
            </a:r>
            <a:r>
              <a:rPr lang="en-GB" dirty="0" err="1"/>
              <a:t>abcdefghijklmnopqrstuvwxyz</a:t>
            </a:r>
            <a:r>
              <a:rPr lang="en-GB" dirty="0"/>
              <a:t> 12345678910 </a:t>
            </a:r>
            <a:endParaRPr lang="en-US" dirty="0"/>
          </a:p>
        </p:txBody>
      </p:sp>
      <p:sp>
        <p:nvSpPr>
          <p:cNvPr id="17" name="Text Placeholder 2">
            <a:extLst>
              <a:ext uri="{FF2B5EF4-FFF2-40B4-BE49-F238E27FC236}">
                <a16:creationId xmlns:a16="http://schemas.microsoft.com/office/drawing/2014/main" id="{3CE3366A-EB05-CF4D-9A5E-2FCF81A1746A}"/>
              </a:ext>
            </a:extLst>
          </p:cNvPr>
          <p:cNvSpPr>
            <a:spLocks noGrp="1"/>
          </p:cNvSpPr>
          <p:nvPr>
            <p:ph type="body" sz="quarter" idx="17" hasCustomPrompt="1"/>
          </p:nvPr>
        </p:nvSpPr>
        <p:spPr>
          <a:xfrm>
            <a:off x="495300" y="4496546"/>
            <a:ext cx="10689384" cy="471206"/>
          </a:xfrm>
        </p:spPr>
        <p:txBody>
          <a:bodyPr/>
          <a:lstStyle>
            <a:lvl1pPr marL="0" indent="0">
              <a:buFontTx/>
              <a:buNone/>
              <a:defRPr b="0" i="0">
                <a:latin typeface="Precisely Bold It" pitchFamily="2" charset="0"/>
              </a:defRPr>
            </a:lvl1pPr>
            <a:lvl2pPr marL="180612" indent="0">
              <a:buFontTx/>
              <a:buNone/>
              <a:defRPr/>
            </a:lvl2pPr>
            <a:lvl3pPr marL="360362" indent="0">
              <a:buFontTx/>
              <a:buNone/>
              <a:defRPr/>
            </a:lvl3pPr>
            <a:lvl4pPr marL="540000" indent="0">
              <a:buFontTx/>
              <a:buNone/>
              <a:defRPr/>
            </a:lvl4pPr>
            <a:lvl5pPr marL="719137" indent="0">
              <a:buFontTx/>
              <a:buNone/>
              <a:defRPr/>
            </a:lvl5pPr>
          </a:lstStyle>
          <a:p>
            <a:pPr lvl="0"/>
            <a:r>
              <a:rPr lang="en-GB" dirty="0"/>
              <a:t>Precisely Bold italic </a:t>
            </a:r>
            <a:r>
              <a:rPr lang="en-GB" dirty="0" err="1"/>
              <a:t>abcdefghijklmnopqrstuvwxyz</a:t>
            </a:r>
            <a:r>
              <a:rPr lang="en-GB" dirty="0"/>
              <a:t> 12345678910</a:t>
            </a:r>
            <a:endParaRPr lang="en-US" dirty="0"/>
          </a:p>
        </p:txBody>
      </p:sp>
    </p:spTree>
    <p:extLst>
      <p:ext uri="{BB962C8B-B14F-4D97-AF65-F5344CB8AC3E}">
        <p14:creationId xmlns:p14="http://schemas.microsoft.com/office/powerpoint/2010/main" val="38261364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quote">
    <p:bg>
      <p:bgPr>
        <a:solidFill>
          <a:schemeClr val="accent2"/>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A812E62-27FB-FA42-94D5-C22C056DC559}"/>
              </a:ext>
            </a:extLst>
          </p:cNvPr>
          <p:cNvPicPr>
            <a:picLocks noChangeAspect="1"/>
          </p:cNvPicPr>
          <p:nvPr userDrawn="1"/>
        </p:nvPicPr>
        <p:blipFill rotWithShape="1">
          <a:blip r:embed="rId2"/>
          <a:srcRect l="3407" t="4600" r="4600" b="3407"/>
          <a:stretch/>
        </p:blipFill>
        <p:spPr>
          <a:xfrm>
            <a:off x="0" y="0"/>
            <a:ext cx="12192000" cy="6858000"/>
          </a:xfrm>
          <a:prstGeom prst="rect">
            <a:avLst/>
          </a:prstGeom>
        </p:spPr>
      </p:pic>
      <p:sp>
        <p:nvSpPr>
          <p:cNvPr id="10" name="Text Placeholder 2">
            <a:extLst>
              <a:ext uri="{FF2B5EF4-FFF2-40B4-BE49-F238E27FC236}">
                <a16:creationId xmlns:a16="http://schemas.microsoft.com/office/drawing/2014/main" id="{FAA59D49-EE65-2A4A-8860-D006A054B514}"/>
              </a:ext>
            </a:extLst>
          </p:cNvPr>
          <p:cNvSpPr>
            <a:spLocks noGrp="1"/>
          </p:cNvSpPr>
          <p:nvPr>
            <p:ph type="body" sz="quarter" idx="10" hasCustomPrompt="1"/>
          </p:nvPr>
        </p:nvSpPr>
        <p:spPr>
          <a:xfrm>
            <a:off x="2584398" y="1496537"/>
            <a:ext cx="6343650" cy="3577972"/>
          </a:xfrm>
        </p:spPr>
        <p:txBody>
          <a:bodyPr anchor="ctr"/>
          <a:lstStyle>
            <a:lvl1pPr marL="0" indent="0" algn="ctr">
              <a:buFontTx/>
              <a:buNone/>
              <a:defRPr kumimoji="0" lang="en-GB" sz="4000" b="0" i="0" u="none" strike="noStrike" kern="1200" cap="none" spc="0" normalizeH="0" baseline="0" dirty="0" smtClean="0">
                <a:ln>
                  <a:noFill/>
                </a:ln>
                <a:solidFill>
                  <a:srgbClr val="FFFFFF"/>
                </a:solidFill>
                <a:effectLst/>
                <a:uLnTx/>
                <a:uFillTx/>
                <a:latin typeface="Precisely Light" pitchFamily="2" charset="0"/>
                <a:ea typeface="+mj-ea"/>
                <a:cs typeface="+mj-cs"/>
              </a:defRPr>
            </a:lvl1pPr>
            <a:lvl2pPr marL="215900" indent="0">
              <a:buFontTx/>
              <a:buNone/>
              <a:defRPr/>
            </a:lvl2pPr>
            <a:lvl3pPr marL="393700" indent="0">
              <a:buFontTx/>
              <a:buNone/>
              <a:defRPr/>
            </a:lvl3pPr>
            <a:lvl4pPr marL="571500" indent="0">
              <a:buFontTx/>
              <a:buNone/>
              <a:defRPr/>
            </a:lvl4pPr>
            <a:lvl5pPr marL="711200" indent="0">
              <a:buFontTx/>
              <a:buNone/>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a:t>“Large quote slide</a:t>
            </a:r>
            <a:br>
              <a:rPr lang="en-GB"/>
            </a:br>
            <a:r>
              <a:rPr lang="en-GB"/>
              <a:t>Lorem ipsum </a:t>
            </a:r>
            <a:r>
              <a:rPr lang="en-GB" err="1"/>
              <a:t>dolor</a:t>
            </a:r>
            <a:r>
              <a:rPr lang="en-GB"/>
              <a:t> sit </a:t>
            </a:r>
            <a:br>
              <a:rPr lang="en-GB"/>
            </a:br>
            <a:r>
              <a:rPr lang="en-GB" err="1"/>
              <a:t>amet</a:t>
            </a:r>
            <a:r>
              <a:rPr lang="en-GB"/>
              <a:t>, </a:t>
            </a:r>
            <a:r>
              <a:rPr lang="en-GB" err="1"/>
              <a:t>consectetur</a:t>
            </a:r>
            <a:r>
              <a:rPr lang="en-GB"/>
              <a:t> </a:t>
            </a:r>
            <a:br>
              <a:rPr lang="en-GB"/>
            </a:br>
            <a:r>
              <a:rPr lang="en-GB" err="1"/>
              <a:t>adipiscing</a:t>
            </a:r>
            <a:r>
              <a:rPr lang="en-GB"/>
              <a:t> Aelita, </a:t>
            </a:r>
            <a:br>
              <a:rPr lang="en-GB"/>
            </a:br>
            <a:r>
              <a:rPr lang="en-GB" err="1"/>
              <a:t>sed</a:t>
            </a:r>
            <a:r>
              <a:rPr lang="en-GB"/>
              <a:t> do </a:t>
            </a:r>
            <a:r>
              <a:rPr lang="en-GB" err="1"/>
              <a:t>eiusmod</a:t>
            </a:r>
            <a:r>
              <a:rPr lang="en-GB"/>
              <a:t>”</a:t>
            </a:r>
          </a:p>
        </p:txBody>
      </p:sp>
      <p:sp>
        <p:nvSpPr>
          <p:cNvPr id="16" name="Title 1">
            <a:extLst>
              <a:ext uri="{FF2B5EF4-FFF2-40B4-BE49-F238E27FC236}">
                <a16:creationId xmlns:a16="http://schemas.microsoft.com/office/drawing/2014/main" id="{C44FF280-9DBB-6A4D-953A-B5CE97507F4B}"/>
              </a:ext>
            </a:extLst>
          </p:cNvPr>
          <p:cNvSpPr>
            <a:spLocks noGrp="1"/>
          </p:cNvSpPr>
          <p:nvPr>
            <p:ph type="ctrTitle" hasCustomPrompt="1"/>
          </p:nvPr>
        </p:nvSpPr>
        <p:spPr>
          <a:xfrm>
            <a:off x="2584397" y="5361463"/>
            <a:ext cx="6343651" cy="425879"/>
          </a:xfrm>
        </p:spPr>
        <p:txBody>
          <a:bodyPr anchor="t"/>
          <a:lstStyle>
            <a:lvl1pPr marL="0" algn="ctr" defTabSz="914400" rtl="0" eaLnBrk="1" latinLnBrk="0" hangingPunct="1">
              <a:lnSpc>
                <a:spcPct val="90000"/>
              </a:lnSpc>
              <a:spcBef>
                <a:spcPct val="0"/>
              </a:spcBef>
              <a:buNone/>
              <a:defRPr lang="en-US" sz="2000" b="0" i="0" kern="1200" dirty="0">
                <a:solidFill>
                  <a:schemeClr val="bg1"/>
                </a:solidFill>
                <a:latin typeface="Precisely Bold" panose="00000800000000000000" pitchFamily="2" charset="0"/>
                <a:ea typeface="+mj-ea"/>
                <a:cs typeface="+mj-cs"/>
              </a:defRPr>
            </a:lvl1pPr>
          </a:lstStyle>
          <a:p>
            <a:r>
              <a:rPr lang="en-GB"/>
              <a:t>Name Surname</a:t>
            </a:r>
            <a:br>
              <a:rPr lang="en-GB"/>
            </a:br>
            <a:endParaRPr lang="en-GB"/>
          </a:p>
        </p:txBody>
      </p:sp>
      <p:grpSp>
        <p:nvGrpSpPr>
          <p:cNvPr id="11" name="Group 10">
            <a:extLst>
              <a:ext uri="{FF2B5EF4-FFF2-40B4-BE49-F238E27FC236}">
                <a16:creationId xmlns:a16="http://schemas.microsoft.com/office/drawing/2014/main" id="{20E4C4F9-243A-1F4E-9BB3-92884652151A}"/>
              </a:ext>
            </a:extLst>
          </p:cNvPr>
          <p:cNvGrpSpPr/>
          <p:nvPr userDrawn="1"/>
        </p:nvGrpSpPr>
        <p:grpSpPr>
          <a:xfrm>
            <a:off x="11706254" y="6330013"/>
            <a:ext cx="278211" cy="330763"/>
            <a:chOff x="12902744" y="3817890"/>
            <a:chExt cx="268754" cy="319520"/>
          </a:xfrm>
          <a:solidFill>
            <a:schemeClr val="bg1"/>
          </a:solidFill>
        </p:grpSpPr>
        <p:sp>
          <p:nvSpPr>
            <p:cNvPr id="14" name="Freeform 13">
              <a:extLst>
                <a:ext uri="{FF2B5EF4-FFF2-40B4-BE49-F238E27FC236}">
                  <a16:creationId xmlns:a16="http://schemas.microsoft.com/office/drawing/2014/main" id="{F12CBB01-8F31-F144-8EC7-5EAF18B371B7}"/>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5" name="Freeform 14">
              <a:extLst>
                <a:ext uri="{FF2B5EF4-FFF2-40B4-BE49-F238E27FC236}">
                  <a16:creationId xmlns:a16="http://schemas.microsoft.com/office/drawing/2014/main" id="{4F4F3AC7-4113-7A4C-96A5-ABCC46A7AB1D}"/>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
        <p:nvSpPr>
          <p:cNvPr id="18" name="Footer Placeholder 4">
            <a:extLst>
              <a:ext uri="{FF2B5EF4-FFF2-40B4-BE49-F238E27FC236}">
                <a16:creationId xmlns:a16="http://schemas.microsoft.com/office/drawing/2014/main" id="{E5D907C0-F211-F14A-BF41-13F6CE9A6A5F}"/>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9" name="Slide Number Placeholder 5">
            <a:extLst>
              <a:ext uri="{FF2B5EF4-FFF2-40B4-BE49-F238E27FC236}">
                <a16:creationId xmlns:a16="http://schemas.microsoft.com/office/drawing/2014/main" id="{AF046E7D-AB5F-154E-B3DF-6398469931F0}"/>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a:p>
        </p:txBody>
      </p:sp>
    </p:spTree>
    <p:extLst>
      <p:ext uri="{BB962C8B-B14F-4D97-AF65-F5344CB8AC3E}">
        <p14:creationId xmlns:p14="http://schemas.microsoft.com/office/powerpoint/2010/main" val="19348875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A1B334-F2DD-49C5-A85A-BB23B2EDE9B2}"/>
              </a:ext>
            </a:extLst>
          </p:cNvPr>
          <p:cNvSpPr>
            <a:spLocks noGrp="1"/>
          </p:cNvSpPr>
          <p:nvPr>
            <p:ph type="dt" sz="half" idx="10"/>
          </p:nvPr>
        </p:nvSpPr>
        <p:spPr/>
        <p:txBody>
          <a:bodyPr/>
          <a:lstStyle/>
          <a:p>
            <a:fld id="{36D67D92-57BC-4305-B252-166248F37EDE}" type="datetimeFigureOut">
              <a:rPr lang="en-US" smtClean="0"/>
              <a:t>2/9/2023</a:t>
            </a:fld>
            <a:endParaRPr lang="en-US"/>
          </a:p>
        </p:txBody>
      </p:sp>
      <p:sp>
        <p:nvSpPr>
          <p:cNvPr id="3" name="Footer Placeholder 2">
            <a:extLst>
              <a:ext uri="{FF2B5EF4-FFF2-40B4-BE49-F238E27FC236}">
                <a16:creationId xmlns:a16="http://schemas.microsoft.com/office/drawing/2014/main" id="{EFFEF4E8-7472-4B32-937C-FD8D98D8F19B}"/>
              </a:ext>
            </a:extLst>
          </p:cNvPr>
          <p:cNvSpPr>
            <a:spLocks noGrp="1"/>
          </p:cNvSpPr>
          <p:nvPr>
            <p:ph type="ftr" sz="quarter" idx="11"/>
          </p:nvPr>
        </p:nvSpPr>
        <p:spPr/>
        <p:txBody>
          <a:bodyPr/>
          <a:lstStyle/>
          <a:p>
            <a:r>
              <a:rPr lang="en-US" dirty="0"/>
              <a:t>Enter the current topic section title here</a:t>
            </a:r>
          </a:p>
        </p:txBody>
      </p:sp>
      <p:sp>
        <p:nvSpPr>
          <p:cNvPr id="4" name="Slide Number Placeholder 3">
            <a:extLst>
              <a:ext uri="{FF2B5EF4-FFF2-40B4-BE49-F238E27FC236}">
                <a16:creationId xmlns:a16="http://schemas.microsoft.com/office/drawing/2014/main" id="{E12A78DA-4ADB-4C67-A063-A4F5E87EB517}"/>
              </a:ext>
            </a:extLst>
          </p:cNvPr>
          <p:cNvSpPr>
            <a:spLocks noGrp="1"/>
          </p:cNvSpPr>
          <p:nvPr>
            <p:ph type="sldNum" sz="quarter" idx="12"/>
          </p:nvPr>
        </p:nvSpPr>
        <p:spPr/>
        <p:txBody>
          <a:bodyPr/>
          <a:lstStyle/>
          <a:p>
            <a:fld id="{66FFAA2D-FDFC-459B-B611-8029AD5F8788}" type="slidenum">
              <a:rPr lang="en-US" smtClean="0"/>
              <a:t>‹#›</a:t>
            </a:fld>
            <a:endParaRPr lang="en-US"/>
          </a:p>
        </p:txBody>
      </p:sp>
    </p:spTree>
    <p:extLst>
      <p:ext uri="{BB962C8B-B14F-4D97-AF65-F5344CB8AC3E}">
        <p14:creationId xmlns:p14="http://schemas.microsoft.com/office/powerpoint/2010/main" val="24379705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3A1D965-191F-E546-BB38-58857CCC29E1}"/>
              </a:ext>
            </a:extLst>
          </p:cNvPr>
          <p:cNvPicPr>
            <a:picLocks noChangeAspect="1"/>
          </p:cNvPicPr>
          <p:nvPr userDrawn="1"/>
        </p:nvPicPr>
        <p:blipFill>
          <a:blip r:embed="rId2"/>
          <a:srcRect/>
          <a:stretch/>
        </p:blipFill>
        <p:spPr>
          <a:xfrm>
            <a:off x="0" y="0"/>
            <a:ext cx="12192000" cy="6858000"/>
          </a:xfrm>
          <a:prstGeom prst="rect">
            <a:avLst/>
          </a:prstGeom>
        </p:spPr>
      </p:pic>
      <p:sp>
        <p:nvSpPr>
          <p:cNvPr id="21" name="Title 1">
            <a:extLst>
              <a:ext uri="{FF2B5EF4-FFF2-40B4-BE49-F238E27FC236}">
                <a16:creationId xmlns:a16="http://schemas.microsoft.com/office/drawing/2014/main" id="{F24E9ED3-DB2E-FE42-87AD-FA065A147699}"/>
              </a:ext>
            </a:extLst>
          </p:cNvPr>
          <p:cNvSpPr>
            <a:spLocks noGrp="1"/>
          </p:cNvSpPr>
          <p:nvPr>
            <p:ph type="ctrTitle" hasCustomPrompt="1"/>
          </p:nvPr>
        </p:nvSpPr>
        <p:spPr>
          <a:xfrm>
            <a:off x="578223" y="3146057"/>
            <a:ext cx="5618181" cy="577584"/>
          </a:xfrm>
        </p:spPr>
        <p:txBody>
          <a:bodyPr anchor="b"/>
          <a:lstStyle>
            <a:lvl1pPr marL="0" algn="l" defTabSz="914400" rtl="0" eaLnBrk="1" latinLnBrk="0" hangingPunct="1">
              <a:lnSpc>
                <a:spcPct val="80000"/>
              </a:lnSpc>
              <a:spcBef>
                <a:spcPct val="0"/>
              </a:spcBef>
              <a:buNone/>
              <a:defRPr lang="en-US" sz="4500" b="0" i="0" kern="1200" dirty="0">
                <a:solidFill>
                  <a:schemeClr val="bg1"/>
                </a:solidFill>
                <a:latin typeface="Precisely Bold" panose="00000800000000000000" pitchFamily="2" charset="0"/>
                <a:ea typeface="+mj-ea"/>
                <a:cs typeface="+mj-cs"/>
              </a:defRPr>
            </a:lvl1pPr>
          </a:lstStyle>
          <a:p>
            <a:r>
              <a:rPr lang="en-GB" dirty="0"/>
              <a:t>Presentation cover </a:t>
            </a:r>
          </a:p>
        </p:txBody>
      </p:sp>
      <p:sp>
        <p:nvSpPr>
          <p:cNvPr id="22" name="Subtitle 2">
            <a:extLst>
              <a:ext uri="{FF2B5EF4-FFF2-40B4-BE49-F238E27FC236}">
                <a16:creationId xmlns:a16="http://schemas.microsoft.com/office/drawing/2014/main" id="{3EA8F0C7-76A8-FB4F-8DA8-2931EE26D975}"/>
              </a:ext>
            </a:extLst>
          </p:cNvPr>
          <p:cNvSpPr>
            <a:spLocks noGrp="1"/>
          </p:cNvSpPr>
          <p:nvPr>
            <p:ph type="subTitle" idx="1" hasCustomPrompt="1"/>
          </p:nvPr>
        </p:nvSpPr>
        <p:spPr>
          <a:xfrm>
            <a:off x="578223" y="3814684"/>
            <a:ext cx="5618181" cy="349564"/>
          </a:xfrm>
        </p:spPr>
        <p:txBody>
          <a:bodyPr anchor="t"/>
          <a:lstStyle>
            <a:lvl1pPr marL="0" indent="0" algn="l">
              <a:buNone/>
              <a:defRPr lang="en-GB" sz="2200" b="0" i="0" kern="1200" dirty="0" smtClean="0">
                <a:solidFill>
                  <a:schemeClr val="bg1"/>
                </a:solidFill>
                <a:latin typeface="Precisely Light" pitchFamily="2" charset="0"/>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Presentation subtitle if required</a:t>
            </a:r>
          </a:p>
          <a:p>
            <a:endParaRPr lang="en-GB" dirty="0"/>
          </a:p>
        </p:txBody>
      </p:sp>
      <p:sp>
        <p:nvSpPr>
          <p:cNvPr id="29" name="Text Placeholder 27">
            <a:extLst>
              <a:ext uri="{FF2B5EF4-FFF2-40B4-BE49-F238E27FC236}">
                <a16:creationId xmlns:a16="http://schemas.microsoft.com/office/drawing/2014/main" id="{44600739-CAB2-AC40-A6DD-B031E1A8CCF3}"/>
              </a:ext>
            </a:extLst>
          </p:cNvPr>
          <p:cNvSpPr>
            <a:spLocks noGrp="1"/>
          </p:cNvSpPr>
          <p:nvPr>
            <p:ph type="body" sz="quarter" idx="10" hasCustomPrompt="1"/>
          </p:nvPr>
        </p:nvSpPr>
        <p:spPr>
          <a:xfrm>
            <a:off x="578223" y="6264824"/>
            <a:ext cx="2197100" cy="133722"/>
          </a:xfrm>
        </p:spPr>
        <p:txBody>
          <a:bodyPr/>
          <a:lstStyle>
            <a:lvl1pPr marL="0" indent="0" algn="l" defTabSz="914400" rtl="0" eaLnBrk="1" latinLnBrk="0" hangingPunct="1">
              <a:lnSpc>
                <a:spcPct val="90000"/>
              </a:lnSpc>
              <a:spcBef>
                <a:spcPts val="1000"/>
              </a:spcBef>
              <a:buClr>
                <a:schemeClr val="accent1"/>
              </a:buClr>
              <a:buFont typeface="Arial" panose="020B0604020202020204" pitchFamily="34" charset="0"/>
              <a:buNone/>
              <a:defRPr lang="en-GB" sz="1000" b="0" i="0" kern="1200" dirty="0" smtClean="0">
                <a:solidFill>
                  <a:schemeClr val="bg1"/>
                </a:solidFill>
                <a:latin typeface="Precisely Light" pitchFamily="2" charset="0"/>
                <a:ea typeface="+mn-ea"/>
                <a:cs typeface="+mn-cs"/>
              </a:defRPr>
            </a:lvl1pPr>
            <a:lvl2pPr marL="215900" indent="0">
              <a:buFontTx/>
              <a:buNone/>
              <a:defRPr>
                <a:solidFill>
                  <a:schemeClr val="bg1"/>
                </a:solidFill>
              </a:defRPr>
            </a:lvl2pPr>
            <a:lvl3pPr marL="393700" indent="0">
              <a:buFontTx/>
              <a:buNone/>
              <a:defRPr>
                <a:solidFill>
                  <a:schemeClr val="bg1"/>
                </a:solidFill>
              </a:defRPr>
            </a:lvl3pPr>
            <a:lvl4pPr marL="571500" indent="0">
              <a:buFontTx/>
              <a:buNone/>
              <a:defRPr>
                <a:solidFill>
                  <a:schemeClr val="bg1"/>
                </a:solidFill>
              </a:defRPr>
            </a:lvl4pPr>
            <a:lvl5pPr marL="711200" indent="0">
              <a:buFontTx/>
              <a:buNone/>
              <a:defRPr>
                <a:solidFill>
                  <a:schemeClr val="bg1"/>
                </a:solidFill>
              </a:defRPr>
            </a:lvl5pPr>
          </a:lstStyle>
          <a:p>
            <a:pPr lvl="0"/>
            <a:r>
              <a:rPr lang="en-GB" dirty="0"/>
              <a:t>Month DD, YYYY</a:t>
            </a:r>
          </a:p>
        </p:txBody>
      </p:sp>
      <p:sp>
        <p:nvSpPr>
          <p:cNvPr id="9" name="Text Placeholder 27">
            <a:extLst>
              <a:ext uri="{FF2B5EF4-FFF2-40B4-BE49-F238E27FC236}">
                <a16:creationId xmlns:a16="http://schemas.microsoft.com/office/drawing/2014/main" id="{0F208FD8-F22B-C64A-80C6-1EE7D54C8F55}"/>
              </a:ext>
            </a:extLst>
          </p:cNvPr>
          <p:cNvSpPr>
            <a:spLocks noGrp="1"/>
          </p:cNvSpPr>
          <p:nvPr>
            <p:ph type="body" sz="quarter" idx="11" hasCustomPrompt="1"/>
          </p:nvPr>
        </p:nvSpPr>
        <p:spPr>
          <a:xfrm>
            <a:off x="578221" y="5177703"/>
            <a:ext cx="2835539" cy="349564"/>
          </a:xfrm>
        </p:spPr>
        <p:txBody>
          <a:bodyPr/>
          <a:lstStyle>
            <a:lvl1pPr marL="0" marR="0" indent="0" algn="l" defTabSz="914400" rtl="0" eaLnBrk="1" fontAlgn="auto" latinLnBrk="0" hangingPunct="1">
              <a:lnSpc>
                <a:spcPct val="100000"/>
              </a:lnSpc>
              <a:spcBef>
                <a:spcPts val="700"/>
              </a:spcBef>
              <a:spcAft>
                <a:spcPts val="0"/>
              </a:spcAft>
              <a:buClr>
                <a:schemeClr val="accent1"/>
              </a:buClr>
              <a:buSzTx/>
              <a:buFont typeface="Arial" panose="020B0604020202020204" pitchFamily="34" charset="0"/>
              <a:buNone/>
              <a:tabLst/>
              <a:defRPr lang="en-GB" sz="1800" b="0" i="0" kern="1200" dirty="0" smtClean="0">
                <a:solidFill>
                  <a:schemeClr val="bg1"/>
                </a:solidFill>
                <a:latin typeface="Precisely Light" pitchFamily="2" charset="0"/>
                <a:ea typeface="+mn-ea"/>
                <a:cs typeface="+mn-cs"/>
              </a:defRPr>
            </a:lvl1pPr>
            <a:lvl2pPr marL="215900" indent="0">
              <a:buFontTx/>
              <a:buNone/>
              <a:defRPr>
                <a:solidFill>
                  <a:schemeClr val="bg1"/>
                </a:solidFill>
              </a:defRPr>
            </a:lvl2pPr>
            <a:lvl3pPr marL="393700" indent="0">
              <a:buFontTx/>
              <a:buNone/>
              <a:defRPr>
                <a:solidFill>
                  <a:schemeClr val="bg1"/>
                </a:solidFill>
              </a:defRPr>
            </a:lvl3pPr>
            <a:lvl4pPr marL="571500" indent="0">
              <a:buFontTx/>
              <a:buNone/>
              <a:defRPr>
                <a:solidFill>
                  <a:schemeClr val="bg1"/>
                </a:solidFill>
              </a:defRPr>
            </a:lvl4pPr>
            <a:lvl5pPr marL="711200" indent="0">
              <a:buFontTx/>
              <a:buNone/>
              <a:defRPr>
                <a:solidFill>
                  <a:schemeClr val="bg1"/>
                </a:solidFill>
              </a:defRPr>
            </a:lvl5pPr>
          </a:lstStyle>
          <a:p>
            <a:pPr marL="0" marR="0" lvl="0" indent="0" algn="l" defTabSz="914400" rtl="0" eaLnBrk="1" fontAlgn="auto" latinLnBrk="0" hangingPunct="1">
              <a:lnSpc>
                <a:spcPct val="90000"/>
              </a:lnSpc>
              <a:spcBef>
                <a:spcPts val="1000"/>
              </a:spcBef>
              <a:spcAft>
                <a:spcPts val="0"/>
              </a:spcAft>
              <a:buClr>
                <a:schemeClr val="accent1"/>
              </a:buClr>
              <a:buSzTx/>
              <a:buFont typeface="Arial" panose="020B0604020202020204" pitchFamily="34" charset="0"/>
              <a:buNone/>
              <a:tabLst/>
              <a:defRPr/>
            </a:pPr>
            <a:r>
              <a:rPr lang="en-GB" dirty="0"/>
              <a:t>Presenter Name | Title</a:t>
            </a:r>
          </a:p>
        </p:txBody>
      </p:sp>
      <p:grpSp>
        <p:nvGrpSpPr>
          <p:cNvPr id="2" name="Graphic 37">
            <a:extLst>
              <a:ext uri="{FF2B5EF4-FFF2-40B4-BE49-F238E27FC236}">
                <a16:creationId xmlns:a16="http://schemas.microsoft.com/office/drawing/2014/main" id="{B9EA58FD-2063-B343-914A-6A2323D033BD}"/>
              </a:ext>
            </a:extLst>
          </p:cNvPr>
          <p:cNvGrpSpPr/>
          <p:nvPr/>
        </p:nvGrpSpPr>
        <p:grpSpPr>
          <a:xfrm>
            <a:off x="618862" y="388334"/>
            <a:ext cx="1673922" cy="428999"/>
            <a:chOff x="578222" y="459455"/>
            <a:chExt cx="1673922" cy="428999"/>
          </a:xfrm>
          <a:solidFill>
            <a:srgbClr val="FFFFFF"/>
          </a:solidFill>
        </p:grpSpPr>
        <p:sp>
          <p:nvSpPr>
            <p:cNvPr id="3" name="Freeform 2">
              <a:extLst>
                <a:ext uri="{FF2B5EF4-FFF2-40B4-BE49-F238E27FC236}">
                  <a16:creationId xmlns:a16="http://schemas.microsoft.com/office/drawing/2014/main" id="{92184564-D90C-E74D-B52C-2888D4B4030F}"/>
                </a:ext>
              </a:extLst>
            </p:cNvPr>
            <p:cNvSpPr/>
            <p:nvPr/>
          </p:nvSpPr>
          <p:spPr>
            <a:xfrm>
              <a:off x="631472" y="569786"/>
              <a:ext cx="214762" cy="214601"/>
            </a:xfrm>
            <a:custGeom>
              <a:avLst/>
              <a:gdLst>
                <a:gd name="connsiteX0" fmla="*/ 107381 w 214762"/>
                <a:gd name="connsiteY0" fmla="*/ 0 h 214601"/>
                <a:gd name="connsiteX1" fmla="*/ 0 w 214762"/>
                <a:gd name="connsiteY1" fmla="*/ 107301 h 214601"/>
                <a:gd name="connsiteX2" fmla="*/ 107381 w 214762"/>
                <a:gd name="connsiteY2" fmla="*/ 214601 h 214601"/>
                <a:gd name="connsiteX3" fmla="*/ 214763 w 214762"/>
                <a:gd name="connsiteY3" fmla="*/ 107301 h 214601"/>
                <a:gd name="connsiteX4" fmla="*/ 214763 w 214762"/>
                <a:gd name="connsiteY4" fmla="*/ 107252 h 214601"/>
                <a:gd name="connsiteX5" fmla="*/ 107381 w 214762"/>
                <a:gd name="connsiteY5" fmla="*/ 0 h 214601"/>
                <a:gd name="connsiteX6" fmla="*/ 107381 w 214762"/>
                <a:gd name="connsiteY6" fmla="*/ 161237 h 214601"/>
                <a:gd name="connsiteX7" fmla="*/ 53405 w 214762"/>
                <a:gd name="connsiteY7" fmla="*/ 107301 h 214601"/>
                <a:gd name="connsiteX8" fmla="*/ 107381 w 214762"/>
                <a:gd name="connsiteY8" fmla="*/ 53365 h 214601"/>
                <a:gd name="connsiteX9" fmla="*/ 161358 w 214762"/>
                <a:gd name="connsiteY9" fmla="*/ 107301 h 214601"/>
                <a:gd name="connsiteX10" fmla="*/ 107381 w 214762"/>
                <a:gd name="connsiteY10" fmla="*/ 161188 h 21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762" h="214601">
                  <a:moveTo>
                    <a:pt x="107381" y="0"/>
                  </a:moveTo>
                  <a:cubicBezTo>
                    <a:pt x="48076" y="0"/>
                    <a:pt x="0" y="48040"/>
                    <a:pt x="0" y="107301"/>
                  </a:cubicBezTo>
                  <a:cubicBezTo>
                    <a:pt x="0" y="166562"/>
                    <a:pt x="48076" y="214601"/>
                    <a:pt x="107381" y="214601"/>
                  </a:cubicBezTo>
                  <a:cubicBezTo>
                    <a:pt x="166687" y="214601"/>
                    <a:pt x="214763" y="166562"/>
                    <a:pt x="214763" y="107301"/>
                  </a:cubicBezTo>
                  <a:cubicBezTo>
                    <a:pt x="214763" y="107284"/>
                    <a:pt x="214763" y="107269"/>
                    <a:pt x="214763" y="107252"/>
                  </a:cubicBezTo>
                  <a:cubicBezTo>
                    <a:pt x="214736" y="48011"/>
                    <a:pt x="166667" y="0"/>
                    <a:pt x="107381" y="0"/>
                  </a:cubicBezTo>
                  <a:close/>
                  <a:moveTo>
                    <a:pt x="107381" y="161237"/>
                  </a:moveTo>
                  <a:cubicBezTo>
                    <a:pt x="77571" y="161237"/>
                    <a:pt x="53405" y="137089"/>
                    <a:pt x="53405" y="107301"/>
                  </a:cubicBezTo>
                  <a:cubicBezTo>
                    <a:pt x="53405" y="77513"/>
                    <a:pt x="77571" y="53365"/>
                    <a:pt x="107381" y="53365"/>
                  </a:cubicBezTo>
                  <a:cubicBezTo>
                    <a:pt x="137192" y="53365"/>
                    <a:pt x="161358" y="77513"/>
                    <a:pt x="161358" y="107301"/>
                  </a:cubicBezTo>
                  <a:cubicBezTo>
                    <a:pt x="161331" y="137070"/>
                    <a:pt x="137173" y="161188"/>
                    <a:pt x="107381" y="161188"/>
                  </a:cubicBezTo>
                  <a:close/>
                </a:path>
              </a:pathLst>
            </a:custGeom>
            <a:solidFill>
              <a:schemeClr val="bg1"/>
            </a:solidFill>
            <a:ln w="965" cap="flat">
              <a:noFill/>
              <a:prstDash val="solid"/>
              <a:miter/>
            </a:ln>
          </p:spPr>
          <p:txBody>
            <a:bodyPr rtlCol="0" anchor="ctr"/>
            <a:lstStyle/>
            <a:p>
              <a:endParaRPr lang="en-US" b="0" i="0" dirty="0">
                <a:latin typeface="Precisely" pitchFamily="2" charset="0"/>
              </a:endParaRPr>
            </a:p>
          </p:txBody>
        </p:sp>
        <p:sp>
          <p:nvSpPr>
            <p:cNvPr id="4" name="Freeform 3">
              <a:extLst>
                <a:ext uri="{FF2B5EF4-FFF2-40B4-BE49-F238E27FC236}">
                  <a16:creationId xmlns:a16="http://schemas.microsoft.com/office/drawing/2014/main" id="{AF8B3521-EBEA-EC43-8B55-F1D0515BB6E9}"/>
                </a:ext>
              </a:extLst>
            </p:cNvPr>
            <p:cNvSpPr/>
            <p:nvPr/>
          </p:nvSpPr>
          <p:spPr>
            <a:xfrm>
              <a:off x="578222" y="573513"/>
              <a:ext cx="53501" cy="314602"/>
            </a:xfrm>
            <a:custGeom>
              <a:avLst/>
              <a:gdLst>
                <a:gd name="connsiteX0" fmla="*/ 0 w 53501"/>
                <a:gd name="connsiteY0" fmla="*/ 0 h 314602"/>
                <a:gd name="connsiteX1" fmla="*/ 53502 w 53501"/>
                <a:gd name="connsiteY1" fmla="*/ 0 h 314602"/>
                <a:gd name="connsiteX2" fmla="*/ 53502 w 53501"/>
                <a:gd name="connsiteY2" fmla="*/ 314602 h 314602"/>
                <a:gd name="connsiteX3" fmla="*/ 0 w 53501"/>
                <a:gd name="connsiteY3" fmla="*/ 314602 h 314602"/>
              </a:gdLst>
              <a:ahLst/>
              <a:cxnLst>
                <a:cxn ang="0">
                  <a:pos x="connsiteX0" y="connsiteY0"/>
                </a:cxn>
                <a:cxn ang="0">
                  <a:pos x="connsiteX1" y="connsiteY1"/>
                </a:cxn>
                <a:cxn ang="0">
                  <a:pos x="connsiteX2" y="connsiteY2"/>
                </a:cxn>
                <a:cxn ang="0">
                  <a:pos x="connsiteX3" y="connsiteY3"/>
                </a:cxn>
              </a:cxnLst>
              <a:rect l="l" t="t" r="r" b="b"/>
              <a:pathLst>
                <a:path w="53501" h="314602">
                  <a:moveTo>
                    <a:pt x="0" y="0"/>
                  </a:moveTo>
                  <a:lnTo>
                    <a:pt x="53502" y="0"/>
                  </a:lnTo>
                  <a:lnTo>
                    <a:pt x="53502" y="314602"/>
                  </a:lnTo>
                  <a:lnTo>
                    <a:pt x="0" y="314602"/>
                  </a:lnTo>
                  <a:close/>
                </a:path>
              </a:pathLst>
            </a:custGeom>
            <a:solidFill>
              <a:schemeClr val="bg1"/>
            </a:solidFill>
            <a:ln w="965" cap="flat">
              <a:noFill/>
              <a:prstDash val="solid"/>
              <a:miter/>
            </a:ln>
          </p:spPr>
          <p:txBody>
            <a:bodyPr rtlCol="0" anchor="ctr"/>
            <a:lstStyle/>
            <a:p>
              <a:endParaRPr lang="en-US" b="0" i="0" dirty="0">
                <a:latin typeface="Precisely" pitchFamily="2" charset="0"/>
              </a:endParaRPr>
            </a:p>
          </p:txBody>
        </p:sp>
        <p:sp>
          <p:nvSpPr>
            <p:cNvPr id="5" name="Freeform 4">
              <a:extLst>
                <a:ext uri="{FF2B5EF4-FFF2-40B4-BE49-F238E27FC236}">
                  <a16:creationId xmlns:a16="http://schemas.microsoft.com/office/drawing/2014/main" id="{26FB9316-BF61-5E41-842A-354109746919}"/>
                </a:ext>
              </a:extLst>
            </p:cNvPr>
            <p:cNvSpPr/>
            <p:nvPr/>
          </p:nvSpPr>
          <p:spPr>
            <a:xfrm>
              <a:off x="1009473" y="569621"/>
              <a:ext cx="209725" cy="215143"/>
            </a:xfrm>
            <a:custGeom>
              <a:avLst/>
              <a:gdLst>
                <a:gd name="connsiteX0" fmla="*/ 106354 w 209725"/>
                <a:gd name="connsiteY0" fmla="*/ 0 h 215143"/>
                <a:gd name="connsiteX1" fmla="*/ 0 w 209725"/>
                <a:gd name="connsiteY1" fmla="*/ 108869 h 215143"/>
                <a:gd name="connsiteX2" fmla="*/ 109387 w 209725"/>
                <a:gd name="connsiteY2" fmla="*/ 215144 h 215143"/>
                <a:gd name="connsiteX3" fmla="*/ 195850 w 209725"/>
                <a:gd name="connsiteY3" fmla="*/ 173242 h 215143"/>
                <a:gd name="connsiteX4" fmla="*/ 159536 w 209725"/>
                <a:gd name="connsiteY4" fmla="*/ 144294 h 215143"/>
                <a:gd name="connsiteX5" fmla="*/ 108951 w 209725"/>
                <a:gd name="connsiteY5" fmla="*/ 167191 h 215143"/>
                <a:gd name="connsiteX6" fmla="*/ 51884 w 209725"/>
                <a:gd name="connsiteY6" fmla="*/ 124418 h 215143"/>
                <a:gd name="connsiteX7" fmla="*/ 208426 w 209725"/>
                <a:gd name="connsiteY7" fmla="*/ 124418 h 215143"/>
                <a:gd name="connsiteX8" fmla="*/ 209725 w 209725"/>
                <a:gd name="connsiteY8" fmla="*/ 107572 h 215143"/>
                <a:gd name="connsiteX9" fmla="*/ 106354 w 209725"/>
                <a:gd name="connsiteY9" fmla="*/ 0 h 215143"/>
                <a:gd name="connsiteX10" fmla="*/ 53608 w 209725"/>
                <a:gd name="connsiteY10" fmla="*/ 85111 h 215143"/>
                <a:gd name="connsiteX11" fmla="*/ 105928 w 209725"/>
                <a:gd name="connsiteY11" fmla="*/ 48388 h 215143"/>
                <a:gd name="connsiteX12" fmla="*/ 156078 w 209725"/>
                <a:gd name="connsiteY12" fmla="*/ 85111 h 21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725" h="215143">
                  <a:moveTo>
                    <a:pt x="106354" y="0"/>
                  </a:moveTo>
                  <a:cubicBezTo>
                    <a:pt x="41071" y="0"/>
                    <a:pt x="0" y="50112"/>
                    <a:pt x="0" y="108869"/>
                  </a:cubicBezTo>
                  <a:cubicBezTo>
                    <a:pt x="0" y="168895"/>
                    <a:pt x="47562" y="215144"/>
                    <a:pt x="109387" y="215144"/>
                  </a:cubicBezTo>
                  <a:cubicBezTo>
                    <a:pt x="144402" y="215144"/>
                    <a:pt x="177257" y="199595"/>
                    <a:pt x="195850" y="173242"/>
                  </a:cubicBezTo>
                  <a:lnTo>
                    <a:pt x="159536" y="144294"/>
                  </a:lnTo>
                  <a:cubicBezTo>
                    <a:pt x="147425" y="160278"/>
                    <a:pt x="127563" y="167191"/>
                    <a:pt x="108951" y="167191"/>
                  </a:cubicBezTo>
                  <a:cubicBezTo>
                    <a:pt x="78257" y="167191"/>
                    <a:pt x="57939" y="149474"/>
                    <a:pt x="51884" y="124418"/>
                  </a:cubicBezTo>
                  <a:lnTo>
                    <a:pt x="208426" y="124418"/>
                  </a:lnTo>
                  <a:cubicBezTo>
                    <a:pt x="209309" y="118846"/>
                    <a:pt x="209743" y="113212"/>
                    <a:pt x="209725" y="107572"/>
                  </a:cubicBezTo>
                  <a:cubicBezTo>
                    <a:pt x="209686" y="49250"/>
                    <a:pt x="166890" y="0"/>
                    <a:pt x="106354" y="0"/>
                  </a:cubicBezTo>
                  <a:close/>
                  <a:moveTo>
                    <a:pt x="53608" y="85111"/>
                  </a:moveTo>
                  <a:cubicBezTo>
                    <a:pt x="61359" y="63075"/>
                    <a:pt x="81280" y="48388"/>
                    <a:pt x="105928" y="48388"/>
                  </a:cubicBezTo>
                  <a:cubicBezTo>
                    <a:pt x="131429" y="48388"/>
                    <a:pt x="153055" y="64373"/>
                    <a:pt x="156078" y="85111"/>
                  </a:cubicBezTo>
                  <a:close/>
                </a:path>
              </a:pathLst>
            </a:custGeom>
            <a:solidFill>
              <a:schemeClr val="bg1"/>
            </a:solidFill>
            <a:ln w="965" cap="flat">
              <a:noFill/>
              <a:prstDash val="solid"/>
              <a:miter/>
            </a:ln>
          </p:spPr>
          <p:txBody>
            <a:bodyPr rtlCol="0" anchor="ctr"/>
            <a:lstStyle/>
            <a:p>
              <a:endParaRPr lang="en-US" b="0" i="0" dirty="0">
                <a:latin typeface="Precisely" pitchFamily="2" charset="0"/>
              </a:endParaRPr>
            </a:p>
          </p:txBody>
        </p:sp>
        <p:sp>
          <p:nvSpPr>
            <p:cNvPr id="6" name="Freeform 5">
              <a:extLst>
                <a:ext uri="{FF2B5EF4-FFF2-40B4-BE49-F238E27FC236}">
                  <a16:creationId xmlns:a16="http://schemas.microsoft.com/office/drawing/2014/main" id="{62D13186-5A06-3D40-8B26-2DFC596FC880}"/>
                </a:ext>
              </a:extLst>
            </p:cNvPr>
            <p:cNvSpPr/>
            <p:nvPr/>
          </p:nvSpPr>
          <p:spPr>
            <a:xfrm>
              <a:off x="1544578" y="569621"/>
              <a:ext cx="160398" cy="215143"/>
            </a:xfrm>
            <a:custGeom>
              <a:avLst/>
              <a:gdLst>
                <a:gd name="connsiteX0" fmla="*/ 57532 w 160398"/>
                <a:gd name="connsiteY0" fmla="*/ 61342 h 215143"/>
                <a:gd name="connsiteX1" fmla="*/ 78722 w 160398"/>
                <a:gd name="connsiteY1" fmla="*/ 48388 h 215143"/>
                <a:gd name="connsiteX2" fmla="*/ 124976 w 160398"/>
                <a:gd name="connsiteY2" fmla="*/ 63937 h 215143"/>
                <a:gd name="connsiteX3" fmla="*/ 153074 w 160398"/>
                <a:gd name="connsiteY3" fmla="*/ 25918 h 215143"/>
                <a:gd name="connsiteX4" fmla="*/ 78276 w 160398"/>
                <a:gd name="connsiteY4" fmla="*/ 0 h 215143"/>
                <a:gd name="connsiteX5" fmla="*/ 5610 w 160398"/>
                <a:gd name="connsiteY5" fmla="*/ 65670 h 215143"/>
                <a:gd name="connsiteX6" fmla="*/ 109813 w 160398"/>
                <a:gd name="connsiteY6" fmla="*/ 151642 h 215143"/>
                <a:gd name="connsiteX7" fmla="*/ 84729 w 160398"/>
                <a:gd name="connsiteY7" fmla="*/ 166755 h 215143"/>
                <a:gd name="connsiteX8" fmla="*/ 28098 w 160398"/>
                <a:gd name="connsiteY8" fmla="*/ 145591 h 215143"/>
                <a:gd name="connsiteX9" fmla="*/ 0 w 160398"/>
                <a:gd name="connsiteY9" fmla="*/ 186196 h 215143"/>
                <a:gd name="connsiteX10" fmla="*/ 81280 w 160398"/>
                <a:gd name="connsiteY10" fmla="*/ 215144 h 215143"/>
                <a:gd name="connsiteX11" fmla="*/ 160399 w 160398"/>
                <a:gd name="connsiteY11" fmla="*/ 149909 h 215143"/>
                <a:gd name="connsiteX12" fmla="*/ 57532 w 160398"/>
                <a:gd name="connsiteY12" fmla="*/ 61342 h 21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398" h="215143">
                  <a:moveTo>
                    <a:pt x="57532" y="61342"/>
                  </a:moveTo>
                  <a:cubicBezTo>
                    <a:pt x="57532" y="56163"/>
                    <a:pt x="60991" y="48388"/>
                    <a:pt x="78722" y="48388"/>
                  </a:cubicBezTo>
                  <a:cubicBezTo>
                    <a:pt x="89961" y="48388"/>
                    <a:pt x="106819" y="51409"/>
                    <a:pt x="124976" y="63937"/>
                  </a:cubicBezTo>
                  <a:lnTo>
                    <a:pt x="153074" y="25918"/>
                  </a:lnTo>
                  <a:cubicBezTo>
                    <a:pt x="129724" y="4318"/>
                    <a:pt x="96433" y="0"/>
                    <a:pt x="78276" y="0"/>
                  </a:cubicBezTo>
                  <a:cubicBezTo>
                    <a:pt x="32448" y="0"/>
                    <a:pt x="5610" y="28077"/>
                    <a:pt x="5610" y="65670"/>
                  </a:cubicBezTo>
                  <a:cubicBezTo>
                    <a:pt x="5610" y="139976"/>
                    <a:pt x="109813" y="120961"/>
                    <a:pt x="109813" y="151642"/>
                  </a:cubicBezTo>
                  <a:cubicBezTo>
                    <a:pt x="109813" y="158981"/>
                    <a:pt x="103758" y="166755"/>
                    <a:pt x="84729" y="166755"/>
                  </a:cubicBezTo>
                  <a:cubicBezTo>
                    <a:pt x="70031" y="166755"/>
                    <a:pt x="47117" y="162011"/>
                    <a:pt x="28098" y="145591"/>
                  </a:cubicBezTo>
                  <a:lnTo>
                    <a:pt x="0" y="186196"/>
                  </a:lnTo>
                  <a:cubicBezTo>
                    <a:pt x="18593" y="200457"/>
                    <a:pt x="43241" y="215144"/>
                    <a:pt x="81280" y="215144"/>
                  </a:cubicBezTo>
                  <a:cubicBezTo>
                    <a:pt x="133163" y="215144"/>
                    <a:pt x="160399" y="187493"/>
                    <a:pt x="160399" y="149909"/>
                  </a:cubicBezTo>
                  <a:cubicBezTo>
                    <a:pt x="160428" y="76465"/>
                    <a:pt x="57532" y="90290"/>
                    <a:pt x="57532" y="61342"/>
                  </a:cubicBezTo>
                  <a:close/>
                </a:path>
              </a:pathLst>
            </a:custGeom>
            <a:solidFill>
              <a:schemeClr val="bg1"/>
            </a:solidFill>
            <a:ln w="965" cap="flat">
              <a:noFill/>
              <a:prstDash val="solid"/>
              <a:miter/>
            </a:ln>
          </p:spPr>
          <p:txBody>
            <a:bodyPr rtlCol="0" anchor="ctr"/>
            <a:lstStyle/>
            <a:p>
              <a:endParaRPr lang="en-US" b="0" i="0" dirty="0">
                <a:latin typeface="Precisely" pitchFamily="2" charset="0"/>
              </a:endParaRPr>
            </a:p>
          </p:txBody>
        </p:sp>
        <p:sp>
          <p:nvSpPr>
            <p:cNvPr id="10" name="Freeform 9">
              <a:extLst>
                <a:ext uri="{FF2B5EF4-FFF2-40B4-BE49-F238E27FC236}">
                  <a16:creationId xmlns:a16="http://schemas.microsoft.com/office/drawing/2014/main" id="{E7CFDA7C-3DB7-B340-B966-F194C6CBEBD0}"/>
                </a:ext>
              </a:extLst>
            </p:cNvPr>
            <p:cNvSpPr/>
            <p:nvPr/>
          </p:nvSpPr>
          <p:spPr>
            <a:xfrm>
              <a:off x="1724238" y="569621"/>
              <a:ext cx="210122" cy="215143"/>
            </a:xfrm>
            <a:custGeom>
              <a:avLst/>
              <a:gdLst>
                <a:gd name="connsiteX0" fmla="*/ 210122 w 210122"/>
                <a:gd name="connsiteY0" fmla="*/ 107572 h 215143"/>
                <a:gd name="connsiteX1" fmla="*/ 106364 w 210122"/>
                <a:gd name="connsiteY1" fmla="*/ 0 h 215143"/>
                <a:gd name="connsiteX2" fmla="*/ 0 w 210122"/>
                <a:gd name="connsiteY2" fmla="*/ 108869 h 215143"/>
                <a:gd name="connsiteX3" fmla="*/ 109387 w 210122"/>
                <a:gd name="connsiteY3" fmla="*/ 215144 h 215143"/>
                <a:gd name="connsiteX4" fmla="*/ 196286 w 210122"/>
                <a:gd name="connsiteY4" fmla="*/ 173242 h 215143"/>
                <a:gd name="connsiteX5" fmla="*/ 159972 w 210122"/>
                <a:gd name="connsiteY5" fmla="*/ 144294 h 215143"/>
                <a:gd name="connsiteX6" fmla="*/ 108951 w 210122"/>
                <a:gd name="connsiteY6" fmla="*/ 167191 h 215143"/>
                <a:gd name="connsiteX7" fmla="*/ 51884 w 210122"/>
                <a:gd name="connsiteY7" fmla="*/ 124418 h 215143"/>
                <a:gd name="connsiteX8" fmla="*/ 208843 w 210122"/>
                <a:gd name="connsiteY8" fmla="*/ 124418 h 215143"/>
                <a:gd name="connsiteX9" fmla="*/ 210122 w 210122"/>
                <a:gd name="connsiteY9" fmla="*/ 107572 h 215143"/>
                <a:gd name="connsiteX10" fmla="*/ 53608 w 210122"/>
                <a:gd name="connsiteY10" fmla="*/ 85111 h 215143"/>
                <a:gd name="connsiteX11" fmla="*/ 105928 w 210122"/>
                <a:gd name="connsiteY11" fmla="*/ 48388 h 215143"/>
                <a:gd name="connsiteX12" fmla="*/ 156514 w 210122"/>
                <a:gd name="connsiteY12" fmla="*/ 85111 h 21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0122" h="215143">
                  <a:moveTo>
                    <a:pt x="210122" y="107572"/>
                  </a:moveTo>
                  <a:cubicBezTo>
                    <a:pt x="210122" y="49250"/>
                    <a:pt x="167317" y="0"/>
                    <a:pt x="106364" y="0"/>
                  </a:cubicBezTo>
                  <a:cubicBezTo>
                    <a:pt x="41071" y="0"/>
                    <a:pt x="0" y="50112"/>
                    <a:pt x="0" y="108869"/>
                  </a:cubicBezTo>
                  <a:cubicBezTo>
                    <a:pt x="0" y="168895"/>
                    <a:pt x="47562" y="215144"/>
                    <a:pt x="109387" y="215144"/>
                  </a:cubicBezTo>
                  <a:cubicBezTo>
                    <a:pt x="144839" y="215144"/>
                    <a:pt x="177693" y="199595"/>
                    <a:pt x="196286" y="173242"/>
                  </a:cubicBezTo>
                  <a:lnTo>
                    <a:pt x="159972" y="144294"/>
                  </a:lnTo>
                  <a:cubicBezTo>
                    <a:pt x="147861" y="160278"/>
                    <a:pt x="127544" y="167191"/>
                    <a:pt x="108951" y="167191"/>
                  </a:cubicBezTo>
                  <a:cubicBezTo>
                    <a:pt x="78257" y="167191"/>
                    <a:pt x="57939" y="149474"/>
                    <a:pt x="51884" y="124418"/>
                  </a:cubicBezTo>
                  <a:lnTo>
                    <a:pt x="208843" y="124418"/>
                  </a:lnTo>
                  <a:cubicBezTo>
                    <a:pt x="209715" y="118845"/>
                    <a:pt x="210141" y="113212"/>
                    <a:pt x="210122" y="107572"/>
                  </a:cubicBezTo>
                  <a:close/>
                  <a:moveTo>
                    <a:pt x="53608" y="85111"/>
                  </a:moveTo>
                  <a:cubicBezTo>
                    <a:pt x="61360" y="63075"/>
                    <a:pt x="81280" y="48388"/>
                    <a:pt x="105928" y="48388"/>
                  </a:cubicBezTo>
                  <a:cubicBezTo>
                    <a:pt x="131865" y="48388"/>
                    <a:pt x="153481" y="64373"/>
                    <a:pt x="156514" y="85111"/>
                  </a:cubicBezTo>
                  <a:close/>
                </a:path>
              </a:pathLst>
            </a:custGeom>
            <a:solidFill>
              <a:schemeClr val="bg1"/>
            </a:solidFill>
            <a:ln w="965" cap="flat">
              <a:noFill/>
              <a:prstDash val="solid"/>
              <a:miter/>
            </a:ln>
          </p:spPr>
          <p:txBody>
            <a:bodyPr rtlCol="0" anchor="ctr"/>
            <a:lstStyle/>
            <a:p>
              <a:endParaRPr lang="en-US" b="0" i="0" dirty="0">
                <a:latin typeface="Precisely" pitchFamily="2" charset="0"/>
              </a:endParaRPr>
            </a:p>
          </p:txBody>
        </p:sp>
        <p:sp>
          <p:nvSpPr>
            <p:cNvPr id="11" name="Freeform 10">
              <a:extLst>
                <a:ext uri="{FF2B5EF4-FFF2-40B4-BE49-F238E27FC236}">
                  <a16:creationId xmlns:a16="http://schemas.microsoft.com/office/drawing/2014/main" id="{D2B6B8FB-3942-3047-929A-B29B4A4868F9}"/>
                </a:ext>
              </a:extLst>
            </p:cNvPr>
            <p:cNvSpPr/>
            <p:nvPr/>
          </p:nvSpPr>
          <p:spPr>
            <a:xfrm>
              <a:off x="1459216" y="472418"/>
              <a:ext cx="67011" cy="66961"/>
            </a:xfrm>
            <a:custGeom>
              <a:avLst/>
              <a:gdLst>
                <a:gd name="connsiteX0" fmla="*/ 33721 w 67011"/>
                <a:gd name="connsiteY0" fmla="*/ 0 h 66961"/>
                <a:gd name="connsiteX1" fmla="*/ 4 w 67011"/>
                <a:gd name="connsiteY1" fmla="*/ 33266 h 66961"/>
                <a:gd name="connsiteX2" fmla="*/ 32723 w 67011"/>
                <a:gd name="connsiteY2" fmla="*/ 66958 h 66961"/>
                <a:gd name="connsiteX3" fmla="*/ 33721 w 67011"/>
                <a:gd name="connsiteY3" fmla="*/ 66958 h 66961"/>
                <a:gd name="connsiteX4" fmla="*/ 67012 w 67011"/>
                <a:gd name="connsiteY4" fmla="*/ 33266 h 66961"/>
                <a:gd name="connsiteX5" fmla="*/ 33721 w 67011"/>
                <a:gd name="connsiteY5" fmla="*/ 0 h 66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11" h="66961">
                  <a:moveTo>
                    <a:pt x="33721" y="0"/>
                  </a:moveTo>
                  <a:cubicBezTo>
                    <a:pt x="14702" y="0"/>
                    <a:pt x="4" y="14251"/>
                    <a:pt x="4" y="33266"/>
                  </a:cubicBezTo>
                  <a:cubicBezTo>
                    <a:pt x="-268" y="51599"/>
                    <a:pt x="14382" y="66683"/>
                    <a:pt x="32723" y="66958"/>
                  </a:cubicBezTo>
                  <a:cubicBezTo>
                    <a:pt x="33052" y="66963"/>
                    <a:pt x="33391" y="66963"/>
                    <a:pt x="33721" y="66958"/>
                  </a:cubicBezTo>
                  <a:cubicBezTo>
                    <a:pt x="52750" y="66958"/>
                    <a:pt x="67012" y="52271"/>
                    <a:pt x="67012" y="33266"/>
                  </a:cubicBezTo>
                  <a:cubicBezTo>
                    <a:pt x="67012" y="14261"/>
                    <a:pt x="52750" y="0"/>
                    <a:pt x="33721" y="0"/>
                  </a:cubicBezTo>
                  <a:close/>
                </a:path>
              </a:pathLst>
            </a:custGeom>
            <a:solidFill>
              <a:schemeClr val="bg1"/>
            </a:solidFill>
            <a:ln w="965" cap="flat">
              <a:noFill/>
              <a:prstDash val="solid"/>
              <a:miter/>
            </a:ln>
          </p:spPr>
          <p:txBody>
            <a:bodyPr rtlCol="0" anchor="ctr"/>
            <a:lstStyle/>
            <a:p>
              <a:endParaRPr lang="en-US" b="0" i="0" dirty="0">
                <a:latin typeface="Precisely" pitchFamily="2" charset="0"/>
              </a:endParaRPr>
            </a:p>
          </p:txBody>
        </p:sp>
        <p:sp>
          <p:nvSpPr>
            <p:cNvPr id="12" name="Freeform 11">
              <a:extLst>
                <a:ext uri="{FF2B5EF4-FFF2-40B4-BE49-F238E27FC236}">
                  <a16:creationId xmlns:a16="http://schemas.microsoft.com/office/drawing/2014/main" id="{58C07241-20D3-484A-98FB-94D39EAD6A07}"/>
                </a:ext>
              </a:extLst>
            </p:cNvPr>
            <p:cNvSpPr/>
            <p:nvPr/>
          </p:nvSpPr>
          <p:spPr>
            <a:xfrm>
              <a:off x="1238391" y="569640"/>
              <a:ext cx="202341" cy="215143"/>
            </a:xfrm>
            <a:custGeom>
              <a:avLst/>
              <a:gdLst>
                <a:gd name="connsiteX0" fmla="*/ 108951 w 202341"/>
                <a:gd name="connsiteY0" fmla="*/ 164151 h 215143"/>
                <a:gd name="connsiteX1" fmla="*/ 52310 w 202341"/>
                <a:gd name="connsiteY1" fmla="*/ 107552 h 215143"/>
                <a:gd name="connsiteX2" fmla="*/ 108951 w 202341"/>
                <a:gd name="connsiteY2" fmla="*/ 50964 h 215143"/>
                <a:gd name="connsiteX3" fmla="*/ 155642 w 202341"/>
                <a:gd name="connsiteY3" fmla="*/ 75168 h 215143"/>
                <a:gd name="connsiteX4" fmla="*/ 201470 w 202341"/>
                <a:gd name="connsiteY4" fmla="*/ 48814 h 215143"/>
                <a:gd name="connsiteX5" fmla="*/ 108951 w 202341"/>
                <a:gd name="connsiteY5" fmla="*/ 0 h 215143"/>
                <a:gd name="connsiteX6" fmla="*/ 0 w 202341"/>
                <a:gd name="connsiteY6" fmla="*/ 107572 h 215143"/>
                <a:gd name="connsiteX7" fmla="*/ 108951 w 202341"/>
                <a:gd name="connsiteY7" fmla="*/ 215144 h 215143"/>
                <a:gd name="connsiteX8" fmla="*/ 202342 w 202341"/>
                <a:gd name="connsiteY8" fmla="*/ 164596 h 215143"/>
                <a:gd name="connsiteX9" fmla="*/ 156940 w 202341"/>
                <a:gd name="connsiteY9" fmla="*/ 137817 h 215143"/>
                <a:gd name="connsiteX10" fmla="*/ 108951 w 202341"/>
                <a:gd name="connsiteY10" fmla="*/ 164151 h 215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2341" h="215143">
                  <a:moveTo>
                    <a:pt x="108951" y="164151"/>
                  </a:moveTo>
                  <a:cubicBezTo>
                    <a:pt x="77821" y="164151"/>
                    <a:pt x="52310" y="138224"/>
                    <a:pt x="52310" y="107552"/>
                  </a:cubicBezTo>
                  <a:cubicBezTo>
                    <a:pt x="52310" y="76881"/>
                    <a:pt x="77821" y="50964"/>
                    <a:pt x="108951" y="50964"/>
                  </a:cubicBezTo>
                  <a:cubicBezTo>
                    <a:pt x="127544" y="50899"/>
                    <a:pt x="144988" y="59941"/>
                    <a:pt x="155642" y="75168"/>
                  </a:cubicBezTo>
                  <a:lnTo>
                    <a:pt x="201470" y="48814"/>
                  </a:lnTo>
                  <a:cubicBezTo>
                    <a:pt x="182015" y="19441"/>
                    <a:pt x="147861" y="0"/>
                    <a:pt x="108951" y="0"/>
                  </a:cubicBezTo>
                  <a:cubicBezTo>
                    <a:pt x="48425" y="0"/>
                    <a:pt x="0" y="47527"/>
                    <a:pt x="0" y="107572"/>
                  </a:cubicBezTo>
                  <a:cubicBezTo>
                    <a:pt x="0" y="166755"/>
                    <a:pt x="48444" y="215144"/>
                    <a:pt x="108951" y="215144"/>
                  </a:cubicBezTo>
                  <a:cubicBezTo>
                    <a:pt x="148297" y="215144"/>
                    <a:pt x="183313" y="194812"/>
                    <a:pt x="202342" y="164596"/>
                  </a:cubicBezTo>
                  <a:lnTo>
                    <a:pt x="156940" y="137817"/>
                  </a:lnTo>
                  <a:cubicBezTo>
                    <a:pt x="146606" y="154327"/>
                    <a:pt x="128438" y="164296"/>
                    <a:pt x="108951" y="164151"/>
                  </a:cubicBezTo>
                  <a:close/>
                </a:path>
              </a:pathLst>
            </a:custGeom>
            <a:solidFill>
              <a:schemeClr val="bg1"/>
            </a:solidFill>
            <a:ln w="965" cap="flat">
              <a:noFill/>
              <a:prstDash val="solid"/>
              <a:miter/>
            </a:ln>
          </p:spPr>
          <p:txBody>
            <a:bodyPr rtlCol="0" anchor="ctr"/>
            <a:lstStyle/>
            <a:p>
              <a:endParaRPr lang="en-US" b="0" i="0" dirty="0">
                <a:latin typeface="Precisely" pitchFamily="2" charset="0"/>
              </a:endParaRPr>
            </a:p>
          </p:txBody>
        </p:sp>
        <p:sp>
          <p:nvSpPr>
            <p:cNvPr id="13" name="Freeform 12">
              <a:extLst>
                <a:ext uri="{FF2B5EF4-FFF2-40B4-BE49-F238E27FC236}">
                  <a16:creationId xmlns:a16="http://schemas.microsoft.com/office/drawing/2014/main" id="{99DE5E79-0DE1-6443-8912-5748FF729027}"/>
                </a:ext>
              </a:extLst>
            </p:cNvPr>
            <p:cNvSpPr/>
            <p:nvPr/>
          </p:nvSpPr>
          <p:spPr>
            <a:xfrm>
              <a:off x="1466137" y="573513"/>
              <a:ext cx="53182" cy="205645"/>
            </a:xfrm>
            <a:custGeom>
              <a:avLst/>
              <a:gdLst>
                <a:gd name="connsiteX0" fmla="*/ 0 w 53182"/>
                <a:gd name="connsiteY0" fmla="*/ 0 h 205645"/>
                <a:gd name="connsiteX1" fmla="*/ 53182 w 53182"/>
                <a:gd name="connsiteY1" fmla="*/ 0 h 205645"/>
                <a:gd name="connsiteX2" fmla="*/ 53182 w 53182"/>
                <a:gd name="connsiteY2" fmla="*/ 205646 h 205645"/>
                <a:gd name="connsiteX3" fmla="*/ 0 w 53182"/>
                <a:gd name="connsiteY3" fmla="*/ 205646 h 205645"/>
              </a:gdLst>
              <a:ahLst/>
              <a:cxnLst>
                <a:cxn ang="0">
                  <a:pos x="connsiteX0" y="connsiteY0"/>
                </a:cxn>
                <a:cxn ang="0">
                  <a:pos x="connsiteX1" y="connsiteY1"/>
                </a:cxn>
                <a:cxn ang="0">
                  <a:pos x="connsiteX2" y="connsiteY2"/>
                </a:cxn>
                <a:cxn ang="0">
                  <a:pos x="connsiteX3" y="connsiteY3"/>
                </a:cxn>
              </a:cxnLst>
              <a:rect l="l" t="t" r="r" b="b"/>
              <a:pathLst>
                <a:path w="53182" h="205645">
                  <a:moveTo>
                    <a:pt x="0" y="0"/>
                  </a:moveTo>
                  <a:lnTo>
                    <a:pt x="53182" y="0"/>
                  </a:lnTo>
                  <a:lnTo>
                    <a:pt x="53182" y="205646"/>
                  </a:lnTo>
                  <a:lnTo>
                    <a:pt x="0" y="205646"/>
                  </a:lnTo>
                  <a:close/>
                </a:path>
              </a:pathLst>
            </a:custGeom>
            <a:solidFill>
              <a:schemeClr val="bg1"/>
            </a:solidFill>
            <a:ln w="965" cap="flat">
              <a:noFill/>
              <a:prstDash val="solid"/>
              <a:miter/>
            </a:ln>
          </p:spPr>
          <p:txBody>
            <a:bodyPr rtlCol="0" anchor="ctr"/>
            <a:lstStyle/>
            <a:p>
              <a:endParaRPr lang="en-US" b="0" i="0" dirty="0">
                <a:latin typeface="Precisely" pitchFamily="2" charset="0"/>
              </a:endParaRPr>
            </a:p>
          </p:txBody>
        </p:sp>
        <p:sp>
          <p:nvSpPr>
            <p:cNvPr id="14" name="Freeform 13">
              <a:extLst>
                <a:ext uri="{FF2B5EF4-FFF2-40B4-BE49-F238E27FC236}">
                  <a16:creationId xmlns:a16="http://schemas.microsoft.com/office/drawing/2014/main" id="{857717CE-189A-DB45-A6B2-A5E5F8D559A6}"/>
                </a:ext>
              </a:extLst>
            </p:cNvPr>
            <p:cNvSpPr/>
            <p:nvPr/>
          </p:nvSpPr>
          <p:spPr>
            <a:xfrm>
              <a:off x="873073" y="569621"/>
              <a:ext cx="132310" cy="209528"/>
            </a:xfrm>
            <a:custGeom>
              <a:avLst/>
              <a:gdLst>
                <a:gd name="connsiteX0" fmla="*/ 0 w 132310"/>
                <a:gd name="connsiteY0" fmla="*/ 3892 h 209528"/>
                <a:gd name="connsiteX1" fmla="*/ 53192 w 132310"/>
                <a:gd name="connsiteY1" fmla="*/ 3892 h 209528"/>
                <a:gd name="connsiteX2" fmla="*/ 53192 w 132310"/>
                <a:gd name="connsiteY2" fmla="*/ 25492 h 209528"/>
                <a:gd name="connsiteX3" fmla="*/ 116315 w 132310"/>
                <a:gd name="connsiteY3" fmla="*/ 0 h 209528"/>
                <a:gd name="connsiteX4" fmla="*/ 132311 w 132310"/>
                <a:gd name="connsiteY4" fmla="*/ 436 h 209528"/>
                <a:gd name="connsiteX5" fmla="*/ 132311 w 132310"/>
                <a:gd name="connsiteY5" fmla="*/ 53142 h 209528"/>
                <a:gd name="connsiteX6" fmla="*/ 108089 w 132310"/>
                <a:gd name="connsiteY6" fmla="*/ 50983 h 209528"/>
                <a:gd name="connsiteX7" fmla="*/ 53182 w 132310"/>
                <a:gd name="connsiteY7" fmla="*/ 108007 h 209528"/>
                <a:gd name="connsiteX8" fmla="*/ 53182 w 132310"/>
                <a:gd name="connsiteY8" fmla="*/ 209528 h 209528"/>
                <a:gd name="connsiteX9" fmla="*/ 0 w 132310"/>
                <a:gd name="connsiteY9" fmla="*/ 209528 h 20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310" h="209528">
                  <a:moveTo>
                    <a:pt x="0" y="3892"/>
                  </a:moveTo>
                  <a:lnTo>
                    <a:pt x="53192" y="3892"/>
                  </a:lnTo>
                  <a:lnTo>
                    <a:pt x="53192" y="25492"/>
                  </a:lnTo>
                  <a:cubicBezTo>
                    <a:pt x="70486" y="5615"/>
                    <a:pt x="92538" y="0"/>
                    <a:pt x="116315" y="0"/>
                  </a:cubicBezTo>
                  <a:cubicBezTo>
                    <a:pt x="121498" y="0"/>
                    <a:pt x="126691" y="0"/>
                    <a:pt x="132311" y="436"/>
                  </a:cubicBezTo>
                  <a:lnTo>
                    <a:pt x="132311" y="53142"/>
                  </a:lnTo>
                  <a:cubicBezTo>
                    <a:pt x="126691" y="51845"/>
                    <a:pt x="121072" y="50983"/>
                    <a:pt x="108089" y="50983"/>
                  </a:cubicBezTo>
                  <a:cubicBezTo>
                    <a:pt x="79555" y="50983"/>
                    <a:pt x="53182" y="71314"/>
                    <a:pt x="53182" y="108007"/>
                  </a:cubicBezTo>
                  <a:lnTo>
                    <a:pt x="53182" y="209528"/>
                  </a:lnTo>
                  <a:lnTo>
                    <a:pt x="0" y="209528"/>
                  </a:lnTo>
                  <a:close/>
                </a:path>
              </a:pathLst>
            </a:custGeom>
            <a:solidFill>
              <a:schemeClr val="bg1"/>
            </a:solidFill>
            <a:ln w="965" cap="flat">
              <a:noFill/>
              <a:prstDash val="solid"/>
              <a:miter/>
            </a:ln>
          </p:spPr>
          <p:txBody>
            <a:bodyPr rtlCol="0" anchor="ctr"/>
            <a:lstStyle/>
            <a:p>
              <a:endParaRPr lang="en-US" b="0" i="0" dirty="0">
                <a:latin typeface="Precisely" pitchFamily="2" charset="0"/>
              </a:endParaRPr>
            </a:p>
          </p:txBody>
        </p:sp>
        <p:sp>
          <p:nvSpPr>
            <p:cNvPr id="15" name="Freeform 14">
              <a:extLst>
                <a:ext uri="{FF2B5EF4-FFF2-40B4-BE49-F238E27FC236}">
                  <a16:creationId xmlns:a16="http://schemas.microsoft.com/office/drawing/2014/main" id="{764B9972-D073-0941-BADD-9500B18761A8}"/>
                </a:ext>
              </a:extLst>
            </p:cNvPr>
            <p:cNvSpPr/>
            <p:nvPr/>
          </p:nvSpPr>
          <p:spPr>
            <a:xfrm>
              <a:off x="2038137" y="573513"/>
              <a:ext cx="214007" cy="314941"/>
            </a:xfrm>
            <a:custGeom>
              <a:avLst/>
              <a:gdLst>
                <a:gd name="connsiteX0" fmla="*/ 85165 w 214007"/>
                <a:gd name="connsiteY0" fmla="*/ 211261 h 314941"/>
                <a:gd name="connsiteX1" fmla="*/ 0 w 214007"/>
                <a:gd name="connsiteY1" fmla="*/ 0 h 314941"/>
                <a:gd name="connsiteX2" fmla="*/ 58792 w 214007"/>
                <a:gd name="connsiteY2" fmla="*/ 0 h 314941"/>
                <a:gd name="connsiteX3" fmla="*/ 110249 w 214007"/>
                <a:gd name="connsiteY3" fmla="*/ 142135 h 314941"/>
                <a:gd name="connsiteX4" fmla="*/ 161697 w 214007"/>
                <a:gd name="connsiteY4" fmla="*/ 0 h 314941"/>
                <a:gd name="connsiteX5" fmla="*/ 214007 w 214007"/>
                <a:gd name="connsiteY5" fmla="*/ 0 h 314941"/>
                <a:gd name="connsiteX6" fmla="*/ 99873 w 214007"/>
                <a:gd name="connsiteY6" fmla="*/ 314941 h 314941"/>
                <a:gd name="connsiteX7" fmla="*/ 47989 w 214007"/>
                <a:gd name="connsiteY7" fmla="*/ 314941 h 314941"/>
                <a:gd name="connsiteX8" fmla="*/ 85165 w 214007"/>
                <a:gd name="connsiteY8" fmla="*/ 211261 h 31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007" h="314941">
                  <a:moveTo>
                    <a:pt x="85165" y="211261"/>
                  </a:moveTo>
                  <a:lnTo>
                    <a:pt x="0" y="0"/>
                  </a:lnTo>
                  <a:lnTo>
                    <a:pt x="58792" y="0"/>
                  </a:lnTo>
                  <a:lnTo>
                    <a:pt x="110249" y="142135"/>
                  </a:lnTo>
                  <a:lnTo>
                    <a:pt x="161697" y="0"/>
                  </a:lnTo>
                  <a:lnTo>
                    <a:pt x="214007" y="0"/>
                  </a:lnTo>
                  <a:lnTo>
                    <a:pt x="99873" y="314941"/>
                  </a:lnTo>
                  <a:lnTo>
                    <a:pt x="47989" y="314941"/>
                  </a:lnTo>
                  <a:lnTo>
                    <a:pt x="85165" y="211261"/>
                  </a:lnTo>
                  <a:close/>
                </a:path>
              </a:pathLst>
            </a:custGeom>
            <a:solidFill>
              <a:schemeClr val="bg1"/>
            </a:solidFill>
            <a:ln w="965" cap="flat">
              <a:noFill/>
              <a:prstDash val="solid"/>
              <a:miter/>
            </a:ln>
          </p:spPr>
          <p:txBody>
            <a:bodyPr rtlCol="0" anchor="ctr"/>
            <a:lstStyle/>
            <a:p>
              <a:endParaRPr lang="en-US" b="0" i="0" dirty="0">
                <a:latin typeface="Precisely" pitchFamily="2" charset="0"/>
              </a:endParaRPr>
            </a:p>
          </p:txBody>
        </p:sp>
        <p:sp>
          <p:nvSpPr>
            <p:cNvPr id="16" name="Freeform 15">
              <a:extLst>
                <a:ext uri="{FF2B5EF4-FFF2-40B4-BE49-F238E27FC236}">
                  <a16:creationId xmlns:a16="http://schemas.microsoft.com/office/drawing/2014/main" id="{29E00832-BCD4-0B40-BA40-F458F2F06137}"/>
                </a:ext>
              </a:extLst>
            </p:cNvPr>
            <p:cNvSpPr/>
            <p:nvPr/>
          </p:nvSpPr>
          <p:spPr>
            <a:xfrm>
              <a:off x="1959658" y="459455"/>
              <a:ext cx="53182" cy="319510"/>
            </a:xfrm>
            <a:custGeom>
              <a:avLst/>
              <a:gdLst>
                <a:gd name="connsiteX0" fmla="*/ 0 w 53182"/>
                <a:gd name="connsiteY0" fmla="*/ 0 h 319510"/>
                <a:gd name="connsiteX1" fmla="*/ 53182 w 53182"/>
                <a:gd name="connsiteY1" fmla="*/ 0 h 319510"/>
                <a:gd name="connsiteX2" fmla="*/ 53182 w 53182"/>
                <a:gd name="connsiteY2" fmla="*/ 319511 h 319510"/>
                <a:gd name="connsiteX3" fmla="*/ 0 w 53182"/>
                <a:gd name="connsiteY3" fmla="*/ 319511 h 319510"/>
              </a:gdLst>
              <a:ahLst/>
              <a:cxnLst>
                <a:cxn ang="0">
                  <a:pos x="connsiteX0" y="connsiteY0"/>
                </a:cxn>
                <a:cxn ang="0">
                  <a:pos x="connsiteX1" y="connsiteY1"/>
                </a:cxn>
                <a:cxn ang="0">
                  <a:pos x="connsiteX2" y="connsiteY2"/>
                </a:cxn>
                <a:cxn ang="0">
                  <a:pos x="connsiteX3" y="connsiteY3"/>
                </a:cxn>
              </a:cxnLst>
              <a:rect l="l" t="t" r="r" b="b"/>
              <a:pathLst>
                <a:path w="53182" h="319510">
                  <a:moveTo>
                    <a:pt x="0" y="0"/>
                  </a:moveTo>
                  <a:lnTo>
                    <a:pt x="53182" y="0"/>
                  </a:lnTo>
                  <a:lnTo>
                    <a:pt x="53182" y="319511"/>
                  </a:lnTo>
                  <a:lnTo>
                    <a:pt x="0" y="319511"/>
                  </a:lnTo>
                  <a:close/>
                </a:path>
              </a:pathLst>
            </a:custGeom>
            <a:solidFill>
              <a:schemeClr val="bg1"/>
            </a:solidFill>
            <a:ln w="965" cap="flat">
              <a:noFill/>
              <a:prstDash val="solid"/>
              <a:miter/>
            </a:ln>
          </p:spPr>
          <p:txBody>
            <a:bodyPr rtlCol="0" anchor="ctr"/>
            <a:lstStyle/>
            <a:p>
              <a:endParaRPr lang="en-US" b="0" i="0" dirty="0">
                <a:latin typeface="Precisely" pitchFamily="2" charset="0"/>
              </a:endParaRPr>
            </a:p>
          </p:txBody>
        </p:sp>
      </p:grpSp>
    </p:spTree>
    <p:extLst>
      <p:ext uri="{BB962C8B-B14F-4D97-AF65-F5344CB8AC3E}">
        <p14:creationId xmlns:p14="http://schemas.microsoft.com/office/powerpoint/2010/main" val="23126694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3C3B100B-23DA-AF4A-A9D1-2ADE3868EFF5}"/>
              </a:ext>
            </a:extLst>
          </p:cNvPr>
          <p:cNvPicPr>
            <a:picLocks noChangeAspect="1"/>
          </p:cNvPicPr>
          <p:nvPr userDrawn="1"/>
        </p:nvPicPr>
        <p:blipFill>
          <a:blip r:embed="rId2"/>
          <a:srcRect/>
          <a:stretch/>
        </p:blipFill>
        <p:spPr>
          <a:xfrm>
            <a:off x="1" y="0"/>
            <a:ext cx="12192000" cy="6857999"/>
          </a:xfrm>
          <a:prstGeom prst="rect">
            <a:avLst/>
          </a:prstGeom>
        </p:spPr>
      </p:pic>
      <p:sp>
        <p:nvSpPr>
          <p:cNvPr id="5" name="Title 1">
            <a:extLst>
              <a:ext uri="{FF2B5EF4-FFF2-40B4-BE49-F238E27FC236}">
                <a16:creationId xmlns:a16="http://schemas.microsoft.com/office/drawing/2014/main" id="{F567ED64-29CF-2F45-B4E6-3F6B219768CD}"/>
              </a:ext>
            </a:extLst>
          </p:cNvPr>
          <p:cNvSpPr>
            <a:spLocks noGrp="1"/>
          </p:cNvSpPr>
          <p:nvPr>
            <p:ph type="ctrTitle" hasCustomPrompt="1"/>
          </p:nvPr>
        </p:nvSpPr>
        <p:spPr>
          <a:xfrm>
            <a:off x="578223" y="3133339"/>
            <a:ext cx="4529236" cy="577584"/>
          </a:xfrm>
        </p:spPr>
        <p:txBody>
          <a:bodyPr anchor="t"/>
          <a:lstStyle>
            <a:lvl1pPr marL="0" algn="l" defTabSz="914400" rtl="0" eaLnBrk="1" latinLnBrk="0" hangingPunct="1">
              <a:lnSpc>
                <a:spcPct val="90000"/>
              </a:lnSpc>
              <a:spcBef>
                <a:spcPct val="0"/>
              </a:spcBef>
              <a:buNone/>
              <a:defRPr lang="en-US" sz="4400" b="0" i="0" kern="1200" dirty="0">
                <a:solidFill>
                  <a:schemeClr val="bg1"/>
                </a:solidFill>
                <a:latin typeface="Precisely Bold" panose="00000800000000000000" pitchFamily="2" charset="0"/>
                <a:ea typeface="+mj-ea"/>
                <a:cs typeface="+mj-cs"/>
              </a:defRPr>
            </a:lvl1pPr>
          </a:lstStyle>
          <a:p>
            <a:r>
              <a:rPr lang="en-GB" dirty="0"/>
              <a:t>Divider slide 1</a:t>
            </a:r>
          </a:p>
        </p:txBody>
      </p:sp>
      <p:grpSp>
        <p:nvGrpSpPr>
          <p:cNvPr id="24" name="Group 23">
            <a:extLst>
              <a:ext uri="{FF2B5EF4-FFF2-40B4-BE49-F238E27FC236}">
                <a16:creationId xmlns:a16="http://schemas.microsoft.com/office/drawing/2014/main" id="{6C004793-2EEF-484A-B1D0-C31E39534F63}"/>
              </a:ext>
            </a:extLst>
          </p:cNvPr>
          <p:cNvGrpSpPr/>
          <p:nvPr userDrawn="1"/>
        </p:nvGrpSpPr>
        <p:grpSpPr>
          <a:xfrm>
            <a:off x="11706254" y="6330013"/>
            <a:ext cx="278211" cy="330763"/>
            <a:chOff x="12902744" y="3817890"/>
            <a:chExt cx="268754" cy="319520"/>
          </a:xfrm>
          <a:solidFill>
            <a:schemeClr val="bg1"/>
          </a:solidFill>
        </p:grpSpPr>
        <p:sp>
          <p:nvSpPr>
            <p:cNvPr id="25" name="Freeform 24">
              <a:extLst>
                <a:ext uri="{FF2B5EF4-FFF2-40B4-BE49-F238E27FC236}">
                  <a16:creationId xmlns:a16="http://schemas.microsoft.com/office/drawing/2014/main" id="{D1C623F1-A5CE-CF46-AD78-848D1A552F1C}"/>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26" name="Freeform 25">
              <a:extLst>
                <a:ext uri="{FF2B5EF4-FFF2-40B4-BE49-F238E27FC236}">
                  <a16:creationId xmlns:a16="http://schemas.microsoft.com/office/drawing/2014/main" id="{D60957B8-E2A6-534B-9D9F-D09201E4538E}"/>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Tree>
    <p:extLst>
      <p:ext uri="{BB962C8B-B14F-4D97-AF65-F5344CB8AC3E}">
        <p14:creationId xmlns:p14="http://schemas.microsoft.com/office/powerpoint/2010/main" val="23606834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pic>
        <p:nvPicPr>
          <p:cNvPr id="41" name="Picture 40">
            <a:extLst>
              <a:ext uri="{FF2B5EF4-FFF2-40B4-BE49-F238E27FC236}">
                <a16:creationId xmlns:a16="http://schemas.microsoft.com/office/drawing/2014/main" id="{3C3B100B-23DA-AF4A-A9D1-2ADE3868EFF5}"/>
              </a:ext>
            </a:extLst>
          </p:cNvPr>
          <p:cNvPicPr>
            <a:picLocks noChangeAspect="1"/>
          </p:cNvPicPr>
          <p:nvPr userDrawn="1"/>
        </p:nvPicPr>
        <p:blipFill>
          <a:blip r:embed="rId2"/>
          <a:srcRect/>
          <a:stretch/>
        </p:blipFill>
        <p:spPr>
          <a:xfrm>
            <a:off x="1" y="1"/>
            <a:ext cx="12192000" cy="6858000"/>
          </a:xfrm>
          <a:prstGeom prst="rect">
            <a:avLst/>
          </a:prstGeom>
        </p:spPr>
      </p:pic>
      <p:sp>
        <p:nvSpPr>
          <p:cNvPr id="5" name="Title 1">
            <a:extLst>
              <a:ext uri="{FF2B5EF4-FFF2-40B4-BE49-F238E27FC236}">
                <a16:creationId xmlns:a16="http://schemas.microsoft.com/office/drawing/2014/main" id="{F567ED64-29CF-2F45-B4E6-3F6B219768CD}"/>
              </a:ext>
            </a:extLst>
          </p:cNvPr>
          <p:cNvSpPr>
            <a:spLocks noGrp="1"/>
          </p:cNvSpPr>
          <p:nvPr>
            <p:ph type="ctrTitle" hasCustomPrompt="1"/>
          </p:nvPr>
        </p:nvSpPr>
        <p:spPr>
          <a:xfrm>
            <a:off x="578223" y="3133339"/>
            <a:ext cx="4529236" cy="577584"/>
          </a:xfrm>
        </p:spPr>
        <p:txBody>
          <a:bodyPr anchor="t"/>
          <a:lstStyle>
            <a:lvl1pPr marL="0" algn="l" defTabSz="914400" rtl="0" eaLnBrk="1" latinLnBrk="0" hangingPunct="1">
              <a:lnSpc>
                <a:spcPct val="90000"/>
              </a:lnSpc>
              <a:spcBef>
                <a:spcPct val="0"/>
              </a:spcBef>
              <a:buNone/>
              <a:defRPr lang="en-US" sz="4400" b="0" i="0" kern="1200" dirty="0">
                <a:solidFill>
                  <a:schemeClr val="bg1"/>
                </a:solidFill>
                <a:latin typeface="Precisely Bold" panose="00000800000000000000" pitchFamily="2" charset="0"/>
                <a:ea typeface="+mj-ea"/>
                <a:cs typeface="+mj-cs"/>
              </a:defRPr>
            </a:lvl1pPr>
          </a:lstStyle>
          <a:p>
            <a:r>
              <a:rPr lang="en-GB" dirty="0"/>
              <a:t>Divider slide 2</a:t>
            </a:r>
          </a:p>
        </p:txBody>
      </p:sp>
      <p:grpSp>
        <p:nvGrpSpPr>
          <p:cNvPr id="24" name="Group 23">
            <a:extLst>
              <a:ext uri="{FF2B5EF4-FFF2-40B4-BE49-F238E27FC236}">
                <a16:creationId xmlns:a16="http://schemas.microsoft.com/office/drawing/2014/main" id="{6C004793-2EEF-484A-B1D0-C31E39534F63}"/>
              </a:ext>
            </a:extLst>
          </p:cNvPr>
          <p:cNvGrpSpPr/>
          <p:nvPr userDrawn="1"/>
        </p:nvGrpSpPr>
        <p:grpSpPr>
          <a:xfrm>
            <a:off x="11706254" y="6330013"/>
            <a:ext cx="278211" cy="330763"/>
            <a:chOff x="12902744" y="3817890"/>
            <a:chExt cx="268754" cy="319520"/>
          </a:xfrm>
          <a:solidFill>
            <a:schemeClr val="bg1"/>
          </a:solidFill>
        </p:grpSpPr>
        <p:sp>
          <p:nvSpPr>
            <p:cNvPr id="25" name="Freeform 24">
              <a:extLst>
                <a:ext uri="{FF2B5EF4-FFF2-40B4-BE49-F238E27FC236}">
                  <a16:creationId xmlns:a16="http://schemas.microsoft.com/office/drawing/2014/main" id="{D1C623F1-A5CE-CF46-AD78-848D1A552F1C}"/>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26" name="Freeform 25">
              <a:extLst>
                <a:ext uri="{FF2B5EF4-FFF2-40B4-BE49-F238E27FC236}">
                  <a16:creationId xmlns:a16="http://schemas.microsoft.com/office/drawing/2014/main" id="{D60957B8-E2A6-534B-9D9F-D09201E4538E}"/>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Tree>
    <p:extLst>
      <p:ext uri="{BB962C8B-B14F-4D97-AF65-F5344CB8AC3E}">
        <p14:creationId xmlns:p14="http://schemas.microsoft.com/office/powerpoint/2010/main" val="15471087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7C58AF4-A781-EB48-AC07-D9C9B6548089}"/>
              </a:ext>
            </a:extLst>
          </p:cNvPr>
          <p:cNvPicPr>
            <a:picLocks noChangeAspect="1"/>
          </p:cNvPicPr>
          <p:nvPr userDrawn="1"/>
        </p:nvPicPr>
        <p:blipFill>
          <a:blip r:embed="rId2"/>
          <a:src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780DB57A-107D-AA4F-8891-4249E2A3B066}"/>
              </a:ext>
            </a:extLst>
          </p:cNvPr>
          <p:cNvSpPr>
            <a:spLocks noGrp="1"/>
          </p:cNvSpPr>
          <p:nvPr>
            <p:ph type="ctrTitle" hasCustomPrompt="1"/>
          </p:nvPr>
        </p:nvSpPr>
        <p:spPr>
          <a:xfrm>
            <a:off x="578223" y="3133339"/>
            <a:ext cx="9144000" cy="577584"/>
          </a:xfrm>
        </p:spPr>
        <p:txBody>
          <a:bodyPr anchor="t"/>
          <a:lstStyle>
            <a:lvl1pPr marL="0" algn="l" defTabSz="914400" rtl="0" eaLnBrk="1" latinLnBrk="0" hangingPunct="1">
              <a:lnSpc>
                <a:spcPct val="90000"/>
              </a:lnSpc>
              <a:spcBef>
                <a:spcPct val="0"/>
              </a:spcBef>
              <a:buNone/>
              <a:defRPr lang="en-US" sz="4400" b="0" i="0" kern="1200" dirty="0">
                <a:solidFill>
                  <a:schemeClr val="bg1"/>
                </a:solidFill>
                <a:latin typeface="Precisely Bold" panose="00000800000000000000" pitchFamily="2" charset="0"/>
                <a:ea typeface="+mj-ea"/>
                <a:cs typeface="+mj-cs"/>
              </a:defRPr>
            </a:lvl1pPr>
          </a:lstStyle>
          <a:p>
            <a:r>
              <a:rPr lang="en-GB" dirty="0"/>
              <a:t>Divider slide 3</a:t>
            </a:r>
          </a:p>
        </p:txBody>
      </p:sp>
      <p:grpSp>
        <p:nvGrpSpPr>
          <p:cNvPr id="8" name="Group 7">
            <a:extLst>
              <a:ext uri="{FF2B5EF4-FFF2-40B4-BE49-F238E27FC236}">
                <a16:creationId xmlns:a16="http://schemas.microsoft.com/office/drawing/2014/main" id="{A118E943-0A72-534A-90E1-7C3945DBD9EE}"/>
              </a:ext>
            </a:extLst>
          </p:cNvPr>
          <p:cNvGrpSpPr/>
          <p:nvPr userDrawn="1"/>
        </p:nvGrpSpPr>
        <p:grpSpPr>
          <a:xfrm>
            <a:off x="11706254" y="6330013"/>
            <a:ext cx="278211" cy="330763"/>
            <a:chOff x="12902744" y="3817890"/>
            <a:chExt cx="268754" cy="319520"/>
          </a:xfrm>
          <a:solidFill>
            <a:schemeClr val="bg1"/>
          </a:solidFill>
        </p:grpSpPr>
        <p:sp>
          <p:nvSpPr>
            <p:cNvPr id="10" name="Freeform 9">
              <a:extLst>
                <a:ext uri="{FF2B5EF4-FFF2-40B4-BE49-F238E27FC236}">
                  <a16:creationId xmlns:a16="http://schemas.microsoft.com/office/drawing/2014/main" id="{B2BA612F-C930-CD47-8E00-2E29E7CAF8C8}"/>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11" name="Freeform 10">
              <a:extLst>
                <a:ext uri="{FF2B5EF4-FFF2-40B4-BE49-F238E27FC236}">
                  <a16:creationId xmlns:a16="http://schemas.microsoft.com/office/drawing/2014/main" id="{A20E1F3F-AA35-BB4B-ACE5-A2CE17A94BCF}"/>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Tree>
    <p:extLst>
      <p:ext uri="{BB962C8B-B14F-4D97-AF65-F5344CB8AC3E}">
        <p14:creationId xmlns:p14="http://schemas.microsoft.com/office/powerpoint/2010/main" val="42101881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8B7FD13B-C892-444A-91D8-A66949962B8B}"/>
              </a:ext>
            </a:extLst>
          </p:cNvPr>
          <p:cNvSpPr/>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solidFill>
            <a:schemeClr val="accent1"/>
          </a:solidFill>
          <a:ln w="6350" cap="flat">
            <a:noFill/>
            <a:prstDash val="solid"/>
            <a:miter/>
          </a:ln>
        </p:spPr>
        <p:txBody>
          <a:bodyPr rtlCol="0" anchor="ctr"/>
          <a:lstStyle/>
          <a:p>
            <a:endParaRPr lang="en-US" b="0" i="0" dirty="0">
              <a:latin typeface="Precisely Light" pitchFamily="2" charset="0"/>
            </a:endParaRPr>
          </a:p>
        </p:txBody>
      </p:sp>
      <p:grpSp>
        <p:nvGrpSpPr>
          <p:cNvPr id="3" name="Group 2">
            <a:extLst>
              <a:ext uri="{FF2B5EF4-FFF2-40B4-BE49-F238E27FC236}">
                <a16:creationId xmlns:a16="http://schemas.microsoft.com/office/drawing/2014/main" id="{F29FAAFE-0C4E-0749-BE2D-251A4203EED6}"/>
              </a:ext>
            </a:extLst>
          </p:cNvPr>
          <p:cNvGrpSpPr/>
          <p:nvPr userDrawn="1"/>
        </p:nvGrpSpPr>
        <p:grpSpPr>
          <a:xfrm>
            <a:off x="0" y="3924356"/>
            <a:ext cx="12192000" cy="2933483"/>
            <a:chOff x="0" y="3924356"/>
            <a:chExt cx="12192000" cy="2933483"/>
          </a:xfrm>
        </p:grpSpPr>
        <p:sp>
          <p:nvSpPr>
            <p:cNvPr id="10" name="Freeform 9">
              <a:extLst>
                <a:ext uri="{FF2B5EF4-FFF2-40B4-BE49-F238E27FC236}">
                  <a16:creationId xmlns:a16="http://schemas.microsoft.com/office/drawing/2014/main" id="{ACD0E01B-B585-1448-9AE7-EA823617A0F9}"/>
                </a:ext>
              </a:extLst>
            </p:cNvPr>
            <p:cNvSpPr/>
            <p:nvPr/>
          </p:nvSpPr>
          <p:spPr>
            <a:xfrm>
              <a:off x="3612421"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sp>
          <p:nvSpPr>
            <p:cNvPr id="13" name="Freeform 12">
              <a:extLst>
                <a:ext uri="{FF2B5EF4-FFF2-40B4-BE49-F238E27FC236}">
                  <a16:creationId xmlns:a16="http://schemas.microsoft.com/office/drawing/2014/main" id="{EF9051C7-85ED-CA44-8537-5A1D58A17D53}"/>
                </a:ext>
              </a:extLst>
            </p:cNvPr>
            <p:cNvSpPr/>
            <p:nvPr/>
          </p:nvSpPr>
          <p:spPr>
            <a:xfrm>
              <a:off x="8240863" y="3924356"/>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grpSp>
          <p:nvGrpSpPr>
            <p:cNvPr id="14" name="Graphic 6">
              <a:extLst>
                <a:ext uri="{FF2B5EF4-FFF2-40B4-BE49-F238E27FC236}">
                  <a16:creationId xmlns:a16="http://schemas.microsoft.com/office/drawing/2014/main" id="{B52BDE1B-9D0F-334F-AD52-4AF3D9CFBC1B}"/>
                </a:ext>
              </a:extLst>
            </p:cNvPr>
            <p:cNvGrpSpPr/>
            <p:nvPr/>
          </p:nvGrpSpPr>
          <p:grpSpPr>
            <a:xfrm>
              <a:off x="0" y="3924422"/>
              <a:ext cx="11682944" cy="1381899"/>
              <a:chOff x="167004" y="3779901"/>
              <a:chExt cx="11362880" cy="1344041"/>
            </a:xfrm>
            <a:solidFill>
              <a:schemeClr val="accent2"/>
            </a:solidFill>
          </p:grpSpPr>
          <p:sp>
            <p:nvSpPr>
              <p:cNvPr id="37" name="Freeform 36">
                <a:extLst>
                  <a:ext uri="{FF2B5EF4-FFF2-40B4-BE49-F238E27FC236}">
                    <a16:creationId xmlns:a16="http://schemas.microsoft.com/office/drawing/2014/main" id="{4946F8B8-C863-6F4C-840B-BE67AAA5753F}"/>
                  </a:ext>
                </a:extLst>
              </p:cNvPr>
              <p:cNvSpPr/>
              <p:nvPr/>
            </p:nvSpPr>
            <p:spPr>
              <a:xfrm>
                <a:off x="10185971" y="3779901"/>
                <a:ext cx="1343914" cy="1344041"/>
              </a:xfrm>
              <a:custGeom>
                <a:avLst/>
                <a:gdLst>
                  <a:gd name="connsiteX0" fmla="*/ 672529 w 1343914"/>
                  <a:gd name="connsiteY0" fmla="*/ 1020699 h 1344041"/>
                  <a:gd name="connsiteX1" fmla="*/ 1020509 w 1343914"/>
                  <a:gd name="connsiteY1" fmla="*/ 671449 h 1344041"/>
                  <a:gd name="connsiteX2" fmla="*/ 671259 w 1343914"/>
                  <a:gd name="connsiteY2" fmla="*/ 323469 h 1344041"/>
                  <a:gd name="connsiteX3" fmla="*/ 323279 w 1343914"/>
                  <a:gd name="connsiteY3" fmla="*/ 672084 h 1344041"/>
                  <a:gd name="connsiteX4" fmla="*/ 672529 w 1343914"/>
                  <a:gd name="connsiteY4" fmla="*/ 1020699 h 1344041"/>
                  <a:gd name="connsiteX5" fmla="*/ 672529 w 1343914"/>
                  <a:gd name="connsiteY5" fmla="*/ 127 h 1344041"/>
                  <a:gd name="connsiteX6" fmla="*/ 1343914 w 1343914"/>
                  <a:gd name="connsiteY6" fmla="*/ 672655 h 1344041"/>
                  <a:gd name="connsiteX7" fmla="*/ 671385 w 1343914"/>
                  <a:gd name="connsiteY7" fmla="*/ 1344041 h 1344041"/>
                  <a:gd name="connsiteX8" fmla="*/ 0 w 1343914"/>
                  <a:gd name="connsiteY8" fmla="*/ 672084 h 1344041"/>
                  <a:gd name="connsiteX9" fmla="*/ 672529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529" y="1020699"/>
                    </a:moveTo>
                    <a:cubicBezTo>
                      <a:pt x="865060" y="1020350"/>
                      <a:pt x="1020890" y="863981"/>
                      <a:pt x="1020509" y="671449"/>
                    </a:cubicBezTo>
                    <a:cubicBezTo>
                      <a:pt x="1020128" y="478917"/>
                      <a:pt x="863791" y="323120"/>
                      <a:pt x="671259" y="323469"/>
                    </a:cubicBezTo>
                    <a:cubicBezTo>
                      <a:pt x="478981" y="323818"/>
                      <a:pt x="323279" y="479799"/>
                      <a:pt x="323279" y="672084"/>
                    </a:cubicBezTo>
                    <a:cubicBezTo>
                      <a:pt x="323660" y="864724"/>
                      <a:pt x="479870" y="1020699"/>
                      <a:pt x="672529" y="1020699"/>
                    </a:cubicBezTo>
                    <a:moveTo>
                      <a:pt x="672529" y="127"/>
                    </a:moveTo>
                    <a:cubicBezTo>
                      <a:pt x="1043622" y="445"/>
                      <a:pt x="1344232" y="301542"/>
                      <a:pt x="1343914" y="672655"/>
                    </a:cubicBezTo>
                    <a:cubicBezTo>
                      <a:pt x="1343597" y="1043768"/>
                      <a:pt x="1042480" y="1344358"/>
                      <a:pt x="671385" y="1344041"/>
                    </a:cubicBezTo>
                    <a:cubicBezTo>
                      <a:pt x="300482" y="1343723"/>
                      <a:pt x="0" y="1042975"/>
                      <a:pt x="0" y="672084"/>
                    </a:cubicBezTo>
                    <a:cubicBezTo>
                      <a:pt x="572" y="300958"/>
                      <a:pt x="301435"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8" name="Freeform 37">
                <a:extLst>
                  <a:ext uri="{FF2B5EF4-FFF2-40B4-BE49-F238E27FC236}">
                    <a16:creationId xmlns:a16="http://schemas.microsoft.com/office/drawing/2014/main" id="{A9A86D12-F230-BD4E-963D-E54AD55B5B00}"/>
                  </a:ext>
                </a:extLst>
              </p:cNvPr>
              <p:cNvSpPr/>
              <p:nvPr/>
            </p:nvSpPr>
            <p:spPr>
              <a:xfrm>
                <a:off x="1676717" y="3779901"/>
                <a:ext cx="1343914" cy="1344041"/>
              </a:xfrm>
              <a:custGeom>
                <a:avLst/>
                <a:gdLst>
                  <a:gd name="connsiteX0" fmla="*/ 672783 w 1343914"/>
                  <a:gd name="connsiteY0" fmla="*/ 1020699 h 1344041"/>
                  <a:gd name="connsiteX1" fmla="*/ 1020763 w 1343914"/>
                  <a:gd name="connsiteY1" fmla="*/ 671449 h 1344041"/>
                  <a:gd name="connsiteX2" fmla="*/ 671513 w 1343914"/>
                  <a:gd name="connsiteY2" fmla="*/ 323469 h 1344041"/>
                  <a:gd name="connsiteX3" fmla="*/ 323533 w 1343914"/>
                  <a:gd name="connsiteY3" fmla="*/ 671957 h 1344041"/>
                  <a:gd name="connsiteX4" fmla="*/ 672783 w 1343914"/>
                  <a:gd name="connsiteY4" fmla="*/ 1020699 h 1344041"/>
                  <a:gd name="connsiteX5" fmla="*/ 672783 w 1343914"/>
                  <a:gd name="connsiteY5" fmla="*/ 127 h 1344041"/>
                  <a:gd name="connsiteX6" fmla="*/ 1343914 w 1343914"/>
                  <a:gd name="connsiteY6" fmla="*/ 672909 h 1344041"/>
                  <a:gd name="connsiteX7" fmla="*/ 671132 w 1343914"/>
                  <a:gd name="connsiteY7" fmla="*/ 1344041 h 1344041"/>
                  <a:gd name="connsiteX8" fmla="*/ 0 w 1343914"/>
                  <a:gd name="connsiteY8" fmla="*/ 671957 h 1344041"/>
                  <a:gd name="connsiteX9" fmla="*/ 672783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783" y="1020699"/>
                    </a:moveTo>
                    <a:cubicBezTo>
                      <a:pt x="865315" y="1020350"/>
                      <a:pt x="1021112" y="863981"/>
                      <a:pt x="1020763" y="671449"/>
                    </a:cubicBezTo>
                    <a:cubicBezTo>
                      <a:pt x="1020413" y="478917"/>
                      <a:pt x="864045" y="323120"/>
                      <a:pt x="671513" y="323469"/>
                    </a:cubicBezTo>
                    <a:cubicBezTo>
                      <a:pt x="479273" y="323818"/>
                      <a:pt x="323602" y="479717"/>
                      <a:pt x="323533" y="671957"/>
                    </a:cubicBezTo>
                    <a:cubicBezTo>
                      <a:pt x="323812" y="864641"/>
                      <a:pt x="480098" y="1020699"/>
                      <a:pt x="672783" y="1020699"/>
                    </a:cubicBezTo>
                    <a:moveTo>
                      <a:pt x="672783" y="127"/>
                    </a:moveTo>
                    <a:cubicBezTo>
                      <a:pt x="1043896" y="584"/>
                      <a:pt x="1344371" y="301796"/>
                      <a:pt x="1343914" y="672909"/>
                    </a:cubicBezTo>
                    <a:cubicBezTo>
                      <a:pt x="1343457" y="1044022"/>
                      <a:pt x="1042245" y="1344498"/>
                      <a:pt x="671132" y="1344041"/>
                    </a:cubicBezTo>
                    <a:cubicBezTo>
                      <a:pt x="300292" y="1343584"/>
                      <a:pt x="-70" y="1042797"/>
                      <a:pt x="0" y="671957"/>
                    </a:cubicBezTo>
                    <a:cubicBezTo>
                      <a:pt x="629" y="300787"/>
                      <a:pt x="301612" y="178"/>
                      <a:pt x="672783"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9" name="Freeform 38">
                <a:extLst>
                  <a:ext uri="{FF2B5EF4-FFF2-40B4-BE49-F238E27FC236}">
                    <a16:creationId xmlns:a16="http://schemas.microsoft.com/office/drawing/2014/main" id="{6216503C-23E3-5845-A4D0-290F2D77869D}"/>
                  </a:ext>
                </a:extLst>
              </p:cNvPr>
              <p:cNvSpPr/>
              <p:nvPr/>
            </p:nvSpPr>
            <p:spPr>
              <a:xfrm>
                <a:off x="167004" y="3779901"/>
                <a:ext cx="1343914" cy="1344041"/>
              </a:xfrm>
              <a:custGeom>
                <a:avLst/>
                <a:gdLst>
                  <a:gd name="connsiteX0" fmla="*/ 672465 w 1343914"/>
                  <a:gd name="connsiteY0" fmla="*/ 1020699 h 1344041"/>
                  <a:gd name="connsiteX1" fmla="*/ 1020826 w 1343914"/>
                  <a:gd name="connsiteY1" fmla="*/ 671830 h 1344041"/>
                  <a:gd name="connsiteX2" fmla="*/ 671957 w 1343914"/>
                  <a:gd name="connsiteY2" fmla="*/ 323469 h 1344041"/>
                  <a:gd name="connsiteX3" fmla="*/ 323596 w 1343914"/>
                  <a:gd name="connsiteY3" fmla="*/ 672084 h 1344041"/>
                  <a:gd name="connsiteX4" fmla="*/ 672465 w 1343914"/>
                  <a:gd name="connsiteY4" fmla="*/ 1020699 h 1344041"/>
                  <a:gd name="connsiteX5" fmla="*/ 672465 w 1343914"/>
                  <a:gd name="connsiteY5" fmla="*/ 127 h 1344041"/>
                  <a:gd name="connsiteX6" fmla="*/ 1343914 w 1343914"/>
                  <a:gd name="connsiteY6" fmla="*/ 672592 h 1344041"/>
                  <a:gd name="connsiteX7" fmla="*/ 671449 w 1343914"/>
                  <a:gd name="connsiteY7" fmla="*/ 1344041 h 1344041"/>
                  <a:gd name="connsiteX8" fmla="*/ 0 w 1343914"/>
                  <a:gd name="connsiteY8" fmla="*/ 671957 h 1344041"/>
                  <a:gd name="connsiteX9" fmla="*/ 672465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465" y="1020699"/>
                    </a:moveTo>
                    <a:cubicBezTo>
                      <a:pt x="864997" y="1020559"/>
                      <a:pt x="1020966" y="864362"/>
                      <a:pt x="1020826" y="671830"/>
                    </a:cubicBezTo>
                    <a:cubicBezTo>
                      <a:pt x="1020686" y="479298"/>
                      <a:pt x="864489" y="323329"/>
                      <a:pt x="671957" y="323469"/>
                    </a:cubicBezTo>
                    <a:cubicBezTo>
                      <a:pt x="479520" y="323609"/>
                      <a:pt x="323596" y="479647"/>
                      <a:pt x="323596" y="672084"/>
                    </a:cubicBezTo>
                    <a:cubicBezTo>
                      <a:pt x="323946" y="864572"/>
                      <a:pt x="479977" y="1020489"/>
                      <a:pt x="672465" y="1020699"/>
                    </a:cubicBezTo>
                    <a:moveTo>
                      <a:pt x="672465" y="127"/>
                    </a:moveTo>
                    <a:cubicBezTo>
                      <a:pt x="1043578" y="406"/>
                      <a:pt x="1344193" y="301479"/>
                      <a:pt x="1343914" y="672592"/>
                    </a:cubicBezTo>
                    <a:cubicBezTo>
                      <a:pt x="1343635" y="1043705"/>
                      <a:pt x="1042562" y="1344320"/>
                      <a:pt x="671449" y="1344041"/>
                    </a:cubicBezTo>
                    <a:cubicBezTo>
                      <a:pt x="300486" y="1343761"/>
                      <a:pt x="-70" y="1042918"/>
                      <a:pt x="0" y="671957"/>
                    </a:cubicBezTo>
                    <a:cubicBezTo>
                      <a:pt x="630" y="300907"/>
                      <a:pt x="301416" y="349"/>
                      <a:pt x="672465"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15" name="Freeform 14">
              <a:extLst>
                <a:ext uri="{FF2B5EF4-FFF2-40B4-BE49-F238E27FC236}">
                  <a16:creationId xmlns:a16="http://schemas.microsoft.com/office/drawing/2014/main" id="{6A8CB631-04A0-AC44-9B27-66D67CD3F0F1}"/>
                </a:ext>
              </a:extLst>
            </p:cNvPr>
            <p:cNvSpPr/>
            <p:nvPr/>
          </p:nvSpPr>
          <p:spPr>
            <a:xfrm>
              <a:off x="11853348"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sp>
          <p:nvSpPr>
            <p:cNvPr id="16" name="Freeform 15">
              <a:extLst>
                <a:ext uri="{FF2B5EF4-FFF2-40B4-BE49-F238E27FC236}">
                  <a16:creationId xmlns:a16="http://schemas.microsoft.com/office/drawing/2014/main" id="{BE5FF4EB-A246-CC44-8F28-D8D5F62FA2D9}"/>
                </a:ext>
              </a:extLst>
            </p:cNvPr>
            <p:cNvSpPr/>
            <p:nvPr/>
          </p:nvSpPr>
          <p:spPr>
            <a:xfrm>
              <a:off x="3104476"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grpSp>
          <p:nvGrpSpPr>
            <p:cNvPr id="17" name="Graphic 6">
              <a:extLst>
                <a:ext uri="{FF2B5EF4-FFF2-40B4-BE49-F238E27FC236}">
                  <a16:creationId xmlns:a16="http://schemas.microsoft.com/office/drawing/2014/main" id="{30D26D8B-2AAA-B140-BA58-5AD5945533E1}"/>
                </a:ext>
              </a:extLst>
            </p:cNvPr>
            <p:cNvGrpSpPr/>
            <p:nvPr/>
          </p:nvGrpSpPr>
          <p:grpSpPr>
            <a:xfrm>
              <a:off x="6180875" y="3924422"/>
              <a:ext cx="3949766" cy="1381899"/>
              <a:chOff x="6178549" y="3779901"/>
              <a:chExt cx="3841559" cy="1344041"/>
            </a:xfrm>
            <a:solidFill>
              <a:schemeClr val="accent2"/>
            </a:solidFill>
          </p:grpSpPr>
          <p:sp>
            <p:nvSpPr>
              <p:cNvPr id="35" name="Freeform 34">
                <a:extLst>
                  <a:ext uri="{FF2B5EF4-FFF2-40B4-BE49-F238E27FC236}">
                    <a16:creationId xmlns:a16="http://schemas.microsoft.com/office/drawing/2014/main" id="{F2697A2F-DD0E-1346-9E9E-BAE1F5C3811E}"/>
                  </a:ext>
                </a:extLst>
              </p:cNvPr>
              <p:cNvSpPr/>
              <p:nvPr/>
            </p:nvSpPr>
            <p:spPr>
              <a:xfrm>
                <a:off x="8676195" y="3780028"/>
                <a:ext cx="1343914" cy="1343913"/>
              </a:xfrm>
              <a:custGeom>
                <a:avLst/>
                <a:gdLst>
                  <a:gd name="connsiteX0" fmla="*/ 672529 w 1343914"/>
                  <a:gd name="connsiteY0" fmla="*/ 1020572 h 1343913"/>
                  <a:gd name="connsiteX1" fmla="*/ 1020509 w 1343914"/>
                  <a:gd name="connsiteY1" fmla="*/ 671322 h 1343913"/>
                  <a:gd name="connsiteX2" fmla="*/ 671259 w 1343914"/>
                  <a:gd name="connsiteY2" fmla="*/ 323342 h 1343913"/>
                  <a:gd name="connsiteX3" fmla="*/ 323279 w 1343914"/>
                  <a:gd name="connsiteY3" fmla="*/ 671957 h 1343913"/>
                  <a:gd name="connsiteX4" fmla="*/ 672529 w 1343914"/>
                  <a:gd name="connsiteY4" fmla="*/ 1020572 h 1343913"/>
                  <a:gd name="connsiteX5" fmla="*/ 672529 w 1343914"/>
                  <a:gd name="connsiteY5" fmla="*/ 0 h 1343913"/>
                  <a:gd name="connsiteX6" fmla="*/ 1343914 w 1343914"/>
                  <a:gd name="connsiteY6" fmla="*/ 672528 h 1343913"/>
                  <a:gd name="connsiteX7" fmla="*/ 671386 w 1343914"/>
                  <a:gd name="connsiteY7" fmla="*/ 1343914 h 1343913"/>
                  <a:gd name="connsiteX8" fmla="*/ 0 w 1343914"/>
                  <a:gd name="connsiteY8" fmla="*/ 671957 h 1343913"/>
                  <a:gd name="connsiteX9" fmla="*/ 672529 w 1343914"/>
                  <a:gd name="connsiteY9" fmla="*/ 0 h 134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3">
                    <a:moveTo>
                      <a:pt x="672529" y="1020572"/>
                    </a:moveTo>
                    <a:cubicBezTo>
                      <a:pt x="865061" y="1020223"/>
                      <a:pt x="1020890" y="863854"/>
                      <a:pt x="1020509" y="671322"/>
                    </a:cubicBezTo>
                    <a:cubicBezTo>
                      <a:pt x="1020128" y="478790"/>
                      <a:pt x="863791" y="322993"/>
                      <a:pt x="671259" y="323342"/>
                    </a:cubicBezTo>
                    <a:cubicBezTo>
                      <a:pt x="478981" y="323691"/>
                      <a:pt x="323279" y="479672"/>
                      <a:pt x="323279" y="671957"/>
                    </a:cubicBezTo>
                    <a:cubicBezTo>
                      <a:pt x="323660" y="864597"/>
                      <a:pt x="479870" y="1020572"/>
                      <a:pt x="672529" y="1020572"/>
                    </a:cubicBezTo>
                    <a:moveTo>
                      <a:pt x="672529" y="0"/>
                    </a:moveTo>
                    <a:cubicBezTo>
                      <a:pt x="1043623" y="317"/>
                      <a:pt x="1344232" y="301415"/>
                      <a:pt x="1343914" y="672528"/>
                    </a:cubicBezTo>
                    <a:cubicBezTo>
                      <a:pt x="1343597" y="1043641"/>
                      <a:pt x="1042480" y="1344231"/>
                      <a:pt x="671386" y="1343914"/>
                    </a:cubicBezTo>
                    <a:cubicBezTo>
                      <a:pt x="300482" y="1343596"/>
                      <a:pt x="0" y="1042848"/>
                      <a:pt x="0" y="671957"/>
                    </a:cubicBezTo>
                    <a:cubicBezTo>
                      <a:pt x="636" y="300882"/>
                      <a:pt x="301435"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6" name="Freeform 35">
                <a:extLst>
                  <a:ext uri="{FF2B5EF4-FFF2-40B4-BE49-F238E27FC236}">
                    <a16:creationId xmlns:a16="http://schemas.microsoft.com/office/drawing/2014/main" id="{42CABBCA-C4CA-DC4F-A7DF-A6EB4A449722}"/>
                  </a:ext>
                </a:extLst>
              </p:cNvPr>
              <p:cNvSpPr/>
              <p:nvPr/>
            </p:nvSpPr>
            <p:spPr>
              <a:xfrm>
                <a:off x="6178549" y="3779901"/>
                <a:ext cx="1343914" cy="1344040"/>
              </a:xfrm>
              <a:custGeom>
                <a:avLst/>
                <a:gdLst>
                  <a:gd name="connsiteX0" fmla="*/ 672275 w 1343914"/>
                  <a:gd name="connsiteY0" fmla="*/ 1020699 h 1344040"/>
                  <a:gd name="connsiteX1" fmla="*/ 1020635 w 1343914"/>
                  <a:gd name="connsiteY1" fmla="*/ 671830 h 1344040"/>
                  <a:gd name="connsiteX2" fmla="*/ 671767 w 1343914"/>
                  <a:gd name="connsiteY2" fmla="*/ 323469 h 1344040"/>
                  <a:gd name="connsiteX3" fmla="*/ 323405 w 1343914"/>
                  <a:gd name="connsiteY3" fmla="*/ 672084 h 1344040"/>
                  <a:gd name="connsiteX4" fmla="*/ 672275 w 1343914"/>
                  <a:gd name="connsiteY4" fmla="*/ 1020699 h 1344040"/>
                  <a:gd name="connsiteX5" fmla="*/ 672275 w 1343914"/>
                  <a:gd name="connsiteY5" fmla="*/ 127 h 1344040"/>
                  <a:gd name="connsiteX6" fmla="*/ 1343914 w 1343914"/>
                  <a:gd name="connsiteY6" fmla="*/ 672402 h 1344040"/>
                  <a:gd name="connsiteX7" fmla="*/ 671640 w 1343914"/>
                  <a:gd name="connsiteY7" fmla="*/ 1344041 h 1344040"/>
                  <a:gd name="connsiteX8" fmla="*/ 0 w 1343914"/>
                  <a:gd name="connsiteY8" fmla="*/ 671957 h 1344040"/>
                  <a:gd name="connsiteX9" fmla="*/ 672465 w 1343914"/>
                  <a:gd name="connsiteY9" fmla="*/ 0 h 134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0">
                    <a:moveTo>
                      <a:pt x="672275" y="1020699"/>
                    </a:moveTo>
                    <a:cubicBezTo>
                      <a:pt x="864806" y="1020559"/>
                      <a:pt x="1020763" y="864362"/>
                      <a:pt x="1020635" y="671830"/>
                    </a:cubicBezTo>
                    <a:cubicBezTo>
                      <a:pt x="1020508" y="479298"/>
                      <a:pt x="864298" y="323329"/>
                      <a:pt x="671767" y="323469"/>
                    </a:cubicBezTo>
                    <a:cubicBezTo>
                      <a:pt x="479361" y="323609"/>
                      <a:pt x="323405" y="479647"/>
                      <a:pt x="323405" y="672084"/>
                    </a:cubicBezTo>
                    <a:cubicBezTo>
                      <a:pt x="323786" y="864572"/>
                      <a:pt x="479806" y="1020489"/>
                      <a:pt x="672275" y="1020699"/>
                    </a:cubicBezTo>
                    <a:moveTo>
                      <a:pt x="672275" y="127"/>
                    </a:moveTo>
                    <a:cubicBezTo>
                      <a:pt x="1043369" y="305"/>
                      <a:pt x="1344105" y="301288"/>
                      <a:pt x="1343914" y="672402"/>
                    </a:cubicBezTo>
                    <a:cubicBezTo>
                      <a:pt x="1343723" y="1043515"/>
                      <a:pt x="1042733" y="1344219"/>
                      <a:pt x="671640" y="1344041"/>
                    </a:cubicBezTo>
                    <a:cubicBezTo>
                      <a:pt x="300609" y="1343863"/>
                      <a:pt x="-70" y="1042994"/>
                      <a:pt x="0" y="671957"/>
                    </a:cubicBezTo>
                    <a:cubicBezTo>
                      <a:pt x="629" y="300907"/>
                      <a:pt x="301434" y="349"/>
                      <a:pt x="672465"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18" name="Freeform 17">
              <a:extLst>
                <a:ext uri="{FF2B5EF4-FFF2-40B4-BE49-F238E27FC236}">
                  <a16:creationId xmlns:a16="http://schemas.microsoft.com/office/drawing/2014/main" id="{184BFE33-2FAE-4944-A253-42D9BAF45AE7}"/>
                </a:ext>
              </a:extLst>
            </p:cNvPr>
            <p:cNvSpPr/>
            <p:nvPr/>
          </p:nvSpPr>
          <p:spPr>
            <a:xfrm>
              <a:off x="7732918"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sp>
          <p:nvSpPr>
            <p:cNvPr id="19" name="Freeform 18">
              <a:extLst>
                <a:ext uri="{FF2B5EF4-FFF2-40B4-BE49-F238E27FC236}">
                  <a16:creationId xmlns:a16="http://schemas.microsoft.com/office/drawing/2014/main" id="{657A4A7E-680E-AD46-897A-161603F1082F}"/>
                </a:ext>
              </a:extLst>
            </p:cNvPr>
            <p:cNvSpPr/>
            <p:nvPr/>
          </p:nvSpPr>
          <p:spPr>
            <a:xfrm>
              <a:off x="4120432" y="3924422"/>
              <a:ext cx="1381769" cy="1381899"/>
            </a:xfrm>
            <a:custGeom>
              <a:avLst/>
              <a:gdLst>
                <a:gd name="connsiteX0" fmla="*/ 672529 w 1343914"/>
                <a:gd name="connsiteY0" fmla="*/ 1020699 h 1344041"/>
                <a:gd name="connsiteX1" fmla="*/ 1020509 w 1343914"/>
                <a:gd name="connsiteY1" fmla="*/ 671449 h 1344041"/>
                <a:gd name="connsiteX2" fmla="*/ 671259 w 1343914"/>
                <a:gd name="connsiteY2" fmla="*/ 323469 h 1344041"/>
                <a:gd name="connsiteX3" fmla="*/ 323279 w 1343914"/>
                <a:gd name="connsiteY3" fmla="*/ 672084 h 1344041"/>
                <a:gd name="connsiteX4" fmla="*/ 672529 w 1343914"/>
                <a:gd name="connsiteY4" fmla="*/ 1020699 h 1344041"/>
                <a:gd name="connsiteX5" fmla="*/ 672529 w 1343914"/>
                <a:gd name="connsiteY5" fmla="*/ 127 h 1344041"/>
                <a:gd name="connsiteX6" fmla="*/ 1343914 w 1343914"/>
                <a:gd name="connsiteY6" fmla="*/ 672655 h 1344041"/>
                <a:gd name="connsiteX7" fmla="*/ 671386 w 1343914"/>
                <a:gd name="connsiteY7" fmla="*/ 1344041 h 1344041"/>
                <a:gd name="connsiteX8" fmla="*/ 0 w 1343914"/>
                <a:gd name="connsiteY8" fmla="*/ 671957 h 1344041"/>
                <a:gd name="connsiteX9" fmla="*/ 672529 w 1343914"/>
                <a:gd name="connsiteY9" fmla="*/ 0 h 134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4041">
                  <a:moveTo>
                    <a:pt x="672529" y="1020699"/>
                  </a:moveTo>
                  <a:cubicBezTo>
                    <a:pt x="865061" y="1020350"/>
                    <a:pt x="1020858" y="863981"/>
                    <a:pt x="1020509" y="671449"/>
                  </a:cubicBezTo>
                  <a:cubicBezTo>
                    <a:pt x="1020159" y="478917"/>
                    <a:pt x="863791" y="323120"/>
                    <a:pt x="671259" y="323469"/>
                  </a:cubicBezTo>
                  <a:cubicBezTo>
                    <a:pt x="478974" y="323818"/>
                    <a:pt x="323279" y="479799"/>
                    <a:pt x="323279" y="672084"/>
                  </a:cubicBezTo>
                  <a:cubicBezTo>
                    <a:pt x="323628" y="864724"/>
                    <a:pt x="479889" y="1020699"/>
                    <a:pt x="672529" y="1020699"/>
                  </a:cubicBezTo>
                  <a:moveTo>
                    <a:pt x="672529" y="127"/>
                  </a:moveTo>
                  <a:cubicBezTo>
                    <a:pt x="1043642" y="445"/>
                    <a:pt x="1344232" y="301542"/>
                    <a:pt x="1343914" y="672655"/>
                  </a:cubicBezTo>
                  <a:cubicBezTo>
                    <a:pt x="1343597" y="1043768"/>
                    <a:pt x="1042499" y="1344358"/>
                    <a:pt x="671386" y="1344041"/>
                  </a:cubicBezTo>
                  <a:cubicBezTo>
                    <a:pt x="300450" y="1343723"/>
                    <a:pt x="-70" y="1042892"/>
                    <a:pt x="0" y="671957"/>
                  </a:cubicBezTo>
                  <a:cubicBezTo>
                    <a:pt x="629" y="300882"/>
                    <a:pt x="301454" y="317"/>
                    <a:pt x="672529" y="0"/>
                  </a:cubicBezTo>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sp>
          <p:nvSpPr>
            <p:cNvPr id="20" name="Freeform 19">
              <a:extLst>
                <a:ext uri="{FF2B5EF4-FFF2-40B4-BE49-F238E27FC236}">
                  <a16:creationId xmlns:a16="http://schemas.microsoft.com/office/drawing/2014/main" id="{270FED6A-5DE8-474B-8C1F-47282A5161B8}"/>
                </a:ext>
              </a:extLst>
            </p:cNvPr>
            <p:cNvSpPr/>
            <p:nvPr/>
          </p:nvSpPr>
          <p:spPr>
            <a:xfrm>
              <a:off x="5672670" y="3924356"/>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sp>
          <p:nvSpPr>
            <p:cNvPr id="21" name="Freeform 20">
              <a:extLst>
                <a:ext uri="{FF2B5EF4-FFF2-40B4-BE49-F238E27FC236}">
                  <a16:creationId xmlns:a16="http://schemas.microsoft.com/office/drawing/2014/main" id="{768435C7-E682-A242-A34E-7F48CBA0864E}"/>
                </a:ext>
              </a:extLst>
            </p:cNvPr>
            <p:cNvSpPr/>
            <p:nvPr/>
          </p:nvSpPr>
          <p:spPr>
            <a:xfrm>
              <a:off x="4120171"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sp>
          <p:nvSpPr>
            <p:cNvPr id="22" name="Freeform 21">
              <a:extLst>
                <a:ext uri="{FF2B5EF4-FFF2-40B4-BE49-F238E27FC236}">
                  <a16:creationId xmlns:a16="http://schemas.microsoft.com/office/drawing/2014/main" id="{3E9727E3-50EA-A141-AC82-4A61EFB5C58A}"/>
                </a:ext>
              </a:extLst>
            </p:cNvPr>
            <p:cNvSpPr/>
            <p:nvPr/>
          </p:nvSpPr>
          <p:spPr>
            <a:xfrm>
              <a:off x="8748613"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grpSp>
          <p:nvGrpSpPr>
            <p:cNvPr id="23" name="Graphic 6">
              <a:extLst>
                <a:ext uri="{FF2B5EF4-FFF2-40B4-BE49-F238E27FC236}">
                  <a16:creationId xmlns:a16="http://schemas.microsoft.com/office/drawing/2014/main" id="{C4BFACA1-6C42-354D-99D0-D34466E7A432}"/>
                </a:ext>
              </a:extLst>
            </p:cNvPr>
            <p:cNvGrpSpPr/>
            <p:nvPr/>
          </p:nvGrpSpPr>
          <p:grpSpPr>
            <a:xfrm>
              <a:off x="507684" y="5476070"/>
              <a:ext cx="11682944" cy="1381769"/>
              <a:chOff x="660780" y="5289041"/>
              <a:chExt cx="11362880" cy="1343914"/>
            </a:xfrm>
            <a:solidFill>
              <a:schemeClr val="accent2"/>
            </a:solidFill>
          </p:grpSpPr>
          <p:sp>
            <p:nvSpPr>
              <p:cNvPr id="32" name="Freeform 31">
                <a:extLst>
                  <a:ext uri="{FF2B5EF4-FFF2-40B4-BE49-F238E27FC236}">
                    <a16:creationId xmlns:a16="http://schemas.microsoft.com/office/drawing/2014/main" id="{096CC920-38F1-BF44-893C-A31A8D416984}"/>
                  </a:ext>
                </a:extLst>
              </p:cNvPr>
              <p:cNvSpPr/>
              <p:nvPr/>
            </p:nvSpPr>
            <p:spPr>
              <a:xfrm>
                <a:off x="10679747" y="5289041"/>
                <a:ext cx="1343914" cy="1343914"/>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7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53" y="864172"/>
                      <a:pt x="1020826" y="671640"/>
                    </a:cubicBezTo>
                    <a:cubicBezTo>
                      <a:pt x="1020699" y="479108"/>
                      <a:pt x="864489" y="323139"/>
                      <a:pt x="671957" y="323279"/>
                    </a:cubicBezTo>
                    <a:cubicBezTo>
                      <a:pt x="479489" y="323418"/>
                      <a:pt x="323533" y="479495"/>
                      <a:pt x="323597" y="671957"/>
                    </a:cubicBezTo>
                    <a:cubicBezTo>
                      <a:pt x="323977" y="864419"/>
                      <a:pt x="479996" y="1020299"/>
                      <a:pt x="672465" y="1020509"/>
                    </a:cubicBezTo>
                    <a:moveTo>
                      <a:pt x="672465" y="0"/>
                    </a:moveTo>
                    <a:cubicBezTo>
                      <a:pt x="1043559" y="279"/>
                      <a:pt x="1344168" y="301352"/>
                      <a:pt x="1343914" y="672465"/>
                    </a:cubicBezTo>
                    <a:cubicBezTo>
                      <a:pt x="1343660" y="1043578"/>
                      <a:pt x="1042543" y="1344168"/>
                      <a:pt x="671449" y="1343915"/>
                    </a:cubicBezTo>
                    <a:cubicBezTo>
                      <a:pt x="300546" y="1343660"/>
                      <a:pt x="0" y="1042867"/>
                      <a:pt x="0" y="671957"/>
                    </a:cubicBezTo>
                    <a:cubicBezTo>
                      <a:pt x="635" y="300908"/>
                      <a:pt x="301434" y="349"/>
                      <a:pt x="672465"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3" name="Freeform 32">
                <a:extLst>
                  <a:ext uri="{FF2B5EF4-FFF2-40B4-BE49-F238E27FC236}">
                    <a16:creationId xmlns:a16="http://schemas.microsoft.com/office/drawing/2014/main" id="{81B31E01-80EF-694E-9E36-75CFCFF22373}"/>
                  </a:ext>
                </a:extLst>
              </p:cNvPr>
              <p:cNvSpPr/>
              <p:nvPr/>
            </p:nvSpPr>
            <p:spPr>
              <a:xfrm>
                <a:off x="2170493" y="5289041"/>
                <a:ext cx="1343914" cy="1343914"/>
              </a:xfrm>
              <a:custGeom>
                <a:avLst/>
                <a:gdLst>
                  <a:gd name="connsiteX0" fmla="*/ 672529 w 1343914"/>
                  <a:gd name="connsiteY0" fmla="*/ 1020509 h 1343914"/>
                  <a:gd name="connsiteX1" fmla="*/ 1020889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6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1" y="1020369"/>
                      <a:pt x="1021029" y="864172"/>
                      <a:pt x="1020889" y="671640"/>
                    </a:cubicBezTo>
                    <a:cubicBezTo>
                      <a:pt x="1020750" y="479108"/>
                      <a:pt x="864552" y="323139"/>
                      <a:pt x="672021" y="323279"/>
                    </a:cubicBezTo>
                    <a:cubicBezTo>
                      <a:pt x="479558" y="323418"/>
                      <a:pt x="323628" y="479495"/>
                      <a:pt x="323660" y="671957"/>
                    </a:cubicBezTo>
                    <a:cubicBezTo>
                      <a:pt x="324047" y="864419"/>
                      <a:pt x="480066" y="1020299"/>
                      <a:pt x="672529" y="1020509"/>
                    </a:cubicBezTo>
                    <a:moveTo>
                      <a:pt x="672529" y="0"/>
                    </a:moveTo>
                    <a:cubicBezTo>
                      <a:pt x="1043642" y="317"/>
                      <a:pt x="1344232" y="301416"/>
                      <a:pt x="1343914" y="672529"/>
                    </a:cubicBezTo>
                    <a:cubicBezTo>
                      <a:pt x="1343597" y="1043642"/>
                      <a:pt x="1042499" y="1344232"/>
                      <a:pt x="671386" y="1343915"/>
                    </a:cubicBezTo>
                    <a:cubicBezTo>
                      <a:pt x="300495" y="1343597"/>
                      <a:pt x="0" y="1042848"/>
                      <a:pt x="0" y="671957"/>
                    </a:cubicBezTo>
                    <a:cubicBezTo>
                      <a:pt x="629" y="300882"/>
                      <a:pt x="301454"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4" name="Freeform 33">
                <a:extLst>
                  <a:ext uri="{FF2B5EF4-FFF2-40B4-BE49-F238E27FC236}">
                    <a16:creationId xmlns:a16="http://schemas.microsoft.com/office/drawing/2014/main" id="{C0C54FFE-0A00-514D-8013-19399C49FD26}"/>
                  </a:ext>
                </a:extLst>
              </p:cNvPr>
              <p:cNvSpPr/>
              <p:nvPr/>
            </p:nvSpPr>
            <p:spPr>
              <a:xfrm>
                <a:off x="660780" y="5289041"/>
                <a:ext cx="1343914" cy="1343914"/>
              </a:xfrm>
              <a:custGeom>
                <a:avLst/>
                <a:gdLst>
                  <a:gd name="connsiteX0" fmla="*/ 672719 w 1343914"/>
                  <a:gd name="connsiteY0" fmla="*/ 1020509 h 1343914"/>
                  <a:gd name="connsiteX1" fmla="*/ 1020699 w 1343914"/>
                  <a:gd name="connsiteY1" fmla="*/ 671259 h 1343914"/>
                  <a:gd name="connsiteX2" fmla="*/ 671449 w 1343914"/>
                  <a:gd name="connsiteY2" fmla="*/ 323279 h 1343914"/>
                  <a:gd name="connsiteX3" fmla="*/ 323469 w 1343914"/>
                  <a:gd name="connsiteY3" fmla="*/ 671957 h 1343914"/>
                  <a:gd name="connsiteX4" fmla="*/ 672719 w 1343914"/>
                  <a:gd name="connsiteY4" fmla="*/ 1020509 h 1343914"/>
                  <a:gd name="connsiteX5" fmla="*/ 672719 w 1343914"/>
                  <a:gd name="connsiteY5" fmla="*/ 0 h 1343914"/>
                  <a:gd name="connsiteX6" fmla="*/ 1343914 w 1343914"/>
                  <a:gd name="connsiteY6" fmla="*/ 672719 h 1343914"/>
                  <a:gd name="connsiteX7" fmla="*/ 671195 w 1343914"/>
                  <a:gd name="connsiteY7" fmla="*/ 1343915 h 1343914"/>
                  <a:gd name="connsiteX8" fmla="*/ 0 w 1343914"/>
                  <a:gd name="connsiteY8" fmla="*/ 671957 h 1343914"/>
                  <a:gd name="connsiteX9" fmla="*/ 67271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719" y="1020509"/>
                    </a:moveTo>
                    <a:cubicBezTo>
                      <a:pt x="865251" y="1020159"/>
                      <a:pt x="1021048" y="863797"/>
                      <a:pt x="1020699" y="671259"/>
                    </a:cubicBezTo>
                    <a:cubicBezTo>
                      <a:pt x="1020350" y="478727"/>
                      <a:pt x="863981" y="322930"/>
                      <a:pt x="671449" y="323279"/>
                    </a:cubicBezTo>
                    <a:cubicBezTo>
                      <a:pt x="479139" y="323628"/>
                      <a:pt x="323437" y="479647"/>
                      <a:pt x="323469" y="671957"/>
                    </a:cubicBezTo>
                    <a:cubicBezTo>
                      <a:pt x="323856" y="864572"/>
                      <a:pt x="480105" y="1020509"/>
                      <a:pt x="672719" y="1020509"/>
                    </a:cubicBezTo>
                    <a:moveTo>
                      <a:pt x="672719" y="0"/>
                    </a:moveTo>
                    <a:cubicBezTo>
                      <a:pt x="1043832" y="419"/>
                      <a:pt x="1344333" y="301606"/>
                      <a:pt x="1343914" y="672719"/>
                    </a:cubicBezTo>
                    <a:cubicBezTo>
                      <a:pt x="1343495" y="1043832"/>
                      <a:pt x="1042308" y="1344359"/>
                      <a:pt x="671195" y="1343915"/>
                    </a:cubicBezTo>
                    <a:cubicBezTo>
                      <a:pt x="300380" y="1343470"/>
                      <a:pt x="0" y="1042772"/>
                      <a:pt x="0" y="671957"/>
                    </a:cubicBezTo>
                    <a:cubicBezTo>
                      <a:pt x="629" y="300806"/>
                      <a:pt x="301568" y="210"/>
                      <a:pt x="672719"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24" name="Freeform 23">
              <a:extLst>
                <a:ext uri="{FF2B5EF4-FFF2-40B4-BE49-F238E27FC236}">
                  <a16:creationId xmlns:a16="http://schemas.microsoft.com/office/drawing/2014/main" id="{02ECB1D9-BA20-1F45-816D-86EED277E923}"/>
                </a:ext>
              </a:extLst>
            </p:cNvPr>
            <p:cNvSpPr/>
            <p:nvPr/>
          </p:nvSpPr>
          <p:spPr>
            <a:xfrm>
              <a:off x="262"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sp>
          <p:nvSpPr>
            <p:cNvPr id="25" name="Freeform 24">
              <a:extLst>
                <a:ext uri="{FF2B5EF4-FFF2-40B4-BE49-F238E27FC236}">
                  <a16:creationId xmlns:a16="http://schemas.microsoft.com/office/drawing/2014/main" id="{18669624-CE9F-314F-ACD0-777164C7C3FA}"/>
                </a:ext>
              </a:extLst>
            </p:cNvPr>
            <p:cNvSpPr/>
            <p:nvPr/>
          </p:nvSpPr>
          <p:spPr>
            <a:xfrm>
              <a:off x="3612159"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grpSp>
          <p:nvGrpSpPr>
            <p:cNvPr id="26" name="Graphic 6">
              <a:extLst>
                <a:ext uri="{FF2B5EF4-FFF2-40B4-BE49-F238E27FC236}">
                  <a16:creationId xmlns:a16="http://schemas.microsoft.com/office/drawing/2014/main" id="{C4506582-359F-354E-8229-678A39789214}"/>
                </a:ext>
              </a:extLst>
            </p:cNvPr>
            <p:cNvGrpSpPr/>
            <p:nvPr/>
          </p:nvGrpSpPr>
          <p:grpSpPr>
            <a:xfrm>
              <a:off x="6688364" y="5476070"/>
              <a:ext cx="3949963" cy="1381769"/>
              <a:chOff x="6672135" y="5289041"/>
              <a:chExt cx="3841750" cy="1343914"/>
            </a:xfrm>
            <a:solidFill>
              <a:schemeClr val="accent2"/>
            </a:solidFill>
          </p:grpSpPr>
          <p:sp>
            <p:nvSpPr>
              <p:cNvPr id="30" name="Freeform 29">
                <a:extLst>
                  <a:ext uri="{FF2B5EF4-FFF2-40B4-BE49-F238E27FC236}">
                    <a16:creationId xmlns:a16="http://schemas.microsoft.com/office/drawing/2014/main" id="{DF2171FA-3ED0-9C43-B864-B70B00FBF042}"/>
                  </a:ext>
                </a:extLst>
              </p:cNvPr>
              <p:cNvSpPr/>
              <p:nvPr/>
            </p:nvSpPr>
            <p:spPr>
              <a:xfrm>
                <a:off x="9169971"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60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7" y="479495"/>
                      <a:pt x="323660" y="671957"/>
                    </a:cubicBezTo>
                    <a:cubicBezTo>
                      <a:pt x="324041" y="864419"/>
                      <a:pt x="480060" y="1020299"/>
                      <a:pt x="672529" y="1020509"/>
                    </a:cubicBezTo>
                    <a:moveTo>
                      <a:pt x="672529" y="0"/>
                    </a:moveTo>
                    <a:cubicBezTo>
                      <a:pt x="1043622" y="317"/>
                      <a:pt x="1344232" y="301416"/>
                      <a:pt x="1343914" y="672529"/>
                    </a:cubicBezTo>
                    <a:cubicBezTo>
                      <a:pt x="1343597" y="1043642"/>
                      <a:pt x="1042480" y="1344232"/>
                      <a:pt x="671385" y="1343915"/>
                    </a:cubicBezTo>
                    <a:cubicBezTo>
                      <a:pt x="300482" y="1343597"/>
                      <a:pt x="0" y="1042848"/>
                      <a:pt x="0" y="671957"/>
                    </a:cubicBezTo>
                    <a:cubicBezTo>
                      <a:pt x="635" y="300882"/>
                      <a:pt x="301435"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sp>
            <p:nvSpPr>
              <p:cNvPr id="31" name="Freeform 30">
                <a:extLst>
                  <a:ext uri="{FF2B5EF4-FFF2-40B4-BE49-F238E27FC236}">
                    <a16:creationId xmlns:a16="http://schemas.microsoft.com/office/drawing/2014/main" id="{107F9443-EF13-7C4E-9E4E-059C7ACDDFC6}"/>
                  </a:ext>
                </a:extLst>
              </p:cNvPr>
              <p:cNvSpPr/>
              <p:nvPr/>
            </p:nvSpPr>
            <p:spPr>
              <a:xfrm>
                <a:off x="6672135" y="5289041"/>
                <a:ext cx="1343914" cy="1343914"/>
              </a:xfrm>
              <a:custGeom>
                <a:avLst/>
                <a:gdLst>
                  <a:gd name="connsiteX0" fmla="*/ 672529 w 1343914"/>
                  <a:gd name="connsiteY0" fmla="*/ 1020509 h 1343914"/>
                  <a:gd name="connsiteX1" fmla="*/ 1020890 w 1343914"/>
                  <a:gd name="connsiteY1" fmla="*/ 671640 h 1343914"/>
                  <a:gd name="connsiteX2" fmla="*/ 672021 w 1343914"/>
                  <a:gd name="connsiteY2" fmla="*/ 323279 h 1343914"/>
                  <a:gd name="connsiteX3" fmla="*/ 323659 w 1343914"/>
                  <a:gd name="connsiteY3" fmla="*/ 671957 h 1343914"/>
                  <a:gd name="connsiteX4" fmla="*/ 672529 w 1343914"/>
                  <a:gd name="connsiteY4" fmla="*/ 1020509 h 1343914"/>
                  <a:gd name="connsiteX5" fmla="*/ 672529 w 1343914"/>
                  <a:gd name="connsiteY5" fmla="*/ 0 h 1343914"/>
                  <a:gd name="connsiteX6" fmla="*/ 1343914 w 1343914"/>
                  <a:gd name="connsiteY6" fmla="*/ 672529 h 1343914"/>
                  <a:gd name="connsiteX7" fmla="*/ 671385 w 1343914"/>
                  <a:gd name="connsiteY7" fmla="*/ 1343915 h 1343914"/>
                  <a:gd name="connsiteX8" fmla="*/ 0 w 1343914"/>
                  <a:gd name="connsiteY8" fmla="*/ 671957 h 1343914"/>
                  <a:gd name="connsiteX9" fmla="*/ 672529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529" y="1020509"/>
                    </a:moveTo>
                    <a:cubicBezTo>
                      <a:pt x="865060" y="1020369"/>
                      <a:pt x="1021017" y="864172"/>
                      <a:pt x="1020890" y="671640"/>
                    </a:cubicBezTo>
                    <a:cubicBezTo>
                      <a:pt x="1020763" y="479108"/>
                      <a:pt x="864553" y="323139"/>
                      <a:pt x="672021" y="323279"/>
                    </a:cubicBezTo>
                    <a:cubicBezTo>
                      <a:pt x="479552" y="323418"/>
                      <a:pt x="323596" y="479495"/>
                      <a:pt x="323659" y="671957"/>
                    </a:cubicBezTo>
                    <a:cubicBezTo>
                      <a:pt x="324041" y="864419"/>
                      <a:pt x="480060" y="1020299"/>
                      <a:pt x="672529" y="1020509"/>
                    </a:cubicBezTo>
                    <a:moveTo>
                      <a:pt x="672529" y="0"/>
                    </a:moveTo>
                    <a:cubicBezTo>
                      <a:pt x="1043622" y="317"/>
                      <a:pt x="1344232" y="301416"/>
                      <a:pt x="1343914" y="672529"/>
                    </a:cubicBezTo>
                    <a:cubicBezTo>
                      <a:pt x="1343596" y="1043642"/>
                      <a:pt x="1042480" y="1344232"/>
                      <a:pt x="671385" y="1343915"/>
                    </a:cubicBezTo>
                    <a:cubicBezTo>
                      <a:pt x="300482" y="1343597"/>
                      <a:pt x="0" y="1042848"/>
                      <a:pt x="0" y="671957"/>
                    </a:cubicBezTo>
                    <a:cubicBezTo>
                      <a:pt x="635" y="300882"/>
                      <a:pt x="301434" y="317"/>
                      <a:pt x="672529" y="0"/>
                    </a:cubicBezTo>
                  </a:path>
                </a:pathLst>
              </a:custGeom>
              <a:grpFill/>
              <a:ln w="6350" cap="flat">
                <a:noFill/>
                <a:prstDash val="solid"/>
                <a:miter/>
              </a:ln>
            </p:spPr>
            <p:txBody>
              <a:bodyPr rtlCol="0" anchor="ctr"/>
              <a:lstStyle/>
              <a:p>
                <a:endParaRPr lang="en-US" b="0" i="0" dirty="0">
                  <a:latin typeface="Precisely Light" pitchFamily="2" charset="0"/>
                </a:endParaRPr>
              </a:p>
            </p:txBody>
          </p:sp>
        </p:grpSp>
        <p:sp>
          <p:nvSpPr>
            <p:cNvPr id="27" name="Freeform 26">
              <a:extLst>
                <a:ext uri="{FF2B5EF4-FFF2-40B4-BE49-F238E27FC236}">
                  <a16:creationId xmlns:a16="http://schemas.microsoft.com/office/drawing/2014/main" id="{628F90ED-DB9D-6342-8935-DB759D1ED94C}"/>
                </a:ext>
              </a:extLst>
            </p:cNvPr>
            <p:cNvSpPr/>
            <p:nvPr/>
          </p:nvSpPr>
          <p:spPr>
            <a:xfrm>
              <a:off x="8240602" y="5475941"/>
              <a:ext cx="338652" cy="1381898"/>
            </a:xfrm>
            <a:custGeom>
              <a:avLst/>
              <a:gdLst>
                <a:gd name="connsiteX0" fmla="*/ 0 w 329374"/>
                <a:gd name="connsiteY0" fmla="*/ 0 h 1344040"/>
                <a:gd name="connsiteX1" fmla="*/ 329374 w 329374"/>
                <a:gd name="connsiteY1" fmla="*/ 0 h 1344040"/>
                <a:gd name="connsiteX2" fmla="*/ 329374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4" y="0"/>
                  </a:lnTo>
                  <a:lnTo>
                    <a:pt x="329374"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sp>
          <p:nvSpPr>
            <p:cNvPr id="28" name="Freeform 27">
              <a:extLst>
                <a:ext uri="{FF2B5EF4-FFF2-40B4-BE49-F238E27FC236}">
                  <a16:creationId xmlns:a16="http://schemas.microsoft.com/office/drawing/2014/main" id="{D49A6B28-F7A9-3042-A4F4-F78F3CE292C0}"/>
                </a:ext>
              </a:extLst>
            </p:cNvPr>
            <p:cNvSpPr/>
            <p:nvPr/>
          </p:nvSpPr>
          <p:spPr>
            <a:xfrm>
              <a:off x="4628181" y="5476070"/>
              <a:ext cx="1381769" cy="1381769"/>
            </a:xfrm>
            <a:custGeom>
              <a:avLst/>
              <a:gdLst>
                <a:gd name="connsiteX0" fmla="*/ 672465 w 1343914"/>
                <a:gd name="connsiteY0" fmla="*/ 1020509 h 1343914"/>
                <a:gd name="connsiteX1" fmla="*/ 1020826 w 1343914"/>
                <a:gd name="connsiteY1" fmla="*/ 671640 h 1343914"/>
                <a:gd name="connsiteX2" fmla="*/ 671957 w 1343914"/>
                <a:gd name="connsiteY2" fmla="*/ 323279 h 1343914"/>
                <a:gd name="connsiteX3" fmla="*/ 323596 w 1343914"/>
                <a:gd name="connsiteY3" fmla="*/ 671957 h 1343914"/>
                <a:gd name="connsiteX4" fmla="*/ 672465 w 1343914"/>
                <a:gd name="connsiteY4" fmla="*/ 1020509 h 1343914"/>
                <a:gd name="connsiteX5" fmla="*/ 672465 w 1343914"/>
                <a:gd name="connsiteY5" fmla="*/ 0 h 1343914"/>
                <a:gd name="connsiteX6" fmla="*/ 1343914 w 1343914"/>
                <a:gd name="connsiteY6" fmla="*/ 672465 h 1343914"/>
                <a:gd name="connsiteX7" fmla="*/ 671449 w 1343914"/>
                <a:gd name="connsiteY7" fmla="*/ 1343915 h 1343914"/>
                <a:gd name="connsiteX8" fmla="*/ 0 w 1343914"/>
                <a:gd name="connsiteY8" fmla="*/ 671957 h 1343914"/>
                <a:gd name="connsiteX9" fmla="*/ 672465 w 1343914"/>
                <a:gd name="connsiteY9" fmla="*/ 0 h 1343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43914" h="1343914">
                  <a:moveTo>
                    <a:pt x="672465" y="1020509"/>
                  </a:moveTo>
                  <a:cubicBezTo>
                    <a:pt x="864997" y="1020369"/>
                    <a:pt x="1020966" y="864172"/>
                    <a:pt x="1020826" y="671640"/>
                  </a:cubicBezTo>
                  <a:cubicBezTo>
                    <a:pt x="1020687" y="479108"/>
                    <a:pt x="864489" y="323139"/>
                    <a:pt x="671957" y="323279"/>
                  </a:cubicBezTo>
                  <a:cubicBezTo>
                    <a:pt x="479495" y="323418"/>
                    <a:pt x="323558" y="479495"/>
                    <a:pt x="323596" y="671957"/>
                  </a:cubicBezTo>
                  <a:cubicBezTo>
                    <a:pt x="323983" y="864419"/>
                    <a:pt x="480003" y="1020299"/>
                    <a:pt x="672465" y="1020509"/>
                  </a:cubicBezTo>
                  <a:moveTo>
                    <a:pt x="672465" y="0"/>
                  </a:moveTo>
                  <a:cubicBezTo>
                    <a:pt x="1043578" y="279"/>
                    <a:pt x="1344194" y="301352"/>
                    <a:pt x="1343914" y="672465"/>
                  </a:cubicBezTo>
                  <a:cubicBezTo>
                    <a:pt x="1343635" y="1043578"/>
                    <a:pt x="1042562" y="1344168"/>
                    <a:pt x="671449" y="1343915"/>
                  </a:cubicBezTo>
                  <a:cubicBezTo>
                    <a:pt x="300539" y="1343660"/>
                    <a:pt x="0" y="1042867"/>
                    <a:pt x="0" y="671957"/>
                  </a:cubicBezTo>
                  <a:cubicBezTo>
                    <a:pt x="629" y="300908"/>
                    <a:pt x="301415" y="349"/>
                    <a:pt x="672465" y="0"/>
                  </a:cubicBezTo>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sp>
          <p:nvSpPr>
            <p:cNvPr id="29" name="Freeform 28">
              <a:extLst>
                <a:ext uri="{FF2B5EF4-FFF2-40B4-BE49-F238E27FC236}">
                  <a16:creationId xmlns:a16="http://schemas.microsoft.com/office/drawing/2014/main" id="{41C02BD8-FBB6-AD43-A511-F6FB68AAB1D5}"/>
                </a:ext>
              </a:extLst>
            </p:cNvPr>
            <p:cNvSpPr/>
            <p:nvPr/>
          </p:nvSpPr>
          <p:spPr>
            <a:xfrm>
              <a:off x="6180419" y="5475941"/>
              <a:ext cx="338652" cy="1381898"/>
            </a:xfrm>
            <a:custGeom>
              <a:avLst/>
              <a:gdLst>
                <a:gd name="connsiteX0" fmla="*/ 0 w 329374"/>
                <a:gd name="connsiteY0" fmla="*/ 0 h 1344040"/>
                <a:gd name="connsiteX1" fmla="*/ 329375 w 329374"/>
                <a:gd name="connsiteY1" fmla="*/ 0 h 1344040"/>
                <a:gd name="connsiteX2" fmla="*/ 329375 w 329374"/>
                <a:gd name="connsiteY2" fmla="*/ 1344041 h 1344040"/>
                <a:gd name="connsiteX3" fmla="*/ 0 w 329374"/>
                <a:gd name="connsiteY3" fmla="*/ 1344041 h 1344040"/>
              </a:gdLst>
              <a:ahLst/>
              <a:cxnLst>
                <a:cxn ang="0">
                  <a:pos x="connsiteX0" y="connsiteY0"/>
                </a:cxn>
                <a:cxn ang="0">
                  <a:pos x="connsiteX1" y="connsiteY1"/>
                </a:cxn>
                <a:cxn ang="0">
                  <a:pos x="connsiteX2" y="connsiteY2"/>
                </a:cxn>
                <a:cxn ang="0">
                  <a:pos x="connsiteX3" y="connsiteY3"/>
                </a:cxn>
              </a:cxnLst>
              <a:rect l="l" t="t" r="r" b="b"/>
              <a:pathLst>
                <a:path w="329374" h="1344040">
                  <a:moveTo>
                    <a:pt x="0" y="0"/>
                  </a:moveTo>
                  <a:lnTo>
                    <a:pt x="329375" y="0"/>
                  </a:lnTo>
                  <a:lnTo>
                    <a:pt x="329375" y="1344041"/>
                  </a:lnTo>
                  <a:lnTo>
                    <a:pt x="0" y="1344041"/>
                  </a:lnTo>
                  <a:close/>
                </a:path>
              </a:pathLst>
            </a:custGeom>
            <a:solidFill>
              <a:schemeClr val="accent2"/>
            </a:solidFill>
            <a:ln w="6350" cap="flat">
              <a:noFill/>
              <a:prstDash val="solid"/>
              <a:miter/>
            </a:ln>
          </p:spPr>
          <p:txBody>
            <a:bodyPr rtlCol="0" anchor="ctr"/>
            <a:lstStyle/>
            <a:p>
              <a:endParaRPr lang="en-US" b="0" i="0" dirty="0">
                <a:latin typeface="Precisely Light" pitchFamily="2" charset="0"/>
              </a:endParaRPr>
            </a:p>
          </p:txBody>
        </p:sp>
      </p:grpSp>
      <p:sp>
        <p:nvSpPr>
          <p:cNvPr id="5" name="Title 1">
            <a:extLst>
              <a:ext uri="{FF2B5EF4-FFF2-40B4-BE49-F238E27FC236}">
                <a16:creationId xmlns:a16="http://schemas.microsoft.com/office/drawing/2014/main" id="{579C7197-1184-D146-B543-55E627CF9000}"/>
              </a:ext>
            </a:extLst>
          </p:cNvPr>
          <p:cNvSpPr>
            <a:spLocks noGrp="1"/>
          </p:cNvSpPr>
          <p:nvPr userDrawn="1">
            <p:ph type="ctrTitle" hasCustomPrompt="1"/>
          </p:nvPr>
        </p:nvSpPr>
        <p:spPr>
          <a:xfrm>
            <a:off x="578223" y="3133339"/>
            <a:ext cx="4529236" cy="577584"/>
          </a:xfrm>
        </p:spPr>
        <p:txBody>
          <a:bodyPr anchor="t"/>
          <a:lstStyle>
            <a:lvl1pPr marL="0" algn="l" defTabSz="914400" rtl="0" eaLnBrk="1" latinLnBrk="0" hangingPunct="1">
              <a:lnSpc>
                <a:spcPct val="90000"/>
              </a:lnSpc>
              <a:spcBef>
                <a:spcPct val="0"/>
              </a:spcBef>
              <a:buNone/>
              <a:defRPr lang="en-US" sz="4400" b="0" i="0" kern="1200" dirty="0">
                <a:solidFill>
                  <a:schemeClr val="bg1"/>
                </a:solidFill>
                <a:latin typeface="Precisely Bold" panose="00000800000000000000" pitchFamily="2" charset="0"/>
                <a:ea typeface="+mj-ea"/>
                <a:cs typeface="+mj-cs"/>
              </a:defRPr>
            </a:lvl1pPr>
          </a:lstStyle>
          <a:p>
            <a:r>
              <a:rPr lang="en-GB" dirty="0"/>
              <a:t>Divider slide 4</a:t>
            </a:r>
          </a:p>
        </p:txBody>
      </p:sp>
      <p:grpSp>
        <p:nvGrpSpPr>
          <p:cNvPr id="40" name="Group 39">
            <a:extLst>
              <a:ext uri="{FF2B5EF4-FFF2-40B4-BE49-F238E27FC236}">
                <a16:creationId xmlns:a16="http://schemas.microsoft.com/office/drawing/2014/main" id="{C8FADBD7-7357-604B-A665-07049D021CAA}"/>
              </a:ext>
            </a:extLst>
          </p:cNvPr>
          <p:cNvGrpSpPr/>
          <p:nvPr userDrawn="1"/>
        </p:nvGrpSpPr>
        <p:grpSpPr>
          <a:xfrm>
            <a:off x="11706254" y="6330013"/>
            <a:ext cx="278211" cy="330763"/>
            <a:chOff x="12902744" y="3817890"/>
            <a:chExt cx="268754" cy="319520"/>
          </a:xfrm>
          <a:solidFill>
            <a:schemeClr val="bg1"/>
          </a:solidFill>
        </p:grpSpPr>
        <p:sp>
          <p:nvSpPr>
            <p:cNvPr id="41" name="Freeform 40">
              <a:extLst>
                <a:ext uri="{FF2B5EF4-FFF2-40B4-BE49-F238E27FC236}">
                  <a16:creationId xmlns:a16="http://schemas.microsoft.com/office/drawing/2014/main" id="{30F4892D-6894-EB49-980C-A7853362D60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42" name="Freeform 41">
              <a:extLst>
                <a:ext uri="{FF2B5EF4-FFF2-40B4-BE49-F238E27FC236}">
                  <a16:creationId xmlns:a16="http://schemas.microsoft.com/office/drawing/2014/main" id="{8E94632A-9026-8B47-9136-FFAEC72CC943}"/>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Tree>
    <p:extLst>
      <p:ext uri="{BB962C8B-B14F-4D97-AF65-F5344CB8AC3E}">
        <p14:creationId xmlns:p14="http://schemas.microsoft.com/office/powerpoint/2010/main" val="259871491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Divider 4">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79C7197-1184-D146-B543-55E627CF9000}"/>
              </a:ext>
            </a:extLst>
          </p:cNvPr>
          <p:cNvSpPr>
            <a:spLocks noGrp="1"/>
          </p:cNvSpPr>
          <p:nvPr userDrawn="1">
            <p:ph type="ctrTitle" hasCustomPrompt="1"/>
          </p:nvPr>
        </p:nvSpPr>
        <p:spPr>
          <a:xfrm>
            <a:off x="578223" y="3133339"/>
            <a:ext cx="10880352" cy="577584"/>
          </a:xfrm>
        </p:spPr>
        <p:txBody>
          <a:bodyPr anchor="t"/>
          <a:lstStyle>
            <a:lvl1pPr marL="0" algn="l" defTabSz="914400" rtl="0" eaLnBrk="1" latinLnBrk="0" hangingPunct="1">
              <a:lnSpc>
                <a:spcPct val="90000"/>
              </a:lnSpc>
              <a:spcBef>
                <a:spcPct val="0"/>
              </a:spcBef>
              <a:buNone/>
              <a:defRPr lang="en-US" sz="4400" b="0" i="0" kern="1200" dirty="0">
                <a:solidFill>
                  <a:schemeClr val="accent1"/>
                </a:solidFill>
                <a:latin typeface="Precisely Bold" panose="00000800000000000000" pitchFamily="2" charset="0"/>
                <a:ea typeface="+mj-ea"/>
                <a:cs typeface="+mj-cs"/>
              </a:defRPr>
            </a:lvl1pPr>
          </a:lstStyle>
          <a:p>
            <a:r>
              <a:rPr lang="en-GB" dirty="0"/>
              <a:t>Product portfolio divider slide </a:t>
            </a:r>
          </a:p>
        </p:txBody>
      </p:sp>
      <p:grpSp>
        <p:nvGrpSpPr>
          <p:cNvPr id="40" name="Group 39">
            <a:extLst>
              <a:ext uri="{FF2B5EF4-FFF2-40B4-BE49-F238E27FC236}">
                <a16:creationId xmlns:a16="http://schemas.microsoft.com/office/drawing/2014/main" id="{C8FADBD7-7357-604B-A665-07049D021CAA}"/>
              </a:ext>
            </a:extLst>
          </p:cNvPr>
          <p:cNvGrpSpPr/>
          <p:nvPr userDrawn="1"/>
        </p:nvGrpSpPr>
        <p:grpSpPr>
          <a:xfrm>
            <a:off x="11706254" y="6330013"/>
            <a:ext cx="278211" cy="330763"/>
            <a:chOff x="12902744" y="3817890"/>
            <a:chExt cx="268754" cy="319520"/>
          </a:xfrm>
          <a:solidFill>
            <a:schemeClr val="accent2"/>
          </a:solidFill>
        </p:grpSpPr>
        <p:sp>
          <p:nvSpPr>
            <p:cNvPr id="41" name="Freeform 40">
              <a:extLst>
                <a:ext uri="{FF2B5EF4-FFF2-40B4-BE49-F238E27FC236}">
                  <a16:creationId xmlns:a16="http://schemas.microsoft.com/office/drawing/2014/main" id="{30F4892D-6894-EB49-980C-A7853362D60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42" name="Freeform 41">
              <a:extLst>
                <a:ext uri="{FF2B5EF4-FFF2-40B4-BE49-F238E27FC236}">
                  <a16:creationId xmlns:a16="http://schemas.microsoft.com/office/drawing/2014/main" id="{8E94632A-9026-8B47-9136-FFAEC72CC943}"/>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7" name="Freeform 6">
            <a:extLst>
              <a:ext uri="{FF2B5EF4-FFF2-40B4-BE49-F238E27FC236}">
                <a16:creationId xmlns:a16="http://schemas.microsoft.com/office/drawing/2014/main" id="{D35E8D0A-1B30-BE43-B311-D657896610A2}"/>
              </a:ext>
            </a:extLst>
          </p:cNvPr>
          <p:cNvSpPr/>
          <p:nvPr/>
        </p:nvSpPr>
        <p:spPr>
          <a:xfrm>
            <a:off x="5758657" y="4495024"/>
            <a:ext cx="1038968" cy="1037832"/>
          </a:xfrm>
          <a:custGeom>
            <a:avLst/>
            <a:gdLst>
              <a:gd name="connsiteX0" fmla="*/ 972276 w 972276"/>
              <a:gd name="connsiteY0" fmla="*/ 485607 h 971213"/>
              <a:gd name="connsiteX1" fmla="*/ 486138 w 972276"/>
              <a:gd name="connsiteY1" fmla="*/ 971213 h 971213"/>
              <a:gd name="connsiteX2" fmla="*/ 0 w 972276"/>
              <a:gd name="connsiteY2" fmla="*/ 485607 h 971213"/>
              <a:gd name="connsiteX3" fmla="*/ 486138 w 972276"/>
              <a:gd name="connsiteY3" fmla="*/ 0 h 971213"/>
              <a:gd name="connsiteX4" fmla="*/ 972276 w 972276"/>
              <a:gd name="connsiteY4" fmla="*/ 485607 h 97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276" h="971213">
                <a:moveTo>
                  <a:pt x="972276" y="485607"/>
                </a:moveTo>
                <a:cubicBezTo>
                  <a:pt x="972276" y="753800"/>
                  <a:pt x="754625" y="971213"/>
                  <a:pt x="486138" y="971213"/>
                </a:cubicBezTo>
                <a:cubicBezTo>
                  <a:pt x="217651" y="971213"/>
                  <a:pt x="0" y="753800"/>
                  <a:pt x="0" y="485607"/>
                </a:cubicBezTo>
                <a:cubicBezTo>
                  <a:pt x="0" y="217414"/>
                  <a:pt x="217652" y="0"/>
                  <a:pt x="486138" y="0"/>
                </a:cubicBezTo>
                <a:cubicBezTo>
                  <a:pt x="754625" y="0"/>
                  <a:pt x="972276" y="217414"/>
                  <a:pt x="972276" y="485607"/>
                </a:cubicBezTo>
                <a:close/>
              </a:path>
            </a:pathLst>
          </a:custGeom>
          <a:solidFill>
            <a:srgbClr val="39006B"/>
          </a:solidFill>
          <a:ln w="6252"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2FF5E0E7-4C8C-FE4A-9680-393D419AD3F1}"/>
              </a:ext>
            </a:extLst>
          </p:cNvPr>
          <p:cNvSpPr/>
          <p:nvPr/>
        </p:nvSpPr>
        <p:spPr>
          <a:xfrm>
            <a:off x="6018399" y="4754482"/>
            <a:ext cx="519484" cy="518916"/>
          </a:xfrm>
          <a:custGeom>
            <a:avLst/>
            <a:gdLst>
              <a:gd name="connsiteX0" fmla="*/ 242897 w 486138"/>
              <a:gd name="connsiteY0" fmla="*/ 485161 h 485606"/>
              <a:gd name="connsiteX1" fmla="*/ -172 w 486138"/>
              <a:gd name="connsiteY1" fmla="*/ 242358 h 485606"/>
              <a:gd name="connsiteX2" fmla="*/ 242897 w 486138"/>
              <a:gd name="connsiteY2" fmla="*/ -446 h 485606"/>
              <a:gd name="connsiteX3" fmla="*/ 485966 w 486138"/>
              <a:gd name="connsiteY3" fmla="*/ 242358 h 485606"/>
              <a:gd name="connsiteX4" fmla="*/ 242897 w 486138"/>
              <a:gd name="connsiteY4" fmla="*/ 485161 h 485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38" h="485606">
                <a:moveTo>
                  <a:pt x="242897" y="485161"/>
                </a:moveTo>
                <a:cubicBezTo>
                  <a:pt x="108654" y="485161"/>
                  <a:pt x="-172" y="376454"/>
                  <a:pt x="-172" y="242358"/>
                </a:cubicBezTo>
                <a:cubicBezTo>
                  <a:pt x="-172" y="108261"/>
                  <a:pt x="108654" y="-446"/>
                  <a:pt x="242897" y="-446"/>
                </a:cubicBezTo>
                <a:cubicBezTo>
                  <a:pt x="377141" y="-446"/>
                  <a:pt x="485966" y="108261"/>
                  <a:pt x="485966" y="242358"/>
                </a:cubicBezTo>
                <a:cubicBezTo>
                  <a:pt x="485828" y="376397"/>
                  <a:pt x="377083" y="485023"/>
                  <a:pt x="242897" y="485161"/>
                </a:cubicBezTo>
              </a:path>
            </a:pathLst>
          </a:custGeom>
          <a:solidFill>
            <a:srgbClr val="8017E1"/>
          </a:solidFill>
          <a:ln w="6252"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08ED7FF8-AB51-A042-9C2E-BBCDF382EC7A}"/>
              </a:ext>
            </a:extLst>
          </p:cNvPr>
          <p:cNvSpPr/>
          <p:nvPr/>
        </p:nvSpPr>
        <p:spPr>
          <a:xfrm>
            <a:off x="1097707" y="4275626"/>
            <a:ext cx="1038968" cy="1037832"/>
          </a:xfrm>
          <a:custGeom>
            <a:avLst/>
            <a:gdLst>
              <a:gd name="connsiteX0" fmla="*/ 972276 w 972276"/>
              <a:gd name="connsiteY0" fmla="*/ 485607 h 971213"/>
              <a:gd name="connsiteX1" fmla="*/ 486138 w 972276"/>
              <a:gd name="connsiteY1" fmla="*/ 971213 h 971213"/>
              <a:gd name="connsiteX2" fmla="*/ 0 w 972276"/>
              <a:gd name="connsiteY2" fmla="*/ 485607 h 971213"/>
              <a:gd name="connsiteX3" fmla="*/ 486138 w 972276"/>
              <a:gd name="connsiteY3" fmla="*/ 0 h 971213"/>
              <a:gd name="connsiteX4" fmla="*/ 972276 w 972276"/>
              <a:gd name="connsiteY4" fmla="*/ 485607 h 97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276" h="971213">
                <a:moveTo>
                  <a:pt x="972276" y="485607"/>
                </a:moveTo>
                <a:cubicBezTo>
                  <a:pt x="972276" y="753800"/>
                  <a:pt x="754625" y="971213"/>
                  <a:pt x="486138" y="971213"/>
                </a:cubicBezTo>
                <a:cubicBezTo>
                  <a:pt x="217652" y="971213"/>
                  <a:pt x="0" y="753800"/>
                  <a:pt x="0" y="485607"/>
                </a:cubicBezTo>
                <a:cubicBezTo>
                  <a:pt x="0" y="217413"/>
                  <a:pt x="217652" y="0"/>
                  <a:pt x="486138" y="0"/>
                </a:cubicBezTo>
                <a:cubicBezTo>
                  <a:pt x="754625" y="0"/>
                  <a:pt x="972276" y="217413"/>
                  <a:pt x="972276" y="485607"/>
                </a:cubicBezTo>
                <a:close/>
              </a:path>
            </a:pathLst>
          </a:custGeom>
          <a:solidFill>
            <a:srgbClr val="8017E1"/>
          </a:solidFill>
          <a:ln w="6252"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4D39A505-D7C3-A64A-B3A9-EE2DE82A3A95}"/>
              </a:ext>
            </a:extLst>
          </p:cNvPr>
          <p:cNvSpPr/>
          <p:nvPr/>
        </p:nvSpPr>
        <p:spPr>
          <a:xfrm>
            <a:off x="578223" y="4687715"/>
            <a:ext cx="1038968" cy="1037832"/>
          </a:xfrm>
          <a:custGeom>
            <a:avLst/>
            <a:gdLst>
              <a:gd name="connsiteX0" fmla="*/ 972276 w 972276"/>
              <a:gd name="connsiteY0" fmla="*/ 485607 h 971213"/>
              <a:gd name="connsiteX1" fmla="*/ 486138 w 972276"/>
              <a:gd name="connsiteY1" fmla="*/ 971213 h 971213"/>
              <a:gd name="connsiteX2" fmla="*/ 0 w 972276"/>
              <a:gd name="connsiteY2" fmla="*/ 485607 h 971213"/>
              <a:gd name="connsiteX3" fmla="*/ 486138 w 972276"/>
              <a:gd name="connsiteY3" fmla="*/ 0 h 971213"/>
              <a:gd name="connsiteX4" fmla="*/ 972276 w 972276"/>
              <a:gd name="connsiteY4" fmla="*/ 485607 h 97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276" h="971213">
                <a:moveTo>
                  <a:pt x="972276" y="485607"/>
                </a:moveTo>
                <a:cubicBezTo>
                  <a:pt x="972276" y="753800"/>
                  <a:pt x="754625" y="971213"/>
                  <a:pt x="486138" y="971213"/>
                </a:cubicBezTo>
                <a:cubicBezTo>
                  <a:pt x="217651" y="971213"/>
                  <a:pt x="0" y="753800"/>
                  <a:pt x="0" y="485607"/>
                </a:cubicBezTo>
                <a:cubicBezTo>
                  <a:pt x="0" y="217414"/>
                  <a:pt x="217651" y="0"/>
                  <a:pt x="486138" y="0"/>
                </a:cubicBezTo>
                <a:cubicBezTo>
                  <a:pt x="754625" y="0"/>
                  <a:pt x="972276" y="217414"/>
                  <a:pt x="972276" y="485607"/>
                </a:cubicBezTo>
                <a:close/>
              </a:path>
            </a:pathLst>
          </a:custGeom>
          <a:solidFill>
            <a:srgbClr val="39006B"/>
          </a:solidFill>
          <a:ln w="6252"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D6D1EB29-C75C-1A45-8245-0DFC31312B7A}"/>
              </a:ext>
            </a:extLst>
          </p:cNvPr>
          <p:cNvSpPr/>
          <p:nvPr/>
        </p:nvSpPr>
        <p:spPr>
          <a:xfrm>
            <a:off x="10062008" y="4942432"/>
            <a:ext cx="779226" cy="778373"/>
          </a:xfrm>
          <a:custGeom>
            <a:avLst/>
            <a:gdLst>
              <a:gd name="connsiteX0" fmla="*/ 729208 w 729207"/>
              <a:gd name="connsiteY0" fmla="*/ 364205 h 728409"/>
              <a:gd name="connsiteX1" fmla="*/ 364604 w 729207"/>
              <a:gd name="connsiteY1" fmla="*/ 728410 h 728409"/>
              <a:gd name="connsiteX2" fmla="*/ 0 w 729207"/>
              <a:gd name="connsiteY2" fmla="*/ 364205 h 728409"/>
              <a:gd name="connsiteX3" fmla="*/ 364604 w 729207"/>
              <a:gd name="connsiteY3" fmla="*/ 0 h 728409"/>
              <a:gd name="connsiteX4" fmla="*/ 729208 w 729207"/>
              <a:gd name="connsiteY4" fmla="*/ 364205 h 728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207" h="728409">
                <a:moveTo>
                  <a:pt x="729208" y="364205"/>
                </a:moveTo>
                <a:cubicBezTo>
                  <a:pt x="729208" y="565350"/>
                  <a:pt x="565969" y="728410"/>
                  <a:pt x="364604" y="728410"/>
                </a:cubicBezTo>
                <a:cubicBezTo>
                  <a:pt x="163239" y="728410"/>
                  <a:pt x="0" y="565350"/>
                  <a:pt x="0" y="364205"/>
                </a:cubicBezTo>
                <a:cubicBezTo>
                  <a:pt x="0" y="163060"/>
                  <a:pt x="163238" y="0"/>
                  <a:pt x="364604" y="0"/>
                </a:cubicBezTo>
                <a:cubicBezTo>
                  <a:pt x="565969" y="0"/>
                  <a:pt x="729208" y="163060"/>
                  <a:pt x="729208" y="364205"/>
                </a:cubicBezTo>
                <a:close/>
              </a:path>
            </a:pathLst>
          </a:custGeom>
          <a:solidFill>
            <a:srgbClr val="8017E1"/>
          </a:solidFill>
          <a:ln w="6252"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B9D3E21B-9C89-504B-A551-F8713903E66A}"/>
              </a:ext>
            </a:extLst>
          </p:cNvPr>
          <p:cNvSpPr/>
          <p:nvPr/>
        </p:nvSpPr>
        <p:spPr>
          <a:xfrm>
            <a:off x="10834551" y="4942432"/>
            <a:ext cx="779226" cy="778373"/>
          </a:xfrm>
          <a:custGeom>
            <a:avLst/>
            <a:gdLst>
              <a:gd name="connsiteX0" fmla="*/ 729207 w 729207"/>
              <a:gd name="connsiteY0" fmla="*/ 364205 h 728409"/>
              <a:gd name="connsiteX1" fmla="*/ 364604 w 729207"/>
              <a:gd name="connsiteY1" fmla="*/ 728410 h 728409"/>
              <a:gd name="connsiteX2" fmla="*/ 0 w 729207"/>
              <a:gd name="connsiteY2" fmla="*/ 364205 h 728409"/>
              <a:gd name="connsiteX3" fmla="*/ 364604 w 729207"/>
              <a:gd name="connsiteY3" fmla="*/ 0 h 728409"/>
              <a:gd name="connsiteX4" fmla="*/ 729207 w 729207"/>
              <a:gd name="connsiteY4" fmla="*/ 364205 h 728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207" h="728409">
                <a:moveTo>
                  <a:pt x="729207" y="364205"/>
                </a:moveTo>
                <a:cubicBezTo>
                  <a:pt x="729207" y="565350"/>
                  <a:pt x="565969" y="728410"/>
                  <a:pt x="364604" y="728410"/>
                </a:cubicBezTo>
                <a:cubicBezTo>
                  <a:pt x="163239" y="728410"/>
                  <a:pt x="0" y="565350"/>
                  <a:pt x="0" y="364205"/>
                </a:cubicBezTo>
                <a:cubicBezTo>
                  <a:pt x="0" y="163060"/>
                  <a:pt x="163238" y="0"/>
                  <a:pt x="364604" y="0"/>
                </a:cubicBezTo>
                <a:cubicBezTo>
                  <a:pt x="565968" y="0"/>
                  <a:pt x="729207" y="163060"/>
                  <a:pt x="729207" y="364205"/>
                </a:cubicBezTo>
                <a:close/>
              </a:path>
            </a:pathLst>
          </a:custGeom>
          <a:solidFill>
            <a:srgbClr val="39006B"/>
          </a:solidFill>
          <a:ln w="6252"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C9252CBA-6EE7-F641-AA0F-DA5FD1B61FA5}"/>
              </a:ext>
            </a:extLst>
          </p:cNvPr>
          <p:cNvSpPr/>
          <p:nvPr/>
        </p:nvSpPr>
        <p:spPr>
          <a:xfrm>
            <a:off x="10444938" y="4268015"/>
            <a:ext cx="779226" cy="778373"/>
          </a:xfrm>
          <a:custGeom>
            <a:avLst/>
            <a:gdLst>
              <a:gd name="connsiteX0" fmla="*/ 729207 w 729207"/>
              <a:gd name="connsiteY0" fmla="*/ 364205 h 728409"/>
              <a:gd name="connsiteX1" fmla="*/ 364603 w 729207"/>
              <a:gd name="connsiteY1" fmla="*/ 728410 h 728409"/>
              <a:gd name="connsiteX2" fmla="*/ -1 w 729207"/>
              <a:gd name="connsiteY2" fmla="*/ 364205 h 728409"/>
              <a:gd name="connsiteX3" fmla="*/ 364603 w 729207"/>
              <a:gd name="connsiteY3" fmla="*/ 0 h 728409"/>
              <a:gd name="connsiteX4" fmla="*/ 729207 w 729207"/>
              <a:gd name="connsiteY4" fmla="*/ 364205 h 728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207" h="728409">
                <a:moveTo>
                  <a:pt x="729207" y="364205"/>
                </a:moveTo>
                <a:cubicBezTo>
                  <a:pt x="729207" y="565350"/>
                  <a:pt x="565969" y="728410"/>
                  <a:pt x="364603" y="728410"/>
                </a:cubicBezTo>
                <a:cubicBezTo>
                  <a:pt x="163239" y="728410"/>
                  <a:pt x="-1" y="565350"/>
                  <a:pt x="-1" y="364205"/>
                </a:cubicBezTo>
                <a:cubicBezTo>
                  <a:pt x="-1" y="163060"/>
                  <a:pt x="163238" y="0"/>
                  <a:pt x="364603" y="0"/>
                </a:cubicBezTo>
                <a:cubicBezTo>
                  <a:pt x="565968" y="0"/>
                  <a:pt x="729207" y="163060"/>
                  <a:pt x="729207" y="364205"/>
                </a:cubicBezTo>
                <a:close/>
              </a:path>
            </a:pathLst>
          </a:custGeom>
          <a:solidFill>
            <a:srgbClr val="8017E1"/>
          </a:solidFill>
          <a:ln w="6252"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A7413D92-E74E-0F44-A9DB-5CD29D8DC450}"/>
              </a:ext>
            </a:extLst>
          </p:cNvPr>
          <p:cNvSpPr/>
          <p:nvPr/>
        </p:nvSpPr>
        <p:spPr>
          <a:xfrm>
            <a:off x="3052884" y="4495024"/>
            <a:ext cx="1038968" cy="1037832"/>
          </a:xfrm>
          <a:custGeom>
            <a:avLst/>
            <a:gdLst>
              <a:gd name="connsiteX0" fmla="*/ 972276 w 972276"/>
              <a:gd name="connsiteY0" fmla="*/ 485607 h 971213"/>
              <a:gd name="connsiteX1" fmla="*/ 486138 w 972276"/>
              <a:gd name="connsiteY1" fmla="*/ 971213 h 971213"/>
              <a:gd name="connsiteX2" fmla="*/ 0 w 972276"/>
              <a:gd name="connsiteY2" fmla="*/ 485607 h 971213"/>
              <a:gd name="connsiteX3" fmla="*/ 486138 w 972276"/>
              <a:gd name="connsiteY3" fmla="*/ 0 h 971213"/>
              <a:gd name="connsiteX4" fmla="*/ 972276 w 972276"/>
              <a:gd name="connsiteY4" fmla="*/ 485607 h 971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2276" h="971213">
                <a:moveTo>
                  <a:pt x="972276" y="485607"/>
                </a:moveTo>
                <a:cubicBezTo>
                  <a:pt x="972276" y="753800"/>
                  <a:pt x="754625" y="971213"/>
                  <a:pt x="486138" y="971213"/>
                </a:cubicBezTo>
                <a:cubicBezTo>
                  <a:pt x="217651" y="971213"/>
                  <a:pt x="0" y="753800"/>
                  <a:pt x="0" y="485607"/>
                </a:cubicBezTo>
                <a:cubicBezTo>
                  <a:pt x="0" y="217414"/>
                  <a:pt x="217651" y="0"/>
                  <a:pt x="486138" y="0"/>
                </a:cubicBezTo>
                <a:cubicBezTo>
                  <a:pt x="754625" y="0"/>
                  <a:pt x="972276" y="217414"/>
                  <a:pt x="972276" y="485607"/>
                </a:cubicBezTo>
                <a:close/>
              </a:path>
            </a:pathLst>
          </a:custGeom>
          <a:solidFill>
            <a:srgbClr val="39006B"/>
          </a:solidFill>
          <a:ln w="6252"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3A5ABD6A-9012-7644-B79E-825A79E9D4CA}"/>
              </a:ext>
            </a:extLst>
          </p:cNvPr>
          <p:cNvSpPr/>
          <p:nvPr/>
        </p:nvSpPr>
        <p:spPr>
          <a:xfrm>
            <a:off x="4091919" y="4495090"/>
            <a:ext cx="519484" cy="1037631"/>
          </a:xfrm>
          <a:custGeom>
            <a:avLst/>
            <a:gdLst>
              <a:gd name="connsiteX0" fmla="*/ -172 w 486138"/>
              <a:gd name="connsiteY0" fmla="*/ 485099 h 971025"/>
              <a:gd name="connsiteX1" fmla="*/ 485966 w 486138"/>
              <a:gd name="connsiteY1" fmla="*/ 970580 h 971025"/>
              <a:gd name="connsiteX2" fmla="*/ 485967 w 486138"/>
              <a:gd name="connsiteY2" fmla="*/ -446 h 971025"/>
              <a:gd name="connsiteX3" fmla="*/ -171 w 486138"/>
              <a:gd name="connsiteY3" fmla="*/ 485036 h 971025"/>
              <a:gd name="connsiteX4" fmla="*/ -171 w 486138"/>
              <a:gd name="connsiteY4" fmla="*/ 485099 h 971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138" h="971025">
                <a:moveTo>
                  <a:pt x="-172" y="485099"/>
                </a:moveTo>
                <a:cubicBezTo>
                  <a:pt x="-137" y="753257"/>
                  <a:pt x="217514" y="970615"/>
                  <a:pt x="485966" y="970580"/>
                </a:cubicBezTo>
                <a:lnTo>
                  <a:pt x="485967" y="-446"/>
                </a:lnTo>
                <a:cubicBezTo>
                  <a:pt x="217515" y="-480"/>
                  <a:pt x="-137" y="216877"/>
                  <a:pt x="-171" y="485036"/>
                </a:cubicBezTo>
                <a:cubicBezTo>
                  <a:pt x="-171" y="485057"/>
                  <a:pt x="-171" y="485078"/>
                  <a:pt x="-171" y="485099"/>
                </a:cubicBezTo>
                <a:close/>
              </a:path>
            </a:pathLst>
          </a:custGeom>
          <a:solidFill>
            <a:srgbClr val="8017E1"/>
          </a:solidFill>
          <a:ln w="6252"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1647B28D-0D23-D54D-B36D-16D290E34228}"/>
              </a:ext>
            </a:extLst>
          </p:cNvPr>
          <p:cNvSpPr/>
          <p:nvPr/>
        </p:nvSpPr>
        <p:spPr>
          <a:xfrm>
            <a:off x="7984844" y="4268015"/>
            <a:ext cx="779226" cy="778373"/>
          </a:xfrm>
          <a:custGeom>
            <a:avLst/>
            <a:gdLst>
              <a:gd name="connsiteX0" fmla="*/ 729208 w 729207"/>
              <a:gd name="connsiteY0" fmla="*/ 364205 h 728409"/>
              <a:gd name="connsiteX1" fmla="*/ 364604 w 729207"/>
              <a:gd name="connsiteY1" fmla="*/ 728410 h 728409"/>
              <a:gd name="connsiteX2" fmla="*/ 0 w 729207"/>
              <a:gd name="connsiteY2" fmla="*/ 364205 h 728409"/>
              <a:gd name="connsiteX3" fmla="*/ 364604 w 729207"/>
              <a:gd name="connsiteY3" fmla="*/ 0 h 728409"/>
              <a:gd name="connsiteX4" fmla="*/ 729208 w 729207"/>
              <a:gd name="connsiteY4" fmla="*/ 364205 h 7284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9207" h="728409">
                <a:moveTo>
                  <a:pt x="729208" y="364205"/>
                </a:moveTo>
                <a:cubicBezTo>
                  <a:pt x="729208" y="565350"/>
                  <a:pt x="565969" y="728410"/>
                  <a:pt x="364604" y="728410"/>
                </a:cubicBezTo>
                <a:cubicBezTo>
                  <a:pt x="163239" y="728410"/>
                  <a:pt x="0" y="565350"/>
                  <a:pt x="0" y="364205"/>
                </a:cubicBezTo>
                <a:cubicBezTo>
                  <a:pt x="0" y="163060"/>
                  <a:pt x="163238" y="0"/>
                  <a:pt x="364604" y="0"/>
                </a:cubicBezTo>
                <a:cubicBezTo>
                  <a:pt x="565968" y="0"/>
                  <a:pt x="729208" y="163060"/>
                  <a:pt x="729208" y="364205"/>
                </a:cubicBezTo>
                <a:close/>
              </a:path>
            </a:pathLst>
          </a:custGeom>
          <a:solidFill>
            <a:srgbClr val="8017E1"/>
          </a:solidFill>
          <a:ln w="6252"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38653A18-2DB2-AF4F-B683-2DFC30593376}"/>
              </a:ext>
            </a:extLst>
          </p:cNvPr>
          <p:cNvSpPr/>
          <p:nvPr/>
        </p:nvSpPr>
        <p:spPr>
          <a:xfrm>
            <a:off x="7984844" y="5046388"/>
            <a:ext cx="779226" cy="681495"/>
          </a:xfrm>
          <a:custGeom>
            <a:avLst/>
            <a:gdLst>
              <a:gd name="connsiteX0" fmla="*/ 0 w 729207"/>
              <a:gd name="connsiteY0" fmla="*/ 0 h 637749"/>
              <a:gd name="connsiteX1" fmla="*/ 729207 w 729207"/>
              <a:gd name="connsiteY1" fmla="*/ 0 h 637749"/>
              <a:gd name="connsiteX2" fmla="*/ 729207 w 729207"/>
              <a:gd name="connsiteY2" fmla="*/ 637749 h 637749"/>
              <a:gd name="connsiteX3" fmla="*/ 0 w 729207"/>
              <a:gd name="connsiteY3" fmla="*/ 637749 h 637749"/>
            </a:gdLst>
            <a:ahLst/>
            <a:cxnLst>
              <a:cxn ang="0">
                <a:pos x="connsiteX0" y="connsiteY0"/>
              </a:cxn>
              <a:cxn ang="0">
                <a:pos x="connsiteX1" y="connsiteY1"/>
              </a:cxn>
              <a:cxn ang="0">
                <a:pos x="connsiteX2" y="connsiteY2"/>
              </a:cxn>
              <a:cxn ang="0">
                <a:pos x="connsiteX3" y="connsiteY3"/>
              </a:cxn>
            </a:cxnLst>
            <a:rect l="l" t="t" r="r" b="b"/>
            <a:pathLst>
              <a:path w="729207" h="637749">
                <a:moveTo>
                  <a:pt x="0" y="0"/>
                </a:moveTo>
                <a:lnTo>
                  <a:pt x="729207" y="0"/>
                </a:lnTo>
                <a:lnTo>
                  <a:pt x="729207" y="637749"/>
                </a:lnTo>
                <a:lnTo>
                  <a:pt x="0" y="637749"/>
                </a:lnTo>
                <a:close/>
              </a:path>
            </a:pathLst>
          </a:custGeom>
          <a:solidFill>
            <a:srgbClr val="39006B"/>
          </a:solidFill>
          <a:ln w="6252" cap="flat">
            <a:noFill/>
            <a:prstDash val="solid"/>
            <a:miter/>
          </a:ln>
        </p:spPr>
        <p:txBody>
          <a:bodyPr rtlCol="0" anchor="ctr"/>
          <a:lstStyle/>
          <a:p>
            <a:endParaRPr lang="en-US"/>
          </a:p>
        </p:txBody>
      </p:sp>
    </p:spTree>
    <p:extLst>
      <p:ext uri="{BB962C8B-B14F-4D97-AF65-F5344CB8AC3E}">
        <p14:creationId xmlns:p14="http://schemas.microsoft.com/office/powerpoint/2010/main" val="23141424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Large quote">
    <p:bg>
      <p:bgPr>
        <a:solidFill>
          <a:schemeClr val="accent2"/>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A812E62-27FB-FA42-94D5-C22C056DC559}"/>
              </a:ext>
            </a:extLst>
          </p:cNvPr>
          <p:cNvPicPr>
            <a:picLocks noChangeAspect="1"/>
          </p:cNvPicPr>
          <p:nvPr userDrawn="1"/>
        </p:nvPicPr>
        <p:blipFill rotWithShape="1">
          <a:blip r:embed="rId2"/>
          <a:srcRect l="3407" t="4600" r="4600" b="3407"/>
          <a:stretch/>
        </p:blipFill>
        <p:spPr>
          <a:xfrm>
            <a:off x="0" y="0"/>
            <a:ext cx="12192000" cy="6858000"/>
          </a:xfrm>
          <a:prstGeom prst="rect">
            <a:avLst/>
          </a:prstGeom>
        </p:spPr>
      </p:pic>
      <p:sp>
        <p:nvSpPr>
          <p:cNvPr id="10" name="Text Placeholder 2">
            <a:extLst>
              <a:ext uri="{FF2B5EF4-FFF2-40B4-BE49-F238E27FC236}">
                <a16:creationId xmlns:a16="http://schemas.microsoft.com/office/drawing/2014/main" id="{FAA59D49-EE65-2A4A-8860-D006A054B514}"/>
              </a:ext>
            </a:extLst>
          </p:cNvPr>
          <p:cNvSpPr>
            <a:spLocks noGrp="1"/>
          </p:cNvSpPr>
          <p:nvPr>
            <p:ph type="body" sz="quarter" idx="10" hasCustomPrompt="1"/>
          </p:nvPr>
        </p:nvSpPr>
        <p:spPr>
          <a:xfrm>
            <a:off x="2584398" y="1496537"/>
            <a:ext cx="6343650" cy="3577972"/>
          </a:xfrm>
        </p:spPr>
        <p:txBody>
          <a:bodyPr anchor="ctr"/>
          <a:lstStyle>
            <a:lvl1pPr marL="0" indent="0" algn="ctr">
              <a:buFontTx/>
              <a:buNone/>
              <a:defRPr kumimoji="0" lang="en-GB" sz="4000" b="0" i="0" u="none" strike="noStrike" kern="1200" cap="none" spc="0" normalizeH="0" baseline="0" dirty="0" smtClean="0">
                <a:ln>
                  <a:noFill/>
                </a:ln>
                <a:solidFill>
                  <a:srgbClr val="FFFFFF"/>
                </a:solidFill>
                <a:effectLst/>
                <a:uLnTx/>
                <a:uFillTx/>
                <a:latin typeface="Precisely Light" pitchFamily="2" charset="0"/>
                <a:ea typeface="+mj-ea"/>
                <a:cs typeface="+mj-cs"/>
              </a:defRPr>
            </a:lvl1pPr>
            <a:lvl2pPr marL="215900" indent="0">
              <a:buFontTx/>
              <a:buNone/>
              <a:defRPr/>
            </a:lvl2pPr>
            <a:lvl3pPr marL="393700" indent="0">
              <a:buFontTx/>
              <a:buNone/>
              <a:defRPr/>
            </a:lvl3pPr>
            <a:lvl4pPr marL="571500" indent="0">
              <a:buFontTx/>
              <a:buNone/>
              <a:defRPr/>
            </a:lvl4pPr>
            <a:lvl5pPr marL="711200" indent="0">
              <a:buFontTx/>
              <a:buNone/>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dirty="0"/>
              <a:t>“Large quote slide</a:t>
            </a:r>
            <a:br>
              <a:rPr lang="en-GB" dirty="0"/>
            </a:br>
            <a:r>
              <a:rPr lang="en-GB" dirty="0"/>
              <a:t>Lorem ipsum </a:t>
            </a:r>
            <a:r>
              <a:rPr lang="en-GB" dirty="0" err="1"/>
              <a:t>dolor</a:t>
            </a:r>
            <a:r>
              <a:rPr lang="en-GB" dirty="0"/>
              <a:t> sit </a:t>
            </a:r>
            <a:br>
              <a:rPr lang="en-GB" dirty="0"/>
            </a:br>
            <a:r>
              <a:rPr lang="en-GB" dirty="0" err="1"/>
              <a:t>amet</a:t>
            </a:r>
            <a:r>
              <a:rPr lang="en-GB" dirty="0"/>
              <a:t>, </a:t>
            </a:r>
            <a:r>
              <a:rPr lang="en-GB" dirty="0" err="1"/>
              <a:t>consectetur</a:t>
            </a:r>
            <a:r>
              <a:rPr lang="en-GB" dirty="0"/>
              <a:t> </a:t>
            </a:r>
            <a:br>
              <a:rPr lang="en-GB" dirty="0"/>
            </a:br>
            <a:r>
              <a:rPr lang="en-GB" dirty="0" err="1"/>
              <a:t>adipiscing</a:t>
            </a:r>
            <a:r>
              <a:rPr lang="en-GB" dirty="0"/>
              <a:t> Aelita, </a:t>
            </a:r>
            <a:br>
              <a:rPr lang="en-GB" dirty="0"/>
            </a:br>
            <a:r>
              <a:rPr lang="en-GB" dirty="0" err="1"/>
              <a:t>sed</a:t>
            </a:r>
            <a:r>
              <a:rPr lang="en-GB" dirty="0"/>
              <a:t> do </a:t>
            </a:r>
            <a:r>
              <a:rPr lang="en-GB" dirty="0" err="1"/>
              <a:t>eiusmod</a:t>
            </a:r>
            <a:r>
              <a:rPr lang="en-GB" dirty="0"/>
              <a:t>”</a:t>
            </a:r>
          </a:p>
        </p:txBody>
      </p:sp>
      <p:sp>
        <p:nvSpPr>
          <p:cNvPr id="16" name="Title 1">
            <a:extLst>
              <a:ext uri="{FF2B5EF4-FFF2-40B4-BE49-F238E27FC236}">
                <a16:creationId xmlns:a16="http://schemas.microsoft.com/office/drawing/2014/main" id="{C44FF280-9DBB-6A4D-953A-B5CE97507F4B}"/>
              </a:ext>
            </a:extLst>
          </p:cNvPr>
          <p:cNvSpPr>
            <a:spLocks noGrp="1"/>
          </p:cNvSpPr>
          <p:nvPr>
            <p:ph type="ctrTitle" hasCustomPrompt="1"/>
          </p:nvPr>
        </p:nvSpPr>
        <p:spPr>
          <a:xfrm>
            <a:off x="2584397" y="5361463"/>
            <a:ext cx="6343651" cy="425879"/>
          </a:xfrm>
        </p:spPr>
        <p:txBody>
          <a:bodyPr anchor="t"/>
          <a:lstStyle>
            <a:lvl1pPr marL="0" algn="ctr" defTabSz="914400" rtl="0" eaLnBrk="1" latinLnBrk="0" hangingPunct="1">
              <a:lnSpc>
                <a:spcPct val="90000"/>
              </a:lnSpc>
              <a:spcBef>
                <a:spcPct val="0"/>
              </a:spcBef>
              <a:buNone/>
              <a:defRPr lang="en-US" sz="2000" b="0" i="0" kern="1200" dirty="0">
                <a:solidFill>
                  <a:schemeClr val="bg1"/>
                </a:solidFill>
                <a:latin typeface="Precisely Bold" panose="00000800000000000000" pitchFamily="2" charset="0"/>
                <a:ea typeface="+mj-ea"/>
                <a:cs typeface="+mj-cs"/>
              </a:defRPr>
            </a:lvl1pPr>
          </a:lstStyle>
          <a:p>
            <a:r>
              <a:rPr lang="en-GB" dirty="0"/>
              <a:t>Name Surname</a:t>
            </a:r>
            <a:br>
              <a:rPr lang="en-GB" dirty="0"/>
            </a:br>
            <a:endParaRPr lang="en-GB" dirty="0"/>
          </a:p>
        </p:txBody>
      </p:sp>
      <p:grpSp>
        <p:nvGrpSpPr>
          <p:cNvPr id="11" name="Group 10">
            <a:extLst>
              <a:ext uri="{FF2B5EF4-FFF2-40B4-BE49-F238E27FC236}">
                <a16:creationId xmlns:a16="http://schemas.microsoft.com/office/drawing/2014/main" id="{20E4C4F9-243A-1F4E-9BB3-92884652151A}"/>
              </a:ext>
            </a:extLst>
          </p:cNvPr>
          <p:cNvGrpSpPr/>
          <p:nvPr userDrawn="1"/>
        </p:nvGrpSpPr>
        <p:grpSpPr>
          <a:xfrm>
            <a:off x="11706254" y="6330013"/>
            <a:ext cx="278211" cy="330763"/>
            <a:chOff x="12902744" y="3817890"/>
            <a:chExt cx="268754" cy="319520"/>
          </a:xfrm>
          <a:solidFill>
            <a:schemeClr val="bg1"/>
          </a:solidFill>
        </p:grpSpPr>
        <p:sp>
          <p:nvSpPr>
            <p:cNvPr id="14" name="Freeform 13">
              <a:extLst>
                <a:ext uri="{FF2B5EF4-FFF2-40B4-BE49-F238E27FC236}">
                  <a16:creationId xmlns:a16="http://schemas.microsoft.com/office/drawing/2014/main" id="{F12CBB01-8F31-F144-8EC7-5EAF18B371B7}"/>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15" name="Freeform 14">
              <a:extLst>
                <a:ext uri="{FF2B5EF4-FFF2-40B4-BE49-F238E27FC236}">
                  <a16:creationId xmlns:a16="http://schemas.microsoft.com/office/drawing/2014/main" id="{4F4F3AC7-4113-7A4C-96A5-ABCC46A7AB1D}"/>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18" name="Footer Placeholder 4">
            <a:extLst>
              <a:ext uri="{FF2B5EF4-FFF2-40B4-BE49-F238E27FC236}">
                <a16:creationId xmlns:a16="http://schemas.microsoft.com/office/drawing/2014/main" id="{E5D907C0-F211-F14A-BF41-13F6CE9A6A5F}"/>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9" name="Slide Number Placeholder 5">
            <a:extLst>
              <a:ext uri="{FF2B5EF4-FFF2-40B4-BE49-F238E27FC236}">
                <a16:creationId xmlns:a16="http://schemas.microsoft.com/office/drawing/2014/main" id="{AF046E7D-AB5F-154E-B3DF-6398469931F0}"/>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Tree>
    <p:extLst>
      <p:ext uri="{BB962C8B-B14F-4D97-AF65-F5344CB8AC3E}">
        <p14:creationId xmlns:p14="http://schemas.microsoft.com/office/powerpoint/2010/main" val="62724235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Logo - Thank you Slide 1">
    <p:bg>
      <p:bgPr>
        <a:solidFill>
          <a:schemeClr val="accent2"/>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6045BF8-948A-3945-B462-C9DFA534427C}"/>
              </a:ext>
            </a:extLst>
          </p:cNvPr>
          <p:cNvPicPr>
            <a:picLocks noChangeAspect="1"/>
          </p:cNvPicPr>
          <p:nvPr userDrawn="1"/>
        </p:nvPicPr>
        <p:blipFill>
          <a:blip r:embed="rId2"/>
          <a:srcRect/>
          <a:stretch/>
        </p:blipFill>
        <p:spPr>
          <a:xfrm>
            <a:off x="0" y="0"/>
            <a:ext cx="12191999" cy="6857999"/>
          </a:xfrm>
          <a:prstGeom prst="rect">
            <a:avLst/>
          </a:prstGeom>
        </p:spPr>
      </p:pic>
      <p:sp>
        <p:nvSpPr>
          <p:cNvPr id="6" name="Title 1">
            <a:extLst>
              <a:ext uri="{FF2B5EF4-FFF2-40B4-BE49-F238E27FC236}">
                <a16:creationId xmlns:a16="http://schemas.microsoft.com/office/drawing/2014/main" id="{5CABD0D4-4FB4-3D47-B96B-D7A7E22F09A0}"/>
              </a:ext>
            </a:extLst>
          </p:cNvPr>
          <p:cNvSpPr>
            <a:spLocks noGrp="1"/>
          </p:cNvSpPr>
          <p:nvPr>
            <p:ph type="ctrTitle" hasCustomPrompt="1"/>
          </p:nvPr>
        </p:nvSpPr>
        <p:spPr>
          <a:xfrm>
            <a:off x="2876550" y="2976171"/>
            <a:ext cx="6438900" cy="967180"/>
          </a:xfrm>
        </p:spPr>
        <p:txBody>
          <a:bodyPr anchor="t"/>
          <a:lstStyle>
            <a:lvl1pPr marL="0" algn="ctr" defTabSz="914400" rtl="0" eaLnBrk="1" latinLnBrk="0" hangingPunct="1">
              <a:lnSpc>
                <a:spcPct val="90000"/>
              </a:lnSpc>
              <a:spcBef>
                <a:spcPct val="0"/>
              </a:spcBef>
              <a:buNone/>
              <a:defRPr lang="en-US" sz="6000" b="0" i="0" kern="1200" dirty="0">
                <a:solidFill>
                  <a:schemeClr val="bg1"/>
                </a:solidFill>
                <a:latin typeface="Precisely Bold" panose="00000800000000000000" pitchFamily="2" charset="0"/>
                <a:ea typeface="+mj-ea"/>
                <a:cs typeface="+mj-cs"/>
              </a:defRPr>
            </a:lvl1pPr>
          </a:lstStyle>
          <a:p>
            <a:r>
              <a:rPr lang="en-GB" dirty="0"/>
              <a:t>Thank you</a:t>
            </a:r>
          </a:p>
        </p:txBody>
      </p:sp>
      <p:grpSp>
        <p:nvGrpSpPr>
          <p:cNvPr id="2" name="Graphic 21">
            <a:extLst>
              <a:ext uri="{FF2B5EF4-FFF2-40B4-BE49-F238E27FC236}">
                <a16:creationId xmlns:a16="http://schemas.microsoft.com/office/drawing/2014/main" id="{5533C61F-D873-3D45-9B73-4B75ED7CF349}"/>
              </a:ext>
            </a:extLst>
          </p:cNvPr>
          <p:cNvGrpSpPr/>
          <p:nvPr/>
        </p:nvGrpSpPr>
        <p:grpSpPr>
          <a:xfrm>
            <a:off x="4725832" y="5721655"/>
            <a:ext cx="2738028" cy="701713"/>
            <a:chOff x="4725832" y="5721655"/>
            <a:chExt cx="2738028" cy="701713"/>
          </a:xfrm>
          <a:solidFill>
            <a:srgbClr val="FFFFFF"/>
          </a:solidFill>
        </p:grpSpPr>
        <p:sp>
          <p:nvSpPr>
            <p:cNvPr id="3" name="Freeform 2">
              <a:extLst>
                <a:ext uri="{FF2B5EF4-FFF2-40B4-BE49-F238E27FC236}">
                  <a16:creationId xmlns:a16="http://schemas.microsoft.com/office/drawing/2014/main" id="{D99FE4DB-796C-2B48-8592-9AD80E152AB6}"/>
                </a:ext>
              </a:extLst>
            </p:cNvPr>
            <p:cNvSpPr/>
            <p:nvPr/>
          </p:nvSpPr>
          <p:spPr>
            <a:xfrm>
              <a:off x="4812933" y="5902123"/>
              <a:ext cx="351286" cy="351022"/>
            </a:xfrm>
            <a:custGeom>
              <a:avLst/>
              <a:gdLst>
                <a:gd name="connsiteX0" fmla="*/ 175643 w 351286"/>
                <a:gd name="connsiteY0" fmla="*/ 0 h 351022"/>
                <a:gd name="connsiteX1" fmla="*/ 0 w 351286"/>
                <a:gd name="connsiteY1" fmla="*/ 175511 h 351022"/>
                <a:gd name="connsiteX2" fmla="*/ 175643 w 351286"/>
                <a:gd name="connsiteY2" fmla="*/ 351023 h 351022"/>
                <a:gd name="connsiteX3" fmla="*/ 351287 w 351286"/>
                <a:gd name="connsiteY3" fmla="*/ 175511 h 351022"/>
                <a:gd name="connsiteX4" fmla="*/ 351287 w 351286"/>
                <a:gd name="connsiteY4" fmla="*/ 175432 h 351022"/>
                <a:gd name="connsiteX5" fmla="*/ 175643 w 351286"/>
                <a:gd name="connsiteY5" fmla="*/ 0 h 351022"/>
                <a:gd name="connsiteX6" fmla="*/ 175643 w 351286"/>
                <a:gd name="connsiteY6" fmla="*/ 263734 h 351022"/>
                <a:gd name="connsiteX7" fmla="*/ 87354 w 351286"/>
                <a:gd name="connsiteY7" fmla="*/ 175511 h 351022"/>
                <a:gd name="connsiteX8" fmla="*/ 175643 w 351286"/>
                <a:gd name="connsiteY8" fmla="*/ 87289 h 351022"/>
                <a:gd name="connsiteX9" fmla="*/ 263933 w 351286"/>
                <a:gd name="connsiteY9" fmla="*/ 175511 h 351022"/>
                <a:gd name="connsiteX10" fmla="*/ 175643 w 351286"/>
                <a:gd name="connsiteY10" fmla="*/ 263655 h 351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1286" h="351022">
                  <a:moveTo>
                    <a:pt x="175643" y="0"/>
                  </a:moveTo>
                  <a:cubicBezTo>
                    <a:pt x="78638" y="0"/>
                    <a:pt x="0" y="78579"/>
                    <a:pt x="0" y="175511"/>
                  </a:cubicBezTo>
                  <a:cubicBezTo>
                    <a:pt x="0" y="272444"/>
                    <a:pt x="78638" y="351023"/>
                    <a:pt x="175643" y="351023"/>
                  </a:cubicBezTo>
                  <a:cubicBezTo>
                    <a:pt x="272649" y="351023"/>
                    <a:pt x="351287" y="272444"/>
                    <a:pt x="351287" y="175511"/>
                  </a:cubicBezTo>
                  <a:cubicBezTo>
                    <a:pt x="351287" y="175485"/>
                    <a:pt x="351287" y="175459"/>
                    <a:pt x="351287" y="175432"/>
                  </a:cubicBezTo>
                  <a:cubicBezTo>
                    <a:pt x="351243" y="78531"/>
                    <a:pt x="272617" y="0"/>
                    <a:pt x="175643" y="0"/>
                  </a:cubicBezTo>
                  <a:close/>
                  <a:moveTo>
                    <a:pt x="175643" y="263734"/>
                  </a:moveTo>
                  <a:cubicBezTo>
                    <a:pt x="126882" y="263734"/>
                    <a:pt x="87354" y="224236"/>
                    <a:pt x="87354" y="175511"/>
                  </a:cubicBezTo>
                  <a:cubicBezTo>
                    <a:pt x="87354" y="126787"/>
                    <a:pt x="126882" y="87289"/>
                    <a:pt x="175643" y="87289"/>
                  </a:cubicBezTo>
                  <a:cubicBezTo>
                    <a:pt x="224405" y="87289"/>
                    <a:pt x="263933" y="126787"/>
                    <a:pt x="263933" y="175511"/>
                  </a:cubicBezTo>
                  <a:cubicBezTo>
                    <a:pt x="263888" y="224204"/>
                    <a:pt x="224373" y="263655"/>
                    <a:pt x="175643" y="263655"/>
                  </a:cubicBezTo>
                  <a:close/>
                </a:path>
              </a:pathLst>
            </a:custGeom>
            <a:solidFill>
              <a:schemeClr val="bg1"/>
            </a:solidFill>
            <a:ln w="1582" cap="flat">
              <a:noFill/>
              <a:prstDash val="solid"/>
              <a:miter/>
            </a:ln>
          </p:spPr>
          <p:txBody>
            <a:bodyPr rtlCol="0" anchor="ctr"/>
            <a:lstStyle/>
            <a:p>
              <a:endParaRPr lang="en-US" b="0" i="0" dirty="0">
                <a:latin typeface="Precisely" pitchFamily="2" charset="0"/>
              </a:endParaRPr>
            </a:p>
          </p:txBody>
        </p:sp>
        <p:sp>
          <p:nvSpPr>
            <p:cNvPr id="4" name="Freeform 3">
              <a:extLst>
                <a:ext uri="{FF2B5EF4-FFF2-40B4-BE49-F238E27FC236}">
                  <a16:creationId xmlns:a16="http://schemas.microsoft.com/office/drawing/2014/main" id="{F3F47D8F-9795-EA49-A736-BD55CB45D624}"/>
                </a:ext>
              </a:extLst>
            </p:cNvPr>
            <p:cNvSpPr/>
            <p:nvPr/>
          </p:nvSpPr>
          <p:spPr>
            <a:xfrm>
              <a:off x="4725832" y="5908220"/>
              <a:ext cx="87512" cy="514593"/>
            </a:xfrm>
            <a:custGeom>
              <a:avLst/>
              <a:gdLst>
                <a:gd name="connsiteX0" fmla="*/ 0 w 87512"/>
                <a:gd name="connsiteY0" fmla="*/ 0 h 514593"/>
                <a:gd name="connsiteX1" fmla="*/ 87513 w 87512"/>
                <a:gd name="connsiteY1" fmla="*/ 0 h 514593"/>
                <a:gd name="connsiteX2" fmla="*/ 87513 w 87512"/>
                <a:gd name="connsiteY2" fmla="*/ 514594 h 514593"/>
                <a:gd name="connsiteX3" fmla="*/ 0 w 87512"/>
                <a:gd name="connsiteY3" fmla="*/ 514594 h 514593"/>
              </a:gdLst>
              <a:ahLst/>
              <a:cxnLst>
                <a:cxn ang="0">
                  <a:pos x="connsiteX0" y="connsiteY0"/>
                </a:cxn>
                <a:cxn ang="0">
                  <a:pos x="connsiteX1" y="connsiteY1"/>
                </a:cxn>
                <a:cxn ang="0">
                  <a:pos x="connsiteX2" y="connsiteY2"/>
                </a:cxn>
                <a:cxn ang="0">
                  <a:pos x="connsiteX3" y="connsiteY3"/>
                </a:cxn>
              </a:cxnLst>
              <a:rect l="l" t="t" r="r" b="b"/>
              <a:pathLst>
                <a:path w="87512" h="514593">
                  <a:moveTo>
                    <a:pt x="0" y="0"/>
                  </a:moveTo>
                  <a:lnTo>
                    <a:pt x="87513" y="0"/>
                  </a:lnTo>
                  <a:lnTo>
                    <a:pt x="87513" y="514594"/>
                  </a:lnTo>
                  <a:lnTo>
                    <a:pt x="0" y="514594"/>
                  </a:lnTo>
                  <a:close/>
                </a:path>
              </a:pathLst>
            </a:custGeom>
            <a:solidFill>
              <a:schemeClr val="bg1"/>
            </a:solidFill>
            <a:ln w="1582" cap="flat">
              <a:noFill/>
              <a:prstDash val="solid"/>
              <a:miter/>
            </a:ln>
          </p:spPr>
          <p:txBody>
            <a:bodyPr rtlCol="0" anchor="ctr"/>
            <a:lstStyle/>
            <a:p>
              <a:endParaRPr lang="en-US" b="0" i="0" dirty="0">
                <a:latin typeface="Precisely" pitchFamily="2" charset="0"/>
              </a:endParaRPr>
            </a:p>
          </p:txBody>
        </p:sp>
        <p:sp>
          <p:nvSpPr>
            <p:cNvPr id="8" name="Freeform 7">
              <a:extLst>
                <a:ext uri="{FF2B5EF4-FFF2-40B4-BE49-F238E27FC236}">
                  <a16:creationId xmlns:a16="http://schemas.microsoft.com/office/drawing/2014/main" id="{EBFCB372-9EAC-4243-8A9A-CF58DB148CB7}"/>
                </a:ext>
              </a:extLst>
            </p:cNvPr>
            <p:cNvSpPr/>
            <p:nvPr/>
          </p:nvSpPr>
          <p:spPr>
            <a:xfrm>
              <a:off x="5431227" y="5901853"/>
              <a:ext cx="343046" cy="351909"/>
            </a:xfrm>
            <a:custGeom>
              <a:avLst/>
              <a:gdLst>
                <a:gd name="connsiteX0" fmla="*/ 173964 w 343046"/>
                <a:gd name="connsiteY0" fmla="*/ 0 h 351909"/>
                <a:gd name="connsiteX1" fmla="*/ 0 w 343046"/>
                <a:gd name="connsiteY1" fmla="*/ 178077 h 351909"/>
                <a:gd name="connsiteX2" fmla="*/ 178924 w 343046"/>
                <a:gd name="connsiteY2" fmla="*/ 351910 h 351909"/>
                <a:gd name="connsiteX3" fmla="*/ 320352 w 343046"/>
                <a:gd name="connsiteY3" fmla="*/ 283371 h 351909"/>
                <a:gd name="connsiteX4" fmla="*/ 260953 w 343046"/>
                <a:gd name="connsiteY4" fmla="*/ 236021 h 351909"/>
                <a:gd name="connsiteX5" fmla="*/ 178211 w 343046"/>
                <a:gd name="connsiteY5" fmla="*/ 273474 h 351909"/>
                <a:gd name="connsiteX6" fmla="*/ 84866 w 343046"/>
                <a:gd name="connsiteY6" fmla="*/ 203510 h 351909"/>
                <a:gd name="connsiteX7" fmla="*/ 340922 w 343046"/>
                <a:gd name="connsiteY7" fmla="*/ 203510 h 351909"/>
                <a:gd name="connsiteX8" fmla="*/ 343046 w 343046"/>
                <a:gd name="connsiteY8" fmla="*/ 175955 h 351909"/>
                <a:gd name="connsiteX9" fmla="*/ 173964 w 343046"/>
                <a:gd name="connsiteY9" fmla="*/ 0 h 351909"/>
                <a:gd name="connsiteX10" fmla="*/ 87687 w 343046"/>
                <a:gd name="connsiteY10" fmla="*/ 139215 h 351909"/>
                <a:gd name="connsiteX11" fmla="*/ 173266 w 343046"/>
                <a:gd name="connsiteY11" fmla="*/ 79149 h 351909"/>
                <a:gd name="connsiteX12" fmla="*/ 255296 w 343046"/>
                <a:gd name="connsiteY12" fmla="*/ 139215 h 3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3046" h="351909">
                  <a:moveTo>
                    <a:pt x="173964" y="0"/>
                  </a:moveTo>
                  <a:cubicBezTo>
                    <a:pt x="67180" y="0"/>
                    <a:pt x="0" y="81968"/>
                    <a:pt x="0" y="178077"/>
                  </a:cubicBezTo>
                  <a:cubicBezTo>
                    <a:pt x="0" y="276261"/>
                    <a:pt x="77798" y="351910"/>
                    <a:pt x="178924" y="351910"/>
                  </a:cubicBezTo>
                  <a:cubicBezTo>
                    <a:pt x="236199" y="351910"/>
                    <a:pt x="289939" y="326477"/>
                    <a:pt x="320352" y="283371"/>
                  </a:cubicBezTo>
                  <a:lnTo>
                    <a:pt x="260953" y="236021"/>
                  </a:lnTo>
                  <a:cubicBezTo>
                    <a:pt x="241143" y="262167"/>
                    <a:pt x="208655" y="273474"/>
                    <a:pt x="178211" y="273474"/>
                  </a:cubicBezTo>
                  <a:cubicBezTo>
                    <a:pt x="128004" y="273474"/>
                    <a:pt x="94771" y="244493"/>
                    <a:pt x="84866" y="203510"/>
                  </a:cubicBezTo>
                  <a:lnTo>
                    <a:pt x="340922" y="203510"/>
                  </a:lnTo>
                  <a:cubicBezTo>
                    <a:pt x="342366" y="194396"/>
                    <a:pt x="343076" y="185181"/>
                    <a:pt x="343046" y="175955"/>
                  </a:cubicBezTo>
                  <a:cubicBezTo>
                    <a:pt x="342983" y="80558"/>
                    <a:pt x="272982" y="0"/>
                    <a:pt x="173964" y="0"/>
                  </a:cubicBezTo>
                  <a:close/>
                  <a:moveTo>
                    <a:pt x="87687" y="139215"/>
                  </a:moveTo>
                  <a:cubicBezTo>
                    <a:pt x="100365" y="103172"/>
                    <a:pt x="132949" y="79149"/>
                    <a:pt x="173266" y="79149"/>
                  </a:cubicBezTo>
                  <a:cubicBezTo>
                    <a:pt x="214978" y="79149"/>
                    <a:pt x="250351" y="105294"/>
                    <a:pt x="255296" y="139215"/>
                  </a:cubicBezTo>
                  <a:close/>
                </a:path>
              </a:pathLst>
            </a:custGeom>
            <a:solidFill>
              <a:schemeClr val="bg1"/>
            </a:solidFill>
            <a:ln w="1582" cap="flat">
              <a:noFill/>
              <a:prstDash val="solid"/>
              <a:miter/>
            </a:ln>
          </p:spPr>
          <p:txBody>
            <a:bodyPr rtlCol="0" anchor="ctr"/>
            <a:lstStyle/>
            <a:p>
              <a:endParaRPr lang="en-US" b="0" i="0" dirty="0">
                <a:latin typeface="Precisely" pitchFamily="2" charset="0"/>
              </a:endParaRPr>
            </a:p>
          </p:txBody>
        </p:sp>
        <p:sp>
          <p:nvSpPr>
            <p:cNvPr id="9" name="Freeform 8">
              <a:extLst>
                <a:ext uri="{FF2B5EF4-FFF2-40B4-BE49-F238E27FC236}">
                  <a16:creationId xmlns:a16="http://schemas.microsoft.com/office/drawing/2014/main" id="{A7D5CA81-1B51-3B4B-AE3F-E91FA6012CE8}"/>
                </a:ext>
              </a:extLst>
            </p:cNvPr>
            <p:cNvSpPr/>
            <p:nvPr/>
          </p:nvSpPr>
          <p:spPr>
            <a:xfrm>
              <a:off x="6306497" y="5901853"/>
              <a:ext cx="262363" cy="351909"/>
            </a:xfrm>
            <a:custGeom>
              <a:avLst/>
              <a:gdLst>
                <a:gd name="connsiteX0" fmla="*/ 94105 w 262363"/>
                <a:gd name="connsiteY0" fmla="*/ 100338 h 351909"/>
                <a:gd name="connsiteX1" fmla="*/ 128765 w 262363"/>
                <a:gd name="connsiteY1" fmla="*/ 79149 h 351909"/>
                <a:gd name="connsiteX2" fmla="*/ 204423 w 262363"/>
                <a:gd name="connsiteY2" fmla="*/ 104582 h 351909"/>
                <a:gd name="connsiteX3" fmla="*/ 250383 w 262363"/>
                <a:gd name="connsiteY3" fmla="*/ 42393 h 351909"/>
                <a:gd name="connsiteX4" fmla="*/ 128036 w 262363"/>
                <a:gd name="connsiteY4" fmla="*/ 0 h 351909"/>
                <a:gd name="connsiteX5" fmla="*/ 9176 w 262363"/>
                <a:gd name="connsiteY5" fmla="*/ 107416 h 351909"/>
                <a:gd name="connsiteX6" fmla="*/ 179621 w 262363"/>
                <a:gd name="connsiteY6" fmla="*/ 248041 h 351909"/>
                <a:gd name="connsiteX7" fmla="*/ 138591 w 262363"/>
                <a:gd name="connsiteY7" fmla="*/ 272761 h 351909"/>
                <a:gd name="connsiteX8" fmla="*/ 45959 w 262363"/>
                <a:gd name="connsiteY8" fmla="*/ 238143 h 351909"/>
                <a:gd name="connsiteX9" fmla="*/ 0 w 262363"/>
                <a:gd name="connsiteY9" fmla="*/ 304560 h 351909"/>
                <a:gd name="connsiteX10" fmla="*/ 132949 w 262363"/>
                <a:gd name="connsiteY10" fmla="*/ 351910 h 351909"/>
                <a:gd name="connsiteX11" fmla="*/ 262364 w 262363"/>
                <a:gd name="connsiteY11" fmla="*/ 245206 h 351909"/>
                <a:gd name="connsiteX12" fmla="*/ 94105 w 262363"/>
                <a:gd name="connsiteY12" fmla="*/ 100338 h 3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2363" h="351909">
                  <a:moveTo>
                    <a:pt x="94105" y="100338"/>
                  </a:moveTo>
                  <a:cubicBezTo>
                    <a:pt x="94105" y="91865"/>
                    <a:pt x="99763" y="79149"/>
                    <a:pt x="128765" y="79149"/>
                  </a:cubicBezTo>
                  <a:cubicBezTo>
                    <a:pt x="147149" y="79149"/>
                    <a:pt x="174724" y="84090"/>
                    <a:pt x="204423" y="104582"/>
                  </a:cubicBezTo>
                  <a:lnTo>
                    <a:pt x="250383" y="42393"/>
                  </a:lnTo>
                  <a:cubicBezTo>
                    <a:pt x="212189" y="7063"/>
                    <a:pt x="157735" y="0"/>
                    <a:pt x="128036" y="0"/>
                  </a:cubicBezTo>
                  <a:cubicBezTo>
                    <a:pt x="53075" y="0"/>
                    <a:pt x="9176" y="45925"/>
                    <a:pt x="9176" y="107416"/>
                  </a:cubicBezTo>
                  <a:cubicBezTo>
                    <a:pt x="9176" y="228958"/>
                    <a:pt x="179621" y="197856"/>
                    <a:pt x="179621" y="248041"/>
                  </a:cubicBezTo>
                  <a:cubicBezTo>
                    <a:pt x="179621" y="260045"/>
                    <a:pt x="169716" y="272761"/>
                    <a:pt x="138591" y="272761"/>
                  </a:cubicBezTo>
                  <a:cubicBezTo>
                    <a:pt x="114549" y="272761"/>
                    <a:pt x="77069" y="265001"/>
                    <a:pt x="45959" y="238143"/>
                  </a:cubicBezTo>
                  <a:lnTo>
                    <a:pt x="0" y="304560"/>
                  </a:lnTo>
                  <a:cubicBezTo>
                    <a:pt x="30412" y="327886"/>
                    <a:pt x="70730" y="351910"/>
                    <a:pt x="132949" y="351910"/>
                  </a:cubicBezTo>
                  <a:cubicBezTo>
                    <a:pt x="217815" y="351910"/>
                    <a:pt x="262364" y="306682"/>
                    <a:pt x="262364" y="245206"/>
                  </a:cubicBezTo>
                  <a:cubicBezTo>
                    <a:pt x="262411" y="125073"/>
                    <a:pt x="94105" y="147687"/>
                    <a:pt x="94105" y="100338"/>
                  </a:cubicBezTo>
                  <a:close/>
                </a:path>
              </a:pathLst>
            </a:custGeom>
            <a:solidFill>
              <a:schemeClr val="bg1"/>
            </a:solidFill>
            <a:ln w="1582" cap="flat">
              <a:noFill/>
              <a:prstDash val="solid"/>
              <a:miter/>
            </a:ln>
          </p:spPr>
          <p:txBody>
            <a:bodyPr rtlCol="0" anchor="ctr"/>
            <a:lstStyle/>
            <a:p>
              <a:endParaRPr lang="en-US" b="0" i="0" dirty="0">
                <a:latin typeface="Precisely" pitchFamily="2" charset="0"/>
              </a:endParaRPr>
            </a:p>
          </p:txBody>
        </p:sp>
        <p:sp>
          <p:nvSpPr>
            <p:cNvPr id="10" name="Freeform 9">
              <a:extLst>
                <a:ext uri="{FF2B5EF4-FFF2-40B4-BE49-F238E27FC236}">
                  <a16:creationId xmlns:a16="http://schemas.microsoft.com/office/drawing/2014/main" id="{E1216E1F-183D-8340-96EB-71D6156EF8B8}"/>
                </a:ext>
              </a:extLst>
            </p:cNvPr>
            <p:cNvSpPr/>
            <p:nvPr/>
          </p:nvSpPr>
          <p:spPr>
            <a:xfrm>
              <a:off x="6600367" y="5901853"/>
              <a:ext cx="343696" cy="351909"/>
            </a:xfrm>
            <a:custGeom>
              <a:avLst/>
              <a:gdLst>
                <a:gd name="connsiteX0" fmla="*/ 343696 w 343696"/>
                <a:gd name="connsiteY0" fmla="*/ 175955 h 351909"/>
                <a:gd name="connsiteX1" fmla="*/ 173979 w 343696"/>
                <a:gd name="connsiteY1" fmla="*/ 0 h 351909"/>
                <a:gd name="connsiteX2" fmla="*/ 0 w 343696"/>
                <a:gd name="connsiteY2" fmla="*/ 178077 h 351909"/>
                <a:gd name="connsiteX3" fmla="*/ 178924 w 343696"/>
                <a:gd name="connsiteY3" fmla="*/ 351910 h 351909"/>
                <a:gd name="connsiteX4" fmla="*/ 321065 w 343696"/>
                <a:gd name="connsiteY4" fmla="*/ 283371 h 351909"/>
                <a:gd name="connsiteX5" fmla="*/ 261666 w 343696"/>
                <a:gd name="connsiteY5" fmla="*/ 236021 h 351909"/>
                <a:gd name="connsiteX6" fmla="*/ 178211 w 343696"/>
                <a:gd name="connsiteY6" fmla="*/ 273474 h 351909"/>
                <a:gd name="connsiteX7" fmla="*/ 84866 w 343696"/>
                <a:gd name="connsiteY7" fmla="*/ 203510 h 351909"/>
                <a:gd name="connsiteX8" fmla="*/ 341604 w 343696"/>
                <a:gd name="connsiteY8" fmla="*/ 203510 h 351909"/>
                <a:gd name="connsiteX9" fmla="*/ 343696 w 343696"/>
                <a:gd name="connsiteY9" fmla="*/ 175955 h 351909"/>
                <a:gd name="connsiteX10" fmla="*/ 87687 w 343696"/>
                <a:gd name="connsiteY10" fmla="*/ 139215 h 351909"/>
                <a:gd name="connsiteX11" fmla="*/ 173266 w 343696"/>
                <a:gd name="connsiteY11" fmla="*/ 79149 h 351909"/>
                <a:gd name="connsiteX12" fmla="*/ 256009 w 343696"/>
                <a:gd name="connsiteY12" fmla="*/ 139215 h 3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3696" h="351909">
                  <a:moveTo>
                    <a:pt x="343696" y="175955"/>
                  </a:moveTo>
                  <a:cubicBezTo>
                    <a:pt x="343696" y="80558"/>
                    <a:pt x="273679" y="0"/>
                    <a:pt x="173979" y="0"/>
                  </a:cubicBezTo>
                  <a:cubicBezTo>
                    <a:pt x="67180" y="0"/>
                    <a:pt x="0" y="81968"/>
                    <a:pt x="0" y="178077"/>
                  </a:cubicBezTo>
                  <a:cubicBezTo>
                    <a:pt x="0" y="276261"/>
                    <a:pt x="77798" y="351910"/>
                    <a:pt x="178924" y="351910"/>
                  </a:cubicBezTo>
                  <a:cubicBezTo>
                    <a:pt x="236912" y="351910"/>
                    <a:pt x="290653" y="326477"/>
                    <a:pt x="321065" y="283371"/>
                  </a:cubicBezTo>
                  <a:lnTo>
                    <a:pt x="261666" y="236021"/>
                  </a:lnTo>
                  <a:cubicBezTo>
                    <a:pt x="241856" y="262167"/>
                    <a:pt x="208623" y="273474"/>
                    <a:pt x="178211" y="273474"/>
                  </a:cubicBezTo>
                  <a:cubicBezTo>
                    <a:pt x="128004" y="273474"/>
                    <a:pt x="94771" y="244493"/>
                    <a:pt x="84866" y="203510"/>
                  </a:cubicBezTo>
                  <a:lnTo>
                    <a:pt x="341604" y="203510"/>
                  </a:lnTo>
                  <a:cubicBezTo>
                    <a:pt x="343030" y="194394"/>
                    <a:pt x="343728" y="185181"/>
                    <a:pt x="343696" y="175955"/>
                  </a:cubicBezTo>
                  <a:close/>
                  <a:moveTo>
                    <a:pt x="87687" y="139215"/>
                  </a:moveTo>
                  <a:cubicBezTo>
                    <a:pt x="100366" y="103172"/>
                    <a:pt x="132949" y="79149"/>
                    <a:pt x="173266" y="79149"/>
                  </a:cubicBezTo>
                  <a:cubicBezTo>
                    <a:pt x="215691" y="79149"/>
                    <a:pt x="251048" y="105294"/>
                    <a:pt x="256009" y="139215"/>
                  </a:cubicBezTo>
                  <a:close/>
                </a:path>
              </a:pathLst>
            </a:custGeom>
            <a:solidFill>
              <a:schemeClr val="bg1"/>
            </a:solidFill>
            <a:ln w="1582" cap="flat">
              <a:noFill/>
              <a:prstDash val="solid"/>
              <a:miter/>
            </a:ln>
          </p:spPr>
          <p:txBody>
            <a:bodyPr rtlCol="0" anchor="ctr"/>
            <a:lstStyle/>
            <a:p>
              <a:endParaRPr lang="en-US" b="0" i="0" dirty="0">
                <a:latin typeface="Precisely" pitchFamily="2" charset="0"/>
              </a:endParaRPr>
            </a:p>
          </p:txBody>
        </p:sp>
        <p:sp>
          <p:nvSpPr>
            <p:cNvPr id="11" name="Freeform 10">
              <a:extLst>
                <a:ext uri="{FF2B5EF4-FFF2-40B4-BE49-F238E27FC236}">
                  <a16:creationId xmlns:a16="http://schemas.microsoft.com/office/drawing/2014/main" id="{F30A1AFB-070D-BC4D-B95D-1FC0FF0D7D08}"/>
                </a:ext>
              </a:extLst>
            </p:cNvPr>
            <p:cNvSpPr/>
            <p:nvPr/>
          </p:nvSpPr>
          <p:spPr>
            <a:xfrm>
              <a:off x="6166870" y="5742859"/>
              <a:ext cx="109610" cy="109528"/>
            </a:xfrm>
            <a:custGeom>
              <a:avLst/>
              <a:gdLst>
                <a:gd name="connsiteX0" fmla="*/ 55157 w 109610"/>
                <a:gd name="connsiteY0" fmla="*/ 0 h 109528"/>
                <a:gd name="connsiteX1" fmla="*/ 6 w 109610"/>
                <a:gd name="connsiteY1" fmla="*/ 54413 h 109528"/>
                <a:gd name="connsiteX2" fmla="*/ 53525 w 109610"/>
                <a:gd name="connsiteY2" fmla="*/ 109522 h 109528"/>
                <a:gd name="connsiteX3" fmla="*/ 55157 w 109610"/>
                <a:gd name="connsiteY3" fmla="*/ 109522 h 109528"/>
                <a:gd name="connsiteX4" fmla="*/ 109611 w 109610"/>
                <a:gd name="connsiteY4" fmla="*/ 54413 h 109528"/>
                <a:gd name="connsiteX5" fmla="*/ 55157 w 109610"/>
                <a:gd name="connsiteY5" fmla="*/ 0 h 10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610" h="109528">
                  <a:moveTo>
                    <a:pt x="55157" y="0"/>
                  </a:moveTo>
                  <a:cubicBezTo>
                    <a:pt x="24047" y="0"/>
                    <a:pt x="6" y="23311"/>
                    <a:pt x="6" y="54413"/>
                  </a:cubicBezTo>
                  <a:cubicBezTo>
                    <a:pt x="-438" y="84400"/>
                    <a:pt x="23524" y="109073"/>
                    <a:pt x="53525" y="109522"/>
                  </a:cubicBezTo>
                  <a:cubicBezTo>
                    <a:pt x="54064" y="109530"/>
                    <a:pt x="54618" y="109530"/>
                    <a:pt x="55157" y="109522"/>
                  </a:cubicBezTo>
                  <a:cubicBezTo>
                    <a:pt x="86283" y="109522"/>
                    <a:pt x="109611" y="85499"/>
                    <a:pt x="109611" y="54413"/>
                  </a:cubicBezTo>
                  <a:cubicBezTo>
                    <a:pt x="109611" y="23327"/>
                    <a:pt x="86283" y="0"/>
                    <a:pt x="55157" y="0"/>
                  </a:cubicBezTo>
                  <a:close/>
                </a:path>
              </a:pathLst>
            </a:custGeom>
            <a:solidFill>
              <a:schemeClr val="bg1"/>
            </a:solidFill>
            <a:ln w="1582" cap="flat">
              <a:noFill/>
              <a:prstDash val="solid"/>
              <a:miter/>
            </a:ln>
          </p:spPr>
          <p:txBody>
            <a:bodyPr rtlCol="0" anchor="ctr"/>
            <a:lstStyle/>
            <a:p>
              <a:endParaRPr lang="en-US" b="0" i="0" dirty="0">
                <a:latin typeface="Precisely" pitchFamily="2" charset="0"/>
              </a:endParaRPr>
            </a:p>
          </p:txBody>
        </p:sp>
        <p:sp>
          <p:nvSpPr>
            <p:cNvPr id="12" name="Freeform 11">
              <a:extLst>
                <a:ext uri="{FF2B5EF4-FFF2-40B4-BE49-F238E27FC236}">
                  <a16:creationId xmlns:a16="http://schemas.microsoft.com/office/drawing/2014/main" id="{8DD87323-AD99-474D-B432-1FBFDDE77784}"/>
                </a:ext>
              </a:extLst>
            </p:cNvPr>
            <p:cNvSpPr/>
            <p:nvPr/>
          </p:nvSpPr>
          <p:spPr>
            <a:xfrm>
              <a:off x="5805668" y="5901885"/>
              <a:ext cx="330969" cy="351909"/>
            </a:xfrm>
            <a:custGeom>
              <a:avLst/>
              <a:gdLst>
                <a:gd name="connsiteX0" fmla="*/ 178211 w 330969"/>
                <a:gd name="connsiteY0" fmla="*/ 268501 h 351909"/>
                <a:gd name="connsiteX1" fmla="*/ 85563 w 330969"/>
                <a:gd name="connsiteY1" fmla="*/ 175923 h 351909"/>
                <a:gd name="connsiteX2" fmla="*/ 178211 w 330969"/>
                <a:gd name="connsiteY2" fmla="*/ 83361 h 351909"/>
                <a:gd name="connsiteX3" fmla="*/ 254582 w 330969"/>
                <a:gd name="connsiteY3" fmla="*/ 122951 h 351909"/>
                <a:gd name="connsiteX4" fmla="*/ 329544 w 330969"/>
                <a:gd name="connsiteY4" fmla="*/ 79846 h 351909"/>
                <a:gd name="connsiteX5" fmla="*/ 178211 w 330969"/>
                <a:gd name="connsiteY5" fmla="*/ 0 h 351909"/>
                <a:gd name="connsiteX6" fmla="*/ 0 w 330969"/>
                <a:gd name="connsiteY6" fmla="*/ 175955 h 351909"/>
                <a:gd name="connsiteX7" fmla="*/ 178211 w 330969"/>
                <a:gd name="connsiteY7" fmla="*/ 351910 h 351909"/>
                <a:gd name="connsiteX8" fmla="*/ 330970 w 330969"/>
                <a:gd name="connsiteY8" fmla="*/ 269229 h 351909"/>
                <a:gd name="connsiteX9" fmla="*/ 256706 w 330969"/>
                <a:gd name="connsiteY9" fmla="*/ 225427 h 351909"/>
                <a:gd name="connsiteX10" fmla="*/ 178211 w 330969"/>
                <a:gd name="connsiteY10" fmla="*/ 268501 h 3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969" h="351909">
                  <a:moveTo>
                    <a:pt x="178211" y="268501"/>
                  </a:moveTo>
                  <a:cubicBezTo>
                    <a:pt x="127291" y="268501"/>
                    <a:pt x="85563" y="226092"/>
                    <a:pt x="85563" y="175923"/>
                  </a:cubicBezTo>
                  <a:cubicBezTo>
                    <a:pt x="85563" y="125754"/>
                    <a:pt x="127291" y="83361"/>
                    <a:pt x="178211" y="83361"/>
                  </a:cubicBezTo>
                  <a:cubicBezTo>
                    <a:pt x="208623" y="83255"/>
                    <a:pt x="237156" y="98046"/>
                    <a:pt x="254582" y="122951"/>
                  </a:cubicBezTo>
                  <a:lnTo>
                    <a:pt x="329544" y="79846"/>
                  </a:lnTo>
                  <a:cubicBezTo>
                    <a:pt x="297721" y="31799"/>
                    <a:pt x="241856" y="0"/>
                    <a:pt x="178211" y="0"/>
                  </a:cubicBezTo>
                  <a:cubicBezTo>
                    <a:pt x="79208" y="0"/>
                    <a:pt x="0" y="77739"/>
                    <a:pt x="0" y="175955"/>
                  </a:cubicBezTo>
                  <a:cubicBezTo>
                    <a:pt x="0" y="272761"/>
                    <a:pt x="79240" y="351910"/>
                    <a:pt x="178211" y="351910"/>
                  </a:cubicBezTo>
                  <a:cubicBezTo>
                    <a:pt x="242570" y="351910"/>
                    <a:pt x="299844" y="318654"/>
                    <a:pt x="330970" y="269229"/>
                  </a:cubicBezTo>
                  <a:lnTo>
                    <a:pt x="256706" y="225427"/>
                  </a:lnTo>
                  <a:cubicBezTo>
                    <a:pt x="239803" y="252432"/>
                    <a:pt x="210086" y="268739"/>
                    <a:pt x="178211" y="268501"/>
                  </a:cubicBezTo>
                  <a:close/>
                </a:path>
              </a:pathLst>
            </a:custGeom>
            <a:solidFill>
              <a:schemeClr val="bg1"/>
            </a:solidFill>
            <a:ln w="1582" cap="flat">
              <a:noFill/>
              <a:prstDash val="solid"/>
              <a:miter/>
            </a:ln>
          </p:spPr>
          <p:txBody>
            <a:bodyPr rtlCol="0" anchor="ctr"/>
            <a:lstStyle/>
            <a:p>
              <a:endParaRPr lang="en-US" b="0" i="0" dirty="0">
                <a:latin typeface="Precisely" pitchFamily="2" charset="0"/>
              </a:endParaRPr>
            </a:p>
          </p:txBody>
        </p:sp>
        <p:sp>
          <p:nvSpPr>
            <p:cNvPr id="13" name="Freeform 12">
              <a:extLst>
                <a:ext uri="{FF2B5EF4-FFF2-40B4-BE49-F238E27FC236}">
                  <a16:creationId xmlns:a16="http://schemas.microsoft.com/office/drawing/2014/main" id="{B5E280C2-FC00-5D4E-A771-ADBC9DAB67C2}"/>
                </a:ext>
              </a:extLst>
            </p:cNvPr>
            <p:cNvSpPr/>
            <p:nvPr/>
          </p:nvSpPr>
          <p:spPr>
            <a:xfrm>
              <a:off x="6178192" y="5908220"/>
              <a:ext cx="86989" cy="336374"/>
            </a:xfrm>
            <a:custGeom>
              <a:avLst/>
              <a:gdLst>
                <a:gd name="connsiteX0" fmla="*/ 0 w 86989"/>
                <a:gd name="connsiteY0" fmla="*/ 0 h 336374"/>
                <a:gd name="connsiteX1" fmla="*/ 86990 w 86989"/>
                <a:gd name="connsiteY1" fmla="*/ 0 h 336374"/>
                <a:gd name="connsiteX2" fmla="*/ 86990 w 86989"/>
                <a:gd name="connsiteY2" fmla="*/ 336375 h 336374"/>
                <a:gd name="connsiteX3" fmla="*/ 0 w 86989"/>
                <a:gd name="connsiteY3" fmla="*/ 336375 h 336374"/>
              </a:gdLst>
              <a:ahLst/>
              <a:cxnLst>
                <a:cxn ang="0">
                  <a:pos x="connsiteX0" y="connsiteY0"/>
                </a:cxn>
                <a:cxn ang="0">
                  <a:pos x="connsiteX1" y="connsiteY1"/>
                </a:cxn>
                <a:cxn ang="0">
                  <a:pos x="connsiteX2" y="connsiteY2"/>
                </a:cxn>
                <a:cxn ang="0">
                  <a:pos x="connsiteX3" y="connsiteY3"/>
                </a:cxn>
              </a:cxnLst>
              <a:rect l="l" t="t" r="r" b="b"/>
              <a:pathLst>
                <a:path w="86989" h="336374">
                  <a:moveTo>
                    <a:pt x="0" y="0"/>
                  </a:moveTo>
                  <a:lnTo>
                    <a:pt x="86990" y="0"/>
                  </a:lnTo>
                  <a:lnTo>
                    <a:pt x="86990" y="336375"/>
                  </a:lnTo>
                  <a:lnTo>
                    <a:pt x="0" y="336375"/>
                  </a:lnTo>
                  <a:close/>
                </a:path>
              </a:pathLst>
            </a:custGeom>
            <a:solidFill>
              <a:schemeClr val="bg1"/>
            </a:solidFill>
            <a:ln w="1582" cap="flat">
              <a:noFill/>
              <a:prstDash val="solid"/>
              <a:miter/>
            </a:ln>
          </p:spPr>
          <p:txBody>
            <a:bodyPr rtlCol="0" anchor="ctr"/>
            <a:lstStyle/>
            <a:p>
              <a:endParaRPr lang="en-US" b="0" i="0" dirty="0">
                <a:latin typeface="Precisely" pitchFamily="2" charset="0"/>
              </a:endParaRPr>
            </a:p>
          </p:txBody>
        </p:sp>
        <p:sp>
          <p:nvSpPr>
            <p:cNvPr id="14" name="Freeform 13">
              <a:extLst>
                <a:ext uri="{FF2B5EF4-FFF2-40B4-BE49-F238E27FC236}">
                  <a16:creationId xmlns:a16="http://schemas.microsoft.com/office/drawing/2014/main" id="{60AE49EC-2CBA-E84F-A954-BB7CD568EFF8}"/>
                </a:ext>
              </a:extLst>
            </p:cNvPr>
            <p:cNvSpPr/>
            <p:nvPr/>
          </p:nvSpPr>
          <p:spPr>
            <a:xfrm>
              <a:off x="5208119" y="5901853"/>
              <a:ext cx="216420" cy="342724"/>
            </a:xfrm>
            <a:custGeom>
              <a:avLst/>
              <a:gdLst>
                <a:gd name="connsiteX0" fmla="*/ 0 w 216420"/>
                <a:gd name="connsiteY0" fmla="*/ 6366 h 342724"/>
                <a:gd name="connsiteX1" fmla="*/ 87006 w 216420"/>
                <a:gd name="connsiteY1" fmla="*/ 6366 h 342724"/>
                <a:gd name="connsiteX2" fmla="*/ 87006 w 216420"/>
                <a:gd name="connsiteY2" fmla="*/ 41696 h 342724"/>
                <a:gd name="connsiteX3" fmla="*/ 190255 w 216420"/>
                <a:gd name="connsiteY3" fmla="*/ 0 h 342724"/>
                <a:gd name="connsiteX4" fmla="*/ 216420 w 216420"/>
                <a:gd name="connsiteY4" fmla="*/ 713 h 342724"/>
                <a:gd name="connsiteX5" fmla="*/ 216420 w 216420"/>
                <a:gd name="connsiteY5" fmla="*/ 86924 h 342724"/>
                <a:gd name="connsiteX6" fmla="*/ 176800 w 216420"/>
                <a:gd name="connsiteY6" fmla="*/ 83393 h 342724"/>
                <a:gd name="connsiteX7" fmla="*/ 86990 w 216420"/>
                <a:gd name="connsiteY7" fmla="*/ 176668 h 342724"/>
                <a:gd name="connsiteX8" fmla="*/ 86990 w 216420"/>
                <a:gd name="connsiteY8" fmla="*/ 342725 h 342724"/>
                <a:gd name="connsiteX9" fmla="*/ 0 w 216420"/>
                <a:gd name="connsiteY9" fmla="*/ 342725 h 34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420" h="342724">
                  <a:moveTo>
                    <a:pt x="0" y="6366"/>
                  </a:moveTo>
                  <a:lnTo>
                    <a:pt x="87006" y="6366"/>
                  </a:lnTo>
                  <a:lnTo>
                    <a:pt x="87006" y="41696"/>
                  </a:lnTo>
                  <a:cubicBezTo>
                    <a:pt x="115294" y="9185"/>
                    <a:pt x="151364" y="0"/>
                    <a:pt x="190255" y="0"/>
                  </a:cubicBezTo>
                  <a:cubicBezTo>
                    <a:pt x="198734" y="0"/>
                    <a:pt x="207229" y="0"/>
                    <a:pt x="216420" y="713"/>
                  </a:cubicBezTo>
                  <a:lnTo>
                    <a:pt x="216420" y="86924"/>
                  </a:lnTo>
                  <a:cubicBezTo>
                    <a:pt x="207229" y="84802"/>
                    <a:pt x="198037" y="83393"/>
                    <a:pt x="176800" y="83393"/>
                  </a:cubicBezTo>
                  <a:cubicBezTo>
                    <a:pt x="130128" y="83393"/>
                    <a:pt x="86990" y="116649"/>
                    <a:pt x="86990" y="176668"/>
                  </a:cubicBezTo>
                  <a:lnTo>
                    <a:pt x="86990" y="342725"/>
                  </a:lnTo>
                  <a:lnTo>
                    <a:pt x="0" y="342725"/>
                  </a:lnTo>
                  <a:close/>
                </a:path>
              </a:pathLst>
            </a:custGeom>
            <a:solidFill>
              <a:schemeClr val="bg1"/>
            </a:solidFill>
            <a:ln w="1582" cap="flat">
              <a:noFill/>
              <a:prstDash val="solid"/>
              <a:miter/>
            </a:ln>
          </p:spPr>
          <p:txBody>
            <a:bodyPr rtlCol="0" anchor="ctr"/>
            <a:lstStyle/>
            <a:p>
              <a:endParaRPr lang="en-US" b="0" i="0" dirty="0">
                <a:latin typeface="Precisely" pitchFamily="2" charset="0"/>
              </a:endParaRPr>
            </a:p>
          </p:txBody>
        </p:sp>
        <p:sp>
          <p:nvSpPr>
            <p:cNvPr id="15" name="Freeform 14">
              <a:extLst>
                <a:ext uri="{FF2B5EF4-FFF2-40B4-BE49-F238E27FC236}">
                  <a16:creationId xmlns:a16="http://schemas.microsoft.com/office/drawing/2014/main" id="{192A3E45-1433-DD4A-8FEA-B9EF8B702A1E}"/>
                </a:ext>
              </a:extLst>
            </p:cNvPr>
            <p:cNvSpPr/>
            <p:nvPr/>
          </p:nvSpPr>
          <p:spPr>
            <a:xfrm>
              <a:off x="7113811" y="5908220"/>
              <a:ext cx="350050" cy="515148"/>
            </a:xfrm>
            <a:custGeom>
              <a:avLst/>
              <a:gdLst>
                <a:gd name="connsiteX0" fmla="*/ 139304 w 350050"/>
                <a:gd name="connsiteY0" fmla="*/ 345559 h 515148"/>
                <a:gd name="connsiteX1" fmla="*/ 0 w 350050"/>
                <a:gd name="connsiteY1" fmla="*/ 0 h 515148"/>
                <a:gd name="connsiteX2" fmla="*/ 96166 w 350050"/>
                <a:gd name="connsiteY2" fmla="*/ 0 h 515148"/>
                <a:gd name="connsiteX3" fmla="*/ 180334 w 350050"/>
                <a:gd name="connsiteY3" fmla="*/ 232490 h 515148"/>
                <a:gd name="connsiteX4" fmla="*/ 264487 w 350050"/>
                <a:gd name="connsiteY4" fmla="*/ 0 h 515148"/>
                <a:gd name="connsiteX5" fmla="*/ 350051 w 350050"/>
                <a:gd name="connsiteY5" fmla="*/ 0 h 515148"/>
                <a:gd name="connsiteX6" fmla="*/ 163361 w 350050"/>
                <a:gd name="connsiteY6" fmla="*/ 515148 h 515148"/>
                <a:gd name="connsiteX7" fmla="*/ 78495 w 350050"/>
                <a:gd name="connsiteY7" fmla="*/ 515148 h 515148"/>
                <a:gd name="connsiteX8" fmla="*/ 139304 w 350050"/>
                <a:gd name="connsiteY8" fmla="*/ 345559 h 515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050" h="515148">
                  <a:moveTo>
                    <a:pt x="139304" y="345559"/>
                  </a:moveTo>
                  <a:lnTo>
                    <a:pt x="0" y="0"/>
                  </a:lnTo>
                  <a:lnTo>
                    <a:pt x="96166" y="0"/>
                  </a:lnTo>
                  <a:lnTo>
                    <a:pt x="180334" y="232490"/>
                  </a:lnTo>
                  <a:lnTo>
                    <a:pt x="264487" y="0"/>
                  </a:lnTo>
                  <a:lnTo>
                    <a:pt x="350051" y="0"/>
                  </a:lnTo>
                  <a:lnTo>
                    <a:pt x="163361" y="515148"/>
                  </a:lnTo>
                  <a:lnTo>
                    <a:pt x="78495" y="515148"/>
                  </a:lnTo>
                  <a:lnTo>
                    <a:pt x="139304" y="345559"/>
                  </a:lnTo>
                  <a:close/>
                </a:path>
              </a:pathLst>
            </a:custGeom>
            <a:solidFill>
              <a:schemeClr val="bg1"/>
            </a:solidFill>
            <a:ln w="1582" cap="flat">
              <a:noFill/>
              <a:prstDash val="solid"/>
              <a:miter/>
            </a:ln>
          </p:spPr>
          <p:txBody>
            <a:bodyPr rtlCol="0" anchor="ctr"/>
            <a:lstStyle/>
            <a:p>
              <a:endParaRPr lang="en-US" b="0" i="0" dirty="0">
                <a:latin typeface="Precisely" pitchFamily="2" charset="0"/>
              </a:endParaRPr>
            </a:p>
          </p:txBody>
        </p:sp>
        <p:sp>
          <p:nvSpPr>
            <p:cNvPr id="16" name="Freeform 15">
              <a:extLst>
                <a:ext uri="{FF2B5EF4-FFF2-40B4-BE49-F238E27FC236}">
                  <a16:creationId xmlns:a16="http://schemas.microsoft.com/office/drawing/2014/main" id="{5535935E-6FC4-C642-B088-79C6DFF07CF2}"/>
                </a:ext>
              </a:extLst>
            </p:cNvPr>
            <p:cNvSpPr/>
            <p:nvPr/>
          </p:nvSpPr>
          <p:spPr>
            <a:xfrm>
              <a:off x="6985442" y="5721655"/>
              <a:ext cx="86989" cy="522622"/>
            </a:xfrm>
            <a:custGeom>
              <a:avLst/>
              <a:gdLst>
                <a:gd name="connsiteX0" fmla="*/ 0 w 86989"/>
                <a:gd name="connsiteY0" fmla="*/ 0 h 522622"/>
                <a:gd name="connsiteX1" fmla="*/ 86990 w 86989"/>
                <a:gd name="connsiteY1" fmla="*/ 0 h 522622"/>
                <a:gd name="connsiteX2" fmla="*/ 86990 w 86989"/>
                <a:gd name="connsiteY2" fmla="*/ 522623 h 522622"/>
                <a:gd name="connsiteX3" fmla="*/ 0 w 86989"/>
                <a:gd name="connsiteY3" fmla="*/ 522623 h 522622"/>
              </a:gdLst>
              <a:ahLst/>
              <a:cxnLst>
                <a:cxn ang="0">
                  <a:pos x="connsiteX0" y="connsiteY0"/>
                </a:cxn>
                <a:cxn ang="0">
                  <a:pos x="connsiteX1" y="connsiteY1"/>
                </a:cxn>
                <a:cxn ang="0">
                  <a:pos x="connsiteX2" y="connsiteY2"/>
                </a:cxn>
                <a:cxn ang="0">
                  <a:pos x="connsiteX3" y="connsiteY3"/>
                </a:cxn>
              </a:cxnLst>
              <a:rect l="l" t="t" r="r" b="b"/>
              <a:pathLst>
                <a:path w="86989" h="522622">
                  <a:moveTo>
                    <a:pt x="0" y="0"/>
                  </a:moveTo>
                  <a:lnTo>
                    <a:pt x="86990" y="0"/>
                  </a:lnTo>
                  <a:lnTo>
                    <a:pt x="86990" y="522623"/>
                  </a:lnTo>
                  <a:lnTo>
                    <a:pt x="0" y="522623"/>
                  </a:lnTo>
                  <a:close/>
                </a:path>
              </a:pathLst>
            </a:custGeom>
            <a:solidFill>
              <a:schemeClr val="bg1"/>
            </a:solidFill>
            <a:ln w="1582" cap="flat">
              <a:noFill/>
              <a:prstDash val="solid"/>
              <a:miter/>
            </a:ln>
          </p:spPr>
          <p:txBody>
            <a:bodyPr rtlCol="0" anchor="ctr"/>
            <a:lstStyle/>
            <a:p>
              <a:endParaRPr lang="en-US" b="0" i="0" dirty="0">
                <a:latin typeface="Precisely" pitchFamily="2" charset="0"/>
              </a:endParaRPr>
            </a:p>
          </p:txBody>
        </p:sp>
      </p:grpSp>
    </p:spTree>
    <p:extLst>
      <p:ext uri="{BB962C8B-B14F-4D97-AF65-F5344CB8AC3E}">
        <p14:creationId xmlns:p14="http://schemas.microsoft.com/office/powerpoint/2010/main" val="36353549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Logo - Thank you Slide 2">
    <p:bg>
      <p:bgPr>
        <a:solidFill>
          <a:schemeClr val="accent2"/>
        </a:solidFill>
        <a:effectLst/>
      </p:bgPr>
    </p:bg>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EC9FE23A-B405-F748-BB7C-87A556C47A09}"/>
              </a:ext>
            </a:extLst>
          </p:cNvPr>
          <p:cNvPicPr>
            <a:picLocks noChangeAspect="1"/>
          </p:cNvPicPr>
          <p:nvPr userDrawn="1"/>
        </p:nvPicPr>
        <p:blipFill rotWithShape="1">
          <a:blip r:embed="rId2"/>
          <a:srcRect l="3407" t="4600" r="4600" b="3407"/>
          <a:stretch/>
        </p:blipFill>
        <p:spPr>
          <a:xfrm>
            <a:off x="0" y="0"/>
            <a:ext cx="12192000" cy="6858000"/>
          </a:xfrm>
          <a:prstGeom prst="rect">
            <a:avLst/>
          </a:prstGeom>
        </p:spPr>
      </p:pic>
      <p:pic>
        <p:nvPicPr>
          <p:cNvPr id="18" name="Graphic 17">
            <a:extLst>
              <a:ext uri="{FF2B5EF4-FFF2-40B4-BE49-F238E27FC236}">
                <a16:creationId xmlns:a16="http://schemas.microsoft.com/office/drawing/2014/main" id="{D26575E1-6CA8-464A-9E15-5B79B0802B6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25936" y="3010782"/>
            <a:ext cx="3201685" cy="820185"/>
          </a:xfrm>
          <a:prstGeom prst="rect">
            <a:avLst/>
          </a:prstGeom>
        </p:spPr>
      </p:pic>
    </p:spTree>
    <p:extLst>
      <p:ext uri="{BB962C8B-B14F-4D97-AF65-F5344CB8AC3E}">
        <p14:creationId xmlns:p14="http://schemas.microsoft.com/office/powerpoint/2010/main" val="2581567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 Thank you Slide 1">
    <p:bg>
      <p:bgPr>
        <a:solidFill>
          <a:schemeClr val="accent2"/>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36045BF8-948A-3945-B462-C9DFA534427C}"/>
              </a:ext>
            </a:extLst>
          </p:cNvPr>
          <p:cNvPicPr>
            <a:picLocks noChangeAspect="1"/>
          </p:cNvPicPr>
          <p:nvPr userDrawn="1"/>
        </p:nvPicPr>
        <p:blipFill>
          <a:blip r:embed="rId2"/>
          <a:srcRect/>
          <a:stretch/>
        </p:blipFill>
        <p:spPr>
          <a:xfrm>
            <a:off x="0" y="0"/>
            <a:ext cx="12191999" cy="6857999"/>
          </a:xfrm>
          <a:prstGeom prst="rect">
            <a:avLst/>
          </a:prstGeom>
        </p:spPr>
      </p:pic>
      <p:sp>
        <p:nvSpPr>
          <p:cNvPr id="6" name="Title 1">
            <a:extLst>
              <a:ext uri="{FF2B5EF4-FFF2-40B4-BE49-F238E27FC236}">
                <a16:creationId xmlns:a16="http://schemas.microsoft.com/office/drawing/2014/main" id="{5CABD0D4-4FB4-3D47-B96B-D7A7E22F09A0}"/>
              </a:ext>
            </a:extLst>
          </p:cNvPr>
          <p:cNvSpPr>
            <a:spLocks noGrp="1"/>
          </p:cNvSpPr>
          <p:nvPr>
            <p:ph type="ctrTitle" hasCustomPrompt="1"/>
          </p:nvPr>
        </p:nvSpPr>
        <p:spPr>
          <a:xfrm>
            <a:off x="2876550" y="2976171"/>
            <a:ext cx="6438900" cy="967180"/>
          </a:xfrm>
        </p:spPr>
        <p:txBody>
          <a:bodyPr anchor="t"/>
          <a:lstStyle>
            <a:lvl1pPr marL="0" algn="ctr" defTabSz="914400" rtl="0" eaLnBrk="1" latinLnBrk="0" hangingPunct="1">
              <a:lnSpc>
                <a:spcPct val="90000"/>
              </a:lnSpc>
              <a:spcBef>
                <a:spcPct val="0"/>
              </a:spcBef>
              <a:buNone/>
              <a:defRPr lang="en-US" sz="6000" b="0" i="0" kern="1200" dirty="0">
                <a:solidFill>
                  <a:schemeClr val="bg1"/>
                </a:solidFill>
                <a:latin typeface="Precisely Bold" panose="00000800000000000000" pitchFamily="2" charset="0"/>
                <a:ea typeface="+mj-ea"/>
                <a:cs typeface="+mj-cs"/>
              </a:defRPr>
            </a:lvl1pPr>
          </a:lstStyle>
          <a:p>
            <a:r>
              <a:rPr lang="en-GB"/>
              <a:t>Thank you</a:t>
            </a:r>
          </a:p>
        </p:txBody>
      </p:sp>
      <p:grpSp>
        <p:nvGrpSpPr>
          <p:cNvPr id="2" name="Graphic 21">
            <a:extLst>
              <a:ext uri="{FF2B5EF4-FFF2-40B4-BE49-F238E27FC236}">
                <a16:creationId xmlns:a16="http://schemas.microsoft.com/office/drawing/2014/main" id="{5533C61F-D873-3D45-9B73-4B75ED7CF349}"/>
              </a:ext>
            </a:extLst>
          </p:cNvPr>
          <p:cNvGrpSpPr/>
          <p:nvPr/>
        </p:nvGrpSpPr>
        <p:grpSpPr>
          <a:xfrm>
            <a:off x="4725832" y="5721655"/>
            <a:ext cx="2738028" cy="701713"/>
            <a:chOff x="4725832" y="5721655"/>
            <a:chExt cx="2738028" cy="701713"/>
          </a:xfrm>
          <a:solidFill>
            <a:srgbClr val="FFFFFF"/>
          </a:solidFill>
        </p:grpSpPr>
        <p:sp>
          <p:nvSpPr>
            <p:cNvPr id="3" name="Freeform 2">
              <a:extLst>
                <a:ext uri="{FF2B5EF4-FFF2-40B4-BE49-F238E27FC236}">
                  <a16:creationId xmlns:a16="http://schemas.microsoft.com/office/drawing/2014/main" id="{D99FE4DB-796C-2B48-8592-9AD80E152AB6}"/>
                </a:ext>
              </a:extLst>
            </p:cNvPr>
            <p:cNvSpPr/>
            <p:nvPr/>
          </p:nvSpPr>
          <p:spPr>
            <a:xfrm>
              <a:off x="4812933" y="5902123"/>
              <a:ext cx="351286" cy="351022"/>
            </a:xfrm>
            <a:custGeom>
              <a:avLst/>
              <a:gdLst>
                <a:gd name="connsiteX0" fmla="*/ 175643 w 351286"/>
                <a:gd name="connsiteY0" fmla="*/ 0 h 351022"/>
                <a:gd name="connsiteX1" fmla="*/ 0 w 351286"/>
                <a:gd name="connsiteY1" fmla="*/ 175511 h 351022"/>
                <a:gd name="connsiteX2" fmla="*/ 175643 w 351286"/>
                <a:gd name="connsiteY2" fmla="*/ 351023 h 351022"/>
                <a:gd name="connsiteX3" fmla="*/ 351287 w 351286"/>
                <a:gd name="connsiteY3" fmla="*/ 175511 h 351022"/>
                <a:gd name="connsiteX4" fmla="*/ 351287 w 351286"/>
                <a:gd name="connsiteY4" fmla="*/ 175432 h 351022"/>
                <a:gd name="connsiteX5" fmla="*/ 175643 w 351286"/>
                <a:gd name="connsiteY5" fmla="*/ 0 h 351022"/>
                <a:gd name="connsiteX6" fmla="*/ 175643 w 351286"/>
                <a:gd name="connsiteY6" fmla="*/ 263734 h 351022"/>
                <a:gd name="connsiteX7" fmla="*/ 87354 w 351286"/>
                <a:gd name="connsiteY7" fmla="*/ 175511 h 351022"/>
                <a:gd name="connsiteX8" fmla="*/ 175643 w 351286"/>
                <a:gd name="connsiteY8" fmla="*/ 87289 h 351022"/>
                <a:gd name="connsiteX9" fmla="*/ 263933 w 351286"/>
                <a:gd name="connsiteY9" fmla="*/ 175511 h 351022"/>
                <a:gd name="connsiteX10" fmla="*/ 175643 w 351286"/>
                <a:gd name="connsiteY10" fmla="*/ 263655 h 351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1286" h="351022">
                  <a:moveTo>
                    <a:pt x="175643" y="0"/>
                  </a:moveTo>
                  <a:cubicBezTo>
                    <a:pt x="78638" y="0"/>
                    <a:pt x="0" y="78579"/>
                    <a:pt x="0" y="175511"/>
                  </a:cubicBezTo>
                  <a:cubicBezTo>
                    <a:pt x="0" y="272444"/>
                    <a:pt x="78638" y="351023"/>
                    <a:pt x="175643" y="351023"/>
                  </a:cubicBezTo>
                  <a:cubicBezTo>
                    <a:pt x="272649" y="351023"/>
                    <a:pt x="351287" y="272444"/>
                    <a:pt x="351287" y="175511"/>
                  </a:cubicBezTo>
                  <a:cubicBezTo>
                    <a:pt x="351287" y="175485"/>
                    <a:pt x="351287" y="175459"/>
                    <a:pt x="351287" y="175432"/>
                  </a:cubicBezTo>
                  <a:cubicBezTo>
                    <a:pt x="351243" y="78531"/>
                    <a:pt x="272617" y="0"/>
                    <a:pt x="175643" y="0"/>
                  </a:cubicBezTo>
                  <a:close/>
                  <a:moveTo>
                    <a:pt x="175643" y="263734"/>
                  </a:moveTo>
                  <a:cubicBezTo>
                    <a:pt x="126882" y="263734"/>
                    <a:pt x="87354" y="224236"/>
                    <a:pt x="87354" y="175511"/>
                  </a:cubicBezTo>
                  <a:cubicBezTo>
                    <a:pt x="87354" y="126787"/>
                    <a:pt x="126882" y="87289"/>
                    <a:pt x="175643" y="87289"/>
                  </a:cubicBezTo>
                  <a:cubicBezTo>
                    <a:pt x="224405" y="87289"/>
                    <a:pt x="263933" y="126787"/>
                    <a:pt x="263933" y="175511"/>
                  </a:cubicBezTo>
                  <a:cubicBezTo>
                    <a:pt x="263888" y="224204"/>
                    <a:pt x="224373" y="263655"/>
                    <a:pt x="175643" y="263655"/>
                  </a:cubicBezTo>
                  <a:close/>
                </a:path>
              </a:pathLst>
            </a:custGeom>
            <a:solidFill>
              <a:schemeClr val="bg1"/>
            </a:solidFill>
            <a:ln w="1582" cap="flat">
              <a:noFill/>
              <a:prstDash val="solid"/>
              <a:miter/>
            </a:ln>
          </p:spPr>
          <p:txBody>
            <a:bodyPr rtlCol="0" anchor="ctr"/>
            <a:lstStyle/>
            <a:p>
              <a:endParaRPr lang="en-US" b="0" i="0">
                <a:latin typeface="Precisely" pitchFamily="2" charset="0"/>
              </a:endParaRPr>
            </a:p>
          </p:txBody>
        </p:sp>
        <p:sp>
          <p:nvSpPr>
            <p:cNvPr id="4" name="Freeform 3">
              <a:extLst>
                <a:ext uri="{FF2B5EF4-FFF2-40B4-BE49-F238E27FC236}">
                  <a16:creationId xmlns:a16="http://schemas.microsoft.com/office/drawing/2014/main" id="{F3F47D8F-9795-EA49-A736-BD55CB45D624}"/>
                </a:ext>
              </a:extLst>
            </p:cNvPr>
            <p:cNvSpPr/>
            <p:nvPr/>
          </p:nvSpPr>
          <p:spPr>
            <a:xfrm>
              <a:off x="4725832" y="5908220"/>
              <a:ext cx="87512" cy="514593"/>
            </a:xfrm>
            <a:custGeom>
              <a:avLst/>
              <a:gdLst>
                <a:gd name="connsiteX0" fmla="*/ 0 w 87512"/>
                <a:gd name="connsiteY0" fmla="*/ 0 h 514593"/>
                <a:gd name="connsiteX1" fmla="*/ 87513 w 87512"/>
                <a:gd name="connsiteY1" fmla="*/ 0 h 514593"/>
                <a:gd name="connsiteX2" fmla="*/ 87513 w 87512"/>
                <a:gd name="connsiteY2" fmla="*/ 514594 h 514593"/>
                <a:gd name="connsiteX3" fmla="*/ 0 w 87512"/>
                <a:gd name="connsiteY3" fmla="*/ 514594 h 514593"/>
              </a:gdLst>
              <a:ahLst/>
              <a:cxnLst>
                <a:cxn ang="0">
                  <a:pos x="connsiteX0" y="connsiteY0"/>
                </a:cxn>
                <a:cxn ang="0">
                  <a:pos x="connsiteX1" y="connsiteY1"/>
                </a:cxn>
                <a:cxn ang="0">
                  <a:pos x="connsiteX2" y="connsiteY2"/>
                </a:cxn>
                <a:cxn ang="0">
                  <a:pos x="connsiteX3" y="connsiteY3"/>
                </a:cxn>
              </a:cxnLst>
              <a:rect l="l" t="t" r="r" b="b"/>
              <a:pathLst>
                <a:path w="87512" h="514593">
                  <a:moveTo>
                    <a:pt x="0" y="0"/>
                  </a:moveTo>
                  <a:lnTo>
                    <a:pt x="87513" y="0"/>
                  </a:lnTo>
                  <a:lnTo>
                    <a:pt x="87513" y="514594"/>
                  </a:lnTo>
                  <a:lnTo>
                    <a:pt x="0" y="514594"/>
                  </a:lnTo>
                  <a:close/>
                </a:path>
              </a:pathLst>
            </a:custGeom>
            <a:solidFill>
              <a:schemeClr val="bg1"/>
            </a:solidFill>
            <a:ln w="1582" cap="flat">
              <a:noFill/>
              <a:prstDash val="solid"/>
              <a:miter/>
            </a:ln>
          </p:spPr>
          <p:txBody>
            <a:bodyPr rtlCol="0" anchor="ctr"/>
            <a:lstStyle/>
            <a:p>
              <a:endParaRPr lang="en-US" b="0" i="0">
                <a:latin typeface="Precisely" pitchFamily="2" charset="0"/>
              </a:endParaRPr>
            </a:p>
          </p:txBody>
        </p:sp>
        <p:sp>
          <p:nvSpPr>
            <p:cNvPr id="8" name="Freeform 7">
              <a:extLst>
                <a:ext uri="{FF2B5EF4-FFF2-40B4-BE49-F238E27FC236}">
                  <a16:creationId xmlns:a16="http://schemas.microsoft.com/office/drawing/2014/main" id="{EBFCB372-9EAC-4243-8A9A-CF58DB148CB7}"/>
                </a:ext>
              </a:extLst>
            </p:cNvPr>
            <p:cNvSpPr/>
            <p:nvPr/>
          </p:nvSpPr>
          <p:spPr>
            <a:xfrm>
              <a:off x="5431227" y="5901853"/>
              <a:ext cx="343046" cy="351909"/>
            </a:xfrm>
            <a:custGeom>
              <a:avLst/>
              <a:gdLst>
                <a:gd name="connsiteX0" fmla="*/ 173964 w 343046"/>
                <a:gd name="connsiteY0" fmla="*/ 0 h 351909"/>
                <a:gd name="connsiteX1" fmla="*/ 0 w 343046"/>
                <a:gd name="connsiteY1" fmla="*/ 178077 h 351909"/>
                <a:gd name="connsiteX2" fmla="*/ 178924 w 343046"/>
                <a:gd name="connsiteY2" fmla="*/ 351910 h 351909"/>
                <a:gd name="connsiteX3" fmla="*/ 320352 w 343046"/>
                <a:gd name="connsiteY3" fmla="*/ 283371 h 351909"/>
                <a:gd name="connsiteX4" fmla="*/ 260953 w 343046"/>
                <a:gd name="connsiteY4" fmla="*/ 236021 h 351909"/>
                <a:gd name="connsiteX5" fmla="*/ 178211 w 343046"/>
                <a:gd name="connsiteY5" fmla="*/ 273474 h 351909"/>
                <a:gd name="connsiteX6" fmla="*/ 84866 w 343046"/>
                <a:gd name="connsiteY6" fmla="*/ 203510 h 351909"/>
                <a:gd name="connsiteX7" fmla="*/ 340922 w 343046"/>
                <a:gd name="connsiteY7" fmla="*/ 203510 h 351909"/>
                <a:gd name="connsiteX8" fmla="*/ 343046 w 343046"/>
                <a:gd name="connsiteY8" fmla="*/ 175955 h 351909"/>
                <a:gd name="connsiteX9" fmla="*/ 173964 w 343046"/>
                <a:gd name="connsiteY9" fmla="*/ 0 h 351909"/>
                <a:gd name="connsiteX10" fmla="*/ 87687 w 343046"/>
                <a:gd name="connsiteY10" fmla="*/ 139215 h 351909"/>
                <a:gd name="connsiteX11" fmla="*/ 173266 w 343046"/>
                <a:gd name="connsiteY11" fmla="*/ 79149 h 351909"/>
                <a:gd name="connsiteX12" fmla="*/ 255296 w 343046"/>
                <a:gd name="connsiteY12" fmla="*/ 139215 h 3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3046" h="351909">
                  <a:moveTo>
                    <a:pt x="173964" y="0"/>
                  </a:moveTo>
                  <a:cubicBezTo>
                    <a:pt x="67180" y="0"/>
                    <a:pt x="0" y="81968"/>
                    <a:pt x="0" y="178077"/>
                  </a:cubicBezTo>
                  <a:cubicBezTo>
                    <a:pt x="0" y="276261"/>
                    <a:pt x="77798" y="351910"/>
                    <a:pt x="178924" y="351910"/>
                  </a:cubicBezTo>
                  <a:cubicBezTo>
                    <a:pt x="236199" y="351910"/>
                    <a:pt x="289939" y="326477"/>
                    <a:pt x="320352" y="283371"/>
                  </a:cubicBezTo>
                  <a:lnTo>
                    <a:pt x="260953" y="236021"/>
                  </a:lnTo>
                  <a:cubicBezTo>
                    <a:pt x="241143" y="262167"/>
                    <a:pt x="208655" y="273474"/>
                    <a:pt x="178211" y="273474"/>
                  </a:cubicBezTo>
                  <a:cubicBezTo>
                    <a:pt x="128004" y="273474"/>
                    <a:pt x="94771" y="244493"/>
                    <a:pt x="84866" y="203510"/>
                  </a:cubicBezTo>
                  <a:lnTo>
                    <a:pt x="340922" y="203510"/>
                  </a:lnTo>
                  <a:cubicBezTo>
                    <a:pt x="342366" y="194396"/>
                    <a:pt x="343076" y="185181"/>
                    <a:pt x="343046" y="175955"/>
                  </a:cubicBezTo>
                  <a:cubicBezTo>
                    <a:pt x="342983" y="80558"/>
                    <a:pt x="272982" y="0"/>
                    <a:pt x="173964" y="0"/>
                  </a:cubicBezTo>
                  <a:close/>
                  <a:moveTo>
                    <a:pt x="87687" y="139215"/>
                  </a:moveTo>
                  <a:cubicBezTo>
                    <a:pt x="100365" y="103172"/>
                    <a:pt x="132949" y="79149"/>
                    <a:pt x="173266" y="79149"/>
                  </a:cubicBezTo>
                  <a:cubicBezTo>
                    <a:pt x="214978" y="79149"/>
                    <a:pt x="250351" y="105294"/>
                    <a:pt x="255296" y="139215"/>
                  </a:cubicBezTo>
                  <a:close/>
                </a:path>
              </a:pathLst>
            </a:custGeom>
            <a:solidFill>
              <a:schemeClr val="bg1"/>
            </a:solidFill>
            <a:ln w="1582" cap="flat">
              <a:noFill/>
              <a:prstDash val="solid"/>
              <a:miter/>
            </a:ln>
          </p:spPr>
          <p:txBody>
            <a:bodyPr rtlCol="0" anchor="ctr"/>
            <a:lstStyle/>
            <a:p>
              <a:endParaRPr lang="en-US" b="0" i="0">
                <a:latin typeface="Precisely" pitchFamily="2" charset="0"/>
              </a:endParaRPr>
            </a:p>
          </p:txBody>
        </p:sp>
        <p:sp>
          <p:nvSpPr>
            <p:cNvPr id="9" name="Freeform 8">
              <a:extLst>
                <a:ext uri="{FF2B5EF4-FFF2-40B4-BE49-F238E27FC236}">
                  <a16:creationId xmlns:a16="http://schemas.microsoft.com/office/drawing/2014/main" id="{A7D5CA81-1B51-3B4B-AE3F-E91FA6012CE8}"/>
                </a:ext>
              </a:extLst>
            </p:cNvPr>
            <p:cNvSpPr/>
            <p:nvPr/>
          </p:nvSpPr>
          <p:spPr>
            <a:xfrm>
              <a:off x="6306497" y="5901853"/>
              <a:ext cx="262363" cy="351909"/>
            </a:xfrm>
            <a:custGeom>
              <a:avLst/>
              <a:gdLst>
                <a:gd name="connsiteX0" fmla="*/ 94105 w 262363"/>
                <a:gd name="connsiteY0" fmla="*/ 100338 h 351909"/>
                <a:gd name="connsiteX1" fmla="*/ 128765 w 262363"/>
                <a:gd name="connsiteY1" fmla="*/ 79149 h 351909"/>
                <a:gd name="connsiteX2" fmla="*/ 204423 w 262363"/>
                <a:gd name="connsiteY2" fmla="*/ 104582 h 351909"/>
                <a:gd name="connsiteX3" fmla="*/ 250383 w 262363"/>
                <a:gd name="connsiteY3" fmla="*/ 42393 h 351909"/>
                <a:gd name="connsiteX4" fmla="*/ 128036 w 262363"/>
                <a:gd name="connsiteY4" fmla="*/ 0 h 351909"/>
                <a:gd name="connsiteX5" fmla="*/ 9176 w 262363"/>
                <a:gd name="connsiteY5" fmla="*/ 107416 h 351909"/>
                <a:gd name="connsiteX6" fmla="*/ 179621 w 262363"/>
                <a:gd name="connsiteY6" fmla="*/ 248041 h 351909"/>
                <a:gd name="connsiteX7" fmla="*/ 138591 w 262363"/>
                <a:gd name="connsiteY7" fmla="*/ 272761 h 351909"/>
                <a:gd name="connsiteX8" fmla="*/ 45959 w 262363"/>
                <a:gd name="connsiteY8" fmla="*/ 238143 h 351909"/>
                <a:gd name="connsiteX9" fmla="*/ 0 w 262363"/>
                <a:gd name="connsiteY9" fmla="*/ 304560 h 351909"/>
                <a:gd name="connsiteX10" fmla="*/ 132949 w 262363"/>
                <a:gd name="connsiteY10" fmla="*/ 351910 h 351909"/>
                <a:gd name="connsiteX11" fmla="*/ 262364 w 262363"/>
                <a:gd name="connsiteY11" fmla="*/ 245206 h 351909"/>
                <a:gd name="connsiteX12" fmla="*/ 94105 w 262363"/>
                <a:gd name="connsiteY12" fmla="*/ 100338 h 3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2363" h="351909">
                  <a:moveTo>
                    <a:pt x="94105" y="100338"/>
                  </a:moveTo>
                  <a:cubicBezTo>
                    <a:pt x="94105" y="91865"/>
                    <a:pt x="99763" y="79149"/>
                    <a:pt x="128765" y="79149"/>
                  </a:cubicBezTo>
                  <a:cubicBezTo>
                    <a:pt x="147149" y="79149"/>
                    <a:pt x="174724" y="84090"/>
                    <a:pt x="204423" y="104582"/>
                  </a:cubicBezTo>
                  <a:lnTo>
                    <a:pt x="250383" y="42393"/>
                  </a:lnTo>
                  <a:cubicBezTo>
                    <a:pt x="212189" y="7063"/>
                    <a:pt x="157735" y="0"/>
                    <a:pt x="128036" y="0"/>
                  </a:cubicBezTo>
                  <a:cubicBezTo>
                    <a:pt x="53075" y="0"/>
                    <a:pt x="9176" y="45925"/>
                    <a:pt x="9176" y="107416"/>
                  </a:cubicBezTo>
                  <a:cubicBezTo>
                    <a:pt x="9176" y="228958"/>
                    <a:pt x="179621" y="197856"/>
                    <a:pt x="179621" y="248041"/>
                  </a:cubicBezTo>
                  <a:cubicBezTo>
                    <a:pt x="179621" y="260045"/>
                    <a:pt x="169716" y="272761"/>
                    <a:pt x="138591" y="272761"/>
                  </a:cubicBezTo>
                  <a:cubicBezTo>
                    <a:pt x="114549" y="272761"/>
                    <a:pt x="77069" y="265001"/>
                    <a:pt x="45959" y="238143"/>
                  </a:cubicBezTo>
                  <a:lnTo>
                    <a:pt x="0" y="304560"/>
                  </a:lnTo>
                  <a:cubicBezTo>
                    <a:pt x="30412" y="327886"/>
                    <a:pt x="70730" y="351910"/>
                    <a:pt x="132949" y="351910"/>
                  </a:cubicBezTo>
                  <a:cubicBezTo>
                    <a:pt x="217815" y="351910"/>
                    <a:pt x="262364" y="306682"/>
                    <a:pt x="262364" y="245206"/>
                  </a:cubicBezTo>
                  <a:cubicBezTo>
                    <a:pt x="262411" y="125073"/>
                    <a:pt x="94105" y="147687"/>
                    <a:pt x="94105" y="100338"/>
                  </a:cubicBezTo>
                  <a:close/>
                </a:path>
              </a:pathLst>
            </a:custGeom>
            <a:solidFill>
              <a:schemeClr val="bg1"/>
            </a:solidFill>
            <a:ln w="1582" cap="flat">
              <a:noFill/>
              <a:prstDash val="solid"/>
              <a:miter/>
            </a:ln>
          </p:spPr>
          <p:txBody>
            <a:bodyPr rtlCol="0" anchor="ctr"/>
            <a:lstStyle/>
            <a:p>
              <a:endParaRPr lang="en-US" b="0" i="0">
                <a:latin typeface="Precisely" pitchFamily="2" charset="0"/>
              </a:endParaRPr>
            </a:p>
          </p:txBody>
        </p:sp>
        <p:sp>
          <p:nvSpPr>
            <p:cNvPr id="10" name="Freeform 9">
              <a:extLst>
                <a:ext uri="{FF2B5EF4-FFF2-40B4-BE49-F238E27FC236}">
                  <a16:creationId xmlns:a16="http://schemas.microsoft.com/office/drawing/2014/main" id="{E1216E1F-183D-8340-96EB-71D6156EF8B8}"/>
                </a:ext>
              </a:extLst>
            </p:cNvPr>
            <p:cNvSpPr/>
            <p:nvPr/>
          </p:nvSpPr>
          <p:spPr>
            <a:xfrm>
              <a:off x="6600367" y="5901853"/>
              <a:ext cx="343696" cy="351909"/>
            </a:xfrm>
            <a:custGeom>
              <a:avLst/>
              <a:gdLst>
                <a:gd name="connsiteX0" fmla="*/ 343696 w 343696"/>
                <a:gd name="connsiteY0" fmla="*/ 175955 h 351909"/>
                <a:gd name="connsiteX1" fmla="*/ 173979 w 343696"/>
                <a:gd name="connsiteY1" fmla="*/ 0 h 351909"/>
                <a:gd name="connsiteX2" fmla="*/ 0 w 343696"/>
                <a:gd name="connsiteY2" fmla="*/ 178077 h 351909"/>
                <a:gd name="connsiteX3" fmla="*/ 178924 w 343696"/>
                <a:gd name="connsiteY3" fmla="*/ 351910 h 351909"/>
                <a:gd name="connsiteX4" fmla="*/ 321065 w 343696"/>
                <a:gd name="connsiteY4" fmla="*/ 283371 h 351909"/>
                <a:gd name="connsiteX5" fmla="*/ 261666 w 343696"/>
                <a:gd name="connsiteY5" fmla="*/ 236021 h 351909"/>
                <a:gd name="connsiteX6" fmla="*/ 178211 w 343696"/>
                <a:gd name="connsiteY6" fmla="*/ 273474 h 351909"/>
                <a:gd name="connsiteX7" fmla="*/ 84866 w 343696"/>
                <a:gd name="connsiteY7" fmla="*/ 203510 h 351909"/>
                <a:gd name="connsiteX8" fmla="*/ 341604 w 343696"/>
                <a:gd name="connsiteY8" fmla="*/ 203510 h 351909"/>
                <a:gd name="connsiteX9" fmla="*/ 343696 w 343696"/>
                <a:gd name="connsiteY9" fmla="*/ 175955 h 351909"/>
                <a:gd name="connsiteX10" fmla="*/ 87687 w 343696"/>
                <a:gd name="connsiteY10" fmla="*/ 139215 h 351909"/>
                <a:gd name="connsiteX11" fmla="*/ 173266 w 343696"/>
                <a:gd name="connsiteY11" fmla="*/ 79149 h 351909"/>
                <a:gd name="connsiteX12" fmla="*/ 256009 w 343696"/>
                <a:gd name="connsiteY12" fmla="*/ 139215 h 3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3696" h="351909">
                  <a:moveTo>
                    <a:pt x="343696" y="175955"/>
                  </a:moveTo>
                  <a:cubicBezTo>
                    <a:pt x="343696" y="80558"/>
                    <a:pt x="273679" y="0"/>
                    <a:pt x="173979" y="0"/>
                  </a:cubicBezTo>
                  <a:cubicBezTo>
                    <a:pt x="67180" y="0"/>
                    <a:pt x="0" y="81968"/>
                    <a:pt x="0" y="178077"/>
                  </a:cubicBezTo>
                  <a:cubicBezTo>
                    <a:pt x="0" y="276261"/>
                    <a:pt x="77798" y="351910"/>
                    <a:pt x="178924" y="351910"/>
                  </a:cubicBezTo>
                  <a:cubicBezTo>
                    <a:pt x="236912" y="351910"/>
                    <a:pt x="290653" y="326477"/>
                    <a:pt x="321065" y="283371"/>
                  </a:cubicBezTo>
                  <a:lnTo>
                    <a:pt x="261666" y="236021"/>
                  </a:lnTo>
                  <a:cubicBezTo>
                    <a:pt x="241856" y="262167"/>
                    <a:pt x="208623" y="273474"/>
                    <a:pt x="178211" y="273474"/>
                  </a:cubicBezTo>
                  <a:cubicBezTo>
                    <a:pt x="128004" y="273474"/>
                    <a:pt x="94771" y="244493"/>
                    <a:pt x="84866" y="203510"/>
                  </a:cubicBezTo>
                  <a:lnTo>
                    <a:pt x="341604" y="203510"/>
                  </a:lnTo>
                  <a:cubicBezTo>
                    <a:pt x="343030" y="194394"/>
                    <a:pt x="343728" y="185181"/>
                    <a:pt x="343696" y="175955"/>
                  </a:cubicBezTo>
                  <a:close/>
                  <a:moveTo>
                    <a:pt x="87687" y="139215"/>
                  </a:moveTo>
                  <a:cubicBezTo>
                    <a:pt x="100366" y="103172"/>
                    <a:pt x="132949" y="79149"/>
                    <a:pt x="173266" y="79149"/>
                  </a:cubicBezTo>
                  <a:cubicBezTo>
                    <a:pt x="215691" y="79149"/>
                    <a:pt x="251048" y="105294"/>
                    <a:pt x="256009" y="139215"/>
                  </a:cubicBezTo>
                  <a:close/>
                </a:path>
              </a:pathLst>
            </a:custGeom>
            <a:solidFill>
              <a:schemeClr val="bg1"/>
            </a:solidFill>
            <a:ln w="1582" cap="flat">
              <a:noFill/>
              <a:prstDash val="solid"/>
              <a:miter/>
            </a:ln>
          </p:spPr>
          <p:txBody>
            <a:bodyPr rtlCol="0" anchor="ctr"/>
            <a:lstStyle/>
            <a:p>
              <a:endParaRPr lang="en-US" b="0" i="0">
                <a:latin typeface="Precisely" pitchFamily="2" charset="0"/>
              </a:endParaRPr>
            </a:p>
          </p:txBody>
        </p:sp>
        <p:sp>
          <p:nvSpPr>
            <p:cNvPr id="11" name="Freeform 10">
              <a:extLst>
                <a:ext uri="{FF2B5EF4-FFF2-40B4-BE49-F238E27FC236}">
                  <a16:creationId xmlns:a16="http://schemas.microsoft.com/office/drawing/2014/main" id="{F30A1AFB-070D-BC4D-B95D-1FC0FF0D7D08}"/>
                </a:ext>
              </a:extLst>
            </p:cNvPr>
            <p:cNvSpPr/>
            <p:nvPr/>
          </p:nvSpPr>
          <p:spPr>
            <a:xfrm>
              <a:off x="6166870" y="5742859"/>
              <a:ext cx="109610" cy="109528"/>
            </a:xfrm>
            <a:custGeom>
              <a:avLst/>
              <a:gdLst>
                <a:gd name="connsiteX0" fmla="*/ 55157 w 109610"/>
                <a:gd name="connsiteY0" fmla="*/ 0 h 109528"/>
                <a:gd name="connsiteX1" fmla="*/ 6 w 109610"/>
                <a:gd name="connsiteY1" fmla="*/ 54413 h 109528"/>
                <a:gd name="connsiteX2" fmla="*/ 53525 w 109610"/>
                <a:gd name="connsiteY2" fmla="*/ 109522 h 109528"/>
                <a:gd name="connsiteX3" fmla="*/ 55157 w 109610"/>
                <a:gd name="connsiteY3" fmla="*/ 109522 h 109528"/>
                <a:gd name="connsiteX4" fmla="*/ 109611 w 109610"/>
                <a:gd name="connsiteY4" fmla="*/ 54413 h 109528"/>
                <a:gd name="connsiteX5" fmla="*/ 55157 w 109610"/>
                <a:gd name="connsiteY5" fmla="*/ 0 h 10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610" h="109528">
                  <a:moveTo>
                    <a:pt x="55157" y="0"/>
                  </a:moveTo>
                  <a:cubicBezTo>
                    <a:pt x="24047" y="0"/>
                    <a:pt x="6" y="23311"/>
                    <a:pt x="6" y="54413"/>
                  </a:cubicBezTo>
                  <a:cubicBezTo>
                    <a:pt x="-438" y="84400"/>
                    <a:pt x="23524" y="109073"/>
                    <a:pt x="53525" y="109522"/>
                  </a:cubicBezTo>
                  <a:cubicBezTo>
                    <a:pt x="54064" y="109530"/>
                    <a:pt x="54618" y="109530"/>
                    <a:pt x="55157" y="109522"/>
                  </a:cubicBezTo>
                  <a:cubicBezTo>
                    <a:pt x="86283" y="109522"/>
                    <a:pt x="109611" y="85499"/>
                    <a:pt x="109611" y="54413"/>
                  </a:cubicBezTo>
                  <a:cubicBezTo>
                    <a:pt x="109611" y="23327"/>
                    <a:pt x="86283" y="0"/>
                    <a:pt x="55157" y="0"/>
                  </a:cubicBezTo>
                  <a:close/>
                </a:path>
              </a:pathLst>
            </a:custGeom>
            <a:solidFill>
              <a:schemeClr val="bg1"/>
            </a:solidFill>
            <a:ln w="1582" cap="flat">
              <a:noFill/>
              <a:prstDash val="solid"/>
              <a:miter/>
            </a:ln>
          </p:spPr>
          <p:txBody>
            <a:bodyPr rtlCol="0" anchor="ctr"/>
            <a:lstStyle/>
            <a:p>
              <a:endParaRPr lang="en-US" b="0" i="0">
                <a:latin typeface="Precisely" pitchFamily="2" charset="0"/>
              </a:endParaRPr>
            </a:p>
          </p:txBody>
        </p:sp>
        <p:sp>
          <p:nvSpPr>
            <p:cNvPr id="12" name="Freeform 11">
              <a:extLst>
                <a:ext uri="{FF2B5EF4-FFF2-40B4-BE49-F238E27FC236}">
                  <a16:creationId xmlns:a16="http://schemas.microsoft.com/office/drawing/2014/main" id="{8DD87323-AD99-474D-B432-1FBFDDE77784}"/>
                </a:ext>
              </a:extLst>
            </p:cNvPr>
            <p:cNvSpPr/>
            <p:nvPr/>
          </p:nvSpPr>
          <p:spPr>
            <a:xfrm>
              <a:off x="5805668" y="5901885"/>
              <a:ext cx="330969" cy="351909"/>
            </a:xfrm>
            <a:custGeom>
              <a:avLst/>
              <a:gdLst>
                <a:gd name="connsiteX0" fmla="*/ 178211 w 330969"/>
                <a:gd name="connsiteY0" fmla="*/ 268501 h 351909"/>
                <a:gd name="connsiteX1" fmla="*/ 85563 w 330969"/>
                <a:gd name="connsiteY1" fmla="*/ 175923 h 351909"/>
                <a:gd name="connsiteX2" fmla="*/ 178211 w 330969"/>
                <a:gd name="connsiteY2" fmla="*/ 83361 h 351909"/>
                <a:gd name="connsiteX3" fmla="*/ 254582 w 330969"/>
                <a:gd name="connsiteY3" fmla="*/ 122951 h 351909"/>
                <a:gd name="connsiteX4" fmla="*/ 329544 w 330969"/>
                <a:gd name="connsiteY4" fmla="*/ 79846 h 351909"/>
                <a:gd name="connsiteX5" fmla="*/ 178211 w 330969"/>
                <a:gd name="connsiteY5" fmla="*/ 0 h 351909"/>
                <a:gd name="connsiteX6" fmla="*/ 0 w 330969"/>
                <a:gd name="connsiteY6" fmla="*/ 175955 h 351909"/>
                <a:gd name="connsiteX7" fmla="*/ 178211 w 330969"/>
                <a:gd name="connsiteY7" fmla="*/ 351910 h 351909"/>
                <a:gd name="connsiteX8" fmla="*/ 330970 w 330969"/>
                <a:gd name="connsiteY8" fmla="*/ 269229 h 351909"/>
                <a:gd name="connsiteX9" fmla="*/ 256706 w 330969"/>
                <a:gd name="connsiteY9" fmla="*/ 225427 h 351909"/>
                <a:gd name="connsiteX10" fmla="*/ 178211 w 330969"/>
                <a:gd name="connsiteY10" fmla="*/ 268501 h 35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969" h="351909">
                  <a:moveTo>
                    <a:pt x="178211" y="268501"/>
                  </a:moveTo>
                  <a:cubicBezTo>
                    <a:pt x="127291" y="268501"/>
                    <a:pt x="85563" y="226092"/>
                    <a:pt x="85563" y="175923"/>
                  </a:cubicBezTo>
                  <a:cubicBezTo>
                    <a:pt x="85563" y="125754"/>
                    <a:pt x="127291" y="83361"/>
                    <a:pt x="178211" y="83361"/>
                  </a:cubicBezTo>
                  <a:cubicBezTo>
                    <a:pt x="208623" y="83255"/>
                    <a:pt x="237156" y="98046"/>
                    <a:pt x="254582" y="122951"/>
                  </a:cubicBezTo>
                  <a:lnTo>
                    <a:pt x="329544" y="79846"/>
                  </a:lnTo>
                  <a:cubicBezTo>
                    <a:pt x="297721" y="31799"/>
                    <a:pt x="241856" y="0"/>
                    <a:pt x="178211" y="0"/>
                  </a:cubicBezTo>
                  <a:cubicBezTo>
                    <a:pt x="79208" y="0"/>
                    <a:pt x="0" y="77739"/>
                    <a:pt x="0" y="175955"/>
                  </a:cubicBezTo>
                  <a:cubicBezTo>
                    <a:pt x="0" y="272761"/>
                    <a:pt x="79240" y="351910"/>
                    <a:pt x="178211" y="351910"/>
                  </a:cubicBezTo>
                  <a:cubicBezTo>
                    <a:pt x="242570" y="351910"/>
                    <a:pt x="299844" y="318654"/>
                    <a:pt x="330970" y="269229"/>
                  </a:cubicBezTo>
                  <a:lnTo>
                    <a:pt x="256706" y="225427"/>
                  </a:lnTo>
                  <a:cubicBezTo>
                    <a:pt x="239803" y="252432"/>
                    <a:pt x="210086" y="268739"/>
                    <a:pt x="178211" y="268501"/>
                  </a:cubicBezTo>
                  <a:close/>
                </a:path>
              </a:pathLst>
            </a:custGeom>
            <a:solidFill>
              <a:schemeClr val="bg1"/>
            </a:solidFill>
            <a:ln w="1582" cap="flat">
              <a:noFill/>
              <a:prstDash val="solid"/>
              <a:miter/>
            </a:ln>
          </p:spPr>
          <p:txBody>
            <a:bodyPr rtlCol="0" anchor="ctr"/>
            <a:lstStyle/>
            <a:p>
              <a:endParaRPr lang="en-US" b="0" i="0">
                <a:latin typeface="Precisely" pitchFamily="2" charset="0"/>
              </a:endParaRPr>
            </a:p>
          </p:txBody>
        </p:sp>
        <p:sp>
          <p:nvSpPr>
            <p:cNvPr id="13" name="Freeform 12">
              <a:extLst>
                <a:ext uri="{FF2B5EF4-FFF2-40B4-BE49-F238E27FC236}">
                  <a16:creationId xmlns:a16="http://schemas.microsoft.com/office/drawing/2014/main" id="{B5E280C2-FC00-5D4E-A771-ADBC9DAB67C2}"/>
                </a:ext>
              </a:extLst>
            </p:cNvPr>
            <p:cNvSpPr/>
            <p:nvPr/>
          </p:nvSpPr>
          <p:spPr>
            <a:xfrm>
              <a:off x="6178192" y="5908220"/>
              <a:ext cx="86989" cy="336374"/>
            </a:xfrm>
            <a:custGeom>
              <a:avLst/>
              <a:gdLst>
                <a:gd name="connsiteX0" fmla="*/ 0 w 86989"/>
                <a:gd name="connsiteY0" fmla="*/ 0 h 336374"/>
                <a:gd name="connsiteX1" fmla="*/ 86990 w 86989"/>
                <a:gd name="connsiteY1" fmla="*/ 0 h 336374"/>
                <a:gd name="connsiteX2" fmla="*/ 86990 w 86989"/>
                <a:gd name="connsiteY2" fmla="*/ 336375 h 336374"/>
                <a:gd name="connsiteX3" fmla="*/ 0 w 86989"/>
                <a:gd name="connsiteY3" fmla="*/ 336375 h 336374"/>
              </a:gdLst>
              <a:ahLst/>
              <a:cxnLst>
                <a:cxn ang="0">
                  <a:pos x="connsiteX0" y="connsiteY0"/>
                </a:cxn>
                <a:cxn ang="0">
                  <a:pos x="connsiteX1" y="connsiteY1"/>
                </a:cxn>
                <a:cxn ang="0">
                  <a:pos x="connsiteX2" y="connsiteY2"/>
                </a:cxn>
                <a:cxn ang="0">
                  <a:pos x="connsiteX3" y="connsiteY3"/>
                </a:cxn>
              </a:cxnLst>
              <a:rect l="l" t="t" r="r" b="b"/>
              <a:pathLst>
                <a:path w="86989" h="336374">
                  <a:moveTo>
                    <a:pt x="0" y="0"/>
                  </a:moveTo>
                  <a:lnTo>
                    <a:pt x="86990" y="0"/>
                  </a:lnTo>
                  <a:lnTo>
                    <a:pt x="86990" y="336375"/>
                  </a:lnTo>
                  <a:lnTo>
                    <a:pt x="0" y="336375"/>
                  </a:lnTo>
                  <a:close/>
                </a:path>
              </a:pathLst>
            </a:custGeom>
            <a:solidFill>
              <a:schemeClr val="bg1"/>
            </a:solidFill>
            <a:ln w="1582" cap="flat">
              <a:noFill/>
              <a:prstDash val="solid"/>
              <a:miter/>
            </a:ln>
          </p:spPr>
          <p:txBody>
            <a:bodyPr rtlCol="0" anchor="ctr"/>
            <a:lstStyle/>
            <a:p>
              <a:endParaRPr lang="en-US" b="0" i="0">
                <a:latin typeface="Precisely" pitchFamily="2" charset="0"/>
              </a:endParaRPr>
            </a:p>
          </p:txBody>
        </p:sp>
        <p:sp>
          <p:nvSpPr>
            <p:cNvPr id="14" name="Freeform 13">
              <a:extLst>
                <a:ext uri="{FF2B5EF4-FFF2-40B4-BE49-F238E27FC236}">
                  <a16:creationId xmlns:a16="http://schemas.microsoft.com/office/drawing/2014/main" id="{60AE49EC-2CBA-E84F-A954-BB7CD568EFF8}"/>
                </a:ext>
              </a:extLst>
            </p:cNvPr>
            <p:cNvSpPr/>
            <p:nvPr/>
          </p:nvSpPr>
          <p:spPr>
            <a:xfrm>
              <a:off x="5208119" y="5901853"/>
              <a:ext cx="216420" cy="342724"/>
            </a:xfrm>
            <a:custGeom>
              <a:avLst/>
              <a:gdLst>
                <a:gd name="connsiteX0" fmla="*/ 0 w 216420"/>
                <a:gd name="connsiteY0" fmla="*/ 6366 h 342724"/>
                <a:gd name="connsiteX1" fmla="*/ 87006 w 216420"/>
                <a:gd name="connsiteY1" fmla="*/ 6366 h 342724"/>
                <a:gd name="connsiteX2" fmla="*/ 87006 w 216420"/>
                <a:gd name="connsiteY2" fmla="*/ 41696 h 342724"/>
                <a:gd name="connsiteX3" fmla="*/ 190255 w 216420"/>
                <a:gd name="connsiteY3" fmla="*/ 0 h 342724"/>
                <a:gd name="connsiteX4" fmla="*/ 216420 w 216420"/>
                <a:gd name="connsiteY4" fmla="*/ 713 h 342724"/>
                <a:gd name="connsiteX5" fmla="*/ 216420 w 216420"/>
                <a:gd name="connsiteY5" fmla="*/ 86924 h 342724"/>
                <a:gd name="connsiteX6" fmla="*/ 176800 w 216420"/>
                <a:gd name="connsiteY6" fmla="*/ 83393 h 342724"/>
                <a:gd name="connsiteX7" fmla="*/ 86990 w 216420"/>
                <a:gd name="connsiteY7" fmla="*/ 176668 h 342724"/>
                <a:gd name="connsiteX8" fmla="*/ 86990 w 216420"/>
                <a:gd name="connsiteY8" fmla="*/ 342725 h 342724"/>
                <a:gd name="connsiteX9" fmla="*/ 0 w 216420"/>
                <a:gd name="connsiteY9" fmla="*/ 342725 h 34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420" h="342724">
                  <a:moveTo>
                    <a:pt x="0" y="6366"/>
                  </a:moveTo>
                  <a:lnTo>
                    <a:pt x="87006" y="6366"/>
                  </a:lnTo>
                  <a:lnTo>
                    <a:pt x="87006" y="41696"/>
                  </a:lnTo>
                  <a:cubicBezTo>
                    <a:pt x="115294" y="9185"/>
                    <a:pt x="151364" y="0"/>
                    <a:pt x="190255" y="0"/>
                  </a:cubicBezTo>
                  <a:cubicBezTo>
                    <a:pt x="198734" y="0"/>
                    <a:pt x="207229" y="0"/>
                    <a:pt x="216420" y="713"/>
                  </a:cubicBezTo>
                  <a:lnTo>
                    <a:pt x="216420" y="86924"/>
                  </a:lnTo>
                  <a:cubicBezTo>
                    <a:pt x="207229" y="84802"/>
                    <a:pt x="198037" y="83393"/>
                    <a:pt x="176800" y="83393"/>
                  </a:cubicBezTo>
                  <a:cubicBezTo>
                    <a:pt x="130128" y="83393"/>
                    <a:pt x="86990" y="116649"/>
                    <a:pt x="86990" y="176668"/>
                  </a:cubicBezTo>
                  <a:lnTo>
                    <a:pt x="86990" y="342725"/>
                  </a:lnTo>
                  <a:lnTo>
                    <a:pt x="0" y="342725"/>
                  </a:lnTo>
                  <a:close/>
                </a:path>
              </a:pathLst>
            </a:custGeom>
            <a:solidFill>
              <a:schemeClr val="bg1"/>
            </a:solidFill>
            <a:ln w="1582" cap="flat">
              <a:noFill/>
              <a:prstDash val="solid"/>
              <a:miter/>
            </a:ln>
          </p:spPr>
          <p:txBody>
            <a:bodyPr rtlCol="0" anchor="ctr"/>
            <a:lstStyle/>
            <a:p>
              <a:endParaRPr lang="en-US" b="0" i="0">
                <a:latin typeface="Precisely" pitchFamily="2" charset="0"/>
              </a:endParaRPr>
            </a:p>
          </p:txBody>
        </p:sp>
        <p:sp>
          <p:nvSpPr>
            <p:cNvPr id="15" name="Freeform 14">
              <a:extLst>
                <a:ext uri="{FF2B5EF4-FFF2-40B4-BE49-F238E27FC236}">
                  <a16:creationId xmlns:a16="http://schemas.microsoft.com/office/drawing/2014/main" id="{192A3E45-1433-DD4A-8FEA-B9EF8B702A1E}"/>
                </a:ext>
              </a:extLst>
            </p:cNvPr>
            <p:cNvSpPr/>
            <p:nvPr/>
          </p:nvSpPr>
          <p:spPr>
            <a:xfrm>
              <a:off x="7113811" y="5908220"/>
              <a:ext cx="350050" cy="515148"/>
            </a:xfrm>
            <a:custGeom>
              <a:avLst/>
              <a:gdLst>
                <a:gd name="connsiteX0" fmla="*/ 139304 w 350050"/>
                <a:gd name="connsiteY0" fmla="*/ 345559 h 515148"/>
                <a:gd name="connsiteX1" fmla="*/ 0 w 350050"/>
                <a:gd name="connsiteY1" fmla="*/ 0 h 515148"/>
                <a:gd name="connsiteX2" fmla="*/ 96166 w 350050"/>
                <a:gd name="connsiteY2" fmla="*/ 0 h 515148"/>
                <a:gd name="connsiteX3" fmla="*/ 180334 w 350050"/>
                <a:gd name="connsiteY3" fmla="*/ 232490 h 515148"/>
                <a:gd name="connsiteX4" fmla="*/ 264487 w 350050"/>
                <a:gd name="connsiteY4" fmla="*/ 0 h 515148"/>
                <a:gd name="connsiteX5" fmla="*/ 350051 w 350050"/>
                <a:gd name="connsiteY5" fmla="*/ 0 h 515148"/>
                <a:gd name="connsiteX6" fmla="*/ 163361 w 350050"/>
                <a:gd name="connsiteY6" fmla="*/ 515148 h 515148"/>
                <a:gd name="connsiteX7" fmla="*/ 78495 w 350050"/>
                <a:gd name="connsiteY7" fmla="*/ 515148 h 515148"/>
                <a:gd name="connsiteX8" fmla="*/ 139304 w 350050"/>
                <a:gd name="connsiteY8" fmla="*/ 345559 h 515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0050" h="515148">
                  <a:moveTo>
                    <a:pt x="139304" y="345559"/>
                  </a:moveTo>
                  <a:lnTo>
                    <a:pt x="0" y="0"/>
                  </a:lnTo>
                  <a:lnTo>
                    <a:pt x="96166" y="0"/>
                  </a:lnTo>
                  <a:lnTo>
                    <a:pt x="180334" y="232490"/>
                  </a:lnTo>
                  <a:lnTo>
                    <a:pt x="264487" y="0"/>
                  </a:lnTo>
                  <a:lnTo>
                    <a:pt x="350051" y="0"/>
                  </a:lnTo>
                  <a:lnTo>
                    <a:pt x="163361" y="515148"/>
                  </a:lnTo>
                  <a:lnTo>
                    <a:pt x="78495" y="515148"/>
                  </a:lnTo>
                  <a:lnTo>
                    <a:pt x="139304" y="345559"/>
                  </a:lnTo>
                  <a:close/>
                </a:path>
              </a:pathLst>
            </a:custGeom>
            <a:solidFill>
              <a:schemeClr val="bg1"/>
            </a:solidFill>
            <a:ln w="1582" cap="flat">
              <a:noFill/>
              <a:prstDash val="solid"/>
              <a:miter/>
            </a:ln>
          </p:spPr>
          <p:txBody>
            <a:bodyPr rtlCol="0" anchor="ctr"/>
            <a:lstStyle/>
            <a:p>
              <a:endParaRPr lang="en-US" b="0" i="0">
                <a:latin typeface="Precisely" pitchFamily="2" charset="0"/>
              </a:endParaRPr>
            </a:p>
          </p:txBody>
        </p:sp>
        <p:sp>
          <p:nvSpPr>
            <p:cNvPr id="16" name="Freeform 15">
              <a:extLst>
                <a:ext uri="{FF2B5EF4-FFF2-40B4-BE49-F238E27FC236}">
                  <a16:creationId xmlns:a16="http://schemas.microsoft.com/office/drawing/2014/main" id="{5535935E-6FC4-C642-B088-79C6DFF07CF2}"/>
                </a:ext>
              </a:extLst>
            </p:cNvPr>
            <p:cNvSpPr/>
            <p:nvPr/>
          </p:nvSpPr>
          <p:spPr>
            <a:xfrm>
              <a:off x="6985442" y="5721655"/>
              <a:ext cx="86989" cy="522622"/>
            </a:xfrm>
            <a:custGeom>
              <a:avLst/>
              <a:gdLst>
                <a:gd name="connsiteX0" fmla="*/ 0 w 86989"/>
                <a:gd name="connsiteY0" fmla="*/ 0 h 522622"/>
                <a:gd name="connsiteX1" fmla="*/ 86990 w 86989"/>
                <a:gd name="connsiteY1" fmla="*/ 0 h 522622"/>
                <a:gd name="connsiteX2" fmla="*/ 86990 w 86989"/>
                <a:gd name="connsiteY2" fmla="*/ 522623 h 522622"/>
                <a:gd name="connsiteX3" fmla="*/ 0 w 86989"/>
                <a:gd name="connsiteY3" fmla="*/ 522623 h 522622"/>
              </a:gdLst>
              <a:ahLst/>
              <a:cxnLst>
                <a:cxn ang="0">
                  <a:pos x="connsiteX0" y="connsiteY0"/>
                </a:cxn>
                <a:cxn ang="0">
                  <a:pos x="connsiteX1" y="connsiteY1"/>
                </a:cxn>
                <a:cxn ang="0">
                  <a:pos x="connsiteX2" y="connsiteY2"/>
                </a:cxn>
                <a:cxn ang="0">
                  <a:pos x="connsiteX3" y="connsiteY3"/>
                </a:cxn>
              </a:cxnLst>
              <a:rect l="l" t="t" r="r" b="b"/>
              <a:pathLst>
                <a:path w="86989" h="522622">
                  <a:moveTo>
                    <a:pt x="0" y="0"/>
                  </a:moveTo>
                  <a:lnTo>
                    <a:pt x="86990" y="0"/>
                  </a:lnTo>
                  <a:lnTo>
                    <a:pt x="86990" y="522623"/>
                  </a:lnTo>
                  <a:lnTo>
                    <a:pt x="0" y="522623"/>
                  </a:lnTo>
                  <a:close/>
                </a:path>
              </a:pathLst>
            </a:custGeom>
            <a:solidFill>
              <a:schemeClr val="bg1"/>
            </a:solidFill>
            <a:ln w="1582"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16329978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Simple text slide">
    <p:spTree>
      <p:nvGrpSpPr>
        <p:cNvPr id="1" name=""/>
        <p:cNvGrpSpPr/>
        <p:nvPr/>
      </p:nvGrpSpPr>
      <p:grpSpPr>
        <a:xfrm>
          <a:off x="0" y="0"/>
          <a:ext cx="0" cy="0"/>
          <a:chOff x="0" y="0"/>
          <a:chExt cx="0" cy="0"/>
        </a:xfrm>
      </p:grpSpPr>
      <p:sp>
        <p:nvSpPr>
          <p:cNvPr id="16" name="Footer Placeholder 4">
            <a:extLst>
              <a:ext uri="{FF2B5EF4-FFF2-40B4-BE49-F238E27FC236}">
                <a16:creationId xmlns:a16="http://schemas.microsoft.com/office/drawing/2014/main" id="{C99466DD-AFFA-B34D-8872-AB81C7B81062}"/>
              </a:ext>
            </a:extLst>
          </p:cNvPr>
          <p:cNvSpPr>
            <a:spLocks noGrp="1"/>
          </p:cNvSpPr>
          <p:nvPr userDrawn="1">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dirty="0"/>
              <a:t>Presentation name</a:t>
            </a:r>
          </a:p>
          <a:p>
            <a:endParaRPr lang="en-GB" dirty="0"/>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dirty="0"/>
              <a:t>Simple text slide</a:t>
            </a:r>
            <a:br>
              <a:rPr lang="en-GB" dirty="0"/>
            </a:br>
            <a:endParaRPr lang="en-GB" dirty="0"/>
          </a:p>
        </p:txBody>
      </p:sp>
      <p:sp>
        <p:nvSpPr>
          <p:cNvPr id="21" name="Slide Number Placeholder 5">
            <a:extLst>
              <a:ext uri="{FF2B5EF4-FFF2-40B4-BE49-F238E27FC236}">
                <a16:creationId xmlns:a16="http://schemas.microsoft.com/office/drawing/2014/main" id="{FE920766-B14E-054D-AC23-7CBB1118E64C}"/>
              </a:ext>
            </a:extLst>
          </p:cNvPr>
          <p:cNvSpPr>
            <a:spLocks noGrp="1"/>
          </p:cNvSpPr>
          <p:nvPr userDrawn="1">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
        <p:nvSpPr>
          <p:cNvPr id="3" name="Text Placeholder 2">
            <a:extLst>
              <a:ext uri="{FF2B5EF4-FFF2-40B4-BE49-F238E27FC236}">
                <a16:creationId xmlns:a16="http://schemas.microsoft.com/office/drawing/2014/main" id="{447B5960-0AF6-2541-8603-436DC9EAB8E0}"/>
              </a:ext>
            </a:extLst>
          </p:cNvPr>
          <p:cNvSpPr>
            <a:spLocks noGrp="1"/>
          </p:cNvSpPr>
          <p:nvPr>
            <p:ph type="body" sz="quarter" idx="16"/>
          </p:nvPr>
        </p:nvSpPr>
        <p:spPr>
          <a:xfrm>
            <a:off x="540588" y="1699651"/>
            <a:ext cx="10699907" cy="4077407"/>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a:extLst>
              <a:ext uri="{FF2B5EF4-FFF2-40B4-BE49-F238E27FC236}">
                <a16:creationId xmlns:a16="http://schemas.microsoft.com/office/drawing/2014/main" id="{B6CA73B6-EE9F-A14F-9A24-FFCEDEF79174}"/>
              </a:ext>
            </a:extLst>
          </p:cNvPr>
          <p:cNvGrpSpPr/>
          <p:nvPr userDrawn="1"/>
        </p:nvGrpSpPr>
        <p:grpSpPr>
          <a:xfrm>
            <a:off x="11706254" y="6330013"/>
            <a:ext cx="278211" cy="330763"/>
            <a:chOff x="12902744" y="3817890"/>
            <a:chExt cx="268754" cy="319520"/>
          </a:xfrm>
          <a:solidFill>
            <a:schemeClr val="accent2"/>
          </a:solidFill>
        </p:grpSpPr>
        <p:sp>
          <p:nvSpPr>
            <p:cNvPr id="10" name="Freeform 9">
              <a:extLst>
                <a:ext uri="{FF2B5EF4-FFF2-40B4-BE49-F238E27FC236}">
                  <a16:creationId xmlns:a16="http://schemas.microsoft.com/office/drawing/2014/main" id="{FEC5941F-E751-3246-8B8A-34AE9ECB44B2}"/>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11" name="Freeform 10">
              <a:extLst>
                <a:ext uri="{FF2B5EF4-FFF2-40B4-BE49-F238E27FC236}">
                  <a16:creationId xmlns:a16="http://schemas.microsoft.com/office/drawing/2014/main" id="{AC3B3F1C-180D-DB40-9C37-1327730977B0}"/>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Tree>
    <p:extLst>
      <p:ext uri="{BB962C8B-B14F-4D97-AF65-F5344CB8AC3E}">
        <p14:creationId xmlns:p14="http://schemas.microsoft.com/office/powerpoint/2010/main" val="3510097346"/>
      </p:ext>
    </p:extLst>
  </p:cSld>
  <p:clrMapOvr>
    <a:masterClrMapping/>
  </p:clrMapOvr>
  <p:extLst>
    <p:ext uri="{DCECCB84-F9BA-43D5-87BE-67443E8EF086}">
      <p15:sldGuideLst xmlns:p15="http://schemas.microsoft.com/office/powerpoint/2012/main">
        <p15:guide id="1" orient="horz" pos="4128">
          <p15:clr>
            <a:srgbClr val="FBAE40"/>
          </p15:clr>
        </p15:guide>
        <p15:guide id="2" orient="horz" pos="1071">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imple text slide (dark)">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9BEC461-BE01-6E4C-9439-3776EE805F40}"/>
              </a:ext>
            </a:extLst>
          </p:cNvPr>
          <p:cNvSpPr>
            <a:spLocks noGrp="1"/>
          </p:cNvSpPr>
          <p:nvPr>
            <p:ph type="ctrTitle" hasCustomPrompt="1"/>
          </p:nvPr>
        </p:nvSpPr>
        <p:spPr>
          <a:xfrm>
            <a:off x="540588" y="621647"/>
            <a:ext cx="10689385" cy="637426"/>
          </a:xfrm>
        </p:spPr>
        <p:txBody>
          <a:bodyPr anchor="t"/>
          <a:lstStyle>
            <a:lvl1pPr algn="l">
              <a:defRPr lang="en-GB" sz="4000" b="0" i="0" kern="1200" dirty="0" smtClean="0">
                <a:solidFill>
                  <a:schemeClr val="bg1"/>
                </a:solidFill>
                <a:latin typeface="Precisely Bold" panose="00000800000000000000" pitchFamily="2" charset="0"/>
                <a:ea typeface="+mj-ea"/>
                <a:cs typeface="+mj-cs"/>
              </a:defRPr>
            </a:lvl1pPr>
          </a:lstStyle>
          <a:p>
            <a:r>
              <a:rPr lang="en-GB" dirty="0"/>
              <a:t>Simple text slide (dark)</a:t>
            </a:r>
            <a:br>
              <a:rPr lang="en-GB" dirty="0"/>
            </a:br>
            <a:endParaRPr lang="en-GB" dirty="0"/>
          </a:p>
        </p:txBody>
      </p:sp>
      <p:sp>
        <p:nvSpPr>
          <p:cNvPr id="17" name="Text Placeholder 2">
            <a:extLst>
              <a:ext uri="{FF2B5EF4-FFF2-40B4-BE49-F238E27FC236}">
                <a16:creationId xmlns:a16="http://schemas.microsoft.com/office/drawing/2014/main" id="{E057B9FC-F4AB-874C-BCE9-91BD5EEA8765}"/>
              </a:ext>
            </a:extLst>
          </p:cNvPr>
          <p:cNvSpPr>
            <a:spLocks noGrp="1"/>
          </p:cNvSpPr>
          <p:nvPr>
            <p:ph type="body" sz="quarter" idx="16"/>
          </p:nvPr>
        </p:nvSpPr>
        <p:spPr>
          <a:xfrm>
            <a:off x="540588" y="1699651"/>
            <a:ext cx="10699907" cy="4077407"/>
          </a:xfrm>
        </p:spPr>
        <p:txBody>
          <a:bodyPr/>
          <a:lstStyle>
            <a:lvl1pPr marL="180975" indent="-180975">
              <a:buClr>
                <a:schemeClr val="bg1"/>
              </a:buClr>
              <a:tabLst/>
              <a:defRPr sz="1600" b="0" i="0">
                <a:solidFill>
                  <a:schemeClr val="bg1"/>
                </a:solidFill>
                <a:latin typeface="Precisely Light" pitchFamily="2" charset="0"/>
              </a:defRPr>
            </a:lvl1pPr>
            <a:lvl2pPr marL="358775" indent="-179388">
              <a:buClr>
                <a:schemeClr val="bg1"/>
              </a:buClr>
              <a:tabLst/>
              <a:defRPr sz="1400" b="0" i="0">
                <a:solidFill>
                  <a:schemeClr val="bg1"/>
                </a:solidFill>
                <a:latin typeface="Precisely Light" pitchFamily="2" charset="0"/>
              </a:defRPr>
            </a:lvl2pPr>
            <a:lvl3pPr marL="539750" indent="-179388">
              <a:buClr>
                <a:schemeClr val="bg1"/>
              </a:buClr>
              <a:tabLst/>
              <a:defRPr sz="1200" b="0" i="0">
                <a:solidFill>
                  <a:schemeClr val="bg1"/>
                </a:solidFill>
                <a:latin typeface="Precisely Light" pitchFamily="2" charset="0"/>
              </a:defRPr>
            </a:lvl3pPr>
            <a:lvl4pPr marL="719138" indent="-179388">
              <a:buClr>
                <a:schemeClr val="bg1"/>
              </a:buClr>
              <a:tabLst/>
              <a:defRPr sz="1100" b="0" i="0">
                <a:solidFill>
                  <a:schemeClr val="bg1"/>
                </a:solidFill>
                <a:latin typeface="Precisely Light" pitchFamily="2" charset="0"/>
              </a:defRPr>
            </a:lvl4pPr>
            <a:lvl5pPr marL="898525" indent="-179388">
              <a:buClr>
                <a:schemeClr val="bg1"/>
              </a:buClr>
              <a:tabLst/>
              <a:defRPr sz="1100" b="0" i="0">
                <a:solidFill>
                  <a:schemeClr val="bg1"/>
                </a:solidFill>
                <a:latin typeface="Precisely Light" pitchFamily="2" charset="0"/>
              </a:defRPr>
            </a:lvl5pPr>
            <a:lvl6pPr marL="1079500" indent="-179388">
              <a:buClr>
                <a:schemeClr val="bg1"/>
              </a:buClr>
              <a:tabLst/>
              <a:defRPr sz="1000" b="0" i="0">
                <a:solidFill>
                  <a:schemeClr val="bg1"/>
                </a:solidFill>
                <a:latin typeface="Precisely Light" pitchFamily="2" charset="0"/>
              </a:defRPr>
            </a:lvl6pPr>
            <a:lvl7pPr marL="1258888" indent="-179388">
              <a:buClr>
                <a:schemeClr val="bg1"/>
              </a:buClr>
              <a:tabLst/>
              <a:defRPr sz="900" b="0" i="0">
                <a:solidFill>
                  <a:schemeClr val="bg1"/>
                </a:solidFill>
                <a:latin typeface="Precisely Light" pitchFamily="2" charset="0"/>
              </a:defRPr>
            </a:lvl7pPr>
            <a:lvl8pPr marL="1439863" indent="-179388">
              <a:buClr>
                <a:schemeClr val="bg1"/>
              </a:buClr>
              <a:tabLst/>
              <a:defRPr sz="800" b="0" i="0">
                <a:solidFill>
                  <a:schemeClr val="bg1"/>
                </a:solidFill>
                <a:latin typeface="Precisely Light" pitchFamily="2" charset="0"/>
              </a:defRPr>
            </a:lvl8pPr>
            <a:lvl9pPr marL="1619250" indent="-179388">
              <a:buClr>
                <a:schemeClr val="bg1"/>
              </a:buClr>
              <a:tabLst/>
              <a:defRPr sz="700" b="0" i="0">
                <a:solidFill>
                  <a:schemeClr val="bg1"/>
                </a:solidFill>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9" name="Group 8">
            <a:extLst>
              <a:ext uri="{FF2B5EF4-FFF2-40B4-BE49-F238E27FC236}">
                <a16:creationId xmlns:a16="http://schemas.microsoft.com/office/drawing/2014/main" id="{EC156F76-CD73-304D-94D5-8C9FB576143D}"/>
              </a:ext>
            </a:extLst>
          </p:cNvPr>
          <p:cNvGrpSpPr/>
          <p:nvPr userDrawn="1"/>
        </p:nvGrpSpPr>
        <p:grpSpPr>
          <a:xfrm>
            <a:off x="11706254" y="6330013"/>
            <a:ext cx="278211" cy="330763"/>
            <a:chOff x="12902744" y="3817890"/>
            <a:chExt cx="268754" cy="319520"/>
          </a:xfrm>
          <a:solidFill>
            <a:schemeClr val="bg1"/>
          </a:solidFill>
        </p:grpSpPr>
        <p:sp>
          <p:nvSpPr>
            <p:cNvPr id="13" name="Freeform 12">
              <a:extLst>
                <a:ext uri="{FF2B5EF4-FFF2-40B4-BE49-F238E27FC236}">
                  <a16:creationId xmlns:a16="http://schemas.microsoft.com/office/drawing/2014/main" id="{72E9076F-DADE-3B44-BAC0-54C772B08D14}"/>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14" name="Freeform 13">
              <a:extLst>
                <a:ext uri="{FF2B5EF4-FFF2-40B4-BE49-F238E27FC236}">
                  <a16:creationId xmlns:a16="http://schemas.microsoft.com/office/drawing/2014/main" id="{7E11DED8-3F0E-6C44-AF17-F75DED0A1747}"/>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18" name="Footer Placeholder 4">
            <a:extLst>
              <a:ext uri="{FF2B5EF4-FFF2-40B4-BE49-F238E27FC236}">
                <a16:creationId xmlns:a16="http://schemas.microsoft.com/office/drawing/2014/main" id="{5C2DCD4C-E814-3D4C-9B4D-89F722FAF6F2}"/>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9" name="Slide Number Placeholder 5">
            <a:extLst>
              <a:ext uri="{FF2B5EF4-FFF2-40B4-BE49-F238E27FC236}">
                <a16:creationId xmlns:a16="http://schemas.microsoft.com/office/drawing/2014/main" id="{25B7A97E-9CAF-5044-A05C-8E45B94DD316}"/>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Tree>
    <p:extLst>
      <p:ext uri="{BB962C8B-B14F-4D97-AF65-F5344CB8AC3E}">
        <p14:creationId xmlns:p14="http://schemas.microsoft.com/office/powerpoint/2010/main" val="374776550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Org Chart">
    <p:bg>
      <p:bgPr>
        <a:solidFill>
          <a:schemeClr val="accent1"/>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49BEC461-BE01-6E4C-9439-3776EE805F40}"/>
              </a:ext>
            </a:extLst>
          </p:cNvPr>
          <p:cNvSpPr>
            <a:spLocks noGrp="1"/>
          </p:cNvSpPr>
          <p:nvPr>
            <p:ph type="ctrTitle" hasCustomPrompt="1"/>
          </p:nvPr>
        </p:nvSpPr>
        <p:spPr>
          <a:xfrm>
            <a:off x="540588" y="621647"/>
            <a:ext cx="2646749" cy="637426"/>
          </a:xfrm>
        </p:spPr>
        <p:txBody>
          <a:bodyPr anchor="t"/>
          <a:lstStyle>
            <a:lvl1pPr algn="l">
              <a:defRPr lang="en-GB" sz="4000" b="0" i="0" kern="1200" dirty="0" smtClean="0">
                <a:solidFill>
                  <a:schemeClr val="bg1"/>
                </a:solidFill>
                <a:latin typeface="Precisely Bold" panose="00000800000000000000" pitchFamily="2" charset="0"/>
                <a:ea typeface="+mj-ea"/>
                <a:cs typeface="+mj-cs"/>
              </a:defRPr>
            </a:lvl1pPr>
          </a:lstStyle>
          <a:p>
            <a:r>
              <a:rPr lang="en-GB" dirty="0"/>
              <a:t>Org Chart</a:t>
            </a:r>
            <a:br>
              <a:rPr lang="en-GB" dirty="0"/>
            </a:br>
            <a:endParaRPr lang="en-GB" dirty="0"/>
          </a:p>
        </p:txBody>
      </p:sp>
      <p:grpSp>
        <p:nvGrpSpPr>
          <p:cNvPr id="9" name="Group 8">
            <a:extLst>
              <a:ext uri="{FF2B5EF4-FFF2-40B4-BE49-F238E27FC236}">
                <a16:creationId xmlns:a16="http://schemas.microsoft.com/office/drawing/2014/main" id="{EC156F76-CD73-304D-94D5-8C9FB576143D}"/>
              </a:ext>
            </a:extLst>
          </p:cNvPr>
          <p:cNvGrpSpPr/>
          <p:nvPr userDrawn="1"/>
        </p:nvGrpSpPr>
        <p:grpSpPr>
          <a:xfrm>
            <a:off x="11706254" y="6330013"/>
            <a:ext cx="278211" cy="330763"/>
            <a:chOff x="12902744" y="3817890"/>
            <a:chExt cx="268754" cy="319520"/>
          </a:xfrm>
          <a:solidFill>
            <a:schemeClr val="bg1"/>
          </a:solidFill>
        </p:grpSpPr>
        <p:sp>
          <p:nvSpPr>
            <p:cNvPr id="13" name="Freeform 12">
              <a:extLst>
                <a:ext uri="{FF2B5EF4-FFF2-40B4-BE49-F238E27FC236}">
                  <a16:creationId xmlns:a16="http://schemas.microsoft.com/office/drawing/2014/main" id="{72E9076F-DADE-3B44-BAC0-54C772B08D14}"/>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14" name="Freeform 13">
              <a:extLst>
                <a:ext uri="{FF2B5EF4-FFF2-40B4-BE49-F238E27FC236}">
                  <a16:creationId xmlns:a16="http://schemas.microsoft.com/office/drawing/2014/main" id="{7E11DED8-3F0E-6C44-AF17-F75DED0A1747}"/>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18" name="Footer Placeholder 4">
            <a:extLst>
              <a:ext uri="{FF2B5EF4-FFF2-40B4-BE49-F238E27FC236}">
                <a16:creationId xmlns:a16="http://schemas.microsoft.com/office/drawing/2014/main" id="{5C2DCD4C-E814-3D4C-9B4D-89F722FAF6F2}"/>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a:t>Presentation name </a:t>
            </a:r>
          </a:p>
        </p:txBody>
      </p:sp>
      <p:sp>
        <p:nvSpPr>
          <p:cNvPr id="19" name="Slide Number Placeholder 5">
            <a:extLst>
              <a:ext uri="{FF2B5EF4-FFF2-40B4-BE49-F238E27FC236}">
                <a16:creationId xmlns:a16="http://schemas.microsoft.com/office/drawing/2014/main" id="{25B7A97E-9CAF-5044-A05C-8E45B94DD316}"/>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
        <p:nvSpPr>
          <p:cNvPr id="20" name="Picture Placeholder 2">
            <a:extLst>
              <a:ext uri="{FF2B5EF4-FFF2-40B4-BE49-F238E27FC236}">
                <a16:creationId xmlns:a16="http://schemas.microsoft.com/office/drawing/2014/main" id="{D53BCC24-AFDF-3B4A-8D7F-10523000ABBA}"/>
              </a:ext>
            </a:extLst>
          </p:cNvPr>
          <p:cNvSpPr>
            <a:spLocks noGrp="1"/>
          </p:cNvSpPr>
          <p:nvPr>
            <p:ph type="pic" sz="quarter" idx="15"/>
          </p:nvPr>
        </p:nvSpPr>
        <p:spPr>
          <a:xfrm>
            <a:off x="6012966" y="630508"/>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endParaRPr lang="en-US" dirty="0"/>
          </a:p>
        </p:txBody>
      </p:sp>
      <p:sp>
        <p:nvSpPr>
          <p:cNvPr id="21" name="Text Placeholder 4">
            <a:extLst>
              <a:ext uri="{FF2B5EF4-FFF2-40B4-BE49-F238E27FC236}">
                <a16:creationId xmlns:a16="http://schemas.microsoft.com/office/drawing/2014/main" id="{0A0EBC45-E3DD-7D40-87A0-EDCF60683AEB}"/>
              </a:ext>
            </a:extLst>
          </p:cNvPr>
          <p:cNvSpPr>
            <a:spLocks noGrp="1"/>
          </p:cNvSpPr>
          <p:nvPr>
            <p:ph type="body" sz="quarter" idx="16" hasCustomPrompt="1"/>
          </p:nvPr>
        </p:nvSpPr>
        <p:spPr>
          <a:xfrm>
            <a:off x="5547250" y="1394159"/>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dirty="0"/>
              <a:t>Sarah Sample</a:t>
            </a:r>
          </a:p>
          <a:p>
            <a:pPr lvl="1"/>
            <a:r>
              <a:rPr lang="en-GB" dirty="0"/>
              <a:t>Full job Title Position </a:t>
            </a:r>
            <a:endParaRPr lang="en-US" dirty="0"/>
          </a:p>
        </p:txBody>
      </p:sp>
      <p:sp>
        <p:nvSpPr>
          <p:cNvPr id="22" name="Picture Placeholder 2">
            <a:extLst>
              <a:ext uri="{FF2B5EF4-FFF2-40B4-BE49-F238E27FC236}">
                <a16:creationId xmlns:a16="http://schemas.microsoft.com/office/drawing/2014/main" id="{17E65F0E-CB9C-0242-B42E-2C67E5D84C6B}"/>
              </a:ext>
            </a:extLst>
          </p:cNvPr>
          <p:cNvSpPr>
            <a:spLocks noGrp="1"/>
          </p:cNvSpPr>
          <p:nvPr>
            <p:ph type="pic" sz="quarter" idx="17"/>
          </p:nvPr>
        </p:nvSpPr>
        <p:spPr>
          <a:xfrm>
            <a:off x="8284826" y="630508"/>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endParaRPr lang="en-US" dirty="0"/>
          </a:p>
        </p:txBody>
      </p:sp>
      <p:sp>
        <p:nvSpPr>
          <p:cNvPr id="23" name="Text Placeholder 4">
            <a:extLst>
              <a:ext uri="{FF2B5EF4-FFF2-40B4-BE49-F238E27FC236}">
                <a16:creationId xmlns:a16="http://schemas.microsoft.com/office/drawing/2014/main" id="{4AEED530-EE47-5C42-A0C5-52E0632C2D2C}"/>
              </a:ext>
            </a:extLst>
          </p:cNvPr>
          <p:cNvSpPr>
            <a:spLocks noGrp="1"/>
          </p:cNvSpPr>
          <p:nvPr>
            <p:ph type="body" sz="quarter" idx="18" hasCustomPrompt="1"/>
          </p:nvPr>
        </p:nvSpPr>
        <p:spPr>
          <a:xfrm>
            <a:off x="7819110" y="1394159"/>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dirty="0"/>
              <a:t>Sarah Sample</a:t>
            </a:r>
          </a:p>
          <a:p>
            <a:pPr lvl="1"/>
            <a:r>
              <a:rPr lang="en-GB" dirty="0"/>
              <a:t>Full job Title Position </a:t>
            </a:r>
            <a:endParaRPr lang="en-US" dirty="0"/>
          </a:p>
        </p:txBody>
      </p:sp>
      <p:sp>
        <p:nvSpPr>
          <p:cNvPr id="33" name="Picture Placeholder 2">
            <a:extLst>
              <a:ext uri="{FF2B5EF4-FFF2-40B4-BE49-F238E27FC236}">
                <a16:creationId xmlns:a16="http://schemas.microsoft.com/office/drawing/2014/main" id="{0234DD27-6EEB-FB41-9D9E-2E0A2C21A1C3}"/>
              </a:ext>
            </a:extLst>
          </p:cNvPr>
          <p:cNvSpPr>
            <a:spLocks noGrp="1"/>
          </p:cNvSpPr>
          <p:nvPr>
            <p:ph type="pic" sz="quarter" idx="23"/>
          </p:nvPr>
        </p:nvSpPr>
        <p:spPr>
          <a:xfrm>
            <a:off x="2058056" y="4543088"/>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endParaRPr lang="en-US" dirty="0"/>
          </a:p>
        </p:txBody>
      </p:sp>
      <p:sp>
        <p:nvSpPr>
          <p:cNvPr id="35" name="Picture Placeholder 2">
            <a:extLst>
              <a:ext uri="{FF2B5EF4-FFF2-40B4-BE49-F238E27FC236}">
                <a16:creationId xmlns:a16="http://schemas.microsoft.com/office/drawing/2014/main" id="{8E8DC354-E50D-2B4B-AC3B-C574126576AF}"/>
              </a:ext>
            </a:extLst>
          </p:cNvPr>
          <p:cNvSpPr>
            <a:spLocks noGrp="1"/>
          </p:cNvSpPr>
          <p:nvPr>
            <p:ph type="pic" sz="quarter" idx="24"/>
          </p:nvPr>
        </p:nvSpPr>
        <p:spPr>
          <a:xfrm>
            <a:off x="7384964" y="5010922"/>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endParaRPr lang="en-US" dirty="0"/>
          </a:p>
        </p:txBody>
      </p:sp>
      <p:sp>
        <p:nvSpPr>
          <p:cNvPr id="40" name="Picture Placeholder 2">
            <a:extLst>
              <a:ext uri="{FF2B5EF4-FFF2-40B4-BE49-F238E27FC236}">
                <a16:creationId xmlns:a16="http://schemas.microsoft.com/office/drawing/2014/main" id="{1BBA7007-34B1-2046-8AF5-4EC4B8E24B80}"/>
              </a:ext>
            </a:extLst>
          </p:cNvPr>
          <p:cNvSpPr>
            <a:spLocks noGrp="1"/>
          </p:cNvSpPr>
          <p:nvPr>
            <p:ph type="pic" sz="quarter" idx="19"/>
          </p:nvPr>
        </p:nvSpPr>
        <p:spPr>
          <a:xfrm>
            <a:off x="2058056" y="2831247"/>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endParaRPr lang="en-US" dirty="0"/>
          </a:p>
        </p:txBody>
      </p:sp>
      <p:sp>
        <p:nvSpPr>
          <p:cNvPr id="41" name="Picture Placeholder 2">
            <a:extLst>
              <a:ext uri="{FF2B5EF4-FFF2-40B4-BE49-F238E27FC236}">
                <a16:creationId xmlns:a16="http://schemas.microsoft.com/office/drawing/2014/main" id="{2DBA7DD0-EABF-0741-AB05-12F7B21CFDC9}"/>
              </a:ext>
            </a:extLst>
          </p:cNvPr>
          <p:cNvSpPr>
            <a:spLocks noGrp="1"/>
          </p:cNvSpPr>
          <p:nvPr>
            <p:ph type="pic" sz="quarter" idx="20"/>
          </p:nvPr>
        </p:nvSpPr>
        <p:spPr>
          <a:xfrm>
            <a:off x="4716192" y="2831247"/>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endParaRPr lang="en-US" dirty="0"/>
          </a:p>
        </p:txBody>
      </p:sp>
      <p:sp>
        <p:nvSpPr>
          <p:cNvPr id="42" name="Picture Placeholder 2">
            <a:extLst>
              <a:ext uri="{FF2B5EF4-FFF2-40B4-BE49-F238E27FC236}">
                <a16:creationId xmlns:a16="http://schemas.microsoft.com/office/drawing/2014/main" id="{1CE9E261-6230-5A4C-929E-AA3065AEEAFB}"/>
              </a:ext>
            </a:extLst>
          </p:cNvPr>
          <p:cNvSpPr>
            <a:spLocks noGrp="1"/>
          </p:cNvSpPr>
          <p:nvPr>
            <p:ph type="pic" sz="quarter" idx="21"/>
          </p:nvPr>
        </p:nvSpPr>
        <p:spPr>
          <a:xfrm>
            <a:off x="7384964" y="2831247"/>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endParaRPr lang="en-US" dirty="0"/>
          </a:p>
        </p:txBody>
      </p:sp>
      <p:sp>
        <p:nvSpPr>
          <p:cNvPr id="43" name="Picture Placeholder 2">
            <a:extLst>
              <a:ext uri="{FF2B5EF4-FFF2-40B4-BE49-F238E27FC236}">
                <a16:creationId xmlns:a16="http://schemas.microsoft.com/office/drawing/2014/main" id="{31CD5448-21FD-9043-BE3C-4D9D893A5B81}"/>
              </a:ext>
            </a:extLst>
          </p:cNvPr>
          <p:cNvSpPr>
            <a:spLocks noGrp="1"/>
          </p:cNvSpPr>
          <p:nvPr>
            <p:ph type="pic" sz="quarter" idx="22"/>
          </p:nvPr>
        </p:nvSpPr>
        <p:spPr>
          <a:xfrm>
            <a:off x="10043105" y="2831247"/>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endParaRPr lang="en-US" dirty="0"/>
          </a:p>
        </p:txBody>
      </p:sp>
      <p:sp>
        <p:nvSpPr>
          <p:cNvPr id="44" name="Text Placeholder 4">
            <a:extLst>
              <a:ext uri="{FF2B5EF4-FFF2-40B4-BE49-F238E27FC236}">
                <a16:creationId xmlns:a16="http://schemas.microsoft.com/office/drawing/2014/main" id="{89EC173A-0C63-AE43-BCC0-0578F9090DF9}"/>
              </a:ext>
            </a:extLst>
          </p:cNvPr>
          <p:cNvSpPr>
            <a:spLocks noGrp="1"/>
          </p:cNvSpPr>
          <p:nvPr>
            <p:ph type="body" sz="quarter" idx="25" hasCustomPrompt="1"/>
          </p:nvPr>
        </p:nvSpPr>
        <p:spPr>
          <a:xfrm>
            <a:off x="1592340" y="3595060"/>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dirty="0"/>
              <a:t>Sarah Sample</a:t>
            </a:r>
          </a:p>
          <a:p>
            <a:pPr lvl="1"/>
            <a:r>
              <a:rPr lang="en-GB" dirty="0"/>
              <a:t>Full job Title Position </a:t>
            </a:r>
            <a:endParaRPr lang="en-US" dirty="0"/>
          </a:p>
        </p:txBody>
      </p:sp>
      <p:sp>
        <p:nvSpPr>
          <p:cNvPr id="45" name="Text Placeholder 4">
            <a:extLst>
              <a:ext uri="{FF2B5EF4-FFF2-40B4-BE49-F238E27FC236}">
                <a16:creationId xmlns:a16="http://schemas.microsoft.com/office/drawing/2014/main" id="{0BFE6A08-2121-424B-869B-787B2BECF92C}"/>
              </a:ext>
            </a:extLst>
          </p:cNvPr>
          <p:cNvSpPr>
            <a:spLocks noGrp="1"/>
          </p:cNvSpPr>
          <p:nvPr>
            <p:ph type="body" sz="quarter" idx="26" hasCustomPrompt="1"/>
          </p:nvPr>
        </p:nvSpPr>
        <p:spPr>
          <a:xfrm>
            <a:off x="4250875" y="3595060"/>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dirty="0"/>
              <a:t>Sarah Sample</a:t>
            </a:r>
          </a:p>
          <a:p>
            <a:pPr lvl="1"/>
            <a:r>
              <a:rPr lang="en-GB" dirty="0"/>
              <a:t>Full job Title Position </a:t>
            </a:r>
            <a:endParaRPr lang="en-US" dirty="0"/>
          </a:p>
        </p:txBody>
      </p:sp>
      <p:sp>
        <p:nvSpPr>
          <p:cNvPr id="46" name="Text Placeholder 4">
            <a:extLst>
              <a:ext uri="{FF2B5EF4-FFF2-40B4-BE49-F238E27FC236}">
                <a16:creationId xmlns:a16="http://schemas.microsoft.com/office/drawing/2014/main" id="{416E57E6-B056-C14F-BFED-1BE66CF05BE2}"/>
              </a:ext>
            </a:extLst>
          </p:cNvPr>
          <p:cNvSpPr>
            <a:spLocks noGrp="1"/>
          </p:cNvSpPr>
          <p:nvPr>
            <p:ph type="body" sz="quarter" idx="27" hasCustomPrompt="1"/>
          </p:nvPr>
        </p:nvSpPr>
        <p:spPr>
          <a:xfrm>
            <a:off x="6917873" y="3595060"/>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dirty="0"/>
              <a:t>Sarah Sample</a:t>
            </a:r>
          </a:p>
          <a:p>
            <a:pPr lvl="1"/>
            <a:r>
              <a:rPr lang="en-GB" dirty="0"/>
              <a:t>Full job Title Position </a:t>
            </a:r>
            <a:endParaRPr lang="en-US" dirty="0"/>
          </a:p>
        </p:txBody>
      </p:sp>
      <p:sp>
        <p:nvSpPr>
          <p:cNvPr id="47" name="Text Placeholder 4">
            <a:extLst>
              <a:ext uri="{FF2B5EF4-FFF2-40B4-BE49-F238E27FC236}">
                <a16:creationId xmlns:a16="http://schemas.microsoft.com/office/drawing/2014/main" id="{A96899DD-F61B-EC40-8CE4-DA0901D5BBB5}"/>
              </a:ext>
            </a:extLst>
          </p:cNvPr>
          <p:cNvSpPr>
            <a:spLocks noGrp="1"/>
          </p:cNvSpPr>
          <p:nvPr>
            <p:ph type="body" sz="quarter" idx="28" hasCustomPrompt="1"/>
          </p:nvPr>
        </p:nvSpPr>
        <p:spPr>
          <a:xfrm>
            <a:off x="9576407" y="3595060"/>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dirty="0"/>
              <a:t>Sarah Sample</a:t>
            </a:r>
          </a:p>
          <a:p>
            <a:pPr lvl="1"/>
            <a:r>
              <a:rPr lang="en-GB" dirty="0"/>
              <a:t>Full job Title Position </a:t>
            </a:r>
            <a:endParaRPr lang="en-US" dirty="0"/>
          </a:p>
        </p:txBody>
      </p:sp>
      <p:sp>
        <p:nvSpPr>
          <p:cNvPr id="49" name="Text Placeholder 4">
            <a:extLst>
              <a:ext uri="{FF2B5EF4-FFF2-40B4-BE49-F238E27FC236}">
                <a16:creationId xmlns:a16="http://schemas.microsoft.com/office/drawing/2014/main" id="{E98EED4F-3322-CA4D-8F59-FE3E594AD82F}"/>
              </a:ext>
            </a:extLst>
          </p:cNvPr>
          <p:cNvSpPr>
            <a:spLocks noGrp="1"/>
          </p:cNvSpPr>
          <p:nvPr>
            <p:ph type="body" sz="quarter" idx="29" hasCustomPrompt="1"/>
          </p:nvPr>
        </p:nvSpPr>
        <p:spPr>
          <a:xfrm>
            <a:off x="6917873" y="5774734"/>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dirty="0"/>
              <a:t>Sarah Sample</a:t>
            </a:r>
          </a:p>
          <a:p>
            <a:pPr lvl="1"/>
            <a:r>
              <a:rPr lang="en-GB" dirty="0"/>
              <a:t>Full job Title Position </a:t>
            </a:r>
            <a:endParaRPr lang="en-US" dirty="0"/>
          </a:p>
        </p:txBody>
      </p:sp>
      <p:sp>
        <p:nvSpPr>
          <p:cNvPr id="51" name="Text Placeholder 4">
            <a:extLst>
              <a:ext uri="{FF2B5EF4-FFF2-40B4-BE49-F238E27FC236}">
                <a16:creationId xmlns:a16="http://schemas.microsoft.com/office/drawing/2014/main" id="{0884DD4C-AA60-0142-A519-DC03EEFE3CEB}"/>
              </a:ext>
            </a:extLst>
          </p:cNvPr>
          <p:cNvSpPr>
            <a:spLocks noGrp="1"/>
          </p:cNvSpPr>
          <p:nvPr>
            <p:ph type="body" sz="quarter" idx="30" hasCustomPrompt="1"/>
          </p:nvPr>
        </p:nvSpPr>
        <p:spPr>
          <a:xfrm>
            <a:off x="1592340" y="5306903"/>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dirty="0"/>
              <a:t>Sarah Sample</a:t>
            </a:r>
          </a:p>
          <a:p>
            <a:pPr lvl="1"/>
            <a:r>
              <a:rPr lang="en-GB" dirty="0"/>
              <a:t>Full job Title Position </a:t>
            </a:r>
            <a:endParaRPr lang="en-US" dirty="0"/>
          </a:p>
        </p:txBody>
      </p:sp>
      <p:sp>
        <p:nvSpPr>
          <p:cNvPr id="52" name="Text Placeholder 4">
            <a:extLst>
              <a:ext uri="{FF2B5EF4-FFF2-40B4-BE49-F238E27FC236}">
                <a16:creationId xmlns:a16="http://schemas.microsoft.com/office/drawing/2014/main" id="{257BC1AE-AEDF-124B-ACF9-F5D07DDB68E8}"/>
              </a:ext>
            </a:extLst>
          </p:cNvPr>
          <p:cNvSpPr>
            <a:spLocks noGrp="1"/>
          </p:cNvSpPr>
          <p:nvPr>
            <p:ph type="body" sz="quarter" idx="14" hasCustomPrompt="1"/>
          </p:nvPr>
        </p:nvSpPr>
        <p:spPr>
          <a:xfrm>
            <a:off x="3265963" y="1394159"/>
            <a:ext cx="1622296" cy="451569"/>
          </a:xfrm>
        </p:spPr>
        <p:txBody>
          <a:bodyPr/>
          <a:lstStyle>
            <a:lvl1pPr marL="0" indent="0" algn="ctr">
              <a:lnSpc>
                <a:spcPct val="110000"/>
              </a:lnSpc>
              <a:spcBef>
                <a:spcPts val="0"/>
              </a:spcBef>
              <a:buFontTx/>
              <a:buNone/>
              <a:defRPr lang="en-US" sz="1100" kern="1200" dirty="0">
                <a:solidFill>
                  <a:schemeClr val="bg1"/>
                </a:solidFill>
                <a:latin typeface="Precisely Bold" panose="00000800000000000000" pitchFamily="2" charset="0"/>
                <a:ea typeface="+mj-ea"/>
                <a:cs typeface="+mj-cs"/>
              </a:defRPr>
            </a:lvl1pPr>
            <a:lvl2pPr marL="6350" indent="0" algn="ctr">
              <a:lnSpc>
                <a:spcPct val="110000"/>
              </a:lnSpc>
              <a:spcBef>
                <a:spcPts val="0"/>
              </a:spcBef>
              <a:buFontTx/>
              <a:buNone/>
              <a:tabLst/>
              <a:defRPr sz="1100" b="0" i="0">
                <a:solidFill>
                  <a:schemeClr val="bg1"/>
                </a:solidFill>
                <a:latin typeface="Precisely Light" pitchFamily="2" charset="0"/>
              </a:defRPr>
            </a:lvl2pPr>
            <a:lvl3pPr marL="360362" indent="0" algn="ctr">
              <a:buFontTx/>
              <a:buNone/>
              <a:defRPr>
                <a:solidFill>
                  <a:schemeClr val="bg1"/>
                </a:solidFill>
              </a:defRPr>
            </a:lvl3pPr>
            <a:lvl4pPr marL="540000" indent="0" algn="ctr">
              <a:buFontTx/>
              <a:buNone/>
              <a:defRPr>
                <a:solidFill>
                  <a:schemeClr val="bg1"/>
                </a:solidFill>
              </a:defRPr>
            </a:lvl4pPr>
            <a:lvl5pPr marL="719137" indent="0" algn="ctr">
              <a:buFontTx/>
              <a:buNone/>
              <a:defRPr>
                <a:solidFill>
                  <a:schemeClr val="bg1"/>
                </a:solidFill>
              </a:defRPr>
            </a:lvl5pPr>
          </a:lstStyle>
          <a:p>
            <a:pPr lvl="0"/>
            <a:r>
              <a:rPr lang="en-GB" dirty="0"/>
              <a:t>Sarah Sample</a:t>
            </a:r>
          </a:p>
          <a:p>
            <a:pPr lvl="1"/>
            <a:r>
              <a:rPr lang="en-GB" dirty="0"/>
              <a:t>Full job Title Position </a:t>
            </a:r>
            <a:endParaRPr lang="en-US" dirty="0"/>
          </a:p>
        </p:txBody>
      </p:sp>
      <p:sp>
        <p:nvSpPr>
          <p:cNvPr id="53" name="Picture Placeholder 2">
            <a:extLst>
              <a:ext uri="{FF2B5EF4-FFF2-40B4-BE49-F238E27FC236}">
                <a16:creationId xmlns:a16="http://schemas.microsoft.com/office/drawing/2014/main" id="{0CCE627C-2E40-894C-A098-D39393FE364D}"/>
              </a:ext>
            </a:extLst>
          </p:cNvPr>
          <p:cNvSpPr>
            <a:spLocks noGrp="1"/>
          </p:cNvSpPr>
          <p:nvPr>
            <p:ph type="pic" sz="quarter" idx="13"/>
          </p:nvPr>
        </p:nvSpPr>
        <p:spPr>
          <a:xfrm>
            <a:off x="3731679" y="630508"/>
            <a:ext cx="691200" cy="691200"/>
          </a:xfrm>
          <a:prstGeom prst="ellipse">
            <a:avLst/>
          </a:prstGeom>
          <a:blipFill>
            <a:blip r:embed="rId2"/>
            <a:stretch>
              <a:fillRect/>
            </a:stretch>
          </a:blipFill>
        </p:spPr>
        <p:txBody>
          <a:bodyPr/>
          <a:lstStyle>
            <a:lvl1pPr marL="0" indent="0">
              <a:buFontTx/>
              <a:buNone/>
              <a:defRPr sz="100"/>
            </a:lvl1pPr>
          </a:lstStyle>
          <a:p>
            <a:r>
              <a:rPr lang="en-US"/>
              <a:t>Click icon to add picture</a:t>
            </a:r>
            <a:endParaRPr lang="en-US" dirty="0"/>
          </a:p>
        </p:txBody>
      </p:sp>
    </p:spTree>
    <p:extLst>
      <p:ext uri="{BB962C8B-B14F-4D97-AF65-F5344CB8AC3E}">
        <p14:creationId xmlns:p14="http://schemas.microsoft.com/office/powerpoint/2010/main" val="7205722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2 colomn text">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dirty="0"/>
              <a:t>2 column text slide</a:t>
            </a:r>
          </a:p>
        </p:txBody>
      </p:sp>
      <p:sp>
        <p:nvSpPr>
          <p:cNvPr id="34" name="Text Placeholder 32">
            <a:extLst>
              <a:ext uri="{FF2B5EF4-FFF2-40B4-BE49-F238E27FC236}">
                <a16:creationId xmlns:a16="http://schemas.microsoft.com/office/drawing/2014/main" id="{E231FC19-8F20-E44F-A8F6-3C6F172531B1}"/>
              </a:ext>
            </a:extLst>
          </p:cNvPr>
          <p:cNvSpPr>
            <a:spLocks noGrp="1"/>
          </p:cNvSpPr>
          <p:nvPr>
            <p:ph type="body" sz="quarter" idx="23" hasCustomPrompt="1"/>
          </p:nvPr>
        </p:nvSpPr>
        <p:spPr>
          <a:xfrm>
            <a:off x="5792718" y="1693443"/>
            <a:ext cx="140400" cy="4266000"/>
          </a:xfrm>
          <a:blipFill>
            <a:blip r:embed="rId2"/>
            <a:stretch>
              <a:fillRect/>
            </a:stretch>
          </a:blipFill>
        </p:spPr>
        <p:txBody>
          <a:bodyPr/>
          <a:lstStyle>
            <a:lvl1pPr marL="0" indent="0">
              <a:buFontTx/>
              <a:buNone/>
              <a:defRPr sz="100" b="0" i="0">
                <a:latin typeface="Precisely" pitchFamily="2" charset="0"/>
              </a:defRPr>
            </a:lvl1pPr>
          </a:lstStyle>
          <a:p>
            <a:pPr lvl="0"/>
            <a:r>
              <a:rPr lang="en-US" dirty="0"/>
              <a:t>.</a:t>
            </a:r>
          </a:p>
        </p:txBody>
      </p:sp>
      <p:sp>
        <p:nvSpPr>
          <p:cNvPr id="23" name="Text Placeholder 2">
            <a:extLst>
              <a:ext uri="{FF2B5EF4-FFF2-40B4-BE49-F238E27FC236}">
                <a16:creationId xmlns:a16="http://schemas.microsoft.com/office/drawing/2014/main" id="{7517C691-4B22-B546-B00C-7508396BED2C}"/>
              </a:ext>
            </a:extLst>
          </p:cNvPr>
          <p:cNvSpPr>
            <a:spLocks noGrp="1"/>
          </p:cNvSpPr>
          <p:nvPr>
            <p:ph type="body" sz="quarter" idx="16"/>
          </p:nvPr>
        </p:nvSpPr>
        <p:spPr>
          <a:xfrm>
            <a:off x="540588" y="1699651"/>
            <a:ext cx="4748075" cy="4096208"/>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2">
            <a:extLst>
              <a:ext uri="{FF2B5EF4-FFF2-40B4-BE49-F238E27FC236}">
                <a16:creationId xmlns:a16="http://schemas.microsoft.com/office/drawing/2014/main" id="{61BD4C9F-EAE5-DB40-A40F-D93B590FC8F2}"/>
              </a:ext>
            </a:extLst>
          </p:cNvPr>
          <p:cNvSpPr>
            <a:spLocks noGrp="1"/>
          </p:cNvSpPr>
          <p:nvPr>
            <p:ph type="body" sz="quarter" idx="26"/>
          </p:nvPr>
        </p:nvSpPr>
        <p:spPr>
          <a:xfrm>
            <a:off x="6464732" y="1699651"/>
            <a:ext cx="4748075" cy="4096208"/>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Footer Placeholder 4">
            <a:extLst>
              <a:ext uri="{FF2B5EF4-FFF2-40B4-BE49-F238E27FC236}">
                <a16:creationId xmlns:a16="http://schemas.microsoft.com/office/drawing/2014/main" id="{7E9B92EE-0728-E44F-8BD8-EC4A08728791}"/>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18" name="Slide Number Placeholder 5">
            <a:extLst>
              <a:ext uri="{FF2B5EF4-FFF2-40B4-BE49-F238E27FC236}">
                <a16:creationId xmlns:a16="http://schemas.microsoft.com/office/drawing/2014/main" id="{C791A758-26BB-BE47-A2A7-B2E07528E6FE}"/>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grpSp>
        <p:nvGrpSpPr>
          <p:cNvPr id="11" name="Group 10">
            <a:extLst>
              <a:ext uri="{FF2B5EF4-FFF2-40B4-BE49-F238E27FC236}">
                <a16:creationId xmlns:a16="http://schemas.microsoft.com/office/drawing/2014/main" id="{084A7CEE-9B22-8E4A-8760-A680EF75AA25}"/>
              </a:ext>
            </a:extLst>
          </p:cNvPr>
          <p:cNvGrpSpPr/>
          <p:nvPr userDrawn="1"/>
        </p:nvGrpSpPr>
        <p:grpSpPr>
          <a:xfrm>
            <a:off x="11706254" y="6330013"/>
            <a:ext cx="278211" cy="330763"/>
            <a:chOff x="12902744" y="3817890"/>
            <a:chExt cx="268754" cy="319520"/>
          </a:xfrm>
          <a:solidFill>
            <a:schemeClr val="accent2"/>
          </a:solidFill>
        </p:grpSpPr>
        <p:sp>
          <p:nvSpPr>
            <p:cNvPr id="13" name="Freeform 12">
              <a:extLst>
                <a:ext uri="{FF2B5EF4-FFF2-40B4-BE49-F238E27FC236}">
                  <a16:creationId xmlns:a16="http://schemas.microsoft.com/office/drawing/2014/main" id="{2DC8E0DA-C6DC-ED48-9061-6DF2CACE966E}"/>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19" name="Freeform 18">
              <a:extLst>
                <a:ext uri="{FF2B5EF4-FFF2-40B4-BE49-F238E27FC236}">
                  <a16:creationId xmlns:a16="http://schemas.microsoft.com/office/drawing/2014/main" id="{55B50383-211D-C041-A23F-37233A38B281}"/>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Tree>
    <p:extLst>
      <p:ext uri="{BB962C8B-B14F-4D97-AF65-F5344CB8AC3E}">
        <p14:creationId xmlns:p14="http://schemas.microsoft.com/office/powerpoint/2010/main" val="1836576637"/>
      </p:ext>
    </p:extLst>
  </p:cSld>
  <p:clrMapOvr>
    <a:masterClrMapping/>
  </p:clrMapOvr>
  <p:extLst>
    <p:ext uri="{DCECCB84-F9BA-43D5-87BE-67443E8EF086}">
      <p15:sldGuideLst xmlns:p15="http://schemas.microsoft.com/office/powerpoint/2012/main">
        <p15:guide id="1" orient="horz" pos="1194">
          <p15:clr>
            <a:srgbClr val="FBAE40"/>
          </p15:clr>
        </p15:guide>
        <p15:guide id="2" orient="horz" pos="1422">
          <p15:clr>
            <a:srgbClr val="FBAE4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3 column slide 1">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209A6BF-493E-0445-9419-4E4213D6851D}"/>
              </a:ext>
            </a:extLst>
          </p:cNvPr>
          <p:cNvSpPr/>
          <p:nvPr userDrawn="1"/>
        </p:nvSpPr>
        <p:spPr>
          <a:xfrm>
            <a:off x="8138110" y="-2"/>
            <a:ext cx="4053890" cy="68580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Precisely" pitchFamily="2" charset="0"/>
            </a:endParaRPr>
          </a:p>
        </p:txBody>
      </p:sp>
      <p:sp>
        <p:nvSpPr>
          <p:cNvPr id="14" name="Rectangle 13">
            <a:extLst>
              <a:ext uri="{FF2B5EF4-FFF2-40B4-BE49-F238E27FC236}">
                <a16:creationId xmlns:a16="http://schemas.microsoft.com/office/drawing/2014/main" id="{59C4D032-637F-AC4A-8C45-9EE25FBE7687}"/>
              </a:ext>
            </a:extLst>
          </p:cNvPr>
          <p:cNvSpPr/>
          <p:nvPr userDrawn="1"/>
        </p:nvSpPr>
        <p:spPr>
          <a:xfrm>
            <a:off x="4090545" y="0"/>
            <a:ext cx="4047565" cy="6858002"/>
          </a:xfrm>
          <a:prstGeom prst="rect">
            <a:avLst/>
          </a:prstGeom>
          <a:solidFill>
            <a:srgbClr val="F2F2F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Precisely" pitchFamily="2" charset="0"/>
            </a:endParaRP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714243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dirty="0"/>
              <a:t>Enter title</a:t>
            </a:r>
          </a:p>
        </p:txBody>
      </p:sp>
      <p:sp>
        <p:nvSpPr>
          <p:cNvPr id="50" name="Text Placeholder 3">
            <a:extLst>
              <a:ext uri="{FF2B5EF4-FFF2-40B4-BE49-F238E27FC236}">
                <a16:creationId xmlns:a16="http://schemas.microsoft.com/office/drawing/2014/main" id="{C38CCB27-088D-1C4C-A398-1BACA9F1B6E7}"/>
              </a:ext>
            </a:extLst>
          </p:cNvPr>
          <p:cNvSpPr>
            <a:spLocks noGrp="1"/>
          </p:cNvSpPr>
          <p:nvPr>
            <p:ph type="body" sz="quarter" idx="26" hasCustomPrompt="1"/>
          </p:nvPr>
        </p:nvSpPr>
        <p:spPr>
          <a:xfrm>
            <a:off x="531693" y="1565945"/>
            <a:ext cx="3080492" cy="383009"/>
          </a:xfrm>
        </p:spPr>
        <p:txBody>
          <a:bodyPr anchor="b"/>
          <a:lstStyle>
            <a:lvl1pPr marL="0" indent="0">
              <a:buClr>
                <a:schemeClr val="accent2"/>
              </a:buClr>
              <a:buFontTx/>
              <a:buNone/>
              <a:tabLst/>
              <a:defRPr sz="1600" b="0">
                <a:solidFill>
                  <a:schemeClr val="tx1"/>
                </a:solidFill>
                <a:latin typeface="Precisely Bold" panose="00000800000000000000" pitchFamily="2" charset="0"/>
              </a:defRPr>
            </a:lvl1pPr>
            <a:lvl2pPr marL="179388" indent="0">
              <a:buClr>
                <a:schemeClr val="accent2"/>
              </a:buClr>
              <a:buFontTx/>
              <a:buNone/>
              <a:tabLst/>
              <a:defRPr sz="1500" b="0">
                <a:solidFill>
                  <a:schemeClr val="tx1"/>
                </a:solidFill>
                <a:latin typeface="Precisely Bold" panose="00000800000000000000" pitchFamily="2" charset="0"/>
              </a:defRPr>
            </a:lvl2pPr>
            <a:lvl3pPr marL="360362" indent="0">
              <a:buClr>
                <a:schemeClr val="accent2"/>
              </a:buClr>
              <a:buFontTx/>
              <a:buNone/>
              <a:defRPr sz="1400" b="0">
                <a:solidFill>
                  <a:schemeClr val="tx1"/>
                </a:solidFill>
                <a:latin typeface="Precisely Bold" panose="00000800000000000000" pitchFamily="2" charset="0"/>
              </a:defRPr>
            </a:lvl3pPr>
            <a:lvl4pPr marL="540000" indent="0">
              <a:buClr>
                <a:schemeClr val="accent2"/>
              </a:buClr>
              <a:buFontTx/>
              <a:buNone/>
              <a:defRPr sz="1300" b="0">
                <a:solidFill>
                  <a:schemeClr val="tx1"/>
                </a:solidFill>
                <a:latin typeface="Precisely Bold" panose="00000800000000000000" pitchFamily="2" charset="0"/>
              </a:defRPr>
            </a:lvl4pPr>
            <a:lvl5pPr marL="719137" indent="0">
              <a:buClr>
                <a:schemeClr val="accent2"/>
              </a:buClr>
              <a:buFontTx/>
              <a:buNone/>
              <a:defRPr sz="1200" b="0">
                <a:solidFill>
                  <a:schemeClr val="tx1"/>
                </a:solidFill>
                <a:latin typeface="Precisely Bold" panose="00000800000000000000" pitchFamily="2" charset="0"/>
              </a:defRPr>
            </a:lvl5pPr>
            <a:lvl6pPr marL="900112" indent="0">
              <a:buClr>
                <a:schemeClr val="accent2"/>
              </a:buClr>
              <a:buFontTx/>
              <a:buNone/>
              <a:tabLst/>
              <a:defRPr sz="1100" b="0">
                <a:solidFill>
                  <a:schemeClr val="tx1"/>
                </a:solidFill>
                <a:latin typeface="Precisely Bold" panose="00000800000000000000" pitchFamily="2" charset="0"/>
              </a:defRPr>
            </a:lvl6pPr>
            <a:lvl7pPr marL="1079500" indent="0">
              <a:buClr>
                <a:schemeClr val="accent2"/>
              </a:buClr>
              <a:buFontTx/>
              <a:buNone/>
              <a:tabLst/>
              <a:defRPr sz="1000" b="0">
                <a:solidFill>
                  <a:schemeClr val="tx1"/>
                </a:solidFill>
                <a:latin typeface="Precisely Bold" panose="00000800000000000000" pitchFamily="2" charset="0"/>
              </a:defRPr>
            </a:lvl7pPr>
            <a:lvl8pPr marL="1260475" indent="0">
              <a:buClr>
                <a:schemeClr val="accent2"/>
              </a:buClr>
              <a:buFontTx/>
              <a:buNone/>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dirty="0"/>
              <a:t>Click to edit styles</a:t>
            </a:r>
          </a:p>
        </p:txBody>
      </p:sp>
      <p:sp>
        <p:nvSpPr>
          <p:cNvPr id="56" name="Text Placeholder 3">
            <a:extLst>
              <a:ext uri="{FF2B5EF4-FFF2-40B4-BE49-F238E27FC236}">
                <a16:creationId xmlns:a16="http://schemas.microsoft.com/office/drawing/2014/main" id="{E04022F8-14F6-954D-9BA7-54859230E66E}"/>
              </a:ext>
            </a:extLst>
          </p:cNvPr>
          <p:cNvSpPr>
            <a:spLocks noGrp="1"/>
          </p:cNvSpPr>
          <p:nvPr>
            <p:ph type="body" sz="quarter" idx="34" hasCustomPrompt="1"/>
          </p:nvPr>
        </p:nvSpPr>
        <p:spPr>
          <a:xfrm>
            <a:off x="531693" y="2220687"/>
            <a:ext cx="3080492" cy="3769296"/>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p:txBody>
      </p:sp>
      <p:grpSp>
        <p:nvGrpSpPr>
          <p:cNvPr id="16" name="Group 15">
            <a:extLst>
              <a:ext uri="{FF2B5EF4-FFF2-40B4-BE49-F238E27FC236}">
                <a16:creationId xmlns:a16="http://schemas.microsoft.com/office/drawing/2014/main" id="{8DD8C1EE-4213-3E43-891D-26DCF89EC507}"/>
              </a:ext>
            </a:extLst>
          </p:cNvPr>
          <p:cNvGrpSpPr/>
          <p:nvPr userDrawn="1"/>
        </p:nvGrpSpPr>
        <p:grpSpPr>
          <a:xfrm>
            <a:off x="11706254" y="6330013"/>
            <a:ext cx="278211" cy="330763"/>
            <a:chOff x="12902744" y="3817890"/>
            <a:chExt cx="268754" cy="319520"/>
          </a:xfrm>
          <a:solidFill>
            <a:schemeClr val="bg1"/>
          </a:solidFill>
        </p:grpSpPr>
        <p:sp>
          <p:nvSpPr>
            <p:cNvPr id="18" name="Freeform 17">
              <a:extLst>
                <a:ext uri="{FF2B5EF4-FFF2-40B4-BE49-F238E27FC236}">
                  <a16:creationId xmlns:a16="http://schemas.microsoft.com/office/drawing/2014/main" id="{9BAEFFCD-F407-CB4A-BE95-B831152A4F3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19" name="Freeform 18">
              <a:extLst>
                <a:ext uri="{FF2B5EF4-FFF2-40B4-BE49-F238E27FC236}">
                  <a16:creationId xmlns:a16="http://schemas.microsoft.com/office/drawing/2014/main" id="{8C358F1A-6156-4D41-97F2-5D84320E3E8F}"/>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20" name="Footer Placeholder 4">
            <a:extLst>
              <a:ext uri="{FF2B5EF4-FFF2-40B4-BE49-F238E27FC236}">
                <a16:creationId xmlns:a16="http://schemas.microsoft.com/office/drawing/2014/main" id="{EFEC1298-5444-C949-BCF4-3638904AB2DF}"/>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23" name="Slide Number Placeholder 5">
            <a:extLst>
              <a:ext uri="{FF2B5EF4-FFF2-40B4-BE49-F238E27FC236}">
                <a16:creationId xmlns:a16="http://schemas.microsoft.com/office/drawing/2014/main" id="{C1B54ACE-4B17-9641-BFDC-0F597BF30BD9}"/>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
        <p:nvSpPr>
          <p:cNvPr id="26" name="Text Placeholder 3">
            <a:extLst>
              <a:ext uri="{FF2B5EF4-FFF2-40B4-BE49-F238E27FC236}">
                <a16:creationId xmlns:a16="http://schemas.microsoft.com/office/drawing/2014/main" id="{CF1FF935-8007-B04F-80C7-9C9253F49732}"/>
              </a:ext>
            </a:extLst>
          </p:cNvPr>
          <p:cNvSpPr>
            <a:spLocks noGrp="1"/>
          </p:cNvSpPr>
          <p:nvPr>
            <p:ph type="body" sz="quarter" idx="35" hasCustomPrompt="1"/>
          </p:nvPr>
        </p:nvSpPr>
        <p:spPr>
          <a:xfrm>
            <a:off x="4586859" y="1565945"/>
            <a:ext cx="3080492" cy="383009"/>
          </a:xfrm>
        </p:spPr>
        <p:txBody>
          <a:bodyPr anchor="b"/>
          <a:lstStyle>
            <a:lvl1pPr marL="0" indent="0">
              <a:buClr>
                <a:schemeClr val="accent2"/>
              </a:buClr>
              <a:buFontTx/>
              <a:buNone/>
              <a:tabLst/>
              <a:defRPr sz="1600" b="0">
                <a:solidFill>
                  <a:schemeClr val="tx1"/>
                </a:solidFill>
                <a:latin typeface="Precisely Bold" panose="00000800000000000000" pitchFamily="2" charset="0"/>
              </a:defRPr>
            </a:lvl1pPr>
            <a:lvl2pPr marL="179388" indent="0">
              <a:buClr>
                <a:schemeClr val="accent2"/>
              </a:buClr>
              <a:buFontTx/>
              <a:buNone/>
              <a:tabLst/>
              <a:defRPr sz="1500" b="0">
                <a:solidFill>
                  <a:schemeClr val="tx1"/>
                </a:solidFill>
                <a:latin typeface="Precisely Bold" panose="00000800000000000000" pitchFamily="2" charset="0"/>
              </a:defRPr>
            </a:lvl2pPr>
            <a:lvl3pPr marL="360362" indent="0">
              <a:buClr>
                <a:schemeClr val="accent2"/>
              </a:buClr>
              <a:buFontTx/>
              <a:buNone/>
              <a:defRPr sz="1400" b="0">
                <a:solidFill>
                  <a:schemeClr val="tx1"/>
                </a:solidFill>
                <a:latin typeface="Precisely Bold" panose="00000800000000000000" pitchFamily="2" charset="0"/>
              </a:defRPr>
            </a:lvl3pPr>
            <a:lvl4pPr marL="540000" indent="0">
              <a:buClr>
                <a:schemeClr val="accent2"/>
              </a:buClr>
              <a:buFontTx/>
              <a:buNone/>
              <a:defRPr sz="1300" b="0">
                <a:solidFill>
                  <a:schemeClr val="tx1"/>
                </a:solidFill>
                <a:latin typeface="Precisely Bold" panose="00000800000000000000" pitchFamily="2" charset="0"/>
              </a:defRPr>
            </a:lvl4pPr>
            <a:lvl5pPr marL="719137" indent="0">
              <a:buClr>
                <a:schemeClr val="accent2"/>
              </a:buClr>
              <a:buFontTx/>
              <a:buNone/>
              <a:defRPr sz="1200" b="0">
                <a:solidFill>
                  <a:schemeClr val="tx1"/>
                </a:solidFill>
                <a:latin typeface="Precisely Bold" panose="00000800000000000000" pitchFamily="2" charset="0"/>
              </a:defRPr>
            </a:lvl5pPr>
            <a:lvl6pPr marL="900112" indent="0">
              <a:buClr>
                <a:schemeClr val="accent2"/>
              </a:buClr>
              <a:buFontTx/>
              <a:buNone/>
              <a:tabLst/>
              <a:defRPr sz="1100" b="0">
                <a:solidFill>
                  <a:schemeClr val="tx1"/>
                </a:solidFill>
                <a:latin typeface="Precisely Bold" panose="00000800000000000000" pitchFamily="2" charset="0"/>
              </a:defRPr>
            </a:lvl6pPr>
            <a:lvl7pPr marL="1079500" indent="0">
              <a:buClr>
                <a:schemeClr val="accent2"/>
              </a:buClr>
              <a:buFontTx/>
              <a:buNone/>
              <a:tabLst/>
              <a:defRPr sz="1000" b="0">
                <a:solidFill>
                  <a:schemeClr val="tx1"/>
                </a:solidFill>
                <a:latin typeface="Precisely Bold" panose="00000800000000000000" pitchFamily="2" charset="0"/>
              </a:defRPr>
            </a:lvl7pPr>
            <a:lvl8pPr marL="1260475" indent="0">
              <a:buClr>
                <a:schemeClr val="accent2"/>
              </a:buClr>
              <a:buFontTx/>
              <a:buNone/>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dirty="0"/>
              <a:t>Click to edit styles</a:t>
            </a:r>
          </a:p>
        </p:txBody>
      </p:sp>
      <p:sp>
        <p:nvSpPr>
          <p:cNvPr id="27" name="Text Placeholder 3">
            <a:extLst>
              <a:ext uri="{FF2B5EF4-FFF2-40B4-BE49-F238E27FC236}">
                <a16:creationId xmlns:a16="http://schemas.microsoft.com/office/drawing/2014/main" id="{D952EAB2-FAAF-C24A-ACE4-1A026214E8B5}"/>
              </a:ext>
            </a:extLst>
          </p:cNvPr>
          <p:cNvSpPr>
            <a:spLocks noGrp="1"/>
          </p:cNvSpPr>
          <p:nvPr>
            <p:ph type="body" sz="quarter" idx="36" hasCustomPrompt="1"/>
          </p:nvPr>
        </p:nvSpPr>
        <p:spPr>
          <a:xfrm>
            <a:off x="4586859" y="2220687"/>
            <a:ext cx="3080492" cy="3769296"/>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p:txBody>
      </p:sp>
      <p:sp>
        <p:nvSpPr>
          <p:cNvPr id="28" name="Text Placeholder 3">
            <a:extLst>
              <a:ext uri="{FF2B5EF4-FFF2-40B4-BE49-F238E27FC236}">
                <a16:creationId xmlns:a16="http://schemas.microsoft.com/office/drawing/2014/main" id="{EFE07D2E-BE2E-3A49-85D0-E03F59993A86}"/>
              </a:ext>
            </a:extLst>
          </p:cNvPr>
          <p:cNvSpPr>
            <a:spLocks noGrp="1"/>
          </p:cNvSpPr>
          <p:nvPr>
            <p:ph type="body" sz="quarter" idx="37" hasCustomPrompt="1"/>
          </p:nvPr>
        </p:nvSpPr>
        <p:spPr>
          <a:xfrm>
            <a:off x="8655276" y="1565945"/>
            <a:ext cx="3080492" cy="383009"/>
          </a:xfrm>
        </p:spPr>
        <p:txBody>
          <a:bodyPr anchor="b"/>
          <a:lstStyle>
            <a:lvl1pPr marL="0" indent="0">
              <a:buClr>
                <a:schemeClr val="bg1"/>
              </a:buClr>
              <a:buFontTx/>
              <a:buNone/>
              <a:tabLst/>
              <a:defRPr sz="1600" b="0">
                <a:solidFill>
                  <a:schemeClr val="bg1"/>
                </a:solidFill>
                <a:latin typeface="Precisely Bold" panose="00000800000000000000" pitchFamily="2" charset="0"/>
              </a:defRPr>
            </a:lvl1pPr>
            <a:lvl2pPr marL="179388" indent="0">
              <a:buClr>
                <a:schemeClr val="accent2"/>
              </a:buClr>
              <a:buFontTx/>
              <a:buNone/>
              <a:tabLst/>
              <a:defRPr sz="1500" b="0">
                <a:solidFill>
                  <a:schemeClr val="tx1"/>
                </a:solidFill>
                <a:latin typeface="Precisely Bold" panose="00000800000000000000" pitchFamily="2" charset="0"/>
              </a:defRPr>
            </a:lvl2pPr>
            <a:lvl3pPr marL="360362" indent="0">
              <a:buClr>
                <a:schemeClr val="accent2"/>
              </a:buClr>
              <a:buFontTx/>
              <a:buNone/>
              <a:defRPr sz="1400" b="0">
                <a:solidFill>
                  <a:schemeClr val="tx1"/>
                </a:solidFill>
                <a:latin typeface="Precisely Bold" panose="00000800000000000000" pitchFamily="2" charset="0"/>
              </a:defRPr>
            </a:lvl3pPr>
            <a:lvl4pPr marL="540000" indent="0">
              <a:buClr>
                <a:schemeClr val="accent2"/>
              </a:buClr>
              <a:buFontTx/>
              <a:buNone/>
              <a:defRPr sz="1300" b="0">
                <a:solidFill>
                  <a:schemeClr val="tx1"/>
                </a:solidFill>
                <a:latin typeface="Precisely Bold" panose="00000800000000000000" pitchFamily="2" charset="0"/>
              </a:defRPr>
            </a:lvl4pPr>
            <a:lvl5pPr marL="719137" indent="0">
              <a:buClr>
                <a:schemeClr val="accent2"/>
              </a:buClr>
              <a:buFontTx/>
              <a:buNone/>
              <a:defRPr sz="1200" b="0">
                <a:solidFill>
                  <a:schemeClr val="tx1"/>
                </a:solidFill>
                <a:latin typeface="Precisely Bold" panose="00000800000000000000" pitchFamily="2" charset="0"/>
              </a:defRPr>
            </a:lvl5pPr>
            <a:lvl6pPr marL="900112" indent="0">
              <a:buClr>
                <a:schemeClr val="accent2"/>
              </a:buClr>
              <a:buFontTx/>
              <a:buNone/>
              <a:tabLst/>
              <a:defRPr sz="1100" b="0">
                <a:solidFill>
                  <a:schemeClr val="tx1"/>
                </a:solidFill>
                <a:latin typeface="Precisely Bold" panose="00000800000000000000" pitchFamily="2" charset="0"/>
              </a:defRPr>
            </a:lvl6pPr>
            <a:lvl7pPr marL="1079500" indent="0">
              <a:buClr>
                <a:schemeClr val="accent2"/>
              </a:buClr>
              <a:buFontTx/>
              <a:buNone/>
              <a:tabLst/>
              <a:defRPr sz="1000" b="0">
                <a:solidFill>
                  <a:schemeClr val="tx1"/>
                </a:solidFill>
                <a:latin typeface="Precisely Bold" panose="00000800000000000000" pitchFamily="2" charset="0"/>
              </a:defRPr>
            </a:lvl7pPr>
            <a:lvl8pPr marL="1260475" indent="0">
              <a:buClr>
                <a:schemeClr val="accent2"/>
              </a:buClr>
              <a:buFontTx/>
              <a:buNone/>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dirty="0"/>
              <a:t>Click to edit styles</a:t>
            </a:r>
          </a:p>
        </p:txBody>
      </p:sp>
      <p:sp>
        <p:nvSpPr>
          <p:cNvPr id="29" name="Text Placeholder 3">
            <a:extLst>
              <a:ext uri="{FF2B5EF4-FFF2-40B4-BE49-F238E27FC236}">
                <a16:creationId xmlns:a16="http://schemas.microsoft.com/office/drawing/2014/main" id="{319047AF-1EA8-3347-9F5A-11310221F5B0}"/>
              </a:ext>
            </a:extLst>
          </p:cNvPr>
          <p:cNvSpPr>
            <a:spLocks noGrp="1"/>
          </p:cNvSpPr>
          <p:nvPr>
            <p:ph type="body" sz="quarter" idx="38" hasCustomPrompt="1"/>
          </p:nvPr>
        </p:nvSpPr>
        <p:spPr>
          <a:xfrm>
            <a:off x="8655276" y="2220687"/>
            <a:ext cx="3080492" cy="3769296"/>
          </a:xfrm>
        </p:spPr>
        <p:txBody>
          <a:bodyPr/>
          <a:lstStyle>
            <a:lvl1pPr marL="179388" indent="-180000">
              <a:buClr>
                <a:schemeClr val="bg1"/>
              </a:buClr>
              <a:buFont typeface="Arial" panose="020B0604020202020204" pitchFamily="34" charset="0"/>
              <a:buChar char="•"/>
              <a:tabLst/>
              <a:defRPr sz="1600" b="0" i="0">
                <a:solidFill>
                  <a:schemeClr val="bg1"/>
                </a:solidFill>
                <a:latin typeface="Precisely Light" pitchFamily="2" charset="0"/>
              </a:defRPr>
            </a:lvl1pPr>
            <a:lvl2pPr marL="360363" indent="-180975">
              <a:buClr>
                <a:schemeClr val="bg1"/>
              </a:buClr>
              <a:tabLst/>
              <a:defRPr sz="1500" b="0" i="0">
                <a:solidFill>
                  <a:schemeClr val="bg1"/>
                </a:solidFill>
                <a:latin typeface="Precisely Light" pitchFamily="2" charset="0"/>
              </a:defRPr>
            </a:lvl2pPr>
            <a:lvl3pPr>
              <a:buClr>
                <a:schemeClr val="bg1"/>
              </a:buClr>
              <a:defRPr sz="1400" b="0" i="0">
                <a:solidFill>
                  <a:schemeClr val="bg1"/>
                </a:solidFill>
                <a:latin typeface="Precisely Light" pitchFamily="2" charset="0"/>
              </a:defRPr>
            </a:lvl3pPr>
            <a:lvl4pPr>
              <a:buClr>
                <a:schemeClr val="bg1"/>
              </a:buClr>
              <a:defRPr sz="1300" b="0" i="0">
                <a:solidFill>
                  <a:schemeClr val="bg1"/>
                </a:solidFill>
                <a:latin typeface="Precisely Light" pitchFamily="2" charset="0"/>
              </a:defRPr>
            </a:lvl4pPr>
            <a:lvl5pPr>
              <a:buClr>
                <a:schemeClr val="bg1"/>
              </a:buClr>
              <a:defRPr sz="1200" b="0" i="0">
                <a:solidFill>
                  <a:schemeClr val="bg1"/>
                </a:solidFill>
                <a:latin typeface="Precisely Light" pitchFamily="2" charset="0"/>
              </a:defRPr>
            </a:lvl5pPr>
            <a:lvl6pPr marL="1079500" indent="-179388">
              <a:buClr>
                <a:schemeClr val="bg1"/>
              </a:buClr>
              <a:tabLst/>
              <a:defRPr sz="1100" b="0" i="0">
                <a:solidFill>
                  <a:schemeClr val="bg1"/>
                </a:solidFill>
                <a:latin typeface="Precisely Light" pitchFamily="2" charset="0"/>
              </a:defRPr>
            </a:lvl6pPr>
            <a:lvl7pPr marL="1258888" indent="-179388">
              <a:buClr>
                <a:schemeClr val="bg1"/>
              </a:buClr>
              <a:tabLst/>
              <a:defRPr sz="1000" b="0" i="0">
                <a:solidFill>
                  <a:schemeClr val="bg1"/>
                </a:solidFill>
                <a:latin typeface="Precisely Light" pitchFamily="2" charset="0"/>
              </a:defRPr>
            </a:lvl7pPr>
            <a:lvl8pPr marL="1439863" indent="-179388">
              <a:buClr>
                <a:schemeClr val="bg1"/>
              </a:buClr>
              <a:tabLst/>
              <a:defRPr sz="900" b="0" i="0">
                <a:solidFill>
                  <a:schemeClr val="bg1"/>
                </a:solidFill>
                <a:latin typeface="Precisely Light" pitchFamily="2" charset="0"/>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p:txBody>
      </p:sp>
    </p:spTree>
    <p:extLst>
      <p:ext uri="{BB962C8B-B14F-4D97-AF65-F5344CB8AC3E}">
        <p14:creationId xmlns:p14="http://schemas.microsoft.com/office/powerpoint/2010/main" val="149375880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3 Column Diagram">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157949-8CE9-457D-B765-96EEB15F8573}"/>
              </a:ext>
            </a:extLst>
          </p:cNvPr>
          <p:cNvPicPr>
            <a:picLocks noChangeAspect="1"/>
          </p:cNvPicPr>
          <p:nvPr userDrawn="1"/>
        </p:nvPicPr>
        <p:blipFill>
          <a:blip r:embed="rId2"/>
          <a:srcRect l="33259" r="33259"/>
          <a:stretch/>
        </p:blipFill>
        <p:spPr>
          <a:xfrm>
            <a:off x="0" y="0"/>
            <a:ext cx="4082165" cy="6858000"/>
          </a:xfrm>
          <a:prstGeom prst="rect">
            <a:avLst/>
          </a:prstGeom>
        </p:spPr>
      </p:pic>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3071597" cy="1078144"/>
          </a:xfrm>
        </p:spPr>
        <p:txBody>
          <a:bodyPr anchor="t"/>
          <a:lstStyle>
            <a:lvl1pPr algn="l">
              <a:defRPr lang="en-GB" sz="4000" b="0" i="0" kern="1200" dirty="0" smtClean="0">
                <a:solidFill>
                  <a:schemeClr val="bg1"/>
                </a:solidFill>
                <a:latin typeface="Precisely Bold" panose="00000800000000000000" pitchFamily="2" charset="0"/>
                <a:ea typeface="+mj-ea"/>
                <a:cs typeface="+mj-cs"/>
              </a:defRPr>
            </a:lvl1pPr>
          </a:lstStyle>
          <a:p>
            <a:r>
              <a:rPr lang="en-GB" dirty="0"/>
              <a:t>Enter title</a:t>
            </a:r>
          </a:p>
        </p:txBody>
      </p:sp>
      <p:sp>
        <p:nvSpPr>
          <p:cNvPr id="50" name="Text Placeholder 3">
            <a:extLst>
              <a:ext uri="{FF2B5EF4-FFF2-40B4-BE49-F238E27FC236}">
                <a16:creationId xmlns:a16="http://schemas.microsoft.com/office/drawing/2014/main" id="{C38CCB27-088D-1C4C-A398-1BACA9F1B6E7}"/>
              </a:ext>
            </a:extLst>
          </p:cNvPr>
          <p:cNvSpPr>
            <a:spLocks noGrp="1"/>
          </p:cNvSpPr>
          <p:nvPr>
            <p:ph type="body" sz="quarter" idx="26" hasCustomPrompt="1"/>
          </p:nvPr>
        </p:nvSpPr>
        <p:spPr>
          <a:xfrm>
            <a:off x="531693" y="2127821"/>
            <a:ext cx="3080492" cy="1941765"/>
          </a:xfrm>
        </p:spPr>
        <p:txBody>
          <a:bodyPr/>
          <a:lstStyle>
            <a:lvl1pPr marL="179388" indent="-180000">
              <a:buClr>
                <a:schemeClr val="accent3"/>
              </a:buClr>
              <a:buFont typeface="Arial" panose="020B0604020202020204" pitchFamily="34" charset="0"/>
              <a:buChar char="•"/>
              <a:tabLst/>
              <a:defRPr sz="1600" b="0">
                <a:solidFill>
                  <a:schemeClr val="bg1"/>
                </a:solidFill>
                <a:latin typeface="+mn-lt"/>
              </a:defRPr>
            </a:lvl1pPr>
            <a:lvl2pPr marL="360363" indent="-180975">
              <a:buClr>
                <a:schemeClr val="accent3"/>
              </a:buClr>
              <a:tabLst/>
              <a:defRPr sz="1500" b="0">
                <a:solidFill>
                  <a:schemeClr val="bg1"/>
                </a:solidFill>
                <a:latin typeface="+mn-lt"/>
              </a:defRPr>
            </a:lvl2pPr>
            <a:lvl3pPr>
              <a:buClr>
                <a:schemeClr val="accent3"/>
              </a:buClr>
              <a:defRPr sz="1400" b="0">
                <a:solidFill>
                  <a:schemeClr val="bg1"/>
                </a:solidFill>
                <a:latin typeface="+mn-lt"/>
              </a:defRPr>
            </a:lvl3pPr>
            <a:lvl4pPr>
              <a:buClr>
                <a:schemeClr val="accent3"/>
              </a:buClr>
              <a:defRPr sz="1300" b="0">
                <a:solidFill>
                  <a:schemeClr val="bg1"/>
                </a:solidFill>
                <a:latin typeface="+mn-lt"/>
              </a:defRPr>
            </a:lvl4pPr>
            <a:lvl5pPr>
              <a:buClr>
                <a:schemeClr val="accent3"/>
              </a:buClr>
              <a:defRPr sz="1200" b="0">
                <a:solidFill>
                  <a:schemeClr val="bg1"/>
                </a:solidFill>
                <a:latin typeface="+mn-lt"/>
              </a:defRPr>
            </a:lvl5pPr>
            <a:lvl6pPr marL="1079500" indent="-179388">
              <a:buClr>
                <a:schemeClr val="accent3"/>
              </a:buClr>
              <a:tabLst/>
              <a:defRPr sz="1100" b="0">
                <a:solidFill>
                  <a:schemeClr val="bg1"/>
                </a:solidFill>
                <a:latin typeface="+mn-lt"/>
              </a:defRPr>
            </a:lvl6pPr>
            <a:lvl7pPr marL="1258888" indent="-179388">
              <a:buClr>
                <a:schemeClr val="accent3"/>
              </a:buClr>
              <a:tabLst/>
              <a:defRPr sz="1000" b="0">
                <a:solidFill>
                  <a:schemeClr val="bg1"/>
                </a:solidFill>
                <a:latin typeface="+mn-lt"/>
              </a:defRPr>
            </a:lvl7pPr>
            <a:lvl8pPr marL="1439863" indent="-179388">
              <a:buClr>
                <a:schemeClr val="accent3"/>
              </a:buClr>
              <a:tabLst/>
              <a:defRPr sz="900" b="0">
                <a:solidFill>
                  <a:schemeClr val="bg1"/>
                </a:solidFill>
                <a:latin typeface="+mn-lt"/>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p:txBody>
      </p:sp>
      <p:sp>
        <p:nvSpPr>
          <p:cNvPr id="20" name="Footer Placeholder 4">
            <a:extLst>
              <a:ext uri="{FF2B5EF4-FFF2-40B4-BE49-F238E27FC236}">
                <a16:creationId xmlns:a16="http://schemas.microsoft.com/office/drawing/2014/main" id="{EFEC1298-5444-C949-BCF4-3638904AB2DF}"/>
              </a:ext>
            </a:extLst>
          </p:cNvPr>
          <p:cNvSpPr>
            <a:spLocks noGrp="1"/>
          </p:cNvSpPr>
          <p:nvPr>
            <p:ph type="ftr" sz="quarter" idx="11"/>
          </p:nvPr>
        </p:nvSpPr>
        <p:spPr>
          <a:xfrm>
            <a:off x="530064" y="6439382"/>
            <a:ext cx="3376918" cy="237270"/>
          </a:xfrm>
        </p:spPr>
        <p:txBody>
          <a:bodyPr anchor="t"/>
          <a:lstStyle>
            <a:lvl1pPr algn="l">
              <a:defRPr kumimoji="0" lang="en-US" sz="1050" b="0" i="0" u="none" strike="noStrike" kern="1200" cap="none" spc="0" normalizeH="0" baseline="0" dirty="0">
                <a:ln>
                  <a:noFill/>
                </a:ln>
                <a:solidFill>
                  <a:schemeClr val="bg1"/>
                </a:solidFill>
                <a:effectLst/>
                <a:uLnTx/>
                <a:uFillTx/>
                <a:latin typeface="Precisely Light" pitchFamily="2" charset="0"/>
                <a:ea typeface="+mn-ea"/>
                <a:cs typeface="+mn-cs"/>
              </a:defRPr>
            </a:lvl1pPr>
          </a:lstStyle>
          <a:p>
            <a:r>
              <a:rPr lang="en-GB" dirty="0"/>
              <a:t>Presentation name </a:t>
            </a:r>
          </a:p>
        </p:txBody>
      </p:sp>
      <p:sp>
        <p:nvSpPr>
          <p:cNvPr id="23" name="Slide Number Placeholder 5">
            <a:extLst>
              <a:ext uri="{FF2B5EF4-FFF2-40B4-BE49-F238E27FC236}">
                <a16:creationId xmlns:a16="http://schemas.microsoft.com/office/drawing/2014/main" id="{C1B54ACE-4B17-9641-BFDC-0F597BF30BD9}"/>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bg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grpSp>
        <p:nvGrpSpPr>
          <p:cNvPr id="21" name="Group 20">
            <a:extLst>
              <a:ext uri="{FF2B5EF4-FFF2-40B4-BE49-F238E27FC236}">
                <a16:creationId xmlns:a16="http://schemas.microsoft.com/office/drawing/2014/main" id="{9996FB85-F6F6-4F23-A36D-0D70F2630150}"/>
              </a:ext>
            </a:extLst>
          </p:cNvPr>
          <p:cNvGrpSpPr/>
          <p:nvPr userDrawn="1"/>
        </p:nvGrpSpPr>
        <p:grpSpPr>
          <a:xfrm>
            <a:off x="11706254" y="6330013"/>
            <a:ext cx="278211" cy="330763"/>
            <a:chOff x="12902744" y="3817890"/>
            <a:chExt cx="268754" cy="319520"/>
          </a:xfrm>
          <a:solidFill>
            <a:schemeClr val="accent2"/>
          </a:solidFill>
        </p:grpSpPr>
        <p:sp>
          <p:nvSpPr>
            <p:cNvPr id="22" name="Freeform 12">
              <a:extLst>
                <a:ext uri="{FF2B5EF4-FFF2-40B4-BE49-F238E27FC236}">
                  <a16:creationId xmlns:a16="http://schemas.microsoft.com/office/drawing/2014/main" id="{E91BAB37-ED0C-43D7-BC5C-09070DD75112}"/>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24" name="Freeform 18">
              <a:extLst>
                <a:ext uri="{FF2B5EF4-FFF2-40B4-BE49-F238E27FC236}">
                  <a16:creationId xmlns:a16="http://schemas.microsoft.com/office/drawing/2014/main" id="{2BD801E6-BEC7-4EF3-BBBD-299C5D1A19B0}"/>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
        <p:nvSpPr>
          <p:cNvPr id="5" name="Picture Placeholder 4">
            <a:extLst>
              <a:ext uri="{FF2B5EF4-FFF2-40B4-BE49-F238E27FC236}">
                <a16:creationId xmlns:a16="http://schemas.microsoft.com/office/drawing/2014/main" id="{B09A97D8-031E-4664-B7F5-465FDB1813FF}"/>
              </a:ext>
            </a:extLst>
          </p:cNvPr>
          <p:cNvSpPr>
            <a:spLocks noGrp="1"/>
          </p:cNvSpPr>
          <p:nvPr>
            <p:ph type="pic" sz="quarter" idx="27" hasCustomPrompt="1"/>
          </p:nvPr>
        </p:nvSpPr>
        <p:spPr>
          <a:xfrm>
            <a:off x="4619625" y="1377949"/>
            <a:ext cx="7031038" cy="4102100"/>
          </a:xfrm>
          <a:solidFill>
            <a:schemeClr val="bg1">
              <a:lumMod val="75000"/>
            </a:schemeClr>
          </a:solidFill>
          <a:effectLst>
            <a:outerShdw blurRad="63500" sx="102000" sy="102000" algn="ctr" rotWithShape="0">
              <a:prstClr val="black">
                <a:alpha val="17000"/>
              </a:prstClr>
            </a:outerShdw>
          </a:effectLst>
        </p:spPr>
        <p:txBody>
          <a:bodyPr/>
          <a:lstStyle>
            <a:lvl1pPr marL="0" indent="0" algn="ctr">
              <a:buNone/>
              <a:defRPr/>
            </a:lvl1pPr>
          </a:lstStyle>
          <a:p>
            <a:r>
              <a:rPr lang="en-US" dirty="0"/>
              <a:t>Insert screenshot</a:t>
            </a:r>
          </a:p>
        </p:txBody>
      </p:sp>
    </p:spTree>
    <p:extLst>
      <p:ext uri="{BB962C8B-B14F-4D97-AF65-F5344CB8AC3E}">
        <p14:creationId xmlns:p14="http://schemas.microsoft.com/office/powerpoint/2010/main" val="54426407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6_Simple text slid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2537799-299E-914B-AB7E-67A2D59D3B74}"/>
              </a:ext>
            </a:extLst>
          </p:cNvPr>
          <p:cNvSpPr/>
          <p:nvPr userDrawn="1"/>
        </p:nvSpPr>
        <p:spPr>
          <a:xfrm>
            <a:off x="7556014" y="3416968"/>
            <a:ext cx="4643125" cy="344103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Precisely" pitchFamily="2" charset="0"/>
            </a:endParaRPr>
          </a:p>
        </p:txBody>
      </p:sp>
      <p:sp>
        <p:nvSpPr>
          <p:cNvPr id="27" name="Rectangle 26">
            <a:extLst>
              <a:ext uri="{FF2B5EF4-FFF2-40B4-BE49-F238E27FC236}">
                <a16:creationId xmlns:a16="http://schemas.microsoft.com/office/drawing/2014/main" id="{78D373B9-3544-DF49-9CB6-03440C6E0889}"/>
              </a:ext>
            </a:extLst>
          </p:cNvPr>
          <p:cNvSpPr/>
          <p:nvPr userDrawn="1"/>
        </p:nvSpPr>
        <p:spPr>
          <a:xfrm>
            <a:off x="7556014" y="0"/>
            <a:ext cx="4643125" cy="34410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Precisely" pitchFamily="2" charset="0"/>
            </a:endParaRPr>
          </a:p>
        </p:txBody>
      </p:sp>
      <p:sp>
        <p:nvSpPr>
          <p:cNvPr id="25" name="Rectangle 24">
            <a:extLst>
              <a:ext uri="{FF2B5EF4-FFF2-40B4-BE49-F238E27FC236}">
                <a16:creationId xmlns:a16="http://schemas.microsoft.com/office/drawing/2014/main" id="{A2995D22-B8CC-C14B-B554-B3856B10A69A}"/>
              </a:ext>
            </a:extLst>
          </p:cNvPr>
          <p:cNvSpPr/>
          <p:nvPr userDrawn="1"/>
        </p:nvSpPr>
        <p:spPr>
          <a:xfrm>
            <a:off x="4080989" y="3416968"/>
            <a:ext cx="4047565" cy="344103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Precisely" pitchFamily="2" charset="0"/>
            </a:endParaRPr>
          </a:p>
        </p:txBody>
      </p:sp>
      <p:sp>
        <p:nvSpPr>
          <p:cNvPr id="20" name="Rectangle 19">
            <a:extLst>
              <a:ext uri="{FF2B5EF4-FFF2-40B4-BE49-F238E27FC236}">
                <a16:creationId xmlns:a16="http://schemas.microsoft.com/office/drawing/2014/main" id="{EBDBF4FF-A899-8248-9D19-679300B13BB0}"/>
              </a:ext>
            </a:extLst>
          </p:cNvPr>
          <p:cNvSpPr/>
          <p:nvPr userDrawn="1"/>
        </p:nvSpPr>
        <p:spPr>
          <a:xfrm>
            <a:off x="4084254" y="0"/>
            <a:ext cx="4047565" cy="344103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latin typeface="Precisely" pitchFamily="2" charset="0"/>
            </a:endParaRP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9" y="621647"/>
            <a:ext cx="3540400"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dirty="0"/>
              <a:t>Enter title</a:t>
            </a:r>
          </a:p>
        </p:txBody>
      </p:sp>
      <p:sp>
        <p:nvSpPr>
          <p:cNvPr id="28" name="Text Placeholder 18">
            <a:extLst>
              <a:ext uri="{FF2B5EF4-FFF2-40B4-BE49-F238E27FC236}">
                <a16:creationId xmlns:a16="http://schemas.microsoft.com/office/drawing/2014/main" id="{E4FDC4C7-0AF1-D146-A9A8-2F47D3D62612}"/>
              </a:ext>
            </a:extLst>
          </p:cNvPr>
          <p:cNvSpPr>
            <a:spLocks noGrp="1"/>
          </p:cNvSpPr>
          <p:nvPr userDrawn="1">
            <p:ph type="body" sz="quarter" idx="35" hasCustomPrompt="1"/>
          </p:nvPr>
        </p:nvSpPr>
        <p:spPr>
          <a:xfrm>
            <a:off x="4463251" y="248948"/>
            <a:ext cx="3270337" cy="1318611"/>
          </a:xfrm>
        </p:spPr>
        <p:txBody>
          <a:bodyPr bIns="0" anchor="b"/>
          <a:lstStyle>
            <a:lvl1pPr marL="15875" indent="0" algn="l">
              <a:lnSpc>
                <a:spcPct val="85000"/>
              </a:lnSpc>
              <a:spcBef>
                <a:spcPts val="0"/>
              </a:spcBef>
              <a:buNone/>
              <a:tabLst/>
              <a:defRPr sz="5000" b="0" i="0">
                <a:solidFill>
                  <a:schemeClr val="bg2"/>
                </a:solidFill>
                <a:latin typeface="Precisely Light" pitchFamily="2" charset="0"/>
              </a:defRPr>
            </a:lvl1pPr>
          </a:lstStyle>
          <a:p>
            <a:pPr lvl="0"/>
            <a:r>
              <a:rPr lang="en-US" dirty="0"/>
              <a:t>EDIT TEXT</a:t>
            </a:r>
          </a:p>
        </p:txBody>
      </p:sp>
      <p:sp>
        <p:nvSpPr>
          <p:cNvPr id="36" name="Text Placeholder 18">
            <a:extLst>
              <a:ext uri="{FF2B5EF4-FFF2-40B4-BE49-F238E27FC236}">
                <a16:creationId xmlns:a16="http://schemas.microsoft.com/office/drawing/2014/main" id="{DFD03C61-B087-564C-BEC6-ABFEDD2D3D80}"/>
              </a:ext>
            </a:extLst>
          </p:cNvPr>
          <p:cNvSpPr>
            <a:spLocks noGrp="1"/>
          </p:cNvSpPr>
          <p:nvPr userDrawn="1">
            <p:ph type="body" sz="quarter" idx="37" hasCustomPrompt="1"/>
          </p:nvPr>
        </p:nvSpPr>
        <p:spPr>
          <a:xfrm>
            <a:off x="8489820" y="248948"/>
            <a:ext cx="3270337" cy="1318611"/>
          </a:xfrm>
        </p:spPr>
        <p:txBody>
          <a:bodyPr bIns="0" anchor="b"/>
          <a:lstStyle>
            <a:lvl1pPr marL="15875" indent="0" algn="l">
              <a:lnSpc>
                <a:spcPct val="85000"/>
              </a:lnSpc>
              <a:spcBef>
                <a:spcPts val="0"/>
              </a:spcBef>
              <a:buNone/>
              <a:tabLst/>
              <a:defRPr sz="5000" b="0" i="0">
                <a:solidFill>
                  <a:schemeClr val="tx2"/>
                </a:solidFill>
                <a:latin typeface="Precisely Light" pitchFamily="2" charset="0"/>
              </a:defRPr>
            </a:lvl1pPr>
          </a:lstStyle>
          <a:p>
            <a:pPr lvl="0"/>
            <a:r>
              <a:rPr lang="en-US" dirty="0"/>
              <a:t>EDIT TEXT</a:t>
            </a:r>
          </a:p>
        </p:txBody>
      </p:sp>
      <p:sp>
        <p:nvSpPr>
          <p:cNvPr id="29" name="Text Placeholder 3">
            <a:extLst>
              <a:ext uri="{FF2B5EF4-FFF2-40B4-BE49-F238E27FC236}">
                <a16:creationId xmlns:a16="http://schemas.microsoft.com/office/drawing/2014/main" id="{A9998F74-0A8A-824C-A307-204428C354BE}"/>
              </a:ext>
            </a:extLst>
          </p:cNvPr>
          <p:cNvSpPr>
            <a:spLocks noGrp="1"/>
          </p:cNvSpPr>
          <p:nvPr userDrawn="1">
            <p:ph type="body" sz="quarter" idx="26" hasCustomPrompt="1"/>
          </p:nvPr>
        </p:nvSpPr>
        <p:spPr>
          <a:xfrm>
            <a:off x="531693" y="1699791"/>
            <a:ext cx="3080492" cy="1941765"/>
          </a:xfrm>
        </p:spPr>
        <p:txBody>
          <a:bodyPr/>
          <a:lstStyle>
            <a:lvl1pPr marL="179388" indent="-180000">
              <a:buClr>
                <a:schemeClr val="accent2"/>
              </a:buClr>
              <a:buFont typeface="Arial" panose="020B0604020202020204" pitchFamily="34" charset="0"/>
              <a:buChar char="•"/>
              <a:tabLst/>
              <a:defRPr sz="1600" b="0">
                <a:solidFill>
                  <a:schemeClr val="tx1"/>
                </a:solidFill>
                <a:latin typeface="Precisely Bold" panose="00000800000000000000" pitchFamily="2" charset="0"/>
              </a:defRPr>
            </a:lvl1pPr>
            <a:lvl2pPr marL="360363" indent="-180975">
              <a:buClr>
                <a:schemeClr val="accent2"/>
              </a:buClr>
              <a:tabLst/>
              <a:defRPr sz="1500" b="0">
                <a:solidFill>
                  <a:schemeClr val="tx1"/>
                </a:solidFill>
                <a:latin typeface="Precisely Bold" panose="00000800000000000000" pitchFamily="2" charset="0"/>
              </a:defRPr>
            </a:lvl2pPr>
            <a:lvl3pPr>
              <a:buClr>
                <a:schemeClr val="accent2"/>
              </a:buClr>
              <a:defRPr sz="1400" b="0">
                <a:solidFill>
                  <a:schemeClr val="tx1"/>
                </a:solidFill>
                <a:latin typeface="Precisely Bold" panose="00000800000000000000" pitchFamily="2" charset="0"/>
              </a:defRPr>
            </a:lvl3pPr>
            <a:lvl4pPr>
              <a:buClr>
                <a:schemeClr val="accent2"/>
              </a:buClr>
              <a:defRPr sz="1300" b="0">
                <a:solidFill>
                  <a:schemeClr val="tx1"/>
                </a:solidFill>
                <a:latin typeface="Precisely Bold" panose="00000800000000000000" pitchFamily="2" charset="0"/>
              </a:defRPr>
            </a:lvl4pPr>
            <a:lvl5pPr>
              <a:buClr>
                <a:schemeClr val="accent2"/>
              </a:buClr>
              <a:defRPr sz="1200" b="0">
                <a:solidFill>
                  <a:schemeClr val="tx1"/>
                </a:solidFill>
                <a:latin typeface="Precisely Bold" panose="00000800000000000000" pitchFamily="2" charset="0"/>
              </a:defRPr>
            </a:lvl5pPr>
            <a:lvl6pPr marL="1079500" indent="-179388">
              <a:buClr>
                <a:schemeClr val="accent2"/>
              </a:buClr>
              <a:tabLst/>
              <a:defRPr sz="1100" b="0">
                <a:solidFill>
                  <a:schemeClr val="tx1"/>
                </a:solidFill>
                <a:latin typeface="Precisely Bold" panose="00000800000000000000" pitchFamily="2" charset="0"/>
              </a:defRPr>
            </a:lvl6pPr>
            <a:lvl7pPr marL="1258888" indent="-179388">
              <a:buClr>
                <a:schemeClr val="accent2"/>
              </a:buClr>
              <a:tabLst/>
              <a:defRPr sz="1000" b="0">
                <a:solidFill>
                  <a:schemeClr val="tx1"/>
                </a:solidFill>
                <a:latin typeface="Precisely Bold" panose="00000800000000000000" pitchFamily="2" charset="0"/>
              </a:defRPr>
            </a:lvl7pPr>
            <a:lvl8pPr marL="1439863" indent="-179388">
              <a:buClr>
                <a:schemeClr val="accent2"/>
              </a:buClr>
              <a:tabLst/>
              <a:defRPr sz="900" b="0">
                <a:solidFill>
                  <a:schemeClr val="tx1"/>
                </a:solidFill>
                <a:latin typeface="Precisely Bold" panose="00000800000000000000" pitchFamily="2" charset="0"/>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p:txBody>
      </p:sp>
      <p:sp>
        <p:nvSpPr>
          <p:cNvPr id="30" name="Text Placeholder 3">
            <a:extLst>
              <a:ext uri="{FF2B5EF4-FFF2-40B4-BE49-F238E27FC236}">
                <a16:creationId xmlns:a16="http://schemas.microsoft.com/office/drawing/2014/main" id="{F4C8B877-DAE4-3143-8069-2C7E090A802B}"/>
              </a:ext>
            </a:extLst>
          </p:cNvPr>
          <p:cNvSpPr>
            <a:spLocks noGrp="1"/>
          </p:cNvSpPr>
          <p:nvPr userDrawn="1">
            <p:ph type="body" sz="quarter" idx="34" hasCustomPrompt="1"/>
          </p:nvPr>
        </p:nvSpPr>
        <p:spPr>
          <a:xfrm>
            <a:off x="531693" y="3889075"/>
            <a:ext cx="3080492" cy="1941765"/>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accent2"/>
              </a:buClr>
              <a:tabLst/>
              <a:defRPr sz="1100" b="0" i="0">
                <a:solidFill>
                  <a:schemeClr val="tx1"/>
                </a:solidFill>
                <a:latin typeface="Precisely Light" pitchFamily="2" charset="0"/>
              </a:defRPr>
            </a:lvl6pPr>
            <a:lvl7pPr marL="1258888" indent="-179388">
              <a:buClr>
                <a:schemeClr val="accent2"/>
              </a:buClr>
              <a:tabLst/>
              <a:defRPr sz="1000" b="0" i="0">
                <a:solidFill>
                  <a:schemeClr val="tx1"/>
                </a:solidFill>
                <a:latin typeface="Precisely Light" pitchFamily="2" charset="0"/>
              </a:defRPr>
            </a:lvl7pPr>
            <a:lvl8pPr marL="1439863" indent="-179388">
              <a:buClr>
                <a:schemeClr val="accent2"/>
              </a:buClr>
              <a:tabLst/>
              <a:defRPr sz="900" b="0" i="0">
                <a:solidFill>
                  <a:schemeClr val="tx1"/>
                </a:solidFill>
                <a:latin typeface="Precisely Light" pitchFamily="2" charset="0"/>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a:p>
            <a:pPr lvl="5"/>
            <a:r>
              <a:rPr lang="en-GB" dirty="0"/>
              <a:t>Sixth level</a:t>
            </a:r>
          </a:p>
          <a:p>
            <a:pPr lvl="6"/>
            <a:r>
              <a:rPr lang="en-GB" dirty="0"/>
              <a:t>Seventh level</a:t>
            </a:r>
          </a:p>
          <a:p>
            <a:pPr lvl="7"/>
            <a:r>
              <a:rPr lang="en-GB" dirty="0"/>
              <a:t>Eighth level</a:t>
            </a:r>
          </a:p>
        </p:txBody>
      </p:sp>
      <p:sp>
        <p:nvSpPr>
          <p:cNvPr id="35" name="Text Placeholder 3">
            <a:extLst>
              <a:ext uri="{FF2B5EF4-FFF2-40B4-BE49-F238E27FC236}">
                <a16:creationId xmlns:a16="http://schemas.microsoft.com/office/drawing/2014/main" id="{4ED09268-58F8-1A49-85B6-DBEF9F04FF45}"/>
              </a:ext>
            </a:extLst>
          </p:cNvPr>
          <p:cNvSpPr>
            <a:spLocks noGrp="1"/>
          </p:cNvSpPr>
          <p:nvPr userDrawn="1">
            <p:ph type="body" sz="quarter" idx="43" hasCustomPrompt="1"/>
          </p:nvPr>
        </p:nvSpPr>
        <p:spPr>
          <a:xfrm>
            <a:off x="4463250" y="1593389"/>
            <a:ext cx="3270337" cy="1493721"/>
          </a:xfrm>
        </p:spPr>
        <p:txBody>
          <a:bodyPr/>
          <a:lstStyle>
            <a:lvl1pPr marL="179388" indent="-180000">
              <a:buClr>
                <a:schemeClr val="bg1"/>
              </a:buClr>
              <a:buFont typeface="Arial" panose="020B0604020202020204" pitchFamily="34" charset="0"/>
              <a:buChar char="•"/>
              <a:tabLst/>
              <a:defRPr sz="1600" b="0" i="0">
                <a:solidFill>
                  <a:schemeClr val="bg1"/>
                </a:solidFill>
                <a:latin typeface="Precisely Light" pitchFamily="2" charset="0"/>
              </a:defRPr>
            </a:lvl1pPr>
            <a:lvl2pPr marL="360363" indent="-180975">
              <a:buClr>
                <a:schemeClr val="bg1"/>
              </a:buClr>
              <a:tabLst/>
              <a:defRPr sz="1500" b="0" i="0">
                <a:solidFill>
                  <a:schemeClr val="bg1"/>
                </a:solidFill>
                <a:latin typeface="Precisely Light" pitchFamily="2" charset="0"/>
              </a:defRPr>
            </a:lvl2pPr>
            <a:lvl3pPr>
              <a:buClr>
                <a:schemeClr val="bg1"/>
              </a:buClr>
              <a:defRPr sz="1400" b="0" i="0">
                <a:solidFill>
                  <a:schemeClr val="bg1"/>
                </a:solidFill>
                <a:latin typeface="Precisely Light" pitchFamily="2" charset="0"/>
              </a:defRPr>
            </a:lvl3pPr>
            <a:lvl4pPr>
              <a:buClr>
                <a:schemeClr val="bg1"/>
              </a:buClr>
              <a:defRPr sz="1300" b="0" i="0">
                <a:solidFill>
                  <a:schemeClr val="bg1"/>
                </a:solidFill>
                <a:latin typeface="Precisely Light" pitchFamily="2" charset="0"/>
              </a:defRPr>
            </a:lvl4pPr>
            <a:lvl5pPr>
              <a:buClr>
                <a:schemeClr val="bg1"/>
              </a:buClr>
              <a:defRPr sz="1200" b="0" i="0">
                <a:solidFill>
                  <a:schemeClr val="bg1"/>
                </a:solidFill>
                <a:latin typeface="Precisely Light" pitchFamily="2" charset="0"/>
              </a:defRPr>
            </a:lvl5pPr>
            <a:lvl6pPr marL="1079500" indent="-179388">
              <a:buClr>
                <a:schemeClr val="bg1"/>
              </a:buClr>
              <a:tabLst/>
              <a:defRPr sz="1100" b="0">
                <a:solidFill>
                  <a:schemeClr val="bg1"/>
                </a:solidFill>
              </a:defRPr>
            </a:lvl6pPr>
            <a:lvl7pPr marL="1258888" indent="-179388">
              <a:buClr>
                <a:schemeClr val="bg1"/>
              </a:buClr>
              <a:tabLst/>
              <a:defRPr sz="1000" b="0">
                <a:solidFill>
                  <a:schemeClr val="bg1"/>
                </a:solidFill>
              </a:defRPr>
            </a:lvl7pPr>
            <a:lvl8pPr marL="1439863" indent="-179388">
              <a:buClr>
                <a:schemeClr val="bg1"/>
              </a:buClr>
              <a:tabLst/>
              <a:defRPr sz="900" b="0">
                <a:solidFill>
                  <a:schemeClr val="bg1"/>
                </a:solidFill>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1" name="Text Placeholder 3">
            <a:extLst>
              <a:ext uri="{FF2B5EF4-FFF2-40B4-BE49-F238E27FC236}">
                <a16:creationId xmlns:a16="http://schemas.microsoft.com/office/drawing/2014/main" id="{35F485D2-2D3F-894B-843F-96432A9C8771}"/>
              </a:ext>
            </a:extLst>
          </p:cNvPr>
          <p:cNvSpPr>
            <a:spLocks noGrp="1"/>
          </p:cNvSpPr>
          <p:nvPr userDrawn="1">
            <p:ph type="body" sz="quarter" idx="44" hasCustomPrompt="1"/>
          </p:nvPr>
        </p:nvSpPr>
        <p:spPr>
          <a:xfrm>
            <a:off x="8481335" y="1593389"/>
            <a:ext cx="3270337" cy="1493721"/>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bg1"/>
              </a:buClr>
              <a:tabLst/>
              <a:defRPr sz="1100" b="0">
                <a:solidFill>
                  <a:schemeClr val="bg1"/>
                </a:solidFill>
              </a:defRPr>
            </a:lvl6pPr>
            <a:lvl7pPr marL="1258888" indent="-179388">
              <a:buClr>
                <a:schemeClr val="bg1"/>
              </a:buClr>
              <a:tabLst/>
              <a:defRPr sz="1000" b="0">
                <a:solidFill>
                  <a:schemeClr val="bg1"/>
                </a:solidFill>
              </a:defRPr>
            </a:lvl7pPr>
            <a:lvl8pPr marL="1439863" indent="-179388">
              <a:buClr>
                <a:schemeClr val="bg1"/>
              </a:buClr>
              <a:tabLst/>
              <a:defRPr sz="900" b="0">
                <a:solidFill>
                  <a:schemeClr val="bg1"/>
                </a:solidFill>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5" name="Text Placeholder 18">
            <a:extLst>
              <a:ext uri="{FF2B5EF4-FFF2-40B4-BE49-F238E27FC236}">
                <a16:creationId xmlns:a16="http://schemas.microsoft.com/office/drawing/2014/main" id="{77CD5BB6-5743-0440-ABCA-545A8901E2A3}"/>
              </a:ext>
            </a:extLst>
          </p:cNvPr>
          <p:cNvSpPr>
            <a:spLocks noGrp="1"/>
          </p:cNvSpPr>
          <p:nvPr userDrawn="1">
            <p:ph type="body" sz="quarter" idx="45" hasCustomPrompt="1"/>
          </p:nvPr>
        </p:nvSpPr>
        <p:spPr>
          <a:xfrm>
            <a:off x="4463251" y="3689980"/>
            <a:ext cx="3270337" cy="1318611"/>
          </a:xfrm>
        </p:spPr>
        <p:txBody>
          <a:bodyPr bIns="0" anchor="b"/>
          <a:lstStyle>
            <a:lvl1pPr marL="15875" indent="0" algn="l">
              <a:lnSpc>
                <a:spcPct val="85000"/>
              </a:lnSpc>
              <a:spcBef>
                <a:spcPts val="0"/>
              </a:spcBef>
              <a:buNone/>
              <a:tabLst/>
              <a:defRPr sz="5000" b="0" i="0">
                <a:solidFill>
                  <a:schemeClr val="tx1"/>
                </a:solidFill>
                <a:latin typeface="Precisely Light" pitchFamily="2" charset="0"/>
              </a:defRPr>
            </a:lvl1pPr>
          </a:lstStyle>
          <a:p>
            <a:pPr lvl="0"/>
            <a:r>
              <a:rPr lang="en-US" dirty="0"/>
              <a:t>EDIT TEXT</a:t>
            </a:r>
          </a:p>
        </p:txBody>
      </p:sp>
      <p:sp>
        <p:nvSpPr>
          <p:cNvPr id="46" name="Text Placeholder 18">
            <a:extLst>
              <a:ext uri="{FF2B5EF4-FFF2-40B4-BE49-F238E27FC236}">
                <a16:creationId xmlns:a16="http://schemas.microsoft.com/office/drawing/2014/main" id="{40F73458-DD29-B645-8E51-50958C5D00E4}"/>
              </a:ext>
            </a:extLst>
          </p:cNvPr>
          <p:cNvSpPr>
            <a:spLocks noGrp="1"/>
          </p:cNvSpPr>
          <p:nvPr userDrawn="1">
            <p:ph type="body" sz="quarter" idx="46" hasCustomPrompt="1"/>
          </p:nvPr>
        </p:nvSpPr>
        <p:spPr>
          <a:xfrm>
            <a:off x="8489820" y="3689980"/>
            <a:ext cx="3270337" cy="1318611"/>
          </a:xfrm>
        </p:spPr>
        <p:txBody>
          <a:bodyPr bIns="0" anchor="b"/>
          <a:lstStyle>
            <a:lvl1pPr marL="15875" indent="0" algn="l">
              <a:lnSpc>
                <a:spcPct val="85000"/>
              </a:lnSpc>
              <a:spcBef>
                <a:spcPts val="0"/>
              </a:spcBef>
              <a:buNone/>
              <a:tabLst/>
              <a:defRPr sz="5000" b="0" i="0">
                <a:solidFill>
                  <a:schemeClr val="bg1"/>
                </a:solidFill>
                <a:latin typeface="Precisely Light" pitchFamily="2" charset="0"/>
              </a:defRPr>
            </a:lvl1pPr>
          </a:lstStyle>
          <a:p>
            <a:pPr lvl="0"/>
            <a:r>
              <a:rPr lang="en-US" dirty="0"/>
              <a:t>EDIT TEXT</a:t>
            </a:r>
          </a:p>
        </p:txBody>
      </p:sp>
      <p:sp>
        <p:nvSpPr>
          <p:cNvPr id="50" name="Text Placeholder 3">
            <a:extLst>
              <a:ext uri="{FF2B5EF4-FFF2-40B4-BE49-F238E27FC236}">
                <a16:creationId xmlns:a16="http://schemas.microsoft.com/office/drawing/2014/main" id="{203C8FA8-DD7C-4F4F-8552-585B93A26C13}"/>
              </a:ext>
            </a:extLst>
          </p:cNvPr>
          <p:cNvSpPr>
            <a:spLocks noGrp="1"/>
          </p:cNvSpPr>
          <p:nvPr userDrawn="1">
            <p:ph type="body" sz="quarter" idx="47" hasCustomPrompt="1"/>
          </p:nvPr>
        </p:nvSpPr>
        <p:spPr>
          <a:xfrm>
            <a:off x="4463250" y="5034421"/>
            <a:ext cx="3270337" cy="1493721"/>
          </a:xfrm>
        </p:spPr>
        <p:txBody>
          <a:bodyPr/>
          <a:lstStyle>
            <a:lvl1pPr marL="179388"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marL="360363" indent="-180975">
              <a:buClr>
                <a:schemeClr val="accent2"/>
              </a:buClr>
              <a:tabLst/>
              <a:defRPr sz="1500" b="0" i="0">
                <a:solidFill>
                  <a:schemeClr val="tx1"/>
                </a:solidFill>
                <a:latin typeface="Precisely Light" pitchFamily="2" charset="0"/>
              </a:defRPr>
            </a:lvl2pPr>
            <a:lvl3pPr>
              <a:buClr>
                <a:schemeClr val="accent2"/>
              </a:buClr>
              <a:defRPr sz="1400" b="0" i="0">
                <a:solidFill>
                  <a:schemeClr val="tx1"/>
                </a:solidFill>
                <a:latin typeface="Precisely Light" pitchFamily="2" charset="0"/>
              </a:defRPr>
            </a:lvl3pPr>
            <a:lvl4pPr>
              <a:buClr>
                <a:schemeClr val="accent2"/>
              </a:buClr>
              <a:defRPr sz="1300" b="0" i="0">
                <a:solidFill>
                  <a:schemeClr val="tx1"/>
                </a:solidFill>
                <a:latin typeface="Precisely Light" pitchFamily="2" charset="0"/>
              </a:defRPr>
            </a:lvl4pPr>
            <a:lvl5pPr>
              <a:buClr>
                <a:schemeClr val="accent2"/>
              </a:buClr>
              <a:defRPr sz="1200" b="0" i="0">
                <a:solidFill>
                  <a:schemeClr val="tx1"/>
                </a:solidFill>
                <a:latin typeface="Precisely Light" pitchFamily="2" charset="0"/>
              </a:defRPr>
            </a:lvl5pPr>
            <a:lvl6pPr marL="1079500" indent="-179388">
              <a:buClr>
                <a:schemeClr val="bg1"/>
              </a:buClr>
              <a:tabLst/>
              <a:defRPr sz="1100" b="0">
                <a:solidFill>
                  <a:schemeClr val="bg1"/>
                </a:solidFill>
              </a:defRPr>
            </a:lvl6pPr>
            <a:lvl7pPr marL="1258888" indent="-179388">
              <a:buClr>
                <a:schemeClr val="bg1"/>
              </a:buClr>
              <a:tabLst/>
              <a:defRPr sz="1000" b="0">
                <a:solidFill>
                  <a:schemeClr val="bg1"/>
                </a:solidFill>
              </a:defRPr>
            </a:lvl7pPr>
            <a:lvl8pPr marL="1439863" indent="-179388">
              <a:buClr>
                <a:schemeClr val="bg1"/>
              </a:buClr>
              <a:tabLst/>
              <a:defRPr sz="900" b="0">
                <a:solidFill>
                  <a:schemeClr val="bg1"/>
                </a:solidFill>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1" name="Text Placeholder 3">
            <a:extLst>
              <a:ext uri="{FF2B5EF4-FFF2-40B4-BE49-F238E27FC236}">
                <a16:creationId xmlns:a16="http://schemas.microsoft.com/office/drawing/2014/main" id="{38255319-09FD-0D4B-91CF-85349F8B2C09}"/>
              </a:ext>
            </a:extLst>
          </p:cNvPr>
          <p:cNvSpPr>
            <a:spLocks noGrp="1"/>
          </p:cNvSpPr>
          <p:nvPr userDrawn="1">
            <p:ph type="body" sz="quarter" idx="48" hasCustomPrompt="1"/>
          </p:nvPr>
        </p:nvSpPr>
        <p:spPr>
          <a:xfrm>
            <a:off x="8481335" y="5034421"/>
            <a:ext cx="3270337" cy="1493721"/>
          </a:xfrm>
        </p:spPr>
        <p:txBody>
          <a:bodyPr/>
          <a:lstStyle>
            <a:lvl1pPr marL="179388" indent="-180000">
              <a:buClr>
                <a:schemeClr val="bg1"/>
              </a:buClr>
              <a:buFont typeface="Arial" panose="020B0604020202020204" pitchFamily="34" charset="0"/>
              <a:buChar char="•"/>
              <a:tabLst/>
              <a:defRPr sz="1600" b="0" i="0">
                <a:solidFill>
                  <a:schemeClr val="bg1"/>
                </a:solidFill>
                <a:latin typeface="Precisely Light" pitchFamily="2" charset="0"/>
              </a:defRPr>
            </a:lvl1pPr>
            <a:lvl2pPr marL="360363" indent="-180975">
              <a:buClr>
                <a:schemeClr val="bg1"/>
              </a:buClr>
              <a:tabLst/>
              <a:defRPr sz="1500" b="0" i="0">
                <a:solidFill>
                  <a:schemeClr val="bg1"/>
                </a:solidFill>
                <a:latin typeface="Precisely Light" pitchFamily="2" charset="0"/>
              </a:defRPr>
            </a:lvl2pPr>
            <a:lvl3pPr>
              <a:buClr>
                <a:schemeClr val="bg1"/>
              </a:buClr>
              <a:defRPr sz="1400" b="0" i="0">
                <a:solidFill>
                  <a:schemeClr val="bg1"/>
                </a:solidFill>
                <a:latin typeface="Precisely Light" pitchFamily="2" charset="0"/>
              </a:defRPr>
            </a:lvl3pPr>
            <a:lvl4pPr>
              <a:buClr>
                <a:schemeClr val="bg1"/>
              </a:buClr>
              <a:defRPr sz="1300" b="0" i="0">
                <a:solidFill>
                  <a:schemeClr val="bg1"/>
                </a:solidFill>
                <a:latin typeface="Precisely Light" pitchFamily="2" charset="0"/>
              </a:defRPr>
            </a:lvl4pPr>
            <a:lvl5pPr>
              <a:buClr>
                <a:schemeClr val="bg1"/>
              </a:buClr>
              <a:defRPr sz="1200" b="0" i="0">
                <a:solidFill>
                  <a:schemeClr val="bg1"/>
                </a:solidFill>
                <a:latin typeface="Precisely Light" pitchFamily="2" charset="0"/>
              </a:defRPr>
            </a:lvl5pPr>
            <a:lvl6pPr marL="1079500" indent="-179388">
              <a:buClr>
                <a:schemeClr val="bg1"/>
              </a:buClr>
              <a:tabLst/>
              <a:defRPr sz="1100" b="0">
                <a:solidFill>
                  <a:schemeClr val="bg1"/>
                </a:solidFill>
              </a:defRPr>
            </a:lvl6pPr>
            <a:lvl7pPr marL="1258888" indent="-179388">
              <a:buClr>
                <a:schemeClr val="bg1"/>
              </a:buClr>
              <a:tabLst/>
              <a:defRPr sz="1000" b="0">
                <a:solidFill>
                  <a:schemeClr val="bg1"/>
                </a:solidFill>
              </a:defRPr>
            </a:lvl7pPr>
            <a:lvl8pPr marL="1439863" indent="-179388">
              <a:buClr>
                <a:schemeClr val="bg1"/>
              </a:buClr>
              <a:tabLst/>
              <a:defRPr sz="900" b="0">
                <a:solidFill>
                  <a:schemeClr val="bg1"/>
                </a:solidFill>
              </a:defRPr>
            </a:lvl8pPr>
            <a:lvl9pPr marL="1619250" indent="-179388">
              <a:tabLst/>
              <a:defRPr sz="800" b="1">
                <a:solidFill>
                  <a:schemeClr val="tx1"/>
                </a:solidFill>
              </a:defRPr>
            </a:lvl9pPr>
          </a:lstStyle>
          <a:p>
            <a:pPr lvl="0"/>
            <a:r>
              <a:rPr lang="en-GB" dirty="0"/>
              <a:t>Click to edit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24" name="Freeform 23">
            <a:extLst>
              <a:ext uri="{FF2B5EF4-FFF2-40B4-BE49-F238E27FC236}">
                <a16:creationId xmlns:a16="http://schemas.microsoft.com/office/drawing/2014/main" id="{6BD5A1DC-950D-A340-8CFB-7B12DA757425}"/>
              </a:ext>
            </a:extLst>
          </p:cNvPr>
          <p:cNvSpPr/>
          <p:nvPr/>
        </p:nvSpPr>
        <p:spPr>
          <a:xfrm>
            <a:off x="11761212" y="6330013"/>
            <a:ext cx="223253" cy="223222"/>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solidFill>
            <a:schemeClr val="bg1"/>
          </a:solidFill>
          <a:ln w="6380" cap="flat">
            <a:noFill/>
            <a:prstDash val="solid"/>
            <a:miter/>
          </a:ln>
        </p:spPr>
        <p:txBody>
          <a:bodyPr rtlCol="0" anchor="ctr"/>
          <a:lstStyle/>
          <a:p>
            <a:endParaRPr lang="en-US" b="0" i="0" dirty="0">
              <a:latin typeface="Precisely" pitchFamily="2" charset="0"/>
            </a:endParaRPr>
          </a:p>
        </p:txBody>
      </p:sp>
      <p:sp>
        <p:nvSpPr>
          <p:cNvPr id="31" name="Freeform 30">
            <a:extLst>
              <a:ext uri="{FF2B5EF4-FFF2-40B4-BE49-F238E27FC236}">
                <a16:creationId xmlns:a16="http://schemas.microsoft.com/office/drawing/2014/main" id="{5C0A3C58-08A3-0D4B-B80F-7358F74867C8}"/>
              </a:ext>
            </a:extLst>
          </p:cNvPr>
          <p:cNvSpPr/>
          <p:nvPr/>
        </p:nvSpPr>
        <p:spPr>
          <a:xfrm>
            <a:off x="11706254" y="6333812"/>
            <a:ext cx="55228" cy="326964"/>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solidFill>
            <a:schemeClr val="bg1"/>
          </a:solidFill>
          <a:ln w="6380" cap="flat">
            <a:noFill/>
            <a:prstDash val="solid"/>
            <a:miter/>
          </a:ln>
        </p:spPr>
        <p:txBody>
          <a:bodyPr rtlCol="0" anchor="ctr"/>
          <a:lstStyle/>
          <a:p>
            <a:endParaRPr lang="en-US" b="0" i="0" dirty="0">
              <a:latin typeface="Precisely" pitchFamily="2" charset="0"/>
            </a:endParaRPr>
          </a:p>
        </p:txBody>
      </p:sp>
      <p:sp>
        <p:nvSpPr>
          <p:cNvPr id="34" name="Footer Placeholder 4">
            <a:extLst>
              <a:ext uri="{FF2B5EF4-FFF2-40B4-BE49-F238E27FC236}">
                <a16:creationId xmlns:a16="http://schemas.microsoft.com/office/drawing/2014/main" id="{912C8C41-0D70-6D4B-9701-6B3441919BE7}"/>
              </a:ext>
            </a:extLst>
          </p:cNvPr>
          <p:cNvSpPr>
            <a:spLocks noGrp="1"/>
          </p:cNvSpPr>
          <p:nvPr userDrawn="1">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37" name="Slide Number Placeholder 5">
            <a:extLst>
              <a:ext uri="{FF2B5EF4-FFF2-40B4-BE49-F238E27FC236}">
                <a16:creationId xmlns:a16="http://schemas.microsoft.com/office/drawing/2014/main" id="{9B01A9D9-6962-894D-A0AD-49C7D718CC62}"/>
              </a:ext>
            </a:extLst>
          </p:cNvPr>
          <p:cNvSpPr>
            <a:spLocks noGrp="1"/>
          </p:cNvSpPr>
          <p:nvPr userDrawn="1">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Tree>
    <p:extLst>
      <p:ext uri="{BB962C8B-B14F-4D97-AF65-F5344CB8AC3E}">
        <p14:creationId xmlns:p14="http://schemas.microsoft.com/office/powerpoint/2010/main" val="23585919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5110">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Agenda slide">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dirty="0"/>
              <a:t>Agenda slide</a:t>
            </a:r>
          </a:p>
        </p:txBody>
      </p:sp>
      <p:sp>
        <p:nvSpPr>
          <p:cNvPr id="12" name="Text Placeholder 3">
            <a:extLst>
              <a:ext uri="{FF2B5EF4-FFF2-40B4-BE49-F238E27FC236}">
                <a16:creationId xmlns:a16="http://schemas.microsoft.com/office/drawing/2014/main" id="{7894EA0B-5E08-254D-9E8C-972EA67858A5}"/>
              </a:ext>
            </a:extLst>
          </p:cNvPr>
          <p:cNvSpPr>
            <a:spLocks noGrp="1"/>
          </p:cNvSpPr>
          <p:nvPr>
            <p:ph type="body" sz="quarter" idx="15"/>
          </p:nvPr>
        </p:nvSpPr>
        <p:spPr>
          <a:xfrm>
            <a:off x="530065" y="1699793"/>
            <a:ext cx="4748073" cy="4096208"/>
          </a:xfrm>
        </p:spPr>
        <p:txBody>
          <a:bodyPr/>
          <a:lstStyle>
            <a:lvl1pPr marL="180000"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a:defRPr sz="1600"/>
            </a:lvl2pPr>
            <a:lvl3pPr>
              <a:defRPr sz="1400"/>
            </a:lvl3pPr>
            <a:lvl4pPr>
              <a:defRPr sz="1200"/>
            </a:lvl4pPr>
            <a:lvl5pPr>
              <a:defRPr sz="1200"/>
            </a:lvl5pPr>
            <a:lvl6pPr marL="1079500" indent="-179388">
              <a:tabLst/>
              <a:defRPr sz="1100"/>
            </a:lvl6pPr>
            <a:lvl7pPr marL="1258888" indent="-179388">
              <a:tabLst/>
              <a:defRPr sz="1000"/>
            </a:lvl7pPr>
            <a:lvl8pPr marL="1439863" indent="-179388">
              <a:tabLst/>
              <a:defRPr sz="900"/>
            </a:lvl8pPr>
            <a:lvl9pPr marL="1619250" indent="-179388">
              <a:tabLst/>
              <a:defRPr sz="800"/>
            </a:lvl9pPr>
          </a:lstStyle>
          <a:p>
            <a:pPr lvl="0"/>
            <a:r>
              <a:rPr lang="en-US"/>
              <a:t>Click to edit Master text styles</a:t>
            </a:r>
          </a:p>
        </p:txBody>
      </p:sp>
      <p:sp>
        <p:nvSpPr>
          <p:cNvPr id="15" name="Text Placeholder 3">
            <a:extLst>
              <a:ext uri="{FF2B5EF4-FFF2-40B4-BE49-F238E27FC236}">
                <a16:creationId xmlns:a16="http://schemas.microsoft.com/office/drawing/2014/main" id="{D13B8CBA-1C72-3C46-A322-A5AEDC10B5ED}"/>
              </a:ext>
            </a:extLst>
          </p:cNvPr>
          <p:cNvSpPr>
            <a:spLocks noGrp="1"/>
          </p:cNvSpPr>
          <p:nvPr>
            <p:ph type="body" sz="quarter" idx="23"/>
          </p:nvPr>
        </p:nvSpPr>
        <p:spPr>
          <a:xfrm>
            <a:off x="6473665" y="1699793"/>
            <a:ext cx="4748073" cy="4096208"/>
          </a:xfrm>
        </p:spPr>
        <p:txBody>
          <a:bodyPr/>
          <a:lstStyle>
            <a:lvl1pPr marL="180000" indent="-180000">
              <a:buClr>
                <a:schemeClr val="accent2"/>
              </a:buClr>
              <a:buFont typeface="Arial" panose="020B0604020202020204" pitchFamily="34" charset="0"/>
              <a:buChar char="•"/>
              <a:tabLst/>
              <a:defRPr sz="1600" b="0" i="0">
                <a:solidFill>
                  <a:schemeClr val="tx1"/>
                </a:solidFill>
                <a:latin typeface="Precisely Light" pitchFamily="2" charset="0"/>
              </a:defRPr>
            </a:lvl1pPr>
            <a:lvl2pPr>
              <a:defRPr sz="1600"/>
            </a:lvl2pPr>
            <a:lvl3pPr>
              <a:defRPr sz="1400"/>
            </a:lvl3pPr>
            <a:lvl4pPr>
              <a:defRPr sz="1200"/>
            </a:lvl4pPr>
            <a:lvl5pPr>
              <a:defRPr sz="1200"/>
            </a:lvl5pPr>
            <a:lvl6pPr marL="1079500" indent="-179388">
              <a:tabLst/>
              <a:defRPr sz="1100"/>
            </a:lvl6pPr>
            <a:lvl7pPr marL="1258888" indent="-179388">
              <a:tabLst/>
              <a:defRPr sz="1000"/>
            </a:lvl7pPr>
            <a:lvl8pPr marL="1439863" indent="-179388">
              <a:tabLst/>
              <a:defRPr sz="900"/>
            </a:lvl8pPr>
            <a:lvl9pPr marL="1619250" indent="-179388">
              <a:tabLst/>
              <a:defRPr sz="800"/>
            </a:lvl9pPr>
          </a:lstStyle>
          <a:p>
            <a:pPr lvl="0"/>
            <a:r>
              <a:rPr lang="en-US"/>
              <a:t>Click to edit Master text styles</a:t>
            </a:r>
          </a:p>
        </p:txBody>
      </p:sp>
      <p:sp>
        <p:nvSpPr>
          <p:cNvPr id="14" name="Footer Placeholder 4">
            <a:extLst>
              <a:ext uri="{FF2B5EF4-FFF2-40B4-BE49-F238E27FC236}">
                <a16:creationId xmlns:a16="http://schemas.microsoft.com/office/drawing/2014/main" id="{0866EA81-F840-FF4E-8A89-DA9F1F00A16C}"/>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16" name="Slide Number Placeholder 5">
            <a:extLst>
              <a:ext uri="{FF2B5EF4-FFF2-40B4-BE49-F238E27FC236}">
                <a16:creationId xmlns:a16="http://schemas.microsoft.com/office/drawing/2014/main" id="{C8733895-B57C-C145-AE3B-457C31729F5A}"/>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grpSp>
        <p:nvGrpSpPr>
          <p:cNvPr id="18" name="Group 17">
            <a:extLst>
              <a:ext uri="{FF2B5EF4-FFF2-40B4-BE49-F238E27FC236}">
                <a16:creationId xmlns:a16="http://schemas.microsoft.com/office/drawing/2014/main" id="{01C3EE8D-3D14-F440-B0B0-B04EEB3806E8}"/>
              </a:ext>
            </a:extLst>
          </p:cNvPr>
          <p:cNvGrpSpPr/>
          <p:nvPr userDrawn="1"/>
        </p:nvGrpSpPr>
        <p:grpSpPr>
          <a:xfrm>
            <a:off x="11706254" y="6330013"/>
            <a:ext cx="278211" cy="330763"/>
            <a:chOff x="12902744" y="3817890"/>
            <a:chExt cx="268754" cy="319520"/>
          </a:xfrm>
          <a:solidFill>
            <a:schemeClr val="accent2"/>
          </a:solidFill>
        </p:grpSpPr>
        <p:sp>
          <p:nvSpPr>
            <p:cNvPr id="19" name="Freeform 18">
              <a:extLst>
                <a:ext uri="{FF2B5EF4-FFF2-40B4-BE49-F238E27FC236}">
                  <a16:creationId xmlns:a16="http://schemas.microsoft.com/office/drawing/2014/main" id="{BF96C0CA-67A8-5148-894F-2E6FC6D44D81}"/>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dirty="0">
                <a:latin typeface="Precisely" pitchFamily="2" charset="0"/>
              </a:endParaRPr>
            </a:p>
          </p:txBody>
        </p:sp>
        <p:sp>
          <p:nvSpPr>
            <p:cNvPr id="20" name="Freeform 19">
              <a:extLst>
                <a:ext uri="{FF2B5EF4-FFF2-40B4-BE49-F238E27FC236}">
                  <a16:creationId xmlns:a16="http://schemas.microsoft.com/office/drawing/2014/main" id="{CFD0F2C5-B4D5-6641-9D78-9E09E27D1342}"/>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dirty="0">
                <a:latin typeface="Precisely" pitchFamily="2" charset="0"/>
              </a:endParaRPr>
            </a:p>
          </p:txBody>
        </p:sp>
      </p:grpSp>
    </p:spTree>
    <p:extLst>
      <p:ext uri="{BB962C8B-B14F-4D97-AF65-F5344CB8AC3E}">
        <p14:creationId xmlns:p14="http://schemas.microsoft.com/office/powerpoint/2010/main" val="3040186062"/>
      </p:ext>
    </p:extLst>
  </p:cSld>
  <p:clrMapOvr>
    <a:masterClrMapping/>
  </p:clrMapOvr>
  <p:extLst>
    <p:ext uri="{DCECCB84-F9BA-43D5-87BE-67443E8EF086}">
      <p15:sldGuideLst xmlns:p15="http://schemas.microsoft.com/office/powerpoint/2012/main">
        <p15:guide id="1" orient="horz" pos="1207">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2_Agenda slide">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516AF373-1DE4-7C43-90E7-96D5B13C3A33}"/>
              </a:ext>
            </a:extLst>
          </p:cNvPr>
          <p:cNvSpPr>
            <a:spLocks noGrp="1"/>
          </p:cNvSpPr>
          <p:nvPr>
            <p:ph type="pic" sz="quarter" idx="24" hasCustomPrompt="1"/>
          </p:nvPr>
        </p:nvSpPr>
        <p:spPr>
          <a:xfrm>
            <a:off x="6096000" y="0"/>
            <a:ext cx="6096000" cy="6858001"/>
          </a:xfrm>
          <a:custGeom>
            <a:avLst/>
            <a:gdLst>
              <a:gd name="connsiteX0" fmla="*/ 5776839 w 6096000"/>
              <a:gd name="connsiteY0" fmla="*/ 6385524 h 6858001"/>
              <a:gd name="connsiteX1" fmla="*/ 5832947 w 6096000"/>
              <a:gd name="connsiteY1" fmla="*/ 6441624 h 6858001"/>
              <a:gd name="connsiteX2" fmla="*/ 5776839 w 6096000"/>
              <a:gd name="connsiteY2" fmla="*/ 6497725 h 6858001"/>
              <a:gd name="connsiteX3" fmla="*/ 5720730 w 6096000"/>
              <a:gd name="connsiteY3" fmla="*/ 6441624 h 6858001"/>
              <a:gd name="connsiteX4" fmla="*/ 5776839 w 6096000"/>
              <a:gd name="connsiteY4" fmla="*/ 6385524 h 6858001"/>
              <a:gd name="connsiteX5" fmla="*/ 5776839 w 6096000"/>
              <a:gd name="connsiteY5" fmla="*/ 6330013 h 6858001"/>
              <a:gd name="connsiteX6" fmla="*/ 5673984 w 6096000"/>
              <a:gd name="connsiteY6" fmla="*/ 6398181 h 6858001"/>
              <a:gd name="connsiteX7" fmla="*/ 5665482 w 6096000"/>
              <a:gd name="connsiteY7" fmla="*/ 6440287 h 6858001"/>
              <a:gd name="connsiteX8" fmla="*/ 5665482 w 6096000"/>
              <a:gd name="connsiteY8" fmla="*/ 6333812 h 6858001"/>
              <a:gd name="connsiteX9" fmla="*/ 5610254 w 6096000"/>
              <a:gd name="connsiteY9" fmla="*/ 6333812 h 6858001"/>
              <a:gd name="connsiteX10" fmla="*/ 5610254 w 6096000"/>
              <a:gd name="connsiteY10" fmla="*/ 6660776 h 6858001"/>
              <a:gd name="connsiteX11" fmla="*/ 5665482 w 6096000"/>
              <a:gd name="connsiteY11" fmla="*/ 6660776 h 6858001"/>
              <a:gd name="connsiteX12" fmla="*/ 5665482 w 6096000"/>
              <a:gd name="connsiteY12" fmla="*/ 6442962 h 6858001"/>
              <a:gd name="connsiteX13" fmla="*/ 5673984 w 6096000"/>
              <a:gd name="connsiteY13" fmla="*/ 6485068 h 6858001"/>
              <a:gd name="connsiteX14" fmla="*/ 5776839 w 6096000"/>
              <a:gd name="connsiteY14" fmla="*/ 6553235 h 6858001"/>
              <a:gd name="connsiteX15" fmla="*/ 5888465 w 6096000"/>
              <a:gd name="connsiteY15" fmla="*/ 6441624 h 6858001"/>
              <a:gd name="connsiteX16" fmla="*/ 5776839 w 6096000"/>
              <a:gd name="connsiteY16" fmla="*/ 6330013 h 6858001"/>
              <a:gd name="connsiteX17" fmla="*/ 0 w 6096000"/>
              <a:gd name="connsiteY17" fmla="*/ 0 h 6858001"/>
              <a:gd name="connsiteX18" fmla="*/ 6096000 w 6096000"/>
              <a:gd name="connsiteY18" fmla="*/ 0 h 6858001"/>
              <a:gd name="connsiteX19" fmla="*/ 6096000 w 6096000"/>
              <a:gd name="connsiteY19" fmla="*/ 6858001 h 6858001"/>
              <a:gd name="connsiteX20" fmla="*/ 0 w 6096000"/>
              <a:gd name="connsiteY20"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96000" h="6858001">
                <a:moveTo>
                  <a:pt x="5776839" y="6385524"/>
                </a:moveTo>
                <a:cubicBezTo>
                  <a:pt x="5807828" y="6385524"/>
                  <a:pt x="5832947" y="6410640"/>
                  <a:pt x="5832947" y="6441624"/>
                </a:cubicBezTo>
                <a:cubicBezTo>
                  <a:pt x="5832947" y="6472599"/>
                  <a:pt x="5807828" y="6497725"/>
                  <a:pt x="5776839" y="6497725"/>
                </a:cubicBezTo>
                <a:cubicBezTo>
                  <a:pt x="5745850" y="6497725"/>
                  <a:pt x="5720730" y="6472609"/>
                  <a:pt x="5720730" y="6441624"/>
                </a:cubicBezTo>
                <a:cubicBezTo>
                  <a:pt x="5720730" y="6410640"/>
                  <a:pt x="5745850" y="6385524"/>
                  <a:pt x="5776839" y="6385524"/>
                </a:cubicBezTo>
                <a:close/>
                <a:moveTo>
                  <a:pt x="5776839" y="6330013"/>
                </a:moveTo>
                <a:cubicBezTo>
                  <a:pt x="5730603" y="6330013"/>
                  <a:pt x="5690931" y="6358122"/>
                  <a:pt x="5673984" y="6398181"/>
                </a:cubicBezTo>
                <a:lnTo>
                  <a:pt x="5665482" y="6440287"/>
                </a:lnTo>
                <a:lnTo>
                  <a:pt x="5665482" y="6333812"/>
                </a:lnTo>
                <a:lnTo>
                  <a:pt x="5610254" y="6333812"/>
                </a:lnTo>
                <a:lnTo>
                  <a:pt x="5610254" y="6660776"/>
                </a:lnTo>
                <a:lnTo>
                  <a:pt x="5665482" y="6660776"/>
                </a:lnTo>
                <a:lnTo>
                  <a:pt x="5665482" y="6442962"/>
                </a:lnTo>
                <a:lnTo>
                  <a:pt x="5673984" y="6485068"/>
                </a:lnTo>
                <a:cubicBezTo>
                  <a:pt x="5690931" y="6525127"/>
                  <a:pt x="5730603" y="6553235"/>
                  <a:pt x="5776839" y="6553235"/>
                </a:cubicBezTo>
                <a:cubicBezTo>
                  <a:pt x="5838487" y="6553235"/>
                  <a:pt x="5888465" y="6503264"/>
                  <a:pt x="5888465" y="6441624"/>
                </a:cubicBezTo>
                <a:cubicBezTo>
                  <a:pt x="5888455" y="6379985"/>
                  <a:pt x="5838487" y="6330013"/>
                  <a:pt x="5776839" y="6330013"/>
                </a:cubicBezTo>
                <a:close/>
                <a:moveTo>
                  <a:pt x="0" y="0"/>
                </a:moveTo>
                <a:lnTo>
                  <a:pt x="6096000" y="0"/>
                </a:lnTo>
                <a:lnTo>
                  <a:pt x="6096000" y="6858001"/>
                </a:lnTo>
                <a:lnTo>
                  <a:pt x="0" y="6858001"/>
                </a:lnTo>
                <a:close/>
              </a:path>
            </a:pathLst>
          </a:custGeom>
          <a:blipFill>
            <a:blip r:embed="rId2"/>
            <a:stretch>
              <a:fillRect/>
            </a:stretch>
          </a:blipFill>
        </p:spPr>
        <p:txBody>
          <a:bodyPr wrap="square" tIns="108000">
            <a:noAutofit/>
          </a:bodyPr>
          <a:lstStyle>
            <a:lvl1pPr marL="0" indent="0" algn="ctr">
              <a:buFontTx/>
              <a:buNone/>
              <a:defRPr sz="1050">
                <a:solidFill>
                  <a:schemeClr val="bg1"/>
                </a:solidFill>
              </a:defRPr>
            </a:lvl1pPr>
          </a:lstStyle>
          <a:p>
            <a:r>
              <a:rPr lang="en-US" dirty="0"/>
              <a:t>Click icon to insert image</a:t>
            </a:r>
          </a:p>
        </p:txBody>
      </p:sp>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10689385"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dirty="0"/>
              <a:t>Agenda slide (short)</a:t>
            </a:r>
          </a:p>
        </p:txBody>
      </p:sp>
      <p:sp>
        <p:nvSpPr>
          <p:cNvPr id="12" name="Text Placeholder 3">
            <a:extLst>
              <a:ext uri="{FF2B5EF4-FFF2-40B4-BE49-F238E27FC236}">
                <a16:creationId xmlns:a16="http://schemas.microsoft.com/office/drawing/2014/main" id="{7894EA0B-5E08-254D-9E8C-972EA67858A5}"/>
              </a:ext>
            </a:extLst>
          </p:cNvPr>
          <p:cNvSpPr>
            <a:spLocks noGrp="1"/>
          </p:cNvSpPr>
          <p:nvPr>
            <p:ph type="body" sz="quarter" idx="15"/>
          </p:nvPr>
        </p:nvSpPr>
        <p:spPr>
          <a:xfrm>
            <a:off x="530065" y="1699793"/>
            <a:ext cx="4748073" cy="4096208"/>
          </a:xfrm>
        </p:spPr>
        <p:txBody>
          <a:bodyPr/>
          <a:lstStyle>
            <a:lvl1pPr marL="179388" indent="-179388">
              <a:buClr>
                <a:schemeClr val="accent2"/>
              </a:buClr>
              <a:buFont typeface="Arial" panose="020B0604020202020204" pitchFamily="34" charset="0"/>
              <a:buChar char="•"/>
              <a:tabLst>
                <a:tab pos="2036763" algn="l"/>
              </a:tabLst>
              <a:defRPr sz="2400" b="0" i="0">
                <a:solidFill>
                  <a:schemeClr val="tx1"/>
                </a:solidFill>
                <a:latin typeface="Precisely Light" pitchFamily="2" charset="0"/>
              </a:defRPr>
            </a:lvl1pPr>
            <a:lvl2pPr>
              <a:defRPr sz="1600"/>
            </a:lvl2pPr>
            <a:lvl3pPr>
              <a:defRPr sz="1400"/>
            </a:lvl3pPr>
            <a:lvl4pPr>
              <a:defRPr sz="1200"/>
            </a:lvl4pPr>
            <a:lvl5pPr>
              <a:defRPr sz="1200"/>
            </a:lvl5pPr>
            <a:lvl6pPr marL="1079500" indent="-179388">
              <a:tabLst/>
              <a:defRPr sz="1100"/>
            </a:lvl6pPr>
            <a:lvl7pPr marL="1258888" indent="-179388">
              <a:tabLst/>
              <a:defRPr sz="1000"/>
            </a:lvl7pPr>
            <a:lvl8pPr marL="1439863" indent="-179388">
              <a:tabLst/>
              <a:defRPr sz="900"/>
            </a:lvl8pPr>
            <a:lvl9pPr marL="1619250" indent="-179388">
              <a:tabLst/>
              <a:defRPr sz="800"/>
            </a:lvl9pPr>
          </a:lstStyle>
          <a:p>
            <a:pPr lvl="0"/>
            <a:r>
              <a:rPr lang="en-US"/>
              <a:t>Click to edit Master text styles</a:t>
            </a:r>
          </a:p>
        </p:txBody>
      </p:sp>
      <p:sp>
        <p:nvSpPr>
          <p:cNvPr id="14" name="Footer Placeholder 4">
            <a:extLst>
              <a:ext uri="{FF2B5EF4-FFF2-40B4-BE49-F238E27FC236}">
                <a16:creationId xmlns:a16="http://schemas.microsoft.com/office/drawing/2014/main" id="{0866EA81-F840-FF4E-8A89-DA9F1F00A16C}"/>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16" name="Slide Number Placeholder 5">
            <a:extLst>
              <a:ext uri="{FF2B5EF4-FFF2-40B4-BE49-F238E27FC236}">
                <a16:creationId xmlns:a16="http://schemas.microsoft.com/office/drawing/2014/main" id="{C8733895-B57C-C145-AE3B-457C31729F5A}"/>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Tree>
    <p:extLst>
      <p:ext uri="{BB962C8B-B14F-4D97-AF65-F5344CB8AC3E}">
        <p14:creationId xmlns:p14="http://schemas.microsoft.com/office/powerpoint/2010/main" val="3321815473"/>
      </p:ext>
    </p:extLst>
  </p:cSld>
  <p:clrMapOvr>
    <a:masterClrMapping/>
  </p:clrMapOvr>
  <p:extLst>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ext and 1/3 image  ">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FB75669-ACF3-FF49-9469-338B02E14DC8}"/>
              </a:ext>
            </a:extLst>
          </p:cNvPr>
          <p:cNvSpPr>
            <a:spLocks noGrp="1"/>
          </p:cNvSpPr>
          <p:nvPr userDrawn="1">
            <p:ph type="ctrTitle" hasCustomPrompt="1"/>
          </p:nvPr>
        </p:nvSpPr>
        <p:spPr>
          <a:xfrm>
            <a:off x="540588" y="621647"/>
            <a:ext cx="7272153" cy="637426"/>
          </a:xfrm>
        </p:spPr>
        <p:txBody>
          <a:bodyPr anchor="t"/>
          <a:lstStyle>
            <a:lvl1pPr algn="l">
              <a:defRPr lang="en-GB" sz="4000" b="0" i="0" kern="1200" dirty="0" smtClean="0">
                <a:solidFill>
                  <a:schemeClr val="tx1"/>
                </a:solidFill>
                <a:latin typeface="Precisely Bold" panose="00000800000000000000" pitchFamily="2" charset="0"/>
                <a:ea typeface="+mj-ea"/>
                <a:cs typeface="+mj-cs"/>
              </a:defRPr>
            </a:lvl1pPr>
          </a:lstStyle>
          <a:p>
            <a:r>
              <a:rPr lang="en-GB" dirty="0"/>
              <a:t>Text and 1/3 image  </a:t>
            </a:r>
          </a:p>
        </p:txBody>
      </p:sp>
      <p:sp>
        <p:nvSpPr>
          <p:cNvPr id="14" name="Footer Placeholder 4">
            <a:extLst>
              <a:ext uri="{FF2B5EF4-FFF2-40B4-BE49-F238E27FC236}">
                <a16:creationId xmlns:a16="http://schemas.microsoft.com/office/drawing/2014/main" id="{0866EA81-F840-FF4E-8A89-DA9F1F00A16C}"/>
              </a:ext>
            </a:extLst>
          </p:cNvPr>
          <p:cNvSpPr>
            <a:spLocks noGrp="1"/>
          </p:cNvSpPr>
          <p:nvPr>
            <p:ph type="ftr" sz="quarter" idx="11"/>
          </p:nvPr>
        </p:nvSpPr>
        <p:spPr>
          <a:xfrm>
            <a:off x="530064" y="6439382"/>
            <a:ext cx="4114800" cy="237270"/>
          </a:xfrm>
        </p:spPr>
        <p:txBody>
          <a:bodyPr anchor="t"/>
          <a:lstStyle>
            <a:lvl1pPr algn="l">
              <a:defRPr kumimoji="0" lang="en-US" sz="1050" b="0" i="0" u="none" strike="noStrike" kern="1200" cap="none" spc="0" normalizeH="0" baseline="0" dirty="0">
                <a:ln>
                  <a:noFill/>
                </a:ln>
                <a:solidFill>
                  <a:srgbClr val="000000"/>
                </a:solidFill>
                <a:effectLst/>
                <a:uLnTx/>
                <a:uFillTx/>
                <a:latin typeface="Precisely Light" pitchFamily="2" charset="0"/>
                <a:ea typeface="+mn-ea"/>
                <a:cs typeface="+mn-cs"/>
              </a:defRPr>
            </a:lvl1pPr>
          </a:lstStyle>
          <a:p>
            <a:r>
              <a:rPr lang="en-GB"/>
              <a:t>Presentation name </a:t>
            </a:r>
          </a:p>
        </p:txBody>
      </p:sp>
      <p:sp>
        <p:nvSpPr>
          <p:cNvPr id="16" name="Slide Number Placeholder 5">
            <a:extLst>
              <a:ext uri="{FF2B5EF4-FFF2-40B4-BE49-F238E27FC236}">
                <a16:creationId xmlns:a16="http://schemas.microsoft.com/office/drawing/2014/main" id="{C8733895-B57C-C145-AE3B-457C31729F5A}"/>
              </a:ext>
            </a:extLst>
          </p:cNvPr>
          <p:cNvSpPr>
            <a:spLocks noGrp="1"/>
          </p:cNvSpPr>
          <p:nvPr>
            <p:ph type="sldNum" sz="quarter" idx="12"/>
          </p:nvPr>
        </p:nvSpPr>
        <p:spPr>
          <a:xfrm>
            <a:off x="0" y="6446401"/>
            <a:ext cx="411846" cy="277444"/>
          </a:xfrm>
        </p:spPr>
        <p:txBody>
          <a:bodyPr anchor="t"/>
          <a:lstStyle>
            <a:lvl1pPr algn="r">
              <a:defRPr kumimoji="0" lang="en-US" sz="1050" b="0" i="0" u="none" strike="noStrike" kern="1200" cap="none" spc="0" normalizeH="0" baseline="0" smtClean="0">
                <a:ln>
                  <a:noFill/>
                </a:ln>
                <a:solidFill>
                  <a:schemeClr val="tx1"/>
                </a:solidFill>
                <a:effectLst/>
                <a:uLnTx/>
                <a:uFillTx/>
                <a:latin typeface="Precisely Light" pitchFamily="2" charset="0"/>
                <a:ea typeface="+mn-ea"/>
                <a:cs typeface="+mn-cs"/>
              </a:defRPr>
            </a:lvl1p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a:t>
            </a:fld>
            <a:endParaRPr lang="en-GB" dirty="0"/>
          </a:p>
        </p:txBody>
      </p:sp>
      <p:sp>
        <p:nvSpPr>
          <p:cNvPr id="15" name="Text Placeholder 2">
            <a:extLst>
              <a:ext uri="{FF2B5EF4-FFF2-40B4-BE49-F238E27FC236}">
                <a16:creationId xmlns:a16="http://schemas.microsoft.com/office/drawing/2014/main" id="{5994EDAD-3771-E44A-BCA4-55CAA294642B}"/>
              </a:ext>
            </a:extLst>
          </p:cNvPr>
          <p:cNvSpPr>
            <a:spLocks noGrp="1"/>
          </p:cNvSpPr>
          <p:nvPr>
            <p:ph type="body" sz="quarter" idx="16"/>
          </p:nvPr>
        </p:nvSpPr>
        <p:spPr>
          <a:xfrm>
            <a:off x="540588" y="1699651"/>
            <a:ext cx="7272153" cy="4077407"/>
          </a:xfrm>
        </p:spPr>
        <p:txBody>
          <a:bodyPr/>
          <a:lstStyle>
            <a:lvl1pPr marL="180975" indent="-180975">
              <a:buClr>
                <a:schemeClr val="accent2"/>
              </a:buClr>
              <a:tabLst/>
              <a:defRPr sz="1600" b="0" i="0">
                <a:latin typeface="Precisely Light" pitchFamily="2" charset="0"/>
              </a:defRPr>
            </a:lvl1pPr>
            <a:lvl2pPr marL="358775" indent="-179388">
              <a:buClr>
                <a:schemeClr val="accent2"/>
              </a:buClr>
              <a:tabLst/>
              <a:defRPr sz="1400" b="0" i="0">
                <a:latin typeface="Precisely Light" pitchFamily="2" charset="0"/>
              </a:defRPr>
            </a:lvl2pPr>
            <a:lvl3pPr marL="539750" indent="-179388">
              <a:buClr>
                <a:schemeClr val="accent2"/>
              </a:buClr>
              <a:tabLst/>
              <a:defRPr sz="1200" b="0" i="0">
                <a:latin typeface="Precisely Light" pitchFamily="2" charset="0"/>
              </a:defRPr>
            </a:lvl3pPr>
            <a:lvl4pPr marL="719138" indent="-179388">
              <a:buClr>
                <a:schemeClr val="accent2"/>
              </a:buClr>
              <a:tabLst/>
              <a:defRPr sz="1100" b="0" i="0">
                <a:latin typeface="Precisely Light" pitchFamily="2" charset="0"/>
              </a:defRPr>
            </a:lvl4pPr>
            <a:lvl5pPr marL="898525" indent="-179388">
              <a:buClr>
                <a:schemeClr val="accent2"/>
              </a:buClr>
              <a:tabLst/>
              <a:defRPr sz="1100" b="0" i="0">
                <a:latin typeface="Precisely Light" pitchFamily="2" charset="0"/>
              </a:defRPr>
            </a:lvl5pPr>
            <a:lvl6pPr marL="1079500" indent="-179388">
              <a:buClr>
                <a:schemeClr val="accent2"/>
              </a:buClr>
              <a:tabLst/>
              <a:defRPr sz="1000" b="0" i="0">
                <a:latin typeface="Precisely Light" pitchFamily="2" charset="0"/>
              </a:defRPr>
            </a:lvl6pPr>
            <a:lvl7pPr marL="1258888" indent="-179388">
              <a:buClr>
                <a:schemeClr val="accent2"/>
              </a:buClr>
              <a:tabLst/>
              <a:defRPr sz="900" b="0" i="0">
                <a:latin typeface="Precisely Light" pitchFamily="2" charset="0"/>
              </a:defRPr>
            </a:lvl7pPr>
            <a:lvl8pPr marL="1439863" indent="-179388">
              <a:buClr>
                <a:schemeClr val="accent2"/>
              </a:buClr>
              <a:tabLst/>
              <a:defRPr sz="800" b="0" i="0">
                <a:latin typeface="Precisely Light" pitchFamily="2" charset="0"/>
              </a:defRPr>
            </a:lvl8pPr>
            <a:lvl9pPr marL="1619250" indent="-179388">
              <a:buClr>
                <a:schemeClr val="accent2"/>
              </a:buClr>
              <a:tabLst/>
              <a:defRPr sz="700" b="0" i="0">
                <a:latin typeface="Precisely Light" pitchFamily="2" charset="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Picture Placeholder 24">
            <a:extLst>
              <a:ext uri="{FF2B5EF4-FFF2-40B4-BE49-F238E27FC236}">
                <a16:creationId xmlns:a16="http://schemas.microsoft.com/office/drawing/2014/main" id="{959C141C-AF96-9D4A-A72C-608842DFE772}"/>
              </a:ext>
            </a:extLst>
          </p:cNvPr>
          <p:cNvSpPr>
            <a:spLocks noGrp="1"/>
          </p:cNvSpPr>
          <p:nvPr>
            <p:ph type="pic" sz="quarter" idx="36"/>
          </p:nvPr>
        </p:nvSpPr>
        <p:spPr>
          <a:xfrm>
            <a:off x="8137525" y="0"/>
            <a:ext cx="4054475" cy="6858000"/>
          </a:xfrm>
          <a:custGeom>
            <a:avLst/>
            <a:gdLst>
              <a:gd name="connsiteX0" fmla="*/ 3735314 w 4054475"/>
              <a:gd name="connsiteY0" fmla="*/ 6385524 h 6858000"/>
              <a:gd name="connsiteX1" fmla="*/ 3791422 w 4054475"/>
              <a:gd name="connsiteY1" fmla="*/ 6441624 h 6858000"/>
              <a:gd name="connsiteX2" fmla="*/ 3735314 w 4054475"/>
              <a:gd name="connsiteY2" fmla="*/ 6497725 h 6858000"/>
              <a:gd name="connsiteX3" fmla="*/ 3679205 w 4054475"/>
              <a:gd name="connsiteY3" fmla="*/ 6441624 h 6858000"/>
              <a:gd name="connsiteX4" fmla="*/ 3735314 w 4054475"/>
              <a:gd name="connsiteY4" fmla="*/ 6385524 h 6858000"/>
              <a:gd name="connsiteX5" fmla="*/ 3735314 w 4054475"/>
              <a:gd name="connsiteY5" fmla="*/ 6330013 h 6858000"/>
              <a:gd name="connsiteX6" fmla="*/ 3632459 w 4054475"/>
              <a:gd name="connsiteY6" fmla="*/ 6398181 h 6858000"/>
              <a:gd name="connsiteX7" fmla="*/ 3623957 w 4054475"/>
              <a:gd name="connsiteY7" fmla="*/ 6440287 h 6858000"/>
              <a:gd name="connsiteX8" fmla="*/ 3623957 w 4054475"/>
              <a:gd name="connsiteY8" fmla="*/ 6333812 h 6858000"/>
              <a:gd name="connsiteX9" fmla="*/ 3568729 w 4054475"/>
              <a:gd name="connsiteY9" fmla="*/ 6333812 h 6858000"/>
              <a:gd name="connsiteX10" fmla="*/ 3568729 w 4054475"/>
              <a:gd name="connsiteY10" fmla="*/ 6660776 h 6858000"/>
              <a:gd name="connsiteX11" fmla="*/ 3623957 w 4054475"/>
              <a:gd name="connsiteY11" fmla="*/ 6660776 h 6858000"/>
              <a:gd name="connsiteX12" fmla="*/ 3623957 w 4054475"/>
              <a:gd name="connsiteY12" fmla="*/ 6442961 h 6858000"/>
              <a:gd name="connsiteX13" fmla="*/ 3632459 w 4054475"/>
              <a:gd name="connsiteY13" fmla="*/ 6485068 h 6858000"/>
              <a:gd name="connsiteX14" fmla="*/ 3735314 w 4054475"/>
              <a:gd name="connsiteY14" fmla="*/ 6553235 h 6858000"/>
              <a:gd name="connsiteX15" fmla="*/ 3846940 w 4054475"/>
              <a:gd name="connsiteY15" fmla="*/ 6441624 h 6858000"/>
              <a:gd name="connsiteX16" fmla="*/ 3735314 w 4054475"/>
              <a:gd name="connsiteY16" fmla="*/ 6330013 h 6858000"/>
              <a:gd name="connsiteX17" fmla="*/ 0 w 4054475"/>
              <a:gd name="connsiteY17" fmla="*/ 0 h 6858000"/>
              <a:gd name="connsiteX18" fmla="*/ 4054475 w 4054475"/>
              <a:gd name="connsiteY18" fmla="*/ 0 h 6858000"/>
              <a:gd name="connsiteX19" fmla="*/ 4054475 w 4054475"/>
              <a:gd name="connsiteY19" fmla="*/ 6858000 h 6858000"/>
              <a:gd name="connsiteX20" fmla="*/ 0 w 4054475"/>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54475" h="6858000">
                <a:moveTo>
                  <a:pt x="3735314" y="6385524"/>
                </a:moveTo>
                <a:cubicBezTo>
                  <a:pt x="3766303" y="6385524"/>
                  <a:pt x="3791422" y="6410640"/>
                  <a:pt x="3791422" y="6441624"/>
                </a:cubicBezTo>
                <a:cubicBezTo>
                  <a:pt x="3791422" y="6472599"/>
                  <a:pt x="3766303" y="6497725"/>
                  <a:pt x="3735314" y="6497725"/>
                </a:cubicBezTo>
                <a:cubicBezTo>
                  <a:pt x="3704325" y="6497725"/>
                  <a:pt x="3679205" y="6472609"/>
                  <a:pt x="3679205" y="6441624"/>
                </a:cubicBezTo>
                <a:cubicBezTo>
                  <a:pt x="3679205" y="6410640"/>
                  <a:pt x="3704325" y="6385524"/>
                  <a:pt x="3735314" y="6385524"/>
                </a:cubicBezTo>
                <a:close/>
                <a:moveTo>
                  <a:pt x="3735314" y="6330013"/>
                </a:moveTo>
                <a:cubicBezTo>
                  <a:pt x="3689078" y="6330013"/>
                  <a:pt x="3649406" y="6358123"/>
                  <a:pt x="3632459" y="6398181"/>
                </a:cubicBezTo>
                <a:lnTo>
                  <a:pt x="3623957" y="6440287"/>
                </a:lnTo>
                <a:lnTo>
                  <a:pt x="3623957" y="6333812"/>
                </a:lnTo>
                <a:lnTo>
                  <a:pt x="3568729" y="6333812"/>
                </a:lnTo>
                <a:lnTo>
                  <a:pt x="3568729" y="6660776"/>
                </a:lnTo>
                <a:lnTo>
                  <a:pt x="3623957" y="6660776"/>
                </a:lnTo>
                <a:lnTo>
                  <a:pt x="3623957" y="6442961"/>
                </a:lnTo>
                <a:lnTo>
                  <a:pt x="3632459" y="6485068"/>
                </a:lnTo>
                <a:cubicBezTo>
                  <a:pt x="3649406" y="6525127"/>
                  <a:pt x="3689078" y="6553235"/>
                  <a:pt x="3735314" y="6553235"/>
                </a:cubicBezTo>
                <a:cubicBezTo>
                  <a:pt x="3796962" y="6553235"/>
                  <a:pt x="3846940" y="6503264"/>
                  <a:pt x="3846940" y="6441624"/>
                </a:cubicBezTo>
                <a:cubicBezTo>
                  <a:pt x="3846930" y="6379985"/>
                  <a:pt x="3796962" y="6330013"/>
                  <a:pt x="3735314" y="6330013"/>
                </a:cubicBezTo>
                <a:close/>
                <a:moveTo>
                  <a:pt x="0" y="0"/>
                </a:moveTo>
                <a:lnTo>
                  <a:pt x="4054475" y="0"/>
                </a:lnTo>
                <a:lnTo>
                  <a:pt x="4054475" y="6858000"/>
                </a:lnTo>
                <a:lnTo>
                  <a:pt x="0" y="6858000"/>
                </a:lnTo>
                <a:close/>
              </a:path>
            </a:pathLst>
          </a:custGeom>
          <a:blipFill>
            <a:blip r:embed="rId2"/>
            <a:stretch>
              <a:fillRect/>
            </a:stretch>
          </a:blipFill>
        </p:spPr>
        <p:txBody>
          <a:bodyPr wrap="square">
            <a:noAutofit/>
          </a:bodyPr>
          <a:lstStyle>
            <a:lvl1pPr>
              <a:defRPr sz="12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1519951569"/>
      </p:ext>
    </p:extLst>
  </p:cSld>
  <p:clrMapOvr>
    <a:masterClrMapping/>
  </p:clrMapOvr>
  <p:extLst>
    <p:ext uri="{DCECCB84-F9BA-43D5-87BE-67443E8EF086}">
      <p15:sldGuideLst xmlns:p15="http://schemas.microsoft.com/office/powerpoint/2012/main">
        <p15:guide id="1" orient="horz" pos="1207">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7.xml"/><Relationship Id="rId18" Type="http://schemas.openxmlformats.org/officeDocument/2006/relationships/slideLayout" Target="../slideLayouts/slideLayout62.xml"/><Relationship Id="rId26" Type="http://schemas.openxmlformats.org/officeDocument/2006/relationships/slideLayout" Target="../slideLayouts/slideLayout70.xml"/><Relationship Id="rId21" Type="http://schemas.openxmlformats.org/officeDocument/2006/relationships/slideLayout" Target="../slideLayouts/slideLayout65.xml"/><Relationship Id="rId34" Type="http://schemas.openxmlformats.org/officeDocument/2006/relationships/slideLayout" Target="../slideLayouts/slideLayout78.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5" Type="http://schemas.openxmlformats.org/officeDocument/2006/relationships/slideLayout" Target="../slideLayouts/slideLayout69.xml"/><Relationship Id="rId33" Type="http://schemas.openxmlformats.org/officeDocument/2006/relationships/slideLayout" Target="../slideLayouts/slideLayout77.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29" Type="http://schemas.openxmlformats.org/officeDocument/2006/relationships/slideLayout" Target="../slideLayouts/slideLayout73.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slideLayout" Target="../slideLayouts/slideLayout68.xml"/><Relationship Id="rId32" Type="http://schemas.openxmlformats.org/officeDocument/2006/relationships/slideLayout" Target="../slideLayouts/slideLayout76.xml"/><Relationship Id="rId37" Type="http://schemas.openxmlformats.org/officeDocument/2006/relationships/theme" Target="../theme/theme2.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36" Type="http://schemas.openxmlformats.org/officeDocument/2006/relationships/slideLayout" Target="../slideLayouts/slideLayout80.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31" Type="http://schemas.openxmlformats.org/officeDocument/2006/relationships/slideLayout" Target="../slideLayouts/slideLayout75.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 Id="rId27" Type="http://schemas.openxmlformats.org/officeDocument/2006/relationships/slideLayout" Target="../slideLayouts/slideLayout71.xml"/><Relationship Id="rId30" Type="http://schemas.openxmlformats.org/officeDocument/2006/relationships/slideLayout" Target="../slideLayouts/slideLayout74.xml"/><Relationship Id="rId35" Type="http://schemas.openxmlformats.org/officeDocument/2006/relationships/slideLayout" Target="../slideLayouts/slideLayout79.xml"/><Relationship Id="rId8" Type="http://schemas.openxmlformats.org/officeDocument/2006/relationships/slideLayout" Target="../slideLayouts/slideLayout52.xml"/><Relationship Id="rId3"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3.xml"/><Relationship Id="rId18" Type="http://schemas.openxmlformats.org/officeDocument/2006/relationships/slideLayout" Target="../slideLayouts/slideLayout98.xml"/><Relationship Id="rId26" Type="http://schemas.openxmlformats.org/officeDocument/2006/relationships/slideLayout" Target="../slideLayouts/slideLayout106.xml"/><Relationship Id="rId39" Type="http://schemas.openxmlformats.org/officeDocument/2006/relationships/theme" Target="../theme/theme3.xml"/><Relationship Id="rId21" Type="http://schemas.openxmlformats.org/officeDocument/2006/relationships/slideLayout" Target="../slideLayouts/slideLayout101.xml"/><Relationship Id="rId34" Type="http://schemas.openxmlformats.org/officeDocument/2006/relationships/slideLayout" Target="../slideLayouts/slideLayout114.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slideLayout" Target="../slideLayouts/slideLayout105.xml"/><Relationship Id="rId33" Type="http://schemas.openxmlformats.org/officeDocument/2006/relationships/slideLayout" Target="../slideLayouts/slideLayout113.xml"/><Relationship Id="rId38" Type="http://schemas.openxmlformats.org/officeDocument/2006/relationships/slideLayout" Target="../slideLayouts/slideLayout118.xml"/><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slideLayout" Target="../slideLayouts/slideLayout100.xml"/><Relationship Id="rId29" Type="http://schemas.openxmlformats.org/officeDocument/2006/relationships/slideLayout" Target="../slideLayouts/slideLayout109.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slideLayout" Target="../slideLayouts/slideLayout104.xml"/><Relationship Id="rId32" Type="http://schemas.openxmlformats.org/officeDocument/2006/relationships/slideLayout" Target="../slideLayouts/slideLayout112.xml"/><Relationship Id="rId37" Type="http://schemas.openxmlformats.org/officeDocument/2006/relationships/slideLayout" Target="../slideLayouts/slideLayout117.xml"/><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slideLayout" Target="../slideLayouts/slideLayout103.xml"/><Relationship Id="rId28" Type="http://schemas.openxmlformats.org/officeDocument/2006/relationships/slideLayout" Target="../slideLayouts/slideLayout108.xml"/><Relationship Id="rId36" Type="http://schemas.openxmlformats.org/officeDocument/2006/relationships/slideLayout" Target="../slideLayouts/slideLayout116.xml"/><Relationship Id="rId10" Type="http://schemas.openxmlformats.org/officeDocument/2006/relationships/slideLayout" Target="../slideLayouts/slideLayout90.xml"/><Relationship Id="rId19" Type="http://schemas.openxmlformats.org/officeDocument/2006/relationships/slideLayout" Target="../slideLayouts/slideLayout99.xml"/><Relationship Id="rId31" Type="http://schemas.openxmlformats.org/officeDocument/2006/relationships/slideLayout" Target="../slideLayouts/slideLayout111.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slideLayout" Target="../slideLayouts/slideLayout102.xml"/><Relationship Id="rId27" Type="http://schemas.openxmlformats.org/officeDocument/2006/relationships/slideLayout" Target="../slideLayouts/slideLayout107.xml"/><Relationship Id="rId30" Type="http://schemas.openxmlformats.org/officeDocument/2006/relationships/slideLayout" Target="../slideLayouts/slideLayout110.xml"/><Relationship Id="rId35" Type="http://schemas.openxmlformats.org/officeDocument/2006/relationships/slideLayout" Target="../slideLayouts/slideLayout115.xml"/><Relationship Id="rId8" Type="http://schemas.openxmlformats.org/officeDocument/2006/relationships/slideLayout" Target="../slideLayouts/slideLayout88.xml"/><Relationship Id="rId3"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853CA3-88CF-AA48-9751-F8FC0F64B233}"/>
              </a:ext>
            </a:extLst>
          </p:cNvPr>
          <p:cNvSpPr>
            <a:spLocks noGrp="1"/>
          </p:cNvSpPr>
          <p:nvPr>
            <p:ph type="title"/>
          </p:nvPr>
        </p:nvSpPr>
        <p:spPr>
          <a:xfrm>
            <a:off x="838200" y="365125"/>
            <a:ext cx="10515600" cy="1325563"/>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599DC3A6-9ADB-C54D-B745-793B06106110}"/>
              </a:ext>
            </a:extLst>
          </p:cNvPr>
          <p:cNvSpPr>
            <a:spLocks noGrp="1"/>
          </p:cNvSpPr>
          <p:nvPr>
            <p:ph type="body" idx="1"/>
          </p:nvPr>
        </p:nvSpPr>
        <p:spPr>
          <a:xfrm>
            <a:off x="838200" y="1825625"/>
            <a:ext cx="10515600" cy="4351338"/>
          </a:xfrm>
          <a:prstGeom prst="rect">
            <a:avLst/>
          </a:prstGeom>
        </p:spPr>
        <p:txBody>
          <a:bodyPr vert="horz" lIns="0" tIns="0" rIns="0" bIns="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BAD05-1B44-FF4F-9BA7-084367CF2927}"/>
              </a:ext>
            </a:extLst>
          </p:cNvPr>
          <p:cNvSpPr>
            <a:spLocks noGrp="1"/>
          </p:cNvSpPr>
          <p:nvPr>
            <p:ph type="dt" sz="half" idx="2"/>
          </p:nvPr>
        </p:nvSpPr>
        <p:spPr>
          <a:xfrm>
            <a:off x="838200" y="6356350"/>
            <a:ext cx="2743200" cy="365125"/>
          </a:xfrm>
          <a:prstGeom prst="rect">
            <a:avLst/>
          </a:prstGeom>
        </p:spPr>
        <p:txBody>
          <a:bodyPr vert="horz" lIns="0" tIns="0" rIns="0" bIns="0" rtlCol="0" anchor="t">
            <a:noAutofit/>
          </a:bodyPr>
          <a:lstStyle>
            <a:lvl1pPr algn="l">
              <a:defRPr sz="1200" b="0" i="0">
                <a:solidFill>
                  <a:schemeClr val="tx1">
                    <a:tint val="75000"/>
                  </a:schemeClr>
                </a:solidFill>
                <a:latin typeface="Precisely" pitchFamily="2" charset="0"/>
              </a:defRPr>
            </a:lvl1pPr>
          </a:lstStyle>
          <a:p>
            <a:endParaRPr lang="en-US"/>
          </a:p>
        </p:txBody>
      </p:sp>
      <p:sp>
        <p:nvSpPr>
          <p:cNvPr id="5" name="Footer Placeholder 4">
            <a:extLst>
              <a:ext uri="{FF2B5EF4-FFF2-40B4-BE49-F238E27FC236}">
                <a16:creationId xmlns:a16="http://schemas.microsoft.com/office/drawing/2014/main" id="{1E7DECFC-992E-6C44-89DF-227E668648DA}"/>
              </a:ext>
            </a:extLst>
          </p:cNvPr>
          <p:cNvSpPr>
            <a:spLocks noGrp="1"/>
          </p:cNvSpPr>
          <p:nvPr>
            <p:ph type="ftr" sz="quarter" idx="3"/>
          </p:nvPr>
        </p:nvSpPr>
        <p:spPr>
          <a:xfrm>
            <a:off x="4038600" y="6356350"/>
            <a:ext cx="4114800" cy="365125"/>
          </a:xfrm>
          <a:prstGeom prst="rect">
            <a:avLst/>
          </a:prstGeom>
        </p:spPr>
        <p:txBody>
          <a:bodyPr vert="horz" lIns="0" tIns="0" rIns="0" bIns="0" rtlCol="0" anchor="t">
            <a:noAutofit/>
          </a:bodyPr>
          <a:lstStyle>
            <a:lvl1pPr algn="ctr">
              <a:defRPr sz="1200" b="0" i="0">
                <a:solidFill>
                  <a:schemeClr val="tx1">
                    <a:tint val="75000"/>
                  </a:schemeClr>
                </a:solidFill>
                <a:latin typeface="Precisely" pitchFamily="2" charset="0"/>
              </a:defRPr>
            </a:lvl1pPr>
          </a:lstStyle>
          <a:p>
            <a:r>
              <a:rPr lang="en-US"/>
              <a:t>Presentation name </a:t>
            </a:r>
          </a:p>
        </p:txBody>
      </p:sp>
      <p:sp>
        <p:nvSpPr>
          <p:cNvPr id="6" name="Slide Number Placeholder 5">
            <a:extLst>
              <a:ext uri="{FF2B5EF4-FFF2-40B4-BE49-F238E27FC236}">
                <a16:creationId xmlns:a16="http://schemas.microsoft.com/office/drawing/2014/main" id="{1B005F98-D65D-FE46-BFAA-E8EC1DBFE7BC}"/>
              </a:ext>
            </a:extLst>
          </p:cNvPr>
          <p:cNvSpPr>
            <a:spLocks noGrp="1"/>
          </p:cNvSpPr>
          <p:nvPr>
            <p:ph type="sldNum" sz="quarter" idx="4"/>
          </p:nvPr>
        </p:nvSpPr>
        <p:spPr>
          <a:xfrm>
            <a:off x="8610600" y="6356350"/>
            <a:ext cx="2743200" cy="365125"/>
          </a:xfrm>
          <a:prstGeom prst="rect">
            <a:avLst/>
          </a:prstGeom>
        </p:spPr>
        <p:txBody>
          <a:bodyPr vert="horz" lIns="0" tIns="0" rIns="0" bIns="0" rtlCol="0" anchor="t">
            <a:noAutofit/>
          </a:bodyPr>
          <a:lstStyle>
            <a:lvl1pPr algn="r">
              <a:defRPr sz="1200" b="0" i="0">
                <a:solidFill>
                  <a:schemeClr val="tx1">
                    <a:tint val="75000"/>
                  </a:schemeClr>
                </a:solidFill>
                <a:latin typeface="Precisely" pitchFamily="2" charset="0"/>
              </a:defRPr>
            </a:lvl1pPr>
          </a:lstStyle>
          <a:p>
            <a:fld id="{14B49774-BFA8-A742-9DC1-5F552DCB25F4}" type="slidenum">
              <a:rPr lang="en-US" smtClean="0"/>
              <a:pPr/>
              <a:t>‹#›</a:t>
            </a:fld>
            <a:endParaRPr lang="en-US"/>
          </a:p>
        </p:txBody>
      </p:sp>
    </p:spTree>
    <p:extLst>
      <p:ext uri="{BB962C8B-B14F-4D97-AF65-F5344CB8AC3E}">
        <p14:creationId xmlns:p14="http://schemas.microsoft.com/office/powerpoint/2010/main" val="3403730209"/>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69" r:id="rId18"/>
    <p:sldLayoutId id="2147483770" r:id="rId19"/>
    <p:sldLayoutId id="2147483771" r:id="rId20"/>
    <p:sldLayoutId id="2147483772" r:id="rId21"/>
    <p:sldLayoutId id="2147483773" r:id="rId22"/>
    <p:sldLayoutId id="2147483774" r:id="rId23"/>
    <p:sldLayoutId id="2147483775" r:id="rId24"/>
    <p:sldLayoutId id="2147483776" r:id="rId25"/>
    <p:sldLayoutId id="2147483777" r:id="rId26"/>
    <p:sldLayoutId id="2147483778" r:id="rId27"/>
    <p:sldLayoutId id="2147483779" r:id="rId28"/>
    <p:sldLayoutId id="2147483780" r:id="rId29"/>
    <p:sldLayoutId id="2147483781" r:id="rId30"/>
    <p:sldLayoutId id="2147483782" r:id="rId31"/>
    <p:sldLayoutId id="2147483783" r:id="rId32"/>
    <p:sldLayoutId id="2147483784" r:id="rId33"/>
    <p:sldLayoutId id="2147483785" r:id="rId34"/>
    <p:sldLayoutId id="2147483786" r:id="rId35"/>
    <p:sldLayoutId id="2147483787" r:id="rId36"/>
    <p:sldLayoutId id="2147483788" r:id="rId37"/>
    <p:sldLayoutId id="2147483789" r:id="rId38"/>
    <p:sldLayoutId id="2147483790" r:id="rId39"/>
    <p:sldLayoutId id="2147483791" r:id="rId40"/>
    <p:sldLayoutId id="2147483792" r:id="rId41"/>
    <p:sldLayoutId id="2147483937" r:id="rId42"/>
    <p:sldLayoutId id="2147483938" r:id="rId43"/>
    <p:sldLayoutId id="2147483940" r:id="rId44"/>
  </p:sldLayoutIdLst>
  <p:hf hdr="0" dt="0"/>
  <p:txStyles>
    <p:titleStyle>
      <a:lvl1pPr marL="0" indent="0" algn="l" defTabSz="914400" rtl="0" eaLnBrk="1" latinLnBrk="0" hangingPunct="1">
        <a:lnSpc>
          <a:spcPct val="90000"/>
        </a:lnSpc>
        <a:spcBef>
          <a:spcPct val="0"/>
        </a:spcBef>
        <a:buNone/>
        <a:tabLst>
          <a:tab pos="352425" algn="l"/>
        </a:tabLst>
        <a:defRPr sz="4400" b="0" i="0" kern="1200">
          <a:solidFill>
            <a:schemeClr val="tx1"/>
          </a:solidFill>
          <a:latin typeface="Precisely" pitchFamily="2" charset="0"/>
          <a:ea typeface="+mj-ea"/>
          <a:cs typeface="+mj-cs"/>
        </a:defRPr>
      </a:lvl1pPr>
    </p:titleStyle>
    <p:bodyStyle>
      <a:lvl1pPr marL="180975" indent="-180975" algn="l" defTabSz="914400" rtl="0" eaLnBrk="1" latinLnBrk="0" hangingPunct="1">
        <a:lnSpc>
          <a:spcPct val="100000"/>
        </a:lnSpc>
        <a:spcBef>
          <a:spcPts val="1000"/>
        </a:spcBef>
        <a:buClr>
          <a:schemeClr val="accent1"/>
        </a:buClr>
        <a:buFont typeface="Arial" panose="020B0604020202020204" pitchFamily="34" charset="0"/>
        <a:buChar char="•"/>
        <a:tabLst/>
        <a:defRPr sz="2000" b="0" i="0" kern="1200">
          <a:solidFill>
            <a:schemeClr val="tx1"/>
          </a:solidFill>
          <a:latin typeface="Precisely" pitchFamily="2" charset="0"/>
          <a:ea typeface="+mn-ea"/>
          <a:cs typeface="+mn-cs"/>
        </a:defRPr>
      </a:lvl1pPr>
      <a:lvl2pPr marL="360000" indent="-179388" algn="l" defTabSz="914400" rtl="0" eaLnBrk="1" latinLnBrk="0" hangingPunct="1">
        <a:lnSpc>
          <a:spcPct val="100000"/>
        </a:lnSpc>
        <a:spcBef>
          <a:spcPts val="500"/>
        </a:spcBef>
        <a:buClr>
          <a:schemeClr val="accent1"/>
        </a:buClr>
        <a:buFont typeface="Arial" panose="020B0604020202020204" pitchFamily="34" charset="0"/>
        <a:buChar char="•"/>
        <a:tabLst/>
        <a:defRPr sz="1800" b="0" i="0" kern="1200">
          <a:solidFill>
            <a:schemeClr val="tx1"/>
          </a:solidFill>
          <a:latin typeface="Precisely" pitchFamily="2" charset="0"/>
          <a:ea typeface="+mn-ea"/>
          <a:cs typeface="+mn-cs"/>
        </a:defRPr>
      </a:lvl2pPr>
      <a:lvl3pPr marL="539750" indent="-179388" algn="l" defTabSz="914400" rtl="0" eaLnBrk="1" latinLnBrk="0" hangingPunct="1">
        <a:lnSpc>
          <a:spcPct val="100000"/>
        </a:lnSpc>
        <a:spcBef>
          <a:spcPts val="500"/>
        </a:spcBef>
        <a:buClr>
          <a:schemeClr val="accent1"/>
        </a:buClr>
        <a:buFont typeface="Arial" panose="020B0604020202020204" pitchFamily="34" charset="0"/>
        <a:buChar char="•"/>
        <a:tabLst/>
        <a:defRPr sz="1600" b="0" i="0" kern="1200">
          <a:solidFill>
            <a:schemeClr val="tx1"/>
          </a:solidFill>
          <a:latin typeface="Precisely" pitchFamily="2" charset="0"/>
          <a:ea typeface="+mn-ea"/>
          <a:cs typeface="+mn-cs"/>
        </a:defRPr>
      </a:lvl3pPr>
      <a:lvl4pPr marL="720000" indent="-180000" algn="l" defTabSz="914400" rtl="0" eaLnBrk="1" latinLnBrk="0" hangingPunct="1">
        <a:lnSpc>
          <a:spcPct val="100000"/>
        </a:lnSpc>
        <a:spcBef>
          <a:spcPts val="500"/>
        </a:spcBef>
        <a:buClr>
          <a:schemeClr val="accent1"/>
        </a:buClr>
        <a:buFont typeface="Arial" panose="020B0604020202020204" pitchFamily="34" charset="0"/>
        <a:buChar char="•"/>
        <a:tabLst/>
        <a:defRPr sz="1400" b="0" i="0" kern="1200">
          <a:solidFill>
            <a:schemeClr val="tx1"/>
          </a:solidFill>
          <a:latin typeface="Precisely" pitchFamily="2" charset="0"/>
          <a:ea typeface="+mn-ea"/>
          <a:cs typeface="+mn-cs"/>
        </a:defRPr>
      </a:lvl4pPr>
      <a:lvl5pPr marL="898525" indent="-179388" algn="l" defTabSz="914400" rtl="0" eaLnBrk="1" latinLnBrk="0" hangingPunct="1">
        <a:lnSpc>
          <a:spcPct val="100000"/>
        </a:lnSpc>
        <a:spcBef>
          <a:spcPts val="500"/>
        </a:spcBef>
        <a:buClr>
          <a:schemeClr val="accent1"/>
        </a:buClr>
        <a:buFont typeface="Arial" panose="020B0604020202020204" pitchFamily="34" charset="0"/>
        <a:buChar char="•"/>
        <a:tabLst/>
        <a:defRPr sz="1300" b="0" i="0" kern="1200">
          <a:solidFill>
            <a:schemeClr val="tx1"/>
          </a:solidFill>
          <a:latin typeface="Precisely" pitchFamily="2" charset="0"/>
          <a:ea typeface="+mn-ea"/>
          <a:cs typeface="+mn-cs"/>
        </a:defRPr>
      </a:lvl5pPr>
      <a:lvl6pPr marL="1079500" marR="0" indent="-179388" algn="l" defTabSz="914400" rtl="0" eaLnBrk="1" fontAlgn="auto" latinLnBrk="0" hangingPunct="1">
        <a:lnSpc>
          <a:spcPct val="100000"/>
        </a:lnSpc>
        <a:spcBef>
          <a:spcPts val="500"/>
        </a:spcBef>
        <a:spcAft>
          <a:spcPts val="0"/>
        </a:spcAft>
        <a:buClr>
          <a:schemeClr val="accent1"/>
        </a:buClr>
        <a:buSzTx/>
        <a:buFont typeface="Arial" panose="020B0604020202020204" pitchFamily="34" charset="0"/>
        <a:buChar char="•"/>
        <a:tabLst/>
        <a:defRPr sz="1200" b="0" i="0" kern="1200">
          <a:solidFill>
            <a:schemeClr val="tx1"/>
          </a:solidFill>
          <a:latin typeface="Precisely" pitchFamily="2" charset="0"/>
          <a:ea typeface="+mn-ea"/>
          <a:cs typeface="+mn-cs"/>
        </a:defRPr>
      </a:lvl6pPr>
      <a:lvl7pPr marL="1258888" indent="-179388" algn="l" defTabSz="914400" rtl="0" eaLnBrk="1" latinLnBrk="0" hangingPunct="1">
        <a:lnSpc>
          <a:spcPct val="100000"/>
        </a:lnSpc>
        <a:spcBef>
          <a:spcPts val="500"/>
        </a:spcBef>
        <a:buClr>
          <a:schemeClr val="accent1"/>
        </a:buClr>
        <a:buFont typeface="Arial" panose="020B0604020202020204" pitchFamily="34" charset="0"/>
        <a:buChar char="•"/>
        <a:tabLst/>
        <a:defRPr sz="1100" b="0" i="0" kern="1200">
          <a:solidFill>
            <a:schemeClr val="tx1"/>
          </a:solidFill>
          <a:latin typeface="Precisely" pitchFamily="2" charset="0"/>
          <a:ea typeface="+mn-ea"/>
          <a:cs typeface="+mn-cs"/>
        </a:defRPr>
      </a:lvl7pPr>
      <a:lvl8pPr marL="1439863" indent="-179388" algn="l" defTabSz="914400" rtl="0" eaLnBrk="1" latinLnBrk="0" hangingPunct="1">
        <a:lnSpc>
          <a:spcPct val="100000"/>
        </a:lnSpc>
        <a:spcBef>
          <a:spcPts val="500"/>
        </a:spcBef>
        <a:buClr>
          <a:schemeClr val="accent1"/>
        </a:buClr>
        <a:buFont typeface="Arial" panose="020B0604020202020204" pitchFamily="34" charset="0"/>
        <a:buChar char="•"/>
        <a:tabLst/>
        <a:defRPr lang="en-GB" sz="1000" b="0" i="0" kern="1200" dirty="0">
          <a:solidFill>
            <a:schemeClr val="tx1"/>
          </a:solidFill>
          <a:latin typeface="Precisely" pitchFamily="2" charset="0"/>
          <a:ea typeface="+mn-ea"/>
          <a:cs typeface="+mn-cs"/>
        </a:defRPr>
      </a:lvl8pPr>
      <a:lvl9pPr marL="1619250" marR="0" indent="-179388" algn="l" defTabSz="914400" rtl="0" eaLnBrk="1" fontAlgn="auto" latinLnBrk="0" hangingPunct="1">
        <a:lnSpc>
          <a:spcPct val="100000"/>
        </a:lnSpc>
        <a:spcBef>
          <a:spcPts val="500"/>
        </a:spcBef>
        <a:spcAft>
          <a:spcPts val="0"/>
        </a:spcAft>
        <a:buClr>
          <a:schemeClr val="accent1"/>
        </a:buClr>
        <a:buSzTx/>
        <a:buFont typeface="Arial" panose="020B0604020202020204" pitchFamily="34" charset="0"/>
        <a:buChar char="•"/>
        <a:tabLst/>
        <a:defRPr lang="en-GB" sz="1000" b="0" i="0" kern="1200" dirty="0" smtClean="0">
          <a:solidFill>
            <a:schemeClr val="tx1"/>
          </a:solidFill>
          <a:latin typeface="Precisely" pitchFamily="2"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853CA3-88CF-AA48-9751-F8FC0F64B233}"/>
              </a:ext>
            </a:extLst>
          </p:cNvPr>
          <p:cNvSpPr>
            <a:spLocks noGrp="1"/>
          </p:cNvSpPr>
          <p:nvPr>
            <p:ph type="title"/>
          </p:nvPr>
        </p:nvSpPr>
        <p:spPr>
          <a:xfrm>
            <a:off x="838200" y="365125"/>
            <a:ext cx="10515600" cy="1325563"/>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9DC3A6-9ADB-C54D-B745-793B06106110}"/>
              </a:ext>
            </a:extLst>
          </p:cNvPr>
          <p:cNvSpPr>
            <a:spLocks noGrp="1"/>
          </p:cNvSpPr>
          <p:nvPr>
            <p:ph type="body" idx="1"/>
          </p:nvPr>
        </p:nvSpPr>
        <p:spPr>
          <a:xfrm>
            <a:off x="838200" y="1825625"/>
            <a:ext cx="10515600" cy="4351338"/>
          </a:xfrm>
          <a:prstGeom prst="rect">
            <a:avLst/>
          </a:prstGeom>
        </p:spPr>
        <p:txBody>
          <a:bodyPr vert="horz" lIns="0" tIns="0" rIns="0" bIns="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A0BAD05-1B44-FF4F-9BA7-084367CF2927}"/>
              </a:ext>
            </a:extLst>
          </p:cNvPr>
          <p:cNvSpPr>
            <a:spLocks noGrp="1"/>
          </p:cNvSpPr>
          <p:nvPr>
            <p:ph type="dt" sz="half" idx="2"/>
          </p:nvPr>
        </p:nvSpPr>
        <p:spPr>
          <a:xfrm>
            <a:off x="838200" y="6356350"/>
            <a:ext cx="2743200" cy="365125"/>
          </a:xfrm>
          <a:prstGeom prst="rect">
            <a:avLst/>
          </a:prstGeom>
        </p:spPr>
        <p:txBody>
          <a:bodyPr vert="horz" lIns="0" tIns="0" rIns="0" bIns="0" rtlCol="0" anchor="t">
            <a:noAutofit/>
          </a:bodyPr>
          <a:lstStyle>
            <a:lvl1pPr algn="l">
              <a:defRPr sz="1200" b="0" i="0">
                <a:solidFill>
                  <a:schemeClr val="tx1">
                    <a:tint val="75000"/>
                  </a:schemeClr>
                </a:solidFill>
                <a:latin typeface="Precisely" pitchFamily="2" charset="0"/>
              </a:defRPr>
            </a:lvl1pPr>
          </a:lstStyle>
          <a:p>
            <a:endParaRPr lang="en-US" dirty="0"/>
          </a:p>
        </p:txBody>
      </p:sp>
      <p:sp>
        <p:nvSpPr>
          <p:cNvPr id="5" name="Footer Placeholder 4">
            <a:extLst>
              <a:ext uri="{FF2B5EF4-FFF2-40B4-BE49-F238E27FC236}">
                <a16:creationId xmlns:a16="http://schemas.microsoft.com/office/drawing/2014/main" id="{1E7DECFC-992E-6C44-89DF-227E668648DA}"/>
              </a:ext>
            </a:extLst>
          </p:cNvPr>
          <p:cNvSpPr>
            <a:spLocks noGrp="1"/>
          </p:cNvSpPr>
          <p:nvPr>
            <p:ph type="ftr" sz="quarter" idx="3"/>
          </p:nvPr>
        </p:nvSpPr>
        <p:spPr>
          <a:xfrm>
            <a:off x="4038600" y="6356350"/>
            <a:ext cx="4114800" cy="365125"/>
          </a:xfrm>
          <a:prstGeom prst="rect">
            <a:avLst/>
          </a:prstGeom>
        </p:spPr>
        <p:txBody>
          <a:bodyPr vert="horz" lIns="0" tIns="0" rIns="0" bIns="0" rtlCol="0" anchor="t">
            <a:noAutofit/>
          </a:bodyPr>
          <a:lstStyle>
            <a:lvl1pPr algn="ctr">
              <a:defRPr sz="1200" b="0" i="0">
                <a:solidFill>
                  <a:schemeClr val="tx1">
                    <a:tint val="75000"/>
                  </a:schemeClr>
                </a:solidFill>
                <a:latin typeface="Precisely" pitchFamily="2" charset="0"/>
              </a:defRPr>
            </a:lvl1pPr>
          </a:lstStyle>
          <a:p>
            <a:r>
              <a:rPr lang="en-US"/>
              <a:t>Presentation name </a:t>
            </a:r>
            <a:endParaRPr lang="en-US" dirty="0"/>
          </a:p>
        </p:txBody>
      </p:sp>
      <p:sp>
        <p:nvSpPr>
          <p:cNvPr id="6" name="Slide Number Placeholder 5">
            <a:extLst>
              <a:ext uri="{FF2B5EF4-FFF2-40B4-BE49-F238E27FC236}">
                <a16:creationId xmlns:a16="http://schemas.microsoft.com/office/drawing/2014/main" id="{1B005F98-D65D-FE46-BFAA-E8EC1DBFE7BC}"/>
              </a:ext>
            </a:extLst>
          </p:cNvPr>
          <p:cNvSpPr>
            <a:spLocks noGrp="1"/>
          </p:cNvSpPr>
          <p:nvPr>
            <p:ph type="sldNum" sz="quarter" idx="4"/>
          </p:nvPr>
        </p:nvSpPr>
        <p:spPr>
          <a:xfrm>
            <a:off x="8610600" y="6356350"/>
            <a:ext cx="2743200" cy="365125"/>
          </a:xfrm>
          <a:prstGeom prst="rect">
            <a:avLst/>
          </a:prstGeom>
        </p:spPr>
        <p:txBody>
          <a:bodyPr vert="horz" lIns="0" tIns="0" rIns="0" bIns="0" rtlCol="0" anchor="t">
            <a:noAutofit/>
          </a:bodyPr>
          <a:lstStyle>
            <a:lvl1pPr algn="r">
              <a:defRPr sz="1200" b="0" i="0">
                <a:solidFill>
                  <a:schemeClr val="tx1">
                    <a:tint val="75000"/>
                  </a:schemeClr>
                </a:solidFill>
                <a:latin typeface="Precisely" pitchFamily="2" charset="0"/>
              </a:defRPr>
            </a:lvl1pPr>
          </a:lstStyle>
          <a:p>
            <a:fld id="{14B49774-BFA8-A742-9DC1-5F552DCB25F4}" type="slidenum">
              <a:rPr lang="en-US" smtClean="0"/>
              <a:pPr/>
              <a:t>‹#›</a:t>
            </a:fld>
            <a:endParaRPr lang="en-US" dirty="0"/>
          </a:p>
        </p:txBody>
      </p:sp>
    </p:spTree>
    <p:extLst>
      <p:ext uri="{BB962C8B-B14F-4D97-AF65-F5344CB8AC3E}">
        <p14:creationId xmlns:p14="http://schemas.microsoft.com/office/powerpoint/2010/main" val="250304795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 id="2147483813" r:id="rId20"/>
    <p:sldLayoutId id="2147483814" r:id="rId21"/>
    <p:sldLayoutId id="2147483815" r:id="rId22"/>
    <p:sldLayoutId id="2147483816" r:id="rId23"/>
    <p:sldLayoutId id="2147483817" r:id="rId24"/>
    <p:sldLayoutId id="2147483818" r:id="rId25"/>
    <p:sldLayoutId id="2147483819" r:id="rId26"/>
    <p:sldLayoutId id="2147483820" r:id="rId27"/>
    <p:sldLayoutId id="2147483821" r:id="rId28"/>
    <p:sldLayoutId id="2147483822" r:id="rId29"/>
    <p:sldLayoutId id="2147483823" r:id="rId30"/>
    <p:sldLayoutId id="2147483824" r:id="rId31"/>
    <p:sldLayoutId id="2147483825" r:id="rId32"/>
    <p:sldLayoutId id="2147483826" r:id="rId33"/>
    <p:sldLayoutId id="2147483827" r:id="rId34"/>
    <p:sldLayoutId id="2147483828" r:id="rId35"/>
    <p:sldLayoutId id="2147483939" r:id="rId36"/>
  </p:sldLayoutIdLst>
  <p:hf hdr="0" dt="0"/>
  <p:txStyles>
    <p:titleStyle>
      <a:lvl1pPr marL="0" indent="0" algn="l" defTabSz="914400" rtl="0" eaLnBrk="1" latinLnBrk="0" hangingPunct="1">
        <a:lnSpc>
          <a:spcPct val="90000"/>
        </a:lnSpc>
        <a:spcBef>
          <a:spcPct val="0"/>
        </a:spcBef>
        <a:buNone/>
        <a:tabLst>
          <a:tab pos="352425" algn="l"/>
        </a:tabLst>
        <a:defRPr sz="4400" b="0" i="0" kern="1200">
          <a:solidFill>
            <a:schemeClr val="tx1"/>
          </a:solidFill>
          <a:latin typeface="Precisely" pitchFamily="2" charset="0"/>
          <a:ea typeface="+mj-ea"/>
          <a:cs typeface="+mj-cs"/>
        </a:defRPr>
      </a:lvl1pPr>
    </p:titleStyle>
    <p:bodyStyle>
      <a:lvl1pPr marL="180975" indent="-180975" algn="l" defTabSz="914400" rtl="0" eaLnBrk="1" latinLnBrk="0" hangingPunct="1">
        <a:lnSpc>
          <a:spcPct val="100000"/>
        </a:lnSpc>
        <a:spcBef>
          <a:spcPts val="1000"/>
        </a:spcBef>
        <a:buClr>
          <a:schemeClr val="accent1"/>
        </a:buClr>
        <a:buFont typeface="Arial" panose="020B0604020202020204" pitchFamily="34" charset="0"/>
        <a:buChar char="•"/>
        <a:tabLst/>
        <a:defRPr sz="2000" b="0" i="0" kern="1200">
          <a:solidFill>
            <a:schemeClr val="tx1"/>
          </a:solidFill>
          <a:latin typeface="Precisely" pitchFamily="2" charset="0"/>
          <a:ea typeface="+mn-ea"/>
          <a:cs typeface="+mn-cs"/>
        </a:defRPr>
      </a:lvl1pPr>
      <a:lvl2pPr marL="360000" indent="-179388" algn="l" defTabSz="914400" rtl="0" eaLnBrk="1" latinLnBrk="0" hangingPunct="1">
        <a:lnSpc>
          <a:spcPct val="100000"/>
        </a:lnSpc>
        <a:spcBef>
          <a:spcPts val="500"/>
        </a:spcBef>
        <a:buClr>
          <a:schemeClr val="accent1"/>
        </a:buClr>
        <a:buFont typeface="Arial" panose="020B0604020202020204" pitchFamily="34" charset="0"/>
        <a:buChar char="•"/>
        <a:tabLst/>
        <a:defRPr sz="1800" b="0" i="0" kern="1200">
          <a:solidFill>
            <a:schemeClr val="tx1"/>
          </a:solidFill>
          <a:latin typeface="Precisely" pitchFamily="2" charset="0"/>
          <a:ea typeface="+mn-ea"/>
          <a:cs typeface="+mn-cs"/>
        </a:defRPr>
      </a:lvl2pPr>
      <a:lvl3pPr marL="539750" indent="-179388" algn="l" defTabSz="914400" rtl="0" eaLnBrk="1" latinLnBrk="0" hangingPunct="1">
        <a:lnSpc>
          <a:spcPct val="100000"/>
        </a:lnSpc>
        <a:spcBef>
          <a:spcPts val="500"/>
        </a:spcBef>
        <a:buClr>
          <a:schemeClr val="accent1"/>
        </a:buClr>
        <a:buFont typeface="Arial" panose="020B0604020202020204" pitchFamily="34" charset="0"/>
        <a:buChar char="•"/>
        <a:tabLst/>
        <a:defRPr sz="1600" b="0" i="0" kern="1200">
          <a:solidFill>
            <a:schemeClr val="tx1"/>
          </a:solidFill>
          <a:latin typeface="Precisely" pitchFamily="2" charset="0"/>
          <a:ea typeface="+mn-ea"/>
          <a:cs typeface="+mn-cs"/>
        </a:defRPr>
      </a:lvl3pPr>
      <a:lvl4pPr marL="720000" indent="-180000" algn="l" defTabSz="914400" rtl="0" eaLnBrk="1" latinLnBrk="0" hangingPunct="1">
        <a:lnSpc>
          <a:spcPct val="100000"/>
        </a:lnSpc>
        <a:spcBef>
          <a:spcPts val="500"/>
        </a:spcBef>
        <a:buClr>
          <a:schemeClr val="accent1"/>
        </a:buClr>
        <a:buFont typeface="Arial" panose="020B0604020202020204" pitchFamily="34" charset="0"/>
        <a:buChar char="•"/>
        <a:tabLst/>
        <a:defRPr sz="1400" b="0" i="0" kern="1200">
          <a:solidFill>
            <a:schemeClr val="tx1"/>
          </a:solidFill>
          <a:latin typeface="Precisely" pitchFamily="2" charset="0"/>
          <a:ea typeface="+mn-ea"/>
          <a:cs typeface="+mn-cs"/>
        </a:defRPr>
      </a:lvl4pPr>
      <a:lvl5pPr marL="898525" indent="-179388" algn="l" defTabSz="914400" rtl="0" eaLnBrk="1" latinLnBrk="0" hangingPunct="1">
        <a:lnSpc>
          <a:spcPct val="100000"/>
        </a:lnSpc>
        <a:spcBef>
          <a:spcPts val="500"/>
        </a:spcBef>
        <a:buClr>
          <a:schemeClr val="accent1"/>
        </a:buClr>
        <a:buFont typeface="Arial" panose="020B0604020202020204" pitchFamily="34" charset="0"/>
        <a:buChar char="•"/>
        <a:tabLst/>
        <a:defRPr sz="1300" b="0" i="0" kern="1200">
          <a:solidFill>
            <a:schemeClr val="tx1"/>
          </a:solidFill>
          <a:latin typeface="Precisely" pitchFamily="2" charset="0"/>
          <a:ea typeface="+mn-ea"/>
          <a:cs typeface="+mn-cs"/>
        </a:defRPr>
      </a:lvl5pPr>
      <a:lvl6pPr marL="1079500" marR="0" indent="-179388" algn="l" defTabSz="914400" rtl="0" eaLnBrk="1" fontAlgn="auto" latinLnBrk="0" hangingPunct="1">
        <a:lnSpc>
          <a:spcPct val="100000"/>
        </a:lnSpc>
        <a:spcBef>
          <a:spcPts val="500"/>
        </a:spcBef>
        <a:spcAft>
          <a:spcPts val="0"/>
        </a:spcAft>
        <a:buClr>
          <a:schemeClr val="accent1"/>
        </a:buClr>
        <a:buSzTx/>
        <a:buFont typeface="Arial" panose="020B0604020202020204" pitchFamily="34" charset="0"/>
        <a:buChar char="•"/>
        <a:tabLst/>
        <a:defRPr sz="1200" b="0" i="0" kern="1200">
          <a:solidFill>
            <a:schemeClr val="tx1"/>
          </a:solidFill>
          <a:latin typeface="Precisely" pitchFamily="2" charset="0"/>
          <a:ea typeface="+mn-ea"/>
          <a:cs typeface="+mn-cs"/>
        </a:defRPr>
      </a:lvl6pPr>
      <a:lvl7pPr marL="1258888" indent="-179388" algn="l" defTabSz="914400" rtl="0" eaLnBrk="1" latinLnBrk="0" hangingPunct="1">
        <a:lnSpc>
          <a:spcPct val="100000"/>
        </a:lnSpc>
        <a:spcBef>
          <a:spcPts val="500"/>
        </a:spcBef>
        <a:buClr>
          <a:schemeClr val="accent1"/>
        </a:buClr>
        <a:buFont typeface="Arial" panose="020B0604020202020204" pitchFamily="34" charset="0"/>
        <a:buChar char="•"/>
        <a:tabLst/>
        <a:defRPr sz="1100" b="0" i="0" kern="1200">
          <a:solidFill>
            <a:schemeClr val="tx1"/>
          </a:solidFill>
          <a:latin typeface="Precisely" pitchFamily="2" charset="0"/>
          <a:ea typeface="+mn-ea"/>
          <a:cs typeface="+mn-cs"/>
        </a:defRPr>
      </a:lvl7pPr>
      <a:lvl8pPr marL="1439863" indent="-179388" algn="l" defTabSz="914400" rtl="0" eaLnBrk="1" latinLnBrk="0" hangingPunct="1">
        <a:lnSpc>
          <a:spcPct val="100000"/>
        </a:lnSpc>
        <a:spcBef>
          <a:spcPts val="500"/>
        </a:spcBef>
        <a:buClr>
          <a:schemeClr val="accent1"/>
        </a:buClr>
        <a:buFont typeface="Arial" panose="020B0604020202020204" pitchFamily="34" charset="0"/>
        <a:buChar char="•"/>
        <a:tabLst/>
        <a:defRPr lang="en-GB" sz="1000" b="0" i="0" kern="1200" dirty="0">
          <a:solidFill>
            <a:schemeClr val="tx1"/>
          </a:solidFill>
          <a:latin typeface="Precisely" pitchFamily="2" charset="0"/>
          <a:ea typeface="+mn-ea"/>
          <a:cs typeface="+mn-cs"/>
        </a:defRPr>
      </a:lvl8pPr>
      <a:lvl9pPr marL="1619250" marR="0" indent="-179388" algn="l" defTabSz="914400" rtl="0" eaLnBrk="1" fontAlgn="auto" latinLnBrk="0" hangingPunct="1">
        <a:lnSpc>
          <a:spcPct val="100000"/>
        </a:lnSpc>
        <a:spcBef>
          <a:spcPts val="500"/>
        </a:spcBef>
        <a:spcAft>
          <a:spcPts val="0"/>
        </a:spcAft>
        <a:buClr>
          <a:schemeClr val="accent1"/>
        </a:buClr>
        <a:buSzTx/>
        <a:buFont typeface="Arial" panose="020B0604020202020204" pitchFamily="34" charset="0"/>
        <a:buChar char="•"/>
        <a:tabLst/>
        <a:defRPr lang="en-GB" sz="1000" b="0" i="0" kern="1200" dirty="0" smtClean="0">
          <a:solidFill>
            <a:schemeClr val="tx1"/>
          </a:solidFill>
          <a:latin typeface="Precisely" pitchFamily="2"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853CA3-88CF-AA48-9751-F8FC0F64B233}"/>
              </a:ext>
            </a:extLst>
          </p:cNvPr>
          <p:cNvSpPr>
            <a:spLocks noGrp="1"/>
          </p:cNvSpPr>
          <p:nvPr>
            <p:ph type="title"/>
          </p:nvPr>
        </p:nvSpPr>
        <p:spPr>
          <a:xfrm>
            <a:off x="838200" y="365125"/>
            <a:ext cx="10515600" cy="1325563"/>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99DC3A6-9ADB-C54D-B745-793B06106110}"/>
              </a:ext>
            </a:extLst>
          </p:cNvPr>
          <p:cNvSpPr>
            <a:spLocks noGrp="1"/>
          </p:cNvSpPr>
          <p:nvPr>
            <p:ph type="body" idx="1"/>
          </p:nvPr>
        </p:nvSpPr>
        <p:spPr>
          <a:xfrm>
            <a:off x="838200" y="1825625"/>
            <a:ext cx="10515600" cy="4351338"/>
          </a:xfrm>
          <a:prstGeom prst="rect">
            <a:avLst/>
          </a:prstGeom>
        </p:spPr>
        <p:txBody>
          <a:bodyPr vert="horz" lIns="0" tIns="0" rIns="0" bIns="0" rtlCol="0" anchor="t">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A0BAD05-1B44-FF4F-9BA7-084367CF2927}"/>
              </a:ext>
            </a:extLst>
          </p:cNvPr>
          <p:cNvSpPr>
            <a:spLocks noGrp="1"/>
          </p:cNvSpPr>
          <p:nvPr>
            <p:ph type="dt" sz="half" idx="2"/>
          </p:nvPr>
        </p:nvSpPr>
        <p:spPr>
          <a:xfrm>
            <a:off x="838200" y="6356350"/>
            <a:ext cx="2743200" cy="365125"/>
          </a:xfrm>
          <a:prstGeom prst="rect">
            <a:avLst/>
          </a:prstGeom>
        </p:spPr>
        <p:txBody>
          <a:bodyPr vert="horz" lIns="0" tIns="0" rIns="0" bIns="0" rtlCol="0" anchor="t">
            <a:noAutofit/>
          </a:bodyPr>
          <a:lstStyle>
            <a:lvl1pPr algn="l">
              <a:defRPr sz="1200" b="0" i="0">
                <a:solidFill>
                  <a:schemeClr val="tx1">
                    <a:tint val="75000"/>
                  </a:schemeClr>
                </a:solidFill>
                <a:latin typeface="Precisely" pitchFamily="2" charset="0"/>
              </a:defRPr>
            </a:lvl1pPr>
          </a:lstStyle>
          <a:p>
            <a:endParaRPr lang="en-US" dirty="0"/>
          </a:p>
        </p:txBody>
      </p:sp>
      <p:sp>
        <p:nvSpPr>
          <p:cNvPr id="5" name="Footer Placeholder 4">
            <a:extLst>
              <a:ext uri="{FF2B5EF4-FFF2-40B4-BE49-F238E27FC236}">
                <a16:creationId xmlns:a16="http://schemas.microsoft.com/office/drawing/2014/main" id="{1E7DECFC-992E-6C44-89DF-227E668648DA}"/>
              </a:ext>
            </a:extLst>
          </p:cNvPr>
          <p:cNvSpPr>
            <a:spLocks noGrp="1"/>
          </p:cNvSpPr>
          <p:nvPr>
            <p:ph type="ftr" sz="quarter" idx="3"/>
          </p:nvPr>
        </p:nvSpPr>
        <p:spPr>
          <a:xfrm>
            <a:off x="4038600" y="6356350"/>
            <a:ext cx="4114800" cy="365125"/>
          </a:xfrm>
          <a:prstGeom prst="rect">
            <a:avLst/>
          </a:prstGeom>
        </p:spPr>
        <p:txBody>
          <a:bodyPr vert="horz" lIns="0" tIns="0" rIns="0" bIns="0" rtlCol="0" anchor="t">
            <a:noAutofit/>
          </a:bodyPr>
          <a:lstStyle>
            <a:lvl1pPr algn="ctr">
              <a:defRPr sz="1200" b="0" i="0">
                <a:solidFill>
                  <a:schemeClr val="tx1">
                    <a:tint val="75000"/>
                  </a:schemeClr>
                </a:solidFill>
                <a:latin typeface="Precisely" pitchFamily="2" charset="0"/>
              </a:defRPr>
            </a:lvl1pPr>
          </a:lstStyle>
          <a:p>
            <a:r>
              <a:rPr lang="en-US"/>
              <a:t>Presentation name </a:t>
            </a:r>
            <a:endParaRPr lang="en-US" dirty="0"/>
          </a:p>
        </p:txBody>
      </p:sp>
      <p:sp>
        <p:nvSpPr>
          <p:cNvPr id="6" name="Slide Number Placeholder 5">
            <a:extLst>
              <a:ext uri="{FF2B5EF4-FFF2-40B4-BE49-F238E27FC236}">
                <a16:creationId xmlns:a16="http://schemas.microsoft.com/office/drawing/2014/main" id="{1B005F98-D65D-FE46-BFAA-E8EC1DBFE7BC}"/>
              </a:ext>
            </a:extLst>
          </p:cNvPr>
          <p:cNvSpPr>
            <a:spLocks noGrp="1"/>
          </p:cNvSpPr>
          <p:nvPr>
            <p:ph type="sldNum" sz="quarter" idx="4"/>
          </p:nvPr>
        </p:nvSpPr>
        <p:spPr>
          <a:xfrm>
            <a:off x="8610600" y="6356350"/>
            <a:ext cx="2743200" cy="365125"/>
          </a:xfrm>
          <a:prstGeom prst="rect">
            <a:avLst/>
          </a:prstGeom>
        </p:spPr>
        <p:txBody>
          <a:bodyPr vert="horz" lIns="0" tIns="0" rIns="0" bIns="0" rtlCol="0" anchor="t">
            <a:noAutofit/>
          </a:bodyPr>
          <a:lstStyle>
            <a:lvl1pPr algn="r">
              <a:defRPr sz="1200" b="0" i="0">
                <a:solidFill>
                  <a:schemeClr val="tx1">
                    <a:tint val="75000"/>
                  </a:schemeClr>
                </a:solidFill>
                <a:latin typeface="Precisely" pitchFamily="2" charset="0"/>
              </a:defRPr>
            </a:lvl1pPr>
          </a:lstStyle>
          <a:p>
            <a:fld id="{14B49774-BFA8-A742-9DC1-5F552DCB25F4}" type="slidenum">
              <a:rPr lang="en-US" smtClean="0"/>
              <a:pPr/>
              <a:t>‹#›</a:t>
            </a:fld>
            <a:endParaRPr lang="en-US" dirty="0"/>
          </a:p>
        </p:txBody>
      </p:sp>
    </p:spTree>
    <p:extLst>
      <p:ext uri="{BB962C8B-B14F-4D97-AF65-F5344CB8AC3E}">
        <p14:creationId xmlns:p14="http://schemas.microsoft.com/office/powerpoint/2010/main" val="2606449637"/>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 id="2147483958" r:id="rId17"/>
    <p:sldLayoutId id="2147483959" r:id="rId18"/>
    <p:sldLayoutId id="2147483960" r:id="rId19"/>
    <p:sldLayoutId id="2147483961" r:id="rId20"/>
    <p:sldLayoutId id="2147483962" r:id="rId21"/>
    <p:sldLayoutId id="2147483963" r:id="rId22"/>
    <p:sldLayoutId id="2147483964" r:id="rId23"/>
    <p:sldLayoutId id="2147483965" r:id="rId24"/>
    <p:sldLayoutId id="2147483966" r:id="rId25"/>
    <p:sldLayoutId id="2147483967" r:id="rId26"/>
    <p:sldLayoutId id="2147483968" r:id="rId27"/>
    <p:sldLayoutId id="2147483969" r:id="rId28"/>
    <p:sldLayoutId id="2147483970" r:id="rId29"/>
    <p:sldLayoutId id="2147483971" r:id="rId30"/>
    <p:sldLayoutId id="2147483972" r:id="rId31"/>
    <p:sldLayoutId id="2147483973" r:id="rId32"/>
    <p:sldLayoutId id="2147483974" r:id="rId33"/>
    <p:sldLayoutId id="2147483975" r:id="rId34"/>
    <p:sldLayoutId id="2147483976" r:id="rId35"/>
    <p:sldLayoutId id="2147483977" r:id="rId36"/>
    <p:sldLayoutId id="2147483978" r:id="rId37"/>
    <p:sldLayoutId id="2147483979" r:id="rId38"/>
  </p:sldLayoutIdLst>
  <p:hf hdr="0" dt="0"/>
  <p:txStyles>
    <p:titleStyle>
      <a:lvl1pPr marL="0" indent="0" algn="l" defTabSz="914400" rtl="0" eaLnBrk="1" latinLnBrk="0" hangingPunct="1">
        <a:lnSpc>
          <a:spcPct val="90000"/>
        </a:lnSpc>
        <a:spcBef>
          <a:spcPct val="0"/>
        </a:spcBef>
        <a:buNone/>
        <a:tabLst>
          <a:tab pos="352425" algn="l"/>
        </a:tabLst>
        <a:defRPr sz="4400" b="0" i="0" kern="1200">
          <a:solidFill>
            <a:schemeClr val="tx1"/>
          </a:solidFill>
          <a:latin typeface="Precisely" pitchFamily="2" charset="0"/>
          <a:ea typeface="+mj-ea"/>
          <a:cs typeface="+mj-cs"/>
        </a:defRPr>
      </a:lvl1pPr>
    </p:titleStyle>
    <p:bodyStyle>
      <a:lvl1pPr marL="180975" indent="-180975" algn="l" defTabSz="914400" rtl="0" eaLnBrk="1" latinLnBrk="0" hangingPunct="1">
        <a:lnSpc>
          <a:spcPct val="100000"/>
        </a:lnSpc>
        <a:spcBef>
          <a:spcPts val="1000"/>
        </a:spcBef>
        <a:buClr>
          <a:schemeClr val="accent1"/>
        </a:buClr>
        <a:buFont typeface="Arial" panose="020B0604020202020204" pitchFamily="34" charset="0"/>
        <a:buChar char="•"/>
        <a:tabLst/>
        <a:defRPr sz="2000" b="0" i="0" kern="1200">
          <a:solidFill>
            <a:schemeClr val="tx1"/>
          </a:solidFill>
          <a:latin typeface="Precisely" pitchFamily="2" charset="0"/>
          <a:ea typeface="+mn-ea"/>
          <a:cs typeface="+mn-cs"/>
        </a:defRPr>
      </a:lvl1pPr>
      <a:lvl2pPr marL="360000" indent="-179388" algn="l" defTabSz="914400" rtl="0" eaLnBrk="1" latinLnBrk="0" hangingPunct="1">
        <a:lnSpc>
          <a:spcPct val="100000"/>
        </a:lnSpc>
        <a:spcBef>
          <a:spcPts val="500"/>
        </a:spcBef>
        <a:buClr>
          <a:schemeClr val="accent1"/>
        </a:buClr>
        <a:buFont typeface="Arial" panose="020B0604020202020204" pitchFamily="34" charset="0"/>
        <a:buChar char="•"/>
        <a:tabLst/>
        <a:defRPr sz="1800" b="0" i="0" kern="1200">
          <a:solidFill>
            <a:schemeClr val="tx1"/>
          </a:solidFill>
          <a:latin typeface="Precisely" pitchFamily="2" charset="0"/>
          <a:ea typeface="+mn-ea"/>
          <a:cs typeface="+mn-cs"/>
        </a:defRPr>
      </a:lvl2pPr>
      <a:lvl3pPr marL="539750" indent="-179388" algn="l" defTabSz="914400" rtl="0" eaLnBrk="1" latinLnBrk="0" hangingPunct="1">
        <a:lnSpc>
          <a:spcPct val="100000"/>
        </a:lnSpc>
        <a:spcBef>
          <a:spcPts val="500"/>
        </a:spcBef>
        <a:buClr>
          <a:schemeClr val="accent1"/>
        </a:buClr>
        <a:buFont typeface="Arial" panose="020B0604020202020204" pitchFamily="34" charset="0"/>
        <a:buChar char="•"/>
        <a:tabLst/>
        <a:defRPr sz="1600" b="0" i="0" kern="1200">
          <a:solidFill>
            <a:schemeClr val="tx1"/>
          </a:solidFill>
          <a:latin typeface="Precisely" pitchFamily="2" charset="0"/>
          <a:ea typeface="+mn-ea"/>
          <a:cs typeface="+mn-cs"/>
        </a:defRPr>
      </a:lvl3pPr>
      <a:lvl4pPr marL="720000" indent="-180000" algn="l" defTabSz="914400" rtl="0" eaLnBrk="1" latinLnBrk="0" hangingPunct="1">
        <a:lnSpc>
          <a:spcPct val="100000"/>
        </a:lnSpc>
        <a:spcBef>
          <a:spcPts val="500"/>
        </a:spcBef>
        <a:buClr>
          <a:schemeClr val="accent1"/>
        </a:buClr>
        <a:buFont typeface="Arial" panose="020B0604020202020204" pitchFamily="34" charset="0"/>
        <a:buChar char="•"/>
        <a:tabLst/>
        <a:defRPr sz="1400" b="0" i="0" kern="1200">
          <a:solidFill>
            <a:schemeClr val="tx1"/>
          </a:solidFill>
          <a:latin typeface="Precisely" pitchFamily="2" charset="0"/>
          <a:ea typeface="+mn-ea"/>
          <a:cs typeface="+mn-cs"/>
        </a:defRPr>
      </a:lvl4pPr>
      <a:lvl5pPr marL="898525" indent="-179388" algn="l" defTabSz="914400" rtl="0" eaLnBrk="1" latinLnBrk="0" hangingPunct="1">
        <a:lnSpc>
          <a:spcPct val="100000"/>
        </a:lnSpc>
        <a:spcBef>
          <a:spcPts val="500"/>
        </a:spcBef>
        <a:buClr>
          <a:schemeClr val="accent1"/>
        </a:buClr>
        <a:buFont typeface="Arial" panose="020B0604020202020204" pitchFamily="34" charset="0"/>
        <a:buChar char="•"/>
        <a:tabLst/>
        <a:defRPr sz="1300" b="0" i="0" kern="1200">
          <a:solidFill>
            <a:schemeClr val="tx1"/>
          </a:solidFill>
          <a:latin typeface="Precisely" pitchFamily="2" charset="0"/>
          <a:ea typeface="+mn-ea"/>
          <a:cs typeface="+mn-cs"/>
        </a:defRPr>
      </a:lvl5pPr>
      <a:lvl6pPr marL="1079500" marR="0" indent="-179388" algn="l" defTabSz="914400" rtl="0" eaLnBrk="1" fontAlgn="auto" latinLnBrk="0" hangingPunct="1">
        <a:lnSpc>
          <a:spcPct val="100000"/>
        </a:lnSpc>
        <a:spcBef>
          <a:spcPts val="500"/>
        </a:spcBef>
        <a:spcAft>
          <a:spcPts val="0"/>
        </a:spcAft>
        <a:buClr>
          <a:schemeClr val="accent1"/>
        </a:buClr>
        <a:buSzTx/>
        <a:buFont typeface="Arial" panose="020B0604020202020204" pitchFamily="34" charset="0"/>
        <a:buChar char="•"/>
        <a:tabLst/>
        <a:defRPr sz="1200" b="0" i="0" kern="1200">
          <a:solidFill>
            <a:schemeClr val="tx1"/>
          </a:solidFill>
          <a:latin typeface="Precisely" pitchFamily="2" charset="0"/>
          <a:ea typeface="+mn-ea"/>
          <a:cs typeface="+mn-cs"/>
        </a:defRPr>
      </a:lvl6pPr>
      <a:lvl7pPr marL="1258888" indent="-179388" algn="l" defTabSz="914400" rtl="0" eaLnBrk="1" latinLnBrk="0" hangingPunct="1">
        <a:lnSpc>
          <a:spcPct val="100000"/>
        </a:lnSpc>
        <a:spcBef>
          <a:spcPts val="500"/>
        </a:spcBef>
        <a:buClr>
          <a:schemeClr val="accent1"/>
        </a:buClr>
        <a:buFont typeface="Arial" panose="020B0604020202020204" pitchFamily="34" charset="0"/>
        <a:buChar char="•"/>
        <a:tabLst/>
        <a:defRPr sz="1100" b="0" i="0" kern="1200">
          <a:solidFill>
            <a:schemeClr val="tx1"/>
          </a:solidFill>
          <a:latin typeface="Precisely" pitchFamily="2" charset="0"/>
          <a:ea typeface="+mn-ea"/>
          <a:cs typeface="+mn-cs"/>
        </a:defRPr>
      </a:lvl7pPr>
      <a:lvl8pPr marL="1439863" indent="-179388" algn="l" defTabSz="914400" rtl="0" eaLnBrk="1" latinLnBrk="0" hangingPunct="1">
        <a:lnSpc>
          <a:spcPct val="100000"/>
        </a:lnSpc>
        <a:spcBef>
          <a:spcPts val="500"/>
        </a:spcBef>
        <a:buClr>
          <a:schemeClr val="accent1"/>
        </a:buClr>
        <a:buFont typeface="Arial" panose="020B0604020202020204" pitchFamily="34" charset="0"/>
        <a:buChar char="•"/>
        <a:tabLst/>
        <a:defRPr lang="en-GB" sz="1000" b="0" i="0" kern="1200" dirty="0">
          <a:solidFill>
            <a:schemeClr val="tx1"/>
          </a:solidFill>
          <a:latin typeface="Precisely" pitchFamily="2" charset="0"/>
          <a:ea typeface="+mn-ea"/>
          <a:cs typeface="+mn-cs"/>
        </a:defRPr>
      </a:lvl8pPr>
      <a:lvl9pPr marL="1619250" marR="0" indent="-179388" algn="l" defTabSz="914400" rtl="0" eaLnBrk="1" fontAlgn="auto" latinLnBrk="0" hangingPunct="1">
        <a:lnSpc>
          <a:spcPct val="100000"/>
        </a:lnSpc>
        <a:spcBef>
          <a:spcPts val="500"/>
        </a:spcBef>
        <a:spcAft>
          <a:spcPts val="0"/>
        </a:spcAft>
        <a:buClr>
          <a:schemeClr val="accent1"/>
        </a:buClr>
        <a:buSzTx/>
        <a:buFont typeface="Arial" panose="020B0604020202020204" pitchFamily="34" charset="0"/>
        <a:buChar char="•"/>
        <a:tabLst/>
        <a:defRPr lang="en-GB" sz="1000" b="0" i="0" kern="1200" dirty="0" smtClean="0">
          <a:solidFill>
            <a:schemeClr val="tx1"/>
          </a:solidFill>
          <a:latin typeface="Precisely" pitchFamily="2"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81.pn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s>
</file>

<file path=ppt/slides/_rels/slide11.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88.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8" Type="http://schemas.openxmlformats.org/officeDocument/2006/relationships/image" Target="../media/image94.svg"/><Relationship Id="rId3" Type="http://schemas.openxmlformats.org/officeDocument/2006/relationships/image" Target="../media/image89.png"/><Relationship Id="rId7" Type="http://schemas.openxmlformats.org/officeDocument/2006/relationships/image" Target="../media/image93.png"/><Relationship Id="rId12" Type="http://schemas.openxmlformats.org/officeDocument/2006/relationships/image" Target="../media/image98.svg"/><Relationship Id="rId2" Type="http://schemas.openxmlformats.org/officeDocument/2006/relationships/notesSlide" Target="../notesSlides/notesSlide13.xml"/><Relationship Id="rId1" Type="http://schemas.openxmlformats.org/officeDocument/2006/relationships/slideLayout" Target="../slideLayouts/slideLayout43.xml"/><Relationship Id="rId6" Type="http://schemas.openxmlformats.org/officeDocument/2006/relationships/image" Target="../media/image92.svg"/><Relationship Id="rId11" Type="http://schemas.openxmlformats.org/officeDocument/2006/relationships/image" Target="../media/image97.png"/><Relationship Id="rId5" Type="http://schemas.openxmlformats.org/officeDocument/2006/relationships/image" Target="../media/image91.png"/><Relationship Id="rId10" Type="http://schemas.openxmlformats.org/officeDocument/2006/relationships/image" Target="../media/image96.svg"/><Relationship Id="rId4" Type="http://schemas.openxmlformats.org/officeDocument/2006/relationships/image" Target="../media/image90.svg"/><Relationship Id="rId9" Type="http://schemas.openxmlformats.org/officeDocument/2006/relationships/image" Target="../media/image95.png"/></Relationships>
</file>

<file path=ppt/slides/_rels/slide15.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109.png"/><Relationship Id="rId3" Type="http://schemas.openxmlformats.org/officeDocument/2006/relationships/image" Target="../media/image99.png"/><Relationship Id="rId7" Type="http://schemas.openxmlformats.org/officeDocument/2006/relationships/image" Target="../media/image103.emf"/><Relationship Id="rId12" Type="http://schemas.openxmlformats.org/officeDocument/2006/relationships/image" Target="../media/image108.png"/><Relationship Id="rId2" Type="http://schemas.openxmlformats.org/officeDocument/2006/relationships/notesSlide" Target="../notesSlides/notesSlide14.xml"/><Relationship Id="rId1" Type="http://schemas.openxmlformats.org/officeDocument/2006/relationships/slideLayout" Target="../slideLayouts/slideLayout24.xml"/><Relationship Id="rId6" Type="http://schemas.openxmlformats.org/officeDocument/2006/relationships/image" Target="../media/image102.emf"/><Relationship Id="rId11" Type="http://schemas.openxmlformats.org/officeDocument/2006/relationships/image" Target="../media/image107.emf"/><Relationship Id="rId5" Type="http://schemas.openxmlformats.org/officeDocument/2006/relationships/image" Target="../media/image101.emf"/><Relationship Id="rId10" Type="http://schemas.openxmlformats.org/officeDocument/2006/relationships/image" Target="../media/image106.emf"/><Relationship Id="rId4" Type="http://schemas.openxmlformats.org/officeDocument/2006/relationships/image" Target="../media/image100.emf"/><Relationship Id="rId9" Type="http://schemas.openxmlformats.org/officeDocument/2006/relationships/image" Target="../media/image105.png"/><Relationship Id="rId14" Type="http://schemas.openxmlformats.org/officeDocument/2006/relationships/image" Target="../media/image1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111.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78.xml"/></Relationships>
</file>

<file path=ppt/slides/_rels/slide20.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13.png"/><Relationship Id="rId4" Type="http://schemas.openxmlformats.org/officeDocument/2006/relationships/image" Target="../media/image85.png"/></Relationships>
</file>

<file path=ppt/slides/_rels/slide21.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notesSlide" Target="../notesSlides/notesSlide19.xml"/><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8" Type="http://schemas.openxmlformats.org/officeDocument/2006/relationships/image" Target="../media/image120.svg"/><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118.svg"/><Relationship Id="rId5" Type="http://schemas.openxmlformats.org/officeDocument/2006/relationships/image" Target="../media/image117.png"/><Relationship Id="rId4" Type="http://schemas.openxmlformats.org/officeDocument/2006/relationships/image" Target="../media/image116.sv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6.xml"/></Relationships>
</file>

<file path=ppt/slides/_rels/slide24.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22.xml"/><Relationship Id="rId1" Type="http://schemas.openxmlformats.org/officeDocument/2006/relationships/slideLayout" Target="../slideLayouts/slideLayout111.xml"/><Relationship Id="rId6" Type="http://schemas.openxmlformats.org/officeDocument/2006/relationships/image" Target="../media/image124.svg"/><Relationship Id="rId5" Type="http://schemas.openxmlformats.org/officeDocument/2006/relationships/image" Target="../media/image123.png"/><Relationship Id="rId4" Type="http://schemas.openxmlformats.org/officeDocument/2006/relationships/image" Target="../media/image122.svg"/></Relationships>
</file>

<file path=ppt/slides/_rels/slide25.xml.rels><?xml version="1.0" encoding="UTF-8" standalone="yes"?>
<Relationships xmlns="http://schemas.openxmlformats.org/package/2006/relationships"><Relationship Id="rId8" Type="http://schemas.openxmlformats.org/officeDocument/2006/relationships/image" Target="../media/image130.svg"/><Relationship Id="rId3" Type="http://schemas.openxmlformats.org/officeDocument/2006/relationships/image" Target="../media/image125.emf"/><Relationship Id="rId7" Type="http://schemas.openxmlformats.org/officeDocument/2006/relationships/image" Target="../media/image129.png"/><Relationship Id="rId2" Type="http://schemas.openxmlformats.org/officeDocument/2006/relationships/notesSlide" Target="../notesSlides/notesSlide23.xml"/><Relationship Id="rId1" Type="http://schemas.openxmlformats.org/officeDocument/2006/relationships/slideLayout" Target="../slideLayouts/slideLayout91.xml"/><Relationship Id="rId6" Type="http://schemas.openxmlformats.org/officeDocument/2006/relationships/image" Target="../media/image128.svg"/><Relationship Id="rId5" Type="http://schemas.openxmlformats.org/officeDocument/2006/relationships/image" Target="../media/image127.png"/><Relationship Id="rId10" Type="http://schemas.openxmlformats.org/officeDocument/2006/relationships/image" Target="../media/image132.svg"/><Relationship Id="rId4" Type="http://schemas.openxmlformats.org/officeDocument/2006/relationships/image" Target="../media/image126.emf"/><Relationship Id="rId9" Type="http://schemas.openxmlformats.org/officeDocument/2006/relationships/image" Target="../media/image131.png"/></Relationships>
</file>

<file path=ppt/slides/_rels/slide26.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24.xml"/><Relationship Id="rId1" Type="http://schemas.openxmlformats.org/officeDocument/2006/relationships/slideLayout" Target="../slideLayouts/slideLayout95.xml"/><Relationship Id="rId4" Type="http://schemas.openxmlformats.org/officeDocument/2006/relationships/image" Target="../media/image134.png"/></Relationships>
</file>

<file path=ppt/slides/_rels/slide27.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notesSlide" Target="../notesSlides/notesSlide25.xml"/><Relationship Id="rId1" Type="http://schemas.openxmlformats.org/officeDocument/2006/relationships/slideLayout" Target="../slideLayouts/slideLayout95.xml"/></Relationships>
</file>

<file path=ppt/slides/_rels/slide28.xml.rels><?xml version="1.0" encoding="UTF-8" standalone="yes"?>
<Relationships xmlns="http://schemas.openxmlformats.org/package/2006/relationships"><Relationship Id="rId8" Type="http://schemas.openxmlformats.org/officeDocument/2006/relationships/image" Target="../media/image139.svg"/><Relationship Id="rId3" Type="http://schemas.openxmlformats.org/officeDocument/2006/relationships/image" Target="../media/image136.png"/><Relationship Id="rId7" Type="http://schemas.openxmlformats.org/officeDocument/2006/relationships/image" Target="../media/image138.png"/><Relationship Id="rId2" Type="http://schemas.openxmlformats.org/officeDocument/2006/relationships/notesSlide" Target="../notesSlides/notesSlide26.xml"/><Relationship Id="rId1" Type="http://schemas.openxmlformats.org/officeDocument/2006/relationships/slideLayout" Target="../slideLayouts/slideLayout91.xml"/><Relationship Id="rId6" Type="http://schemas.openxmlformats.org/officeDocument/2006/relationships/image" Target="../media/image124.svg"/><Relationship Id="rId11" Type="http://schemas.openxmlformats.org/officeDocument/2006/relationships/image" Target="../media/image142.svg"/><Relationship Id="rId5" Type="http://schemas.openxmlformats.org/officeDocument/2006/relationships/image" Target="../media/image123.png"/><Relationship Id="rId10" Type="http://schemas.openxmlformats.org/officeDocument/2006/relationships/image" Target="../media/image141.png"/><Relationship Id="rId4" Type="http://schemas.openxmlformats.org/officeDocument/2006/relationships/image" Target="../media/image137.svg"/><Relationship Id="rId9" Type="http://schemas.openxmlformats.org/officeDocument/2006/relationships/image" Target="../media/image140.emf"/></Relationships>
</file>

<file path=ppt/slides/_rels/slide29.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jpg"/><Relationship Id="rId1" Type="http://schemas.openxmlformats.org/officeDocument/2006/relationships/slideLayout" Target="../slideLayouts/slideLayout105.xml"/><Relationship Id="rId4" Type="http://schemas.openxmlformats.org/officeDocument/2006/relationships/image" Target="../media/image145.svg"/></Relationships>
</file>

<file path=ppt/slides/_rels/slide3.xml.rels><?xml version="1.0" encoding="UTF-8" standalone="yes"?>
<Relationships xmlns="http://schemas.openxmlformats.org/package/2006/relationships"><Relationship Id="rId13" Type="http://schemas.openxmlformats.org/officeDocument/2006/relationships/image" Target="../media/image30.png"/><Relationship Id="rId18" Type="http://schemas.openxmlformats.org/officeDocument/2006/relationships/image" Target="../media/image35.png"/><Relationship Id="rId26" Type="http://schemas.openxmlformats.org/officeDocument/2006/relationships/image" Target="../media/image43.png"/><Relationship Id="rId39" Type="http://schemas.openxmlformats.org/officeDocument/2006/relationships/image" Target="../media/image56.png"/><Relationship Id="rId21" Type="http://schemas.openxmlformats.org/officeDocument/2006/relationships/image" Target="../media/image38.png"/><Relationship Id="rId34" Type="http://schemas.openxmlformats.org/officeDocument/2006/relationships/image" Target="../media/image51.png"/><Relationship Id="rId42" Type="http://schemas.openxmlformats.org/officeDocument/2006/relationships/image" Target="../media/image59.png"/><Relationship Id="rId7" Type="http://schemas.openxmlformats.org/officeDocument/2006/relationships/image" Target="../media/image24.png"/><Relationship Id="rId2" Type="http://schemas.openxmlformats.org/officeDocument/2006/relationships/notesSlide" Target="../notesSlides/notesSlide3.xml"/><Relationship Id="rId16" Type="http://schemas.openxmlformats.org/officeDocument/2006/relationships/image" Target="../media/image33.png"/><Relationship Id="rId20" Type="http://schemas.openxmlformats.org/officeDocument/2006/relationships/image" Target="../media/image37.png"/><Relationship Id="rId29" Type="http://schemas.openxmlformats.org/officeDocument/2006/relationships/image" Target="../media/image46.png"/><Relationship Id="rId41" Type="http://schemas.openxmlformats.org/officeDocument/2006/relationships/image" Target="../media/image58.svg"/><Relationship Id="rId1" Type="http://schemas.openxmlformats.org/officeDocument/2006/relationships/slideLayout" Target="../slideLayouts/slideLayout80.xml"/><Relationship Id="rId6" Type="http://schemas.openxmlformats.org/officeDocument/2006/relationships/image" Target="../media/image23.png"/><Relationship Id="rId11" Type="http://schemas.openxmlformats.org/officeDocument/2006/relationships/image" Target="../media/image28.png"/><Relationship Id="rId24" Type="http://schemas.openxmlformats.org/officeDocument/2006/relationships/image" Target="../media/image41.png"/><Relationship Id="rId32" Type="http://schemas.openxmlformats.org/officeDocument/2006/relationships/image" Target="../media/image49.png"/><Relationship Id="rId37" Type="http://schemas.openxmlformats.org/officeDocument/2006/relationships/image" Target="../media/image54.png"/><Relationship Id="rId40" Type="http://schemas.openxmlformats.org/officeDocument/2006/relationships/image" Target="../media/image57.png"/><Relationship Id="rId5" Type="http://schemas.openxmlformats.org/officeDocument/2006/relationships/image" Target="../media/image22.png"/><Relationship Id="rId15" Type="http://schemas.openxmlformats.org/officeDocument/2006/relationships/image" Target="../media/image32.png"/><Relationship Id="rId23" Type="http://schemas.openxmlformats.org/officeDocument/2006/relationships/image" Target="../media/image40.png"/><Relationship Id="rId28" Type="http://schemas.openxmlformats.org/officeDocument/2006/relationships/image" Target="../media/image45.png"/><Relationship Id="rId36" Type="http://schemas.openxmlformats.org/officeDocument/2006/relationships/image" Target="../media/image53.png"/><Relationship Id="rId10" Type="http://schemas.openxmlformats.org/officeDocument/2006/relationships/image" Target="../media/image27.png"/><Relationship Id="rId19" Type="http://schemas.openxmlformats.org/officeDocument/2006/relationships/image" Target="../media/image36.png"/><Relationship Id="rId31" Type="http://schemas.openxmlformats.org/officeDocument/2006/relationships/image" Target="../media/image48.pn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png"/><Relationship Id="rId22" Type="http://schemas.openxmlformats.org/officeDocument/2006/relationships/image" Target="../media/image39.png"/><Relationship Id="rId27" Type="http://schemas.openxmlformats.org/officeDocument/2006/relationships/image" Target="../media/image44.png"/><Relationship Id="rId30" Type="http://schemas.openxmlformats.org/officeDocument/2006/relationships/image" Target="../media/image47.svg"/><Relationship Id="rId35" Type="http://schemas.openxmlformats.org/officeDocument/2006/relationships/image" Target="../media/image52.png"/><Relationship Id="rId43" Type="http://schemas.openxmlformats.org/officeDocument/2006/relationships/image" Target="../media/image60.png"/><Relationship Id="rId8" Type="http://schemas.openxmlformats.org/officeDocument/2006/relationships/image" Target="../media/image25.png"/><Relationship Id="rId3" Type="http://schemas.openxmlformats.org/officeDocument/2006/relationships/image" Target="../media/image20.png"/><Relationship Id="rId12" Type="http://schemas.openxmlformats.org/officeDocument/2006/relationships/image" Target="../media/image29.png"/><Relationship Id="rId17" Type="http://schemas.openxmlformats.org/officeDocument/2006/relationships/image" Target="../media/image34.png"/><Relationship Id="rId25" Type="http://schemas.openxmlformats.org/officeDocument/2006/relationships/image" Target="../media/image42.png"/><Relationship Id="rId33" Type="http://schemas.openxmlformats.org/officeDocument/2006/relationships/image" Target="../media/image50.png"/><Relationship Id="rId38" Type="http://schemas.openxmlformats.org/officeDocument/2006/relationships/image" Target="../media/image55.svg"/></Relationships>
</file>

<file path=ppt/slides/_rels/slide30.xml.rels><?xml version="1.0" encoding="UTF-8" standalone="yes"?>
<Relationships xmlns="http://schemas.openxmlformats.org/package/2006/relationships"><Relationship Id="rId3" Type="http://schemas.openxmlformats.org/officeDocument/2006/relationships/image" Target="../media/image146.emf"/><Relationship Id="rId2" Type="http://schemas.openxmlformats.org/officeDocument/2006/relationships/notesSlide" Target="../notesSlides/notesSlide27.xml"/><Relationship Id="rId1" Type="http://schemas.openxmlformats.org/officeDocument/2006/relationships/slideLayout" Target="../slideLayouts/slideLayout31.xml"/><Relationship Id="rId6" Type="http://schemas.openxmlformats.org/officeDocument/2006/relationships/image" Target="../media/image101.emf"/><Relationship Id="rId5" Type="http://schemas.openxmlformats.org/officeDocument/2006/relationships/image" Target="../media/image147.svg"/><Relationship Id="rId4" Type="http://schemas.openxmlformats.org/officeDocument/2006/relationships/image" Target="../media/image123.png"/></Relationships>
</file>

<file path=ppt/slides/_rels/slide31.xml.rels><?xml version="1.0" encoding="UTF-8" standalone="yes"?>
<Relationships xmlns="http://schemas.openxmlformats.org/package/2006/relationships"><Relationship Id="rId8" Type="http://schemas.openxmlformats.org/officeDocument/2006/relationships/image" Target="../media/image153.emf"/><Relationship Id="rId3" Type="http://schemas.openxmlformats.org/officeDocument/2006/relationships/image" Target="../media/image148.jpg"/><Relationship Id="rId7" Type="http://schemas.openxmlformats.org/officeDocument/2006/relationships/image" Target="../media/image152.emf"/><Relationship Id="rId2" Type="http://schemas.openxmlformats.org/officeDocument/2006/relationships/notesSlide" Target="../notesSlides/notesSlide28.xml"/><Relationship Id="rId1" Type="http://schemas.openxmlformats.org/officeDocument/2006/relationships/slideLayout" Target="../slideLayouts/slideLayout9.xml"/><Relationship Id="rId6" Type="http://schemas.openxmlformats.org/officeDocument/2006/relationships/image" Target="../media/image151.emf"/><Relationship Id="rId5" Type="http://schemas.openxmlformats.org/officeDocument/2006/relationships/image" Target="../media/image150.emf"/><Relationship Id="rId4" Type="http://schemas.openxmlformats.org/officeDocument/2006/relationships/image" Target="../media/image149.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pn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emf"/><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77.sv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notesSlide" Target="../notesSlides/notesSlide9.xml"/><Relationship Id="rId1" Type="http://schemas.openxmlformats.org/officeDocument/2006/relationships/slideLayout" Target="../slideLayouts/slideLayout31.xml"/><Relationship Id="rId6" Type="http://schemas.openxmlformats.org/officeDocument/2006/relationships/image" Target="../media/image75.svg"/><Relationship Id="rId5" Type="http://schemas.openxmlformats.org/officeDocument/2006/relationships/image" Target="../media/image74.png"/><Relationship Id="rId4" Type="http://schemas.openxmlformats.org/officeDocument/2006/relationships/image" Target="../media/image7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35662-D8A2-497E-9BB0-10E7FFF9824B}"/>
              </a:ext>
            </a:extLst>
          </p:cNvPr>
          <p:cNvSpPr>
            <a:spLocks noGrp="1"/>
          </p:cNvSpPr>
          <p:nvPr>
            <p:ph type="ctrTitle"/>
          </p:nvPr>
        </p:nvSpPr>
        <p:spPr/>
        <p:txBody>
          <a:bodyPr/>
          <a:lstStyle/>
          <a:p>
            <a:pPr>
              <a:lnSpc>
                <a:spcPct val="100000"/>
              </a:lnSpc>
            </a:pPr>
            <a:r>
              <a:rPr lang="en-US" dirty="0"/>
              <a:t>Change the way you work with SAP through automation</a:t>
            </a:r>
            <a:endParaRPr lang="en-US" sz="3200" dirty="0">
              <a:latin typeface="Precisely" panose="00000500000000000000" pitchFamily="50" charset="0"/>
            </a:endParaRPr>
          </a:p>
        </p:txBody>
      </p:sp>
      <p:sp>
        <p:nvSpPr>
          <p:cNvPr id="3" name="TextBox 2">
            <a:extLst>
              <a:ext uri="{FF2B5EF4-FFF2-40B4-BE49-F238E27FC236}">
                <a16:creationId xmlns:a16="http://schemas.microsoft.com/office/drawing/2014/main" id="{DB107877-8B6B-98A0-17ED-209DF85E2CC2}"/>
              </a:ext>
            </a:extLst>
          </p:cNvPr>
          <p:cNvSpPr txBox="1"/>
          <p:nvPr/>
        </p:nvSpPr>
        <p:spPr>
          <a:xfrm>
            <a:off x="854242" y="4764505"/>
            <a:ext cx="5787190" cy="646331"/>
          </a:xfrm>
          <a:prstGeom prst="rect">
            <a:avLst/>
          </a:prstGeom>
          <a:noFill/>
        </p:spPr>
        <p:txBody>
          <a:bodyPr wrap="square" rtlCol="0">
            <a:spAutoFit/>
          </a:bodyPr>
          <a:lstStyle/>
          <a:p>
            <a:r>
              <a:rPr lang="en-US" dirty="0">
                <a:solidFill>
                  <a:schemeClr val="bg1"/>
                </a:solidFill>
              </a:rPr>
              <a:t>Scott Lewis – Strategic Account Executive </a:t>
            </a:r>
          </a:p>
          <a:p>
            <a:r>
              <a:rPr lang="en-US" dirty="0">
                <a:solidFill>
                  <a:schemeClr val="bg1"/>
                </a:solidFill>
              </a:rPr>
              <a:t>Jayasri Varyani – Sr. Sales Engineer</a:t>
            </a:r>
          </a:p>
        </p:txBody>
      </p:sp>
    </p:spTree>
    <p:extLst>
      <p:ext uri="{BB962C8B-B14F-4D97-AF65-F5344CB8AC3E}">
        <p14:creationId xmlns:p14="http://schemas.microsoft.com/office/powerpoint/2010/main" val="2422226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Title 12">
            <a:extLst>
              <a:ext uri="{FF2B5EF4-FFF2-40B4-BE49-F238E27FC236}">
                <a16:creationId xmlns:a16="http://schemas.microsoft.com/office/drawing/2014/main" id="{6EF7C867-9033-46ED-91D8-C77C916963D6}"/>
              </a:ext>
            </a:extLst>
          </p:cNvPr>
          <p:cNvSpPr>
            <a:spLocks noGrp="1"/>
          </p:cNvSpPr>
          <p:nvPr>
            <p:ph type="ctrTitle"/>
          </p:nvPr>
        </p:nvSpPr>
        <p:spPr>
          <a:xfrm>
            <a:off x="540589" y="621647"/>
            <a:ext cx="9209340" cy="637426"/>
          </a:xfrm>
        </p:spPr>
        <p:txBody>
          <a:bodyPr>
            <a:noAutofit/>
          </a:bodyPr>
          <a:lstStyle/>
          <a:p>
            <a:r>
              <a:rPr lang="en-US" dirty="0">
                <a:solidFill>
                  <a:schemeClr val="bg1"/>
                </a:solidFill>
              </a:rPr>
              <a:t>Replace multiple SAP screens with business-friendly Excel </a:t>
            </a:r>
          </a:p>
        </p:txBody>
      </p:sp>
      <p:pic>
        <p:nvPicPr>
          <p:cNvPr id="19" name="Picture 2">
            <a:extLst>
              <a:ext uri="{FF2B5EF4-FFF2-40B4-BE49-F238E27FC236}">
                <a16:creationId xmlns:a16="http://schemas.microsoft.com/office/drawing/2014/main" id="{686B96B5-8AA8-4D9B-9D9F-E9272930027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6347" y="2738082"/>
            <a:ext cx="2009450" cy="15443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3">
            <a:extLst>
              <a:ext uri="{FF2B5EF4-FFF2-40B4-BE49-F238E27FC236}">
                <a16:creationId xmlns:a16="http://schemas.microsoft.com/office/drawing/2014/main" id="{38B76788-00AC-4438-AB9A-C471EE064FB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7152" y="2845424"/>
            <a:ext cx="2004691" cy="15443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
            <a:extLst>
              <a:ext uri="{FF2B5EF4-FFF2-40B4-BE49-F238E27FC236}">
                <a16:creationId xmlns:a16="http://schemas.microsoft.com/office/drawing/2014/main" id="{A2E346AB-8B73-425B-96A3-BAC3F367ECC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73198" y="2906076"/>
            <a:ext cx="2008684" cy="15443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5">
            <a:extLst>
              <a:ext uri="{FF2B5EF4-FFF2-40B4-BE49-F238E27FC236}">
                <a16:creationId xmlns:a16="http://schemas.microsoft.com/office/drawing/2014/main" id="{9D7D8D16-873A-4B79-AB2E-404DD8001E3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63237" y="2987402"/>
            <a:ext cx="2010112" cy="15443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6">
            <a:extLst>
              <a:ext uri="{FF2B5EF4-FFF2-40B4-BE49-F238E27FC236}">
                <a16:creationId xmlns:a16="http://schemas.microsoft.com/office/drawing/2014/main" id="{7DFAD20D-13F1-455A-B44F-64B1C003229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54704" y="3043439"/>
            <a:ext cx="2014821" cy="15443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7">
            <a:extLst>
              <a:ext uri="{FF2B5EF4-FFF2-40B4-BE49-F238E27FC236}">
                <a16:creationId xmlns:a16="http://schemas.microsoft.com/office/drawing/2014/main" id="{FD7348B7-4782-4AF4-AB7F-139133668F0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250880" y="3124766"/>
            <a:ext cx="2015444" cy="154435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8">
            <a:extLst>
              <a:ext uri="{FF2B5EF4-FFF2-40B4-BE49-F238E27FC236}">
                <a16:creationId xmlns:a16="http://schemas.microsoft.com/office/drawing/2014/main" id="{1FDE2FEC-AE5B-4389-97F5-5A5F541CDCD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47680" y="3194037"/>
            <a:ext cx="2011529" cy="154435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6" name="Straight Arrow Connector 25">
            <a:extLst>
              <a:ext uri="{FF2B5EF4-FFF2-40B4-BE49-F238E27FC236}">
                <a16:creationId xmlns:a16="http://schemas.microsoft.com/office/drawing/2014/main" id="{AFC73B65-0B88-4056-A45F-FAADB601DFD9}"/>
              </a:ext>
            </a:extLst>
          </p:cNvPr>
          <p:cNvCxnSpPr>
            <a:cxnSpLocks/>
          </p:cNvCxnSpPr>
          <p:nvPr/>
        </p:nvCxnSpPr>
        <p:spPr>
          <a:xfrm>
            <a:off x="4916713" y="3874587"/>
            <a:ext cx="731733" cy="0"/>
          </a:xfrm>
          <a:prstGeom prst="straightConnector1">
            <a:avLst/>
          </a:prstGeom>
          <a:ln w="76200" cap="rnd" cmpd="sng">
            <a:solidFill>
              <a:schemeClr val="accent3"/>
            </a:solidFill>
            <a:prstDash val="solid"/>
            <a:headEnd w="med" len="lg"/>
            <a:tailEnd type="arrow" w="lg" len="med"/>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229860F6-F8A2-46BD-831C-2BA55AC56AF3}"/>
              </a:ext>
            </a:extLst>
          </p:cNvPr>
          <p:cNvGrpSpPr/>
          <p:nvPr/>
        </p:nvGrpSpPr>
        <p:grpSpPr>
          <a:xfrm>
            <a:off x="6029669" y="1909130"/>
            <a:ext cx="5602888" cy="4439059"/>
            <a:chOff x="6029669" y="1909130"/>
            <a:chExt cx="5602888" cy="4439059"/>
          </a:xfrm>
        </p:grpSpPr>
        <p:pic>
          <p:nvPicPr>
            <p:cNvPr id="28" name="Picture 27">
              <a:extLst>
                <a:ext uri="{FF2B5EF4-FFF2-40B4-BE49-F238E27FC236}">
                  <a16:creationId xmlns:a16="http://schemas.microsoft.com/office/drawing/2014/main" id="{27C98D56-4AC6-4986-BFF9-BFDE9E7519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29669" y="1909130"/>
              <a:ext cx="5602888" cy="4439059"/>
            </a:xfrm>
            <a:prstGeom prst="rect">
              <a:avLst/>
            </a:prstGeom>
          </p:spPr>
        </p:pic>
        <p:pic>
          <p:nvPicPr>
            <p:cNvPr id="29" name="Picture 2" descr="image011">
              <a:extLst>
                <a:ext uri="{FF2B5EF4-FFF2-40B4-BE49-F238E27FC236}">
                  <a16:creationId xmlns:a16="http://schemas.microsoft.com/office/drawing/2014/main" id="{E4AFEE8A-7758-4E0A-B9EB-60C12F2A8B0D}"/>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9525"/>
            <a:stretch/>
          </p:blipFill>
          <p:spPr bwMode="auto">
            <a:xfrm>
              <a:off x="6271123" y="2095433"/>
              <a:ext cx="5124530" cy="303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9388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0-#ppt_w/2"/>
                                          </p:val>
                                        </p:tav>
                                        <p:tav tm="100000">
                                          <p:val>
                                            <p:strVal val="#ppt_x"/>
                                          </p:val>
                                        </p:tav>
                                      </p:tavLst>
                                    </p:anim>
                                    <p:anim calcmode="lin" valueType="num">
                                      <p:cBhvr additive="base">
                                        <p:cTn id="13" dur="500" fill="hold"/>
                                        <p:tgtEl>
                                          <p:spTgt spid="2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0-#ppt_w/2"/>
                                          </p:val>
                                        </p:tav>
                                        <p:tav tm="100000">
                                          <p:val>
                                            <p:strVal val="#ppt_x"/>
                                          </p:val>
                                        </p:tav>
                                      </p:tavLst>
                                    </p:anim>
                                    <p:anim calcmode="lin" valueType="num">
                                      <p:cBhvr additive="base">
                                        <p:cTn id="18" dur="500" fill="hold"/>
                                        <p:tgtEl>
                                          <p:spTgt spid="21"/>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0-#ppt_w/2"/>
                                          </p:val>
                                        </p:tav>
                                        <p:tav tm="100000">
                                          <p:val>
                                            <p:strVal val="#ppt_x"/>
                                          </p:val>
                                        </p:tav>
                                      </p:tavLst>
                                    </p:anim>
                                    <p:anim calcmode="lin" valueType="num">
                                      <p:cBhvr additive="base">
                                        <p:cTn id="23" dur="500" fill="hold"/>
                                        <p:tgtEl>
                                          <p:spTgt spid="2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0-#ppt_w/2"/>
                                          </p:val>
                                        </p:tav>
                                        <p:tav tm="100000">
                                          <p:val>
                                            <p:strVal val="#ppt_x"/>
                                          </p:val>
                                        </p:tav>
                                      </p:tavLst>
                                    </p:anim>
                                    <p:anim calcmode="lin" valueType="num">
                                      <p:cBhvr additive="base">
                                        <p:cTn id="28" dur="500" fill="hold"/>
                                        <p:tgtEl>
                                          <p:spTgt spid="2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0-#ppt_w/2"/>
                                          </p:val>
                                        </p:tav>
                                        <p:tav tm="100000">
                                          <p:val>
                                            <p:strVal val="#ppt_x"/>
                                          </p:val>
                                        </p:tav>
                                      </p:tavLst>
                                    </p:anim>
                                    <p:anim calcmode="lin" valueType="num">
                                      <p:cBhvr additive="base">
                                        <p:cTn id="33" dur="500" fill="hold"/>
                                        <p:tgtEl>
                                          <p:spTgt spid="24"/>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additive="base">
                                        <p:cTn id="37" dur="500" fill="hold"/>
                                        <p:tgtEl>
                                          <p:spTgt spid="25"/>
                                        </p:tgtEl>
                                        <p:attrNameLst>
                                          <p:attrName>ppt_x</p:attrName>
                                        </p:attrNameLst>
                                      </p:cBhvr>
                                      <p:tavLst>
                                        <p:tav tm="0">
                                          <p:val>
                                            <p:strVal val="0-#ppt_w/2"/>
                                          </p:val>
                                        </p:tav>
                                        <p:tav tm="100000">
                                          <p:val>
                                            <p:strVal val="#ppt_x"/>
                                          </p:val>
                                        </p:tav>
                                      </p:tavLst>
                                    </p:anim>
                                    <p:anim calcmode="lin" valueType="num">
                                      <p:cBhvr additive="base">
                                        <p:cTn id="38" dur="500" fill="hold"/>
                                        <p:tgtEl>
                                          <p:spTgt spid="25"/>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500"/>
                                        <p:tgtEl>
                                          <p:spTgt spid="26"/>
                                        </p:tgtEl>
                                      </p:cBhvr>
                                    </p:animEffec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FE9A47A-AD63-4351-84DF-77B692DDBB16}"/>
              </a:ext>
            </a:extLst>
          </p:cNvPr>
          <p:cNvSpPr/>
          <p:nvPr/>
        </p:nvSpPr>
        <p:spPr>
          <a:xfrm>
            <a:off x="0" y="9805"/>
            <a:ext cx="12192000" cy="6858000"/>
          </a:xfrm>
          <a:prstGeom prst="rect">
            <a:avLst/>
          </a:prstGeom>
          <a:solidFill>
            <a:srgbClr val="39006B">
              <a:alpha val="5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905269" y="924040"/>
            <a:ext cx="4555731" cy="482906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rgbClr val="3C3C3C"/>
                </a:solidFill>
                <a:latin typeface="Calibri" panose="020F0502020204030204" pitchFamily="34" charset="0"/>
                <a:ea typeface="+mn-ea"/>
                <a:cs typeface="Microsoft Sans Serif"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3C3C3C"/>
                </a:solidFill>
                <a:latin typeface="Calibri" panose="020F0502020204030204" pitchFamily="34" charset="0"/>
                <a:ea typeface="+mn-ea"/>
                <a:cs typeface="Microsoft Sans Serif"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3C3C3C"/>
                </a:solidFill>
                <a:latin typeface="Calibri" panose="020F0502020204030204" pitchFamily="34" charset="0"/>
                <a:ea typeface="+mn-ea"/>
                <a:cs typeface="Microsoft Sans Serif"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3C3C3C"/>
                </a:solidFill>
                <a:latin typeface="Calibri" panose="020F0502020204030204" pitchFamily="34" charset="0"/>
                <a:ea typeface="+mn-ea"/>
                <a:cs typeface="Microsoft Sans Serif"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3C3C3C"/>
                </a:solidFill>
                <a:latin typeface="Calibri" panose="020F0502020204030204" pitchFamily="34" charset="0"/>
                <a:ea typeface="+mn-ea"/>
                <a:cs typeface="Microsoft Sans Serif"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2400"/>
              </a:spcAft>
              <a:buClrTx/>
              <a:buSzTx/>
              <a:buFont typeface="Arial" pitchFamily="34" charset="0"/>
              <a:buNone/>
              <a:tabLst/>
              <a:defRPr/>
            </a:pPr>
            <a:endParaRPr kumimoji="0" lang="en-US" sz="4000" b="0" i="0" u="none" strike="noStrike" kern="1200" cap="none" spc="0" normalizeH="0" baseline="0" noProof="0">
              <a:ln>
                <a:noFill/>
              </a:ln>
              <a:solidFill>
                <a:prstClr val="white"/>
              </a:solidFill>
              <a:effectLst/>
              <a:uLnTx/>
              <a:uFillTx/>
              <a:latin typeface="Calibri" panose="020F0502020204030204" pitchFamily="34" charset="0"/>
              <a:ea typeface="+mn-ea"/>
              <a:cs typeface="Microsoft Sans Serif" panose="020B0604020202020204" pitchFamily="34" charset="0"/>
            </a:endParaRPr>
          </a:p>
        </p:txBody>
      </p:sp>
      <p:sp>
        <p:nvSpPr>
          <p:cNvPr id="4" name="Content Placeholder 2">
            <a:extLst>
              <a:ext uri="{FF2B5EF4-FFF2-40B4-BE49-F238E27FC236}">
                <a16:creationId xmlns:a16="http://schemas.microsoft.com/office/drawing/2014/main" id="{9860D4A3-2C88-488B-A850-08E2D9E2CD52}"/>
              </a:ext>
            </a:extLst>
          </p:cNvPr>
          <p:cNvSpPr txBox="1">
            <a:spLocks/>
          </p:cNvSpPr>
          <p:nvPr/>
        </p:nvSpPr>
        <p:spPr>
          <a:xfrm>
            <a:off x="567764" y="2092020"/>
            <a:ext cx="4273052" cy="424338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rgbClr val="3C3C3C"/>
                </a:solidFill>
                <a:latin typeface="Calibri" panose="020F0502020204030204" pitchFamily="34" charset="0"/>
                <a:ea typeface="+mn-ea"/>
                <a:cs typeface="Microsoft Sans Serif" panose="020B0604020202020204" pitchFamily="34" charset="0"/>
              </a:defRPr>
            </a:lvl1pPr>
            <a:lvl2pPr marL="742950" indent="-285750" algn="l" defTabSz="914400" rtl="0" eaLnBrk="1" latinLnBrk="0" hangingPunct="1">
              <a:spcBef>
                <a:spcPct val="20000"/>
              </a:spcBef>
              <a:buFont typeface="Arial" pitchFamily="34" charset="0"/>
              <a:buChar char="–"/>
              <a:defRPr sz="2800" kern="1200">
                <a:solidFill>
                  <a:srgbClr val="3C3C3C"/>
                </a:solidFill>
                <a:latin typeface="Calibri" panose="020F0502020204030204" pitchFamily="34" charset="0"/>
                <a:ea typeface="+mn-ea"/>
                <a:cs typeface="Microsoft Sans Serif" panose="020B0604020202020204" pitchFamily="34" charset="0"/>
              </a:defRPr>
            </a:lvl2pPr>
            <a:lvl3pPr marL="1143000" indent="-228600" algn="l" defTabSz="914400" rtl="0" eaLnBrk="1" latinLnBrk="0" hangingPunct="1">
              <a:spcBef>
                <a:spcPct val="20000"/>
              </a:spcBef>
              <a:buFont typeface="Arial" pitchFamily="34" charset="0"/>
              <a:buChar char="•"/>
              <a:defRPr sz="2400" kern="1200">
                <a:solidFill>
                  <a:srgbClr val="3C3C3C"/>
                </a:solidFill>
                <a:latin typeface="Calibri" panose="020F0502020204030204" pitchFamily="34" charset="0"/>
                <a:ea typeface="+mn-ea"/>
                <a:cs typeface="Microsoft Sans Serif" panose="020B0604020202020204" pitchFamily="34" charset="0"/>
              </a:defRPr>
            </a:lvl3pPr>
            <a:lvl4pPr marL="1600200" indent="-228600" algn="l" defTabSz="914400" rtl="0" eaLnBrk="1" latinLnBrk="0" hangingPunct="1">
              <a:spcBef>
                <a:spcPct val="20000"/>
              </a:spcBef>
              <a:buFont typeface="Arial" pitchFamily="34" charset="0"/>
              <a:buChar char="–"/>
              <a:defRPr sz="2000" kern="1200">
                <a:solidFill>
                  <a:srgbClr val="3C3C3C"/>
                </a:solidFill>
                <a:latin typeface="Calibri" panose="020F0502020204030204" pitchFamily="34" charset="0"/>
                <a:ea typeface="+mn-ea"/>
                <a:cs typeface="Microsoft Sans Serif" panose="020B0604020202020204" pitchFamily="34" charset="0"/>
              </a:defRPr>
            </a:lvl4pPr>
            <a:lvl5pPr marL="2057400" indent="-228600" algn="l" defTabSz="914400" rtl="0" eaLnBrk="1" latinLnBrk="0" hangingPunct="1">
              <a:spcBef>
                <a:spcPct val="20000"/>
              </a:spcBef>
              <a:buFont typeface="Arial" pitchFamily="34" charset="0"/>
              <a:buChar char="»"/>
              <a:defRPr sz="2000" kern="1200">
                <a:solidFill>
                  <a:srgbClr val="3C3C3C"/>
                </a:solidFill>
                <a:latin typeface="Calibri" panose="020F0502020204030204" pitchFamily="34" charset="0"/>
                <a:ea typeface="+mn-ea"/>
                <a:cs typeface="Microsoft Sans Serif"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marR="0" lvl="0" indent="0" algn="l" defTabSz="914400" rtl="0" eaLnBrk="1" fontAlgn="auto" latinLnBrk="0" hangingPunct="1">
              <a:lnSpc>
                <a:spcPct val="100000"/>
              </a:lnSpc>
              <a:spcBef>
                <a:spcPct val="20000"/>
              </a:spcBef>
              <a:spcAft>
                <a:spcPts val="1200"/>
              </a:spcAft>
              <a:buClrTx/>
              <a:buSzTx/>
              <a:buFont typeface="Arial" pitchFamily="34" charset="0"/>
              <a:buNone/>
              <a:tabLst/>
              <a:defRPr/>
            </a:pPr>
            <a:r>
              <a:rPr kumimoji="0" lang="en-US" sz="2800" i="0" u="none" strike="noStrike" kern="1200" cap="none" spc="0" normalizeH="0" baseline="0" noProof="0" dirty="0">
                <a:ln>
                  <a:noFill/>
                </a:ln>
                <a:solidFill>
                  <a:schemeClr val="accent3"/>
                </a:solidFill>
                <a:effectLst/>
                <a:uLnTx/>
                <a:uFillTx/>
                <a:latin typeface="Precisely Bold" panose="00000800000000000000" pitchFamily="50" charset="0"/>
              </a:rPr>
              <a:t>Challenge</a:t>
            </a:r>
          </a:p>
          <a:p>
            <a:pPr marL="461963" marR="0" lvl="0" indent="-233363" algn="l" defTabSz="914400" rtl="0" eaLnBrk="1" fontAlgn="auto" latinLnBrk="0" hangingPunct="1">
              <a:lnSpc>
                <a:spcPct val="100000"/>
              </a:lnSpc>
              <a:spcBef>
                <a:spcPts val="0"/>
              </a:spcBef>
              <a:spcAft>
                <a:spcPts val="2400"/>
              </a:spcAft>
              <a:buClrTx/>
              <a:buSzTx/>
              <a:buFont typeface="Arial" pitchFamily="34" charset="0"/>
              <a:buChar char="•"/>
              <a:tabLst/>
              <a:defRPr/>
            </a:pPr>
            <a:r>
              <a:rPr kumimoji="0" lang="en-US" sz="2000" b="0" i="0" u="none" strike="noStrike" kern="0" cap="none" spc="0" normalizeH="0" baseline="0" noProof="0" dirty="0">
                <a:ln>
                  <a:noFill/>
                </a:ln>
                <a:solidFill>
                  <a:prstClr val="white"/>
                </a:solidFill>
                <a:effectLst/>
                <a:uLnTx/>
                <a:uFillTx/>
                <a:latin typeface="Precisely"/>
                <a:ea typeface="+mn-ea"/>
                <a:cs typeface="Microsoft Sans Serif" panose="020B0604020202020204" pitchFamily="34" charset="0"/>
              </a:rPr>
              <a:t>Change subset of materials from ‘Manufactured’ to ‘Kitted’</a:t>
            </a:r>
          </a:p>
          <a:p>
            <a:pPr marL="461963" marR="0" lvl="0" indent="-233363" algn="l" defTabSz="914400" rtl="0" eaLnBrk="1" fontAlgn="auto" latinLnBrk="0" hangingPunct="1">
              <a:lnSpc>
                <a:spcPct val="100000"/>
              </a:lnSpc>
              <a:spcBef>
                <a:spcPts val="0"/>
              </a:spcBef>
              <a:spcAft>
                <a:spcPts val="2400"/>
              </a:spcAft>
              <a:buClrTx/>
              <a:buSzTx/>
              <a:buFont typeface="Arial" pitchFamily="34" charset="0"/>
              <a:buChar char="•"/>
              <a:tabLst/>
              <a:defRPr/>
            </a:pPr>
            <a:r>
              <a:rPr kumimoji="0" lang="en-US" sz="2000" b="0" i="0" u="none" strike="noStrike" kern="0" cap="none" spc="0" normalizeH="0" baseline="0" noProof="0" dirty="0">
                <a:ln>
                  <a:noFill/>
                </a:ln>
                <a:solidFill>
                  <a:prstClr val="white"/>
                </a:solidFill>
                <a:effectLst/>
                <a:uLnTx/>
                <a:uFillTx/>
                <a:latin typeface="Precisely"/>
                <a:ea typeface="+mn-ea"/>
                <a:cs typeface="Microsoft Sans Serif" panose="020B0604020202020204" pitchFamily="34" charset="0"/>
              </a:rPr>
              <a:t>Update BoMs and Routings</a:t>
            </a:r>
            <a:endParaRPr kumimoji="0" lang="en-GB" sz="2000" b="0" i="0" u="none" strike="noStrike" kern="0" cap="none" spc="0" normalizeH="0" baseline="0" noProof="0" dirty="0">
              <a:ln>
                <a:noFill/>
              </a:ln>
              <a:solidFill>
                <a:prstClr val="white"/>
              </a:solidFill>
              <a:effectLst/>
              <a:uLnTx/>
              <a:uFillTx/>
              <a:latin typeface="Precisely"/>
              <a:ea typeface="+mn-ea"/>
              <a:cs typeface="Microsoft Sans Serif" panose="020B0604020202020204" pitchFamily="34" charset="0"/>
            </a:endParaRPr>
          </a:p>
          <a:p>
            <a:pPr marL="461963" marR="0" lvl="0" indent="-233363"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GB" sz="2000" b="0" i="0" u="none" strike="noStrike" kern="0" cap="none" spc="0" normalizeH="0" baseline="0" noProof="0" dirty="0">
                <a:ln>
                  <a:noFill/>
                </a:ln>
                <a:solidFill>
                  <a:prstClr val="white"/>
                </a:solidFill>
                <a:effectLst/>
                <a:uLnTx/>
                <a:uFillTx/>
                <a:latin typeface="Precisely"/>
                <a:ea typeface="+mn-ea"/>
                <a:cs typeface="Microsoft Sans Serif" panose="020B0604020202020204" pitchFamily="34" charset="0"/>
              </a:rPr>
              <a:t>Change sales order to reflect non-kitted materials</a:t>
            </a:r>
          </a:p>
        </p:txBody>
      </p:sp>
      <p:sp>
        <p:nvSpPr>
          <p:cNvPr id="3" name="Rectangle 2">
            <a:extLst>
              <a:ext uri="{FF2B5EF4-FFF2-40B4-BE49-F238E27FC236}">
                <a16:creationId xmlns:a16="http://schemas.microsoft.com/office/drawing/2014/main" id="{5E64D9D1-DFA0-4465-B71B-26719E4CFBE1}"/>
              </a:ext>
            </a:extLst>
          </p:cNvPr>
          <p:cNvSpPr/>
          <p:nvPr/>
        </p:nvSpPr>
        <p:spPr>
          <a:xfrm>
            <a:off x="768402" y="380743"/>
            <a:ext cx="6092473"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i="0" u="none" strike="noStrike" kern="1200" cap="none" spc="0" normalizeH="0" baseline="0" noProof="0" dirty="0">
                <a:ln>
                  <a:noFill/>
                </a:ln>
                <a:solidFill>
                  <a:srgbClr val="FFFFFF"/>
                </a:solidFill>
                <a:effectLst/>
                <a:uLnTx/>
                <a:uFillTx/>
                <a:latin typeface="Precisely Bold" panose="00000800000000000000" pitchFamily="50" charset="0"/>
                <a:cs typeface="Calibri" panose="020F0502020204030204" pitchFamily="34" charset="0"/>
              </a:rPr>
              <a:t>Dorman </a:t>
            </a:r>
            <a:r>
              <a:rPr kumimoji="0" lang="en-US" sz="4000" i="0" u="none" strike="noStrike" kern="1200" cap="none" spc="0" normalizeH="0" baseline="0" noProof="0" dirty="0">
                <a:ln>
                  <a:noFill/>
                </a:ln>
                <a:solidFill>
                  <a:schemeClr val="accent3"/>
                </a:solidFill>
                <a:effectLst/>
                <a:uLnTx/>
                <a:uFillTx/>
                <a:latin typeface="Precisely Bold" panose="00000800000000000000" pitchFamily="50" charset="0"/>
                <a:cs typeface="Calibri" panose="020F0502020204030204" pitchFamily="34" charset="0"/>
              </a:rPr>
              <a:t>speeds through </a:t>
            </a:r>
            <a:r>
              <a:rPr kumimoji="0" lang="en-US" sz="4000" i="0" u="none" strike="noStrike" kern="1200" cap="none" spc="0" normalizeH="0" baseline="0" noProof="0" dirty="0">
                <a:ln>
                  <a:noFill/>
                </a:ln>
                <a:solidFill>
                  <a:srgbClr val="FFFFFF"/>
                </a:solidFill>
                <a:effectLst/>
                <a:uLnTx/>
                <a:uFillTx/>
                <a:latin typeface="Precisely Bold" panose="00000800000000000000" pitchFamily="50" charset="0"/>
                <a:cs typeface="Calibri" panose="020F0502020204030204" pitchFamily="34" charset="0"/>
              </a:rPr>
              <a:t>master data changes</a:t>
            </a:r>
          </a:p>
        </p:txBody>
      </p:sp>
      <p:graphicFrame>
        <p:nvGraphicFramePr>
          <p:cNvPr id="6" name="Table 5">
            <a:extLst>
              <a:ext uri="{FF2B5EF4-FFF2-40B4-BE49-F238E27FC236}">
                <a16:creationId xmlns:a16="http://schemas.microsoft.com/office/drawing/2014/main" id="{4731984E-013A-4574-B4BB-B8132BB3107B}"/>
              </a:ext>
            </a:extLst>
          </p:cNvPr>
          <p:cNvGraphicFramePr>
            <a:graphicFrameLocks noGrp="1"/>
          </p:cNvGraphicFramePr>
          <p:nvPr>
            <p:extLst>
              <p:ext uri="{D42A27DB-BD31-4B8C-83A1-F6EECF244321}">
                <p14:modId xmlns:p14="http://schemas.microsoft.com/office/powerpoint/2010/main" val="821017151"/>
              </p:ext>
            </p:extLst>
          </p:nvPr>
        </p:nvGraphicFramePr>
        <p:xfrm>
          <a:off x="5590383" y="3043627"/>
          <a:ext cx="5852050" cy="1182686"/>
        </p:xfrm>
        <a:graphic>
          <a:graphicData uri="http://schemas.openxmlformats.org/drawingml/2006/table">
            <a:tbl>
              <a:tblPr>
                <a:tableStyleId>{5C22544A-7EE6-4342-B048-85BDC9FD1C3A}</a:tableStyleId>
              </a:tblPr>
              <a:tblGrid>
                <a:gridCol w="2102955">
                  <a:extLst>
                    <a:ext uri="{9D8B030D-6E8A-4147-A177-3AD203B41FA5}">
                      <a16:colId xmlns:a16="http://schemas.microsoft.com/office/drawing/2014/main" val="20000"/>
                    </a:ext>
                  </a:extLst>
                </a:gridCol>
                <a:gridCol w="827004">
                  <a:extLst>
                    <a:ext uri="{9D8B030D-6E8A-4147-A177-3AD203B41FA5}">
                      <a16:colId xmlns:a16="http://schemas.microsoft.com/office/drawing/2014/main" val="20001"/>
                    </a:ext>
                  </a:extLst>
                </a:gridCol>
                <a:gridCol w="1337975">
                  <a:extLst>
                    <a:ext uri="{9D8B030D-6E8A-4147-A177-3AD203B41FA5}">
                      <a16:colId xmlns:a16="http://schemas.microsoft.com/office/drawing/2014/main" val="20004"/>
                    </a:ext>
                  </a:extLst>
                </a:gridCol>
                <a:gridCol w="1584116">
                  <a:extLst>
                    <a:ext uri="{9D8B030D-6E8A-4147-A177-3AD203B41FA5}">
                      <a16:colId xmlns:a16="http://schemas.microsoft.com/office/drawing/2014/main" val="20005"/>
                    </a:ext>
                  </a:extLst>
                </a:gridCol>
              </a:tblGrid>
              <a:tr h="195887">
                <a:tc>
                  <a:txBody>
                    <a:bodyPr/>
                    <a:lstStyle/>
                    <a:p>
                      <a:pPr algn="ctr" fontAlgn="ctr"/>
                      <a:r>
                        <a:rPr lang="en-US" sz="1600" u="none" strike="noStrike">
                          <a:solidFill>
                            <a:schemeClr val="bg1"/>
                          </a:solidFill>
                          <a:effectLst/>
                          <a:latin typeface="Precisely Light" panose="00000400000000000000" pitchFamily="50" charset="0"/>
                          <a:cs typeface="Calibri" panose="020F0502020204030204" pitchFamily="34" charset="0"/>
                        </a:rPr>
                        <a:t> </a:t>
                      </a:r>
                      <a:endParaRPr lang="en-US" sz="1600" b="0" i="0" u="none" strike="noStrike">
                        <a:solidFill>
                          <a:schemeClr val="bg1"/>
                        </a:solidFill>
                        <a:effectLst/>
                        <a:latin typeface="Precisely Light" panose="00000400000000000000" pitchFamily="50"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rtl="0" fontAlgn="ctr"/>
                      <a:r>
                        <a:rPr lang="en-US" sz="1200" b="0" u="none" strike="noStrike" dirty="0">
                          <a:solidFill>
                            <a:schemeClr val="bg1"/>
                          </a:solidFill>
                          <a:effectLst/>
                          <a:latin typeface="Precisely Light" panose="00000400000000000000" pitchFamily="50" charset="0"/>
                          <a:cs typeface="Calibri" panose="020F0502020204030204" pitchFamily="34" charset="0"/>
                        </a:rPr>
                        <a:t>Hours</a:t>
                      </a:r>
                      <a:endParaRPr lang="en-US" sz="1200" b="0" i="0" u="none" strike="noStrike" dirty="0">
                        <a:solidFill>
                          <a:schemeClr val="bg1"/>
                        </a:solidFill>
                        <a:effectLst/>
                        <a:latin typeface="Precisely Light" panose="00000400000000000000" pitchFamily="50"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rtl="0" fontAlgn="ctr"/>
                      <a:r>
                        <a:rPr lang="en-US" sz="1200" b="0" u="none" strike="noStrike">
                          <a:solidFill>
                            <a:schemeClr val="bg1"/>
                          </a:solidFill>
                          <a:effectLst/>
                          <a:latin typeface="Precisely Light" panose="00000400000000000000" pitchFamily="50" charset="0"/>
                          <a:cs typeface="Calibri" panose="020F0502020204030204" pitchFamily="34" charset="0"/>
                        </a:rPr>
                        <a:t>Total Cost</a:t>
                      </a:r>
                      <a:endParaRPr lang="en-US" sz="1200" b="0" i="0" u="none" strike="noStrike">
                        <a:solidFill>
                          <a:schemeClr val="bg1"/>
                        </a:solidFill>
                        <a:effectLst/>
                        <a:latin typeface="Precisely Light" panose="00000400000000000000" pitchFamily="50"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tc>
                  <a:txBody>
                    <a:bodyPr/>
                    <a:lstStyle/>
                    <a:p>
                      <a:pPr algn="ctr" rtl="0" fontAlgn="ctr"/>
                      <a:r>
                        <a:rPr lang="en-US" sz="1200" b="0" u="none" strike="noStrike" dirty="0">
                          <a:solidFill>
                            <a:schemeClr val="bg1"/>
                          </a:solidFill>
                          <a:effectLst/>
                          <a:latin typeface="Precisely Light" panose="00000400000000000000" pitchFamily="50" charset="0"/>
                          <a:cs typeface="Calibri" panose="020F0502020204030204" pitchFamily="34" charset="0"/>
                        </a:rPr>
                        <a:t>Difference</a:t>
                      </a:r>
                      <a:endParaRPr lang="en-US" sz="1200" b="0" i="0" u="none" strike="noStrike" dirty="0">
                        <a:solidFill>
                          <a:schemeClr val="bg1"/>
                        </a:solidFill>
                        <a:effectLst/>
                        <a:latin typeface="Precisely Light" panose="00000400000000000000" pitchFamily="50" charset="0"/>
                        <a:cs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432116">
                <a:tc>
                  <a:txBody>
                    <a:bodyPr/>
                    <a:lstStyle/>
                    <a:p>
                      <a:pPr algn="ctr" rtl="0" fontAlgn="ctr"/>
                      <a:r>
                        <a:rPr lang="en-US" sz="1600" u="none" strike="noStrike" dirty="0">
                          <a:solidFill>
                            <a:schemeClr val="bg1"/>
                          </a:solidFill>
                          <a:effectLst/>
                          <a:latin typeface="Precisely Light" panose="00000400000000000000" pitchFamily="50" charset="0"/>
                          <a:cs typeface="Calibri" panose="020F0502020204030204" pitchFamily="34" charset="0"/>
                        </a:rPr>
                        <a:t>Manual Processes</a:t>
                      </a:r>
                      <a:endParaRPr lang="en-US" sz="1600" b="0" i="0" u="none" strike="noStrike" dirty="0">
                        <a:solidFill>
                          <a:schemeClr val="bg1"/>
                        </a:solidFill>
                        <a:effectLst/>
                        <a:latin typeface="Precisely Light" panose="00000400000000000000" pitchFamily="50" charset="0"/>
                        <a:cs typeface="Calibri" panose="020F0502020204030204" pitchFamily="34" charset="0"/>
                      </a:endParaRPr>
                    </a:p>
                  </a:txBody>
                  <a:tcPr marL="9525" marR="9525" marT="9525" marB="0" anchor="ctr">
                    <a:lnT w="12700" cmpd="sng">
                      <a:noFill/>
                    </a:lnT>
                    <a:solidFill>
                      <a:srgbClr val="292B3D">
                        <a:alpha val="56000"/>
                      </a:srgbClr>
                    </a:solidFill>
                  </a:tcPr>
                </a:tc>
                <a:tc>
                  <a:txBody>
                    <a:bodyPr/>
                    <a:lstStyle/>
                    <a:p>
                      <a:pPr algn="ctr" rtl="0" fontAlgn="ctr"/>
                      <a:r>
                        <a:rPr lang="en-US" sz="1600" u="none" strike="noStrike">
                          <a:solidFill>
                            <a:schemeClr val="bg1"/>
                          </a:solidFill>
                          <a:effectLst/>
                          <a:latin typeface="Precisely Light" panose="00000400000000000000" pitchFamily="50" charset="0"/>
                          <a:cs typeface="Calibri" panose="020F0502020204030204" pitchFamily="34" charset="0"/>
                        </a:rPr>
                        <a:t>60</a:t>
                      </a:r>
                      <a:endParaRPr lang="en-US" sz="1600" b="0" i="0" u="none" strike="noStrike">
                        <a:solidFill>
                          <a:schemeClr val="bg1"/>
                        </a:solidFill>
                        <a:effectLst/>
                        <a:latin typeface="Precisely Light" panose="00000400000000000000" pitchFamily="50" charset="0"/>
                        <a:cs typeface="Calibri" panose="020F0502020204030204" pitchFamily="34" charset="0"/>
                      </a:endParaRPr>
                    </a:p>
                  </a:txBody>
                  <a:tcPr marL="9525" marR="9525" marT="9525" marB="0" anchor="ctr">
                    <a:lnT w="12700" cmpd="sng">
                      <a:noFill/>
                    </a:lnT>
                    <a:solidFill>
                      <a:srgbClr val="292B3D">
                        <a:alpha val="56000"/>
                      </a:srgbClr>
                    </a:solidFill>
                  </a:tcPr>
                </a:tc>
                <a:tc>
                  <a:txBody>
                    <a:bodyPr/>
                    <a:lstStyle/>
                    <a:p>
                      <a:pPr algn="ctr" rtl="0" fontAlgn="ctr"/>
                      <a:r>
                        <a:rPr lang="en-US" sz="1600" u="none" strike="noStrike">
                          <a:solidFill>
                            <a:schemeClr val="bg1"/>
                          </a:solidFill>
                          <a:effectLst/>
                          <a:latin typeface="Precisely Light" panose="00000400000000000000" pitchFamily="50" charset="0"/>
                          <a:cs typeface="Calibri" panose="020F0502020204030204" pitchFamily="34" charset="0"/>
                        </a:rPr>
                        <a:t>$4,500 </a:t>
                      </a:r>
                      <a:endParaRPr lang="en-US" sz="1600" b="0" i="0" u="none" strike="noStrike">
                        <a:solidFill>
                          <a:schemeClr val="bg1"/>
                        </a:solidFill>
                        <a:effectLst/>
                        <a:latin typeface="Precisely Light" panose="00000400000000000000" pitchFamily="50" charset="0"/>
                        <a:cs typeface="Calibri" panose="020F0502020204030204" pitchFamily="34" charset="0"/>
                      </a:endParaRPr>
                    </a:p>
                  </a:txBody>
                  <a:tcPr marL="9525" marR="9525" marT="9525" marB="0" anchor="ctr">
                    <a:lnT w="12700" cmpd="sng">
                      <a:noFill/>
                    </a:lnT>
                    <a:solidFill>
                      <a:srgbClr val="292B3D">
                        <a:alpha val="56000"/>
                      </a:srgbClr>
                    </a:solidFill>
                  </a:tcPr>
                </a:tc>
                <a:tc>
                  <a:txBody>
                    <a:bodyPr/>
                    <a:lstStyle/>
                    <a:p>
                      <a:pPr algn="l" fontAlgn="b"/>
                      <a:r>
                        <a:rPr lang="en-US" sz="1600" u="none" strike="noStrike">
                          <a:solidFill>
                            <a:schemeClr val="bg1"/>
                          </a:solidFill>
                          <a:effectLst/>
                          <a:latin typeface="Precisely Light" panose="00000400000000000000" pitchFamily="50" charset="0"/>
                          <a:cs typeface="Calibri" panose="020F0502020204030204" pitchFamily="34" charset="0"/>
                        </a:rPr>
                        <a:t> </a:t>
                      </a:r>
                      <a:endParaRPr lang="en-US" sz="1600" b="0" i="0" u="none" strike="noStrike">
                        <a:solidFill>
                          <a:schemeClr val="bg1"/>
                        </a:solidFill>
                        <a:effectLst/>
                        <a:latin typeface="Precisely Light" panose="00000400000000000000" pitchFamily="50" charset="0"/>
                        <a:cs typeface="Calibri" panose="020F0502020204030204" pitchFamily="34" charset="0"/>
                      </a:endParaRPr>
                    </a:p>
                  </a:txBody>
                  <a:tcPr marL="9525" marR="9525" marT="9525" marB="0" anchor="b">
                    <a:lnT w="12700" cmpd="sng">
                      <a:noFill/>
                    </a:lnT>
                    <a:solidFill>
                      <a:srgbClr val="292B3D">
                        <a:alpha val="56000"/>
                      </a:srgbClr>
                    </a:solidFill>
                  </a:tcPr>
                </a:tc>
                <a:extLst>
                  <a:ext uri="{0D108BD9-81ED-4DB2-BD59-A6C34878D82A}">
                    <a16:rowId xmlns:a16="http://schemas.microsoft.com/office/drawing/2014/main" val="10001"/>
                  </a:ext>
                </a:extLst>
              </a:tr>
              <a:tr h="451539">
                <a:tc>
                  <a:txBody>
                    <a:bodyPr/>
                    <a:lstStyle/>
                    <a:p>
                      <a:pPr algn="ctr" rtl="0" fontAlgn="ctr"/>
                      <a:r>
                        <a:rPr lang="en-US" sz="1600" u="none" strike="noStrike" dirty="0">
                          <a:solidFill>
                            <a:schemeClr val="bg1"/>
                          </a:solidFill>
                          <a:effectLst/>
                          <a:latin typeface="Precisely Light" panose="00000400000000000000" pitchFamily="50" charset="0"/>
                          <a:cs typeface="Calibri" panose="020F0502020204030204" pitchFamily="34" charset="0"/>
                        </a:rPr>
                        <a:t>Using desktop automation</a:t>
                      </a:r>
                      <a:endParaRPr lang="en-US" sz="1600" b="0" i="0" u="none" strike="noStrike" dirty="0">
                        <a:solidFill>
                          <a:schemeClr val="bg1"/>
                        </a:solidFill>
                        <a:effectLst/>
                        <a:latin typeface="Precisely Light" panose="00000400000000000000" pitchFamily="50" charset="0"/>
                        <a:cs typeface="Calibri" panose="020F0502020204030204" pitchFamily="34" charset="0"/>
                      </a:endParaRPr>
                    </a:p>
                  </a:txBody>
                  <a:tcPr marL="9525" marR="9525" marT="9525" marB="0" anchor="ctr">
                    <a:solidFill>
                      <a:srgbClr val="292B3D">
                        <a:alpha val="56000"/>
                      </a:srgbClr>
                    </a:solidFill>
                  </a:tcPr>
                </a:tc>
                <a:tc>
                  <a:txBody>
                    <a:bodyPr/>
                    <a:lstStyle/>
                    <a:p>
                      <a:pPr algn="ctr" rtl="0" fontAlgn="ctr"/>
                      <a:r>
                        <a:rPr lang="en-US" sz="1600" u="none" strike="noStrike">
                          <a:solidFill>
                            <a:schemeClr val="bg1"/>
                          </a:solidFill>
                          <a:effectLst/>
                          <a:latin typeface="Precisely Light" panose="00000400000000000000" pitchFamily="50" charset="0"/>
                          <a:cs typeface="Calibri" panose="020F0502020204030204" pitchFamily="34" charset="0"/>
                        </a:rPr>
                        <a:t>5</a:t>
                      </a:r>
                      <a:endParaRPr lang="en-US" sz="1600" b="0" i="0" u="none" strike="noStrike">
                        <a:solidFill>
                          <a:schemeClr val="bg1"/>
                        </a:solidFill>
                        <a:effectLst/>
                        <a:latin typeface="Precisely Light" panose="00000400000000000000" pitchFamily="50" charset="0"/>
                        <a:cs typeface="Calibri" panose="020F0502020204030204" pitchFamily="34" charset="0"/>
                      </a:endParaRPr>
                    </a:p>
                  </a:txBody>
                  <a:tcPr marL="9525" marR="9525" marT="9525" marB="0" anchor="ctr">
                    <a:solidFill>
                      <a:srgbClr val="292B3D">
                        <a:alpha val="56000"/>
                      </a:srgbClr>
                    </a:solidFill>
                  </a:tcPr>
                </a:tc>
                <a:tc>
                  <a:txBody>
                    <a:bodyPr/>
                    <a:lstStyle/>
                    <a:p>
                      <a:pPr algn="ctr" rtl="0" fontAlgn="ctr"/>
                      <a:r>
                        <a:rPr lang="en-US" sz="1600" u="none" strike="noStrike">
                          <a:solidFill>
                            <a:schemeClr val="bg1"/>
                          </a:solidFill>
                          <a:effectLst/>
                          <a:latin typeface="Precisely Light" panose="00000400000000000000" pitchFamily="50" charset="0"/>
                          <a:cs typeface="Calibri" panose="020F0502020204030204" pitchFamily="34" charset="0"/>
                        </a:rPr>
                        <a:t>$375 </a:t>
                      </a:r>
                      <a:endParaRPr lang="en-US" sz="1600" b="0" i="0" u="none" strike="noStrike">
                        <a:solidFill>
                          <a:schemeClr val="bg1"/>
                        </a:solidFill>
                        <a:effectLst/>
                        <a:latin typeface="Precisely Light" panose="00000400000000000000" pitchFamily="50" charset="0"/>
                        <a:cs typeface="Calibri" panose="020F0502020204030204" pitchFamily="34" charset="0"/>
                      </a:endParaRPr>
                    </a:p>
                  </a:txBody>
                  <a:tcPr marL="9525" marR="9525" marT="9525" marB="0" anchor="ctr">
                    <a:solidFill>
                      <a:srgbClr val="292B3D">
                        <a:alpha val="56000"/>
                      </a:srgbClr>
                    </a:solidFill>
                  </a:tcPr>
                </a:tc>
                <a:tc>
                  <a:txBody>
                    <a:bodyPr/>
                    <a:lstStyle/>
                    <a:p>
                      <a:pPr algn="ctr" rtl="0" fontAlgn="ctr"/>
                      <a:r>
                        <a:rPr lang="en-US" sz="1600" b="1" u="none" strike="noStrike" dirty="0">
                          <a:solidFill>
                            <a:schemeClr val="bg1"/>
                          </a:solidFill>
                          <a:effectLst/>
                          <a:latin typeface="Precisely Light" panose="00000400000000000000" pitchFamily="50" charset="0"/>
                          <a:cs typeface="Calibri" panose="020F0502020204030204" pitchFamily="34" charset="0"/>
                        </a:rPr>
                        <a:t>$4,125 saved</a:t>
                      </a:r>
                      <a:endParaRPr lang="en-US" sz="1600" b="1" i="0" u="none" strike="noStrike" dirty="0">
                        <a:solidFill>
                          <a:schemeClr val="bg1"/>
                        </a:solidFill>
                        <a:effectLst/>
                        <a:latin typeface="Precisely Light" panose="00000400000000000000" pitchFamily="50" charset="0"/>
                        <a:cs typeface="Calibri" panose="020F0502020204030204" pitchFamily="34" charset="0"/>
                      </a:endParaRPr>
                    </a:p>
                  </a:txBody>
                  <a:tcPr marL="9525" marR="9525" marT="9525" marB="0" anchor="ctr">
                    <a:solidFill>
                      <a:schemeClr val="accent2"/>
                    </a:solidFill>
                  </a:tcPr>
                </a:tc>
                <a:extLst>
                  <a:ext uri="{0D108BD9-81ED-4DB2-BD59-A6C34878D82A}">
                    <a16:rowId xmlns:a16="http://schemas.microsoft.com/office/drawing/2014/main" val="10002"/>
                  </a:ext>
                </a:extLst>
              </a:tr>
            </a:tbl>
          </a:graphicData>
        </a:graphic>
      </p:graphicFrame>
      <p:sp>
        <p:nvSpPr>
          <p:cNvPr id="8" name="TextBox 7">
            <a:extLst>
              <a:ext uri="{FF2B5EF4-FFF2-40B4-BE49-F238E27FC236}">
                <a16:creationId xmlns:a16="http://schemas.microsoft.com/office/drawing/2014/main" id="{CCC9EA7F-567D-46B5-93F8-346AAC2DB430}"/>
              </a:ext>
            </a:extLst>
          </p:cNvPr>
          <p:cNvSpPr txBox="1"/>
          <p:nvPr/>
        </p:nvSpPr>
        <p:spPr>
          <a:xfrm>
            <a:off x="6860875" y="4293257"/>
            <a:ext cx="4581558"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Precisely Light" panose="00000400000000000000" pitchFamily="50" charset="0"/>
                <a:cs typeface="Microsoft Sans Serif" panose="020B0604020202020204" pitchFamily="34" charset="0"/>
              </a:rPr>
              <a:t>3,000 materials converted</a:t>
            </a:r>
            <a:endParaRPr kumimoji="0" lang="en-US" sz="1800" b="0" i="0" u="none" strike="noStrike" kern="1200" cap="none" spc="0" normalizeH="0" baseline="0" noProof="0" dirty="0">
              <a:ln>
                <a:noFill/>
              </a:ln>
              <a:solidFill>
                <a:prstClr val="white"/>
              </a:solidFill>
              <a:effectLst/>
              <a:uLnTx/>
              <a:uFillTx/>
              <a:latin typeface="Precisely" panose="00000500000000000000" pitchFamily="50" charset="0"/>
              <a:cs typeface="Microsoft Sans Serif" panose="020B0604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schemeClr val="accent3"/>
                </a:solidFill>
                <a:effectLst/>
                <a:uLnTx/>
                <a:uFillTx/>
                <a:latin typeface="Precisely Bold" panose="00000800000000000000" pitchFamily="50" charset="0"/>
                <a:cs typeface="Microsoft Sans Serif" panose="020B0604020202020204" pitchFamily="34" charset="0"/>
              </a:rPr>
              <a:t>Savings = $123,750 </a:t>
            </a:r>
          </a:p>
        </p:txBody>
      </p:sp>
      <p:sp>
        <p:nvSpPr>
          <p:cNvPr id="9" name="TextBox 8">
            <a:extLst>
              <a:ext uri="{FF2B5EF4-FFF2-40B4-BE49-F238E27FC236}">
                <a16:creationId xmlns:a16="http://schemas.microsoft.com/office/drawing/2014/main" id="{FE923D8C-BA78-4C5F-A3A8-22AC6B1ED688}"/>
              </a:ext>
            </a:extLst>
          </p:cNvPr>
          <p:cNvSpPr txBox="1"/>
          <p:nvPr/>
        </p:nvSpPr>
        <p:spPr>
          <a:xfrm>
            <a:off x="5574366" y="2747856"/>
            <a:ext cx="167103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Precisely"/>
                <a:ea typeface="+mn-ea"/>
                <a:cs typeface="+mn-cs"/>
              </a:rPr>
              <a:t>PER 100 MATERIALS</a:t>
            </a:r>
            <a:endParaRPr kumimoji="0" lang="en-US" sz="1400" b="0" i="0" u="none" strike="noStrike" kern="1200" cap="none" spc="0" normalizeH="0" baseline="0" noProof="0" dirty="0">
              <a:ln>
                <a:noFill/>
              </a:ln>
              <a:solidFill>
                <a:prstClr val="white"/>
              </a:solidFill>
              <a:effectLst/>
              <a:uLnTx/>
              <a:uFillTx/>
              <a:latin typeface="Precisely"/>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3C3C3C"/>
              </a:solidFill>
              <a:effectLst/>
              <a:uLnTx/>
              <a:uFillTx/>
              <a:latin typeface="Calibri" panose="020F0502020204030204" pitchFamily="34" charset="0"/>
              <a:ea typeface="+mn-ea"/>
              <a:cs typeface="Microsoft Sans Serif" panose="020B0604020202020204" pitchFamily="34" charset="0"/>
            </a:endParaRPr>
          </a:p>
        </p:txBody>
      </p:sp>
      <p:sp>
        <p:nvSpPr>
          <p:cNvPr id="5" name="Rectangle 4">
            <a:extLst>
              <a:ext uri="{FF2B5EF4-FFF2-40B4-BE49-F238E27FC236}">
                <a16:creationId xmlns:a16="http://schemas.microsoft.com/office/drawing/2014/main" id="{9F6BD1E3-7E9D-46AE-AAA4-E797BA1337BD}"/>
              </a:ext>
            </a:extLst>
          </p:cNvPr>
          <p:cNvSpPr/>
          <p:nvPr/>
        </p:nvSpPr>
        <p:spPr>
          <a:xfrm>
            <a:off x="5560820" y="2053014"/>
            <a:ext cx="1348446" cy="523220"/>
          </a:xfrm>
          <a:prstGeom prst="rect">
            <a:avLst/>
          </a:prstGeom>
        </p:spPr>
        <p:txBody>
          <a:bodyPr wrap="none">
            <a:spAutoFit/>
          </a:bodyPr>
          <a:lstStyle/>
          <a:p>
            <a:pPr marL="0" marR="0" lvl="0" indent="0" algn="l" defTabSz="914400" rtl="0" eaLnBrk="1" fontAlgn="auto" latinLnBrk="0" hangingPunct="1">
              <a:lnSpc>
                <a:spcPct val="100000"/>
              </a:lnSpc>
              <a:spcBef>
                <a:spcPct val="20000"/>
              </a:spcBef>
              <a:spcAft>
                <a:spcPts val="2400"/>
              </a:spcAft>
              <a:buClrTx/>
              <a:buSzTx/>
              <a:buFontTx/>
              <a:buNone/>
              <a:tabLst/>
              <a:defRPr/>
            </a:pPr>
            <a:r>
              <a:rPr kumimoji="0" lang="en-US" sz="2800" i="0" u="none" strike="noStrike" kern="1200" cap="none" spc="0" normalizeH="0" baseline="0" noProof="0" dirty="0">
                <a:ln>
                  <a:noFill/>
                </a:ln>
                <a:solidFill>
                  <a:schemeClr val="accent3"/>
                </a:solidFill>
                <a:effectLst/>
                <a:uLnTx/>
                <a:uFillTx/>
                <a:latin typeface="Precisely Bold" panose="00000800000000000000" pitchFamily="50" charset="0"/>
                <a:cs typeface="Microsoft Sans Serif" panose="020B0604020202020204" pitchFamily="34" charset="0"/>
              </a:rPr>
              <a:t>Results</a:t>
            </a:r>
          </a:p>
        </p:txBody>
      </p:sp>
      <p:sp>
        <p:nvSpPr>
          <p:cNvPr id="10" name="Rectangle 9">
            <a:extLst>
              <a:ext uri="{FF2B5EF4-FFF2-40B4-BE49-F238E27FC236}">
                <a16:creationId xmlns:a16="http://schemas.microsoft.com/office/drawing/2014/main" id="{02320EE0-0241-4BD4-B8A6-A2875BDED5D5}"/>
              </a:ext>
            </a:extLst>
          </p:cNvPr>
          <p:cNvSpPr/>
          <p:nvPr/>
        </p:nvSpPr>
        <p:spPr>
          <a:xfrm>
            <a:off x="8225891" y="5021718"/>
            <a:ext cx="3216542" cy="663708"/>
          </a:xfrm>
          <a:prstGeom prst="rect">
            <a:avLst/>
          </a:prstGeom>
        </p:spPr>
        <p:txBody>
          <a:bodyPr wrap="square">
            <a:spAutoFit/>
          </a:bodyPr>
          <a:lstStyle/>
          <a:p>
            <a:pPr marL="461963" marR="0" lvl="0" indent="-233363" algn="l" defTabSz="914400" rtl="0" eaLnBrk="1" fontAlgn="auto" latinLnBrk="0" hangingPunct="1">
              <a:lnSpc>
                <a:spcPts val="1600"/>
              </a:lnSpc>
              <a:spcBef>
                <a:spcPts val="0"/>
              </a:spcBef>
              <a:spcAft>
                <a:spcPts val="1200"/>
              </a:spcAft>
              <a:buClrTx/>
              <a:buSzTx/>
              <a:buFont typeface="Arial" pitchFamily="34" charset="0"/>
              <a:buChar char="•"/>
              <a:tabLst/>
              <a:defRPr/>
            </a:pPr>
            <a:r>
              <a:rPr kumimoji="0" lang="en-US" b="0" i="0" u="none" strike="noStrike" kern="1200" cap="none" spc="0" normalizeH="0" baseline="0" noProof="0" dirty="0">
                <a:ln>
                  <a:noFill/>
                </a:ln>
                <a:solidFill>
                  <a:prstClr val="white"/>
                </a:solidFill>
                <a:effectLst/>
                <a:uLnTx/>
                <a:uFillTx/>
                <a:latin typeface="Precisely Light" panose="00000400000000000000" pitchFamily="50" charset="0"/>
                <a:cs typeface="Microsoft Sans Serif" panose="020B0604020202020204" pitchFamily="34" charset="0"/>
              </a:rPr>
              <a:t>Minimal business impact</a:t>
            </a:r>
            <a:endParaRPr kumimoji="0" lang="en-GB" b="0" i="0" u="none" strike="noStrike" kern="1200" cap="none" spc="0" normalizeH="0" baseline="0" noProof="0" dirty="0">
              <a:ln>
                <a:noFill/>
              </a:ln>
              <a:solidFill>
                <a:prstClr val="white"/>
              </a:solidFill>
              <a:effectLst/>
              <a:uLnTx/>
              <a:uFillTx/>
              <a:latin typeface="Precisely Light" panose="00000400000000000000" pitchFamily="50" charset="0"/>
              <a:cs typeface="Microsoft Sans Serif" panose="020B0604020202020204" pitchFamily="34" charset="0"/>
            </a:endParaRPr>
          </a:p>
          <a:p>
            <a:pPr marL="461963" marR="0" lvl="0" indent="-233363" algn="l" defTabSz="914400" rtl="0" eaLnBrk="1" fontAlgn="auto" latinLnBrk="0" hangingPunct="1">
              <a:lnSpc>
                <a:spcPts val="1600"/>
              </a:lnSpc>
              <a:spcBef>
                <a:spcPts val="0"/>
              </a:spcBef>
              <a:spcAft>
                <a:spcPts val="0"/>
              </a:spcAft>
              <a:buClrTx/>
              <a:buSzTx/>
              <a:buFont typeface="Arial" pitchFamily="34" charset="0"/>
              <a:buChar char="•"/>
              <a:tabLst/>
              <a:defRPr/>
            </a:pPr>
            <a:r>
              <a:rPr kumimoji="0" lang="en-GB" b="0" i="0" u="none" strike="noStrike" kern="1200" cap="none" spc="0" normalizeH="0" baseline="0" noProof="0" dirty="0">
                <a:ln>
                  <a:noFill/>
                </a:ln>
                <a:solidFill>
                  <a:prstClr val="white"/>
                </a:solidFill>
                <a:effectLst/>
                <a:uLnTx/>
                <a:uFillTx/>
                <a:latin typeface="Precisely Light" panose="00000400000000000000" pitchFamily="50" charset="0"/>
                <a:cs typeface="Microsoft Sans Serif" panose="020B0604020202020204" pitchFamily="34" charset="0"/>
              </a:rPr>
              <a:t>Improved data quality</a:t>
            </a:r>
          </a:p>
        </p:txBody>
      </p:sp>
      <p:pic>
        <p:nvPicPr>
          <p:cNvPr id="11" name="Picture 10">
            <a:extLst>
              <a:ext uri="{FF2B5EF4-FFF2-40B4-BE49-F238E27FC236}">
                <a16:creationId xmlns:a16="http://schemas.microsoft.com/office/drawing/2014/main" id="{E5718C7A-0C66-45E4-998E-F62E6961F9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43993" y="650091"/>
            <a:ext cx="2698440" cy="523626"/>
          </a:xfrm>
          <a:prstGeom prst="rect">
            <a:avLst/>
          </a:prstGeom>
        </p:spPr>
      </p:pic>
      <p:grpSp>
        <p:nvGrpSpPr>
          <p:cNvPr id="13" name="Group 12">
            <a:extLst>
              <a:ext uri="{FF2B5EF4-FFF2-40B4-BE49-F238E27FC236}">
                <a16:creationId xmlns:a16="http://schemas.microsoft.com/office/drawing/2014/main" id="{87A8C95D-3E11-4716-8FD3-652C4F3DAAAC}"/>
              </a:ext>
            </a:extLst>
          </p:cNvPr>
          <p:cNvGrpSpPr/>
          <p:nvPr/>
        </p:nvGrpSpPr>
        <p:grpSpPr>
          <a:xfrm>
            <a:off x="11706254" y="6330013"/>
            <a:ext cx="278211" cy="330763"/>
            <a:chOff x="12902744" y="3817890"/>
            <a:chExt cx="268754" cy="319520"/>
          </a:xfrm>
          <a:solidFill>
            <a:schemeClr val="bg1"/>
          </a:solidFill>
        </p:grpSpPr>
        <p:sp>
          <p:nvSpPr>
            <p:cNvPr id="14" name="Freeform 12">
              <a:extLst>
                <a:ext uri="{FF2B5EF4-FFF2-40B4-BE49-F238E27FC236}">
                  <a16:creationId xmlns:a16="http://schemas.microsoft.com/office/drawing/2014/main" id="{978FC41A-31B4-4162-B313-F7E54522E112}"/>
                </a:ext>
              </a:extLst>
            </p:cNvPr>
            <p:cNvSpPr/>
            <p:nvPr/>
          </p:nvSpPr>
          <p:spPr>
            <a:xfrm>
              <a:off x="12955834" y="3817890"/>
              <a:ext cx="215664" cy="215634"/>
            </a:xfrm>
            <a:custGeom>
              <a:avLst/>
              <a:gdLst>
                <a:gd name="connsiteX0" fmla="*/ 712189 w 1424377"/>
                <a:gd name="connsiteY0" fmla="*/ 0 h 1424184"/>
                <a:gd name="connsiteX1" fmla="*/ 0 w 1424377"/>
                <a:gd name="connsiteY1" fmla="*/ 712092 h 1424184"/>
                <a:gd name="connsiteX2" fmla="*/ 712189 w 1424377"/>
                <a:gd name="connsiteY2" fmla="*/ 1424184 h 1424184"/>
                <a:gd name="connsiteX3" fmla="*/ 1424378 w 1424377"/>
                <a:gd name="connsiteY3" fmla="*/ 712092 h 1424184"/>
                <a:gd name="connsiteX4" fmla="*/ 712189 w 1424377"/>
                <a:gd name="connsiteY4" fmla="*/ 0 h 1424184"/>
                <a:gd name="connsiteX5" fmla="*/ 712189 w 1424377"/>
                <a:gd name="connsiteY5" fmla="*/ 1070020 h 1424184"/>
                <a:gd name="connsiteX6" fmla="*/ 354212 w 1424377"/>
                <a:gd name="connsiteY6" fmla="*/ 712092 h 1424184"/>
                <a:gd name="connsiteX7" fmla="*/ 712189 w 1424377"/>
                <a:gd name="connsiteY7" fmla="*/ 354164 h 1424184"/>
                <a:gd name="connsiteX8" fmla="*/ 1070165 w 1424377"/>
                <a:gd name="connsiteY8" fmla="*/ 712092 h 1424184"/>
                <a:gd name="connsiteX9" fmla="*/ 712189 w 1424377"/>
                <a:gd name="connsiteY9" fmla="*/ 1070020 h 1424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4377" h="1424184">
                  <a:moveTo>
                    <a:pt x="712189" y="0"/>
                  </a:moveTo>
                  <a:cubicBezTo>
                    <a:pt x="318868" y="0"/>
                    <a:pt x="0" y="318824"/>
                    <a:pt x="0" y="712092"/>
                  </a:cubicBezTo>
                  <a:cubicBezTo>
                    <a:pt x="0" y="1105360"/>
                    <a:pt x="318868" y="1424184"/>
                    <a:pt x="712189" y="1424184"/>
                  </a:cubicBezTo>
                  <a:cubicBezTo>
                    <a:pt x="1105510" y="1424184"/>
                    <a:pt x="1424378" y="1105360"/>
                    <a:pt x="1424378" y="712092"/>
                  </a:cubicBezTo>
                  <a:cubicBezTo>
                    <a:pt x="1424314" y="318824"/>
                    <a:pt x="1105510" y="0"/>
                    <a:pt x="712189" y="0"/>
                  </a:cubicBezTo>
                  <a:close/>
                  <a:moveTo>
                    <a:pt x="712189" y="1070020"/>
                  </a:moveTo>
                  <a:cubicBezTo>
                    <a:pt x="514476" y="1070020"/>
                    <a:pt x="354212" y="909778"/>
                    <a:pt x="354212" y="712092"/>
                  </a:cubicBezTo>
                  <a:cubicBezTo>
                    <a:pt x="354212" y="514406"/>
                    <a:pt x="514476" y="354164"/>
                    <a:pt x="712189" y="354164"/>
                  </a:cubicBezTo>
                  <a:cubicBezTo>
                    <a:pt x="909902" y="354164"/>
                    <a:pt x="1070165" y="514406"/>
                    <a:pt x="1070165" y="712092"/>
                  </a:cubicBezTo>
                  <a:cubicBezTo>
                    <a:pt x="1070165" y="909715"/>
                    <a:pt x="909902" y="1070020"/>
                    <a:pt x="712189" y="1070020"/>
                  </a:cubicBezTo>
                  <a:close/>
                </a:path>
              </a:pathLst>
            </a:custGeom>
            <a:grpFill/>
            <a:ln w="6380" cap="flat">
              <a:noFill/>
              <a:prstDash val="solid"/>
              <a:miter/>
            </a:ln>
          </p:spPr>
          <p:txBody>
            <a:bodyPr rtlCol="0" anchor="ctr"/>
            <a:lstStyle/>
            <a:p>
              <a:endParaRPr lang="en-US" b="0" i="0">
                <a:latin typeface="Precisely" pitchFamily="2" charset="0"/>
              </a:endParaRPr>
            </a:p>
          </p:txBody>
        </p:sp>
        <p:sp>
          <p:nvSpPr>
            <p:cNvPr id="15" name="Freeform 13">
              <a:extLst>
                <a:ext uri="{FF2B5EF4-FFF2-40B4-BE49-F238E27FC236}">
                  <a16:creationId xmlns:a16="http://schemas.microsoft.com/office/drawing/2014/main" id="{AF62EB5C-659D-4852-9328-F59E93B2D751}"/>
                </a:ext>
              </a:extLst>
            </p:cNvPr>
            <p:cNvSpPr/>
            <p:nvPr/>
          </p:nvSpPr>
          <p:spPr>
            <a:xfrm>
              <a:off x="12902744" y="3821560"/>
              <a:ext cx="53351" cy="315850"/>
            </a:xfrm>
            <a:custGeom>
              <a:avLst/>
              <a:gdLst>
                <a:gd name="connsiteX0" fmla="*/ 0 w 352362"/>
                <a:gd name="connsiteY0" fmla="*/ 0 h 2086073"/>
                <a:gd name="connsiteX1" fmla="*/ 352362 w 352362"/>
                <a:gd name="connsiteY1" fmla="*/ 0 h 2086073"/>
                <a:gd name="connsiteX2" fmla="*/ 352362 w 352362"/>
                <a:gd name="connsiteY2" fmla="*/ 2086074 h 2086073"/>
                <a:gd name="connsiteX3" fmla="*/ 0 w 352362"/>
                <a:gd name="connsiteY3" fmla="*/ 2086074 h 2086073"/>
                <a:gd name="connsiteX4" fmla="*/ 0 w 352362"/>
                <a:gd name="connsiteY4" fmla="*/ 0 h 20860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362" h="2086073">
                  <a:moveTo>
                    <a:pt x="0" y="0"/>
                  </a:moveTo>
                  <a:lnTo>
                    <a:pt x="352362" y="0"/>
                  </a:lnTo>
                  <a:lnTo>
                    <a:pt x="352362" y="2086074"/>
                  </a:lnTo>
                  <a:lnTo>
                    <a:pt x="0" y="2086074"/>
                  </a:lnTo>
                  <a:lnTo>
                    <a:pt x="0" y="0"/>
                  </a:lnTo>
                  <a:close/>
                </a:path>
              </a:pathLst>
            </a:custGeom>
            <a:grpFill/>
            <a:ln w="6380" cap="flat">
              <a:noFill/>
              <a:prstDash val="solid"/>
              <a:miter/>
            </a:ln>
          </p:spPr>
          <p:txBody>
            <a:bodyPr rtlCol="0" anchor="ctr"/>
            <a:lstStyle/>
            <a:p>
              <a:endParaRPr lang="en-US" b="0" i="0">
                <a:latin typeface="Precisely" pitchFamily="2" charset="0"/>
              </a:endParaRPr>
            </a:p>
          </p:txBody>
        </p:sp>
      </p:grpSp>
    </p:spTree>
    <p:extLst>
      <p:ext uri="{BB962C8B-B14F-4D97-AF65-F5344CB8AC3E}">
        <p14:creationId xmlns:p14="http://schemas.microsoft.com/office/powerpoint/2010/main" val="296249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EA06CC4-9277-48F2-81CA-61ACBFBA2239}"/>
              </a:ext>
            </a:extLst>
          </p:cNvPr>
          <p:cNvSpPr>
            <a:spLocks noGrp="1"/>
          </p:cNvSpPr>
          <p:nvPr>
            <p:ph type="ctrTitle"/>
          </p:nvPr>
        </p:nvSpPr>
        <p:spPr>
          <a:xfrm>
            <a:off x="578223" y="2739401"/>
            <a:ext cx="4529236" cy="1753085"/>
          </a:xfrm>
        </p:spPr>
        <p:txBody>
          <a:bodyPr/>
          <a:lstStyle/>
          <a:p>
            <a:r>
              <a:rPr lang="en-US" dirty="0"/>
              <a:t>Automate Evolve</a:t>
            </a:r>
            <a:br>
              <a:rPr lang="en-US" dirty="0"/>
            </a:br>
            <a:r>
              <a:rPr lang="en-US" sz="2400" dirty="0">
                <a:latin typeface="Precisely Light" panose="00000400000000000000" pitchFamily="50" charset="0"/>
              </a:rPr>
              <a:t>The right combination of capabilities to automate data-intensive processes.</a:t>
            </a:r>
            <a:br>
              <a:rPr lang="en-US" dirty="0"/>
            </a:br>
            <a:endParaRPr lang="en-US" dirty="0"/>
          </a:p>
        </p:txBody>
      </p:sp>
      <p:sp>
        <p:nvSpPr>
          <p:cNvPr id="8" name="Rectangle 7">
            <a:extLst>
              <a:ext uri="{FF2B5EF4-FFF2-40B4-BE49-F238E27FC236}">
                <a16:creationId xmlns:a16="http://schemas.microsoft.com/office/drawing/2014/main" id="{7194C587-1CE3-4C25-BCCF-27F769D9D357}"/>
              </a:ext>
            </a:extLst>
          </p:cNvPr>
          <p:cNvSpPr/>
          <p:nvPr/>
        </p:nvSpPr>
        <p:spPr>
          <a:xfrm>
            <a:off x="5715000" y="606287"/>
            <a:ext cx="2604052" cy="26040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2400" i="0" u="none" strike="noStrike" kern="1200" cap="none" spc="0" normalizeH="0" baseline="0" noProof="0" dirty="0">
                <a:ln>
                  <a:noFill/>
                </a:ln>
                <a:solidFill>
                  <a:schemeClr val="bg1"/>
                </a:solidFill>
                <a:effectLst/>
                <a:uLnTx/>
                <a:uFillTx/>
                <a:latin typeface="Precisely Light" panose="00000400000000000000" pitchFamily="50" charset="0"/>
                <a:cs typeface="Calibri" panose="020F0502020204030204" pitchFamily="34" charset="0"/>
              </a:rPr>
              <a:t>Enterprise-grade workflow &amp; automation </a:t>
            </a:r>
          </a:p>
        </p:txBody>
      </p:sp>
      <p:sp>
        <p:nvSpPr>
          <p:cNvPr id="9" name="Rectangle 8">
            <a:extLst>
              <a:ext uri="{FF2B5EF4-FFF2-40B4-BE49-F238E27FC236}">
                <a16:creationId xmlns:a16="http://schemas.microsoft.com/office/drawing/2014/main" id="{75AAD461-8AEF-49A8-BD9A-C8A4E44183F8}"/>
              </a:ext>
            </a:extLst>
          </p:cNvPr>
          <p:cNvSpPr/>
          <p:nvPr/>
        </p:nvSpPr>
        <p:spPr>
          <a:xfrm>
            <a:off x="8623852" y="606287"/>
            <a:ext cx="2604052" cy="26040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Precisely Light" panose="00000400000000000000" pitchFamily="50" charset="0"/>
                <a:cs typeface="Calibri" panose="020F0502020204030204" pitchFamily="34" charset="0"/>
              </a:rPr>
              <a:t>Robust d</a:t>
            </a:r>
            <a:r>
              <a:rPr kumimoji="0" lang="en-US" sz="2400" i="0" u="none" strike="noStrike" kern="1200" cap="none" spc="0" normalizeH="0" baseline="0" noProof="0" dirty="0" err="1">
                <a:ln>
                  <a:noFill/>
                </a:ln>
                <a:solidFill>
                  <a:schemeClr val="bg1"/>
                </a:solidFill>
                <a:effectLst/>
                <a:uLnTx/>
                <a:uFillTx/>
                <a:latin typeface="Precisely Light" panose="00000400000000000000" pitchFamily="50" charset="0"/>
                <a:cs typeface="Calibri" panose="020F0502020204030204" pitchFamily="34" charset="0"/>
              </a:rPr>
              <a:t>ata</a:t>
            </a:r>
            <a:r>
              <a:rPr kumimoji="0" lang="en-US" sz="2400" i="0" u="none" strike="noStrike" kern="1200" cap="none" spc="0" normalizeH="0" baseline="0" noProof="0" dirty="0">
                <a:ln>
                  <a:noFill/>
                </a:ln>
                <a:solidFill>
                  <a:schemeClr val="bg1"/>
                </a:solidFill>
                <a:effectLst/>
                <a:uLnTx/>
                <a:uFillTx/>
                <a:latin typeface="Precisely Light" panose="00000400000000000000" pitchFamily="50"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2400" i="0" u="none" strike="noStrike" kern="1200" cap="none" spc="0" normalizeH="0" baseline="0" noProof="0" dirty="0">
                <a:ln>
                  <a:noFill/>
                </a:ln>
                <a:solidFill>
                  <a:schemeClr val="bg1"/>
                </a:solidFill>
                <a:effectLst/>
                <a:uLnTx/>
                <a:uFillTx/>
                <a:latin typeface="Precisely Light" panose="00000400000000000000" pitchFamily="50" charset="0"/>
                <a:cs typeface="Calibri" panose="020F0502020204030204" pitchFamily="34" charset="0"/>
              </a:rPr>
              <a:t>stewardship</a:t>
            </a:r>
          </a:p>
        </p:txBody>
      </p:sp>
      <p:sp>
        <p:nvSpPr>
          <p:cNvPr id="10" name="Rectangle 9">
            <a:extLst>
              <a:ext uri="{FF2B5EF4-FFF2-40B4-BE49-F238E27FC236}">
                <a16:creationId xmlns:a16="http://schemas.microsoft.com/office/drawing/2014/main" id="{30C42637-22C6-4ACC-8915-7ADDF67BED22}"/>
              </a:ext>
            </a:extLst>
          </p:cNvPr>
          <p:cNvSpPr/>
          <p:nvPr/>
        </p:nvSpPr>
        <p:spPr>
          <a:xfrm>
            <a:off x="5715000" y="3521765"/>
            <a:ext cx="2604052" cy="26040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2400" i="0" u="none" strike="noStrike" kern="1200" cap="none" spc="0" normalizeH="0" baseline="0" noProof="0" dirty="0">
                <a:ln>
                  <a:noFill/>
                </a:ln>
                <a:solidFill>
                  <a:schemeClr val="bg1"/>
                </a:solidFill>
                <a:effectLst/>
                <a:uLnTx/>
                <a:uFillTx/>
                <a:latin typeface="Precisely Light" panose="00000400000000000000" pitchFamily="50" charset="0"/>
                <a:cs typeface="Calibri" panose="020F0502020204030204" pitchFamily="34" charset="0"/>
              </a:rPr>
              <a:t>Deep SAP integration</a:t>
            </a:r>
          </a:p>
        </p:txBody>
      </p:sp>
      <p:sp>
        <p:nvSpPr>
          <p:cNvPr id="11" name="Rectangle 10">
            <a:extLst>
              <a:ext uri="{FF2B5EF4-FFF2-40B4-BE49-F238E27FC236}">
                <a16:creationId xmlns:a16="http://schemas.microsoft.com/office/drawing/2014/main" id="{F3140C48-F5E3-495D-9F6D-974F1B6E5771}"/>
              </a:ext>
            </a:extLst>
          </p:cNvPr>
          <p:cNvSpPr/>
          <p:nvPr/>
        </p:nvSpPr>
        <p:spPr>
          <a:xfrm>
            <a:off x="8623852" y="3521765"/>
            <a:ext cx="2604052" cy="26040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300"/>
              </a:spcAft>
              <a:buClrTx/>
              <a:buSzTx/>
              <a:buFontTx/>
              <a:buNone/>
              <a:tabLst/>
              <a:defRPr/>
            </a:pPr>
            <a:r>
              <a:rPr kumimoji="0" lang="en-US" sz="2400" i="0" u="none" strike="noStrike" kern="1200" cap="none" spc="0" normalizeH="0" baseline="0" noProof="0" dirty="0">
                <a:ln>
                  <a:noFill/>
                </a:ln>
                <a:solidFill>
                  <a:schemeClr val="bg1"/>
                </a:solidFill>
                <a:effectLst/>
                <a:uLnTx/>
                <a:uFillTx/>
                <a:latin typeface="Precisely Light" panose="00000400000000000000" pitchFamily="50" charset="0"/>
                <a:cs typeface="Calibri" panose="020F0502020204030204" pitchFamily="34" charset="0"/>
              </a:rPr>
              <a:t>Low-code/no-code design</a:t>
            </a:r>
          </a:p>
        </p:txBody>
      </p:sp>
    </p:spTree>
    <p:extLst>
      <p:ext uri="{BB962C8B-B14F-4D97-AF65-F5344CB8AC3E}">
        <p14:creationId xmlns:p14="http://schemas.microsoft.com/office/powerpoint/2010/main" val="4127658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143C1D-2B37-446E-BB6F-19F4D8436CFE}"/>
              </a:ext>
            </a:extLst>
          </p:cNvPr>
          <p:cNvSpPr>
            <a:spLocks noGrp="1"/>
          </p:cNvSpPr>
          <p:nvPr>
            <p:ph type="ctrTitle"/>
          </p:nvPr>
        </p:nvSpPr>
        <p:spPr>
          <a:xfrm>
            <a:off x="852822" y="482747"/>
            <a:ext cx="10689385" cy="637426"/>
          </a:xfrm>
        </p:spPr>
        <p:txBody>
          <a:bodyPr>
            <a:normAutofit/>
          </a:bodyPr>
          <a:lstStyle/>
          <a:p>
            <a:r>
              <a:rPr lang="en-US" b="1" dirty="0"/>
              <a:t>Automate SAP processes when:</a:t>
            </a:r>
          </a:p>
        </p:txBody>
      </p:sp>
      <p:sp>
        <p:nvSpPr>
          <p:cNvPr id="5" name="Text Placeholder 4">
            <a:extLst>
              <a:ext uri="{FF2B5EF4-FFF2-40B4-BE49-F238E27FC236}">
                <a16:creationId xmlns:a16="http://schemas.microsoft.com/office/drawing/2014/main" id="{71C24990-D2BF-4A2D-9BCF-C0A07D50B387}"/>
              </a:ext>
            </a:extLst>
          </p:cNvPr>
          <p:cNvSpPr>
            <a:spLocks noGrp="1"/>
          </p:cNvSpPr>
          <p:nvPr>
            <p:ph type="body" sz="quarter" idx="16"/>
          </p:nvPr>
        </p:nvSpPr>
        <p:spPr>
          <a:xfrm>
            <a:off x="852822" y="1519517"/>
            <a:ext cx="9870596" cy="3532561"/>
          </a:xfrm>
        </p:spPr>
        <p:txBody>
          <a:bodyPr vert="horz" lIns="91440" tIns="45720" rIns="91440" bIns="45720" rtlCol="0" anchor="t">
            <a:normAutofit/>
          </a:bodyPr>
          <a:lstStyle/>
          <a:p>
            <a:pPr marL="461645" marR="0" lvl="0" indent="-461645" algn="l" defTabSz="914400" rtl="0" eaLnBrk="1" fontAlgn="auto" latinLnBrk="0" hangingPunct="1">
              <a:lnSpc>
                <a:spcPct val="100000"/>
              </a:lnSpc>
              <a:spcBef>
                <a:spcPts val="0"/>
              </a:spcBef>
              <a:spcAft>
                <a:spcPts val="600"/>
              </a:spcAft>
              <a:buSzPct val="98000"/>
              <a:buFont typeface="Arial" panose="020B0604020202020204" pitchFamily="34" charset="0"/>
              <a:buChar char="•"/>
              <a:tabLst/>
              <a:defRPr/>
            </a:pPr>
            <a:r>
              <a:rPr kumimoji="0" lang="en-US" sz="3200" b="0" i="0" u="none" strike="noStrike" kern="1200" cap="none" spc="0" normalizeH="0" baseline="0" noProof="0" dirty="0">
                <a:ln>
                  <a:noFill/>
                </a:ln>
                <a:effectLst/>
                <a:uLnTx/>
                <a:uFillTx/>
                <a:latin typeface="Precisely" panose="00000500000000000000" charset="0"/>
                <a:cs typeface="Precisely Bold" panose="020B0604020202020204" charset="0"/>
              </a:rPr>
              <a:t>Errors have costly consequences</a:t>
            </a:r>
            <a:endParaRPr lang="en-US" sz="3200" b="0" i="0" u="none" strike="noStrike" kern="1200" cap="none" spc="0" normalizeH="0" baseline="0" noProof="0" dirty="0">
              <a:ln>
                <a:noFill/>
              </a:ln>
              <a:effectLst/>
              <a:uLnTx/>
              <a:uFillTx/>
              <a:latin typeface="Precisely" panose="00000500000000000000" charset="0"/>
              <a:cs typeface="Precisely Bold" panose="020B0604020202020204" charset="0"/>
            </a:endParaRPr>
          </a:p>
          <a:p>
            <a:pPr marL="461645" marR="0" lvl="0" indent="-461645" algn="l" defTabSz="914400" rtl="0" eaLnBrk="1" fontAlgn="auto" latinLnBrk="0" hangingPunct="1">
              <a:lnSpc>
                <a:spcPct val="100000"/>
              </a:lnSpc>
              <a:spcBef>
                <a:spcPts val="0"/>
              </a:spcBef>
              <a:spcAft>
                <a:spcPts val="600"/>
              </a:spcAft>
              <a:buSzPct val="98000"/>
              <a:buFont typeface="Arial" panose="020B0604020202020204" pitchFamily="34" charset="0"/>
              <a:buChar char="•"/>
              <a:tabLst/>
              <a:defRPr/>
            </a:pPr>
            <a:r>
              <a:rPr kumimoji="0" lang="en-US" sz="3200" b="0" i="0" u="none" strike="noStrike" kern="1200" cap="none" spc="0" normalizeH="0" baseline="0" noProof="0" dirty="0">
                <a:ln>
                  <a:noFill/>
                </a:ln>
                <a:effectLst/>
                <a:uLnTx/>
                <a:uFillTx/>
                <a:latin typeface="Precisely" panose="00000500000000000000" charset="0"/>
                <a:cs typeface="Precisely Bold" panose="020B0604020202020204" charset="0"/>
              </a:rPr>
              <a:t>Take too long, impacting business/revenue</a:t>
            </a:r>
            <a:endParaRPr lang="en-US" sz="3200" b="0" i="0" u="none" strike="noStrike" kern="1200" cap="none" spc="0" normalizeH="0" baseline="0" noProof="0" dirty="0">
              <a:ln>
                <a:noFill/>
              </a:ln>
              <a:effectLst/>
              <a:uLnTx/>
              <a:uFillTx/>
              <a:latin typeface="Precisely" panose="00000500000000000000" charset="0"/>
              <a:cs typeface="Precisely Bold" panose="020B0604020202020204" charset="0"/>
            </a:endParaRPr>
          </a:p>
          <a:p>
            <a:pPr marL="461645" indent="-461645">
              <a:lnSpc>
                <a:spcPct val="100000"/>
              </a:lnSpc>
              <a:spcBef>
                <a:spcPts val="0"/>
              </a:spcBef>
              <a:spcAft>
                <a:spcPts val="600"/>
              </a:spcAft>
              <a:buSzPct val="98000"/>
              <a:buFont typeface="Arial" panose="020B0604020202020204" pitchFamily="34" charset="0"/>
              <a:buChar char="•"/>
              <a:defRPr/>
            </a:pPr>
            <a:r>
              <a:rPr lang="en-US" sz="3200" dirty="0">
                <a:latin typeface="Precisely"/>
                <a:cs typeface="Precisely Bold"/>
              </a:rPr>
              <a:t>Are complex</a:t>
            </a:r>
            <a:r>
              <a:rPr kumimoji="0" lang="en-US" sz="3200" b="0" i="0" u="none" strike="noStrike" kern="1200" cap="none" spc="0" normalizeH="0" baseline="0" noProof="0" dirty="0">
                <a:ln>
                  <a:noFill/>
                </a:ln>
                <a:effectLst/>
                <a:uLnTx/>
                <a:uFillTx/>
                <a:latin typeface="Precisely"/>
                <a:cs typeface="Precisely Bold"/>
              </a:rPr>
              <a:t> with many participants</a:t>
            </a:r>
            <a:endParaRPr lang="en-US" sz="3200" b="0" i="0" u="none" strike="noStrike" kern="1200" cap="none" spc="0" normalizeH="0" baseline="0" noProof="0" dirty="0">
              <a:ln>
                <a:noFill/>
              </a:ln>
              <a:effectLst/>
              <a:uLnTx/>
              <a:uFillTx/>
              <a:latin typeface="Precisely"/>
              <a:cs typeface="Precisely Bold"/>
            </a:endParaRPr>
          </a:p>
          <a:p>
            <a:pPr marL="461645" marR="0" lvl="0" indent="-461645" algn="l" defTabSz="914400" rtl="0" eaLnBrk="1" fontAlgn="auto" latinLnBrk="0" hangingPunct="1">
              <a:lnSpc>
                <a:spcPct val="100000"/>
              </a:lnSpc>
              <a:spcBef>
                <a:spcPts val="0"/>
              </a:spcBef>
              <a:spcAft>
                <a:spcPts val="600"/>
              </a:spcAft>
              <a:buSzPct val="98000"/>
              <a:buFont typeface="Arial" panose="020B0604020202020204" pitchFamily="34" charset="0"/>
              <a:buChar char="•"/>
              <a:tabLst/>
              <a:defRPr/>
            </a:pPr>
            <a:r>
              <a:rPr lang="en-US" sz="3200" dirty="0">
                <a:latin typeface="Precisely" panose="00000500000000000000" charset="0"/>
                <a:cs typeface="Precisely Bold" panose="020B0604020202020204" charset="0"/>
              </a:rPr>
              <a:t>Contain</a:t>
            </a:r>
            <a:r>
              <a:rPr kumimoji="0" lang="en-US" sz="3200" b="0" i="0" u="none" strike="noStrike" kern="1200" cap="none" spc="0" normalizeH="0" baseline="0" noProof="0" dirty="0">
                <a:ln>
                  <a:noFill/>
                </a:ln>
                <a:effectLst/>
                <a:uLnTx/>
                <a:uFillTx/>
                <a:latin typeface="Precisely" panose="00000500000000000000" charset="0"/>
                <a:cs typeface="Precisely Bold" panose="020B0604020202020204" charset="0"/>
              </a:rPr>
              <a:t> complex data &amp; can span many objects</a:t>
            </a:r>
            <a:endParaRPr lang="en-US" sz="3200" b="0" i="0" u="none" strike="noStrike" kern="1200" cap="none" spc="0" normalizeH="0" baseline="0" noProof="0" dirty="0">
              <a:ln>
                <a:noFill/>
              </a:ln>
              <a:effectLst/>
              <a:uLnTx/>
              <a:uFillTx/>
              <a:latin typeface="Precisely" panose="00000500000000000000" charset="0"/>
              <a:cs typeface="Precisely Bold" panose="020B0604020202020204" charset="0"/>
            </a:endParaRPr>
          </a:p>
          <a:p>
            <a:pPr marL="461645" marR="0" lvl="0" indent="-461645" algn="l" defTabSz="914400" rtl="0" eaLnBrk="1" fontAlgn="auto" latinLnBrk="0" hangingPunct="1">
              <a:lnSpc>
                <a:spcPct val="100000"/>
              </a:lnSpc>
              <a:spcBef>
                <a:spcPts val="0"/>
              </a:spcBef>
              <a:spcAft>
                <a:spcPts val="600"/>
              </a:spcAft>
              <a:buSzPct val="98000"/>
              <a:buFont typeface="Arial" panose="020B0604020202020204" pitchFamily="34" charset="0"/>
              <a:buChar char="•"/>
              <a:tabLst/>
              <a:defRPr/>
            </a:pPr>
            <a:r>
              <a:rPr kumimoji="0" lang="en-US" sz="3200" b="0" i="0" u="none" strike="noStrike" kern="1200" cap="none" spc="0" normalizeH="0" baseline="0" noProof="0" dirty="0">
                <a:ln>
                  <a:noFill/>
                </a:ln>
                <a:effectLst/>
                <a:uLnTx/>
                <a:uFillTx/>
                <a:latin typeface="Precisely" panose="00000500000000000000" charset="0"/>
                <a:cs typeface="Precisely Bold" panose="020B0604020202020204" charset="0"/>
              </a:rPr>
              <a:t>With high volumes of data</a:t>
            </a:r>
            <a:r>
              <a:rPr kumimoji="0" lang="en-US" sz="3200" b="0" i="0" u="none" strike="noStrike" kern="1200" cap="none" spc="0" normalizeH="0" noProof="0" dirty="0">
                <a:ln>
                  <a:noFill/>
                </a:ln>
                <a:effectLst/>
                <a:uLnTx/>
                <a:uFillTx/>
                <a:latin typeface="Precisely" panose="00000500000000000000" charset="0"/>
                <a:cs typeface="Precisely Bold" panose="020B0604020202020204" charset="0"/>
              </a:rPr>
              <a:t> maintenance requests</a:t>
            </a:r>
            <a:endParaRPr lang="en-US" sz="3200" b="0" i="0" u="none" strike="noStrike" kern="1200" cap="none" spc="0" normalizeH="0" baseline="0" noProof="0" dirty="0">
              <a:ln>
                <a:noFill/>
              </a:ln>
              <a:effectLst/>
              <a:uLnTx/>
              <a:uFillTx/>
              <a:latin typeface="Precisely" panose="00000500000000000000" charset="0"/>
              <a:cs typeface="Precisely Bold" panose="020B0604020202020204" charset="0"/>
            </a:endParaRPr>
          </a:p>
        </p:txBody>
      </p:sp>
    </p:spTree>
    <p:extLst>
      <p:ext uri="{BB962C8B-B14F-4D97-AF65-F5344CB8AC3E}">
        <p14:creationId xmlns:p14="http://schemas.microsoft.com/office/powerpoint/2010/main" val="2756258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0DC54B01-84B8-4809-B9A9-7807E9224784}"/>
              </a:ext>
            </a:extLst>
          </p:cNvPr>
          <p:cNvSpPr/>
          <p:nvPr/>
        </p:nvSpPr>
        <p:spPr>
          <a:xfrm>
            <a:off x="4587797" y="2849309"/>
            <a:ext cx="3507369" cy="2983535"/>
          </a:xfrm>
          <a:prstGeom prst="rect">
            <a:avLst/>
          </a:prstGeom>
          <a:solidFill>
            <a:schemeClr val="bg2"/>
          </a:solidFill>
          <a:ln w="222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recisely"/>
              <a:ea typeface="+mn-ea"/>
              <a:cs typeface="+mn-cs"/>
            </a:endParaRPr>
          </a:p>
        </p:txBody>
      </p:sp>
      <p:sp>
        <p:nvSpPr>
          <p:cNvPr id="6" name="Title 5">
            <a:extLst>
              <a:ext uri="{FF2B5EF4-FFF2-40B4-BE49-F238E27FC236}">
                <a16:creationId xmlns:a16="http://schemas.microsoft.com/office/drawing/2014/main" id="{AECDCD4A-28FC-42D8-9E06-F1C5C54DDD46}"/>
              </a:ext>
            </a:extLst>
          </p:cNvPr>
          <p:cNvSpPr>
            <a:spLocks noGrp="1"/>
          </p:cNvSpPr>
          <p:nvPr>
            <p:ph type="ctrTitle"/>
          </p:nvPr>
        </p:nvSpPr>
        <p:spPr>
          <a:xfrm>
            <a:off x="540588" y="1761462"/>
            <a:ext cx="3071597" cy="1078144"/>
          </a:xfrm>
        </p:spPr>
        <p:txBody>
          <a:bodyPr/>
          <a:lstStyle/>
          <a:p>
            <a:r>
              <a:rPr lang="en-US" dirty="0"/>
              <a:t>Automate Evolve</a:t>
            </a:r>
          </a:p>
        </p:txBody>
      </p:sp>
      <p:sp>
        <p:nvSpPr>
          <p:cNvPr id="7" name="Text Placeholder 6">
            <a:extLst>
              <a:ext uri="{FF2B5EF4-FFF2-40B4-BE49-F238E27FC236}">
                <a16:creationId xmlns:a16="http://schemas.microsoft.com/office/drawing/2014/main" id="{81838643-57AA-452B-909C-1CF0040033EA}"/>
              </a:ext>
            </a:extLst>
          </p:cNvPr>
          <p:cNvSpPr>
            <a:spLocks noGrp="1"/>
          </p:cNvSpPr>
          <p:nvPr>
            <p:ph type="body" sz="quarter" idx="26"/>
          </p:nvPr>
        </p:nvSpPr>
        <p:spPr>
          <a:xfrm>
            <a:off x="531693" y="2990568"/>
            <a:ext cx="3080492" cy="746966"/>
          </a:xfrm>
        </p:spPr>
        <p:txBody>
          <a:bodyPr/>
          <a:lstStyle/>
          <a:p>
            <a:pPr marL="0" indent="0">
              <a:buNone/>
              <a:tabLst>
                <a:tab pos="1376363" algn="l"/>
              </a:tabLst>
            </a:pPr>
            <a:r>
              <a:rPr lang="en-US" dirty="0">
                <a:latin typeface="Precisely Light" panose="00000400000000000000" pitchFamily="50" charset="0"/>
              </a:rPr>
              <a:t>Includes Automate Studio—our market leading Excel-to-SAP automation platform</a:t>
            </a:r>
          </a:p>
        </p:txBody>
      </p:sp>
      <p:sp>
        <p:nvSpPr>
          <p:cNvPr id="9" name="Rounded Rectangle 12">
            <a:extLst>
              <a:ext uri="{FF2B5EF4-FFF2-40B4-BE49-F238E27FC236}">
                <a16:creationId xmlns:a16="http://schemas.microsoft.com/office/drawing/2014/main" id="{F1DE008B-427C-4B63-A46F-29493592593D}"/>
              </a:ext>
            </a:extLst>
          </p:cNvPr>
          <p:cNvSpPr/>
          <p:nvPr/>
        </p:nvSpPr>
        <p:spPr>
          <a:xfrm>
            <a:off x="4587797" y="692555"/>
            <a:ext cx="7035939" cy="5140294"/>
          </a:xfrm>
          <a:prstGeom prst="roundRect">
            <a:avLst>
              <a:gd name="adj" fmla="val 0"/>
            </a:avLst>
          </a:prstGeom>
          <a:noFill/>
          <a:ln w="50800" cap="flat" cmpd="sng" algn="ctr">
            <a:solidFill>
              <a:schemeClr val="accent2"/>
            </a:solidFill>
            <a:prstDash val="solid"/>
          </a:ln>
          <a:effectLst/>
        </p:spPr>
        <p:txBody>
          <a:bodyPr rtlCol="0" anchor="t"/>
          <a:lstStyle/>
          <a:p>
            <a:pPr marL="173038" marR="0" lvl="0" indent="-173038"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ea typeface="+mn-ea"/>
              <a:cs typeface="Microsoft Sans Serif" panose="020B0604020202020204" pitchFamily="34" charset="0"/>
            </a:endParaRPr>
          </a:p>
        </p:txBody>
      </p:sp>
      <p:sp>
        <p:nvSpPr>
          <p:cNvPr id="10" name="Rectangle 95">
            <a:extLst>
              <a:ext uri="{FF2B5EF4-FFF2-40B4-BE49-F238E27FC236}">
                <a16:creationId xmlns:a16="http://schemas.microsoft.com/office/drawing/2014/main" id="{86F0A121-240E-4745-BAF2-436CA82C1192}"/>
              </a:ext>
            </a:extLst>
          </p:cNvPr>
          <p:cNvSpPr/>
          <p:nvPr/>
        </p:nvSpPr>
        <p:spPr>
          <a:xfrm>
            <a:off x="5055439" y="1013427"/>
            <a:ext cx="3092328" cy="160043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Precisely Bold" panose="020B0604020202020204" charset="0"/>
                <a:ea typeface="+mn-ea"/>
                <a:cs typeface="+mn-cs"/>
              </a:rPr>
              <a:t>Automate and streamline SAP business processes using workflows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rgbClr val="000000"/>
                </a:solidFill>
                <a:effectLst/>
                <a:uLnTx/>
                <a:uFillTx/>
                <a:latin typeface="Precisely"/>
                <a:ea typeface="+mn-ea"/>
                <a:cs typeface="+mn-cs"/>
              </a:rPr>
              <a:t>Advanced form and workflow capabilities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rgbClr val="000000"/>
                </a:solidFill>
                <a:effectLst/>
                <a:uLnTx/>
                <a:uFillTx/>
                <a:latin typeface="Precisely"/>
                <a:ea typeface="+mn-ea"/>
                <a:cs typeface="+mn-cs"/>
              </a:rPr>
              <a:t>Advanced data stewardship capabilities via web forms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rgbClr val="000000"/>
                </a:solidFill>
                <a:effectLst/>
                <a:uLnTx/>
                <a:uFillTx/>
                <a:latin typeface="Precisely"/>
                <a:ea typeface="+mn-ea"/>
                <a:cs typeface="+mn-cs"/>
              </a:rPr>
              <a:t>Detailed process analytics</a:t>
            </a:r>
          </a:p>
        </p:txBody>
      </p:sp>
      <p:sp>
        <p:nvSpPr>
          <p:cNvPr id="13" name="Rectangle 95">
            <a:extLst>
              <a:ext uri="{FF2B5EF4-FFF2-40B4-BE49-F238E27FC236}">
                <a16:creationId xmlns:a16="http://schemas.microsoft.com/office/drawing/2014/main" id="{7E017041-881D-43A6-A8CA-90FF1AE8290D}"/>
              </a:ext>
            </a:extLst>
          </p:cNvPr>
          <p:cNvSpPr/>
          <p:nvPr/>
        </p:nvSpPr>
        <p:spPr>
          <a:xfrm>
            <a:off x="5067569" y="3427806"/>
            <a:ext cx="2698384" cy="141577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Precisely Bold" panose="020B0604020202020204" charset="0"/>
                <a:ea typeface="+mn-ea"/>
                <a:cs typeface="+mn-cs"/>
              </a:rPr>
              <a:t>Exchange data with SAP quickly and easily using Excel</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rgbClr val="000000"/>
                </a:solidFill>
                <a:effectLst/>
                <a:uLnTx/>
                <a:uFillTx/>
                <a:latin typeface="Precisely"/>
                <a:ea typeface="+mn-ea"/>
                <a:cs typeface="+mn-cs"/>
              </a:rPr>
              <a:t>Data creation and maintenance </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rgbClr val="000000"/>
                </a:solidFill>
                <a:effectLst/>
                <a:uLnTx/>
                <a:uFillTx/>
                <a:latin typeface="Precisely"/>
                <a:ea typeface="+mn-ea"/>
                <a:cs typeface="+mn-cs"/>
              </a:rPr>
              <a:t>Data migration</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rgbClr val="000000"/>
                </a:solidFill>
                <a:effectLst/>
                <a:uLnTx/>
                <a:uFillTx/>
                <a:latin typeface="Precisely"/>
                <a:ea typeface="+mn-ea"/>
                <a:cs typeface="+mn-cs"/>
              </a:rPr>
              <a:t>Operational reporting</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rgbClr val="000000"/>
                </a:solidFill>
                <a:effectLst/>
                <a:uLnTx/>
                <a:uFillTx/>
                <a:latin typeface="Precisely"/>
                <a:ea typeface="+mn-ea"/>
                <a:cs typeface="+mn-cs"/>
              </a:rPr>
              <a:t>Data stewardship</a:t>
            </a:r>
          </a:p>
        </p:txBody>
      </p:sp>
      <p:sp>
        <p:nvSpPr>
          <p:cNvPr id="14" name="Rectangle 95">
            <a:extLst>
              <a:ext uri="{FF2B5EF4-FFF2-40B4-BE49-F238E27FC236}">
                <a16:creationId xmlns:a16="http://schemas.microsoft.com/office/drawing/2014/main" id="{BD2B7A72-BEFC-4A9D-8A2F-F9CE440B8DB9}"/>
              </a:ext>
            </a:extLst>
          </p:cNvPr>
          <p:cNvSpPr/>
          <p:nvPr/>
        </p:nvSpPr>
        <p:spPr>
          <a:xfrm>
            <a:off x="8318797" y="3427806"/>
            <a:ext cx="3320593" cy="160043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Precisely Bold" panose="020B0604020202020204" charset="0"/>
                <a:ea typeface="+mn-ea"/>
                <a:cs typeface="+mn-cs"/>
              </a:rPr>
              <a:t>Share, manage, &amp; control Precisely solutions across the enterprise</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rgbClr val="000000"/>
                </a:solidFill>
                <a:effectLst/>
                <a:uLnTx/>
                <a:uFillTx/>
                <a:latin typeface="Precisely"/>
                <a:ea typeface="+mn-ea"/>
                <a:cs typeface="+mn-cs"/>
              </a:rPr>
              <a:t>Centralized content management</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rgbClr val="000000"/>
                </a:solidFill>
                <a:effectLst/>
                <a:uLnTx/>
                <a:uFillTx/>
                <a:latin typeface="Precisely"/>
                <a:ea typeface="+mn-ea"/>
                <a:cs typeface="+mn-cs"/>
              </a:rPr>
              <a:t>Granular control of licenses, users &amp; policies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rgbClr val="000000"/>
                </a:solidFill>
                <a:effectLst/>
                <a:uLnTx/>
                <a:uFillTx/>
                <a:latin typeface="Precisely"/>
                <a:ea typeface="+mn-ea"/>
                <a:cs typeface="+mn-cs"/>
              </a:rPr>
              <a:t>Extensive audit and ROI reporting</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0" cap="none" spc="0" normalizeH="0" baseline="0" noProof="0" dirty="0">
                <a:ln>
                  <a:noFill/>
                </a:ln>
                <a:solidFill>
                  <a:srgbClr val="000000"/>
                </a:solidFill>
                <a:effectLst/>
                <a:uLnTx/>
                <a:uFillTx/>
                <a:latin typeface="Precisely"/>
                <a:ea typeface="+mn-ea"/>
                <a:cs typeface="+mn-cs"/>
              </a:rPr>
              <a:t>Server-side job execution</a:t>
            </a:r>
          </a:p>
        </p:txBody>
      </p:sp>
      <p:sp>
        <p:nvSpPr>
          <p:cNvPr id="15" name="Rectangle 95">
            <a:extLst>
              <a:ext uri="{FF2B5EF4-FFF2-40B4-BE49-F238E27FC236}">
                <a16:creationId xmlns:a16="http://schemas.microsoft.com/office/drawing/2014/main" id="{EA70ECEB-42E0-4F64-8E98-EB3F9886E73F}"/>
              </a:ext>
            </a:extLst>
          </p:cNvPr>
          <p:cNvSpPr/>
          <p:nvPr/>
        </p:nvSpPr>
        <p:spPr>
          <a:xfrm>
            <a:off x="5067569" y="3035638"/>
            <a:ext cx="3194588"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a:ln>
                  <a:noFill/>
                </a:ln>
                <a:solidFill>
                  <a:srgbClr val="7F16E0"/>
                </a:solidFill>
                <a:effectLst/>
                <a:uLnTx/>
                <a:uFillTx/>
                <a:latin typeface="Precisely Bold" panose="020B0604020202020204" charset="0"/>
                <a:ea typeface="+mn-ea"/>
                <a:cs typeface="+mn-cs"/>
              </a:rPr>
              <a:t>Automate Studio</a:t>
            </a:r>
            <a:endParaRPr kumimoji="0" lang="de-DE" sz="1600" b="0" i="0" u="none" strike="noStrike" kern="0" cap="none" spc="0" normalizeH="0" baseline="0" noProof="0" dirty="0">
              <a:ln>
                <a:noFill/>
              </a:ln>
              <a:solidFill>
                <a:srgbClr val="7F16E0"/>
              </a:solidFill>
              <a:effectLst/>
              <a:uLnTx/>
              <a:uFillTx/>
              <a:latin typeface="Precisely"/>
              <a:ea typeface="+mn-ea"/>
              <a:cs typeface="+mn-cs"/>
            </a:endParaRPr>
          </a:p>
        </p:txBody>
      </p:sp>
      <p:grpSp>
        <p:nvGrpSpPr>
          <p:cNvPr id="56" name="Group 55">
            <a:extLst>
              <a:ext uri="{FF2B5EF4-FFF2-40B4-BE49-F238E27FC236}">
                <a16:creationId xmlns:a16="http://schemas.microsoft.com/office/drawing/2014/main" id="{0EED14FD-3E92-47FF-84C1-ABF96B924063}"/>
              </a:ext>
            </a:extLst>
          </p:cNvPr>
          <p:cNvGrpSpPr/>
          <p:nvPr/>
        </p:nvGrpSpPr>
        <p:grpSpPr>
          <a:xfrm>
            <a:off x="5289939" y="5130204"/>
            <a:ext cx="2130058" cy="500048"/>
            <a:chOff x="5053966" y="5312306"/>
            <a:chExt cx="2576936" cy="604956"/>
          </a:xfrm>
        </p:grpSpPr>
        <p:pic>
          <p:nvPicPr>
            <p:cNvPr id="18" name="Graphic 17">
              <a:extLst>
                <a:ext uri="{FF2B5EF4-FFF2-40B4-BE49-F238E27FC236}">
                  <a16:creationId xmlns:a16="http://schemas.microsoft.com/office/drawing/2014/main" id="{D868723F-A6A2-46B0-AB19-3421EE1F53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80986" y="5312306"/>
              <a:ext cx="1149916" cy="604956"/>
            </a:xfrm>
            <a:prstGeom prst="rect">
              <a:avLst/>
            </a:prstGeom>
          </p:spPr>
        </p:pic>
        <p:grpSp>
          <p:nvGrpSpPr>
            <p:cNvPr id="19" name="Group 18">
              <a:extLst>
                <a:ext uri="{FF2B5EF4-FFF2-40B4-BE49-F238E27FC236}">
                  <a16:creationId xmlns:a16="http://schemas.microsoft.com/office/drawing/2014/main" id="{073E032B-8149-4C2F-B1B0-5353CF6A4C9F}"/>
                </a:ext>
              </a:extLst>
            </p:cNvPr>
            <p:cNvGrpSpPr/>
            <p:nvPr/>
          </p:nvGrpSpPr>
          <p:grpSpPr>
            <a:xfrm>
              <a:off x="5873247" y="5388697"/>
              <a:ext cx="412318" cy="452175"/>
              <a:chOff x="6119221" y="5227383"/>
              <a:chExt cx="412318" cy="452175"/>
            </a:xfrm>
          </p:grpSpPr>
          <p:pic>
            <p:nvPicPr>
              <p:cNvPr id="20" name="Graphic 19">
                <a:extLst>
                  <a:ext uri="{FF2B5EF4-FFF2-40B4-BE49-F238E27FC236}">
                    <a16:creationId xmlns:a16="http://schemas.microsoft.com/office/drawing/2014/main" id="{6EFFB05D-3234-4D1B-B09C-E0C38F1343B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6218406" y="5128198"/>
                <a:ext cx="211167" cy="409537"/>
              </a:xfrm>
              <a:prstGeom prst="rect">
                <a:avLst/>
              </a:prstGeom>
            </p:spPr>
          </p:pic>
          <p:pic>
            <p:nvPicPr>
              <p:cNvPr id="21" name="Graphic 20">
                <a:extLst>
                  <a:ext uri="{FF2B5EF4-FFF2-40B4-BE49-F238E27FC236}">
                    <a16:creationId xmlns:a16="http://schemas.microsoft.com/office/drawing/2014/main" id="{A85948E4-0D9F-4BA6-A4C1-FC7789BCB0C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6200000">
                <a:off x="6221186" y="5369204"/>
                <a:ext cx="211168" cy="409539"/>
              </a:xfrm>
              <a:prstGeom prst="rect">
                <a:avLst/>
              </a:prstGeom>
            </p:spPr>
          </p:pic>
        </p:grpSp>
        <p:pic>
          <p:nvPicPr>
            <p:cNvPr id="22" name="Graphic 21">
              <a:extLst>
                <a:ext uri="{FF2B5EF4-FFF2-40B4-BE49-F238E27FC236}">
                  <a16:creationId xmlns:a16="http://schemas.microsoft.com/office/drawing/2014/main" id="{08AB9B78-6B00-48CD-BF8E-E8B6BDD83EC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053966" y="5323743"/>
              <a:ext cx="593724" cy="582082"/>
            </a:xfrm>
            <a:prstGeom prst="rect">
              <a:avLst/>
            </a:prstGeom>
          </p:spPr>
        </p:pic>
      </p:grpSp>
      <p:grpSp>
        <p:nvGrpSpPr>
          <p:cNvPr id="23" name="Group 22">
            <a:extLst>
              <a:ext uri="{FF2B5EF4-FFF2-40B4-BE49-F238E27FC236}">
                <a16:creationId xmlns:a16="http://schemas.microsoft.com/office/drawing/2014/main" id="{8594C6F6-F9B6-47B5-B3F0-FC756CB92927}"/>
              </a:ext>
            </a:extLst>
          </p:cNvPr>
          <p:cNvGrpSpPr/>
          <p:nvPr/>
        </p:nvGrpSpPr>
        <p:grpSpPr>
          <a:xfrm>
            <a:off x="9509401" y="5130205"/>
            <a:ext cx="664952" cy="609600"/>
            <a:chOff x="9146989" y="5382740"/>
            <a:chExt cx="767683" cy="703779"/>
          </a:xfrm>
        </p:grpSpPr>
        <p:pic>
          <p:nvPicPr>
            <p:cNvPr id="24" name="Graphic 23">
              <a:extLst>
                <a:ext uri="{FF2B5EF4-FFF2-40B4-BE49-F238E27FC236}">
                  <a16:creationId xmlns:a16="http://schemas.microsoft.com/office/drawing/2014/main" id="{8BB04E73-E355-435A-9744-B0CEC95E35B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46989" y="5382740"/>
              <a:ext cx="609600" cy="609600"/>
            </a:xfrm>
            <a:prstGeom prst="rect">
              <a:avLst/>
            </a:prstGeom>
          </p:spPr>
        </p:pic>
        <p:grpSp>
          <p:nvGrpSpPr>
            <p:cNvPr id="25" name="Group 24">
              <a:extLst>
                <a:ext uri="{FF2B5EF4-FFF2-40B4-BE49-F238E27FC236}">
                  <a16:creationId xmlns:a16="http://schemas.microsoft.com/office/drawing/2014/main" id="{3DCCDC56-C805-442E-971D-F5B24E825D01}"/>
                </a:ext>
              </a:extLst>
            </p:cNvPr>
            <p:cNvGrpSpPr/>
            <p:nvPr/>
          </p:nvGrpSpPr>
          <p:grpSpPr>
            <a:xfrm>
              <a:off x="9510411" y="5682258"/>
              <a:ext cx="404261" cy="404261"/>
              <a:chOff x="10799545" y="5593520"/>
              <a:chExt cx="404261" cy="404261"/>
            </a:xfrm>
          </p:grpSpPr>
          <p:sp>
            <p:nvSpPr>
              <p:cNvPr id="26" name="Oval 25">
                <a:extLst>
                  <a:ext uri="{FF2B5EF4-FFF2-40B4-BE49-F238E27FC236}">
                    <a16:creationId xmlns:a16="http://schemas.microsoft.com/office/drawing/2014/main" id="{2947D131-ACD0-4CEA-A0DA-654556DF6AF1}"/>
                  </a:ext>
                </a:extLst>
              </p:cNvPr>
              <p:cNvSpPr/>
              <p:nvPr/>
            </p:nvSpPr>
            <p:spPr>
              <a:xfrm>
                <a:off x="10799545" y="5593520"/>
                <a:ext cx="404261" cy="4042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recisely"/>
                  <a:ea typeface="+mn-ea"/>
                  <a:cs typeface="+mn-cs"/>
                </a:endParaRPr>
              </a:p>
            </p:txBody>
          </p:sp>
          <p:pic>
            <p:nvPicPr>
              <p:cNvPr id="27" name="Graphic 26">
                <a:extLst>
                  <a:ext uri="{FF2B5EF4-FFF2-40B4-BE49-F238E27FC236}">
                    <a16:creationId xmlns:a16="http://schemas.microsoft.com/office/drawing/2014/main" id="{0A92CB49-1D0B-4A13-8C33-0793BA918E6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849275" y="5643250"/>
                <a:ext cx="304800" cy="304800"/>
              </a:xfrm>
              <a:prstGeom prst="rect">
                <a:avLst/>
              </a:prstGeom>
            </p:spPr>
          </p:pic>
        </p:grpSp>
      </p:grpSp>
      <p:grpSp>
        <p:nvGrpSpPr>
          <p:cNvPr id="57" name="Group 56">
            <a:extLst>
              <a:ext uri="{FF2B5EF4-FFF2-40B4-BE49-F238E27FC236}">
                <a16:creationId xmlns:a16="http://schemas.microsoft.com/office/drawing/2014/main" id="{A6E8CFB6-6AA6-4018-9930-301786F5EF92}"/>
              </a:ext>
            </a:extLst>
          </p:cNvPr>
          <p:cNvGrpSpPr/>
          <p:nvPr/>
        </p:nvGrpSpPr>
        <p:grpSpPr>
          <a:xfrm>
            <a:off x="8286547" y="1375543"/>
            <a:ext cx="3218955" cy="1042031"/>
            <a:chOff x="8286547" y="1087778"/>
            <a:chExt cx="3218955" cy="1042031"/>
          </a:xfrm>
        </p:grpSpPr>
        <p:pic>
          <p:nvPicPr>
            <p:cNvPr id="17" name="Graphic 16">
              <a:extLst>
                <a:ext uri="{FF2B5EF4-FFF2-40B4-BE49-F238E27FC236}">
                  <a16:creationId xmlns:a16="http://schemas.microsoft.com/office/drawing/2014/main" id="{017DA802-E770-4EF9-BD7D-5BAB52EB00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622314" y="1357311"/>
              <a:ext cx="883188" cy="464634"/>
            </a:xfrm>
            <a:prstGeom prst="rect">
              <a:avLst/>
            </a:prstGeom>
          </p:spPr>
        </p:pic>
        <p:pic>
          <p:nvPicPr>
            <p:cNvPr id="28" name="Graphic 27">
              <a:extLst>
                <a:ext uri="{FF2B5EF4-FFF2-40B4-BE49-F238E27FC236}">
                  <a16:creationId xmlns:a16="http://schemas.microsoft.com/office/drawing/2014/main" id="{8EDC32B8-4E70-4D08-B4BC-C2E32A63F0B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86547" y="1374879"/>
              <a:ext cx="456008" cy="447066"/>
            </a:xfrm>
            <a:prstGeom prst="rect">
              <a:avLst/>
            </a:prstGeom>
          </p:spPr>
        </p:pic>
        <p:grpSp>
          <p:nvGrpSpPr>
            <p:cNvPr id="29" name="Group 28">
              <a:extLst>
                <a:ext uri="{FF2B5EF4-FFF2-40B4-BE49-F238E27FC236}">
                  <a16:creationId xmlns:a16="http://schemas.microsoft.com/office/drawing/2014/main" id="{4270476F-39FB-404C-97F9-F9C01B3A75A4}"/>
                </a:ext>
              </a:extLst>
            </p:cNvPr>
            <p:cNvGrpSpPr/>
            <p:nvPr/>
          </p:nvGrpSpPr>
          <p:grpSpPr>
            <a:xfrm>
              <a:off x="8783020" y="1087778"/>
              <a:ext cx="1827311" cy="1042031"/>
              <a:chOff x="8971471" y="1087778"/>
              <a:chExt cx="1827311" cy="1042031"/>
            </a:xfrm>
          </p:grpSpPr>
          <p:sp>
            <p:nvSpPr>
              <p:cNvPr id="30" name="Freeform 42">
                <a:extLst>
                  <a:ext uri="{FF2B5EF4-FFF2-40B4-BE49-F238E27FC236}">
                    <a16:creationId xmlns:a16="http://schemas.microsoft.com/office/drawing/2014/main" id="{22D0B587-FB96-441C-B814-0DB7754C9F5A}"/>
                  </a:ext>
                </a:extLst>
              </p:cNvPr>
              <p:cNvSpPr>
                <a:spLocks/>
              </p:cNvSpPr>
              <p:nvPr/>
            </p:nvSpPr>
            <p:spPr bwMode="auto">
              <a:xfrm>
                <a:off x="10579997" y="1607500"/>
                <a:ext cx="202776" cy="19806"/>
              </a:xfrm>
              <a:custGeom>
                <a:avLst/>
                <a:gdLst>
                  <a:gd name="T0" fmla="*/ 266 w 266"/>
                  <a:gd name="T1" fmla="*/ 29 h 29"/>
                  <a:gd name="T2" fmla="*/ 0 w 266"/>
                  <a:gd name="T3" fmla="*/ 29 h 29"/>
                  <a:gd name="T4" fmla="*/ 0 w 266"/>
                  <a:gd name="T5" fmla="*/ 0 h 29"/>
                  <a:gd name="T6" fmla="*/ 266 w 266"/>
                  <a:gd name="T7" fmla="*/ 0 h 29"/>
                  <a:gd name="T8" fmla="*/ 266 w 266"/>
                  <a:gd name="T9" fmla="*/ 29 h 29"/>
                  <a:gd name="T10" fmla="*/ 266 w 266"/>
                  <a:gd name="T11" fmla="*/ 29 h 29"/>
                </a:gdLst>
                <a:ahLst/>
                <a:cxnLst>
                  <a:cxn ang="0">
                    <a:pos x="T0" y="T1"/>
                  </a:cxn>
                  <a:cxn ang="0">
                    <a:pos x="T2" y="T3"/>
                  </a:cxn>
                  <a:cxn ang="0">
                    <a:pos x="T4" y="T5"/>
                  </a:cxn>
                  <a:cxn ang="0">
                    <a:pos x="T6" y="T7"/>
                  </a:cxn>
                  <a:cxn ang="0">
                    <a:pos x="T8" y="T9"/>
                  </a:cxn>
                  <a:cxn ang="0">
                    <a:pos x="T10" y="T11"/>
                  </a:cxn>
                </a:cxnLst>
                <a:rect l="0" t="0" r="r" b="b"/>
                <a:pathLst>
                  <a:path w="266" h="29">
                    <a:moveTo>
                      <a:pt x="266" y="29"/>
                    </a:moveTo>
                    <a:lnTo>
                      <a:pt x="0" y="29"/>
                    </a:lnTo>
                    <a:lnTo>
                      <a:pt x="0" y="0"/>
                    </a:lnTo>
                    <a:lnTo>
                      <a:pt x="266" y="0"/>
                    </a:lnTo>
                    <a:lnTo>
                      <a:pt x="266" y="29"/>
                    </a:lnTo>
                    <a:lnTo>
                      <a:pt x="266" y="2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sp>
            <p:nvSpPr>
              <p:cNvPr id="31" name="Freeform 43">
                <a:extLst>
                  <a:ext uri="{FF2B5EF4-FFF2-40B4-BE49-F238E27FC236}">
                    <a16:creationId xmlns:a16="http://schemas.microsoft.com/office/drawing/2014/main" id="{3EF59A67-4FE3-489B-B1DA-B0D2A134CBC1}"/>
                  </a:ext>
                </a:extLst>
              </p:cNvPr>
              <p:cNvSpPr>
                <a:spLocks/>
              </p:cNvSpPr>
              <p:nvPr/>
            </p:nvSpPr>
            <p:spPr bwMode="auto">
              <a:xfrm>
                <a:off x="10736272" y="1573353"/>
                <a:ext cx="62510" cy="86051"/>
              </a:xfrm>
              <a:custGeom>
                <a:avLst/>
                <a:gdLst>
                  <a:gd name="T0" fmla="*/ 7 w 23"/>
                  <a:gd name="T1" fmla="*/ 22 h 35"/>
                  <a:gd name="T2" fmla="*/ 2 w 23"/>
                  <a:gd name="T3" fmla="*/ 28 h 35"/>
                  <a:gd name="T4" fmla="*/ 2 w 23"/>
                  <a:gd name="T5" fmla="*/ 32 h 35"/>
                  <a:gd name="T6" fmla="*/ 3 w 23"/>
                  <a:gd name="T7" fmla="*/ 34 h 35"/>
                  <a:gd name="T8" fmla="*/ 8 w 23"/>
                  <a:gd name="T9" fmla="*/ 34 h 35"/>
                  <a:gd name="T10" fmla="*/ 22 w 23"/>
                  <a:gd name="T11" fmla="*/ 20 h 35"/>
                  <a:gd name="T12" fmla="*/ 23 w 23"/>
                  <a:gd name="T13" fmla="*/ 18 h 35"/>
                  <a:gd name="T14" fmla="*/ 22 w 23"/>
                  <a:gd name="T15" fmla="*/ 15 h 35"/>
                  <a:gd name="T16" fmla="*/ 8 w 23"/>
                  <a:gd name="T17" fmla="*/ 1 h 35"/>
                  <a:gd name="T18" fmla="*/ 3 w 23"/>
                  <a:gd name="T19" fmla="*/ 1 h 35"/>
                  <a:gd name="T20" fmla="*/ 2 w 23"/>
                  <a:gd name="T21" fmla="*/ 3 h 35"/>
                  <a:gd name="T22" fmla="*/ 2 w 23"/>
                  <a:gd name="T23" fmla="*/ 8 h 35"/>
                  <a:gd name="T24" fmla="*/ 7 w 23"/>
                  <a:gd name="T25" fmla="*/ 13 h 35"/>
                  <a:gd name="T26" fmla="*/ 7 w 23"/>
                  <a:gd name="T27"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5">
                    <a:moveTo>
                      <a:pt x="7" y="22"/>
                    </a:moveTo>
                    <a:cubicBezTo>
                      <a:pt x="2" y="28"/>
                      <a:pt x="2" y="28"/>
                      <a:pt x="2" y="28"/>
                    </a:cubicBezTo>
                    <a:cubicBezTo>
                      <a:pt x="0" y="29"/>
                      <a:pt x="0" y="31"/>
                      <a:pt x="2" y="32"/>
                    </a:cubicBezTo>
                    <a:cubicBezTo>
                      <a:pt x="3" y="34"/>
                      <a:pt x="3" y="34"/>
                      <a:pt x="3" y="34"/>
                    </a:cubicBezTo>
                    <a:cubicBezTo>
                      <a:pt x="5" y="35"/>
                      <a:pt x="7" y="35"/>
                      <a:pt x="8" y="34"/>
                    </a:cubicBezTo>
                    <a:cubicBezTo>
                      <a:pt x="22" y="20"/>
                      <a:pt x="22" y="20"/>
                      <a:pt x="22" y="20"/>
                    </a:cubicBezTo>
                    <a:cubicBezTo>
                      <a:pt x="22" y="19"/>
                      <a:pt x="23" y="19"/>
                      <a:pt x="23" y="18"/>
                    </a:cubicBezTo>
                    <a:cubicBezTo>
                      <a:pt x="23" y="17"/>
                      <a:pt x="22" y="16"/>
                      <a:pt x="22" y="15"/>
                    </a:cubicBezTo>
                    <a:cubicBezTo>
                      <a:pt x="8" y="1"/>
                      <a:pt x="8" y="1"/>
                      <a:pt x="8" y="1"/>
                    </a:cubicBezTo>
                    <a:cubicBezTo>
                      <a:pt x="7" y="0"/>
                      <a:pt x="5" y="0"/>
                      <a:pt x="3" y="1"/>
                    </a:cubicBezTo>
                    <a:cubicBezTo>
                      <a:pt x="2" y="3"/>
                      <a:pt x="2" y="3"/>
                      <a:pt x="2" y="3"/>
                    </a:cubicBezTo>
                    <a:cubicBezTo>
                      <a:pt x="0" y="4"/>
                      <a:pt x="0" y="7"/>
                      <a:pt x="2" y="8"/>
                    </a:cubicBezTo>
                    <a:cubicBezTo>
                      <a:pt x="7" y="13"/>
                      <a:pt x="7" y="13"/>
                      <a:pt x="7" y="13"/>
                    </a:cubicBezTo>
                    <a:lnTo>
                      <a:pt x="7" y="2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sp>
            <p:nvSpPr>
              <p:cNvPr id="32" name="Freeform 26">
                <a:extLst>
                  <a:ext uri="{FF2B5EF4-FFF2-40B4-BE49-F238E27FC236}">
                    <a16:creationId xmlns:a16="http://schemas.microsoft.com/office/drawing/2014/main" id="{80475CB3-899B-42A7-A7ED-7468890B2651}"/>
                  </a:ext>
                </a:extLst>
              </p:cNvPr>
              <p:cNvSpPr>
                <a:spLocks/>
              </p:cNvSpPr>
              <p:nvPr/>
            </p:nvSpPr>
            <p:spPr bwMode="auto">
              <a:xfrm>
                <a:off x="10041763" y="1607500"/>
                <a:ext cx="103675" cy="19806"/>
              </a:xfrm>
              <a:custGeom>
                <a:avLst/>
                <a:gdLst>
                  <a:gd name="T0" fmla="*/ 136 w 136"/>
                  <a:gd name="T1" fmla="*/ 29 h 29"/>
                  <a:gd name="T2" fmla="*/ 0 w 136"/>
                  <a:gd name="T3" fmla="*/ 29 h 29"/>
                  <a:gd name="T4" fmla="*/ 0 w 136"/>
                  <a:gd name="T5" fmla="*/ 0 h 29"/>
                  <a:gd name="T6" fmla="*/ 136 w 136"/>
                  <a:gd name="T7" fmla="*/ 0 h 29"/>
                  <a:gd name="T8" fmla="*/ 136 w 136"/>
                  <a:gd name="T9" fmla="*/ 29 h 29"/>
                  <a:gd name="T10" fmla="*/ 136 w 136"/>
                  <a:gd name="T11" fmla="*/ 29 h 29"/>
                </a:gdLst>
                <a:ahLst/>
                <a:cxnLst>
                  <a:cxn ang="0">
                    <a:pos x="T0" y="T1"/>
                  </a:cxn>
                  <a:cxn ang="0">
                    <a:pos x="T2" y="T3"/>
                  </a:cxn>
                  <a:cxn ang="0">
                    <a:pos x="T4" y="T5"/>
                  </a:cxn>
                  <a:cxn ang="0">
                    <a:pos x="T6" y="T7"/>
                  </a:cxn>
                  <a:cxn ang="0">
                    <a:pos x="T8" y="T9"/>
                  </a:cxn>
                  <a:cxn ang="0">
                    <a:pos x="T10" y="T11"/>
                  </a:cxn>
                </a:cxnLst>
                <a:rect l="0" t="0" r="r" b="b"/>
                <a:pathLst>
                  <a:path w="136" h="29">
                    <a:moveTo>
                      <a:pt x="136" y="29"/>
                    </a:moveTo>
                    <a:lnTo>
                      <a:pt x="0" y="29"/>
                    </a:lnTo>
                    <a:lnTo>
                      <a:pt x="0" y="0"/>
                    </a:lnTo>
                    <a:lnTo>
                      <a:pt x="136" y="0"/>
                    </a:lnTo>
                    <a:lnTo>
                      <a:pt x="136" y="29"/>
                    </a:lnTo>
                    <a:lnTo>
                      <a:pt x="136" y="2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sp>
            <p:nvSpPr>
              <p:cNvPr id="33" name="Freeform 27">
                <a:extLst>
                  <a:ext uri="{FF2B5EF4-FFF2-40B4-BE49-F238E27FC236}">
                    <a16:creationId xmlns:a16="http://schemas.microsoft.com/office/drawing/2014/main" id="{25EFC3B2-FE0F-4A6D-BB51-B45C6581A45D}"/>
                  </a:ext>
                </a:extLst>
              </p:cNvPr>
              <p:cNvSpPr>
                <a:spLocks/>
              </p:cNvSpPr>
              <p:nvPr/>
            </p:nvSpPr>
            <p:spPr bwMode="auto">
              <a:xfrm>
                <a:off x="9406754" y="1225733"/>
                <a:ext cx="232507" cy="266349"/>
              </a:xfrm>
              <a:custGeom>
                <a:avLst/>
                <a:gdLst>
                  <a:gd name="T0" fmla="*/ 8 w 85"/>
                  <a:gd name="T1" fmla="*/ 108 h 108"/>
                  <a:gd name="T2" fmla="*/ 0 w 85"/>
                  <a:gd name="T3" fmla="*/ 108 h 108"/>
                  <a:gd name="T4" fmla="*/ 0 w 85"/>
                  <a:gd name="T5" fmla="*/ 4 h 108"/>
                  <a:gd name="T6" fmla="*/ 4 w 85"/>
                  <a:gd name="T7" fmla="*/ 0 h 108"/>
                  <a:gd name="T8" fmla="*/ 85 w 85"/>
                  <a:gd name="T9" fmla="*/ 0 h 108"/>
                  <a:gd name="T10" fmla="*/ 85 w 85"/>
                  <a:gd name="T11" fmla="*/ 8 h 108"/>
                  <a:gd name="T12" fmla="*/ 8 w 85"/>
                  <a:gd name="T13" fmla="*/ 8 h 108"/>
                  <a:gd name="T14" fmla="*/ 8 w 85"/>
                  <a:gd name="T15" fmla="*/ 10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108">
                    <a:moveTo>
                      <a:pt x="8" y="108"/>
                    </a:moveTo>
                    <a:cubicBezTo>
                      <a:pt x="0" y="108"/>
                      <a:pt x="0" y="108"/>
                      <a:pt x="0" y="108"/>
                    </a:cubicBezTo>
                    <a:cubicBezTo>
                      <a:pt x="0" y="4"/>
                      <a:pt x="0" y="4"/>
                      <a:pt x="0" y="4"/>
                    </a:cubicBezTo>
                    <a:cubicBezTo>
                      <a:pt x="0" y="1"/>
                      <a:pt x="2" y="0"/>
                      <a:pt x="4" y="0"/>
                    </a:cubicBezTo>
                    <a:cubicBezTo>
                      <a:pt x="85" y="0"/>
                      <a:pt x="85" y="0"/>
                      <a:pt x="85" y="0"/>
                    </a:cubicBezTo>
                    <a:cubicBezTo>
                      <a:pt x="85" y="8"/>
                      <a:pt x="85" y="8"/>
                      <a:pt x="85" y="8"/>
                    </a:cubicBezTo>
                    <a:cubicBezTo>
                      <a:pt x="8" y="8"/>
                      <a:pt x="8" y="8"/>
                      <a:pt x="8" y="8"/>
                    </a:cubicBezTo>
                    <a:lnTo>
                      <a:pt x="8" y="108"/>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sp>
            <p:nvSpPr>
              <p:cNvPr id="34" name="Freeform 28">
                <a:extLst>
                  <a:ext uri="{FF2B5EF4-FFF2-40B4-BE49-F238E27FC236}">
                    <a16:creationId xmlns:a16="http://schemas.microsoft.com/office/drawing/2014/main" id="{6E0F73F0-508D-42D2-A768-7830D8B80527}"/>
                  </a:ext>
                </a:extLst>
              </p:cNvPr>
              <p:cNvSpPr>
                <a:spLocks/>
              </p:cNvSpPr>
              <p:nvPr/>
            </p:nvSpPr>
            <p:spPr bwMode="auto">
              <a:xfrm>
                <a:off x="10093600" y="1218221"/>
                <a:ext cx="284344" cy="229470"/>
              </a:xfrm>
              <a:custGeom>
                <a:avLst/>
                <a:gdLst>
                  <a:gd name="T0" fmla="*/ 104 w 104"/>
                  <a:gd name="T1" fmla="*/ 93 h 93"/>
                  <a:gd name="T2" fmla="*/ 96 w 104"/>
                  <a:gd name="T3" fmla="*/ 93 h 93"/>
                  <a:gd name="T4" fmla="*/ 96 w 104"/>
                  <a:gd name="T5" fmla="*/ 8 h 93"/>
                  <a:gd name="T6" fmla="*/ 0 w 104"/>
                  <a:gd name="T7" fmla="*/ 8 h 93"/>
                  <a:gd name="T8" fmla="*/ 0 w 104"/>
                  <a:gd name="T9" fmla="*/ 0 h 93"/>
                  <a:gd name="T10" fmla="*/ 100 w 104"/>
                  <a:gd name="T11" fmla="*/ 0 h 93"/>
                  <a:gd name="T12" fmla="*/ 104 w 104"/>
                  <a:gd name="T13" fmla="*/ 4 h 93"/>
                  <a:gd name="T14" fmla="*/ 104 w 104"/>
                  <a:gd name="T15" fmla="*/ 93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93">
                    <a:moveTo>
                      <a:pt x="104" y="93"/>
                    </a:moveTo>
                    <a:cubicBezTo>
                      <a:pt x="96" y="93"/>
                      <a:pt x="96" y="93"/>
                      <a:pt x="96" y="93"/>
                    </a:cubicBezTo>
                    <a:cubicBezTo>
                      <a:pt x="96" y="8"/>
                      <a:pt x="96" y="8"/>
                      <a:pt x="96" y="8"/>
                    </a:cubicBezTo>
                    <a:cubicBezTo>
                      <a:pt x="0" y="8"/>
                      <a:pt x="0" y="8"/>
                      <a:pt x="0" y="8"/>
                    </a:cubicBezTo>
                    <a:cubicBezTo>
                      <a:pt x="0" y="0"/>
                      <a:pt x="0" y="0"/>
                      <a:pt x="0" y="0"/>
                    </a:cubicBezTo>
                    <a:cubicBezTo>
                      <a:pt x="100" y="0"/>
                      <a:pt x="100" y="0"/>
                      <a:pt x="100" y="0"/>
                    </a:cubicBezTo>
                    <a:cubicBezTo>
                      <a:pt x="102" y="0"/>
                      <a:pt x="104" y="2"/>
                      <a:pt x="104" y="4"/>
                    </a:cubicBezTo>
                    <a:lnTo>
                      <a:pt x="104" y="9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sp>
            <p:nvSpPr>
              <p:cNvPr id="35" name="Freeform 29">
                <a:extLst>
                  <a:ext uri="{FF2B5EF4-FFF2-40B4-BE49-F238E27FC236}">
                    <a16:creationId xmlns:a16="http://schemas.microsoft.com/office/drawing/2014/main" id="{AF672FE3-E9B7-47E8-B3D1-702825030C0F}"/>
                  </a:ext>
                </a:extLst>
              </p:cNvPr>
              <p:cNvSpPr>
                <a:spLocks/>
              </p:cNvSpPr>
              <p:nvPr/>
            </p:nvSpPr>
            <p:spPr bwMode="auto">
              <a:xfrm>
                <a:off x="10112659" y="1785066"/>
                <a:ext cx="265286" cy="231519"/>
              </a:xfrm>
              <a:custGeom>
                <a:avLst/>
                <a:gdLst>
                  <a:gd name="T0" fmla="*/ 93 w 97"/>
                  <a:gd name="T1" fmla="*/ 94 h 94"/>
                  <a:gd name="T2" fmla="*/ 0 w 97"/>
                  <a:gd name="T3" fmla="*/ 94 h 94"/>
                  <a:gd name="T4" fmla="*/ 0 w 97"/>
                  <a:gd name="T5" fmla="*/ 86 h 94"/>
                  <a:gd name="T6" fmla="*/ 89 w 97"/>
                  <a:gd name="T7" fmla="*/ 86 h 94"/>
                  <a:gd name="T8" fmla="*/ 89 w 97"/>
                  <a:gd name="T9" fmla="*/ 0 h 94"/>
                  <a:gd name="T10" fmla="*/ 97 w 97"/>
                  <a:gd name="T11" fmla="*/ 0 h 94"/>
                  <a:gd name="T12" fmla="*/ 97 w 97"/>
                  <a:gd name="T13" fmla="*/ 90 h 94"/>
                  <a:gd name="T14" fmla="*/ 93 w 97"/>
                  <a:gd name="T15" fmla="*/ 94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94">
                    <a:moveTo>
                      <a:pt x="93" y="94"/>
                    </a:moveTo>
                    <a:cubicBezTo>
                      <a:pt x="0" y="94"/>
                      <a:pt x="0" y="94"/>
                      <a:pt x="0" y="94"/>
                    </a:cubicBezTo>
                    <a:cubicBezTo>
                      <a:pt x="0" y="86"/>
                      <a:pt x="0" y="86"/>
                      <a:pt x="0" y="86"/>
                    </a:cubicBezTo>
                    <a:cubicBezTo>
                      <a:pt x="89" y="86"/>
                      <a:pt x="89" y="86"/>
                      <a:pt x="89" y="86"/>
                    </a:cubicBezTo>
                    <a:cubicBezTo>
                      <a:pt x="89" y="0"/>
                      <a:pt x="89" y="0"/>
                      <a:pt x="89" y="0"/>
                    </a:cubicBezTo>
                    <a:cubicBezTo>
                      <a:pt x="97" y="0"/>
                      <a:pt x="97" y="0"/>
                      <a:pt x="97" y="0"/>
                    </a:cubicBezTo>
                    <a:cubicBezTo>
                      <a:pt x="97" y="90"/>
                      <a:pt x="97" y="90"/>
                      <a:pt x="97" y="90"/>
                    </a:cubicBezTo>
                    <a:cubicBezTo>
                      <a:pt x="97" y="92"/>
                      <a:pt x="95" y="94"/>
                      <a:pt x="93" y="9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sp>
            <p:nvSpPr>
              <p:cNvPr id="36" name="Freeform 30">
                <a:extLst>
                  <a:ext uri="{FF2B5EF4-FFF2-40B4-BE49-F238E27FC236}">
                    <a16:creationId xmlns:a16="http://schemas.microsoft.com/office/drawing/2014/main" id="{A4FB6C96-6D4E-427B-985A-FC1E6CC30FB9}"/>
                  </a:ext>
                </a:extLst>
              </p:cNvPr>
              <p:cNvSpPr>
                <a:spLocks/>
              </p:cNvSpPr>
              <p:nvPr/>
            </p:nvSpPr>
            <p:spPr bwMode="auto">
              <a:xfrm>
                <a:off x="9406754" y="1755699"/>
                <a:ext cx="243179" cy="258837"/>
              </a:xfrm>
              <a:custGeom>
                <a:avLst/>
                <a:gdLst>
                  <a:gd name="T0" fmla="*/ 89 w 89"/>
                  <a:gd name="T1" fmla="*/ 105 h 105"/>
                  <a:gd name="T2" fmla="*/ 4 w 89"/>
                  <a:gd name="T3" fmla="*/ 105 h 105"/>
                  <a:gd name="T4" fmla="*/ 0 w 89"/>
                  <a:gd name="T5" fmla="*/ 101 h 105"/>
                  <a:gd name="T6" fmla="*/ 0 w 89"/>
                  <a:gd name="T7" fmla="*/ 0 h 105"/>
                  <a:gd name="T8" fmla="*/ 8 w 89"/>
                  <a:gd name="T9" fmla="*/ 0 h 105"/>
                  <a:gd name="T10" fmla="*/ 8 w 89"/>
                  <a:gd name="T11" fmla="*/ 97 h 105"/>
                  <a:gd name="T12" fmla="*/ 89 w 89"/>
                  <a:gd name="T13" fmla="*/ 97 h 105"/>
                  <a:gd name="T14" fmla="*/ 89 w 89"/>
                  <a:gd name="T15" fmla="*/ 105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105">
                    <a:moveTo>
                      <a:pt x="89" y="105"/>
                    </a:moveTo>
                    <a:cubicBezTo>
                      <a:pt x="4" y="105"/>
                      <a:pt x="4" y="105"/>
                      <a:pt x="4" y="105"/>
                    </a:cubicBezTo>
                    <a:cubicBezTo>
                      <a:pt x="2" y="105"/>
                      <a:pt x="0" y="103"/>
                      <a:pt x="0" y="101"/>
                    </a:cubicBezTo>
                    <a:cubicBezTo>
                      <a:pt x="0" y="0"/>
                      <a:pt x="0" y="0"/>
                      <a:pt x="0" y="0"/>
                    </a:cubicBezTo>
                    <a:cubicBezTo>
                      <a:pt x="8" y="0"/>
                      <a:pt x="8" y="0"/>
                      <a:pt x="8" y="0"/>
                    </a:cubicBezTo>
                    <a:cubicBezTo>
                      <a:pt x="8" y="97"/>
                      <a:pt x="8" y="97"/>
                      <a:pt x="8" y="97"/>
                    </a:cubicBezTo>
                    <a:cubicBezTo>
                      <a:pt x="89" y="97"/>
                      <a:pt x="89" y="97"/>
                      <a:pt x="89" y="97"/>
                    </a:cubicBezTo>
                    <a:lnTo>
                      <a:pt x="89" y="10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sp>
            <p:nvSpPr>
              <p:cNvPr id="37" name="Freeform 31">
                <a:extLst>
                  <a:ext uri="{FF2B5EF4-FFF2-40B4-BE49-F238E27FC236}">
                    <a16:creationId xmlns:a16="http://schemas.microsoft.com/office/drawing/2014/main" id="{94F3CC26-8040-491A-B2E6-74C57DA1A149}"/>
                  </a:ext>
                </a:extLst>
              </p:cNvPr>
              <p:cNvSpPr>
                <a:spLocks/>
              </p:cNvSpPr>
              <p:nvPr/>
            </p:nvSpPr>
            <p:spPr bwMode="auto">
              <a:xfrm>
                <a:off x="9617153" y="1607500"/>
                <a:ext cx="106724" cy="19806"/>
              </a:xfrm>
              <a:custGeom>
                <a:avLst/>
                <a:gdLst>
                  <a:gd name="T0" fmla="*/ 140 w 140"/>
                  <a:gd name="T1" fmla="*/ 29 h 29"/>
                  <a:gd name="T2" fmla="*/ 0 w 140"/>
                  <a:gd name="T3" fmla="*/ 29 h 29"/>
                  <a:gd name="T4" fmla="*/ 0 w 140"/>
                  <a:gd name="T5" fmla="*/ 0 h 29"/>
                  <a:gd name="T6" fmla="*/ 140 w 140"/>
                  <a:gd name="T7" fmla="*/ 0 h 29"/>
                  <a:gd name="T8" fmla="*/ 140 w 140"/>
                  <a:gd name="T9" fmla="*/ 29 h 29"/>
                  <a:gd name="T10" fmla="*/ 140 w 140"/>
                  <a:gd name="T11" fmla="*/ 29 h 29"/>
                </a:gdLst>
                <a:ahLst/>
                <a:cxnLst>
                  <a:cxn ang="0">
                    <a:pos x="T0" y="T1"/>
                  </a:cxn>
                  <a:cxn ang="0">
                    <a:pos x="T2" y="T3"/>
                  </a:cxn>
                  <a:cxn ang="0">
                    <a:pos x="T4" y="T5"/>
                  </a:cxn>
                  <a:cxn ang="0">
                    <a:pos x="T6" y="T7"/>
                  </a:cxn>
                  <a:cxn ang="0">
                    <a:pos x="T8" y="T9"/>
                  </a:cxn>
                  <a:cxn ang="0">
                    <a:pos x="T10" y="T11"/>
                  </a:cxn>
                </a:cxnLst>
                <a:rect l="0" t="0" r="r" b="b"/>
                <a:pathLst>
                  <a:path w="140" h="29">
                    <a:moveTo>
                      <a:pt x="140" y="29"/>
                    </a:moveTo>
                    <a:lnTo>
                      <a:pt x="0" y="29"/>
                    </a:lnTo>
                    <a:lnTo>
                      <a:pt x="0" y="0"/>
                    </a:lnTo>
                    <a:lnTo>
                      <a:pt x="140" y="0"/>
                    </a:lnTo>
                    <a:lnTo>
                      <a:pt x="140" y="29"/>
                    </a:lnTo>
                    <a:lnTo>
                      <a:pt x="140" y="2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sp>
            <p:nvSpPr>
              <p:cNvPr id="38" name="Line 32">
                <a:extLst>
                  <a:ext uri="{FF2B5EF4-FFF2-40B4-BE49-F238E27FC236}">
                    <a16:creationId xmlns:a16="http://schemas.microsoft.com/office/drawing/2014/main" id="{217BF21B-9B3B-474C-9557-E79AFBC62DF9}"/>
                  </a:ext>
                </a:extLst>
              </p:cNvPr>
              <p:cNvSpPr>
                <a:spLocks noChangeShapeType="1"/>
              </p:cNvSpPr>
              <p:nvPr/>
            </p:nvSpPr>
            <p:spPr bwMode="auto">
              <a:xfrm>
                <a:off x="10175931" y="1617744"/>
                <a:ext cx="0" cy="0"/>
              </a:xfrm>
              <a:prstGeom prst="line">
                <a:avLst/>
              </a:prstGeom>
              <a:noFill/>
              <a:ln w="44450" cap="flat">
                <a:solidFill>
                  <a:srgbClr val="24BFC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sp>
            <p:nvSpPr>
              <p:cNvPr id="39" name="Line 33">
                <a:extLst>
                  <a:ext uri="{FF2B5EF4-FFF2-40B4-BE49-F238E27FC236}">
                    <a16:creationId xmlns:a16="http://schemas.microsoft.com/office/drawing/2014/main" id="{6292D994-2170-48BF-B7EB-41406FFFECFF}"/>
                  </a:ext>
                </a:extLst>
              </p:cNvPr>
              <p:cNvSpPr>
                <a:spLocks noChangeShapeType="1"/>
              </p:cNvSpPr>
              <p:nvPr/>
            </p:nvSpPr>
            <p:spPr bwMode="auto">
              <a:xfrm>
                <a:off x="10030328" y="1617744"/>
                <a:ext cx="0" cy="0"/>
              </a:xfrm>
              <a:prstGeom prst="line">
                <a:avLst/>
              </a:prstGeom>
              <a:noFill/>
              <a:ln w="44450" cap="flat">
                <a:solidFill>
                  <a:srgbClr val="24BFC7"/>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sp>
            <p:nvSpPr>
              <p:cNvPr id="40" name="Freeform 34">
                <a:extLst>
                  <a:ext uri="{FF2B5EF4-FFF2-40B4-BE49-F238E27FC236}">
                    <a16:creationId xmlns:a16="http://schemas.microsoft.com/office/drawing/2014/main" id="{F56A5A18-61AF-4A5A-AAC4-AB6CBF39A939}"/>
                  </a:ext>
                </a:extLst>
              </p:cNvPr>
              <p:cNvSpPr>
                <a:spLocks noEditPoints="1"/>
              </p:cNvSpPr>
              <p:nvPr/>
            </p:nvSpPr>
            <p:spPr bwMode="auto">
              <a:xfrm>
                <a:off x="9195592" y="1479789"/>
                <a:ext cx="432996" cy="273179"/>
              </a:xfrm>
              <a:custGeom>
                <a:avLst/>
                <a:gdLst>
                  <a:gd name="T0" fmla="*/ 126 w 158"/>
                  <a:gd name="T1" fmla="*/ 8 h 111"/>
                  <a:gd name="T2" fmla="*/ 150 w 158"/>
                  <a:gd name="T3" fmla="*/ 33 h 111"/>
                  <a:gd name="T4" fmla="*/ 150 w 158"/>
                  <a:gd name="T5" fmla="*/ 79 h 111"/>
                  <a:gd name="T6" fmla="*/ 126 w 158"/>
                  <a:gd name="T7" fmla="*/ 103 h 111"/>
                  <a:gd name="T8" fmla="*/ 32 w 158"/>
                  <a:gd name="T9" fmla="*/ 103 h 111"/>
                  <a:gd name="T10" fmla="*/ 8 w 158"/>
                  <a:gd name="T11" fmla="*/ 79 h 111"/>
                  <a:gd name="T12" fmla="*/ 8 w 158"/>
                  <a:gd name="T13" fmla="*/ 33 h 111"/>
                  <a:gd name="T14" fmla="*/ 32 w 158"/>
                  <a:gd name="T15" fmla="*/ 8 h 111"/>
                  <a:gd name="T16" fmla="*/ 126 w 158"/>
                  <a:gd name="T17" fmla="*/ 8 h 111"/>
                  <a:gd name="T18" fmla="*/ 126 w 158"/>
                  <a:gd name="T19" fmla="*/ 0 h 111"/>
                  <a:gd name="T20" fmla="*/ 32 w 158"/>
                  <a:gd name="T21" fmla="*/ 0 h 111"/>
                  <a:gd name="T22" fmla="*/ 0 w 158"/>
                  <a:gd name="T23" fmla="*/ 33 h 111"/>
                  <a:gd name="T24" fmla="*/ 0 w 158"/>
                  <a:gd name="T25" fmla="*/ 79 h 111"/>
                  <a:gd name="T26" fmla="*/ 32 w 158"/>
                  <a:gd name="T27" fmla="*/ 111 h 111"/>
                  <a:gd name="T28" fmla="*/ 126 w 158"/>
                  <a:gd name="T29" fmla="*/ 111 h 111"/>
                  <a:gd name="T30" fmla="*/ 158 w 158"/>
                  <a:gd name="T31" fmla="*/ 79 h 111"/>
                  <a:gd name="T32" fmla="*/ 158 w 158"/>
                  <a:gd name="T33" fmla="*/ 33 h 111"/>
                  <a:gd name="T34" fmla="*/ 126 w 158"/>
                  <a:gd name="T3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11">
                    <a:moveTo>
                      <a:pt x="126" y="8"/>
                    </a:moveTo>
                    <a:cubicBezTo>
                      <a:pt x="139" y="8"/>
                      <a:pt x="150" y="19"/>
                      <a:pt x="150" y="33"/>
                    </a:cubicBezTo>
                    <a:cubicBezTo>
                      <a:pt x="150" y="79"/>
                      <a:pt x="150" y="79"/>
                      <a:pt x="150" y="79"/>
                    </a:cubicBezTo>
                    <a:cubicBezTo>
                      <a:pt x="150" y="93"/>
                      <a:pt x="139" y="103"/>
                      <a:pt x="126" y="103"/>
                    </a:cubicBezTo>
                    <a:cubicBezTo>
                      <a:pt x="32" y="103"/>
                      <a:pt x="32" y="103"/>
                      <a:pt x="32" y="103"/>
                    </a:cubicBezTo>
                    <a:cubicBezTo>
                      <a:pt x="19" y="103"/>
                      <a:pt x="8" y="93"/>
                      <a:pt x="8" y="79"/>
                    </a:cubicBezTo>
                    <a:cubicBezTo>
                      <a:pt x="8" y="33"/>
                      <a:pt x="8" y="33"/>
                      <a:pt x="8" y="33"/>
                    </a:cubicBezTo>
                    <a:cubicBezTo>
                      <a:pt x="8" y="19"/>
                      <a:pt x="19" y="8"/>
                      <a:pt x="32" y="8"/>
                    </a:cubicBezTo>
                    <a:cubicBezTo>
                      <a:pt x="126" y="8"/>
                      <a:pt x="126" y="8"/>
                      <a:pt x="126" y="8"/>
                    </a:cubicBezTo>
                    <a:moveTo>
                      <a:pt x="126" y="0"/>
                    </a:moveTo>
                    <a:cubicBezTo>
                      <a:pt x="32" y="0"/>
                      <a:pt x="32" y="0"/>
                      <a:pt x="32" y="0"/>
                    </a:cubicBezTo>
                    <a:cubicBezTo>
                      <a:pt x="15" y="0"/>
                      <a:pt x="0" y="15"/>
                      <a:pt x="0" y="33"/>
                    </a:cubicBezTo>
                    <a:cubicBezTo>
                      <a:pt x="0" y="79"/>
                      <a:pt x="0" y="79"/>
                      <a:pt x="0" y="79"/>
                    </a:cubicBezTo>
                    <a:cubicBezTo>
                      <a:pt x="0" y="97"/>
                      <a:pt x="15" y="111"/>
                      <a:pt x="32" y="111"/>
                    </a:cubicBezTo>
                    <a:cubicBezTo>
                      <a:pt x="126" y="111"/>
                      <a:pt x="126" y="111"/>
                      <a:pt x="126" y="111"/>
                    </a:cubicBezTo>
                    <a:cubicBezTo>
                      <a:pt x="144" y="111"/>
                      <a:pt x="158" y="97"/>
                      <a:pt x="158" y="79"/>
                    </a:cubicBezTo>
                    <a:cubicBezTo>
                      <a:pt x="158" y="33"/>
                      <a:pt x="158" y="33"/>
                      <a:pt x="158" y="33"/>
                    </a:cubicBezTo>
                    <a:cubicBezTo>
                      <a:pt x="158" y="15"/>
                      <a:pt x="144" y="0"/>
                      <a:pt x="126" y="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sp>
            <p:nvSpPr>
              <p:cNvPr id="41" name="Freeform 35">
                <a:extLst>
                  <a:ext uri="{FF2B5EF4-FFF2-40B4-BE49-F238E27FC236}">
                    <a16:creationId xmlns:a16="http://schemas.microsoft.com/office/drawing/2014/main" id="{A23718D3-F18E-4DFF-8404-52DE24519294}"/>
                  </a:ext>
                </a:extLst>
              </p:cNvPr>
              <p:cNvSpPr>
                <a:spLocks noEditPoints="1"/>
              </p:cNvSpPr>
              <p:nvPr/>
            </p:nvSpPr>
            <p:spPr bwMode="auto">
              <a:xfrm>
                <a:off x="9680425" y="1087778"/>
                <a:ext cx="432234" cy="273862"/>
              </a:xfrm>
              <a:custGeom>
                <a:avLst/>
                <a:gdLst>
                  <a:gd name="T0" fmla="*/ 126 w 158"/>
                  <a:gd name="T1" fmla="*/ 8 h 111"/>
                  <a:gd name="T2" fmla="*/ 150 w 158"/>
                  <a:gd name="T3" fmla="*/ 32 h 111"/>
                  <a:gd name="T4" fmla="*/ 150 w 158"/>
                  <a:gd name="T5" fmla="*/ 79 h 111"/>
                  <a:gd name="T6" fmla="*/ 126 w 158"/>
                  <a:gd name="T7" fmla="*/ 103 h 111"/>
                  <a:gd name="T8" fmla="*/ 33 w 158"/>
                  <a:gd name="T9" fmla="*/ 103 h 111"/>
                  <a:gd name="T10" fmla="*/ 8 w 158"/>
                  <a:gd name="T11" fmla="*/ 79 h 111"/>
                  <a:gd name="T12" fmla="*/ 8 w 158"/>
                  <a:gd name="T13" fmla="*/ 32 h 111"/>
                  <a:gd name="T14" fmla="*/ 33 w 158"/>
                  <a:gd name="T15" fmla="*/ 8 h 111"/>
                  <a:gd name="T16" fmla="*/ 126 w 158"/>
                  <a:gd name="T17" fmla="*/ 8 h 111"/>
                  <a:gd name="T18" fmla="*/ 126 w 158"/>
                  <a:gd name="T19" fmla="*/ 0 h 111"/>
                  <a:gd name="T20" fmla="*/ 33 w 158"/>
                  <a:gd name="T21" fmla="*/ 0 h 111"/>
                  <a:gd name="T22" fmla="*/ 0 w 158"/>
                  <a:gd name="T23" fmla="*/ 32 h 111"/>
                  <a:gd name="T24" fmla="*/ 0 w 158"/>
                  <a:gd name="T25" fmla="*/ 79 h 111"/>
                  <a:gd name="T26" fmla="*/ 33 w 158"/>
                  <a:gd name="T27" fmla="*/ 111 h 111"/>
                  <a:gd name="T28" fmla="*/ 126 w 158"/>
                  <a:gd name="T29" fmla="*/ 111 h 111"/>
                  <a:gd name="T30" fmla="*/ 158 w 158"/>
                  <a:gd name="T31" fmla="*/ 79 h 111"/>
                  <a:gd name="T32" fmla="*/ 158 w 158"/>
                  <a:gd name="T33" fmla="*/ 32 h 111"/>
                  <a:gd name="T34" fmla="*/ 126 w 158"/>
                  <a:gd name="T3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8" h="111">
                    <a:moveTo>
                      <a:pt x="126" y="8"/>
                    </a:moveTo>
                    <a:cubicBezTo>
                      <a:pt x="139" y="8"/>
                      <a:pt x="150" y="19"/>
                      <a:pt x="150" y="32"/>
                    </a:cubicBezTo>
                    <a:cubicBezTo>
                      <a:pt x="150" y="79"/>
                      <a:pt x="150" y="79"/>
                      <a:pt x="150" y="79"/>
                    </a:cubicBezTo>
                    <a:cubicBezTo>
                      <a:pt x="150" y="92"/>
                      <a:pt x="139" y="103"/>
                      <a:pt x="126" y="103"/>
                    </a:cubicBezTo>
                    <a:cubicBezTo>
                      <a:pt x="33" y="103"/>
                      <a:pt x="33" y="103"/>
                      <a:pt x="33" y="103"/>
                    </a:cubicBezTo>
                    <a:cubicBezTo>
                      <a:pt x="19" y="103"/>
                      <a:pt x="8" y="92"/>
                      <a:pt x="8" y="79"/>
                    </a:cubicBezTo>
                    <a:cubicBezTo>
                      <a:pt x="8" y="32"/>
                      <a:pt x="8" y="32"/>
                      <a:pt x="8" y="32"/>
                    </a:cubicBezTo>
                    <a:cubicBezTo>
                      <a:pt x="8" y="19"/>
                      <a:pt x="19" y="8"/>
                      <a:pt x="33" y="8"/>
                    </a:cubicBezTo>
                    <a:cubicBezTo>
                      <a:pt x="126" y="8"/>
                      <a:pt x="126" y="8"/>
                      <a:pt x="126" y="8"/>
                    </a:cubicBezTo>
                    <a:moveTo>
                      <a:pt x="126" y="0"/>
                    </a:moveTo>
                    <a:cubicBezTo>
                      <a:pt x="33" y="0"/>
                      <a:pt x="33" y="0"/>
                      <a:pt x="33" y="0"/>
                    </a:cubicBezTo>
                    <a:cubicBezTo>
                      <a:pt x="15" y="0"/>
                      <a:pt x="0" y="14"/>
                      <a:pt x="0" y="32"/>
                    </a:cubicBezTo>
                    <a:cubicBezTo>
                      <a:pt x="0" y="79"/>
                      <a:pt x="0" y="79"/>
                      <a:pt x="0" y="79"/>
                    </a:cubicBezTo>
                    <a:cubicBezTo>
                      <a:pt x="0" y="96"/>
                      <a:pt x="15" y="111"/>
                      <a:pt x="33" y="111"/>
                    </a:cubicBezTo>
                    <a:cubicBezTo>
                      <a:pt x="126" y="111"/>
                      <a:pt x="126" y="111"/>
                      <a:pt x="126" y="111"/>
                    </a:cubicBezTo>
                    <a:cubicBezTo>
                      <a:pt x="144" y="111"/>
                      <a:pt x="158" y="96"/>
                      <a:pt x="158" y="79"/>
                    </a:cubicBezTo>
                    <a:cubicBezTo>
                      <a:pt x="158" y="32"/>
                      <a:pt x="158" y="32"/>
                      <a:pt x="158" y="32"/>
                    </a:cubicBezTo>
                    <a:cubicBezTo>
                      <a:pt x="158" y="14"/>
                      <a:pt x="144" y="0"/>
                      <a:pt x="126" y="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sp>
            <p:nvSpPr>
              <p:cNvPr id="42" name="Freeform 36">
                <a:extLst>
                  <a:ext uri="{FF2B5EF4-FFF2-40B4-BE49-F238E27FC236}">
                    <a16:creationId xmlns:a16="http://schemas.microsoft.com/office/drawing/2014/main" id="{395102E8-9691-47D0-A2FB-2EABA3ACE93E}"/>
                  </a:ext>
                </a:extLst>
              </p:cNvPr>
              <p:cNvSpPr>
                <a:spLocks noEditPoints="1"/>
              </p:cNvSpPr>
              <p:nvPr/>
            </p:nvSpPr>
            <p:spPr bwMode="auto">
              <a:xfrm>
                <a:off x="10167545" y="1479789"/>
                <a:ext cx="429947" cy="273179"/>
              </a:xfrm>
              <a:custGeom>
                <a:avLst/>
                <a:gdLst>
                  <a:gd name="T0" fmla="*/ 125 w 157"/>
                  <a:gd name="T1" fmla="*/ 8 h 111"/>
                  <a:gd name="T2" fmla="*/ 149 w 157"/>
                  <a:gd name="T3" fmla="*/ 32 h 111"/>
                  <a:gd name="T4" fmla="*/ 149 w 157"/>
                  <a:gd name="T5" fmla="*/ 79 h 111"/>
                  <a:gd name="T6" fmla="*/ 125 w 157"/>
                  <a:gd name="T7" fmla="*/ 103 h 111"/>
                  <a:gd name="T8" fmla="*/ 32 w 157"/>
                  <a:gd name="T9" fmla="*/ 103 h 111"/>
                  <a:gd name="T10" fmla="*/ 8 w 157"/>
                  <a:gd name="T11" fmla="*/ 79 h 111"/>
                  <a:gd name="T12" fmla="*/ 8 w 157"/>
                  <a:gd name="T13" fmla="*/ 32 h 111"/>
                  <a:gd name="T14" fmla="*/ 32 w 157"/>
                  <a:gd name="T15" fmla="*/ 8 h 111"/>
                  <a:gd name="T16" fmla="*/ 125 w 157"/>
                  <a:gd name="T17" fmla="*/ 8 h 111"/>
                  <a:gd name="T18" fmla="*/ 125 w 157"/>
                  <a:gd name="T19" fmla="*/ 0 h 111"/>
                  <a:gd name="T20" fmla="*/ 32 w 157"/>
                  <a:gd name="T21" fmla="*/ 0 h 111"/>
                  <a:gd name="T22" fmla="*/ 0 w 157"/>
                  <a:gd name="T23" fmla="*/ 32 h 111"/>
                  <a:gd name="T24" fmla="*/ 0 w 157"/>
                  <a:gd name="T25" fmla="*/ 79 h 111"/>
                  <a:gd name="T26" fmla="*/ 32 w 157"/>
                  <a:gd name="T27" fmla="*/ 111 h 111"/>
                  <a:gd name="T28" fmla="*/ 125 w 157"/>
                  <a:gd name="T29" fmla="*/ 111 h 111"/>
                  <a:gd name="T30" fmla="*/ 157 w 157"/>
                  <a:gd name="T31" fmla="*/ 79 h 111"/>
                  <a:gd name="T32" fmla="*/ 157 w 157"/>
                  <a:gd name="T33" fmla="*/ 32 h 111"/>
                  <a:gd name="T34" fmla="*/ 125 w 157"/>
                  <a:gd name="T3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 h="111">
                    <a:moveTo>
                      <a:pt x="125" y="8"/>
                    </a:moveTo>
                    <a:cubicBezTo>
                      <a:pt x="139" y="8"/>
                      <a:pt x="149" y="19"/>
                      <a:pt x="149" y="32"/>
                    </a:cubicBezTo>
                    <a:cubicBezTo>
                      <a:pt x="149" y="79"/>
                      <a:pt x="149" y="79"/>
                      <a:pt x="149" y="79"/>
                    </a:cubicBezTo>
                    <a:cubicBezTo>
                      <a:pt x="149" y="93"/>
                      <a:pt x="139" y="103"/>
                      <a:pt x="125" y="103"/>
                    </a:cubicBezTo>
                    <a:cubicBezTo>
                      <a:pt x="32" y="103"/>
                      <a:pt x="32" y="103"/>
                      <a:pt x="32" y="103"/>
                    </a:cubicBezTo>
                    <a:cubicBezTo>
                      <a:pt x="18" y="103"/>
                      <a:pt x="8" y="93"/>
                      <a:pt x="8" y="79"/>
                    </a:cubicBezTo>
                    <a:cubicBezTo>
                      <a:pt x="8" y="32"/>
                      <a:pt x="8" y="32"/>
                      <a:pt x="8" y="32"/>
                    </a:cubicBezTo>
                    <a:cubicBezTo>
                      <a:pt x="8" y="19"/>
                      <a:pt x="18" y="8"/>
                      <a:pt x="32" y="8"/>
                    </a:cubicBezTo>
                    <a:cubicBezTo>
                      <a:pt x="125" y="8"/>
                      <a:pt x="125" y="8"/>
                      <a:pt x="125" y="8"/>
                    </a:cubicBezTo>
                    <a:moveTo>
                      <a:pt x="125" y="0"/>
                    </a:moveTo>
                    <a:cubicBezTo>
                      <a:pt x="32" y="0"/>
                      <a:pt x="32" y="0"/>
                      <a:pt x="32" y="0"/>
                    </a:cubicBezTo>
                    <a:cubicBezTo>
                      <a:pt x="14" y="0"/>
                      <a:pt x="0" y="15"/>
                      <a:pt x="0" y="32"/>
                    </a:cubicBezTo>
                    <a:cubicBezTo>
                      <a:pt x="0" y="79"/>
                      <a:pt x="0" y="79"/>
                      <a:pt x="0" y="79"/>
                    </a:cubicBezTo>
                    <a:cubicBezTo>
                      <a:pt x="0" y="97"/>
                      <a:pt x="14" y="111"/>
                      <a:pt x="32" y="111"/>
                    </a:cubicBezTo>
                    <a:cubicBezTo>
                      <a:pt x="125" y="111"/>
                      <a:pt x="125" y="111"/>
                      <a:pt x="125" y="111"/>
                    </a:cubicBezTo>
                    <a:cubicBezTo>
                      <a:pt x="143" y="111"/>
                      <a:pt x="157" y="97"/>
                      <a:pt x="157" y="79"/>
                    </a:cubicBezTo>
                    <a:cubicBezTo>
                      <a:pt x="157" y="32"/>
                      <a:pt x="157" y="32"/>
                      <a:pt x="157" y="32"/>
                    </a:cubicBezTo>
                    <a:cubicBezTo>
                      <a:pt x="157" y="15"/>
                      <a:pt x="143" y="0"/>
                      <a:pt x="125" y="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sp>
            <p:nvSpPr>
              <p:cNvPr id="43" name="Freeform 37">
                <a:extLst>
                  <a:ext uri="{FF2B5EF4-FFF2-40B4-BE49-F238E27FC236}">
                    <a16:creationId xmlns:a16="http://schemas.microsoft.com/office/drawing/2014/main" id="{281BD333-46DA-4818-BA70-60F6B3041043}"/>
                  </a:ext>
                </a:extLst>
              </p:cNvPr>
              <p:cNvSpPr>
                <a:spLocks noEditPoints="1"/>
              </p:cNvSpPr>
              <p:nvPr/>
            </p:nvSpPr>
            <p:spPr bwMode="auto">
              <a:xfrm>
                <a:off x="9681949" y="1856630"/>
                <a:ext cx="429184" cy="273179"/>
              </a:xfrm>
              <a:custGeom>
                <a:avLst/>
                <a:gdLst>
                  <a:gd name="T0" fmla="*/ 125 w 157"/>
                  <a:gd name="T1" fmla="*/ 8 h 111"/>
                  <a:gd name="T2" fmla="*/ 149 w 157"/>
                  <a:gd name="T3" fmla="*/ 32 h 111"/>
                  <a:gd name="T4" fmla="*/ 149 w 157"/>
                  <a:gd name="T5" fmla="*/ 79 h 111"/>
                  <a:gd name="T6" fmla="*/ 125 w 157"/>
                  <a:gd name="T7" fmla="*/ 103 h 111"/>
                  <a:gd name="T8" fmla="*/ 32 w 157"/>
                  <a:gd name="T9" fmla="*/ 103 h 111"/>
                  <a:gd name="T10" fmla="*/ 8 w 157"/>
                  <a:gd name="T11" fmla="*/ 79 h 111"/>
                  <a:gd name="T12" fmla="*/ 8 w 157"/>
                  <a:gd name="T13" fmla="*/ 32 h 111"/>
                  <a:gd name="T14" fmla="*/ 32 w 157"/>
                  <a:gd name="T15" fmla="*/ 8 h 111"/>
                  <a:gd name="T16" fmla="*/ 125 w 157"/>
                  <a:gd name="T17" fmla="*/ 8 h 111"/>
                  <a:gd name="T18" fmla="*/ 125 w 157"/>
                  <a:gd name="T19" fmla="*/ 0 h 111"/>
                  <a:gd name="T20" fmla="*/ 32 w 157"/>
                  <a:gd name="T21" fmla="*/ 0 h 111"/>
                  <a:gd name="T22" fmla="*/ 0 w 157"/>
                  <a:gd name="T23" fmla="*/ 32 h 111"/>
                  <a:gd name="T24" fmla="*/ 0 w 157"/>
                  <a:gd name="T25" fmla="*/ 79 h 111"/>
                  <a:gd name="T26" fmla="*/ 32 w 157"/>
                  <a:gd name="T27" fmla="*/ 111 h 111"/>
                  <a:gd name="T28" fmla="*/ 125 w 157"/>
                  <a:gd name="T29" fmla="*/ 111 h 111"/>
                  <a:gd name="T30" fmla="*/ 157 w 157"/>
                  <a:gd name="T31" fmla="*/ 79 h 111"/>
                  <a:gd name="T32" fmla="*/ 157 w 157"/>
                  <a:gd name="T33" fmla="*/ 32 h 111"/>
                  <a:gd name="T34" fmla="*/ 125 w 157"/>
                  <a:gd name="T35"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 h="111">
                    <a:moveTo>
                      <a:pt x="125" y="8"/>
                    </a:moveTo>
                    <a:cubicBezTo>
                      <a:pt x="139" y="8"/>
                      <a:pt x="149" y="19"/>
                      <a:pt x="149" y="32"/>
                    </a:cubicBezTo>
                    <a:cubicBezTo>
                      <a:pt x="149" y="79"/>
                      <a:pt x="149" y="79"/>
                      <a:pt x="149" y="79"/>
                    </a:cubicBezTo>
                    <a:cubicBezTo>
                      <a:pt x="149" y="93"/>
                      <a:pt x="139" y="103"/>
                      <a:pt x="125" y="103"/>
                    </a:cubicBezTo>
                    <a:cubicBezTo>
                      <a:pt x="32" y="103"/>
                      <a:pt x="32" y="103"/>
                      <a:pt x="32" y="103"/>
                    </a:cubicBezTo>
                    <a:cubicBezTo>
                      <a:pt x="18" y="103"/>
                      <a:pt x="8" y="93"/>
                      <a:pt x="8" y="79"/>
                    </a:cubicBezTo>
                    <a:cubicBezTo>
                      <a:pt x="8" y="32"/>
                      <a:pt x="8" y="32"/>
                      <a:pt x="8" y="32"/>
                    </a:cubicBezTo>
                    <a:cubicBezTo>
                      <a:pt x="8" y="19"/>
                      <a:pt x="18" y="8"/>
                      <a:pt x="32" y="8"/>
                    </a:cubicBezTo>
                    <a:cubicBezTo>
                      <a:pt x="125" y="8"/>
                      <a:pt x="125" y="8"/>
                      <a:pt x="125" y="8"/>
                    </a:cubicBezTo>
                    <a:moveTo>
                      <a:pt x="125" y="0"/>
                    </a:moveTo>
                    <a:cubicBezTo>
                      <a:pt x="32" y="0"/>
                      <a:pt x="32" y="0"/>
                      <a:pt x="32" y="0"/>
                    </a:cubicBezTo>
                    <a:cubicBezTo>
                      <a:pt x="14" y="0"/>
                      <a:pt x="0" y="15"/>
                      <a:pt x="0" y="32"/>
                    </a:cubicBezTo>
                    <a:cubicBezTo>
                      <a:pt x="0" y="79"/>
                      <a:pt x="0" y="79"/>
                      <a:pt x="0" y="79"/>
                    </a:cubicBezTo>
                    <a:cubicBezTo>
                      <a:pt x="0" y="97"/>
                      <a:pt x="14" y="111"/>
                      <a:pt x="32" y="111"/>
                    </a:cubicBezTo>
                    <a:cubicBezTo>
                      <a:pt x="125" y="111"/>
                      <a:pt x="125" y="111"/>
                      <a:pt x="125" y="111"/>
                    </a:cubicBezTo>
                    <a:cubicBezTo>
                      <a:pt x="143" y="111"/>
                      <a:pt x="157" y="97"/>
                      <a:pt x="157" y="79"/>
                    </a:cubicBezTo>
                    <a:cubicBezTo>
                      <a:pt x="157" y="32"/>
                      <a:pt x="157" y="32"/>
                      <a:pt x="157" y="32"/>
                    </a:cubicBezTo>
                    <a:cubicBezTo>
                      <a:pt x="157" y="15"/>
                      <a:pt x="143" y="0"/>
                      <a:pt x="125" y="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sp>
            <p:nvSpPr>
              <p:cNvPr id="44" name="Freeform 38">
                <a:extLst>
                  <a:ext uri="{FF2B5EF4-FFF2-40B4-BE49-F238E27FC236}">
                    <a16:creationId xmlns:a16="http://schemas.microsoft.com/office/drawing/2014/main" id="{8A15E4C8-E32C-473B-8F47-FCD1CB75240C}"/>
                  </a:ext>
                </a:extLst>
              </p:cNvPr>
              <p:cNvSpPr>
                <a:spLocks noEditPoints="1"/>
              </p:cNvSpPr>
              <p:nvPr/>
            </p:nvSpPr>
            <p:spPr bwMode="auto">
              <a:xfrm>
                <a:off x="9742935" y="1479789"/>
                <a:ext cx="309500" cy="273179"/>
              </a:xfrm>
              <a:custGeom>
                <a:avLst/>
                <a:gdLst>
                  <a:gd name="T0" fmla="*/ 56 w 113"/>
                  <a:gd name="T1" fmla="*/ 8 h 111"/>
                  <a:gd name="T2" fmla="*/ 57 w 113"/>
                  <a:gd name="T3" fmla="*/ 9 h 111"/>
                  <a:gd name="T4" fmla="*/ 104 w 113"/>
                  <a:gd name="T5" fmla="*/ 55 h 111"/>
                  <a:gd name="T6" fmla="*/ 104 w 113"/>
                  <a:gd name="T7" fmla="*/ 56 h 111"/>
                  <a:gd name="T8" fmla="*/ 57 w 113"/>
                  <a:gd name="T9" fmla="*/ 103 h 111"/>
                  <a:gd name="T10" fmla="*/ 56 w 113"/>
                  <a:gd name="T11" fmla="*/ 103 h 111"/>
                  <a:gd name="T12" fmla="*/ 56 w 113"/>
                  <a:gd name="T13" fmla="*/ 103 h 111"/>
                  <a:gd name="T14" fmla="*/ 9 w 113"/>
                  <a:gd name="T15" fmla="*/ 56 h 111"/>
                  <a:gd name="T16" fmla="*/ 9 w 113"/>
                  <a:gd name="T17" fmla="*/ 55 h 111"/>
                  <a:gd name="T18" fmla="*/ 56 w 113"/>
                  <a:gd name="T19" fmla="*/ 9 h 111"/>
                  <a:gd name="T20" fmla="*/ 56 w 113"/>
                  <a:gd name="T21" fmla="*/ 8 h 111"/>
                  <a:gd name="T22" fmla="*/ 56 w 113"/>
                  <a:gd name="T23" fmla="*/ 0 h 111"/>
                  <a:gd name="T24" fmla="*/ 50 w 113"/>
                  <a:gd name="T25" fmla="*/ 3 h 111"/>
                  <a:gd name="T26" fmla="*/ 3 w 113"/>
                  <a:gd name="T27" fmla="*/ 50 h 111"/>
                  <a:gd name="T28" fmla="*/ 3 w 113"/>
                  <a:gd name="T29" fmla="*/ 62 h 111"/>
                  <a:gd name="T30" fmla="*/ 50 w 113"/>
                  <a:gd name="T31" fmla="*/ 109 h 111"/>
                  <a:gd name="T32" fmla="*/ 56 w 113"/>
                  <a:gd name="T33" fmla="*/ 111 h 111"/>
                  <a:gd name="T34" fmla="*/ 62 w 113"/>
                  <a:gd name="T35" fmla="*/ 109 h 111"/>
                  <a:gd name="T36" fmla="*/ 109 w 113"/>
                  <a:gd name="T37" fmla="*/ 62 h 111"/>
                  <a:gd name="T38" fmla="*/ 109 w 113"/>
                  <a:gd name="T39" fmla="*/ 50 h 111"/>
                  <a:gd name="T40" fmla="*/ 62 w 113"/>
                  <a:gd name="T41" fmla="*/ 3 h 111"/>
                  <a:gd name="T42" fmla="*/ 56 w 113"/>
                  <a:gd name="T43"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3" h="111">
                    <a:moveTo>
                      <a:pt x="56" y="8"/>
                    </a:moveTo>
                    <a:cubicBezTo>
                      <a:pt x="56" y="8"/>
                      <a:pt x="57" y="8"/>
                      <a:pt x="57" y="9"/>
                    </a:cubicBezTo>
                    <a:cubicBezTo>
                      <a:pt x="104" y="55"/>
                      <a:pt x="104" y="55"/>
                      <a:pt x="104" y="55"/>
                    </a:cubicBezTo>
                    <a:cubicBezTo>
                      <a:pt x="104" y="56"/>
                      <a:pt x="104" y="56"/>
                      <a:pt x="104" y="56"/>
                    </a:cubicBezTo>
                    <a:cubicBezTo>
                      <a:pt x="57" y="103"/>
                      <a:pt x="57" y="103"/>
                      <a:pt x="57" y="103"/>
                    </a:cubicBezTo>
                    <a:cubicBezTo>
                      <a:pt x="57" y="103"/>
                      <a:pt x="57" y="103"/>
                      <a:pt x="56" y="103"/>
                    </a:cubicBezTo>
                    <a:cubicBezTo>
                      <a:pt x="56" y="103"/>
                      <a:pt x="56" y="103"/>
                      <a:pt x="56" y="103"/>
                    </a:cubicBezTo>
                    <a:cubicBezTo>
                      <a:pt x="9" y="56"/>
                      <a:pt x="9" y="56"/>
                      <a:pt x="9" y="56"/>
                    </a:cubicBezTo>
                    <a:cubicBezTo>
                      <a:pt x="9" y="56"/>
                      <a:pt x="9" y="56"/>
                      <a:pt x="9" y="55"/>
                    </a:cubicBezTo>
                    <a:cubicBezTo>
                      <a:pt x="56" y="9"/>
                      <a:pt x="56" y="9"/>
                      <a:pt x="56" y="9"/>
                    </a:cubicBezTo>
                    <a:cubicBezTo>
                      <a:pt x="56" y="8"/>
                      <a:pt x="56" y="8"/>
                      <a:pt x="56" y="8"/>
                    </a:cubicBezTo>
                    <a:moveTo>
                      <a:pt x="56" y="0"/>
                    </a:moveTo>
                    <a:cubicBezTo>
                      <a:pt x="54" y="0"/>
                      <a:pt x="52" y="1"/>
                      <a:pt x="50" y="3"/>
                    </a:cubicBezTo>
                    <a:cubicBezTo>
                      <a:pt x="3" y="50"/>
                      <a:pt x="3" y="50"/>
                      <a:pt x="3" y="50"/>
                    </a:cubicBezTo>
                    <a:cubicBezTo>
                      <a:pt x="0" y="53"/>
                      <a:pt x="0" y="59"/>
                      <a:pt x="3" y="62"/>
                    </a:cubicBezTo>
                    <a:cubicBezTo>
                      <a:pt x="50" y="109"/>
                      <a:pt x="50" y="109"/>
                      <a:pt x="50" y="109"/>
                    </a:cubicBezTo>
                    <a:cubicBezTo>
                      <a:pt x="52" y="111"/>
                      <a:pt x="54" y="111"/>
                      <a:pt x="56" y="111"/>
                    </a:cubicBezTo>
                    <a:cubicBezTo>
                      <a:pt x="59" y="111"/>
                      <a:pt x="61" y="111"/>
                      <a:pt x="62" y="109"/>
                    </a:cubicBezTo>
                    <a:cubicBezTo>
                      <a:pt x="109" y="62"/>
                      <a:pt x="109" y="62"/>
                      <a:pt x="109" y="62"/>
                    </a:cubicBezTo>
                    <a:cubicBezTo>
                      <a:pt x="113" y="59"/>
                      <a:pt x="113" y="53"/>
                      <a:pt x="109" y="50"/>
                    </a:cubicBezTo>
                    <a:cubicBezTo>
                      <a:pt x="62" y="3"/>
                      <a:pt x="62" y="3"/>
                      <a:pt x="62" y="3"/>
                    </a:cubicBezTo>
                    <a:cubicBezTo>
                      <a:pt x="61" y="1"/>
                      <a:pt x="59" y="0"/>
                      <a:pt x="56" y="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sp>
            <p:nvSpPr>
              <p:cNvPr id="45" name="Freeform 39">
                <a:extLst>
                  <a:ext uri="{FF2B5EF4-FFF2-40B4-BE49-F238E27FC236}">
                    <a16:creationId xmlns:a16="http://schemas.microsoft.com/office/drawing/2014/main" id="{7C011FDB-F664-4730-9C3C-01B3BFAD0C35}"/>
                  </a:ext>
                </a:extLst>
              </p:cNvPr>
              <p:cNvSpPr>
                <a:spLocks/>
              </p:cNvSpPr>
              <p:nvPr/>
            </p:nvSpPr>
            <p:spPr bwMode="auto">
              <a:xfrm>
                <a:off x="9606480" y="1191586"/>
                <a:ext cx="63273" cy="86051"/>
              </a:xfrm>
              <a:custGeom>
                <a:avLst/>
                <a:gdLst>
                  <a:gd name="T0" fmla="*/ 7 w 23"/>
                  <a:gd name="T1" fmla="*/ 22 h 35"/>
                  <a:gd name="T2" fmla="*/ 2 w 23"/>
                  <a:gd name="T3" fmla="*/ 27 h 35"/>
                  <a:gd name="T4" fmla="*/ 2 w 23"/>
                  <a:gd name="T5" fmla="*/ 32 h 35"/>
                  <a:gd name="T6" fmla="*/ 3 w 23"/>
                  <a:gd name="T7" fmla="*/ 34 h 35"/>
                  <a:gd name="T8" fmla="*/ 8 w 23"/>
                  <a:gd name="T9" fmla="*/ 34 h 35"/>
                  <a:gd name="T10" fmla="*/ 22 w 23"/>
                  <a:gd name="T11" fmla="*/ 20 h 35"/>
                  <a:gd name="T12" fmla="*/ 23 w 23"/>
                  <a:gd name="T13" fmla="*/ 18 h 35"/>
                  <a:gd name="T14" fmla="*/ 22 w 23"/>
                  <a:gd name="T15" fmla="*/ 15 h 35"/>
                  <a:gd name="T16" fmla="*/ 8 w 23"/>
                  <a:gd name="T17" fmla="*/ 1 h 35"/>
                  <a:gd name="T18" fmla="*/ 3 w 23"/>
                  <a:gd name="T19" fmla="*/ 1 h 35"/>
                  <a:gd name="T20" fmla="*/ 2 w 23"/>
                  <a:gd name="T21" fmla="*/ 3 h 35"/>
                  <a:gd name="T22" fmla="*/ 2 w 23"/>
                  <a:gd name="T23" fmla="*/ 8 h 35"/>
                  <a:gd name="T24" fmla="*/ 7 w 23"/>
                  <a:gd name="T25" fmla="*/ 13 h 35"/>
                  <a:gd name="T26" fmla="*/ 7 w 23"/>
                  <a:gd name="T27"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5">
                    <a:moveTo>
                      <a:pt x="7" y="22"/>
                    </a:moveTo>
                    <a:cubicBezTo>
                      <a:pt x="2" y="27"/>
                      <a:pt x="2" y="27"/>
                      <a:pt x="2" y="27"/>
                    </a:cubicBezTo>
                    <a:cubicBezTo>
                      <a:pt x="0" y="29"/>
                      <a:pt x="0" y="31"/>
                      <a:pt x="2" y="32"/>
                    </a:cubicBezTo>
                    <a:cubicBezTo>
                      <a:pt x="3" y="34"/>
                      <a:pt x="3" y="34"/>
                      <a:pt x="3" y="34"/>
                    </a:cubicBezTo>
                    <a:cubicBezTo>
                      <a:pt x="5" y="35"/>
                      <a:pt x="7" y="35"/>
                      <a:pt x="8" y="34"/>
                    </a:cubicBezTo>
                    <a:cubicBezTo>
                      <a:pt x="22" y="20"/>
                      <a:pt x="22" y="20"/>
                      <a:pt x="22" y="20"/>
                    </a:cubicBezTo>
                    <a:cubicBezTo>
                      <a:pt x="23" y="19"/>
                      <a:pt x="23" y="18"/>
                      <a:pt x="23" y="18"/>
                    </a:cubicBezTo>
                    <a:cubicBezTo>
                      <a:pt x="23" y="17"/>
                      <a:pt x="23" y="16"/>
                      <a:pt x="22" y="15"/>
                    </a:cubicBezTo>
                    <a:cubicBezTo>
                      <a:pt x="8" y="1"/>
                      <a:pt x="8" y="1"/>
                      <a:pt x="8" y="1"/>
                    </a:cubicBezTo>
                    <a:cubicBezTo>
                      <a:pt x="7" y="0"/>
                      <a:pt x="5" y="0"/>
                      <a:pt x="3" y="1"/>
                    </a:cubicBezTo>
                    <a:cubicBezTo>
                      <a:pt x="2" y="3"/>
                      <a:pt x="2" y="3"/>
                      <a:pt x="2" y="3"/>
                    </a:cubicBezTo>
                    <a:cubicBezTo>
                      <a:pt x="0" y="4"/>
                      <a:pt x="0" y="6"/>
                      <a:pt x="2" y="8"/>
                    </a:cubicBezTo>
                    <a:cubicBezTo>
                      <a:pt x="7" y="13"/>
                      <a:pt x="7" y="13"/>
                      <a:pt x="7" y="13"/>
                    </a:cubicBezTo>
                    <a:lnTo>
                      <a:pt x="7" y="2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sp>
            <p:nvSpPr>
              <p:cNvPr id="46" name="Freeform 40">
                <a:extLst>
                  <a:ext uri="{FF2B5EF4-FFF2-40B4-BE49-F238E27FC236}">
                    <a16:creationId xmlns:a16="http://schemas.microsoft.com/office/drawing/2014/main" id="{8FFB888E-0516-4260-AAC5-73135A529B73}"/>
                  </a:ext>
                </a:extLst>
              </p:cNvPr>
              <p:cNvSpPr>
                <a:spLocks/>
              </p:cNvSpPr>
              <p:nvPr/>
            </p:nvSpPr>
            <p:spPr bwMode="auto">
              <a:xfrm>
                <a:off x="9606480" y="1959901"/>
                <a:ext cx="63273" cy="86734"/>
              </a:xfrm>
              <a:custGeom>
                <a:avLst/>
                <a:gdLst>
                  <a:gd name="T0" fmla="*/ 7 w 23"/>
                  <a:gd name="T1" fmla="*/ 22 h 35"/>
                  <a:gd name="T2" fmla="*/ 2 w 23"/>
                  <a:gd name="T3" fmla="*/ 28 h 35"/>
                  <a:gd name="T4" fmla="*/ 2 w 23"/>
                  <a:gd name="T5" fmla="*/ 32 h 35"/>
                  <a:gd name="T6" fmla="*/ 3 w 23"/>
                  <a:gd name="T7" fmla="*/ 34 h 35"/>
                  <a:gd name="T8" fmla="*/ 8 w 23"/>
                  <a:gd name="T9" fmla="*/ 34 h 35"/>
                  <a:gd name="T10" fmla="*/ 22 w 23"/>
                  <a:gd name="T11" fmla="*/ 20 h 35"/>
                  <a:gd name="T12" fmla="*/ 23 w 23"/>
                  <a:gd name="T13" fmla="*/ 18 h 35"/>
                  <a:gd name="T14" fmla="*/ 22 w 23"/>
                  <a:gd name="T15" fmla="*/ 15 h 35"/>
                  <a:gd name="T16" fmla="*/ 8 w 23"/>
                  <a:gd name="T17" fmla="*/ 2 h 35"/>
                  <a:gd name="T18" fmla="*/ 3 w 23"/>
                  <a:gd name="T19" fmla="*/ 2 h 35"/>
                  <a:gd name="T20" fmla="*/ 2 w 23"/>
                  <a:gd name="T21" fmla="*/ 3 h 35"/>
                  <a:gd name="T22" fmla="*/ 2 w 23"/>
                  <a:gd name="T23" fmla="*/ 8 h 35"/>
                  <a:gd name="T24" fmla="*/ 7 w 23"/>
                  <a:gd name="T25" fmla="*/ 13 h 35"/>
                  <a:gd name="T26" fmla="*/ 7 w 23"/>
                  <a:gd name="T27"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5">
                    <a:moveTo>
                      <a:pt x="7" y="22"/>
                    </a:moveTo>
                    <a:cubicBezTo>
                      <a:pt x="2" y="28"/>
                      <a:pt x="2" y="28"/>
                      <a:pt x="2" y="28"/>
                    </a:cubicBezTo>
                    <a:cubicBezTo>
                      <a:pt x="0" y="29"/>
                      <a:pt x="0" y="31"/>
                      <a:pt x="2" y="32"/>
                    </a:cubicBezTo>
                    <a:cubicBezTo>
                      <a:pt x="3" y="34"/>
                      <a:pt x="3" y="34"/>
                      <a:pt x="3" y="34"/>
                    </a:cubicBezTo>
                    <a:cubicBezTo>
                      <a:pt x="5" y="35"/>
                      <a:pt x="7" y="35"/>
                      <a:pt x="8" y="34"/>
                    </a:cubicBezTo>
                    <a:cubicBezTo>
                      <a:pt x="22" y="20"/>
                      <a:pt x="22" y="20"/>
                      <a:pt x="22" y="20"/>
                    </a:cubicBezTo>
                    <a:cubicBezTo>
                      <a:pt x="23" y="20"/>
                      <a:pt x="23" y="19"/>
                      <a:pt x="23" y="18"/>
                    </a:cubicBezTo>
                    <a:cubicBezTo>
                      <a:pt x="23" y="17"/>
                      <a:pt x="23" y="16"/>
                      <a:pt x="22" y="15"/>
                    </a:cubicBezTo>
                    <a:cubicBezTo>
                      <a:pt x="8" y="2"/>
                      <a:pt x="8" y="2"/>
                      <a:pt x="8" y="2"/>
                    </a:cubicBezTo>
                    <a:cubicBezTo>
                      <a:pt x="7" y="0"/>
                      <a:pt x="5" y="0"/>
                      <a:pt x="3" y="2"/>
                    </a:cubicBezTo>
                    <a:cubicBezTo>
                      <a:pt x="2" y="3"/>
                      <a:pt x="2" y="3"/>
                      <a:pt x="2" y="3"/>
                    </a:cubicBezTo>
                    <a:cubicBezTo>
                      <a:pt x="0" y="5"/>
                      <a:pt x="0" y="7"/>
                      <a:pt x="2" y="8"/>
                    </a:cubicBezTo>
                    <a:cubicBezTo>
                      <a:pt x="7" y="13"/>
                      <a:pt x="7" y="13"/>
                      <a:pt x="7" y="13"/>
                    </a:cubicBezTo>
                    <a:lnTo>
                      <a:pt x="7" y="2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sp>
            <p:nvSpPr>
              <p:cNvPr id="47" name="Freeform 41">
                <a:extLst>
                  <a:ext uri="{FF2B5EF4-FFF2-40B4-BE49-F238E27FC236}">
                    <a16:creationId xmlns:a16="http://schemas.microsoft.com/office/drawing/2014/main" id="{E4046738-CBC2-4548-8453-9C1CB58A4BA6}"/>
                  </a:ext>
                </a:extLst>
              </p:cNvPr>
              <p:cNvSpPr>
                <a:spLocks/>
              </p:cNvSpPr>
              <p:nvPr/>
            </p:nvSpPr>
            <p:spPr bwMode="auto">
              <a:xfrm>
                <a:off x="9677376" y="1573353"/>
                <a:ext cx="63273" cy="86051"/>
              </a:xfrm>
              <a:custGeom>
                <a:avLst/>
                <a:gdLst>
                  <a:gd name="T0" fmla="*/ 7 w 23"/>
                  <a:gd name="T1" fmla="*/ 22 h 35"/>
                  <a:gd name="T2" fmla="*/ 2 w 23"/>
                  <a:gd name="T3" fmla="*/ 28 h 35"/>
                  <a:gd name="T4" fmla="*/ 2 w 23"/>
                  <a:gd name="T5" fmla="*/ 32 h 35"/>
                  <a:gd name="T6" fmla="*/ 3 w 23"/>
                  <a:gd name="T7" fmla="*/ 34 h 35"/>
                  <a:gd name="T8" fmla="*/ 8 w 23"/>
                  <a:gd name="T9" fmla="*/ 34 h 35"/>
                  <a:gd name="T10" fmla="*/ 22 w 23"/>
                  <a:gd name="T11" fmla="*/ 20 h 35"/>
                  <a:gd name="T12" fmla="*/ 23 w 23"/>
                  <a:gd name="T13" fmla="*/ 18 h 35"/>
                  <a:gd name="T14" fmla="*/ 22 w 23"/>
                  <a:gd name="T15" fmla="*/ 15 h 35"/>
                  <a:gd name="T16" fmla="*/ 8 w 23"/>
                  <a:gd name="T17" fmla="*/ 1 h 35"/>
                  <a:gd name="T18" fmla="*/ 3 w 23"/>
                  <a:gd name="T19" fmla="*/ 1 h 35"/>
                  <a:gd name="T20" fmla="*/ 2 w 23"/>
                  <a:gd name="T21" fmla="*/ 3 h 35"/>
                  <a:gd name="T22" fmla="*/ 2 w 23"/>
                  <a:gd name="T23" fmla="*/ 8 h 35"/>
                  <a:gd name="T24" fmla="*/ 7 w 23"/>
                  <a:gd name="T25" fmla="*/ 13 h 35"/>
                  <a:gd name="T26" fmla="*/ 7 w 23"/>
                  <a:gd name="T27"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5">
                    <a:moveTo>
                      <a:pt x="7" y="22"/>
                    </a:moveTo>
                    <a:cubicBezTo>
                      <a:pt x="2" y="28"/>
                      <a:pt x="2" y="28"/>
                      <a:pt x="2" y="28"/>
                    </a:cubicBezTo>
                    <a:cubicBezTo>
                      <a:pt x="0" y="29"/>
                      <a:pt x="0" y="31"/>
                      <a:pt x="2" y="32"/>
                    </a:cubicBezTo>
                    <a:cubicBezTo>
                      <a:pt x="3" y="34"/>
                      <a:pt x="3" y="34"/>
                      <a:pt x="3" y="34"/>
                    </a:cubicBezTo>
                    <a:cubicBezTo>
                      <a:pt x="5" y="35"/>
                      <a:pt x="7" y="35"/>
                      <a:pt x="8" y="34"/>
                    </a:cubicBezTo>
                    <a:cubicBezTo>
                      <a:pt x="22" y="20"/>
                      <a:pt x="22" y="20"/>
                      <a:pt x="22" y="20"/>
                    </a:cubicBezTo>
                    <a:cubicBezTo>
                      <a:pt x="23" y="19"/>
                      <a:pt x="23" y="19"/>
                      <a:pt x="23" y="18"/>
                    </a:cubicBezTo>
                    <a:cubicBezTo>
                      <a:pt x="23" y="17"/>
                      <a:pt x="23" y="16"/>
                      <a:pt x="22" y="15"/>
                    </a:cubicBezTo>
                    <a:cubicBezTo>
                      <a:pt x="8" y="1"/>
                      <a:pt x="8" y="1"/>
                      <a:pt x="8" y="1"/>
                    </a:cubicBezTo>
                    <a:cubicBezTo>
                      <a:pt x="7" y="0"/>
                      <a:pt x="5" y="0"/>
                      <a:pt x="3" y="1"/>
                    </a:cubicBezTo>
                    <a:cubicBezTo>
                      <a:pt x="2" y="3"/>
                      <a:pt x="2" y="3"/>
                      <a:pt x="2" y="3"/>
                    </a:cubicBezTo>
                    <a:cubicBezTo>
                      <a:pt x="0" y="4"/>
                      <a:pt x="0" y="7"/>
                      <a:pt x="2" y="8"/>
                    </a:cubicBezTo>
                    <a:cubicBezTo>
                      <a:pt x="7" y="13"/>
                      <a:pt x="7" y="13"/>
                      <a:pt x="7" y="13"/>
                    </a:cubicBezTo>
                    <a:lnTo>
                      <a:pt x="7" y="2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sp>
            <p:nvSpPr>
              <p:cNvPr id="48" name="Freeform 42">
                <a:extLst>
                  <a:ext uri="{FF2B5EF4-FFF2-40B4-BE49-F238E27FC236}">
                    <a16:creationId xmlns:a16="http://schemas.microsoft.com/office/drawing/2014/main" id="{FA3E0A1F-051D-4464-90F0-426B25751102}"/>
                  </a:ext>
                </a:extLst>
              </p:cNvPr>
              <p:cNvSpPr>
                <a:spLocks/>
              </p:cNvSpPr>
              <p:nvPr/>
            </p:nvSpPr>
            <p:spPr bwMode="auto">
              <a:xfrm>
                <a:off x="8971471" y="1607500"/>
                <a:ext cx="202776" cy="19806"/>
              </a:xfrm>
              <a:custGeom>
                <a:avLst/>
                <a:gdLst>
                  <a:gd name="T0" fmla="*/ 266 w 266"/>
                  <a:gd name="T1" fmla="*/ 29 h 29"/>
                  <a:gd name="T2" fmla="*/ 0 w 266"/>
                  <a:gd name="T3" fmla="*/ 29 h 29"/>
                  <a:gd name="T4" fmla="*/ 0 w 266"/>
                  <a:gd name="T5" fmla="*/ 0 h 29"/>
                  <a:gd name="T6" fmla="*/ 266 w 266"/>
                  <a:gd name="T7" fmla="*/ 0 h 29"/>
                  <a:gd name="T8" fmla="*/ 266 w 266"/>
                  <a:gd name="T9" fmla="*/ 29 h 29"/>
                  <a:gd name="T10" fmla="*/ 266 w 266"/>
                  <a:gd name="T11" fmla="*/ 29 h 29"/>
                </a:gdLst>
                <a:ahLst/>
                <a:cxnLst>
                  <a:cxn ang="0">
                    <a:pos x="T0" y="T1"/>
                  </a:cxn>
                  <a:cxn ang="0">
                    <a:pos x="T2" y="T3"/>
                  </a:cxn>
                  <a:cxn ang="0">
                    <a:pos x="T4" y="T5"/>
                  </a:cxn>
                  <a:cxn ang="0">
                    <a:pos x="T6" y="T7"/>
                  </a:cxn>
                  <a:cxn ang="0">
                    <a:pos x="T8" y="T9"/>
                  </a:cxn>
                  <a:cxn ang="0">
                    <a:pos x="T10" y="T11"/>
                  </a:cxn>
                </a:cxnLst>
                <a:rect l="0" t="0" r="r" b="b"/>
                <a:pathLst>
                  <a:path w="266" h="29">
                    <a:moveTo>
                      <a:pt x="266" y="29"/>
                    </a:moveTo>
                    <a:lnTo>
                      <a:pt x="0" y="29"/>
                    </a:lnTo>
                    <a:lnTo>
                      <a:pt x="0" y="0"/>
                    </a:lnTo>
                    <a:lnTo>
                      <a:pt x="266" y="0"/>
                    </a:lnTo>
                    <a:lnTo>
                      <a:pt x="266" y="29"/>
                    </a:lnTo>
                    <a:lnTo>
                      <a:pt x="266" y="2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sp>
            <p:nvSpPr>
              <p:cNvPr id="49" name="Freeform 43">
                <a:extLst>
                  <a:ext uri="{FF2B5EF4-FFF2-40B4-BE49-F238E27FC236}">
                    <a16:creationId xmlns:a16="http://schemas.microsoft.com/office/drawing/2014/main" id="{1DE04A14-7BF5-45D9-ACDA-9759FDE4220D}"/>
                  </a:ext>
                </a:extLst>
              </p:cNvPr>
              <p:cNvSpPr>
                <a:spLocks/>
              </p:cNvSpPr>
              <p:nvPr/>
            </p:nvSpPr>
            <p:spPr bwMode="auto">
              <a:xfrm>
                <a:off x="9127746" y="1573353"/>
                <a:ext cx="62510" cy="86051"/>
              </a:xfrm>
              <a:custGeom>
                <a:avLst/>
                <a:gdLst>
                  <a:gd name="T0" fmla="*/ 7 w 23"/>
                  <a:gd name="T1" fmla="*/ 22 h 35"/>
                  <a:gd name="T2" fmla="*/ 2 w 23"/>
                  <a:gd name="T3" fmla="*/ 28 h 35"/>
                  <a:gd name="T4" fmla="*/ 2 w 23"/>
                  <a:gd name="T5" fmla="*/ 32 h 35"/>
                  <a:gd name="T6" fmla="*/ 3 w 23"/>
                  <a:gd name="T7" fmla="*/ 34 h 35"/>
                  <a:gd name="T8" fmla="*/ 8 w 23"/>
                  <a:gd name="T9" fmla="*/ 34 h 35"/>
                  <a:gd name="T10" fmla="*/ 22 w 23"/>
                  <a:gd name="T11" fmla="*/ 20 h 35"/>
                  <a:gd name="T12" fmla="*/ 23 w 23"/>
                  <a:gd name="T13" fmla="*/ 18 h 35"/>
                  <a:gd name="T14" fmla="*/ 22 w 23"/>
                  <a:gd name="T15" fmla="*/ 15 h 35"/>
                  <a:gd name="T16" fmla="*/ 8 w 23"/>
                  <a:gd name="T17" fmla="*/ 1 h 35"/>
                  <a:gd name="T18" fmla="*/ 3 w 23"/>
                  <a:gd name="T19" fmla="*/ 1 h 35"/>
                  <a:gd name="T20" fmla="*/ 2 w 23"/>
                  <a:gd name="T21" fmla="*/ 3 h 35"/>
                  <a:gd name="T22" fmla="*/ 2 w 23"/>
                  <a:gd name="T23" fmla="*/ 8 h 35"/>
                  <a:gd name="T24" fmla="*/ 7 w 23"/>
                  <a:gd name="T25" fmla="*/ 13 h 35"/>
                  <a:gd name="T26" fmla="*/ 7 w 23"/>
                  <a:gd name="T27"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5">
                    <a:moveTo>
                      <a:pt x="7" y="22"/>
                    </a:moveTo>
                    <a:cubicBezTo>
                      <a:pt x="2" y="28"/>
                      <a:pt x="2" y="28"/>
                      <a:pt x="2" y="28"/>
                    </a:cubicBezTo>
                    <a:cubicBezTo>
                      <a:pt x="0" y="29"/>
                      <a:pt x="0" y="31"/>
                      <a:pt x="2" y="32"/>
                    </a:cubicBezTo>
                    <a:cubicBezTo>
                      <a:pt x="3" y="34"/>
                      <a:pt x="3" y="34"/>
                      <a:pt x="3" y="34"/>
                    </a:cubicBezTo>
                    <a:cubicBezTo>
                      <a:pt x="5" y="35"/>
                      <a:pt x="7" y="35"/>
                      <a:pt x="8" y="34"/>
                    </a:cubicBezTo>
                    <a:cubicBezTo>
                      <a:pt x="22" y="20"/>
                      <a:pt x="22" y="20"/>
                      <a:pt x="22" y="20"/>
                    </a:cubicBezTo>
                    <a:cubicBezTo>
                      <a:pt x="22" y="19"/>
                      <a:pt x="23" y="19"/>
                      <a:pt x="23" y="18"/>
                    </a:cubicBezTo>
                    <a:cubicBezTo>
                      <a:pt x="23" y="17"/>
                      <a:pt x="22" y="16"/>
                      <a:pt x="22" y="15"/>
                    </a:cubicBezTo>
                    <a:cubicBezTo>
                      <a:pt x="8" y="1"/>
                      <a:pt x="8" y="1"/>
                      <a:pt x="8" y="1"/>
                    </a:cubicBezTo>
                    <a:cubicBezTo>
                      <a:pt x="7" y="0"/>
                      <a:pt x="5" y="0"/>
                      <a:pt x="3" y="1"/>
                    </a:cubicBezTo>
                    <a:cubicBezTo>
                      <a:pt x="2" y="3"/>
                      <a:pt x="2" y="3"/>
                      <a:pt x="2" y="3"/>
                    </a:cubicBezTo>
                    <a:cubicBezTo>
                      <a:pt x="0" y="4"/>
                      <a:pt x="0" y="7"/>
                      <a:pt x="2" y="8"/>
                    </a:cubicBezTo>
                    <a:cubicBezTo>
                      <a:pt x="7" y="13"/>
                      <a:pt x="7" y="13"/>
                      <a:pt x="7" y="13"/>
                    </a:cubicBezTo>
                    <a:lnTo>
                      <a:pt x="7" y="2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sp>
            <p:nvSpPr>
              <p:cNvPr id="50" name="Freeform 45">
                <a:extLst>
                  <a:ext uri="{FF2B5EF4-FFF2-40B4-BE49-F238E27FC236}">
                    <a16:creationId xmlns:a16="http://schemas.microsoft.com/office/drawing/2014/main" id="{6FF151AE-A9B3-432E-BD71-EA70D0549E4D}"/>
                  </a:ext>
                </a:extLst>
              </p:cNvPr>
              <p:cNvSpPr>
                <a:spLocks/>
              </p:cNvSpPr>
              <p:nvPr/>
            </p:nvSpPr>
            <p:spPr bwMode="auto">
              <a:xfrm>
                <a:off x="10098937" y="1573353"/>
                <a:ext cx="63273" cy="86051"/>
              </a:xfrm>
              <a:custGeom>
                <a:avLst/>
                <a:gdLst>
                  <a:gd name="T0" fmla="*/ 7 w 23"/>
                  <a:gd name="T1" fmla="*/ 22 h 35"/>
                  <a:gd name="T2" fmla="*/ 1 w 23"/>
                  <a:gd name="T3" fmla="*/ 28 h 35"/>
                  <a:gd name="T4" fmla="*/ 1 w 23"/>
                  <a:gd name="T5" fmla="*/ 32 h 35"/>
                  <a:gd name="T6" fmla="*/ 3 w 23"/>
                  <a:gd name="T7" fmla="*/ 34 h 35"/>
                  <a:gd name="T8" fmla="*/ 8 w 23"/>
                  <a:gd name="T9" fmla="*/ 34 h 35"/>
                  <a:gd name="T10" fmla="*/ 22 w 23"/>
                  <a:gd name="T11" fmla="*/ 20 h 35"/>
                  <a:gd name="T12" fmla="*/ 23 w 23"/>
                  <a:gd name="T13" fmla="*/ 18 h 35"/>
                  <a:gd name="T14" fmla="*/ 22 w 23"/>
                  <a:gd name="T15" fmla="*/ 15 h 35"/>
                  <a:gd name="T16" fmla="*/ 8 w 23"/>
                  <a:gd name="T17" fmla="*/ 1 h 35"/>
                  <a:gd name="T18" fmla="*/ 3 w 23"/>
                  <a:gd name="T19" fmla="*/ 1 h 35"/>
                  <a:gd name="T20" fmla="*/ 1 w 23"/>
                  <a:gd name="T21" fmla="*/ 3 h 35"/>
                  <a:gd name="T22" fmla="*/ 1 w 23"/>
                  <a:gd name="T23" fmla="*/ 8 h 35"/>
                  <a:gd name="T24" fmla="*/ 7 w 23"/>
                  <a:gd name="T25" fmla="*/ 13 h 35"/>
                  <a:gd name="T26" fmla="*/ 7 w 23"/>
                  <a:gd name="T27"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 h="35">
                    <a:moveTo>
                      <a:pt x="7" y="22"/>
                    </a:moveTo>
                    <a:cubicBezTo>
                      <a:pt x="1" y="28"/>
                      <a:pt x="1" y="28"/>
                      <a:pt x="1" y="28"/>
                    </a:cubicBezTo>
                    <a:cubicBezTo>
                      <a:pt x="0" y="29"/>
                      <a:pt x="0" y="31"/>
                      <a:pt x="1" y="32"/>
                    </a:cubicBezTo>
                    <a:cubicBezTo>
                      <a:pt x="3" y="34"/>
                      <a:pt x="3" y="34"/>
                      <a:pt x="3" y="34"/>
                    </a:cubicBezTo>
                    <a:cubicBezTo>
                      <a:pt x="4" y="35"/>
                      <a:pt x="7" y="35"/>
                      <a:pt x="8" y="34"/>
                    </a:cubicBezTo>
                    <a:cubicBezTo>
                      <a:pt x="22" y="20"/>
                      <a:pt x="22" y="20"/>
                      <a:pt x="22" y="20"/>
                    </a:cubicBezTo>
                    <a:cubicBezTo>
                      <a:pt x="22" y="19"/>
                      <a:pt x="23" y="19"/>
                      <a:pt x="23" y="18"/>
                    </a:cubicBezTo>
                    <a:cubicBezTo>
                      <a:pt x="23" y="17"/>
                      <a:pt x="22" y="16"/>
                      <a:pt x="22" y="15"/>
                    </a:cubicBezTo>
                    <a:cubicBezTo>
                      <a:pt x="8" y="1"/>
                      <a:pt x="8" y="1"/>
                      <a:pt x="8" y="1"/>
                    </a:cubicBezTo>
                    <a:cubicBezTo>
                      <a:pt x="7" y="0"/>
                      <a:pt x="4" y="0"/>
                      <a:pt x="3" y="1"/>
                    </a:cubicBezTo>
                    <a:cubicBezTo>
                      <a:pt x="1" y="3"/>
                      <a:pt x="1" y="3"/>
                      <a:pt x="1" y="3"/>
                    </a:cubicBezTo>
                    <a:cubicBezTo>
                      <a:pt x="0" y="4"/>
                      <a:pt x="0" y="7"/>
                      <a:pt x="1" y="8"/>
                    </a:cubicBezTo>
                    <a:cubicBezTo>
                      <a:pt x="7" y="13"/>
                      <a:pt x="7" y="13"/>
                      <a:pt x="7" y="13"/>
                    </a:cubicBezTo>
                    <a:lnTo>
                      <a:pt x="7" y="22"/>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sp>
            <p:nvSpPr>
              <p:cNvPr id="51" name="Freeform 46">
                <a:extLst>
                  <a:ext uri="{FF2B5EF4-FFF2-40B4-BE49-F238E27FC236}">
                    <a16:creationId xmlns:a16="http://schemas.microsoft.com/office/drawing/2014/main" id="{C1702EE6-30A0-4DF1-9E06-A32ABEFE2FB1}"/>
                  </a:ext>
                </a:extLst>
              </p:cNvPr>
              <p:cNvSpPr>
                <a:spLocks/>
              </p:cNvSpPr>
              <p:nvPr/>
            </p:nvSpPr>
            <p:spPr bwMode="auto">
              <a:xfrm>
                <a:off x="10317722" y="1410812"/>
                <a:ext cx="96052" cy="53953"/>
              </a:xfrm>
              <a:custGeom>
                <a:avLst/>
                <a:gdLst>
                  <a:gd name="T0" fmla="*/ 13 w 35"/>
                  <a:gd name="T1" fmla="*/ 7 h 22"/>
                  <a:gd name="T2" fmla="*/ 8 w 35"/>
                  <a:gd name="T3" fmla="*/ 1 h 22"/>
                  <a:gd name="T4" fmla="*/ 3 w 35"/>
                  <a:gd name="T5" fmla="*/ 1 h 22"/>
                  <a:gd name="T6" fmla="*/ 2 w 35"/>
                  <a:gd name="T7" fmla="*/ 3 h 22"/>
                  <a:gd name="T8" fmla="*/ 2 w 35"/>
                  <a:gd name="T9" fmla="*/ 8 h 22"/>
                  <a:gd name="T10" fmla="*/ 15 w 35"/>
                  <a:gd name="T11" fmla="*/ 21 h 22"/>
                  <a:gd name="T12" fmla="*/ 18 w 35"/>
                  <a:gd name="T13" fmla="*/ 22 h 22"/>
                  <a:gd name="T14" fmla="*/ 20 w 35"/>
                  <a:gd name="T15" fmla="*/ 21 h 22"/>
                  <a:gd name="T16" fmla="*/ 34 w 35"/>
                  <a:gd name="T17" fmla="*/ 8 h 22"/>
                  <a:gd name="T18" fmla="*/ 34 w 35"/>
                  <a:gd name="T19" fmla="*/ 3 h 22"/>
                  <a:gd name="T20" fmla="*/ 32 w 35"/>
                  <a:gd name="T21" fmla="*/ 1 h 22"/>
                  <a:gd name="T22" fmla="*/ 28 w 35"/>
                  <a:gd name="T23" fmla="*/ 1 h 22"/>
                  <a:gd name="T24" fmla="*/ 22 w 35"/>
                  <a:gd name="T25" fmla="*/ 7 h 22"/>
                  <a:gd name="T26" fmla="*/ 13 w 35"/>
                  <a:gd name="T27" fmla="*/ 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2">
                    <a:moveTo>
                      <a:pt x="13" y="7"/>
                    </a:moveTo>
                    <a:cubicBezTo>
                      <a:pt x="8" y="1"/>
                      <a:pt x="8" y="1"/>
                      <a:pt x="8" y="1"/>
                    </a:cubicBezTo>
                    <a:cubicBezTo>
                      <a:pt x="7" y="0"/>
                      <a:pt x="5" y="0"/>
                      <a:pt x="3" y="1"/>
                    </a:cubicBezTo>
                    <a:cubicBezTo>
                      <a:pt x="2" y="3"/>
                      <a:pt x="2" y="3"/>
                      <a:pt x="2" y="3"/>
                    </a:cubicBezTo>
                    <a:cubicBezTo>
                      <a:pt x="0" y="4"/>
                      <a:pt x="0" y="6"/>
                      <a:pt x="2" y="8"/>
                    </a:cubicBezTo>
                    <a:cubicBezTo>
                      <a:pt x="15" y="21"/>
                      <a:pt x="15" y="21"/>
                      <a:pt x="15" y="21"/>
                    </a:cubicBezTo>
                    <a:cubicBezTo>
                      <a:pt x="16" y="22"/>
                      <a:pt x="17" y="22"/>
                      <a:pt x="18" y="22"/>
                    </a:cubicBezTo>
                    <a:cubicBezTo>
                      <a:pt x="19" y="22"/>
                      <a:pt x="19" y="22"/>
                      <a:pt x="20" y="21"/>
                    </a:cubicBezTo>
                    <a:cubicBezTo>
                      <a:pt x="34" y="8"/>
                      <a:pt x="34" y="8"/>
                      <a:pt x="34" y="8"/>
                    </a:cubicBezTo>
                    <a:cubicBezTo>
                      <a:pt x="35" y="6"/>
                      <a:pt x="35" y="4"/>
                      <a:pt x="34" y="3"/>
                    </a:cubicBezTo>
                    <a:cubicBezTo>
                      <a:pt x="32" y="1"/>
                      <a:pt x="32" y="1"/>
                      <a:pt x="32" y="1"/>
                    </a:cubicBezTo>
                    <a:cubicBezTo>
                      <a:pt x="31" y="0"/>
                      <a:pt x="29" y="0"/>
                      <a:pt x="28" y="1"/>
                    </a:cubicBezTo>
                    <a:cubicBezTo>
                      <a:pt x="22" y="7"/>
                      <a:pt x="22" y="7"/>
                      <a:pt x="22" y="7"/>
                    </a:cubicBezTo>
                    <a:lnTo>
                      <a:pt x="13" y="7"/>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sp>
            <p:nvSpPr>
              <p:cNvPr id="52" name="Freeform 47">
                <a:extLst>
                  <a:ext uri="{FF2B5EF4-FFF2-40B4-BE49-F238E27FC236}">
                    <a16:creationId xmlns:a16="http://schemas.microsoft.com/office/drawing/2014/main" id="{4117E6F8-E5BC-45CD-9387-C6B22BA0E0C5}"/>
                  </a:ext>
                </a:extLst>
              </p:cNvPr>
              <p:cNvSpPr>
                <a:spLocks/>
              </p:cNvSpPr>
              <p:nvPr/>
            </p:nvSpPr>
            <p:spPr bwMode="auto">
              <a:xfrm>
                <a:off x="10317722" y="1767992"/>
                <a:ext cx="96052" cy="53953"/>
              </a:xfrm>
              <a:custGeom>
                <a:avLst/>
                <a:gdLst>
                  <a:gd name="T0" fmla="*/ 22 w 35"/>
                  <a:gd name="T1" fmla="*/ 16 h 22"/>
                  <a:gd name="T2" fmla="*/ 28 w 35"/>
                  <a:gd name="T3" fmla="*/ 21 h 22"/>
                  <a:gd name="T4" fmla="*/ 32 w 35"/>
                  <a:gd name="T5" fmla="*/ 21 h 22"/>
                  <a:gd name="T6" fmla="*/ 34 w 35"/>
                  <a:gd name="T7" fmla="*/ 19 h 22"/>
                  <a:gd name="T8" fmla="*/ 34 w 35"/>
                  <a:gd name="T9" fmla="*/ 15 h 22"/>
                  <a:gd name="T10" fmla="*/ 20 w 35"/>
                  <a:gd name="T11" fmla="*/ 1 h 22"/>
                  <a:gd name="T12" fmla="*/ 18 w 35"/>
                  <a:gd name="T13" fmla="*/ 0 h 22"/>
                  <a:gd name="T14" fmla="*/ 15 w 35"/>
                  <a:gd name="T15" fmla="*/ 1 h 22"/>
                  <a:gd name="T16" fmla="*/ 2 w 35"/>
                  <a:gd name="T17" fmla="*/ 15 h 22"/>
                  <a:gd name="T18" fmla="*/ 2 w 35"/>
                  <a:gd name="T19" fmla="*/ 19 h 22"/>
                  <a:gd name="T20" fmla="*/ 3 w 35"/>
                  <a:gd name="T21" fmla="*/ 21 h 22"/>
                  <a:gd name="T22" fmla="*/ 8 w 35"/>
                  <a:gd name="T23" fmla="*/ 21 h 22"/>
                  <a:gd name="T24" fmla="*/ 13 w 35"/>
                  <a:gd name="T25" fmla="*/ 16 h 22"/>
                  <a:gd name="T26" fmla="*/ 22 w 35"/>
                  <a:gd name="T27"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22">
                    <a:moveTo>
                      <a:pt x="22" y="16"/>
                    </a:moveTo>
                    <a:cubicBezTo>
                      <a:pt x="28" y="21"/>
                      <a:pt x="28" y="21"/>
                      <a:pt x="28" y="21"/>
                    </a:cubicBezTo>
                    <a:cubicBezTo>
                      <a:pt x="29" y="22"/>
                      <a:pt x="31" y="22"/>
                      <a:pt x="32" y="21"/>
                    </a:cubicBezTo>
                    <a:cubicBezTo>
                      <a:pt x="34" y="19"/>
                      <a:pt x="34" y="19"/>
                      <a:pt x="34" y="19"/>
                    </a:cubicBezTo>
                    <a:cubicBezTo>
                      <a:pt x="35" y="18"/>
                      <a:pt x="35" y="16"/>
                      <a:pt x="34" y="15"/>
                    </a:cubicBezTo>
                    <a:cubicBezTo>
                      <a:pt x="20" y="1"/>
                      <a:pt x="20" y="1"/>
                      <a:pt x="20" y="1"/>
                    </a:cubicBezTo>
                    <a:cubicBezTo>
                      <a:pt x="19" y="0"/>
                      <a:pt x="19" y="0"/>
                      <a:pt x="18" y="0"/>
                    </a:cubicBezTo>
                    <a:cubicBezTo>
                      <a:pt x="17" y="0"/>
                      <a:pt x="16" y="0"/>
                      <a:pt x="15" y="1"/>
                    </a:cubicBezTo>
                    <a:cubicBezTo>
                      <a:pt x="2" y="15"/>
                      <a:pt x="2" y="15"/>
                      <a:pt x="2" y="15"/>
                    </a:cubicBezTo>
                    <a:cubicBezTo>
                      <a:pt x="0" y="16"/>
                      <a:pt x="0" y="18"/>
                      <a:pt x="2" y="19"/>
                    </a:cubicBezTo>
                    <a:cubicBezTo>
                      <a:pt x="3" y="21"/>
                      <a:pt x="3" y="21"/>
                      <a:pt x="3" y="21"/>
                    </a:cubicBezTo>
                    <a:cubicBezTo>
                      <a:pt x="5" y="22"/>
                      <a:pt x="7" y="22"/>
                      <a:pt x="8" y="21"/>
                    </a:cubicBezTo>
                    <a:cubicBezTo>
                      <a:pt x="13" y="16"/>
                      <a:pt x="13" y="16"/>
                      <a:pt x="13" y="16"/>
                    </a:cubicBezTo>
                    <a:lnTo>
                      <a:pt x="22" y="1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92B3D"/>
                  </a:solidFill>
                  <a:effectLst/>
                  <a:uLnTx/>
                  <a:uFillTx/>
                  <a:latin typeface="Gill Sans MT"/>
                  <a:ea typeface="+mn-ea"/>
                  <a:cs typeface="+mn-cs"/>
                </a:endParaRPr>
              </a:p>
            </p:txBody>
          </p:sp>
        </p:grpSp>
      </p:grpSp>
    </p:spTree>
    <p:extLst>
      <p:ext uri="{BB962C8B-B14F-4D97-AF65-F5344CB8AC3E}">
        <p14:creationId xmlns:p14="http://schemas.microsoft.com/office/powerpoint/2010/main" val="1138702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08D2D6-233E-4571-B48E-B983BC772E0C}"/>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44E90A7-ACDA-4565-8321-4E9EDCBCE3CF}"/>
              </a:ext>
            </a:extLst>
          </p:cNvPr>
          <p:cNvSpPr/>
          <p:nvPr/>
        </p:nvSpPr>
        <p:spPr>
          <a:xfrm>
            <a:off x="7445094" y="3267595"/>
            <a:ext cx="1401809"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Precisely"/>
                <a:ea typeface="+mn-ea"/>
                <a:cs typeface="Calibri" panose="020F0502020204030204" pitchFamily="34" charset="0"/>
              </a:rPr>
              <a:t>Dynamic process linking</a:t>
            </a:r>
          </a:p>
        </p:txBody>
      </p:sp>
      <p:sp>
        <p:nvSpPr>
          <p:cNvPr id="13" name="Rectangle 12">
            <a:extLst>
              <a:ext uri="{FF2B5EF4-FFF2-40B4-BE49-F238E27FC236}">
                <a16:creationId xmlns:a16="http://schemas.microsoft.com/office/drawing/2014/main" id="{0F6BD0E9-8DE2-4AA2-BF29-7A70FB3DE442}"/>
              </a:ext>
            </a:extLst>
          </p:cNvPr>
          <p:cNvSpPr/>
          <p:nvPr/>
        </p:nvSpPr>
        <p:spPr>
          <a:xfrm>
            <a:off x="1170514" y="3267595"/>
            <a:ext cx="168931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Precisely"/>
                <a:ea typeface="+mn-ea"/>
                <a:cs typeface="Calibri" panose="020F0502020204030204" pitchFamily="34" charset="0"/>
              </a:rPr>
              <a:t>Choice of forms or Excel front end</a:t>
            </a:r>
          </a:p>
        </p:txBody>
      </p:sp>
      <p:sp>
        <p:nvSpPr>
          <p:cNvPr id="15" name="Rectangle 14">
            <a:extLst>
              <a:ext uri="{FF2B5EF4-FFF2-40B4-BE49-F238E27FC236}">
                <a16:creationId xmlns:a16="http://schemas.microsoft.com/office/drawing/2014/main" id="{F8DFCBCC-2725-4A9B-9C5D-B39E6874BC28}"/>
              </a:ext>
            </a:extLst>
          </p:cNvPr>
          <p:cNvSpPr/>
          <p:nvPr/>
        </p:nvSpPr>
        <p:spPr>
          <a:xfrm>
            <a:off x="3224056" y="3267595"/>
            <a:ext cx="1689313"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Precisely"/>
                <a:ea typeface="+mn-ea"/>
                <a:cs typeface="Calibri" panose="020F0502020204030204" pitchFamily="34" charset="0"/>
              </a:rPr>
              <a:t>Smart, tailored, role-based forms</a:t>
            </a:r>
          </a:p>
        </p:txBody>
      </p:sp>
      <p:sp>
        <p:nvSpPr>
          <p:cNvPr id="16" name="Rectangle 15">
            <a:extLst>
              <a:ext uri="{FF2B5EF4-FFF2-40B4-BE49-F238E27FC236}">
                <a16:creationId xmlns:a16="http://schemas.microsoft.com/office/drawing/2014/main" id="{40DEAE37-F92C-4F39-9A6A-218994C06B2B}"/>
              </a:ext>
            </a:extLst>
          </p:cNvPr>
          <p:cNvSpPr/>
          <p:nvPr/>
        </p:nvSpPr>
        <p:spPr>
          <a:xfrm>
            <a:off x="9269878" y="3267595"/>
            <a:ext cx="1852245"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Precisely"/>
                <a:ea typeface="+mn-ea"/>
                <a:cs typeface="Calibri" panose="020F0502020204030204" pitchFamily="34" charset="0"/>
              </a:rPr>
              <a:t>Flexible, extensible solution architecture</a:t>
            </a:r>
          </a:p>
        </p:txBody>
      </p:sp>
      <p:sp>
        <p:nvSpPr>
          <p:cNvPr id="17" name="Rectangle 16">
            <a:extLst>
              <a:ext uri="{FF2B5EF4-FFF2-40B4-BE49-F238E27FC236}">
                <a16:creationId xmlns:a16="http://schemas.microsoft.com/office/drawing/2014/main" id="{974BA2FA-CE6D-4C93-A333-EAC1CF0CCBA9}"/>
              </a:ext>
            </a:extLst>
          </p:cNvPr>
          <p:cNvSpPr/>
          <p:nvPr/>
        </p:nvSpPr>
        <p:spPr>
          <a:xfrm>
            <a:off x="9335383" y="5439457"/>
            <a:ext cx="1852245"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Precisely"/>
                <a:ea typeface="+mn-ea"/>
                <a:cs typeface="Calibri" panose="020F0502020204030204" pitchFamily="34" charset="0"/>
              </a:rPr>
              <a:t>Granular user &amp; policy management</a:t>
            </a:r>
          </a:p>
        </p:txBody>
      </p:sp>
      <p:sp>
        <p:nvSpPr>
          <p:cNvPr id="18" name="Rectangle 17">
            <a:extLst>
              <a:ext uri="{FF2B5EF4-FFF2-40B4-BE49-F238E27FC236}">
                <a16:creationId xmlns:a16="http://schemas.microsoft.com/office/drawing/2014/main" id="{6DB770B1-3E73-4FA1-ADFD-65E2EF286AC7}"/>
              </a:ext>
            </a:extLst>
          </p:cNvPr>
          <p:cNvSpPr/>
          <p:nvPr/>
        </p:nvSpPr>
        <p:spPr>
          <a:xfrm>
            <a:off x="5336344" y="3267595"/>
            <a:ext cx="1526389"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prstClr val="white"/>
                </a:solidFill>
                <a:effectLst/>
                <a:uLnTx/>
                <a:uFillTx/>
                <a:latin typeface="Precisely"/>
                <a:ea typeface="+mn-ea"/>
                <a:cs typeface="Calibri" panose="020F0502020204030204" pitchFamily="34" charset="0"/>
              </a:rPr>
              <a:t>SmartTables</a:t>
            </a:r>
            <a:endParaRPr kumimoji="0" lang="en-US" sz="1400" b="0" i="0" u="none" strike="noStrike" kern="1200" cap="none" spc="0" normalizeH="0" baseline="0" noProof="0" dirty="0">
              <a:ln>
                <a:noFill/>
              </a:ln>
              <a:solidFill>
                <a:prstClr val="white"/>
              </a:solidFill>
              <a:effectLst/>
              <a:uLnTx/>
              <a:uFillTx/>
              <a:latin typeface="Precisely"/>
              <a:ea typeface="+mn-ea"/>
              <a:cs typeface="Calibri" panose="020F0502020204030204" pitchFamily="34" charset="0"/>
            </a:endParaRPr>
          </a:p>
        </p:txBody>
      </p:sp>
      <p:grpSp>
        <p:nvGrpSpPr>
          <p:cNvPr id="24" name="Group 23">
            <a:extLst>
              <a:ext uri="{FF2B5EF4-FFF2-40B4-BE49-F238E27FC236}">
                <a16:creationId xmlns:a16="http://schemas.microsoft.com/office/drawing/2014/main" id="{81A0E6AD-341A-4A01-BE20-1B07F78AC846}"/>
              </a:ext>
            </a:extLst>
          </p:cNvPr>
          <p:cNvGrpSpPr/>
          <p:nvPr/>
        </p:nvGrpSpPr>
        <p:grpSpPr>
          <a:xfrm>
            <a:off x="3410923" y="1923559"/>
            <a:ext cx="1270151" cy="1275053"/>
            <a:chOff x="3410923" y="1733989"/>
            <a:chExt cx="1270151" cy="1275053"/>
          </a:xfrm>
        </p:grpSpPr>
        <p:sp>
          <p:nvSpPr>
            <p:cNvPr id="25" name="Oval 24">
              <a:extLst>
                <a:ext uri="{FF2B5EF4-FFF2-40B4-BE49-F238E27FC236}">
                  <a16:creationId xmlns:a16="http://schemas.microsoft.com/office/drawing/2014/main" id="{732465F4-B98B-492D-8E59-9440142C1072}"/>
                </a:ext>
              </a:extLst>
            </p:cNvPr>
            <p:cNvSpPr>
              <a:spLocks noChangeAspect="1"/>
            </p:cNvSpPr>
            <p:nvPr/>
          </p:nvSpPr>
          <p:spPr>
            <a:xfrm>
              <a:off x="3410923" y="1733989"/>
              <a:ext cx="1270151" cy="1275053"/>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Microsoft Sans Serif" panose="020B0604020202020204" pitchFamily="34" charset="0"/>
                <a:ea typeface="+mn-ea"/>
                <a:cs typeface="Microsoft Sans Serif" panose="020B0604020202020204" pitchFamily="34" charset="0"/>
              </a:endParaRPr>
            </a:p>
          </p:txBody>
        </p:sp>
        <p:pic>
          <p:nvPicPr>
            <p:cNvPr id="26" name="Picture 25">
              <a:extLst>
                <a:ext uri="{FF2B5EF4-FFF2-40B4-BE49-F238E27FC236}">
                  <a16:creationId xmlns:a16="http://schemas.microsoft.com/office/drawing/2014/main" id="{358E3286-E145-4286-85DE-F6380234681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623115" y="1916597"/>
              <a:ext cx="853493" cy="853493"/>
            </a:xfrm>
            <a:prstGeom prst="rect">
              <a:avLst/>
            </a:prstGeom>
          </p:spPr>
        </p:pic>
      </p:grpSp>
      <p:grpSp>
        <p:nvGrpSpPr>
          <p:cNvPr id="27" name="Group 26">
            <a:extLst>
              <a:ext uri="{FF2B5EF4-FFF2-40B4-BE49-F238E27FC236}">
                <a16:creationId xmlns:a16="http://schemas.microsoft.com/office/drawing/2014/main" id="{F197B3A9-F4D4-4DB9-B3E8-D8B0935BE2FD}"/>
              </a:ext>
            </a:extLst>
          </p:cNvPr>
          <p:cNvGrpSpPr/>
          <p:nvPr/>
        </p:nvGrpSpPr>
        <p:grpSpPr>
          <a:xfrm>
            <a:off x="5460924" y="1923559"/>
            <a:ext cx="1270151" cy="1275053"/>
            <a:chOff x="5460924" y="1733989"/>
            <a:chExt cx="1270151" cy="1275053"/>
          </a:xfrm>
        </p:grpSpPr>
        <p:sp>
          <p:nvSpPr>
            <p:cNvPr id="28" name="Oval 27">
              <a:extLst>
                <a:ext uri="{FF2B5EF4-FFF2-40B4-BE49-F238E27FC236}">
                  <a16:creationId xmlns:a16="http://schemas.microsoft.com/office/drawing/2014/main" id="{13E0C530-187D-43EE-AD5F-4A0C86CE7FCD}"/>
                </a:ext>
              </a:extLst>
            </p:cNvPr>
            <p:cNvSpPr>
              <a:spLocks noChangeAspect="1"/>
            </p:cNvSpPr>
            <p:nvPr/>
          </p:nvSpPr>
          <p:spPr>
            <a:xfrm>
              <a:off x="5460924" y="1733989"/>
              <a:ext cx="1270151" cy="1275053"/>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Microsoft Sans Serif" panose="020B0604020202020204" pitchFamily="34" charset="0"/>
                <a:ea typeface="+mn-ea"/>
                <a:cs typeface="Microsoft Sans Serif" panose="020B0604020202020204" pitchFamily="34" charset="0"/>
              </a:endParaRPr>
            </a:p>
          </p:txBody>
        </p:sp>
        <p:pic>
          <p:nvPicPr>
            <p:cNvPr id="29" name="Picture 28">
              <a:extLst>
                <a:ext uri="{FF2B5EF4-FFF2-40B4-BE49-F238E27FC236}">
                  <a16:creationId xmlns:a16="http://schemas.microsoft.com/office/drawing/2014/main" id="{9510C72C-A1E7-440B-B78B-F7CED68600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22" y="2119524"/>
              <a:ext cx="609555" cy="508355"/>
            </a:xfrm>
            <a:prstGeom prst="rect">
              <a:avLst/>
            </a:prstGeom>
          </p:spPr>
        </p:pic>
      </p:grpSp>
      <p:grpSp>
        <p:nvGrpSpPr>
          <p:cNvPr id="30" name="Group 29">
            <a:extLst>
              <a:ext uri="{FF2B5EF4-FFF2-40B4-BE49-F238E27FC236}">
                <a16:creationId xmlns:a16="http://schemas.microsoft.com/office/drawing/2014/main" id="{86C6D25D-9EBD-42B5-857C-32588E9E7CA9}"/>
              </a:ext>
            </a:extLst>
          </p:cNvPr>
          <p:cNvGrpSpPr/>
          <p:nvPr/>
        </p:nvGrpSpPr>
        <p:grpSpPr>
          <a:xfrm>
            <a:off x="7510925" y="1923559"/>
            <a:ext cx="1270151" cy="1275053"/>
            <a:chOff x="7510925" y="1733989"/>
            <a:chExt cx="1270151" cy="1275053"/>
          </a:xfrm>
        </p:grpSpPr>
        <p:sp>
          <p:nvSpPr>
            <p:cNvPr id="31" name="Oval 30">
              <a:extLst>
                <a:ext uri="{FF2B5EF4-FFF2-40B4-BE49-F238E27FC236}">
                  <a16:creationId xmlns:a16="http://schemas.microsoft.com/office/drawing/2014/main" id="{758331CB-67B1-4C6A-A14A-A356106E1BA9}"/>
                </a:ext>
              </a:extLst>
            </p:cNvPr>
            <p:cNvSpPr>
              <a:spLocks noChangeAspect="1"/>
            </p:cNvSpPr>
            <p:nvPr/>
          </p:nvSpPr>
          <p:spPr>
            <a:xfrm>
              <a:off x="7510925" y="1733989"/>
              <a:ext cx="1270151" cy="1275053"/>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Microsoft Sans Serif" panose="020B0604020202020204" pitchFamily="34" charset="0"/>
                <a:ea typeface="+mn-ea"/>
                <a:cs typeface="Microsoft Sans Serif" panose="020B0604020202020204" pitchFamily="34" charset="0"/>
              </a:endParaRPr>
            </a:p>
          </p:txBody>
        </p:sp>
        <p:pic>
          <p:nvPicPr>
            <p:cNvPr id="32" name="Picture 31">
              <a:extLst>
                <a:ext uri="{FF2B5EF4-FFF2-40B4-BE49-F238E27FC236}">
                  <a16:creationId xmlns:a16="http://schemas.microsoft.com/office/drawing/2014/main" id="{5807554F-393D-4C8B-A6B1-5CBD588522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7906083" y="2038646"/>
              <a:ext cx="479830" cy="665736"/>
            </a:xfrm>
            <a:prstGeom prst="rect">
              <a:avLst/>
            </a:prstGeom>
          </p:spPr>
        </p:pic>
      </p:grpSp>
      <p:sp>
        <p:nvSpPr>
          <p:cNvPr id="33" name="Oval 32">
            <a:extLst>
              <a:ext uri="{FF2B5EF4-FFF2-40B4-BE49-F238E27FC236}">
                <a16:creationId xmlns:a16="http://schemas.microsoft.com/office/drawing/2014/main" id="{6B8389E1-90AE-4524-932E-986837DAF32E}"/>
              </a:ext>
            </a:extLst>
          </p:cNvPr>
          <p:cNvSpPr>
            <a:spLocks noChangeAspect="1"/>
          </p:cNvSpPr>
          <p:nvPr/>
        </p:nvSpPr>
        <p:spPr>
          <a:xfrm>
            <a:off x="9560927" y="1923558"/>
            <a:ext cx="1270151" cy="1275053"/>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Microsoft Sans Serif" panose="020B0604020202020204" pitchFamily="34" charset="0"/>
              <a:ea typeface="+mn-ea"/>
              <a:cs typeface="Microsoft Sans Serif" panose="020B0604020202020204" pitchFamily="34" charset="0"/>
            </a:endParaRPr>
          </a:p>
        </p:txBody>
      </p:sp>
      <p:grpSp>
        <p:nvGrpSpPr>
          <p:cNvPr id="34" name="Group 33">
            <a:extLst>
              <a:ext uri="{FF2B5EF4-FFF2-40B4-BE49-F238E27FC236}">
                <a16:creationId xmlns:a16="http://schemas.microsoft.com/office/drawing/2014/main" id="{44AD5831-57C8-4805-8ACC-B46898608BF5}"/>
              </a:ext>
            </a:extLst>
          </p:cNvPr>
          <p:cNvGrpSpPr/>
          <p:nvPr/>
        </p:nvGrpSpPr>
        <p:grpSpPr>
          <a:xfrm>
            <a:off x="7349298" y="4120929"/>
            <a:ext cx="1593400" cy="1856492"/>
            <a:chOff x="1199295" y="3953660"/>
            <a:chExt cx="1593400" cy="1856492"/>
          </a:xfrm>
        </p:grpSpPr>
        <p:sp>
          <p:nvSpPr>
            <p:cNvPr id="35" name="Rectangle 34">
              <a:extLst>
                <a:ext uri="{FF2B5EF4-FFF2-40B4-BE49-F238E27FC236}">
                  <a16:creationId xmlns:a16="http://schemas.microsoft.com/office/drawing/2014/main" id="{806B8525-8B86-471F-AF52-96D3A1978DE1}"/>
                </a:ext>
              </a:extLst>
            </p:cNvPr>
            <p:cNvSpPr/>
            <p:nvPr/>
          </p:nvSpPr>
          <p:spPr>
            <a:xfrm>
              <a:off x="1199295" y="5286932"/>
              <a:ext cx="159340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Precisely"/>
                  <a:ea typeface="+mn-ea"/>
                  <a:cs typeface="Calibri" panose="020F0502020204030204" pitchFamily="34" charset="0"/>
                </a:rPr>
                <a:t>Live SAP data validation</a:t>
              </a:r>
            </a:p>
          </p:txBody>
        </p:sp>
        <p:grpSp>
          <p:nvGrpSpPr>
            <p:cNvPr id="36" name="Group 35">
              <a:extLst>
                <a:ext uri="{FF2B5EF4-FFF2-40B4-BE49-F238E27FC236}">
                  <a16:creationId xmlns:a16="http://schemas.microsoft.com/office/drawing/2014/main" id="{3713FFD4-5BCF-490D-9EB9-47CC9E314BB7}"/>
                </a:ext>
              </a:extLst>
            </p:cNvPr>
            <p:cNvGrpSpPr/>
            <p:nvPr/>
          </p:nvGrpSpPr>
          <p:grpSpPr>
            <a:xfrm>
              <a:off x="1360921" y="3953660"/>
              <a:ext cx="1270151" cy="1275053"/>
              <a:chOff x="1360921" y="3953660"/>
              <a:chExt cx="1270151" cy="1275053"/>
            </a:xfrm>
          </p:grpSpPr>
          <p:sp>
            <p:nvSpPr>
              <p:cNvPr id="37" name="Oval 36">
                <a:extLst>
                  <a:ext uri="{FF2B5EF4-FFF2-40B4-BE49-F238E27FC236}">
                    <a16:creationId xmlns:a16="http://schemas.microsoft.com/office/drawing/2014/main" id="{0D3C9BC0-5DAA-40DC-B12B-820E45606A22}"/>
                  </a:ext>
                </a:extLst>
              </p:cNvPr>
              <p:cNvSpPr>
                <a:spLocks noChangeAspect="1"/>
              </p:cNvSpPr>
              <p:nvPr/>
            </p:nvSpPr>
            <p:spPr>
              <a:xfrm>
                <a:off x="1360921" y="3953660"/>
                <a:ext cx="1270151" cy="1275053"/>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endParaRPr>
              </a:p>
            </p:txBody>
          </p:sp>
          <p:pic>
            <p:nvPicPr>
              <p:cNvPr id="38" name="Picture 37">
                <a:extLst>
                  <a:ext uri="{FF2B5EF4-FFF2-40B4-BE49-F238E27FC236}">
                    <a16:creationId xmlns:a16="http://schemas.microsoft.com/office/drawing/2014/main" id="{EA734BB7-2F03-4FDB-822F-80D44481F8B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55537" y="4333089"/>
                <a:ext cx="594936" cy="542937"/>
              </a:xfrm>
              <a:prstGeom prst="rect">
                <a:avLst/>
              </a:prstGeom>
            </p:spPr>
          </p:pic>
        </p:grpSp>
      </p:grpSp>
      <p:grpSp>
        <p:nvGrpSpPr>
          <p:cNvPr id="39" name="Group 38">
            <a:extLst>
              <a:ext uri="{FF2B5EF4-FFF2-40B4-BE49-F238E27FC236}">
                <a16:creationId xmlns:a16="http://schemas.microsoft.com/office/drawing/2014/main" id="{2DA8FFC2-9624-48C0-B6A3-ED534588BCF6}"/>
              </a:ext>
            </a:extLst>
          </p:cNvPr>
          <p:cNvGrpSpPr/>
          <p:nvPr/>
        </p:nvGrpSpPr>
        <p:grpSpPr>
          <a:xfrm>
            <a:off x="5201592" y="4064564"/>
            <a:ext cx="1593400" cy="1912857"/>
            <a:chOff x="3249296" y="3953660"/>
            <a:chExt cx="1593400" cy="1912857"/>
          </a:xfrm>
        </p:grpSpPr>
        <p:sp>
          <p:nvSpPr>
            <p:cNvPr id="40" name="Rectangle 39">
              <a:extLst>
                <a:ext uri="{FF2B5EF4-FFF2-40B4-BE49-F238E27FC236}">
                  <a16:creationId xmlns:a16="http://schemas.microsoft.com/office/drawing/2014/main" id="{21C78C78-9222-44EB-A8D2-1FCA8284EBE3}"/>
                </a:ext>
              </a:extLst>
            </p:cNvPr>
            <p:cNvSpPr/>
            <p:nvPr/>
          </p:nvSpPr>
          <p:spPr>
            <a:xfrm>
              <a:off x="3249296" y="5343297"/>
              <a:ext cx="1593400"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Precisely"/>
                  <a:ea typeface="+mn-ea"/>
                  <a:cs typeface="Calibri" panose="020F0502020204030204" pitchFamily="34" charset="0"/>
                </a:rPr>
                <a:t>Automated data exchange with SAP</a:t>
              </a:r>
            </a:p>
          </p:txBody>
        </p:sp>
        <p:grpSp>
          <p:nvGrpSpPr>
            <p:cNvPr id="41" name="Group 40">
              <a:extLst>
                <a:ext uri="{FF2B5EF4-FFF2-40B4-BE49-F238E27FC236}">
                  <a16:creationId xmlns:a16="http://schemas.microsoft.com/office/drawing/2014/main" id="{004DF80B-F248-4A64-9FCB-9D44A6D8A025}"/>
                </a:ext>
              </a:extLst>
            </p:cNvPr>
            <p:cNvGrpSpPr/>
            <p:nvPr/>
          </p:nvGrpSpPr>
          <p:grpSpPr>
            <a:xfrm>
              <a:off x="3410922" y="3953660"/>
              <a:ext cx="1270151" cy="1275053"/>
              <a:chOff x="3410922" y="3953660"/>
              <a:chExt cx="1270151" cy="1275053"/>
            </a:xfrm>
          </p:grpSpPr>
          <p:sp>
            <p:nvSpPr>
              <p:cNvPr id="42" name="Oval 41">
                <a:extLst>
                  <a:ext uri="{FF2B5EF4-FFF2-40B4-BE49-F238E27FC236}">
                    <a16:creationId xmlns:a16="http://schemas.microsoft.com/office/drawing/2014/main" id="{2676B6C7-F842-419B-A11C-CBDD800440AC}"/>
                  </a:ext>
                </a:extLst>
              </p:cNvPr>
              <p:cNvSpPr>
                <a:spLocks noChangeAspect="1"/>
              </p:cNvSpPr>
              <p:nvPr/>
            </p:nvSpPr>
            <p:spPr>
              <a:xfrm>
                <a:off x="3410922" y="3953660"/>
                <a:ext cx="1270151" cy="1275053"/>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Precisely"/>
                  <a:ea typeface="+mn-ea"/>
                  <a:cs typeface="Microsoft Sans Serif" panose="020B0604020202020204" pitchFamily="34" charset="0"/>
                </a:endParaRPr>
              </a:p>
            </p:txBody>
          </p:sp>
          <p:pic>
            <p:nvPicPr>
              <p:cNvPr id="43" name="Picture 42">
                <a:extLst>
                  <a:ext uri="{FF2B5EF4-FFF2-40B4-BE49-F238E27FC236}">
                    <a16:creationId xmlns:a16="http://schemas.microsoft.com/office/drawing/2014/main" id="{5AF60F56-478A-4492-BDB3-4C0468A382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66411" y="4456785"/>
                <a:ext cx="749430" cy="294309"/>
              </a:xfrm>
              <a:prstGeom prst="rect">
                <a:avLst/>
              </a:prstGeom>
            </p:spPr>
          </p:pic>
        </p:grpSp>
      </p:grpSp>
      <p:grpSp>
        <p:nvGrpSpPr>
          <p:cNvPr id="44" name="Group 43">
            <a:extLst>
              <a:ext uri="{FF2B5EF4-FFF2-40B4-BE49-F238E27FC236}">
                <a16:creationId xmlns:a16="http://schemas.microsoft.com/office/drawing/2014/main" id="{DA69BDDC-C29B-43BD-AB8F-6975A09EF5A7}"/>
              </a:ext>
            </a:extLst>
          </p:cNvPr>
          <p:cNvGrpSpPr/>
          <p:nvPr/>
        </p:nvGrpSpPr>
        <p:grpSpPr>
          <a:xfrm>
            <a:off x="3324155" y="4049820"/>
            <a:ext cx="1401809" cy="1912857"/>
            <a:chOff x="5395093" y="3953660"/>
            <a:chExt cx="1401809" cy="1912857"/>
          </a:xfrm>
        </p:grpSpPr>
        <p:sp>
          <p:nvSpPr>
            <p:cNvPr id="45" name="Rectangle 44">
              <a:extLst>
                <a:ext uri="{FF2B5EF4-FFF2-40B4-BE49-F238E27FC236}">
                  <a16:creationId xmlns:a16="http://schemas.microsoft.com/office/drawing/2014/main" id="{B473CBBB-3324-452B-878C-BB9F4F38FE4F}"/>
                </a:ext>
              </a:extLst>
            </p:cNvPr>
            <p:cNvSpPr/>
            <p:nvPr/>
          </p:nvSpPr>
          <p:spPr>
            <a:xfrm>
              <a:off x="5395093" y="5343297"/>
              <a:ext cx="1401809"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Precisely"/>
                  <a:ea typeface="+mn-ea"/>
                  <a:cs typeface="Calibri" panose="020F0502020204030204" pitchFamily="34" charset="0"/>
                </a:rPr>
                <a:t>Audit trails for process &amp; data </a:t>
              </a:r>
            </a:p>
          </p:txBody>
        </p:sp>
        <p:grpSp>
          <p:nvGrpSpPr>
            <p:cNvPr id="46" name="Group 45">
              <a:extLst>
                <a:ext uri="{FF2B5EF4-FFF2-40B4-BE49-F238E27FC236}">
                  <a16:creationId xmlns:a16="http://schemas.microsoft.com/office/drawing/2014/main" id="{9E629BBD-8313-4734-81C1-E058B54B973A}"/>
                </a:ext>
              </a:extLst>
            </p:cNvPr>
            <p:cNvGrpSpPr/>
            <p:nvPr/>
          </p:nvGrpSpPr>
          <p:grpSpPr>
            <a:xfrm>
              <a:off x="5460923" y="3953660"/>
              <a:ext cx="1270151" cy="1275053"/>
              <a:chOff x="5460923" y="3953660"/>
              <a:chExt cx="1270151" cy="1275053"/>
            </a:xfrm>
          </p:grpSpPr>
          <p:sp>
            <p:nvSpPr>
              <p:cNvPr id="47" name="Oval 46">
                <a:extLst>
                  <a:ext uri="{FF2B5EF4-FFF2-40B4-BE49-F238E27FC236}">
                    <a16:creationId xmlns:a16="http://schemas.microsoft.com/office/drawing/2014/main" id="{8CC866C8-B61D-4F30-9E22-2769991C5969}"/>
                  </a:ext>
                </a:extLst>
              </p:cNvPr>
              <p:cNvSpPr>
                <a:spLocks noChangeAspect="1"/>
              </p:cNvSpPr>
              <p:nvPr/>
            </p:nvSpPr>
            <p:spPr>
              <a:xfrm>
                <a:off x="5460923" y="3953660"/>
                <a:ext cx="1270151" cy="1275053"/>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Precisely"/>
                  <a:ea typeface="+mn-ea"/>
                  <a:cs typeface="Microsoft Sans Serif" panose="020B0604020202020204" pitchFamily="34" charset="0"/>
                </a:endParaRPr>
              </a:p>
            </p:txBody>
          </p:sp>
          <p:pic>
            <p:nvPicPr>
              <p:cNvPr id="48" name="Picture 47">
                <a:extLst>
                  <a:ext uri="{FF2B5EF4-FFF2-40B4-BE49-F238E27FC236}">
                    <a16:creationId xmlns:a16="http://schemas.microsoft.com/office/drawing/2014/main" id="{9E613C6F-B154-4CA0-AF5E-8DFF9B85627C}"/>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5694053" y="4139917"/>
                <a:ext cx="817674" cy="817674"/>
              </a:xfrm>
              <a:prstGeom prst="rect">
                <a:avLst/>
              </a:prstGeom>
            </p:spPr>
          </p:pic>
        </p:grpSp>
      </p:grpSp>
      <p:grpSp>
        <p:nvGrpSpPr>
          <p:cNvPr id="49" name="Group 48">
            <a:extLst>
              <a:ext uri="{FF2B5EF4-FFF2-40B4-BE49-F238E27FC236}">
                <a16:creationId xmlns:a16="http://schemas.microsoft.com/office/drawing/2014/main" id="{32A560F2-35CD-49A9-870F-D9597B4447DF}"/>
              </a:ext>
            </a:extLst>
          </p:cNvPr>
          <p:cNvGrpSpPr/>
          <p:nvPr/>
        </p:nvGrpSpPr>
        <p:grpSpPr>
          <a:xfrm>
            <a:off x="1121246" y="4064564"/>
            <a:ext cx="1637944" cy="1898113"/>
            <a:chOff x="7327026" y="3953660"/>
            <a:chExt cx="1637944" cy="1898113"/>
          </a:xfrm>
        </p:grpSpPr>
        <p:sp>
          <p:nvSpPr>
            <p:cNvPr id="50" name="Rectangle 49">
              <a:extLst>
                <a:ext uri="{FF2B5EF4-FFF2-40B4-BE49-F238E27FC236}">
                  <a16:creationId xmlns:a16="http://schemas.microsoft.com/office/drawing/2014/main" id="{9B59B1CF-5C61-4863-91C8-C2AC539CE829}"/>
                </a:ext>
              </a:extLst>
            </p:cNvPr>
            <p:cNvSpPr/>
            <p:nvPr/>
          </p:nvSpPr>
          <p:spPr>
            <a:xfrm>
              <a:off x="7327026" y="5328553"/>
              <a:ext cx="1637944" cy="52322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Precisely"/>
                  <a:ea typeface="+mn-ea"/>
                  <a:cs typeface="Calibri" panose="020F0502020204030204" pitchFamily="34" charset="0"/>
                </a:rPr>
                <a:t>Process dashboards &amp; reports</a:t>
              </a:r>
            </a:p>
          </p:txBody>
        </p:sp>
        <p:grpSp>
          <p:nvGrpSpPr>
            <p:cNvPr id="51" name="Group 50">
              <a:extLst>
                <a:ext uri="{FF2B5EF4-FFF2-40B4-BE49-F238E27FC236}">
                  <a16:creationId xmlns:a16="http://schemas.microsoft.com/office/drawing/2014/main" id="{438AF0C7-F362-4BB8-A531-7E841A1D34BB}"/>
                </a:ext>
              </a:extLst>
            </p:cNvPr>
            <p:cNvGrpSpPr/>
            <p:nvPr/>
          </p:nvGrpSpPr>
          <p:grpSpPr>
            <a:xfrm>
              <a:off x="7510924" y="3953660"/>
              <a:ext cx="1270151" cy="1275053"/>
              <a:chOff x="7510924" y="3953660"/>
              <a:chExt cx="1270151" cy="1275053"/>
            </a:xfrm>
          </p:grpSpPr>
          <p:sp>
            <p:nvSpPr>
              <p:cNvPr id="52" name="Oval 51">
                <a:extLst>
                  <a:ext uri="{FF2B5EF4-FFF2-40B4-BE49-F238E27FC236}">
                    <a16:creationId xmlns:a16="http://schemas.microsoft.com/office/drawing/2014/main" id="{710C59B4-9266-4B30-9BE4-1FE11F4C1B86}"/>
                  </a:ext>
                </a:extLst>
              </p:cNvPr>
              <p:cNvSpPr>
                <a:spLocks noChangeAspect="1"/>
              </p:cNvSpPr>
              <p:nvPr/>
            </p:nvSpPr>
            <p:spPr>
              <a:xfrm>
                <a:off x="7510924" y="3953660"/>
                <a:ext cx="1270151" cy="1275053"/>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endParaRPr>
              </a:p>
            </p:txBody>
          </p:sp>
          <p:pic>
            <p:nvPicPr>
              <p:cNvPr id="53" name="Picture 52">
                <a:extLst>
                  <a:ext uri="{FF2B5EF4-FFF2-40B4-BE49-F238E27FC236}">
                    <a16:creationId xmlns:a16="http://schemas.microsoft.com/office/drawing/2014/main" id="{ED455BD7-9E80-4384-89AE-E01CEF297200}"/>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7690000" y="4102635"/>
                <a:ext cx="951442" cy="951442"/>
              </a:xfrm>
              <a:prstGeom prst="rect">
                <a:avLst/>
              </a:prstGeom>
            </p:spPr>
          </p:pic>
        </p:grpSp>
      </p:grpSp>
      <p:pic>
        <p:nvPicPr>
          <p:cNvPr id="55" name="Picture 54">
            <a:extLst>
              <a:ext uri="{FF2B5EF4-FFF2-40B4-BE49-F238E27FC236}">
                <a16:creationId xmlns:a16="http://schemas.microsoft.com/office/drawing/2014/main" id="{E8D64E8C-855D-4849-81CD-5C844B2E5D1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20083" y="2238480"/>
            <a:ext cx="941982" cy="612447"/>
          </a:xfrm>
          <a:prstGeom prst="rect">
            <a:avLst/>
          </a:prstGeom>
        </p:spPr>
      </p:pic>
      <p:sp>
        <p:nvSpPr>
          <p:cNvPr id="58" name="Title 2">
            <a:extLst>
              <a:ext uri="{FF2B5EF4-FFF2-40B4-BE49-F238E27FC236}">
                <a16:creationId xmlns:a16="http://schemas.microsoft.com/office/drawing/2014/main" id="{AAAE3B3D-4401-2E4A-A462-D1A6FFD68567}"/>
              </a:ext>
            </a:extLst>
          </p:cNvPr>
          <p:cNvSpPr txBox="1">
            <a:spLocks/>
          </p:cNvSpPr>
          <p:nvPr/>
        </p:nvSpPr>
        <p:spPr>
          <a:xfrm>
            <a:off x="837805" y="419082"/>
            <a:ext cx="9824260" cy="577584"/>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1" kern="1200">
                <a:solidFill>
                  <a:srgbClr val="24BFC7"/>
                </a:solidFill>
                <a:latin typeface="Calibri" panose="020F0502020204030204" pitchFamily="34" charset="0"/>
                <a:ea typeface="+mj-ea"/>
                <a:cs typeface="Microsoft Sans Serif" panose="020B0604020202020204" pitchFamily="34" charset="0"/>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b="1" i="0" u="none" strike="noStrike" kern="1200" cap="none" spc="0" normalizeH="0" baseline="0" noProof="0" dirty="0">
                <a:ln>
                  <a:noFill/>
                </a:ln>
                <a:solidFill>
                  <a:srgbClr val="FFFFFF"/>
                </a:solidFill>
                <a:effectLst/>
                <a:uLnTx/>
                <a:uFillTx/>
                <a:latin typeface="Precisely Bold" panose="00000800000000000000" pitchFamily="50" charset="0"/>
              </a:rPr>
              <a:t>Look for a complete set of capabilities</a:t>
            </a:r>
          </a:p>
        </p:txBody>
      </p:sp>
      <p:grpSp>
        <p:nvGrpSpPr>
          <p:cNvPr id="8" name="Group 7">
            <a:extLst>
              <a:ext uri="{FF2B5EF4-FFF2-40B4-BE49-F238E27FC236}">
                <a16:creationId xmlns:a16="http://schemas.microsoft.com/office/drawing/2014/main" id="{8BE4D904-A060-4567-9801-7B538C7BA008}"/>
              </a:ext>
            </a:extLst>
          </p:cNvPr>
          <p:cNvGrpSpPr/>
          <p:nvPr/>
        </p:nvGrpSpPr>
        <p:grpSpPr>
          <a:xfrm>
            <a:off x="1395364" y="1844518"/>
            <a:ext cx="1270151" cy="1275053"/>
            <a:chOff x="1395364" y="1654948"/>
            <a:chExt cx="1270151" cy="1275053"/>
          </a:xfrm>
        </p:grpSpPr>
        <p:grpSp>
          <p:nvGrpSpPr>
            <p:cNvPr id="19" name="Group 18">
              <a:extLst>
                <a:ext uri="{FF2B5EF4-FFF2-40B4-BE49-F238E27FC236}">
                  <a16:creationId xmlns:a16="http://schemas.microsoft.com/office/drawing/2014/main" id="{EE9722F2-CF35-4091-A1B2-122F4387CE5B}"/>
                </a:ext>
              </a:extLst>
            </p:cNvPr>
            <p:cNvGrpSpPr/>
            <p:nvPr/>
          </p:nvGrpSpPr>
          <p:grpSpPr>
            <a:xfrm>
              <a:off x="1395364" y="1654948"/>
              <a:ext cx="1270151" cy="1275053"/>
              <a:chOff x="1360922" y="1733989"/>
              <a:chExt cx="1270151" cy="1275053"/>
            </a:xfrm>
          </p:grpSpPr>
          <p:sp>
            <p:nvSpPr>
              <p:cNvPr id="20" name="Oval 19">
                <a:extLst>
                  <a:ext uri="{FF2B5EF4-FFF2-40B4-BE49-F238E27FC236}">
                    <a16:creationId xmlns:a16="http://schemas.microsoft.com/office/drawing/2014/main" id="{13816D9D-9D3A-4414-BB5E-7AACC870FFAF}"/>
                  </a:ext>
                </a:extLst>
              </p:cNvPr>
              <p:cNvSpPr>
                <a:spLocks noChangeAspect="1"/>
              </p:cNvSpPr>
              <p:nvPr/>
            </p:nvSpPr>
            <p:spPr>
              <a:xfrm>
                <a:off x="1360922" y="1733989"/>
                <a:ext cx="1270151" cy="1275053"/>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Microsoft Sans Serif" panose="020B0604020202020204" pitchFamily="34" charset="0"/>
                  <a:ea typeface="+mn-ea"/>
                  <a:cs typeface="Microsoft Sans Serif" panose="020B0604020202020204" pitchFamily="34" charset="0"/>
                </a:endParaRPr>
              </a:p>
            </p:txBody>
          </p:sp>
          <p:pic>
            <p:nvPicPr>
              <p:cNvPr id="21" name="Picture 20">
                <a:extLst>
                  <a:ext uri="{FF2B5EF4-FFF2-40B4-BE49-F238E27FC236}">
                    <a16:creationId xmlns:a16="http://schemas.microsoft.com/office/drawing/2014/main" id="{F071CC21-9C41-4987-B011-2A61F1E89AE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62806" y="2084942"/>
                <a:ext cx="475167" cy="396194"/>
              </a:xfrm>
              <a:prstGeom prst="rect">
                <a:avLst/>
              </a:prstGeom>
            </p:spPr>
          </p:pic>
        </p:grpSp>
        <p:sp>
          <p:nvSpPr>
            <p:cNvPr id="7" name="Rectangle 6">
              <a:extLst>
                <a:ext uri="{FF2B5EF4-FFF2-40B4-BE49-F238E27FC236}">
                  <a16:creationId xmlns:a16="http://schemas.microsoft.com/office/drawing/2014/main" id="{261A5241-FC2E-400D-8C10-90F83185FD43}"/>
                </a:ext>
              </a:extLst>
            </p:cNvPr>
            <p:cNvSpPr/>
            <p:nvPr/>
          </p:nvSpPr>
          <p:spPr>
            <a:xfrm>
              <a:off x="1968975" y="2166373"/>
              <a:ext cx="256295" cy="33424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A8077BEC-DC59-4E8C-BF4F-BBC4D2036DCD}"/>
                </a:ext>
              </a:extLst>
            </p:cNvPr>
            <p:cNvGrpSpPr/>
            <p:nvPr/>
          </p:nvGrpSpPr>
          <p:grpSpPr>
            <a:xfrm>
              <a:off x="1977494" y="2150921"/>
              <a:ext cx="512532" cy="476958"/>
              <a:chOff x="356363" y="471677"/>
              <a:chExt cx="1039001" cy="966885"/>
            </a:xfrm>
          </p:grpSpPr>
          <p:pic>
            <p:nvPicPr>
              <p:cNvPr id="4" name="Picture 3" descr="Icon&#10;&#10;Description automatically generated">
                <a:extLst>
                  <a:ext uri="{FF2B5EF4-FFF2-40B4-BE49-F238E27FC236}">
                    <a16:creationId xmlns:a16="http://schemas.microsoft.com/office/drawing/2014/main" id="{36F4DAA6-C0EA-4009-978B-107703A8C7B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6363" y="471677"/>
                <a:ext cx="1039001" cy="966885"/>
              </a:xfrm>
              <a:prstGeom prst="rect">
                <a:avLst/>
              </a:prstGeom>
            </p:spPr>
          </p:pic>
          <p:sp>
            <p:nvSpPr>
              <p:cNvPr id="5" name="Rectangle 4">
                <a:extLst>
                  <a:ext uri="{FF2B5EF4-FFF2-40B4-BE49-F238E27FC236}">
                    <a16:creationId xmlns:a16="http://schemas.microsoft.com/office/drawing/2014/main" id="{A78E3AB8-9975-4FA4-A18B-FEF1060AB769}"/>
                  </a:ext>
                </a:extLst>
              </p:cNvPr>
              <p:cNvSpPr/>
              <p:nvPr/>
            </p:nvSpPr>
            <p:spPr>
              <a:xfrm>
                <a:off x="1077663" y="692306"/>
                <a:ext cx="125365" cy="66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2E48401C-4F52-451C-B945-6394A6A5F9AB}"/>
                  </a:ext>
                </a:extLst>
              </p:cNvPr>
              <p:cNvSpPr/>
              <p:nvPr/>
            </p:nvSpPr>
            <p:spPr>
              <a:xfrm>
                <a:off x="1077663" y="792580"/>
                <a:ext cx="125365" cy="66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6BE4F187-E3B2-4870-8705-4BAF5C17FA01}"/>
                  </a:ext>
                </a:extLst>
              </p:cNvPr>
              <p:cNvSpPr/>
              <p:nvPr/>
            </p:nvSpPr>
            <p:spPr>
              <a:xfrm>
                <a:off x="1077663" y="900015"/>
                <a:ext cx="125365" cy="66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92A2872E-5C7C-4476-8F42-C2A2EC6A37AB}"/>
                  </a:ext>
                </a:extLst>
              </p:cNvPr>
              <p:cNvSpPr/>
              <p:nvPr/>
            </p:nvSpPr>
            <p:spPr>
              <a:xfrm>
                <a:off x="1077663" y="1000289"/>
                <a:ext cx="125365" cy="66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95D771E7-2682-4CBB-8806-3F1948DB56E8}"/>
                  </a:ext>
                </a:extLst>
              </p:cNvPr>
              <p:cNvSpPr/>
              <p:nvPr/>
            </p:nvSpPr>
            <p:spPr>
              <a:xfrm>
                <a:off x="1077663" y="1107725"/>
                <a:ext cx="125365" cy="662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 name="Group 21">
            <a:extLst>
              <a:ext uri="{FF2B5EF4-FFF2-40B4-BE49-F238E27FC236}">
                <a16:creationId xmlns:a16="http://schemas.microsoft.com/office/drawing/2014/main" id="{39912CC1-6FDB-44EA-B52D-41AEAA6EAC11}"/>
              </a:ext>
            </a:extLst>
          </p:cNvPr>
          <p:cNvGrpSpPr/>
          <p:nvPr/>
        </p:nvGrpSpPr>
        <p:grpSpPr>
          <a:xfrm>
            <a:off x="9560926" y="4120929"/>
            <a:ext cx="1270151" cy="1275053"/>
            <a:chOff x="9560926" y="3953659"/>
            <a:chExt cx="1270151" cy="1275053"/>
          </a:xfrm>
        </p:grpSpPr>
        <p:sp>
          <p:nvSpPr>
            <p:cNvPr id="54" name="Oval 53">
              <a:extLst>
                <a:ext uri="{FF2B5EF4-FFF2-40B4-BE49-F238E27FC236}">
                  <a16:creationId xmlns:a16="http://schemas.microsoft.com/office/drawing/2014/main" id="{0F30A900-E220-4900-AD54-AD310B199233}"/>
                </a:ext>
              </a:extLst>
            </p:cNvPr>
            <p:cNvSpPr>
              <a:spLocks noChangeAspect="1"/>
            </p:cNvSpPr>
            <p:nvPr/>
          </p:nvSpPr>
          <p:spPr>
            <a:xfrm>
              <a:off x="9560926" y="3953659"/>
              <a:ext cx="1270151" cy="1275053"/>
            </a:xfrm>
            <a:prstGeom prst="ellipse">
              <a:avLst/>
            </a:prstGeom>
            <a:no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Microsoft Sans Serif" panose="020B0604020202020204" pitchFamily="34" charset="0"/>
                <a:ea typeface="+mn-ea"/>
                <a:cs typeface="Microsoft Sans Serif" panose="020B0604020202020204" pitchFamily="34" charset="0"/>
              </a:endParaRPr>
            </a:p>
          </p:txBody>
        </p:sp>
        <p:grpSp>
          <p:nvGrpSpPr>
            <p:cNvPr id="14" name="Group 13">
              <a:extLst>
                <a:ext uri="{FF2B5EF4-FFF2-40B4-BE49-F238E27FC236}">
                  <a16:creationId xmlns:a16="http://schemas.microsoft.com/office/drawing/2014/main" id="{513029E3-05A9-425F-A9EA-A468B832DC03}"/>
                </a:ext>
              </a:extLst>
            </p:cNvPr>
            <p:cNvGrpSpPr/>
            <p:nvPr/>
          </p:nvGrpSpPr>
          <p:grpSpPr>
            <a:xfrm>
              <a:off x="9780104" y="4119159"/>
              <a:ext cx="868709" cy="878552"/>
              <a:chOff x="9780104" y="4119159"/>
              <a:chExt cx="868709" cy="878552"/>
            </a:xfrm>
          </p:grpSpPr>
          <p:pic>
            <p:nvPicPr>
              <p:cNvPr id="56" name="Picture 55">
                <a:extLst>
                  <a:ext uri="{FF2B5EF4-FFF2-40B4-BE49-F238E27FC236}">
                    <a16:creationId xmlns:a16="http://schemas.microsoft.com/office/drawing/2014/main" id="{A9B14226-A7BC-427C-AD24-AF846306EC5A}"/>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9780104" y="4119159"/>
                <a:ext cx="737237" cy="737237"/>
              </a:xfrm>
              <a:prstGeom prst="rect">
                <a:avLst/>
              </a:prstGeom>
            </p:spPr>
          </p:pic>
          <p:grpSp>
            <p:nvGrpSpPr>
              <p:cNvPr id="10" name="Group 9">
                <a:extLst>
                  <a:ext uri="{FF2B5EF4-FFF2-40B4-BE49-F238E27FC236}">
                    <a16:creationId xmlns:a16="http://schemas.microsoft.com/office/drawing/2014/main" id="{6B377FF5-73C8-4142-8852-4E4B1BD2303C}"/>
                  </a:ext>
                </a:extLst>
              </p:cNvPr>
              <p:cNvGrpSpPr/>
              <p:nvPr/>
            </p:nvGrpSpPr>
            <p:grpSpPr>
              <a:xfrm>
                <a:off x="10125593" y="4474491"/>
                <a:ext cx="523220" cy="523220"/>
                <a:chOff x="10161275" y="4467761"/>
                <a:chExt cx="523220" cy="523220"/>
              </a:xfrm>
            </p:grpSpPr>
            <p:sp>
              <p:nvSpPr>
                <p:cNvPr id="9" name="Oval 8">
                  <a:extLst>
                    <a:ext uri="{FF2B5EF4-FFF2-40B4-BE49-F238E27FC236}">
                      <a16:creationId xmlns:a16="http://schemas.microsoft.com/office/drawing/2014/main" id="{73706E37-511C-4025-A55B-DF325B2F2C6D}"/>
                    </a:ext>
                  </a:extLst>
                </p:cNvPr>
                <p:cNvSpPr/>
                <p:nvPr/>
              </p:nvSpPr>
              <p:spPr>
                <a:xfrm>
                  <a:off x="10169261" y="4475747"/>
                  <a:ext cx="507248" cy="50724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a:extLst>
                    <a:ext uri="{FF2B5EF4-FFF2-40B4-BE49-F238E27FC236}">
                      <a16:creationId xmlns:a16="http://schemas.microsoft.com/office/drawing/2014/main" id="{528F1673-841D-4E0F-B7AB-0BE44A3089D4}"/>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10161275" y="4467761"/>
                  <a:ext cx="523220" cy="523220"/>
                </a:xfrm>
                <a:prstGeom prst="rect">
                  <a:avLst/>
                </a:prstGeom>
              </p:spPr>
            </p:pic>
          </p:grpSp>
        </p:grpSp>
      </p:grpSp>
    </p:spTree>
    <p:extLst>
      <p:ext uri="{BB962C8B-B14F-4D97-AF65-F5344CB8AC3E}">
        <p14:creationId xmlns:p14="http://schemas.microsoft.com/office/powerpoint/2010/main" val="1926226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EBD1689-8709-4387-9AD8-3304D42C7F25}"/>
              </a:ext>
            </a:extLst>
          </p:cNvPr>
          <p:cNvSpPr>
            <a:spLocks noGrp="1"/>
          </p:cNvSpPr>
          <p:nvPr>
            <p:ph type="ctrTitle"/>
          </p:nvPr>
        </p:nvSpPr>
        <p:spPr>
          <a:xfrm>
            <a:off x="2876550" y="2374592"/>
            <a:ext cx="6772776" cy="1980840"/>
          </a:xfrm>
        </p:spPr>
        <p:txBody>
          <a:bodyPr/>
          <a:lstStyle/>
          <a:p>
            <a:r>
              <a:rPr lang="en-US" sz="5400" dirty="0"/>
              <a:t>Use Case Examples</a:t>
            </a:r>
          </a:p>
        </p:txBody>
      </p:sp>
    </p:spTree>
    <p:extLst>
      <p:ext uri="{BB962C8B-B14F-4D97-AF65-F5344CB8AC3E}">
        <p14:creationId xmlns:p14="http://schemas.microsoft.com/office/powerpoint/2010/main" val="3507343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6A296A-2117-3A44-BA04-B57F179CE306}"/>
              </a:ext>
            </a:extLst>
          </p:cNvPr>
          <p:cNvSpPr/>
          <p:nvPr/>
        </p:nvSpPr>
        <p:spPr>
          <a:xfrm>
            <a:off x="0" y="-1"/>
            <a:ext cx="12192000" cy="6018835"/>
          </a:xfrm>
          <a:prstGeom prst="rect">
            <a:avLst/>
          </a:prstGeom>
          <a:gradFill>
            <a:gsLst>
              <a:gs pos="10000">
                <a:schemeClr val="accent1"/>
              </a:gs>
              <a:gs pos="84000">
                <a:schemeClr val="accent1">
                  <a:lumMod val="0"/>
                  <a:alpha val="6000"/>
                </a:schemeClr>
              </a:gs>
              <a:gs pos="42000">
                <a:schemeClr val="accent2">
                  <a:alpha val="36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recisely"/>
              <a:ea typeface="+mn-ea"/>
              <a:cs typeface="+mn-cs"/>
            </a:endParaRPr>
          </a:p>
        </p:txBody>
      </p:sp>
      <p:grpSp>
        <p:nvGrpSpPr>
          <p:cNvPr id="6" name="Group 5">
            <a:extLst>
              <a:ext uri="{FF2B5EF4-FFF2-40B4-BE49-F238E27FC236}">
                <a16:creationId xmlns:a16="http://schemas.microsoft.com/office/drawing/2014/main" id="{082EC2D6-56B3-467B-9880-6367DC1529CF}"/>
              </a:ext>
            </a:extLst>
          </p:cNvPr>
          <p:cNvGrpSpPr/>
          <p:nvPr/>
        </p:nvGrpSpPr>
        <p:grpSpPr>
          <a:xfrm>
            <a:off x="3114578" y="1580972"/>
            <a:ext cx="8257083" cy="3907995"/>
            <a:chOff x="4766980" y="1823718"/>
            <a:chExt cx="6976111" cy="3292122"/>
          </a:xfrm>
        </p:grpSpPr>
        <p:sp>
          <p:nvSpPr>
            <p:cNvPr id="7" name="Rectangle: Rounded Corners 6">
              <a:extLst>
                <a:ext uri="{FF2B5EF4-FFF2-40B4-BE49-F238E27FC236}">
                  <a16:creationId xmlns:a16="http://schemas.microsoft.com/office/drawing/2014/main" id="{B13198DA-4C72-48F0-94B8-44E6F384070C}"/>
                </a:ext>
              </a:extLst>
            </p:cNvPr>
            <p:cNvSpPr/>
            <p:nvPr/>
          </p:nvSpPr>
          <p:spPr>
            <a:xfrm>
              <a:off x="7363000" y="1823718"/>
              <a:ext cx="1667016" cy="654754"/>
            </a:xfrm>
            <a:prstGeom prst="roundRect">
              <a:avLst/>
            </a:prstGeom>
            <a:solidFill>
              <a:schemeClr val="accent1">
                <a:alpha val="76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Precisely"/>
                  <a:ea typeface="+mn-ea"/>
                  <a:cs typeface="Calibri" panose="020F0502020204030204" pitchFamily="34" charset="0"/>
                </a:rPr>
                <a:t>Product launch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Precisely"/>
                  <a:ea typeface="+mn-ea"/>
                  <a:cs typeface="Calibri" panose="020F0502020204030204" pitchFamily="34" charset="0"/>
                </a:rPr>
                <a:t>types</a:t>
              </a:r>
            </a:p>
          </p:txBody>
        </p:sp>
        <p:sp>
          <p:nvSpPr>
            <p:cNvPr id="8" name="Rectangle: Rounded Corners 7">
              <a:extLst>
                <a:ext uri="{FF2B5EF4-FFF2-40B4-BE49-F238E27FC236}">
                  <a16:creationId xmlns:a16="http://schemas.microsoft.com/office/drawing/2014/main" id="{F1A68A6E-CC5E-47EB-8ED2-61F218B2B1A6}"/>
                </a:ext>
              </a:extLst>
            </p:cNvPr>
            <p:cNvSpPr/>
            <p:nvPr/>
          </p:nvSpPr>
          <p:spPr>
            <a:xfrm>
              <a:off x="5110298" y="3182618"/>
              <a:ext cx="1134534" cy="595488"/>
            </a:xfrm>
            <a:prstGeom prst="roundRect">
              <a:avLst/>
            </a:prstGeom>
            <a:solidFill>
              <a:schemeClr val="accent1">
                <a:alpha val="76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Precisely"/>
                  <a:ea typeface="+mn-ea"/>
                  <a:cs typeface="Calibri" panose="020F0502020204030204" pitchFamily="34" charset="0"/>
                </a:rPr>
                <a:t>New products</a:t>
              </a:r>
            </a:p>
          </p:txBody>
        </p:sp>
        <p:sp>
          <p:nvSpPr>
            <p:cNvPr id="9" name="Rectangle: Rounded Corners 8">
              <a:extLst>
                <a:ext uri="{FF2B5EF4-FFF2-40B4-BE49-F238E27FC236}">
                  <a16:creationId xmlns:a16="http://schemas.microsoft.com/office/drawing/2014/main" id="{098386BE-0BD8-4838-9540-938B4FE44FDA}"/>
                </a:ext>
              </a:extLst>
            </p:cNvPr>
            <p:cNvSpPr/>
            <p:nvPr/>
          </p:nvSpPr>
          <p:spPr>
            <a:xfrm>
              <a:off x="7629241" y="3182618"/>
              <a:ext cx="1134534" cy="595488"/>
            </a:xfrm>
            <a:prstGeom prst="roundRect">
              <a:avLst/>
            </a:prstGeom>
            <a:solidFill>
              <a:schemeClr val="accent1">
                <a:alpha val="76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Precisely"/>
                  <a:ea typeface="+mn-ea"/>
                  <a:cs typeface="Calibri" panose="020F0502020204030204" pitchFamily="34" charset="0"/>
                </a:rPr>
                <a:t>Product changes</a:t>
              </a:r>
            </a:p>
          </p:txBody>
        </p:sp>
        <p:sp>
          <p:nvSpPr>
            <p:cNvPr id="10" name="Rectangle: Rounded Corners 9">
              <a:extLst>
                <a:ext uri="{FF2B5EF4-FFF2-40B4-BE49-F238E27FC236}">
                  <a16:creationId xmlns:a16="http://schemas.microsoft.com/office/drawing/2014/main" id="{1370A041-C204-486E-B5E8-CDAF31EEB604}"/>
                </a:ext>
              </a:extLst>
            </p:cNvPr>
            <p:cNvSpPr/>
            <p:nvPr/>
          </p:nvSpPr>
          <p:spPr>
            <a:xfrm>
              <a:off x="10274071" y="3182618"/>
              <a:ext cx="1134534" cy="595488"/>
            </a:xfrm>
            <a:prstGeom prst="roundRect">
              <a:avLst/>
            </a:prstGeom>
            <a:solidFill>
              <a:schemeClr val="accent1">
                <a:alpha val="76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Precisely"/>
                  <a:ea typeface="+mn-ea"/>
                  <a:cs typeface="Calibri" panose="020F0502020204030204" pitchFamily="34" charset="0"/>
                </a:rPr>
                <a:t>Geographical expansion</a:t>
              </a:r>
            </a:p>
          </p:txBody>
        </p:sp>
        <p:sp>
          <p:nvSpPr>
            <p:cNvPr id="11" name="Rectangle: Rounded Corners 10">
              <a:extLst>
                <a:ext uri="{FF2B5EF4-FFF2-40B4-BE49-F238E27FC236}">
                  <a16:creationId xmlns:a16="http://schemas.microsoft.com/office/drawing/2014/main" id="{D9429896-DCE2-44A2-A411-10C0260DC01F}"/>
                </a:ext>
              </a:extLst>
            </p:cNvPr>
            <p:cNvSpPr/>
            <p:nvPr/>
          </p:nvSpPr>
          <p:spPr>
            <a:xfrm>
              <a:off x="4766980" y="4520352"/>
              <a:ext cx="811582" cy="595488"/>
            </a:xfrm>
            <a:prstGeom prst="roundRect">
              <a:avLst/>
            </a:prstGeom>
            <a:solidFill>
              <a:schemeClr val="accent1">
                <a:alpha val="76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Precisely"/>
                  <a:ea typeface="+mn-ea"/>
                  <a:cs typeface="Calibri" panose="020F0502020204030204" pitchFamily="34" charset="0"/>
                </a:rPr>
                <a:t>New innovation</a:t>
              </a:r>
            </a:p>
          </p:txBody>
        </p:sp>
        <p:sp>
          <p:nvSpPr>
            <p:cNvPr id="12" name="Rectangle: Rounded Corners 11">
              <a:extLst>
                <a:ext uri="{FF2B5EF4-FFF2-40B4-BE49-F238E27FC236}">
                  <a16:creationId xmlns:a16="http://schemas.microsoft.com/office/drawing/2014/main" id="{D8D9BD93-F494-4138-8EB2-ED2E8B1E47E7}"/>
                </a:ext>
              </a:extLst>
            </p:cNvPr>
            <p:cNvSpPr/>
            <p:nvPr/>
          </p:nvSpPr>
          <p:spPr>
            <a:xfrm>
              <a:off x="5647627" y="4520352"/>
              <a:ext cx="811582" cy="595488"/>
            </a:xfrm>
            <a:prstGeom prst="roundRect">
              <a:avLst/>
            </a:prstGeom>
            <a:solidFill>
              <a:schemeClr val="accent1">
                <a:alpha val="76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Precisely"/>
                  <a:ea typeface="+mn-ea"/>
                  <a:cs typeface="Calibri" panose="020F0502020204030204" pitchFamily="34" charset="0"/>
                </a:rPr>
                <a:t>Line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Precisely"/>
                  <a:ea typeface="+mn-ea"/>
                  <a:cs typeface="Calibri" panose="020F0502020204030204" pitchFamily="34" charset="0"/>
                </a:rPr>
                <a:t>extensions</a:t>
              </a:r>
            </a:p>
          </p:txBody>
        </p:sp>
        <p:sp>
          <p:nvSpPr>
            <p:cNvPr id="13" name="Rectangle: Rounded Corners 12">
              <a:extLst>
                <a:ext uri="{FF2B5EF4-FFF2-40B4-BE49-F238E27FC236}">
                  <a16:creationId xmlns:a16="http://schemas.microsoft.com/office/drawing/2014/main" id="{4865F180-71B3-4049-AF1F-6F9E0E260A90}"/>
                </a:ext>
              </a:extLst>
            </p:cNvPr>
            <p:cNvSpPr/>
            <p:nvPr/>
          </p:nvSpPr>
          <p:spPr>
            <a:xfrm>
              <a:off x="6528275" y="4520352"/>
              <a:ext cx="811582" cy="595488"/>
            </a:xfrm>
            <a:prstGeom prst="roundRect">
              <a:avLst/>
            </a:prstGeom>
            <a:solidFill>
              <a:schemeClr val="accent1">
                <a:alpha val="76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Precisely"/>
                  <a:ea typeface="+mn-ea"/>
                  <a:cs typeface="Calibri" panose="020F0502020204030204" pitchFamily="34" charset="0"/>
                </a:rPr>
                <a:t>ingredient/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Precisely"/>
                  <a:ea typeface="+mn-ea"/>
                  <a:cs typeface="Calibri" panose="020F0502020204030204" pitchFamily="34" charset="0"/>
                </a:rPr>
                <a:t>label change</a:t>
              </a:r>
            </a:p>
          </p:txBody>
        </p:sp>
        <p:sp>
          <p:nvSpPr>
            <p:cNvPr id="14" name="Rectangle: Rounded Corners 13">
              <a:extLst>
                <a:ext uri="{FF2B5EF4-FFF2-40B4-BE49-F238E27FC236}">
                  <a16:creationId xmlns:a16="http://schemas.microsoft.com/office/drawing/2014/main" id="{20D9A9BE-BE85-4BD2-B2B6-778DC2D375D9}"/>
                </a:ext>
              </a:extLst>
            </p:cNvPr>
            <p:cNvSpPr/>
            <p:nvPr/>
          </p:nvSpPr>
          <p:spPr>
            <a:xfrm>
              <a:off x="8289569" y="4520352"/>
              <a:ext cx="811582" cy="595488"/>
            </a:xfrm>
            <a:prstGeom prst="roundRect">
              <a:avLst/>
            </a:prstGeom>
            <a:solidFill>
              <a:schemeClr val="accent1">
                <a:alpha val="76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Precisely"/>
                  <a:ea typeface="+mn-ea"/>
                  <a:cs typeface="Calibri" panose="020F0502020204030204" pitchFamily="34" charset="0"/>
                </a:rPr>
                <a:t>Seasonal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Precisely"/>
                  <a:ea typeface="+mn-ea"/>
                  <a:cs typeface="Calibri" panose="020F0502020204030204" pitchFamily="34" charset="0"/>
                </a:rPr>
                <a:t>Promotional products</a:t>
              </a:r>
            </a:p>
          </p:txBody>
        </p:sp>
        <p:sp>
          <p:nvSpPr>
            <p:cNvPr id="15" name="Rectangle: Rounded Corners 14">
              <a:extLst>
                <a:ext uri="{FF2B5EF4-FFF2-40B4-BE49-F238E27FC236}">
                  <a16:creationId xmlns:a16="http://schemas.microsoft.com/office/drawing/2014/main" id="{54BB1CF0-39D9-4DBB-BDAA-14FF3D91DA1E}"/>
                </a:ext>
              </a:extLst>
            </p:cNvPr>
            <p:cNvSpPr/>
            <p:nvPr/>
          </p:nvSpPr>
          <p:spPr>
            <a:xfrm>
              <a:off x="7408922" y="4520352"/>
              <a:ext cx="811582" cy="595488"/>
            </a:xfrm>
            <a:prstGeom prst="roundRect">
              <a:avLst/>
            </a:prstGeom>
            <a:solidFill>
              <a:schemeClr val="accent1">
                <a:alpha val="76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Precisely"/>
                  <a:ea typeface="+mn-ea"/>
                  <a:cs typeface="Calibri" panose="020F0502020204030204" pitchFamily="34" charset="0"/>
                </a:rPr>
                <a:t>Legal/ regulatory change</a:t>
              </a:r>
            </a:p>
          </p:txBody>
        </p:sp>
        <p:sp>
          <p:nvSpPr>
            <p:cNvPr id="16" name="Rectangle: Rounded Corners 15">
              <a:extLst>
                <a:ext uri="{FF2B5EF4-FFF2-40B4-BE49-F238E27FC236}">
                  <a16:creationId xmlns:a16="http://schemas.microsoft.com/office/drawing/2014/main" id="{8474FFF2-B8DF-4D0D-8CF6-E7FB55906CE9}"/>
                </a:ext>
              </a:extLst>
            </p:cNvPr>
            <p:cNvSpPr/>
            <p:nvPr/>
          </p:nvSpPr>
          <p:spPr>
            <a:xfrm>
              <a:off x="9170217" y="4520352"/>
              <a:ext cx="811582" cy="595488"/>
            </a:xfrm>
            <a:prstGeom prst="roundRect">
              <a:avLst/>
            </a:prstGeom>
            <a:solidFill>
              <a:schemeClr val="accent1">
                <a:alpha val="76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Precisely"/>
                  <a:ea typeface="+mn-ea"/>
                  <a:cs typeface="Calibri" panose="020F0502020204030204" pitchFamily="34" charset="0"/>
                </a:rPr>
                <a:t>others</a:t>
              </a:r>
            </a:p>
          </p:txBody>
        </p:sp>
        <p:sp>
          <p:nvSpPr>
            <p:cNvPr id="17" name="Rectangle: Rounded Corners 16">
              <a:extLst>
                <a:ext uri="{FF2B5EF4-FFF2-40B4-BE49-F238E27FC236}">
                  <a16:creationId xmlns:a16="http://schemas.microsoft.com/office/drawing/2014/main" id="{B3A8B6B1-661F-4BBD-9048-161E3D7E63C1}"/>
                </a:ext>
              </a:extLst>
            </p:cNvPr>
            <p:cNvSpPr/>
            <p:nvPr/>
          </p:nvSpPr>
          <p:spPr>
            <a:xfrm>
              <a:off x="10050864" y="4520352"/>
              <a:ext cx="811582" cy="595488"/>
            </a:xfrm>
            <a:prstGeom prst="roundRect">
              <a:avLst/>
            </a:prstGeom>
            <a:solidFill>
              <a:schemeClr val="accent1">
                <a:alpha val="76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Precisely"/>
                  <a:ea typeface="+mn-ea"/>
                  <a:cs typeface="Calibri" panose="020F0502020204030204" pitchFamily="34" charset="0"/>
                </a:rPr>
                <a:t>Plant extensions</a:t>
              </a:r>
            </a:p>
          </p:txBody>
        </p:sp>
        <p:sp>
          <p:nvSpPr>
            <p:cNvPr id="18" name="Rectangle: Rounded Corners 17">
              <a:extLst>
                <a:ext uri="{FF2B5EF4-FFF2-40B4-BE49-F238E27FC236}">
                  <a16:creationId xmlns:a16="http://schemas.microsoft.com/office/drawing/2014/main" id="{80F16FA5-F058-4B0E-826F-F34A2635F97F}"/>
                </a:ext>
              </a:extLst>
            </p:cNvPr>
            <p:cNvSpPr/>
            <p:nvPr/>
          </p:nvSpPr>
          <p:spPr>
            <a:xfrm>
              <a:off x="10931509" y="4520352"/>
              <a:ext cx="811582" cy="595488"/>
            </a:xfrm>
            <a:prstGeom prst="roundRect">
              <a:avLst/>
            </a:prstGeom>
            <a:solidFill>
              <a:schemeClr val="accent1">
                <a:alpha val="76000"/>
              </a:schemeClr>
            </a:solid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uLnTx/>
                  <a:uFillTx/>
                  <a:latin typeface="Precisely"/>
                  <a:ea typeface="+mn-ea"/>
                  <a:cs typeface="Calibri" panose="020F0502020204030204" pitchFamily="34" charset="0"/>
                </a:rPr>
                <a:t>Sales org. extensions</a:t>
              </a:r>
            </a:p>
          </p:txBody>
        </p:sp>
        <p:cxnSp>
          <p:nvCxnSpPr>
            <p:cNvPr id="19" name="Connector: Elbow 18">
              <a:extLst>
                <a:ext uri="{FF2B5EF4-FFF2-40B4-BE49-F238E27FC236}">
                  <a16:creationId xmlns:a16="http://schemas.microsoft.com/office/drawing/2014/main" id="{7143F039-A7F1-41D5-8AE6-05968B1A26FE}"/>
                </a:ext>
              </a:extLst>
            </p:cNvPr>
            <p:cNvCxnSpPr>
              <a:cxnSpLocks/>
              <a:stCxn id="7" idx="2"/>
              <a:endCxn id="8" idx="0"/>
            </p:cNvCxnSpPr>
            <p:nvPr/>
          </p:nvCxnSpPr>
          <p:spPr>
            <a:xfrm rot="5400000">
              <a:off x="6584964" y="1571074"/>
              <a:ext cx="704146" cy="2518943"/>
            </a:xfrm>
            <a:prstGeom prst="bentConnector3">
              <a:avLst/>
            </a:prstGeom>
            <a:ln w="38100" cap="rnd" cmpd="sng">
              <a:solidFill>
                <a:schemeClr val="bg1"/>
              </a:solidFill>
              <a:prstDash val="solid"/>
              <a:headEnd w="med" len="lg"/>
              <a:tailEnd type="triangle"/>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61193FDB-D679-46A8-A805-8A816354BB27}"/>
                </a:ext>
              </a:extLst>
            </p:cNvPr>
            <p:cNvCxnSpPr>
              <a:cxnSpLocks/>
              <a:stCxn id="7" idx="2"/>
              <a:endCxn id="10" idx="0"/>
            </p:cNvCxnSpPr>
            <p:nvPr/>
          </p:nvCxnSpPr>
          <p:spPr>
            <a:xfrm rot="16200000" flipH="1">
              <a:off x="9166850" y="1508130"/>
              <a:ext cx="704146" cy="2644830"/>
            </a:xfrm>
            <a:prstGeom prst="bentConnector3">
              <a:avLst>
                <a:gd name="adj1" fmla="val 50000"/>
              </a:avLst>
            </a:prstGeom>
            <a:ln w="38100" cap="rnd" cmpd="sng">
              <a:solidFill>
                <a:schemeClr val="bg1"/>
              </a:solidFill>
              <a:prstDash val="solid"/>
              <a:headEnd w="med" len="lg"/>
              <a:tailEnd type="triangle"/>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07EFA2A7-C144-4FF4-8416-FB7F19FEEB72}"/>
                </a:ext>
              </a:extLst>
            </p:cNvPr>
            <p:cNvCxnSpPr>
              <a:cxnSpLocks/>
              <a:stCxn id="7" idx="2"/>
              <a:endCxn id="9" idx="0"/>
            </p:cNvCxnSpPr>
            <p:nvPr/>
          </p:nvCxnSpPr>
          <p:spPr>
            <a:xfrm rot="5400000">
              <a:off x="7844435" y="2830545"/>
              <a:ext cx="704146" cy="12700"/>
            </a:xfrm>
            <a:prstGeom prst="bentConnector3">
              <a:avLst>
                <a:gd name="adj1" fmla="val 50000"/>
              </a:avLst>
            </a:prstGeom>
            <a:ln w="38100" cap="rnd" cmpd="sng">
              <a:solidFill>
                <a:schemeClr val="bg1"/>
              </a:solidFill>
              <a:prstDash val="solid"/>
              <a:headEnd w="med" len="lg"/>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44FBD719-EF7D-47A5-9D18-72D328316618}"/>
                </a:ext>
              </a:extLst>
            </p:cNvPr>
            <p:cNvCxnSpPr>
              <a:cxnSpLocks/>
              <a:stCxn id="8" idx="2"/>
              <a:endCxn id="11" idx="0"/>
            </p:cNvCxnSpPr>
            <p:nvPr/>
          </p:nvCxnSpPr>
          <p:spPr>
            <a:xfrm rot="5400000">
              <a:off x="5054045" y="3896833"/>
              <a:ext cx="742247" cy="504794"/>
            </a:xfrm>
            <a:prstGeom prst="bentConnector3">
              <a:avLst>
                <a:gd name="adj1" fmla="val 50000"/>
              </a:avLst>
            </a:prstGeom>
            <a:ln w="38100" cap="rnd" cmpd="sng">
              <a:solidFill>
                <a:schemeClr val="bg1"/>
              </a:solidFill>
              <a:prstDash val="solid"/>
              <a:headEnd w="med" len="lg"/>
              <a:tailEnd type="triangle"/>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78A21C48-8ACA-4D98-B97B-FC0FF8D0DC6F}"/>
                </a:ext>
              </a:extLst>
            </p:cNvPr>
            <p:cNvCxnSpPr>
              <a:cxnSpLocks/>
              <a:stCxn id="8" idx="2"/>
              <a:endCxn id="12" idx="0"/>
            </p:cNvCxnSpPr>
            <p:nvPr/>
          </p:nvCxnSpPr>
          <p:spPr>
            <a:xfrm rot="16200000" flipH="1">
              <a:off x="5494368" y="3961302"/>
              <a:ext cx="742247" cy="375854"/>
            </a:xfrm>
            <a:prstGeom prst="bentConnector3">
              <a:avLst>
                <a:gd name="adj1" fmla="val 50000"/>
              </a:avLst>
            </a:prstGeom>
            <a:ln w="38100" cap="rnd" cmpd="sng">
              <a:solidFill>
                <a:schemeClr val="bg1"/>
              </a:solidFill>
              <a:prstDash val="solid"/>
              <a:headEnd w="med" len="lg"/>
              <a:tailEnd type="triangle"/>
            </a:ln>
          </p:spPr>
          <p:style>
            <a:lnRef idx="1">
              <a:schemeClr val="accent1"/>
            </a:lnRef>
            <a:fillRef idx="0">
              <a:schemeClr val="accent1"/>
            </a:fillRef>
            <a:effectRef idx="0">
              <a:schemeClr val="accent1"/>
            </a:effectRef>
            <a:fontRef idx="minor">
              <a:schemeClr val="tx1"/>
            </a:fontRef>
          </p:style>
        </p:cxnSp>
        <p:cxnSp>
          <p:nvCxnSpPr>
            <p:cNvPr id="24" name="Connector: Elbow 23">
              <a:extLst>
                <a:ext uri="{FF2B5EF4-FFF2-40B4-BE49-F238E27FC236}">
                  <a16:creationId xmlns:a16="http://schemas.microsoft.com/office/drawing/2014/main" id="{F976B2C5-9E95-4B2A-B525-C936D7E7CB97}"/>
                </a:ext>
              </a:extLst>
            </p:cNvPr>
            <p:cNvCxnSpPr>
              <a:cxnSpLocks/>
              <a:stCxn id="9" idx="2"/>
              <a:endCxn id="13" idx="0"/>
            </p:cNvCxnSpPr>
            <p:nvPr/>
          </p:nvCxnSpPr>
          <p:spPr>
            <a:xfrm rot="5400000">
              <a:off x="7194164" y="3518008"/>
              <a:ext cx="742247" cy="1262442"/>
            </a:xfrm>
            <a:prstGeom prst="bentConnector3">
              <a:avLst>
                <a:gd name="adj1" fmla="val 50000"/>
              </a:avLst>
            </a:prstGeom>
            <a:ln w="38100" cap="rnd" cmpd="sng">
              <a:solidFill>
                <a:schemeClr val="bg1"/>
              </a:solidFill>
              <a:prstDash val="solid"/>
              <a:headEnd w="med" len="lg"/>
              <a:tailEnd type="triangle"/>
            </a:ln>
          </p:spPr>
          <p:style>
            <a:lnRef idx="1">
              <a:schemeClr val="accent1"/>
            </a:lnRef>
            <a:fillRef idx="0">
              <a:schemeClr val="accent1"/>
            </a:fillRef>
            <a:effectRef idx="0">
              <a:schemeClr val="accent1"/>
            </a:effectRef>
            <a:fontRef idx="minor">
              <a:schemeClr val="tx1"/>
            </a:fontRef>
          </p:style>
        </p:cxnSp>
        <p:cxnSp>
          <p:nvCxnSpPr>
            <p:cNvPr id="25" name="Connector: Elbow 24">
              <a:extLst>
                <a:ext uri="{FF2B5EF4-FFF2-40B4-BE49-F238E27FC236}">
                  <a16:creationId xmlns:a16="http://schemas.microsoft.com/office/drawing/2014/main" id="{4F98EED2-13DA-48F5-AC21-4690CB86D9A8}"/>
                </a:ext>
              </a:extLst>
            </p:cNvPr>
            <p:cNvCxnSpPr>
              <a:cxnSpLocks/>
              <a:stCxn id="9" idx="2"/>
              <a:endCxn id="15" idx="0"/>
            </p:cNvCxnSpPr>
            <p:nvPr/>
          </p:nvCxnSpPr>
          <p:spPr>
            <a:xfrm rot="5400000">
              <a:off x="7634488" y="3958332"/>
              <a:ext cx="742247" cy="381795"/>
            </a:xfrm>
            <a:prstGeom prst="bentConnector3">
              <a:avLst>
                <a:gd name="adj1" fmla="val 50000"/>
              </a:avLst>
            </a:prstGeom>
            <a:ln w="38100" cap="rnd" cmpd="sng">
              <a:solidFill>
                <a:schemeClr val="bg1"/>
              </a:solidFill>
              <a:prstDash val="solid"/>
              <a:headEnd w="med" len="lg"/>
              <a:tailEnd type="triangle"/>
            </a:ln>
          </p:spPr>
          <p:style>
            <a:lnRef idx="1">
              <a:schemeClr val="accent1"/>
            </a:lnRef>
            <a:fillRef idx="0">
              <a:schemeClr val="accent1"/>
            </a:fillRef>
            <a:effectRef idx="0">
              <a:schemeClr val="accent1"/>
            </a:effectRef>
            <a:fontRef idx="minor">
              <a:schemeClr val="tx1"/>
            </a:fontRef>
          </p:style>
        </p:cxnSp>
        <p:cxnSp>
          <p:nvCxnSpPr>
            <p:cNvPr id="26" name="Connector: Elbow 25">
              <a:extLst>
                <a:ext uri="{FF2B5EF4-FFF2-40B4-BE49-F238E27FC236}">
                  <a16:creationId xmlns:a16="http://schemas.microsoft.com/office/drawing/2014/main" id="{FDAE0E12-31F4-48EC-A2BA-2F7B8FD7159E}"/>
                </a:ext>
              </a:extLst>
            </p:cNvPr>
            <p:cNvCxnSpPr>
              <a:cxnSpLocks/>
              <a:stCxn id="9" idx="2"/>
              <a:endCxn id="14" idx="0"/>
            </p:cNvCxnSpPr>
            <p:nvPr/>
          </p:nvCxnSpPr>
          <p:spPr>
            <a:xfrm rot="16200000" flipH="1">
              <a:off x="8074811" y="3899802"/>
              <a:ext cx="742247" cy="498852"/>
            </a:xfrm>
            <a:prstGeom prst="bentConnector3">
              <a:avLst>
                <a:gd name="adj1" fmla="val 50000"/>
              </a:avLst>
            </a:prstGeom>
            <a:ln w="38100" cap="rnd" cmpd="sng">
              <a:solidFill>
                <a:schemeClr val="bg1"/>
              </a:solidFill>
              <a:prstDash val="solid"/>
              <a:headEnd w="med" len="lg"/>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CB500B05-9D58-48AD-8B71-00506A2DE57C}"/>
                </a:ext>
              </a:extLst>
            </p:cNvPr>
            <p:cNvCxnSpPr>
              <a:cxnSpLocks/>
              <a:stCxn id="9" idx="2"/>
              <a:endCxn id="16" idx="0"/>
            </p:cNvCxnSpPr>
            <p:nvPr/>
          </p:nvCxnSpPr>
          <p:spPr>
            <a:xfrm rot="16200000" flipH="1">
              <a:off x="8515134" y="3459479"/>
              <a:ext cx="742247" cy="1379500"/>
            </a:xfrm>
            <a:prstGeom prst="bentConnector3">
              <a:avLst>
                <a:gd name="adj1" fmla="val 50000"/>
              </a:avLst>
            </a:prstGeom>
            <a:ln w="38100" cap="rnd" cmpd="sng">
              <a:solidFill>
                <a:schemeClr val="bg1"/>
              </a:solidFill>
              <a:prstDash val="solid"/>
              <a:headEnd w="med" len="lg"/>
              <a:tailEnd type="triangle"/>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6706468A-892A-4429-BD95-662DA49F1B55}"/>
                </a:ext>
              </a:extLst>
            </p:cNvPr>
            <p:cNvCxnSpPr>
              <a:cxnSpLocks/>
              <a:stCxn id="10" idx="2"/>
              <a:endCxn id="18" idx="0"/>
            </p:cNvCxnSpPr>
            <p:nvPr/>
          </p:nvCxnSpPr>
          <p:spPr>
            <a:xfrm rot="16200000" flipH="1">
              <a:off x="10718196" y="3901248"/>
              <a:ext cx="742247" cy="495962"/>
            </a:xfrm>
            <a:prstGeom prst="bentConnector3">
              <a:avLst>
                <a:gd name="adj1" fmla="val 50000"/>
              </a:avLst>
            </a:prstGeom>
            <a:ln w="38100" cap="rnd" cmpd="sng">
              <a:solidFill>
                <a:schemeClr val="bg1"/>
              </a:solidFill>
              <a:prstDash val="solid"/>
              <a:headEnd w="med" len="lg"/>
              <a:tailEnd type="triangle"/>
            </a:ln>
          </p:spPr>
          <p:style>
            <a:lnRef idx="1">
              <a:schemeClr val="accent1"/>
            </a:lnRef>
            <a:fillRef idx="0">
              <a:schemeClr val="accent1"/>
            </a:fillRef>
            <a:effectRef idx="0">
              <a:schemeClr val="accent1"/>
            </a:effectRef>
            <a:fontRef idx="minor">
              <a:schemeClr val="tx1"/>
            </a:fontRef>
          </p:style>
        </p:cxnSp>
        <p:cxnSp>
          <p:nvCxnSpPr>
            <p:cNvPr id="29" name="Connector: Elbow 28">
              <a:extLst>
                <a:ext uri="{FF2B5EF4-FFF2-40B4-BE49-F238E27FC236}">
                  <a16:creationId xmlns:a16="http://schemas.microsoft.com/office/drawing/2014/main" id="{3F72AF5C-18DD-4777-9600-C052C45B0CAA}"/>
                </a:ext>
              </a:extLst>
            </p:cNvPr>
            <p:cNvCxnSpPr>
              <a:cxnSpLocks/>
              <a:stCxn id="10" idx="2"/>
              <a:endCxn id="17" idx="0"/>
            </p:cNvCxnSpPr>
            <p:nvPr/>
          </p:nvCxnSpPr>
          <p:spPr>
            <a:xfrm rot="5400000">
              <a:off x="10277874" y="3956888"/>
              <a:ext cx="742247" cy="384683"/>
            </a:xfrm>
            <a:prstGeom prst="bentConnector3">
              <a:avLst>
                <a:gd name="adj1" fmla="val 50000"/>
              </a:avLst>
            </a:prstGeom>
            <a:ln w="38100" cap="rnd" cmpd="sng">
              <a:solidFill>
                <a:schemeClr val="bg1"/>
              </a:solidFill>
              <a:prstDash val="solid"/>
              <a:headEnd w="med" len="lg"/>
              <a:tailEnd type="triangle"/>
            </a:ln>
          </p:spPr>
          <p:style>
            <a:lnRef idx="1">
              <a:schemeClr val="accent1"/>
            </a:lnRef>
            <a:fillRef idx="0">
              <a:schemeClr val="accent1"/>
            </a:fillRef>
            <a:effectRef idx="0">
              <a:schemeClr val="accent1"/>
            </a:effectRef>
            <a:fontRef idx="minor">
              <a:schemeClr val="tx1"/>
            </a:fontRef>
          </p:style>
        </p:cxnSp>
      </p:grpSp>
      <p:sp>
        <p:nvSpPr>
          <p:cNvPr id="4" name="Rectangle 3">
            <a:extLst>
              <a:ext uri="{FF2B5EF4-FFF2-40B4-BE49-F238E27FC236}">
                <a16:creationId xmlns:a16="http://schemas.microsoft.com/office/drawing/2014/main" id="{61ADD8F0-6BC5-4710-8FAA-267E8F1B0158}"/>
              </a:ext>
            </a:extLst>
          </p:cNvPr>
          <p:cNvSpPr/>
          <p:nvPr/>
        </p:nvSpPr>
        <p:spPr>
          <a:xfrm>
            <a:off x="593950" y="450291"/>
            <a:ext cx="5393288" cy="2052303"/>
          </a:xfrm>
          <a:prstGeom prst="rect">
            <a:avLst/>
          </a:prstGeom>
          <a:noFill/>
        </p:spPr>
        <p:txBody>
          <a:bodyPr wrap="square" anchor="ctr">
            <a:noAutofit/>
          </a:bodyPr>
          <a:lstStyle/>
          <a:p>
            <a:pPr marL="0" marR="0" lvl="0" indent="0" algn="l" defTabSz="914400" rtl="0" eaLnBrk="1" fontAlgn="auto" latinLnBrk="0" hangingPunct="1">
              <a:lnSpc>
                <a:spcPts val="4200"/>
              </a:lnSpc>
              <a:spcBef>
                <a:spcPts val="0"/>
              </a:spcBef>
              <a:spcAft>
                <a:spcPts val="0"/>
              </a:spcAft>
              <a:buClrTx/>
              <a:buSzTx/>
              <a:buFontTx/>
              <a:buNone/>
              <a:tabLst/>
              <a:defRPr/>
            </a:pPr>
            <a:r>
              <a:rPr kumimoji="0" lang="en-US" sz="4000" i="0" u="none" strike="noStrike" kern="1200" cap="none" spc="0" normalizeH="0" baseline="0" noProof="0" dirty="0">
                <a:ln>
                  <a:noFill/>
                </a:ln>
                <a:solidFill>
                  <a:srgbClr val="FFFFFF"/>
                </a:solidFill>
                <a:effectLst/>
                <a:uLnTx/>
                <a:uFillTx/>
                <a:latin typeface="Precisely Bold" panose="00000800000000000000" pitchFamily="50" charset="0"/>
                <a:cs typeface="Calibri" panose="020F0502020204030204" pitchFamily="34" charset="0"/>
              </a:rPr>
              <a:t>Use </a:t>
            </a:r>
            <a:r>
              <a:rPr kumimoji="0" lang="en-US" sz="4000" i="0" u="none" strike="noStrike" kern="1200" cap="none" spc="0" normalizeH="0" baseline="0" noProof="0" dirty="0">
                <a:ln>
                  <a:noFill/>
                </a:ln>
                <a:solidFill>
                  <a:schemeClr val="accent3"/>
                </a:solidFill>
                <a:effectLst/>
                <a:uLnTx/>
                <a:uFillTx/>
                <a:latin typeface="Precisely Bold" panose="00000800000000000000" pitchFamily="50" charset="0"/>
                <a:cs typeface="Calibri" panose="020F0502020204030204" pitchFamily="34" charset="0"/>
              </a:rPr>
              <a:t>one solution </a:t>
            </a:r>
            <a:br>
              <a:rPr kumimoji="0" lang="en-US" sz="4000" i="0" u="none" strike="noStrike" kern="1200" cap="none" spc="0" normalizeH="0" baseline="0" noProof="0" dirty="0">
                <a:ln>
                  <a:noFill/>
                </a:ln>
                <a:solidFill>
                  <a:srgbClr val="DAADFF"/>
                </a:solidFill>
                <a:effectLst/>
                <a:uLnTx/>
                <a:uFillTx/>
                <a:latin typeface="Precisely Bold" panose="00000800000000000000" pitchFamily="50" charset="0"/>
                <a:cs typeface="Calibri" panose="020F0502020204030204" pitchFamily="34" charset="0"/>
              </a:rPr>
            </a:br>
            <a:r>
              <a:rPr kumimoji="0" lang="en-US" sz="4000" i="0" u="none" strike="noStrike" kern="1200" cap="none" spc="0" normalizeH="0" baseline="0" noProof="0" dirty="0">
                <a:ln>
                  <a:noFill/>
                </a:ln>
                <a:solidFill>
                  <a:prstClr val="white"/>
                </a:solidFill>
                <a:effectLst/>
                <a:uLnTx/>
                <a:uFillTx/>
                <a:latin typeface="Precisely Bold" panose="00000800000000000000" pitchFamily="50" charset="0"/>
                <a:cs typeface="Calibri" panose="020F0502020204030204" pitchFamily="34" charset="0"/>
              </a:rPr>
              <a:t>for all your product launch types</a:t>
            </a:r>
          </a:p>
        </p:txBody>
      </p:sp>
    </p:spTree>
    <p:extLst>
      <p:ext uri="{BB962C8B-B14F-4D97-AF65-F5344CB8AC3E}">
        <p14:creationId xmlns:p14="http://schemas.microsoft.com/office/powerpoint/2010/main" val="354359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E6A296A-2117-3A44-BA04-B57F179CE306}"/>
              </a:ext>
            </a:extLst>
          </p:cNvPr>
          <p:cNvSpPr/>
          <p:nvPr/>
        </p:nvSpPr>
        <p:spPr>
          <a:xfrm>
            <a:off x="0" y="-1"/>
            <a:ext cx="12192000" cy="6018835"/>
          </a:xfrm>
          <a:prstGeom prst="rect">
            <a:avLst/>
          </a:prstGeom>
          <a:gradFill>
            <a:gsLst>
              <a:gs pos="10000">
                <a:schemeClr val="accent1"/>
              </a:gs>
              <a:gs pos="84000">
                <a:schemeClr val="accent1">
                  <a:lumMod val="0"/>
                  <a:alpha val="6000"/>
                </a:schemeClr>
              </a:gs>
              <a:gs pos="42000">
                <a:schemeClr val="accent2">
                  <a:alpha val="36000"/>
                </a:schemeClr>
              </a:gs>
            </a:gsLst>
            <a:lin ang="27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recisely"/>
              <a:ea typeface="+mn-ea"/>
              <a:cs typeface="+mn-cs"/>
            </a:endParaRPr>
          </a:p>
        </p:txBody>
      </p:sp>
      <p:sp>
        <p:nvSpPr>
          <p:cNvPr id="37" name="Content Placeholder 4">
            <a:extLst>
              <a:ext uri="{FF2B5EF4-FFF2-40B4-BE49-F238E27FC236}">
                <a16:creationId xmlns:a16="http://schemas.microsoft.com/office/drawing/2014/main" id="{F741E771-4403-B048-BC60-064D99354099}"/>
              </a:ext>
            </a:extLst>
          </p:cNvPr>
          <p:cNvSpPr txBox="1">
            <a:spLocks/>
          </p:cNvSpPr>
          <p:nvPr/>
        </p:nvSpPr>
        <p:spPr>
          <a:xfrm>
            <a:off x="761595" y="2827480"/>
            <a:ext cx="3836532" cy="2945031"/>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3200" kern="1200">
                <a:solidFill>
                  <a:schemeClr val="bg1"/>
                </a:solidFill>
                <a:latin typeface="Calibri" panose="020F0502020204030204" pitchFamily="34" charset="0"/>
                <a:ea typeface="+mn-ea"/>
                <a:cs typeface="Microsoft Sans Serif" panose="020B0604020202020204" pitchFamily="34" charset="0"/>
              </a:defRPr>
            </a:lvl1pPr>
            <a:lvl2pPr marL="457200" indent="0" algn="l" defTabSz="914400" rtl="0" eaLnBrk="1" latinLnBrk="0" hangingPunct="1">
              <a:spcBef>
                <a:spcPct val="20000"/>
              </a:spcBef>
              <a:buFont typeface="Arial" pitchFamily="34" charset="0"/>
              <a:buNone/>
              <a:defRPr sz="2800" kern="1200">
                <a:solidFill>
                  <a:schemeClr val="bg1"/>
                </a:solidFill>
                <a:latin typeface="Calibri" panose="020F0502020204030204" pitchFamily="34" charset="0"/>
                <a:ea typeface="+mn-ea"/>
                <a:cs typeface="Microsoft Sans Serif" panose="020B0604020202020204" pitchFamily="34" charset="0"/>
              </a:defRPr>
            </a:lvl2pPr>
            <a:lvl3pPr marL="914400" indent="0" algn="l" defTabSz="914400" rtl="0" eaLnBrk="1" latinLnBrk="0" hangingPunct="1">
              <a:spcBef>
                <a:spcPct val="20000"/>
              </a:spcBef>
              <a:buFont typeface="Arial" pitchFamily="34" charset="0"/>
              <a:buNone/>
              <a:defRPr sz="2400" kern="1200">
                <a:solidFill>
                  <a:schemeClr val="bg1"/>
                </a:solidFill>
                <a:latin typeface="Calibri" panose="020F0502020204030204" pitchFamily="34" charset="0"/>
                <a:ea typeface="+mn-ea"/>
                <a:cs typeface="Microsoft Sans Serif" panose="020B0604020202020204" pitchFamily="34" charset="0"/>
              </a:defRPr>
            </a:lvl3pPr>
            <a:lvl4pPr marL="1371600" indent="0" algn="l" defTabSz="914400" rtl="0" eaLnBrk="1" latinLnBrk="0" hangingPunct="1">
              <a:spcBef>
                <a:spcPct val="20000"/>
              </a:spcBef>
              <a:buFont typeface="Arial" pitchFamily="34" charset="0"/>
              <a:buNone/>
              <a:defRPr sz="2000" kern="1200">
                <a:solidFill>
                  <a:schemeClr val="bg1"/>
                </a:solidFill>
                <a:latin typeface="Calibri" panose="020F0502020204030204" pitchFamily="34" charset="0"/>
                <a:ea typeface="+mn-ea"/>
                <a:cs typeface="Microsoft Sans Serif" panose="020B0604020202020204" pitchFamily="34" charset="0"/>
              </a:defRPr>
            </a:lvl4pPr>
            <a:lvl5pPr marL="1828800" indent="0" algn="l" defTabSz="914400" rtl="0" eaLnBrk="1" latinLnBrk="0" hangingPunct="1">
              <a:spcBef>
                <a:spcPct val="20000"/>
              </a:spcBef>
              <a:buFont typeface="Arial" pitchFamily="34" charset="0"/>
              <a:buNone/>
              <a:defRPr sz="2000" kern="1200">
                <a:solidFill>
                  <a:schemeClr val="bg1"/>
                </a:solidFill>
                <a:latin typeface="Calibri" panose="020F0502020204030204" pitchFamily="34" charset="0"/>
                <a:ea typeface="+mn-ea"/>
                <a:cs typeface="Microsoft Sans Serif"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7013" marR="0" lvl="0" indent="-227013" algn="l" defTabSz="914400" rtl="0" eaLnBrk="1" fontAlgn="auto" latinLnBrk="0" hangingPunct="1">
              <a:lnSpc>
                <a:spcPct val="100000"/>
              </a:lnSpc>
              <a:spcBef>
                <a:spcPts val="0"/>
              </a:spcBef>
              <a:spcAft>
                <a:spcPts val="1200"/>
              </a:spcAft>
              <a:buClrTx/>
              <a:buSzPct val="100000"/>
              <a:buFont typeface="Arial" pitchFamily="34" charset="0"/>
              <a:buChar char="•"/>
              <a:tabLst/>
              <a:defRPr/>
            </a:pPr>
            <a:r>
              <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icrosoft Sans Serif" panose="020B0604020202020204" pitchFamily="34" charset="0"/>
              </a:rPr>
              <a:t>Automate complex multi-layered processes</a:t>
            </a:r>
          </a:p>
          <a:p>
            <a:pPr marL="227013" marR="0" lvl="0" indent="-227013" algn="l" defTabSz="914400" rtl="0" eaLnBrk="1" fontAlgn="auto" latinLnBrk="0" hangingPunct="1">
              <a:lnSpc>
                <a:spcPct val="100000"/>
              </a:lnSpc>
              <a:spcBef>
                <a:spcPts val="0"/>
              </a:spcBef>
              <a:spcAft>
                <a:spcPts val="1200"/>
              </a:spcAft>
              <a:buClrTx/>
              <a:buSzPct val="100000"/>
              <a:buFont typeface="Arial" pitchFamily="34" charset="0"/>
              <a:buChar char="•"/>
              <a:tabLst/>
              <a:defRPr/>
            </a:pPr>
            <a:r>
              <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icrosoft Sans Serif" panose="020B0604020202020204" pitchFamily="34" charset="0"/>
              </a:rPr>
              <a:t>Streamline data collection across data objects and business units</a:t>
            </a:r>
          </a:p>
          <a:p>
            <a:pPr marL="227013" marR="0" lvl="0" indent="-227013" algn="l" defTabSz="914400" rtl="0" eaLnBrk="1" fontAlgn="auto" latinLnBrk="0" hangingPunct="1">
              <a:lnSpc>
                <a:spcPct val="100000"/>
              </a:lnSpc>
              <a:spcBef>
                <a:spcPts val="0"/>
              </a:spcBef>
              <a:spcAft>
                <a:spcPts val="1200"/>
              </a:spcAft>
              <a:buClrTx/>
              <a:buSzPct val="100000"/>
              <a:buFont typeface="Arial" pitchFamily="34" charset="0"/>
              <a:buChar char="•"/>
              <a:tabLst/>
              <a:defRPr/>
            </a:pPr>
            <a:r>
              <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icrosoft Sans Serif" panose="020B0604020202020204" pitchFamily="34" charset="0"/>
              </a:rPr>
              <a:t>Handle centralized and decentralized data in one solution</a:t>
            </a:r>
            <a:endParaRPr kumimoji="0" lang="en-US" sz="1800" b="0" i="0" u="none" strike="noStrike" kern="1200" cap="none" spc="0" normalizeH="0" baseline="0" noProof="0" dirty="0">
              <a:ln>
                <a:noFill/>
              </a:ln>
              <a:solidFill>
                <a:prstClr val="white"/>
              </a:solidFill>
              <a:effectLst/>
              <a:uLnTx/>
              <a:uFillTx/>
              <a:latin typeface="Calibri" panose="020F0502020204030204" pitchFamily="34" charset="0"/>
              <a:ea typeface="+mn-ea"/>
              <a:cs typeface="Microsoft Sans Serif" panose="020B0604020202020204" pitchFamily="34" charset="0"/>
            </a:endParaRPr>
          </a:p>
        </p:txBody>
      </p:sp>
      <p:sp>
        <p:nvSpPr>
          <p:cNvPr id="38" name="Title 3">
            <a:extLst>
              <a:ext uri="{FF2B5EF4-FFF2-40B4-BE49-F238E27FC236}">
                <a16:creationId xmlns:a16="http://schemas.microsoft.com/office/drawing/2014/main" id="{4257878F-8321-D74B-8F92-13F1DDEFE38E}"/>
              </a:ext>
            </a:extLst>
          </p:cNvPr>
          <p:cNvSpPr txBox="1">
            <a:spLocks/>
          </p:cNvSpPr>
          <p:nvPr/>
        </p:nvSpPr>
        <p:spPr>
          <a:xfrm>
            <a:off x="761594" y="2218476"/>
            <a:ext cx="5037039" cy="474778"/>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a:solidFill>
                  <a:srgbClr val="24BFC7"/>
                </a:solidFill>
                <a:latin typeface="Calibri" panose="020F0502020204030204" pitchFamily="34" charset="0"/>
                <a:ea typeface="+mj-ea"/>
                <a:cs typeface="Microsoft Sans Serif"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bg1"/>
                </a:solidFill>
                <a:effectLst/>
                <a:uLnTx/>
                <a:uFillTx/>
                <a:latin typeface="Calibri" panose="020F0502020204030204" pitchFamily="34" charset="0"/>
                <a:ea typeface="+mj-ea"/>
                <a:cs typeface="Microsoft Sans Serif" panose="020B0604020202020204" pitchFamily="34" charset="0"/>
              </a:rPr>
              <a:t>Dynamic process linking</a:t>
            </a:r>
            <a:endParaRPr kumimoji="0" lang="en-US" sz="3600" b="1" i="0" u="none" strike="noStrike" kern="1200" cap="none" spc="0" normalizeH="0" baseline="0" noProof="0" dirty="0">
              <a:ln>
                <a:noFill/>
              </a:ln>
              <a:solidFill>
                <a:schemeClr val="bg1"/>
              </a:solidFill>
              <a:effectLst/>
              <a:uLnTx/>
              <a:uFillTx/>
              <a:latin typeface="Calibri" panose="020F0502020204030204" pitchFamily="34" charset="0"/>
              <a:ea typeface="+mj-ea"/>
              <a:cs typeface="Microsoft Sans Serif" panose="020B0604020202020204" pitchFamily="34" charset="0"/>
            </a:endParaRPr>
          </a:p>
        </p:txBody>
      </p:sp>
      <p:graphicFrame>
        <p:nvGraphicFramePr>
          <p:cNvPr id="39" name="Diagram 38">
            <a:extLst>
              <a:ext uri="{FF2B5EF4-FFF2-40B4-BE49-F238E27FC236}">
                <a16:creationId xmlns:a16="http://schemas.microsoft.com/office/drawing/2014/main" id="{60C7532B-0D61-BD48-A510-0F0F0FF796F6}"/>
              </a:ext>
            </a:extLst>
          </p:cNvPr>
          <p:cNvGraphicFramePr/>
          <p:nvPr>
            <p:extLst>
              <p:ext uri="{D42A27DB-BD31-4B8C-83A1-F6EECF244321}">
                <p14:modId xmlns:p14="http://schemas.microsoft.com/office/powerpoint/2010/main" val="1141163406"/>
              </p:ext>
            </p:extLst>
          </p:nvPr>
        </p:nvGraphicFramePr>
        <p:xfrm>
          <a:off x="5373190" y="589752"/>
          <a:ext cx="5455516" cy="473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0" name="Title 3">
            <a:extLst>
              <a:ext uri="{FF2B5EF4-FFF2-40B4-BE49-F238E27FC236}">
                <a16:creationId xmlns:a16="http://schemas.microsoft.com/office/drawing/2014/main" id="{E974DF11-F3DB-0E40-AE54-F35B98C1DD6E}"/>
              </a:ext>
            </a:extLst>
          </p:cNvPr>
          <p:cNvSpPr txBox="1">
            <a:spLocks/>
          </p:cNvSpPr>
          <p:nvPr/>
        </p:nvSpPr>
        <p:spPr>
          <a:xfrm>
            <a:off x="761594" y="882351"/>
            <a:ext cx="4168625" cy="1043526"/>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b="1" kern="1200">
                <a:solidFill>
                  <a:srgbClr val="24BFC7"/>
                </a:solidFill>
                <a:latin typeface="Calibri" panose="020F0502020204030204" pitchFamily="34" charset="0"/>
                <a:ea typeface="+mj-ea"/>
                <a:cs typeface="Microsoft Sans Serif"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panose="020F0502020204030204" pitchFamily="34" charset="0"/>
                <a:ea typeface="+mj-ea"/>
                <a:cs typeface="Microsoft Sans Serif" panose="020B0604020202020204" pitchFamily="34" charset="0"/>
              </a:rPr>
              <a:t>Streamline complex processes</a:t>
            </a:r>
          </a:p>
        </p:txBody>
      </p:sp>
      <p:sp>
        <p:nvSpPr>
          <p:cNvPr id="41" name="TextBox 40">
            <a:extLst>
              <a:ext uri="{FF2B5EF4-FFF2-40B4-BE49-F238E27FC236}">
                <a16:creationId xmlns:a16="http://schemas.microsoft.com/office/drawing/2014/main" id="{3B0ED934-1516-6D45-A37D-AA92AED87718}"/>
              </a:ext>
            </a:extLst>
          </p:cNvPr>
          <p:cNvSpPr txBox="1"/>
          <p:nvPr/>
        </p:nvSpPr>
        <p:spPr>
          <a:xfrm>
            <a:off x="8137044" y="1338746"/>
            <a:ext cx="1838659" cy="338554"/>
          </a:xfrm>
          <a:prstGeom prst="rect">
            <a:avLst/>
          </a:prstGeom>
          <a:noFill/>
        </p:spPr>
        <p:txBody>
          <a:bodyPr wrap="square" rtlCol="0">
            <a:spAutoFit/>
          </a:bodyPr>
          <a:lstStyle/>
          <a:p>
            <a:pPr>
              <a:defRPr/>
            </a:pPr>
            <a:r>
              <a:rPr lang="en-US" sz="1600" dirty="0">
                <a:solidFill>
                  <a:prstClr val="white"/>
                </a:solidFill>
                <a:latin typeface="Calibri" panose="020F0502020204030204" pitchFamily="34" charset="0"/>
                <a:cs typeface="Microsoft Sans Serif" panose="020B0604020202020204" pitchFamily="34" charset="0"/>
              </a:rPr>
              <a:t>Collect global data </a:t>
            </a:r>
          </a:p>
        </p:txBody>
      </p:sp>
      <p:sp>
        <p:nvSpPr>
          <p:cNvPr id="42" name="TextBox 41">
            <a:extLst>
              <a:ext uri="{FF2B5EF4-FFF2-40B4-BE49-F238E27FC236}">
                <a16:creationId xmlns:a16="http://schemas.microsoft.com/office/drawing/2014/main" id="{E5DE3739-73B5-7045-8BD3-E0EFCA74346F}"/>
              </a:ext>
            </a:extLst>
          </p:cNvPr>
          <p:cNvSpPr txBox="1"/>
          <p:nvPr/>
        </p:nvSpPr>
        <p:spPr>
          <a:xfrm>
            <a:off x="10561263" y="3118900"/>
            <a:ext cx="1560277" cy="584775"/>
          </a:xfrm>
          <a:prstGeom prst="rect">
            <a:avLst/>
          </a:prstGeom>
          <a:noFill/>
        </p:spPr>
        <p:txBody>
          <a:bodyPr wrap="square" rtlCol="0">
            <a:spAutoFit/>
          </a:bodyPr>
          <a:lstStyle/>
          <a:p>
            <a:pPr>
              <a:defRPr/>
            </a:pPr>
            <a:r>
              <a:rPr lang="en-US" sz="1600" dirty="0">
                <a:solidFill>
                  <a:prstClr val="white"/>
                </a:solidFill>
                <a:latin typeface="Calibri" panose="020F0502020204030204" pitchFamily="34" charset="0"/>
                <a:cs typeface="Microsoft Sans Serif" panose="020B0604020202020204" pitchFamily="34" charset="0"/>
              </a:rPr>
              <a:t>Collect plant-specific data</a:t>
            </a:r>
          </a:p>
        </p:txBody>
      </p:sp>
      <p:sp>
        <p:nvSpPr>
          <p:cNvPr id="43" name="Right Brace 42">
            <a:extLst>
              <a:ext uri="{FF2B5EF4-FFF2-40B4-BE49-F238E27FC236}">
                <a16:creationId xmlns:a16="http://schemas.microsoft.com/office/drawing/2014/main" id="{A887ABCF-C3FE-8B4A-A86A-B1708A1919A3}"/>
              </a:ext>
            </a:extLst>
          </p:cNvPr>
          <p:cNvSpPr/>
          <p:nvPr/>
        </p:nvSpPr>
        <p:spPr>
          <a:xfrm>
            <a:off x="10133544" y="2048916"/>
            <a:ext cx="326861" cy="2960445"/>
          </a:xfrm>
          <a:prstGeom prst="rightBrace">
            <a:avLst/>
          </a:prstGeom>
          <a:noFill/>
          <a:ln w="38100" cap="rnd" cmpd="sng" algn="ctr">
            <a:solidFill>
              <a:sysClr val="window" lastClr="FFFFFF"/>
            </a:solidFill>
            <a:prstDash val="solid"/>
            <a:headEnd w="med" len="lg"/>
            <a:tailEnd type="none" w="lg" len="me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292B3D"/>
              </a:solidFill>
              <a:effectLst/>
              <a:uLnTx/>
              <a:uFillTx/>
              <a:latin typeface="Gill Sans MT"/>
              <a:ea typeface="+mn-ea"/>
              <a:cs typeface="+mn-cs"/>
            </a:endParaRPr>
          </a:p>
        </p:txBody>
      </p:sp>
    </p:spTree>
    <p:extLst>
      <p:ext uri="{BB962C8B-B14F-4D97-AF65-F5344CB8AC3E}">
        <p14:creationId xmlns:p14="http://schemas.microsoft.com/office/powerpoint/2010/main" val="248187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9">
            <a:extLst>
              <a:ext uri="{FF2B5EF4-FFF2-40B4-BE49-F238E27FC236}">
                <a16:creationId xmlns:a16="http://schemas.microsoft.com/office/drawing/2014/main" id="{215B516F-8CCF-4084-94EA-7D4A911950D5}"/>
              </a:ext>
            </a:extLst>
          </p:cNvPr>
          <p:cNvSpPr>
            <a:spLocks/>
          </p:cNvSpPr>
          <p:nvPr/>
        </p:nvSpPr>
        <p:spPr bwMode="auto">
          <a:xfrm>
            <a:off x="8111182" y="5015147"/>
            <a:ext cx="1415415" cy="784225"/>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solidFill>
            <a:schemeClr val="accent1"/>
          </a:solidFill>
          <a:ln w="28575">
            <a:solidFill>
              <a:schemeClr val="bg1"/>
            </a:solidFill>
            <a:prstDash val="solid"/>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Precisely"/>
                <a:ea typeface="+mn-ea"/>
                <a:cs typeface="Calibri" panose="020F0502020204030204" pitchFamily="34" charset="0"/>
              </a:rPr>
              <a:t>Key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Precisely"/>
                <a:ea typeface="+mn-ea"/>
                <a:cs typeface="Calibri" panose="020F0502020204030204" pitchFamily="34" charset="0"/>
              </a:rPr>
              <a:t>Master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Precisely"/>
                <a:ea typeface="+mn-ea"/>
                <a:cs typeface="Calibri" panose="020F0502020204030204" pitchFamily="34" charset="0"/>
              </a:rPr>
              <a:t>Data </a:t>
            </a:r>
            <a:endParaRPr kumimoji="0" lang="en-GB" sz="800" b="0" i="0" u="none" strike="noStrike" kern="1200" cap="none" spc="0" normalizeH="0" baseline="0" noProof="0" dirty="0">
              <a:ln>
                <a:noFill/>
              </a:ln>
              <a:solidFill>
                <a:prstClr val="white"/>
              </a:solidFill>
              <a:effectLst/>
              <a:uLnTx/>
              <a:uFillTx/>
              <a:latin typeface="Precisely"/>
              <a:ea typeface="+mn-ea"/>
              <a:cs typeface="Calibri" panose="020F0502020204030204" pitchFamily="34" charset="0"/>
            </a:endParaRPr>
          </a:p>
        </p:txBody>
      </p:sp>
      <p:sp>
        <p:nvSpPr>
          <p:cNvPr id="31" name="Freeform 9">
            <a:extLst>
              <a:ext uri="{FF2B5EF4-FFF2-40B4-BE49-F238E27FC236}">
                <a16:creationId xmlns:a16="http://schemas.microsoft.com/office/drawing/2014/main" id="{3F897C72-A97A-40CF-8956-FBE401704073}"/>
              </a:ext>
            </a:extLst>
          </p:cNvPr>
          <p:cNvSpPr>
            <a:spLocks/>
          </p:cNvSpPr>
          <p:nvPr/>
        </p:nvSpPr>
        <p:spPr bwMode="auto">
          <a:xfrm>
            <a:off x="9879547" y="5015148"/>
            <a:ext cx="1415415" cy="784225"/>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solidFill>
            <a:schemeClr val="accent3"/>
          </a:solidFill>
          <a:ln w="28575">
            <a:solidFill>
              <a:schemeClr val="bg1"/>
            </a:solidFill>
            <a:prstDash val="solid"/>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Precisely"/>
                <a:ea typeface="+mn-ea"/>
                <a:cs typeface="Calibri" panose="020F0502020204030204" pitchFamily="34" charset="0"/>
              </a:rPr>
              <a:t>Supporting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white"/>
                </a:solidFill>
                <a:effectLst/>
                <a:uLnTx/>
                <a:uFillTx/>
                <a:latin typeface="Precisely"/>
                <a:ea typeface="+mn-ea"/>
                <a:cs typeface="Calibri" panose="020F0502020204030204" pitchFamily="34" charset="0"/>
              </a:rPr>
              <a:t>objects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0" normalizeH="0" baseline="0" noProof="0">
              <a:ln>
                <a:noFill/>
              </a:ln>
              <a:solidFill>
                <a:prstClr val="white"/>
              </a:solidFill>
              <a:effectLst/>
              <a:uLnTx/>
              <a:uFillTx/>
              <a:latin typeface="Precisely"/>
              <a:ea typeface="+mn-ea"/>
              <a:cs typeface="Calibri" panose="020F0502020204030204" pitchFamily="34" charset="0"/>
            </a:endParaRPr>
          </a:p>
        </p:txBody>
      </p:sp>
      <p:grpSp>
        <p:nvGrpSpPr>
          <p:cNvPr id="32" name="Group 31">
            <a:extLst>
              <a:ext uri="{FF2B5EF4-FFF2-40B4-BE49-F238E27FC236}">
                <a16:creationId xmlns:a16="http://schemas.microsoft.com/office/drawing/2014/main" id="{C329808D-D294-4D18-9ECF-3D37167AEEF2}"/>
              </a:ext>
            </a:extLst>
          </p:cNvPr>
          <p:cNvGrpSpPr/>
          <p:nvPr/>
        </p:nvGrpSpPr>
        <p:grpSpPr>
          <a:xfrm>
            <a:off x="897038" y="1676614"/>
            <a:ext cx="6267832" cy="3730647"/>
            <a:chOff x="1830918" y="1501277"/>
            <a:chExt cx="7924393" cy="4725411"/>
          </a:xfrm>
        </p:grpSpPr>
        <p:sp>
          <p:nvSpPr>
            <p:cNvPr id="33" name="Freeform 6">
              <a:extLst>
                <a:ext uri="{FF2B5EF4-FFF2-40B4-BE49-F238E27FC236}">
                  <a16:creationId xmlns:a16="http://schemas.microsoft.com/office/drawing/2014/main" id="{77D3D89E-9ECB-422D-84A9-CF0F3392B012}"/>
                </a:ext>
              </a:extLst>
            </p:cNvPr>
            <p:cNvSpPr>
              <a:spLocks/>
            </p:cNvSpPr>
            <p:nvPr/>
          </p:nvSpPr>
          <p:spPr bwMode="auto">
            <a:xfrm>
              <a:off x="8183686" y="2772289"/>
              <a:ext cx="1571625" cy="1881187"/>
            </a:xfrm>
            <a:custGeom>
              <a:avLst/>
              <a:gdLst>
                <a:gd name="T0" fmla="*/ 1085 w 1979"/>
                <a:gd name="T1" fmla="*/ 386 h 2371"/>
                <a:gd name="T2" fmla="*/ 1070 w 1979"/>
                <a:gd name="T3" fmla="*/ 368 h 2371"/>
                <a:gd name="T4" fmla="*/ 1073 w 1979"/>
                <a:gd name="T5" fmla="*/ 345 h 2371"/>
                <a:gd name="T6" fmla="*/ 1094 w 1979"/>
                <a:gd name="T7" fmla="*/ 323 h 2371"/>
                <a:gd name="T8" fmla="*/ 1124 w 1979"/>
                <a:gd name="T9" fmla="*/ 305 h 2371"/>
                <a:gd name="T10" fmla="*/ 1166 w 1979"/>
                <a:gd name="T11" fmla="*/ 265 h 2371"/>
                <a:gd name="T12" fmla="*/ 1188 w 1979"/>
                <a:gd name="T13" fmla="*/ 215 h 2371"/>
                <a:gd name="T14" fmla="*/ 1190 w 1979"/>
                <a:gd name="T15" fmla="*/ 164 h 2371"/>
                <a:gd name="T16" fmla="*/ 1163 w 1979"/>
                <a:gd name="T17" fmla="*/ 96 h 2371"/>
                <a:gd name="T18" fmla="*/ 1108 w 1979"/>
                <a:gd name="T19" fmla="*/ 42 h 2371"/>
                <a:gd name="T20" fmla="*/ 1030 w 1979"/>
                <a:gd name="T21" fmla="*/ 7 h 2371"/>
                <a:gd name="T22" fmla="*/ 963 w 1979"/>
                <a:gd name="T23" fmla="*/ 0 h 2371"/>
                <a:gd name="T24" fmla="*/ 873 w 1979"/>
                <a:gd name="T25" fmla="*/ 13 h 2371"/>
                <a:gd name="T26" fmla="*/ 800 w 1979"/>
                <a:gd name="T27" fmla="*/ 54 h 2371"/>
                <a:gd name="T28" fmla="*/ 750 w 1979"/>
                <a:gd name="T29" fmla="*/ 112 h 2371"/>
                <a:gd name="T30" fmla="*/ 732 w 1979"/>
                <a:gd name="T31" fmla="*/ 184 h 2371"/>
                <a:gd name="T32" fmla="*/ 740 w 1979"/>
                <a:gd name="T33" fmla="*/ 229 h 2371"/>
                <a:gd name="T34" fmla="*/ 765 w 1979"/>
                <a:gd name="T35" fmla="*/ 274 h 2371"/>
                <a:gd name="T36" fmla="*/ 813 w 1979"/>
                <a:gd name="T37" fmla="*/ 312 h 2371"/>
                <a:gd name="T38" fmla="*/ 837 w 1979"/>
                <a:gd name="T39" fmla="*/ 329 h 2371"/>
                <a:gd name="T40" fmla="*/ 852 w 1979"/>
                <a:gd name="T41" fmla="*/ 351 h 2371"/>
                <a:gd name="T42" fmla="*/ 850 w 1979"/>
                <a:gd name="T43" fmla="*/ 374 h 2371"/>
                <a:gd name="T44" fmla="*/ 831 w 1979"/>
                <a:gd name="T45" fmla="*/ 389 h 2371"/>
                <a:gd name="T46" fmla="*/ 0 w 1979"/>
                <a:gd name="T47" fmla="*/ 1233 h 2371"/>
                <a:gd name="T48" fmla="*/ 33 w 1979"/>
                <a:gd name="T49" fmla="*/ 1244 h 2371"/>
                <a:gd name="T50" fmla="*/ 70 w 1979"/>
                <a:gd name="T51" fmla="*/ 1205 h 2371"/>
                <a:gd name="T52" fmla="*/ 102 w 1979"/>
                <a:gd name="T53" fmla="*/ 1165 h 2371"/>
                <a:gd name="T54" fmla="*/ 142 w 1979"/>
                <a:gd name="T55" fmla="*/ 1138 h 2371"/>
                <a:gd name="T56" fmla="*/ 200 w 1979"/>
                <a:gd name="T57" fmla="*/ 1124 h 2371"/>
                <a:gd name="T58" fmla="*/ 254 w 1979"/>
                <a:gd name="T59" fmla="*/ 1135 h 2371"/>
                <a:gd name="T60" fmla="*/ 317 w 1979"/>
                <a:gd name="T61" fmla="*/ 1176 h 2371"/>
                <a:gd name="T62" fmla="*/ 362 w 1979"/>
                <a:gd name="T63" fmla="*/ 1245 h 2371"/>
                <a:gd name="T64" fmla="*/ 383 w 1979"/>
                <a:gd name="T65" fmla="*/ 1330 h 2371"/>
                <a:gd name="T66" fmla="*/ 380 w 1979"/>
                <a:gd name="T67" fmla="*/ 1401 h 2371"/>
                <a:gd name="T68" fmla="*/ 353 w 1979"/>
                <a:gd name="T69" fmla="*/ 1483 h 2371"/>
                <a:gd name="T70" fmla="*/ 303 w 1979"/>
                <a:gd name="T71" fmla="*/ 1544 h 2371"/>
                <a:gd name="T72" fmla="*/ 238 w 1979"/>
                <a:gd name="T73" fmla="*/ 1579 h 2371"/>
                <a:gd name="T74" fmla="*/ 184 w 1979"/>
                <a:gd name="T75" fmla="*/ 1583 h 2371"/>
                <a:gd name="T76" fmla="*/ 130 w 1979"/>
                <a:gd name="T77" fmla="*/ 1565 h 2371"/>
                <a:gd name="T78" fmla="*/ 88 w 1979"/>
                <a:gd name="T79" fmla="*/ 1528 h 2371"/>
                <a:gd name="T80" fmla="*/ 63 w 1979"/>
                <a:gd name="T81" fmla="*/ 1489 h 2371"/>
                <a:gd name="T82" fmla="*/ 24 w 1979"/>
                <a:gd name="T83" fmla="*/ 1462 h 2371"/>
                <a:gd name="T84" fmla="*/ 0 w 1979"/>
                <a:gd name="T85" fmla="*/ 2371 h 2371"/>
                <a:gd name="T86" fmla="*/ 853 w 1979"/>
                <a:gd name="T87" fmla="*/ 2356 h 2371"/>
                <a:gd name="T88" fmla="*/ 836 w 1979"/>
                <a:gd name="T89" fmla="*/ 2322 h 2371"/>
                <a:gd name="T90" fmla="*/ 800 w 1979"/>
                <a:gd name="T91" fmla="*/ 2298 h 2371"/>
                <a:gd name="T92" fmla="*/ 758 w 1979"/>
                <a:gd name="T93" fmla="*/ 2257 h 2371"/>
                <a:gd name="T94" fmla="*/ 735 w 1979"/>
                <a:gd name="T95" fmla="*/ 2208 h 2371"/>
                <a:gd name="T96" fmla="*/ 734 w 1979"/>
                <a:gd name="T97" fmla="*/ 2157 h 2371"/>
                <a:gd name="T98" fmla="*/ 759 w 1979"/>
                <a:gd name="T99" fmla="*/ 2088 h 2371"/>
                <a:gd name="T100" fmla="*/ 816 w 1979"/>
                <a:gd name="T101" fmla="*/ 2035 h 2371"/>
                <a:gd name="T102" fmla="*/ 894 w 1979"/>
                <a:gd name="T103" fmla="*/ 2000 h 2371"/>
                <a:gd name="T104" fmla="*/ 961 w 1979"/>
                <a:gd name="T105" fmla="*/ 1993 h 2371"/>
                <a:gd name="T106" fmla="*/ 1051 w 1979"/>
                <a:gd name="T107" fmla="*/ 2006 h 2371"/>
                <a:gd name="T108" fmla="*/ 1124 w 1979"/>
                <a:gd name="T109" fmla="*/ 2046 h 2371"/>
                <a:gd name="T110" fmla="*/ 1173 w 1979"/>
                <a:gd name="T111" fmla="*/ 2105 h 2371"/>
                <a:gd name="T112" fmla="*/ 1191 w 1979"/>
                <a:gd name="T113" fmla="*/ 2177 h 2371"/>
                <a:gd name="T114" fmla="*/ 1184 w 1979"/>
                <a:gd name="T115" fmla="*/ 2221 h 2371"/>
                <a:gd name="T116" fmla="*/ 1158 w 1979"/>
                <a:gd name="T117" fmla="*/ 2266 h 2371"/>
                <a:gd name="T118" fmla="*/ 1111 w 1979"/>
                <a:gd name="T119" fmla="*/ 2305 h 2371"/>
                <a:gd name="T120" fmla="*/ 1079 w 1979"/>
                <a:gd name="T121" fmla="*/ 2329 h 2371"/>
                <a:gd name="T122" fmla="*/ 1072 w 1979"/>
                <a:gd name="T123" fmla="*/ 2363 h 2371"/>
                <a:gd name="T124" fmla="*/ 1100 w 1979"/>
                <a:gd name="T125" fmla="*/ 392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1">
                  <a:moveTo>
                    <a:pt x="1100" y="392"/>
                  </a:moveTo>
                  <a:lnTo>
                    <a:pt x="1100" y="392"/>
                  </a:lnTo>
                  <a:lnTo>
                    <a:pt x="1093" y="389"/>
                  </a:lnTo>
                  <a:lnTo>
                    <a:pt x="1085" y="386"/>
                  </a:lnTo>
                  <a:lnTo>
                    <a:pt x="1081" y="383"/>
                  </a:lnTo>
                  <a:lnTo>
                    <a:pt x="1076" y="378"/>
                  </a:lnTo>
                  <a:lnTo>
                    <a:pt x="1073" y="374"/>
                  </a:lnTo>
                  <a:lnTo>
                    <a:pt x="1070" y="368"/>
                  </a:lnTo>
                  <a:lnTo>
                    <a:pt x="1070" y="363"/>
                  </a:lnTo>
                  <a:lnTo>
                    <a:pt x="1070" y="357"/>
                  </a:lnTo>
                  <a:lnTo>
                    <a:pt x="1072" y="351"/>
                  </a:lnTo>
                  <a:lnTo>
                    <a:pt x="1073" y="345"/>
                  </a:lnTo>
                  <a:lnTo>
                    <a:pt x="1078" y="339"/>
                  </a:lnTo>
                  <a:lnTo>
                    <a:pt x="1082" y="333"/>
                  </a:lnTo>
                  <a:lnTo>
                    <a:pt x="1087" y="329"/>
                  </a:lnTo>
                  <a:lnTo>
                    <a:pt x="1094" y="323"/>
                  </a:lnTo>
                  <a:lnTo>
                    <a:pt x="1102" y="317"/>
                  </a:lnTo>
                  <a:lnTo>
                    <a:pt x="1111" y="312"/>
                  </a:lnTo>
                  <a:lnTo>
                    <a:pt x="1111" y="312"/>
                  </a:lnTo>
                  <a:lnTo>
                    <a:pt x="1124" y="305"/>
                  </a:lnTo>
                  <a:lnTo>
                    <a:pt x="1136" y="296"/>
                  </a:lnTo>
                  <a:lnTo>
                    <a:pt x="1151" y="283"/>
                  </a:lnTo>
                  <a:lnTo>
                    <a:pt x="1158" y="274"/>
                  </a:lnTo>
                  <a:lnTo>
                    <a:pt x="1166" y="265"/>
                  </a:lnTo>
                  <a:lnTo>
                    <a:pt x="1173" y="254"/>
                  </a:lnTo>
                  <a:lnTo>
                    <a:pt x="1179" y="242"/>
                  </a:lnTo>
                  <a:lnTo>
                    <a:pt x="1184" y="229"/>
                  </a:lnTo>
                  <a:lnTo>
                    <a:pt x="1188" y="215"/>
                  </a:lnTo>
                  <a:lnTo>
                    <a:pt x="1190" y="200"/>
                  </a:lnTo>
                  <a:lnTo>
                    <a:pt x="1191" y="184"/>
                  </a:lnTo>
                  <a:lnTo>
                    <a:pt x="1191" y="184"/>
                  </a:lnTo>
                  <a:lnTo>
                    <a:pt x="1190" y="164"/>
                  </a:lnTo>
                  <a:lnTo>
                    <a:pt x="1187" y="147"/>
                  </a:lnTo>
                  <a:lnTo>
                    <a:pt x="1181" y="129"/>
                  </a:lnTo>
                  <a:lnTo>
                    <a:pt x="1173" y="112"/>
                  </a:lnTo>
                  <a:lnTo>
                    <a:pt x="1163" y="96"/>
                  </a:lnTo>
                  <a:lnTo>
                    <a:pt x="1152" y="81"/>
                  </a:lnTo>
                  <a:lnTo>
                    <a:pt x="1139" y="66"/>
                  </a:lnTo>
                  <a:lnTo>
                    <a:pt x="1124" y="54"/>
                  </a:lnTo>
                  <a:lnTo>
                    <a:pt x="1108" y="42"/>
                  </a:lnTo>
                  <a:lnTo>
                    <a:pt x="1090" y="31"/>
                  </a:lnTo>
                  <a:lnTo>
                    <a:pt x="1072" y="21"/>
                  </a:lnTo>
                  <a:lnTo>
                    <a:pt x="1051" y="13"/>
                  </a:lnTo>
                  <a:lnTo>
                    <a:pt x="1030" y="7"/>
                  </a:lnTo>
                  <a:lnTo>
                    <a:pt x="1007" y="3"/>
                  </a:lnTo>
                  <a:lnTo>
                    <a:pt x="985" y="0"/>
                  </a:lnTo>
                  <a:lnTo>
                    <a:pt x="963" y="0"/>
                  </a:lnTo>
                  <a:lnTo>
                    <a:pt x="963" y="0"/>
                  </a:lnTo>
                  <a:lnTo>
                    <a:pt x="939" y="0"/>
                  </a:lnTo>
                  <a:lnTo>
                    <a:pt x="916" y="3"/>
                  </a:lnTo>
                  <a:lnTo>
                    <a:pt x="894" y="7"/>
                  </a:lnTo>
                  <a:lnTo>
                    <a:pt x="873" y="13"/>
                  </a:lnTo>
                  <a:lnTo>
                    <a:pt x="852" y="21"/>
                  </a:lnTo>
                  <a:lnTo>
                    <a:pt x="834" y="31"/>
                  </a:lnTo>
                  <a:lnTo>
                    <a:pt x="816" y="42"/>
                  </a:lnTo>
                  <a:lnTo>
                    <a:pt x="800" y="54"/>
                  </a:lnTo>
                  <a:lnTo>
                    <a:pt x="785" y="66"/>
                  </a:lnTo>
                  <a:lnTo>
                    <a:pt x="771" y="81"/>
                  </a:lnTo>
                  <a:lnTo>
                    <a:pt x="761" y="96"/>
                  </a:lnTo>
                  <a:lnTo>
                    <a:pt x="750" y="112"/>
                  </a:lnTo>
                  <a:lnTo>
                    <a:pt x="743" y="129"/>
                  </a:lnTo>
                  <a:lnTo>
                    <a:pt x="737" y="147"/>
                  </a:lnTo>
                  <a:lnTo>
                    <a:pt x="734" y="164"/>
                  </a:lnTo>
                  <a:lnTo>
                    <a:pt x="732" y="184"/>
                  </a:lnTo>
                  <a:lnTo>
                    <a:pt x="732" y="184"/>
                  </a:lnTo>
                  <a:lnTo>
                    <a:pt x="734" y="200"/>
                  </a:lnTo>
                  <a:lnTo>
                    <a:pt x="735" y="215"/>
                  </a:lnTo>
                  <a:lnTo>
                    <a:pt x="740" y="229"/>
                  </a:lnTo>
                  <a:lnTo>
                    <a:pt x="744" y="242"/>
                  </a:lnTo>
                  <a:lnTo>
                    <a:pt x="752" y="254"/>
                  </a:lnTo>
                  <a:lnTo>
                    <a:pt x="758" y="265"/>
                  </a:lnTo>
                  <a:lnTo>
                    <a:pt x="765" y="274"/>
                  </a:lnTo>
                  <a:lnTo>
                    <a:pt x="773" y="283"/>
                  </a:lnTo>
                  <a:lnTo>
                    <a:pt x="788" y="296"/>
                  </a:lnTo>
                  <a:lnTo>
                    <a:pt x="800" y="305"/>
                  </a:lnTo>
                  <a:lnTo>
                    <a:pt x="813" y="312"/>
                  </a:lnTo>
                  <a:lnTo>
                    <a:pt x="813" y="312"/>
                  </a:lnTo>
                  <a:lnTo>
                    <a:pt x="822" y="317"/>
                  </a:lnTo>
                  <a:lnTo>
                    <a:pt x="830" y="323"/>
                  </a:lnTo>
                  <a:lnTo>
                    <a:pt x="837" y="329"/>
                  </a:lnTo>
                  <a:lnTo>
                    <a:pt x="843" y="333"/>
                  </a:lnTo>
                  <a:lnTo>
                    <a:pt x="847" y="339"/>
                  </a:lnTo>
                  <a:lnTo>
                    <a:pt x="850" y="345"/>
                  </a:lnTo>
                  <a:lnTo>
                    <a:pt x="852" y="351"/>
                  </a:lnTo>
                  <a:lnTo>
                    <a:pt x="853" y="357"/>
                  </a:lnTo>
                  <a:lnTo>
                    <a:pt x="853" y="363"/>
                  </a:lnTo>
                  <a:lnTo>
                    <a:pt x="853" y="368"/>
                  </a:lnTo>
                  <a:lnTo>
                    <a:pt x="850" y="374"/>
                  </a:lnTo>
                  <a:lnTo>
                    <a:pt x="847" y="378"/>
                  </a:lnTo>
                  <a:lnTo>
                    <a:pt x="843" y="383"/>
                  </a:lnTo>
                  <a:lnTo>
                    <a:pt x="839" y="386"/>
                  </a:lnTo>
                  <a:lnTo>
                    <a:pt x="831" y="389"/>
                  </a:lnTo>
                  <a:lnTo>
                    <a:pt x="824" y="392"/>
                  </a:lnTo>
                  <a:lnTo>
                    <a:pt x="0" y="392"/>
                  </a:lnTo>
                  <a:lnTo>
                    <a:pt x="0" y="1233"/>
                  </a:lnTo>
                  <a:lnTo>
                    <a:pt x="0" y="1233"/>
                  </a:lnTo>
                  <a:lnTo>
                    <a:pt x="6" y="1241"/>
                  </a:lnTo>
                  <a:lnTo>
                    <a:pt x="15" y="1245"/>
                  </a:lnTo>
                  <a:lnTo>
                    <a:pt x="24" y="1245"/>
                  </a:lnTo>
                  <a:lnTo>
                    <a:pt x="33" y="1244"/>
                  </a:lnTo>
                  <a:lnTo>
                    <a:pt x="43" y="1239"/>
                  </a:lnTo>
                  <a:lnTo>
                    <a:pt x="54" y="1230"/>
                  </a:lnTo>
                  <a:lnTo>
                    <a:pt x="63" y="1220"/>
                  </a:lnTo>
                  <a:lnTo>
                    <a:pt x="70" y="1205"/>
                  </a:lnTo>
                  <a:lnTo>
                    <a:pt x="70" y="1205"/>
                  </a:lnTo>
                  <a:lnTo>
                    <a:pt x="78" y="1193"/>
                  </a:lnTo>
                  <a:lnTo>
                    <a:pt x="88" y="1179"/>
                  </a:lnTo>
                  <a:lnTo>
                    <a:pt x="102" y="1165"/>
                  </a:lnTo>
                  <a:lnTo>
                    <a:pt x="109" y="1157"/>
                  </a:lnTo>
                  <a:lnTo>
                    <a:pt x="120" y="1150"/>
                  </a:lnTo>
                  <a:lnTo>
                    <a:pt x="130" y="1144"/>
                  </a:lnTo>
                  <a:lnTo>
                    <a:pt x="142" y="1138"/>
                  </a:lnTo>
                  <a:lnTo>
                    <a:pt x="154" y="1132"/>
                  </a:lnTo>
                  <a:lnTo>
                    <a:pt x="169" y="1129"/>
                  </a:lnTo>
                  <a:lnTo>
                    <a:pt x="184" y="1126"/>
                  </a:lnTo>
                  <a:lnTo>
                    <a:pt x="200" y="1124"/>
                  </a:lnTo>
                  <a:lnTo>
                    <a:pt x="200" y="1124"/>
                  </a:lnTo>
                  <a:lnTo>
                    <a:pt x="218" y="1126"/>
                  </a:lnTo>
                  <a:lnTo>
                    <a:pt x="238" y="1129"/>
                  </a:lnTo>
                  <a:lnTo>
                    <a:pt x="254" y="1135"/>
                  </a:lnTo>
                  <a:lnTo>
                    <a:pt x="272" y="1142"/>
                  </a:lnTo>
                  <a:lnTo>
                    <a:pt x="287" y="1153"/>
                  </a:lnTo>
                  <a:lnTo>
                    <a:pt x="303" y="1163"/>
                  </a:lnTo>
                  <a:lnTo>
                    <a:pt x="317" y="1176"/>
                  </a:lnTo>
                  <a:lnTo>
                    <a:pt x="330" y="1191"/>
                  </a:lnTo>
                  <a:lnTo>
                    <a:pt x="342" y="1208"/>
                  </a:lnTo>
                  <a:lnTo>
                    <a:pt x="353" y="1226"/>
                  </a:lnTo>
                  <a:lnTo>
                    <a:pt x="362" y="1245"/>
                  </a:lnTo>
                  <a:lnTo>
                    <a:pt x="369" y="1265"/>
                  </a:lnTo>
                  <a:lnTo>
                    <a:pt x="375" y="1286"/>
                  </a:lnTo>
                  <a:lnTo>
                    <a:pt x="380" y="1308"/>
                  </a:lnTo>
                  <a:lnTo>
                    <a:pt x="383" y="1330"/>
                  </a:lnTo>
                  <a:lnTo>
                    <a:pt x="384" y="1354"/>
                  </a:lnTo>
                  <a:lnTo>
                    <a:pt x="384" y="1354"/>
                  </a:lnTo>
                  <a:lnTo>
                    <a:pt x="383" y="1377"/>
                  </a:lnTo>
                  <a:lnTo>
                    <a:pt x="380" y="1401"/>
                  </a:lnTo>
                  <a:lnTo>
                    <a:pt x="375" y="1422"/>
                  </a:lnTo>
                  <a:lnTo>
                    <a:pt x="369" y="1443"/>
                  </a:lnTo>
                  <a:lnTo>
                    <a:pt x="362" y="1463"/>
                  </a:lnTo>
                  <a:lnTo>
                    <a:pt x="353" y="1483"/>
                  </a:lnTo>
                  <a:lnTo>
                    <a:pt x="342" y="1499"/>
                  </a:lnTo>
                  <a:lnTo>
                    <a:pt x="330" y="1516"/>
                  </a:lnTo>
                  <a:lnTo>
                    <a:pt x="317" y="1531"/>
                  </a:lnTo>
                  <a:lnTo>
                    <a:pt x="303" y="1544"/>
                  </a:lnTo>
                  <a:lnTo>
                    <a:pt x="287" y="1556"/>
                  </a:lnTo>
                  <a:lnTo>
                    <a:pt x="272" y="1565"/>
                  </a:lnTo>
                  <a:lnTo>
                    <a:pt x="254" y="1573"/>
                  </a:lnTo>
                  <a:lnTo>
                    <a:pt x="238" y="1579"/>
                  </a:lnTo>
                  <a:lnTo>
                    <a:pt x="218" y="1582"/>
                  </a:lnTo>
                  <a:lnTo>
                    <a:pt x="200" y="1583"/>
                  </a:lnTo>
                  <a:lnTo>
                    <a:pt x="200" y="1583"/>
                  </a:lnTo>
                  <a:lnTo>
                    <a:pt x="184" y="1583"/>
                  </a:lnTo>
                  <a:lnTo>
                    <a:pt x="169" y="1580"/>
                  </a:lnTo>
                  <a:lnTo>
                    <a:pt x="154" y="1576"/>
                  </a:lnTo>
                  <a:lnTo>
                    <a:pt x="142" y="1571"/>
                  </a:lnTo>
                  <a:lnTo>
                    <a:pt x="130" y="1565"/>
                  </a:lnTo>
                  <a:lnTo>
                    <a:pt x="120" y="1558"/>
                  </a:lnTo>
                  <a:lnTo>
                    <a:pt x="109" y="1550"/>
                  </a:lnTo>
                  <a:lnTo>
                    <a:pt x="102" y="1543"/>
                  </a:lnTo>
                  <a:lnTo>
                    <a:pt x="88" y="1528"/>
                  </a:lnTo>
                  <a:lnTo>
                    <a:pt x="78" y="1516"/>
                  </a:lnTo>
                  <a:lnTo>
                    <a:pt x="70" y="1502"/>
                  </a:lnTo>
                  <a:lnTo>
                    <a:pt x="70" y="1502"/>
                  </a:lnTo>
                  <a:lnTo>
                    <a:pt x="63" y="1489"/>
                  </a:lnTo>
                  <a:lnTo>
                    <a:pt x="54" y="1477"/>
                  </a:lnTo>
                  <a:lnTo>
                    <a:pt x="43" y="1469"/>
                  </a:lnTo>
                  <a:lnTo>
                    <a:pt x="33" y="1463"/>
                  </a:lnTo>
                  <a:lnTo>
                    <a:pt x="24" y="1462"/>
                  </a:lnTo>
                  <a:lnTo>
                    <a:pt x="15" y="1463"/>
                  </a:lnTo>
                  <a:lnTo>
                    <a:pt x="6" y="1468"/>
                  </a:lnTo>
                  <a:lnTo>
                    <a:pt x="0" y="1474"/>
                  </a:lnTo>
                  <a:lnTo>
                    <a:pt x="0" y="2371"/>
                  </a:lnTo>
                  <a:lnTo>
                    <a:pt x="847" y="2371"/>
                  </a:lnTo>
                  <a:lnTo>
                    <a:pt x="847" y="2371"/>
                  </a:lnTo>
                  <a:lnTo>
                    <a:pt x="852" y="2363"/>
                  </a:lnTo>
                  <a:lnTo>
                    <a:pt x="853" y="2356"/>
                  </a:lnTo>
                  <a:lnTo>
                    <a:pt x="853" y="2347"/>
                  </a:lnTo>
                  <a:lnTo>
                    <a:pt x="850" y="2338"/>
                  </a:lnTo>
                  <a:lnTo>
                    <a:pt x="844" y="2329"/>
                  </a:lnTo>
                  <a:lnTo>
                    <a:pt x="836" y="2322"/>
                  </a:lnTo>
                  <a:lnTo>
                    <a:pt x="825" y="2313"/>
                  </a:lnTo>
                  <a:lnTo>
                    <a:pt x="813" y="2305"/>
                  </a:lnTo>
                  <a:lnTo>
                    <a:pt x="813" y="2305"/>
                  </a:lnTo>
                  <a:lnTo>
                    <a:pt x="800" y="2298"/>
                  </a:lnTo>
                  <a:lnTo>
                    <a:pt x="788" y="2289"/>
                  </a:lnTo>
                  <a:lnTo>
                    <a:pt x="773" y="2275"/>
                  </a:lnTo>
                  <a:lnTo>
                    <a:pt x="765" y="2266"/>
                  </a:lnTo>
                  <a:lnTo>
                    <a:pt x="758" y="2257"/>
                  </a:lnTo>
                  <a:lnTo>
                    <a:pt x="750" y="2247"/>
                  </a:lnTo>
                  <a:lnTo>
                    <a:pt x="744" y="2235"/>
                  </a:lnTo>
                  <a:lnTo>
                    <a:pt x="740" y="2221"/>
                  </a:lnTo>
                  <a:lnTo>
                    <a:pt x="735" y="2208"/>
                  </a:lnTo>
                  <a:lnTo>
                    <a:pt x="732" y="2193"/>
                  </a:lnTo>
                  <a:lnTo>
                    <a:pt x="732" y="2177"/>
                  </a:lnTo>
                  <a:lnTo>
                    <a:pt x="732" y="2177"/>
                  </a:lnTo>
                  <a:lnTo>
                    <a:pt x="734" y="2157"/>
                  </a:lnTo>
                  <a:lnTo>
                    <a:pt x="737" y="2139"/>
                  </a:lnTo>
                  <a:lnTo>
                    <a:pt x="743" y="2121"/>
                  </a:lnTo>
                  <a:lnTo>
                    <a:pt x="750" y="2105"/>
                  </a:lnTo>
                  <a:lnTo>
                    <a:pt x="759" y="2088"/>
                  </a:lnTo>
                  <a:lnTo>
                    <a:pt x="771" y="2073"/>
                  </a:lnTo>
                  <a:lnTo>
                    <a:pt x="785" y="2060"/>
                  </a:lnTo>
                  <a:lnTo>
                    <a:pt x="800" y="2046"/>
                  </a:lnTo>
                  <a:lnTo>
                    <a:pt x="816" y="2035"/>
                  </a:lnTo>
                  <a:lnTo>
                    <a:pt x="833" y="2024"/>
                  </a:lnTo>
                  <a:lnTo>
                    <a:pt x="852" y="2015"/>
                  </a:lnTo>
                  <a:lnTo>
                    <a:pt x="873" y="2006"/>
                  </a:lnTo>
                  <a:lnTo>
                    <a:pt x="894" y="2000"/>
                  </a:lnTo>
                  <a:lnTo>
                    <a:pt x="915" y="1996"/>
                  </a:lnTo>
                  <a:lnTo>
                    <a:pt x="939" y="1993"/>
                  </a:lnTo>
                  <a:lnTo>
                    <a:pt x="961" y="1993"/>
                  </a:lnTo>
                  <a:lnTo>
                    <a:pt x="961" y="1993"/>
                  </a:lnTo>
                  <a:lnTo>
                    <a:pt x="985" y="1993"/>
                  </a:lnTo>
                  <a:lnTo>
                    <a:pt x="1007" y="1996"/>
                  </a:lnTo>
                  <a:lnTo>
                    <a:pt x="1030" y="2000"/>
                  </a:lnTo>
                  <a:lnTo>
                    <a:pt x="1051" y="2006"/>
                  </a:lnTo>
                  <a:lnTo>
                    <a:pt x="1070" y="2015"/>
                  </a:lnTo>
                  <a:lnTo>
                    <a:pt x="1090" y="2024"/>
                  </a:lnTo>
                  <a:lnTo>
                    <a:pt x="1108" y="2035"/>
                  </a:lnTo>
                  <a:lnTo>
                    <a:pt x="1124" y="2046"/>
                  </a:lnTo>
                  <a:lnTo>
                    <a:pt x="1139" y="2060"/>
                  </a:lnTo>
                  <a:lnTo>
                    <a:pt x="1152" y="2073"/>
                  </a:lnTo>
                  <a:lnTo>
                    <a:pt x="1163" y="2088"/>
                  </a:lnTo>
                  <a:lnTo>
                    <a:pt x="1173" y="2105"/>
                  </a:lnTo>
                  <a:lnTo>
                    <a:pt x="1181" y="2121"/>
                  </a:lnTo>
                  <a:lnTo>
                    <a:pt x="1187" y="2139"/>
                  </a:lnTo>
                  <a:lnTo>
                    <a:pt x="1190" y="2157"/>
                  </a:lnTo>
                  <a:lnTo>
                    <a:pt x="1191" y="2177"/>
                  </a:lnTo>
                  <a:lnTo>
                    <a:pt x="1191" y="2177"/>
                  </a:lnTo>
                  <a:lnTo>
                    <a:pt x="1190" y="2193"/>
                  </a:lnTo>
                  <a:lnTo>
                    <a:pt x="1187" y="2208"/>
                  </a:lnTo>
                  <a:lnTo>
                    <a:pt x="1184" y="2221"/>
                  </a:lnTo>
                  <a:lnTo>
                    <a:pt x="1178" y="2235"/>
                  </a:lnTo>
                  <a:lnTo>
                    <a:pt x="1172" y="2247"/>
                  </a:lnTo>
                  <a:lnTo>
                    <a:pt x="1166" y="2257"/>
                  </a:lnTo>
                  <a:lnTo>
                    <a:pt x="1158" y="2266"/>
                  </a:lnTo>
                  <a:lnTo>
                    <a:pt x="1151" y="2275"/>
                  </a:lnTo>
                  <a:lnTo>
                    <a:pt x="1136" y="2289"/>
                  </a:lnTo>
                  <a:lnTo>
                    <a:pt x="1123" y="2298"/>
                  </a:lnTo>
                  <a:lnTo>
                    <a:pt x="1111" y="2305"/>
                  </a:lnTo>
                  <a:lnTo>
                    <a:pt x="1111" y="2305"/>
                  </a:lnTo>
                  <a:lnTo>
                    <a:pt x="1097" y="2313"/>
                  </a:lnTo>
                  <a:lnTo>
                    <a:pt x="1087" y="2322"/>
                  </a:lnTo>
                  <a:lnTo>
                    <a:pt x="1079" y="2329"/>
                  </a:lnTo>
                  <a:lnTo>
                    <a:pt x="1073" y="2338"/>
                  </a:lnTo>
                  <a:lnTo>
                    <a:pt x="1070" y="2347"/>
                  </a:lnTo>
                  <a:lnTo>
                    <a:pt x="1070" y="2356"/>
                  </a:lnTo>
                  <a:lnTo>
                    <a:pt x="1072" y="2363"/>
                  </a:lnTo>
                  <a:lnTo>
                    <a:pt x="1076" y="2371"/>
                  </a:lnTo>
                  <a:lnTo>
                    <a:pt x="1979" y="2371"/>
                  </a:lnTo>
                  <a:lnTo>
                    <a:pt x="1979" y="392"/>
                  </a:lnTo>
                  <a:lnTo>
                    <a:pt x="1100" y="392"/>
                  </a:lnTo>
                  <a:close/>
                </a:path>
              </a:pathLst>
            </a:custGeom>
            <a:solidFill>
              <a:schemeClr val="bg1">
                <a:lumMod val="75000"/>
              </a:schemeClr>
            </a:solidFill>
            <a:ln w="28575">
              <a:solidFill>
                <a:sysClr val="window" lastClr="FFFFFF"/>
              </a:solidFill>
              <a:prstDash val="solid"/>
              <a:round/>
              <a:headEnd/>
              <a:tailEnd/>
            </a:ln>
          </p:spPr>
          <p:txBody>
            <a:bodyPr bIns="36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1100" b="1" i="0" u="none" strike="noStrike" kern="0" cap="none" spc="0" normalizeH="0" baseline="0" noProof="0">
                  <a:ln>
                    <a:noFill/>
                  </a:ln>
                  <a:solidFill>
                    <a:prstClr val="white"/>
                  </a:solidFill>
                  <a:effectLst/>
                  <a:uLnTx/>
                  <a:uFillTx/>
                  <a:latin typeface="Precisely"/>
                  <a:ea typeface="+mn-ea"/>
                  <a:cs typeface="Calibri" panose="020F0502020204030204" pitchFamily="34" charset="0"/>
                </a:rPr>
              </a:br>
              <a:br>
                <a:rPr kumimoji="0" lang="en-GB" sz="1100" b="1" i="0" u="none" strike="noStrike" kern="0" cap="none" spc="0" normalizeH="0" baseline="0" noProof="0">
                  <a:ln>
                    <a:noFill/>
                  </a:ln>
                  <a:solidFill>
                    <a:prstClr val="white"/>
                  </a:solidFill>
                  <a:effectLst/>
                  <a:uLnTx/>
                  <a:uFillTx/>
                  <a:latin typeface="Precisely"/>
                  <a:ea typeface="+mn-ea"/>
                  <a:cs typeface="Calibri" panose="020F0502020204030204" pitchFamily="34" charset="0"/>
                </a:rPr>
              </a:br>
              <a:r>
                <a:rPr kumimoji="0" lang="en-GB" sz="1100" b="1" i="0" u="none" strike="noStrike" kern="0" cap="none" spc="0" normalizeH="0" baseline="0" noProof="0">
                  <a:ln>
                    <a:noFill/>
                  </a:ln>
                  <a:solidFill>
                    <a:prstClr val="white"/>
                  </a:solidFill>
                  <a:effectLst/>
                  <a:uLnTx/>
                  <a:uFillTx/>
                  <a:latin typeface="Precisely"/>
                  <a:ea typeface="+mn-ea"/>
                  <a:cs typeface="Calibri" panose="020F0502020204030204" pitchFamily="34" charset="0"/>
                </a:rPr>
                <a:t>TRADING GOODS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white"/>
                  </a:solidFill>
                  <a:effectLst/>
                  <a:uLnTx/>
                  <a:uFillTx/>
                  <a:latin typeface="Precisely"/>
                  <a:ea typeface="+mn-ea"/>
                  <a:cs typeface="Calibri" panose="020F0502020204030204" pitchFamily="34" charset="0"/>
                </a:rPr>
                <a:t>MATERIALS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prstClr val="white"/>
                  </a:solidFill>
                  <a:effectLst/>
                  <a:uLnTx/>
                  <a:uFillTx/>
                  <a:latin typeface="Precisely"/>
                  <a:ea typeface="+mn-ea"/>
                  <a:cs typeface="Calibri" panose="020F0502020204030204" pitchFamily="34" charset="0"/>
                </a:rPr>
                <a:t>(HAWA)</a:t>
              </a:r>
            </a:p>
          </p:txBody>
        </p:sp>
        <p:sp>
          <p:nvSpPr>
            <p:cNvPr id="34" name="Freeform 7">
              <a:extLst>
                <a:ext uri="{FF2B5EF4-FFF2-40B4-BE49-F238E27FC236}">
                  <a16:creationId xmlns:a16="http://schemas.microsoft.com/office/drawing/2014/main" id="{E3E10CC3-5188-41BA-B2C4-FFF138B41EEA}"/>
                </a:ext>
              </a:extLst>
            </p:cNvPr>
            <p:cNvSpPr>
              <a:spLocks/>
            </p:cNvSpPr>
            <p:nvPr/>
          </p:nvSpPr>
          <p:spPr bwMode="auto">
            <a:xfrm>
              <a:off x="5018383" y="4333378"/>
              <a:ext cx="1884362" cy="1884363"/>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chemeClr val="bg1">
                <a:lumMod val="75000"/>
              </a:schemeClr>
            </a:solidFill>
            <a:ln w="28575">
              <a:solidFill>
                <a:sysClr val="window" lastClr="FFFFFF"/>
              </a:solidFill>
              <a:prstDash val="solid"/>
              <a:round/>
              <a:headEnd/>
              <a:tailEnd/>
            </a:ln>
          </p:spPr>
          <p:txBody>
            <a:bodyPr lIns="0" rIns="91440" bIns="36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prstClr val="white"/>
                </a:solidFill>
                <a:effectLst/>
                <a:uLnTx/>
                <a:uFillTx/>
                <a:latin typeface="Precisely"/>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1100" b="1" i="0" u="none" strike="noStrike" kern="0" cap="none" spc="0" normalizeH="0" baseline="0" noProof="0">
                  <a:ln>
                    <a:noFill/>
                  </a:ln>
                  <a:solidFill>
                    <a:prstClr val="white"/>
                  </a:solidFill>
                  <a:effectLst/>
                  <a:uLnTx/>
                  <a:uFillTx/>
                  <a:latin typeface="Precisely"/>
                  <a:ea typeface="+mn-ea"/>
                  <a:cs typeface="Calibri" panose="020F0502020204030204" pitchFamily="34" charset="0"/>
                </a:rPr>
              </a:br>
              <a:r>
                <a:rPr kumimoji="0" lang="en-GB" sz="1100" b="1" i="0" u="none" strike="noStrike" kern="0" cap="none" spc="0" normalizeH="0" baseline="0" noProof="0">
                  <a:ln>
                    <a:noFill/>
                  </a:ln>
                  <a:solidFill>
                    <a:prstClr val="white"/>
                  </a:solidFill>
                  <a:effectLst/>
                  <a:uLnTx/>
                  <a:uFillTx/>
                  <a:latin typeface="Precisely"/>
                  <a:ea typeface="+mn-ea"/>
                  <a:cs typeface="Calibri" panose="020F0502020204030204" pitchFamily="34" charset="0"/>
                </a:rPr>
                <a:t>COSTING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white"/>
                  </a:solidFill>
                  <a:effectLst/>
                  <a:uLnTx/>
                  <a:uFillTx/>
                  <a:latin typeface="Precisely"/>
                  <a:ea typeface="+mn-ea"/>
                  <a:cs typeface="Calibri" panose="020F0502020204030204" pitchFamily="34" charset="0"/>
                </a:rPr>
                <a:t>(MARK &amp;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white"/>
                  </a:solidFill>
                  <a:effectLst/>
                  <a:uLnTx/>
                  <a:uFillTx/>
                  <a:latin typeface="Precisely"/>
                  <a:ea typeface="+mn-ea"/>
                  <a:cs typeface="Calibri" panose="020F0502020204030204" pitchFamily="34" charset="0"/>
                </a:rPr>
                <a:t>RELEASE)</a:t>
              </a:r>
            </a:p>
          </p:txBody>
        </p:sp>
        <p:sp>
          <p:nvSpPr>
            <p:cNvPr id="35" name="Freeform 8">
              <a:extLst>
                <a:ext uri="{FF2B5EF4-FFF2-40B4-BE49-F238E27FC236}">
                  <a16:creationId xmlns:a16="http://schemas.microsoft.com/office/drawing/2014/main" id="{16A69837-88AA-4E19-B9FF-6D6CD7AE93E4}"/>
                </a:ext>
              </a:extLst>
            </p:cNvPr>
            <p:cNvSpPr>
              <a:spLocks/>
            </p:cNvSpPr>
            <p:nvPr/>
          </p:nvSpPr>
          <p:spPr bwMode="auto">
            <a:xfrm>
              <a:off x="4704058" y="1503760"/>
              <a:ext cx="1885950" cy="1882775"/>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chemeClr val="bg1">
                <a:lumMod val="75000"/>
              </a:schemeClr>
            </a:solidFill>
            <a:ln w="28575">
              <a:solidFill>
                <a:sysClr val="window" lastClr="FFFFFF"/>
              </a:solidFill>
              <a:prstDash val="solid"/>
              <a:round/>
              <a:headEnd/>
              <a:tailEnd/>
            </a:ln>
          </p:spPr>
          <p:txBody>
            <a:bodyPr bIns="36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white"/>
                  </a:solidFill>
                  <a:effectLst/>
                  <a:uLnTx/>
                  <a:uFillTx/>
                  <a:latin typeface="Precisely"/>
                  <a:ea typeface="+mn-ea"/>
                  <a:cs typeface="Calibri" panose="020F0502020204030204" pitchFamily="34" charset="0"/>
                </a:rPr>
                <a:t>ROUTINGS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white"/>
                  </a:solidFill>
                  <a:effectLst/>
                  <a:uLnTx/>
                  <a:uFillTx/>
                  <a:latin typeface="Precisely"/>
                  <a:ea typeface="+mn-ea"/>
                  <a:cs typeface="Calibri" panose="020F0502020204030204" pitchFamily="34" charset="0"/>
                </a:rPr>
                <a:t> &amp; PV</a:t>
              </a:r>
            </a:p>
          </p:txBody>
        </p:sp>
        <p:sp>
          <p:nvSpPr>
            <p:cNvPr id="36" name="Freeform 12">
              <a:extLst>
                <a:ext uri="{FF2B5EF4-FFF2-40B4-BE49-F238E27FC236}">
                  <a16:creationId xmlns:a16="http://schemas.microsoft.com/office/drawing/2014/main" id="{21DB336B-8271-49D9-AD9F-871F0F87BCEE}"/>
                </a:ext>
              </a:extLst>
            </p:cNvPr>
            <p:cNvSpPr>
              <a:spLocks/>
            </p:cNvSpPr>
            <p:nvPr/>
          </p:nvSpPr>
          <p:spPr bwMode="auto">
            <a:xfrm>
              <a:off x="7867774" y="1510225"/>
              <a:ext cx="1887537" cy="1568450"/>
            </a:xfrm>
            <a:custGeom>
              <a:avLst/>
              <a:gdLst>
                <a:gd name="T0" fmla="*/ 1586 w 2377"/>
                <a:gd name="T1" fmla="*/ 1797 h 1975"/>
                <a:gd name="T2" fmla="*/ 1564 w 2377"/>
                <a:gd name="T3" fmla="*/ 1845 h 1975"/>
                <a:gd name="T4" fmla="*/ 1522 w 2377"/>
                <a:gd name="T5" fmla="*/ 1886 h 1975"/>
                <a:gd name="T6" fmla="*/ 1489 w 2377"/>
                <a:gd name="T7" fmla="*/ 1906 h 1975"/>
                <a:gd name="T8" fmla="*/ 1470 w 2377"/>
                <a:gd name="T9" fmla="*/ 1933 h 1975"/>
                <a:gd name="T10" fmla="*/ 1473 w 2377"/>
                <a:gd name="T11" fmla="*/ 1957 h 1975"/>
                <a:gd name="T12" fmla="*/ 1500 w 2377"/>
                <a:gd name="T13" fmla="*/ 1973 h 1975"/>
                <a:gd name="T14" fmla="*/ 2377 w 2377"/>
                <a:gd name="T15" fmla="*/ 0 h 1975"/>
                <a:gd name="T16" fmla="*/ 395 w 2377"/>
                <a:gd name="T17" fmla="*/ 855 h 1975"/>
                <a:gd name="T18" fmla="*/ 390 w 2377"/>
                <a:gd name="T19" fmla="*/ 886 h 1975"/>
                <a:gd name="T20" fmla="*/ 371 w 2377"/>
                <a:gd name="T21" fmla="*/ 907 h 1975"/>
                <a:gd name="T22" fmla="*/ 346 w 2377"/>
                <a:gd name="T23" fmla="*/ 904 h 1975"/>
                <a:gd name="T24" fmla="*/ 320 w 2377"/>
                <a:gd name="T25" fmla="*/ 877 h 1975"/>
                <a:gd name="T26" fmla="*/ 298 w 2377"/>
                <a:gd name="T27" fmla="*/ 842 h 1975"/>
                <a:gd name="T28" fmla="*/ 254 w 2377"/>
                <a:gd name="T29" fmla="*/ 806 h 1975"/>
                <a:gd name="T30" fmla="*/ 201 w 2377"/>
                <a:gd name="T31" fmla="*/ 788 h 1975"/>
                <a:gd name="T32" fmla="*/ 148 w 2377"/>
                <a:gd name="T33" fmla="*/ 792 h 1975"/>
                <a:gd name="T34" fmla="*/ 83 w 2377"/>
                <a:gd name="T35" fmla="*/ 827 h 1975"/>
                <a:gd name="T36" fmla="*/ 32 w 2377"/>
                <a:gd name="T37" fmla="*/ 888 h 1975"/>
                <a:gd name="T38" fmla="*/ 5 w 2377"/>
                <a:gd name="T39" fmla="*/ 970 h 1975"/>
                <a:gd name="T40" fmla="*/ 2 w 2377"/>
                <a:gd name="T41" fmla="*/ 1040 h 1975"/>
                <a:gd name="T42" fmla="*/ 23 w 2377"/>
                <a:gd name="T43" fmla="*/ 1126 h 1975"/>
                <a:gd name="T44" fmla="*/ 68 w 2377"/>
                <a:gd name="T45" fmla="*/ 1193 h 1975"/>
                <a:gd name="T46" fmla="*/ 130 w 2377"/>
                <a:gd name="T47" fmla="*/ 1236 h 1975"/>
                <a:gd name="T48" fmla="*/ 184 w 2377"/>
                <a:gd name="T49" fmla="*/ 1245 h 1975"/>
                <a:gd name="T50" fmla="*/ 243 w 2377"/>
                <a:gd name="T51" fmla="*/ 1233 h 1975"/>
                <a:gd name="T52" fmla="*/ 283 w 2377"/>
                <a:gd name="T53" fmla="*/ 1206 h 1975"/>
                <a:gd name="T54" fmla="*/ 314 w 2377"/>
                <a:gd name="T55" fmla="*/ 1166 h 1975"/>
                <a:gd name="T56" fmla="*/ 340 w 2377"/>
                <a:gd name="T57" fmla="*/ 1133 h 1975"/>
                <a:gd name="T58" fmla="*/ 365 w 2377"/>
                <a:gd name="T59" fmla="*/ 1124 h 1975"/>
                <a:gd name="T60" fmla="*/ 388 w 2377"/>
                <a:gd name="T61" fmla="*/ 1139 h 1975"/>
                <a:gd name="T62" fmla="*/ 395 w 2377"/>
                <a:gd name="T63" fmla="*/ 1178 h 1975"/>
                <a:gd name="T64" fmla="*/ 1199 w 2377"/>
                <a:gd name="T65" fmla="*/ 1975 h 1975"/>
                <a:gd name="T66" fmla="*/ 1229 w 2377"/>
                <a:gd name="T67" fmla="*/ 1970 h 1975"/>
                <a:gd name="T68" fmla="*/ 1250 w 2377"/>
                <a:gd name="T69" fmla="*/ 1951 h 1975"/>
                <a:gd name="T70" fmla="*/ 1247 w 2377"/>
                <a:gd name="T71" fmla="*/ 1925 h 1975"/>
                <a:gd name="T72" fmla="*/ 1222 w 2377"/>
                <a:gd name="T73" fmla="*/ 1900 h 1975"/>
                <a:gd name="T74" fmla="*/ 1186 w 2377"/>
                <a:gd name="T75" fmla="*/ 1878 h 1975"/>
                <a:gd name="T76" fmla="*/ 1150 w 2377"/>
                <a:gd name="T77" fmla="*/ 1834 h 1975"/>
                <a:gd name="T78" fmla="*/ 1132 w 2377"/>
                <a:gd name="T79" fmla="*/ 1780 h 1975"/>
                <a:gd name="T80" fmla="*/ 1135 w 2377"/>
                <a:gd name="T81" fmla="*/ 1728 h 1975"/>
                <a:gd name="T82" fmla="*/ 1169 w 2377"/>
                <a:gd name="T83" fmla="*/ 1662 h 1975"/>
                <a:gd name="T84" fmla="*/ 1232 w 2377"/>
                <a:gd name="T85" fmla="*/ 1611 h 1975"/>
                <a:gd name="T86" fmla="*/ 1314 w 2377"/>
                <a:gd name="T87" fmla="*/ 1585 h 1975"/>
                <a:gd name="T88" fmla="*/ 1383 w 2377"/>
                <a:gd name="T89" fmla="*/ 1582 h 1975"/>
                <a:gd name="T90" fmla="*/ 1470 w 2377"/>
                <a:gd name="T91" fmla="*/ 1602 h 1975"/>
                <a:gd name="T92" fmla="*/ 1537 w 2377"/>
                <a:gd name="T93" fmla="*/ 1647 h 1975"/>
                <a:gd name="T94" fmla="*/ 1579 w 2377"/>
                <a:gd name="T95" fmla="*/ 1710 h 1975"/>
                <a:gd name="T96" fmla="*/ 1589 w 2377"/>
                <a:gd name="T97" fmla="*/ 1764 h 1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5">
                  <a:moveTo>
                    <a:pt x="1589" y="1764"/>
                  </a:moveTo>
                  <a:lnTo>
                    <a:pt x="1589" y="1764"/>
                  </a:lnTo>
                  <a:lnTo>
                    <a:pt x="1588" y="1780"/>
                  </a:lnTo>
                  <a:lnTo>
                    <a:pt x="1586" y="1797"/>
                  </a:lnTo>
                  <a:lnTo>
                    <a:pt x="1582" y="1810"/>
                  </a:lnTo>
                  <a:lnTo>
                    <a:pt x="1577" y="1822"/>
                  </a:lnTo>
                  <a:lnTo>
                    <a:pt x="1571" y="1834"/>
                  </a:lnTo>
                  <a:lnTo>
                    <a:pt x="1564" y="1845"/>
                  </a:lnTo>
                  <a:lnTo>
                    <a:pt x="1556" y="1855"/>
                  </a:lnTo>
                  <a:lnTo>
                    <a:pt x="1549" y="1863"/>
                  </a:lnTo>
                  <a:lnTo>
                    <a:pt x="1534" y="1878"/>
                  </a:lnTo>
                  <a:lnTo>
                    <a:pt x="1522" y="1886"/>
                  </a:lnTo>
                  <a:lnTo>
                    <a:pt x="1509" y="1894"/>
                  </a:lnTo>
                  <a:lnTo>
                    <a:pt x="1509" y="1894"/>
                  </a:lnTo>
                  <a:lnTo>
                    <a:pt x="1498" y="1900"/>
                  </a:lnTo>
                  <a:lnTo>
                    <a:pt x="1489" y="1906"/>
                  </a:lnTo>
                  <a:lnTo>
                    <a:pt x="1483" y="1912"/>
                  </a:lnTo>
                  <a:lnTo>
                    <a:pt x="1477" y="1919"/>
                  </a:lnTo>
                  <a:lnTo>
                    <a:pt x="1473" y="1925"/>
                  </a:lnTo>
                  <a:lnTo>
                    <a:pt x="1470" y="1933"/>
                  </a:lnTo>
                  <a:lnTo>
                    <a:pt x="1468" y="1939"/>
                  </a:lnTo>
                  <a:lnTo>
                    <a:pt x="1468" y="1945"/>
                  </a:lnTo>
                  <a:lnTo>
                    <a:pt x="1470" y="1951"/>
                  </a:lnTo>
                  <a:lnTo>
                    <a:pt x="1473" y="1957"/>
                  </a:lnTo>
                  <a:lnTo>
                    <a:pt x="1477" y="1963"/>
                  </a:lnTo>
                  <a:lnTo>
                    <a:pt x="1483" y="1967"/>
                  </a:lnTo>
                  <a:lnTo>
                    <a:pt x="1491" y="1970"/>
                  </a:lnTo>
                  <a:lnTo>
                    <a:pt x="1500" y="1973"/>
                  </a:lnTo>
                  <a:lnTo>
                    <a:pt x="1509" y="1975"/>
                  </a:lnTo>
                  <a:lnTo>
                    <a:pt x="1521" y="1975"/>
                  </a:lnTo>
                  <a:lnTo>
                    <a:pt x="2377" y="1975"/>
                  </a:lnTo>
                  <a:lnTo>
                    <a:pt x="2377" y="0"/>
                  </a:lnTo>
                  <a:lnTo>
                    <a:pt x="398" y="0"/>
                  </a:lnTo>
                  <a:lnTo>
                    <a:pt x="398" y="454"/>
                  </a:lnTo>
                  <a:lnTo>
                    <a:pt x="395" y="454"/>
                  </a:lnTo>
                  <a:lnTo>
                    <a:pt x="395" y="855"/>
                  </a:lnTo>
                  <a:lnTo>
                    <a:pt x="395" y="855"/>
                  </a:lnTo>
                  <a:lnTo>
                    <a:pt x="395" y="867"/>
                  </a:lnTo>
                  <a:lnTo>
                    <a:pt x="393" y="877"/>
                  </a:lnTo>
                  <a:lnTo>
                    <a:pt x="390" y="886"/>
                  </a:lnTo>
                  <a:lnTo>
                    <a:pt x="388" y="894"/>
                  </a:lnTo>
                  <a:lnTo>
                    <a:pt x="383" y="900"/>
                  </a:lnTo>
                  <a:lnTo>
                    <a:pt x="377" y="904"/>
                  </a:lnTo>
                  <a:lnTo>
                    <a:pt x="371" y="907"/>
                  </a:lnTo>
                  <a:lnTo>
                    <a:pt x="365" y="909"/>
                  </a:lnTo>
                  <a:lnTo>
                    <a:pt x="359" y="909"/>
                  </a:lnTo>
                  <a:lnTo>
                    <a:pt x="353" y="907"/>
                  </a:lnTo>
                  <a:lnTo>
                    <a:pt x="346" y="904"/>
                  </a:lnTo>
                  <a:lnTo>
                    <a:pt x="340" y="900"/>
                  </a:lnTo>
                  <a:lnTo>
                    <a:pt x="332" y="894"/>
                  </a:lnTo>
                  <a:lnTo>
                    <a:pt x="326" y="886"/>
                  </a:lnTo>
                  <a:lnTo>
                    <a:pt x="320" y="877"/>
                  </a:lnTo>
                  <a:lnTo>
                    <a:pt x="314" y="867"/>
                  </a:lnTo>
                  <a:lnTo>
                    <a:pt x="314" y="867"/>
                  </a:lnTo>
                  <a:lnTo>
                    <a:pt x="307" y="855"/>
                  </a:lnTo>
                  <a:lnTo>
                    <a:pt x="298" y="842"/>
                  </a:lnTo>
                  <a:lnTo>
                    <a:pt x="283" y="827"/>
                  </a:lnTo>
                  <a:lnTo>
                    <a:pt x="275" y="819"/>
                  </a:lnTo>
                  <a:lnTo>
                    <a:pt x="265" y="813"/>
                  </a:lnTo>
                  <a:lnTo>
                    <a:pt x="254" y="806"/>
                  </a:lnTo>
                  <a:lnTo>
                    <a:pt x="243" y="800"/>
                  </a:lnTo>
                  <a:lnTo>
                    <a:pt x="231" y="795"/>
                  </a:lnTo>
                  <a:lnTo>
                    <a:pt x="217" y="791"/>
                  </a:lnTo>
                  <a:lnTo>
                    <a:pt x="201" y="788"/>
                  </a:lnTo>
                  <a:lnTo>
                    <a:pt x="184" y="788"/>
                  </a:lnTo>
                  <a:lnTo>
                    <a:pt x="184" y="788"/>
                  </a:lnTo>
                  <a:lnTo>
                    <a:pt x="166" y="788"/>
                  </a:lnTo>
                  <a:lnTo>
                    <a:pt x="148" y="792"/>
                  </a:lnTo>
                  <a:lnTo>
                    <a:pt x="130" y="797"/>
                  </a:lnTo>
                  <a:lnTo>
                    <a:pt x="112" y="806"/>
                  </a:lnTo>
                  <a:lnTo>
                    <a:pt x="98" y="815"/>
                  </a:lnTo>
                  <a:lnTo>
                    <a:pt x="83" y="827"/>
                  </a:lnTo>
                  <a:lnTo>
                    <a:pt x="68" y="840"/>
                  </a:lnTo>
                  <a:lnTo>
                    <a:pt x="54" y="855"/>
                  </a:lnTo>
                  <a:lnTo>
                    <a:pt x="42" y="870"/>
                  </a:lnTo>
                  <a:lnTo>
                    <a:pt x="32" y="888"/>
                  </a:lnTo>
                  <a:lnTo>
                    <a:pt x="23" y="907"/>
                  </a:lnTo>
                  <a:lnTo>
                    <a:pt x="15" y="927"/>
                  </a:lnTo>
                  <a:lnTo>
                    <a:pt x="9" y="948"/>
                  </a:lnTo>
                  <a:lnTo>
                    <a:pt x="5" y="970"/>
                  </a:lnTo>
                  <a:lnTo>
                    <a:pt x="2" y="993"/>
                  </a:lnTo>
                  <a:lnTo>
                    <a:pt x="0" y="1016"/>
                  </a:lnTo>
                  <a:lnTo>
                    <a:pt x="0" y="1016"/>
                  </a:lnTo>
                  <a:lnTo>
                    <a:pt x="2" y="1040"/>
                  </a:lnTo>
                  <a:lnTo>
                    <a:pt x="5" y="1063"/>
                  </a:lnTo>
                  <a:lnTo>
                    <a:pt x="9" y="1085"/>
                  </a:lnTo>
                  <a:lnTo>
                    <a:pt x="15" y="1106"/>
                  </a:lnTo>
                  <a:lnTo>
                    <a:pt x="23" y="1126"/>
                  </a:lnTo>
                  <a:lnTo>
                    <a:pt x="32" y="1145"/>
                  </a:lnTo>
                  <a:lnTo>
                    <a:pt x="42" y="1163"/>
                  </a:lnTo>
                  <a:lnTo>
                    <a:pt x="54" y="1179"/>
                  </a:lnTo>
                  <a:lnTo>
                    <a:pt x="68" y="1193"/>
                  </a:lnTo>
                  <a:lnTo>
                    <a:pt x="83" y="1206"/>
                  </a:lnTo>
                  <a:lnTo>
                    <a:pt x="98" y="1218"/>
                  </a:lnTo>
                  <a:lnTo>
                    <a:pt x="112" y="1227"/>
                  </a:lnTo>
                  <a:lnTo>
                    <a:pt x="130" y="1236"/>
                  </a:lnTo>
                  <a:lnTo>
                    <a:pt x="148" y="1241"/>
                  </a:lnTo>
                  <a:lnTo>
                    <a:pt x="166" y="1245"/>
                  </a:lnTo>
                  <a:lnTo>
                    <a:pt x="184" y="1245"/>
                  </a:lnTo>
                  <a:lnTo>
                    <a:pt x="184" y="1245"/>
                  </a:lnTo>
                  <a:lnTo>
                    <a:pt x="201" y="1245"/>
                  </a:lnTo>
                  <a:lnTo>
                    <a:pt x="217" y="1242"/>
                  </a:lnTo>
                  <a:lnTo>
                    <a:pt x="231" y="1239"/>
                  </a:lnTo>
                  <a:lnTo>
                    <a:pt x="243" y="1233"/>
                  </a:lnTo>
                  <a:lnTo>
                    <a:pt x="254" y="1227"/>
                  </a:lnTo>
                  <a:lnTo>
                    <a:pt x="265" y="1220"/>
                  </a:lnTo>
                  <a:lnTo>
                    <a:pt x="275" y="1214"/>
                  </a:lnTo>
                  <a:lnTo>
                    <a:pt x="283" y="1206"/>
                  </a:lnTo>
                  <a:lnTo>
                    <a:pt x="298" y="1191"/>
                  </a:lnTo>
                  <a:lnTo>
                    <a:pt x="307" y="1178"/>
                  </a:lnTo>
                  <a:lnTo>
                    <a:pt x="314" y="1166"/>
                  </a:lnTo>
                  <a:lnTo>
                    <a:pt x="314" y="1166"/>
                  </a:lnTo>
                  <a:lnTo>
                    <a:pt x="320" y="1155"/>
                  </a:lnTo>
                  <a:lnTo>
                    <a:pt x="326" y="1147"/>
                  </a:lnTo>
                  <a:lnTo>
                    <a:pt x="332" y="1139"/>
                  </a:lnTo>
                  <a:lnTo>
                    <a:pt x="340" y="1133"/>
                  </a:lnTo>
                  <a:lnTo>
                    <a:pt x="346" y="1129"/>
                  </a:lnTo>
                  <a:lnTo>
                    <a:pt x="353" y="1126"/>
                  </a:lnTo>
                  <a:lnTo>
                    <a:pt x="359" y="1124"/>
                  </a:lnTo>
                  <a:lnTo>
                    <a:pt x="365" y="1124"/>
                  </a:lnTo>
                  <a:lnTo>
                    <a:pt x="371" y="1126"/>
                  </a:lnTo>
                  <a:lnTo>
                    <a:pt x="377" y="1129"/>
                  </a:lnTo>
                  <a:lnTo>
                    <a:pt x="383" y="1133"/>
                  </a:lnTo>
                  <a:lnTo>
                    <a:pt x="388" y="1139"/>
                  </a:lnTo>
                  <a:lnTo>
                    <a:pt x="390" y="1147"/>
                  </a:lnTo>
                  <a:lnTo>
                    <a:pt x="393" y="1155"/>
                  </a:lnTo>
                  <a:lnTo>
                    <a:pt x="395" y="1166"/>
                  </a:lnTo>
                  <a:lnTo>
                    <a:pt x="395" y="1178"/>
                  </a:lnTo>
                  <a:lnTo>
                    <a:pt x="395" y="1429"/>
                  </a:lnTo>
                  <a:lnTo>
                    <a:pt x="398" y="1429"/>
                  </a:lnTo>
                  <a:lnTo>
                    <a:pt x="398" y="1975"/>
                  </a:lnTo>
                  <a:lnTo>
                    <a:pt x="1199" y="1975"/>
                  </a:lnTo>
                  <a:lnTo>
                    <a:pt x="1199" y="1975"/>
                  </a:lnTo>
                  <a:lnTo>
                    <a:pt x="1211" y="1975"/>
                  </a:lnTo>
                  <a:lnTo>
                    <a:pt x="1220" y="1973"/>
                  </a:lnTo>
                  <a:lnTo>
                    <a:pt x="1229" y="1970"/>
                  </a:lnTo>
                  <a:lnTo>
                    <a:pt x="1237" y="1967"/>
                  </a:lnTo>
                  <a:lnTo>
                    <a:pt x="1242" y="1963"/>
                  </a:lnTo>
                  <a:lnTo>
                    <a:pt x="1247" y="1957"/>
                  </a:lnTo>
                  <a:lnTo>
                    <a:pt x="1250" y="1951"/>
                  </a:lnTo>
                  <a:lnTo>
                    <a:pt x="1251" y="1945"/>
                  </a:lnTo>
                  <a:lnTo>
                    <a:pt x="1251" y="1939"/>
                  </a:lnTo>
                  <a:lnTo>
                    <a:pt x="1250" y="1933"/>
                  </a:lnTo>
                  <a:lnTo>
                    <a:pt x="1247" y="1925"/>
                  </a:lnTo>
                  <a:lnTo>
                    <a:pt x="1242" y="1919"/>
                  </a:lnTo>
                  <a:lnTo>
                    <a:pt x="1238" y="1912"/>
                  </a:lnTo>
                  <a:lnTo>
                    <a:pt x="1231" y="1906"/>
                  </a:lnTo>
                  <a:lnTo>
                    <a:pt x="1222" y="1900"/>
                  </a:lnTo>
                  <a:lnTo>
                    <a:pt x="1211" y="1894"/>
                  </a:lnTo>
                  <a:lnTo>
                    <a:pt x="1211" y="1894"/>
                  </a:lnTo>
                  <a:lnTo>
                    <a:pt x="1198" y="1886"/>
                  </a:lnTo>
                  <a:lnTo>
                    <a:pt x="1186" y="1878"/>
                  </a:lnTo>
                  <a:lnTo>
                    <a:pt x="1171" y="1863"/>
                  </a:lnTo>
                  <a:lnTo>
                    <a:pt x="1163" y="1855"/>
                  </a:lnTo>
                  <a:lnTo>
                    <a:pt x="1156" y="1845"/>
                  </a:lnTo>
                  <a:lnTo>
                    <a:pt x="1150" y="1834"/>
                  </a:lnTo>
                  <a:lnTo>
                    <a:pt x="1142" y="1822"/>
                  </a:lnTo>
                  <a:lnTo>
                    <a:pt x="1138" y="1810"/>
                  </a:lnTo>
                  <a:lnTo>
                    <a:pt x="1133" y="1797"/>
                  </a:lnTo>
                  <a:lnTo>
                    <a:pt x="1132" y="1780"/>
                  </a:lnTo>
                  <a:lnTo>
                    <a:pt x="1130" y="1764"/>
                  </a:lnTo>
                  <a:lnTo>
                    <a:pt x="1130" y="1764"/>
                  </a:lnTo>
                  <a:lnTo>
                    <a:pt x="1132" y="1746"/>
                  </a:lnTo>
                  <a:lnTo>
                    <a:pt x="1135" y="1728"/>
                  </a:lnTo>
                  <a:lnTo>
                    <a:pt x="1141" y="1710"/>
                  </a:lnTo>
                  <a:lnTo>
                    <a:pt x="1148" y="1692"/>
                  </a:lnTo>
                  <a:lnTo>
                    <a:pt x="1159" y="1677"/>
                  </a:lnTo>
                  <a:lnTo>
                    <a:pt x="1169" y="1662"/>
                  </a:lnTo>
                  <a:lnTo>
                    <a:pt x="1183" y="1647"/>
                  </a:lnTo>
                  <a:lnTo>
                    <a:pt x="1198" y="1634"/>
                  </a:lnTo>
                  <a:lnTo>
                    <a:pt x="1214" y="1622"/>
                  </a:lnTo>
                  <a:lnTo>
                    <a:pt x="1232" y="1611"/>
                  </a:lnTo>
                  <a:lnTo>
                    <a:pt x="1250" y="1602"/>
                  </a:lnTo>
                  <a:lnTo>
                    <a:pt x="1271" y="1595"/>
                  </a:lnTo>
                  <a:lnTo>
                    <a:pt x="1292" y="1589"/>
                  </a:lnTo>
                  <a:lnTo>
                    <a:pt x="1314" y="1585"/>
                  </a:lnTo>
                  <a:lnTo>
                    <a:pt x="1337" y="1582"/>
                  </a:lnTo>
                  <a:lnTo>
                    <a:pt x="1361" y="1580"/>
                  </a:lnTo>
                  <a:lnTo>
                    <a:pt x="1361" y="1580"/>
                  </a:lnTo>
                  <a:lnTo>
                    <a:pt x="1383" y="1582"/>
                  </a:lnTo>
                  <a:lnTo>
                    <a:pt x="1405" y="1585"/>
                  </a:lnTo>
                  <a:lnTo>
                    <a:pt x="1428" y="1589"/>
                  </a:lnTo>
                  <a:lnTo>
                    <a:pt x="1449" y="1595"/>
                  </a:lnTo>
                  <a:lnTo>
                    <a:pt x="1470" y="1602"/>
                  </a:lnTo>
                  <a:lnTo>
                    <a:pt x="1488" y="1611"/>
                  </a:lnTo>
                  <a:lnTo>
                    <a:pt x="1506" y="1622"/>
                  </a:lnTo>
                  <a:lnTo>
                    <a:pt x="1522" y="1634"/>
                  </a:lnTo>
                  <a:lnTo>
                    <a:pt x="1537" y="1647"/>
                  </a:lnTo>
                  <a:lnTo>
                    <a:pt x="1550" y="1662"/>
                  </a:lnTo>
                  <a:lnTo>
                    <a:pt x="1561" y="1677"/>
                  </a:lnTo>
                  <a:lnTo>
                    <a:pt x="1571" y="1692"/>
                  </a:lnTo>
                  <a:lnTo>
                    <a:pt x="1579" y="1710"/>
                  </a:lnTo>
                  <a:lnTo>
                    <a:pt x="1585" y="1728"/>
                  </a:lnTo>
                  <a:lnTo>
                    <a:pt x="1588" y="1746"/>
                  </a:lnTo>
                  <a:lnTo>
                    <a:pt x="1589" y="1764"/>
                  </a:lnTo>
                  <a:lnTo>
                    <a:pt x="1589" y="1764"/>
                  </a:lnTo>
                  <a:close/>
                </a:path>
              </a:pathLst>
            </a:custGeom>
            <a:solidFill>
              <a:schemeClr val="bg1">
                <a:lumMod val="75000"/>
              </a:schemeClr>
            </a:solidFill>
            <a:ln w="28575">
              <a:solidFill>
                <a:sysClr val="window" lastClr="FFFFFF"/>
              </a:solidFill>
              <a:prstDash val="solid"/>
              <a:round/>
              <a:headEnd/>
              <a:tailEnd/>
            </a:ln>
          </p:spPr>
          <p:txBody>
            <a:bodyPr bIns="36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prstClr val="white"/>
                </a:solidFill>
                <a:effectLst/>
                <a:uLnTx/>
                <a:uFillTx/>
                <a:latin typeface="Precisely"/>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white"/>
                  </a:solidFill>
                  <a:effectLst/>
                  <a:uLnTx/>
                  <a:uFillTx/>
                  <a:latin typeface="Precisely"/>
                  <a:ea typeface="+mn-ea"/>
                  <a:cs typeface="Calibri" panose="020F0502020204030204" pitchFamily="34" charset="0"/>
                </a:rPr>
                <a:t>MASTER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white"/>
                  </a:solidFill>
                  <a:effectLst/>
                  <a:uLnTx/>
                  <a:uFillTx/>
                  <a:latin typeface="Precisely"/>
                  <a:ea typeface="+mn-ea"/>
                  <a:cs typeface="Calibri" panose="020F0502020204030204" pitchFamily="34" charset="0"/>
                </a:rPr>
                <a:t>RECIPES</a:t>
              </a:r>
            </a:p>
          </p:txBody>
        </p:sp>
        <p:sp>
          <p:nvSpPr>
            <p:cNvPr id="37" name="Freeform 13">
              <a:extLst>
                <a:ext uri="{FF2B5EF4-FFF2-40B4-BE49-F238E27FC236}">
                  <a16:creationId xmlns:a16="http://schemas.microsoft.com/office/drawing/2014/main" id="{5FCF095B-6F21-4ED9-B165-4CB3EC6B6B5B}"/>
                </a:ext>
              </a:extLst>
            </p:cNvPr>
            <p:cNvSpPr>
              <a:spLocks/>
            </p:cNvSpPr>
            <p:nvPr/>
          </p:nvSpPr>
          <p:spPr bwMode="auto">
            <a:xfrm>
              <a:off x="8185274" y="4340738"/>
              <a:ext cx="1570037" cy="1885950"/>
            </a:xfrm>
            <a:custGeom>
              <a:avLst/>
              <a:gdLst>
                <a:gd name="T0" fmla="*/ 179 w 1976"/>
                <a:gd name="T1" fmla="*/ 1584 h 2375"/>
                <a:gd name="T2" fmla="*/ 130 w 1976"/>
                <a:gd name="T3" fmla="*/ 1563 h 2375"/>
                <a:gd name="T4" fmla="*/ 88 w 1976"/>
                <a:gd name="T5" fmla="*/ 1520 h 2375"/>
                <a:gd name="T6" fmla="*/ 70 w 1976"/>
                <a:gd name="T7" fmla="*/ 1489 h 2375"/>
                <a:gd name="T8" fmla="*/ 43 w 1976"/>
                <a:gd name="T9" fmla="*/ 1468 h 2375"/>
                <a:gd name="T10" fmla="*/ 18 w 1976"/>
                <a:gd name="T11" fmla="*/ 1472 h 2375"/>
                <a:gd name="T12" fmla="*/ 1 w 1976"/>
                <a:gd name="T13" fmla="*/ 1498 h 2375"/>
                <a:gd name="T14" fmla="*/ 1976 w 1976"/>
                <a:gd name="T15" fmla="*/ 2375 h 2375"/>
                <a:gd name="T16" fmla="*/ 1120 w 1976"/>
                <a:gd name="T17" fmla="*/ 394 h 2375"/>
                <a:gd name="T18" fmla="*/ 1088 w 1976"/>
                <a:gd name="T19" fmla="*/ 390 h 2375"/>
                <a:gd name="T20" fmla="*/ 1069 w 1976"/>
                <a:gd name="T21" fmla="*/ 370 h 2375"/>
                <a:gd name="T22" fmla="*/ 1070 w 1976"/>
                <a:gd name="T23" fmla="*/ 345 h 2375"/>
                <a:gd name="T24" fmla="*/ 1097 w 1976"/>
                <a:gd name="T25" fmla="*/ 318 h 2375"/>
                <a:gd name="T26" fmla="*/ 1133 w 1976"/>
                <a:gd name="T27" fmla="*/ 296 h 2375"/>
                <a:gd name="T28" fmla="*/ 1169 w 1976"/>
                <a:gd name="T29" fmla="*/ 254 h 2375"/>
                <a:gd name="T30" fmla="*/ 1187 w 1976"/>
                <a:gd name="T31" fmla="*/ 200 h 2375"/>
                <a:gd name="T32" fmla="*/ 1184 w 1976"/>
                <a:gd name="T33" fmla="*/ 146 h 2375"/>
                <a:gd name="T34" fmla="*/ 1149 w 1976"/>
                <a:gd name="T35" fmla="*/ 80 h 2375"/>
                <a:gd name="T36" fmla="*/ 1087 w 1976"/>
                <a:gd name="T37" fmla="*/ 31 h 2375"/>
                <a:gd name="T38" fmla="*/ 1004 w 1976"/>
                <a:gd name="T39" fmla="*/ 3 h 2375"/>
                <a:gd name="T40" fmla="*/ 936 w 1976"/>
                <a:gd name="T41" fmla="*/ 1 h 2375"/>
                <a:gd name="T42" fmla="*/ 849 w 1976"/>
                <a:gd name="T43" fmla="*/ 22 h 2375"/>
                <a:gd name="T44" fmla="*/ 782 w 1976"/>
                <a:gd name="T45" fmla="*/ 67 h 2375"/>
                <a:gd name="T46" fmla="*/ 740 w 1976"/>
                <a:gd name="T47" fmla="*/ 130 h 2375"/>
                <a:gd name="T48" fmla="*/ 729 w 1976"/>
                <a:gd name="T49" fmla="*/ 184 h 2375"/>
                <a:gd name="T50" fmla="*/ 741 w 1976"/>
                <a:gd name="T51" fmla="*/ 242 h 2375"/>
                <a:gd name="T52" fmla="*/ 770 w 1976"/>
                <a:gd name="T53" fmla="*/ 282 h 2375"/>
                <a:gd name="T54" fmla="*/ 810 w 1976"/>
                <a:gd name="T55" fmla="*/ 314 h 2375"/>
                <a:gd name="T56" fmla="*/ 841 w 1976"/>
                <a:gd name="T57" fmla="*/ 338 h 2375"/>
                <a:gd name="T58" fmla="*/ 850 w 1976"/>
                <a:gd name="T59" fmla="*/ 364 h 2375"/>
                <a:gd name="T60" fmla="*/ 836 w 1976"/>
                <a:gd name="T61" fmla="*/ 385 h 2375"/>
                <a:gd name="T62" fmla="*/ 798 w 1976"/>
                <a:gd name="T63" fmla="*/ 394 h 2375"/>
                <a:gd name="T64" fmla="*/ 0 w 1976"/>
                <a:gd name="T65" fmla="*/ 1199 h 2375"/>
                <a:gd name="T66" fmla="*/ 4 w 1976"/>
                <a:gd name="T67" fmla="*/ 1228 h 2375"/>
                <a:gd name="T68" fmla="*/ 24 w 1976"/>
                <a:gd name="T69" fmla="*/ 1249 h 2375"/>
                <a:gd name="T70" fmla="*/ 49 w 1976"/>
                <a:gd name="T71" fmla="*/ 1246 h 2375"/>
                <a:gd name="T72" fmla="*/ 76 w 1976"/>
                <a:gd name="T73" fmla="*/ 1219 h 2375"/>
                <a:gd name="T74" fmla="*/ 99 w 1976"/>
                <a:gd name="T75" fmla="*/ 1185 h 2375"/>
                <a:gd name="T76" fmla="*/ 140 w 1976"/>
                <a:gd name="T77" fmla="*/ 1148 h 2375"/>
                <a:gd name="T78" fmla="*/ 194 w 1976"/>
                <a:gd name="T79" fmla="*/ 1130 h 2375"/>
                <a:gd name="T80" fmla="*/ 248 w 1976"/>
                <a:gd name="T81" fmla="*/ 1134 h 2375"/>
                <a:gd name="T82" fmla="*/ 314 w 1976"/>
                <a:gd name="T83" fmla="*/ 1169 h 2375"/>
                <a:gd name="T84" fmla="*/ 363 w 1976"/>
                <a:gd name="T85" fmla="*/ 1230 h 2375"/>
                <a:gd name="T86" fmla="*/ 392 w 1976"/>
                <a:gd name="T87" fmla="*/ 1312 h 2375"/>
                <a:gd name="T88" fmla="*/ 393 w 1976"/>
                <a:gd name="T89" fmla="*/ 1382 h 2375"/>
                <a:gd name="T90" fmla="*/ 372 w 1976"/>
                <a:gd name="T91" fmla="*/ 1468 h 2375"/>
                <a:gd name="T92" fmla="*/ 327 w 1976"/>
                <a:gd name="T93" fmla="*/ 1536 h 2375"/>
                <a:gd name="T94" fmla="*/ 265 w 1976"/>
                <a:gd name="T95" fmla="*/ 1578 h 2375"/>
                <a:gd name="T96" fmla="*/ 211 w 1976"/>
                <a:gd name="T97" fmla="*/ 1589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211" y="1589"/>
                  </a:moveTo>
                  <a:lnTo>
                    <a:pt x="211" y="1589"/>
                  </a:lnTo>
                  <a:lnTo>
                    <a:pt x="194" y="1587"/>
                  </a:lnTo>
                  <a:lnTo>
                    <a:pt x="179" y="1584"/>
                  </a:lnTo>
                  <a:lnTo>
                    <a:pt x="164" y="1581"/>
                  </a:lnTo>
                  <a:lnTo>
                    <a:pt x="152" y="1575"/>
                  </a:lnTo>
                  <a:lnTo>
                    <a:pt x="140" y="1569"/>
                  </a:lnTo>
                  <a:lnTo>
                    <a:pt x="130" y="1563"/>
                  </a:lnTo>
                  <a:lnTo>
                    <a:pt x="121" y="1556"/>
                  </a:lnTo>
                  <a:lnTo>
                    <a:pt x="112" y="1548"/>
                  </a:lnTo>
                  <a:lnTo>
                    <a:pt x="99" y="1533"/>
                  </a:lnTo>
                  <a:lnTo>
                    <a:pt x="88" y="1520"/>
                  </a:lnTo>
                  <a:lnTo>
                    <a:pt x="81" y="1508"/>
                  </a:lnTo>
                  <a:lnTo>
                    <a:pt x="81" y="1508"/>
                  </a:lnTo>
                  <a:lnTo>
                    <a:pt x="76" y="1498"/>
                  </a:lnTo>
                  <a:lnTo>
                    <a:pt x="70" y="1489"/>
                  </a:lnTo>
                  <a:lnTo>
                    <a:pt x="63" y="1481"/>
                  </a:lnTo>
                  <a:lnTo>
                    <a:pt x="57" y="1475"/>
                  </a:lnTo>
                  <a:lnTo>
                    <a:pt x="49" y="1471"/>
                  </a:lnTo>
                  <a:lnTo>
                    <a:pt x="43" y="1468"/>
                  </a:lnTo>
                  <a:lnTo>
                    <a:pt x="36" y="1468"/>
                  </a:lnTo>
                  <a:lnTo>
                    <a:pt x="30" y="1468"/>
                  </a:lnTo>
                  <a:lnTo>
                    <a:pt x="24" y="1469"/>
                  </a:lnTo>
                  <a:lnTo>
                    <a:pt x="18" y="1472"/>
                  </a:lnTo>
                  <a:lnTo>
                    <a:pt x="13" y="1477"/>
                  </a:lnTo>
                  <a:lnTo>
                    <a:pt x="9" y="1483"/>
                  </a:lnTo>
                  <a:lnTo>
                    <a:pt x="4" y="1489"/>
                  </a:lnTo>
                  <a:lnTo>
                    <a:pt x="1" y="1498"/>
                  </a:lnTo>
                  <a:lnTo>
                    <a:pt x="0" y="1508"/>
                  </a:lnTo>
                  <a:lnTo>
                    <a:pt x="0" y="1520"/>
                  </a:lnTo>
                  <a:lnTo>
                    <a:pt x="0" y="2375"/>
                  </a:lnTo>
                  <a:lnTo>
                    <a:pt x="1976" y="2375"/>
                  </a:lnTo>
                  <a:lnTo>
                    <a:pt x="1976" y="396"/>
                  </a:lnTo>
                  <a:lnTo>
                    <a:pt x="1522" y="396"/>
                  </a:lnTo>
                  <a:lnTo>
                    <a:pt x="1522" y="394"/>
                  </a:lnTo>
                  <a:lnTo>
                    <a:pt x="1120" y="394"/>
                  </a:lnTo>
                  <a:lnTo>
                    <a:pt x="1120" y="394"/>
                  </a:lnTo>
                  <a:lnTo>
                    <a:pt x="1108" y="394"/>
                  </a:lnTo>
                  <a:lnTo>
                    <a:pt x="1097" y="393"/>
                  </a:lnTo>
                  <a:lnTo>
                    <a:pt x="1088" y="390"/>
                  </a:lnTo>
                  <a:lnTo>
                    <a:pt x="1082" y="385"/>
                  </a:lnTo>
                  <a:lnTo>
                    <a:pt x="1076" y="381"/>
                  </a:lnTo>
                  <a:lnTo>
                    <a:pt x="1072" y="376"/>
                  </a:lnTo>
                  <a:lnTo>
                    <a:pt x="1069" y="370"/>
                  </a:lnTo>
                  <a:lnTo>
                    <a:pt x="1067" y="364"/>
                  </a:lnTo>
                  <a:lnTo>
                    <a:pt x="1067" y="358"/>
                  </a:lnTo>
                  <a:lnTo>
                    <a:pt x="1067" y="351"/>
                  </a:lnTo>
                  <a:lnTo>
                    <a:pt x="1070" y="345"/>
                  </a:lnTo>
                  <a:lnTo>
                    <a:pt x="1075" y="338"/>
                  </a:lnTo>
                  <a:lnTo>
                    <a:pt x="1081" y="332"/>
                  </a:lnTo>
                  <a:lnTo>
                    <a:pt x="1088" y="324"/>
                  </a:lnTo>
                  <a:lnTo>
                    <a:pt x="1097" y="318"/>
                  </a:lnTo>
                  <a:lnTo>
                    <a:pt x="1108" y="314"/>
                  </a:lnTo>
                  <a:lnTo>
                    <a:pt x="1108" y="314"/>
                  </a:lnTo>
                  <a:lnTo>
                    <a:pt x="1120" y="306"/>
                  </a:lnTo>
                  <a:lnTo>
                    <a:pt x="1133" y="296"/>
                  </a:lnTo>
                  <a:lnTo>
                    <a:pt x="1148" y="282"/>
                  </a:lnTo>
                  <a:lnTo>
                    <a:pt x="1155" y="273"/>
                  </a:lnTo>
                  <a:lnTo>
                    <a:pt x="1163" y="264"/>
                  </a:lnTo>
                  <a:lnTo>
                    <a:pt x="1169" y="254"/>
                  </a:lnTo>
                  <a:lnTo>
                    <a:pt x="1175" y="242"/>
                  </a:lnTo>
                  <a:lnTo>
                    <a:pt x="1181" y="230"/>
                  </a:lnTo>
                  <a:lnTo>
                    <a:pt x="1184" y="215"/>
                  </a:lnTo>
                  <a:lnTo>
                    <a:pt x="1187" y="200"/>
                  </a:lnTo>
                  <a:lnTo>
                    <a:pt x="1188" y="184"/>
                  </a:lnTo>
                  <a:lnTo>
                    <a:pt x="1188" y="184"/>
                  </a:lnTo>
                  <a:lnTo>
                    <a:pt x="1187" y="166"/>
                  </a:lnTo>
                  <a:lnTo>
                    <a:pt x="1184" y="146"/>
                  </a:lnTo>
                  <a:lnTo>
                    <a:pt x="1178" y="130"/>
                  </a:lnTo>
                  <a:lnTo>
                    <a:pt x="1170" y="112"/>
                  </a:lnTo>
                  <a:lnTo>
                    <a:pt x="1160" y="95"/>
                  </a:lnTo>
                  <a:lnTo>
                    <a:pt x="1149" y="80"/>
                  </a:lnTo>
                  <a:lnTo>
                    <a:pt x="1136" y="67"/>
                  </a:lnTo>
                  <a:lnTo>
                    <a:pt x="1121" y="53"/>
                  </a:lnTo>
                  <a:lnTo>
                    <a:pt x="1105" y="42"/>
                  </a:lnTo>
                  <a:lnTo>
                    <a:pt x="1087" y="31"/>
                  </a:lnTo>
                  <a:lnTo>
                    <a:pt x="1067" y="22"/>
                  </a:lnTo>
                  <a:lnTo>
                    <a:pt x="1048" y="15"/>
                  </a:lnTo>
                  <a:lnTo>
                    <a:pt x="1027" y="7"/>
                  </a:lnTo>
                  <a:lnTo>
                    <a:pt x="1004" y="3"/>
                  </a:lnTo>
                  <a:lnTo>
                    <a:pt x="982" y="1"/>
                  </a:lnTo>
                  <a:lnTo>
                    <a:pt x="958" y="0"/>
                  </a:lnTo>
                  <a:lnTo>
                    <a:pt x="958" y="0"/>
                  </a:lnTo>
                  <a:lnTo>
                    <a:pt x="936" y="1"/>
                  </a:lnTo>
                  <a:lnTo>
                    <a:pt x="912" y="3"/>
                  </a:lnTo>
                  <a:lnTo>
                    <a:pt x="891" y="7"/>
                  </a:lnTo>
                  <a:lnTo>
                    <a:pt x="870" y="15"/>
                  </a:lnTo>
                  <a:lnTo>
                    <a:pt x="849" y="22"/>
                  </a:lnTo>
                  <a:lnTo>
                    <a:pt x="830" y="31"/>
                  </a:lnTo>
                  <a:lnTo>
                    <a:pt x="813" y="42"/>
                  </a:lnTo>
                  <a:lnTo>
                    <a:pt x="797" y="53"/>
                  </a:lnTo>
                  <a:lnTo>
                    <a:pt x="782" y="67"/>
                  </a:lnTo>
                  <a:lnTo>
                    <a:pt x="768" y="80"/>
                  </a:lnTo>
                  <a:lnTo>
                    <a:pt x="756" y="95"/>
                  </a:lnTo>
                  <a:lnTo>
                    <a:pt x="747" y="112"/>
                  </a:lnTo>
                  <a:lnTo>
                    <a:pt x="740" y="130"/>
                  </a:lnTo>
                  <a:lnTo>
                    <a:pt x="734" y="146"/>
                  </a:lnTo>
                  <a:lnTo>
                    <a:pt x="731" y="166"/>
                  </a:lnTo>
                  <a:lnTo>
                    <a:pt x="729" y="184"/>
                  </a:lnTo>
                  <a:lnTo>
                    <a:pt x="729" y="184"/>
                  </a:lnTo>
                  <a:lnTo>
                    <a:pt x="729" y="200"/>
                  </a:lnTo>
                  <a:lnTo>
                    <a:pt x="732" y="215"/>
                  </a:lnTo>
                  <a:lnTo>
                    <a:pt x="737" y="230"/>
                  </a:lnTo>
                  <a:lnTo>
                    <a:pt x="741" y="242"/>
                  </a:lnTo>
                  <a:lnTo>
                    <a:pt x="747" y="254"/>
                  </a:lnTo>
                  <a:lnTo>
                    <a:pt x="755" y="264"/>
                  </a:lnTo>
                  <a:lnTo>
                    <a:pt x="762" y="273"/>
                  </a:lnTo>
                  <a:lnTo>
                    <a:pt x="770" y="282"/>
                  </a:lnTo>
                  <a:lnTo>
                    <a:pt x="785" y="296"/>
                  </a:lnTo>
                  <a:lnTo>
                    <a:pt x="797" y="306"/>
                  </a:lnTo>
                  <a:lnTo>
                    <a:pt x="810" y="314"/>
                  </a:lnTo>
                  <a:lnTo>
                    <a:pt x="810" y="314"/>
                  </a:lnTo>
                  <a:lnTo>
                    <a:pt x="819" y="318"/>
                  </a:lnTo>
                  <a:lnTo>
                    <a:pt x="828" y="324"/>
                  </a:lnTo>
                  <a:lnTo>
                    <a:pt x="836" y="332"/>
                  </a:lnTo>
                  <a:lnTo>
                    <a:pt x="841" y="338"/>
                  </a:lnTo>
                  <a:lnTo>
                    <a:pt x="846" y="345"/>
                  </a:lnTo>
                  <a:lnTo>
                    <a:pt x="849" y="351"/>
                  </a:lnTo>
                  <a:lnTo>
                    <a:pt x="850" y="358"/>
                  </a:lnTo>
                  <a:lnTo>
                    <a:pt x="850" y="364"/>
                  </a:lnTo>
                  <a:lnTo>
                    <a:pt x="849" y="370"/>
                  </a:lnTo>
                  <a:lnTo>
                    <a:pt x="846" y="376"/>
                  </a:lnTo>
                  <a:lnTo>
                    <a:pt x="841" y="381"/>
                  </a:lnTo>
                  <a:lnTo>
                    <a:pt x="836" y="385"/>
                  </a:lnTo>
                  <a:lnTo>
                    <a:pt x="828" y="390"/>
                  </a:lnTo>
                  <a:lnTo>
                    <a:pt x="819" y="393"/>
                  </a:lnTo>
                  <a:lnTo>
                    <a:pt x="809" y="394"/>
                  </a:lnTo>
                  <a:lnTo>
                    <a:pt x="798" y="394"/>
                  </a:lnTo>
                  <a:lnTo>
                    <a:pt x="547" y="394"/>
                  </a:lnTo>
                  <a:lnTo>
                    <a:pt x="547" y="396"/>
                  </a:lnTo>
                  <a:lnTo>
                    <a:pt x="0" y="396"/>
                  </a:lnTo>
                  <a:lnTo>
                    <a:pt x="0" y="1199"/>
                  </a:lnTo>
                  <a:lnTo>
                    <a:pt x="0" y="1199"/>
                  </a:lnTo>
                  <a:lnTo>
                    <a:pt x="0" y="1209"/>
                  </a:lnTo>
                  <a:lnTo>
                    <a:pt x="1" y="1219"/>
                  </a:lnTo>
                  <a:lnTo>
                    <a:pt x="4" y="1228"/>
                  </a:lnTo>
                  <a:lnTo>
                    <a:pt x="9" y="1236"/>
                  </a:lnTo>
                  <a:lnTo>
                    <a:pt x="13" y="1242"/>
                  </a:lnTo>
                  <a:lnTo>
                    <a:pt x="18" y="1246"/>
                  </a:lnTo>
                  <a:lnTo>
                    <a:pt x="24" y="1249"/>
                  </a:lnTo>
                  <a:lnTo>
                    <a:pt x="30" y="1251"/>
                  </a:lnTo>
                  <a:lnTo>
                    <a:pt x="36" y="1251"/>
                  </a:lnTo>
                  <a:lnTo>
                    <a:pt x="43" y="1249"/>
                  </a:lnTo>
                  <a:lnTo>
                    <a:pt x="49" y="1246"/>
                  </a:lnTo>
                  <a:lnTo>
                    <a:pt x="57" y="1242"/>
                  </a:lnTo>
                  <a:lnTo>
                    <a:pt x="63" y="1236"/>
                  </a:lnTo>
                  <a:lnTo>
                    <a:pt x="70" y="1228"/>
                  </a:lnTo>
                  <a:lnTo>
                    <a:pt x="76" y="1219"/>
                  </a:lnTo>
                  <a:lnTo>
                    <a:pt x="81" y="1211"/>
                  </a:lnTo>
                  <a:lnTo>
                    <a:pt x="81" y="1211"/>
                  </a:lnTo>
                  <a:lnTo>
                    <a:pt x="88" y="1197"/>
                  </a:lnTo>
                  <a:lnTo>
                    <a:pt x="99" y="1185"/>
                  </a:lnTo>
                  <a:lnTo>
                    <a:pt x="112" y="1170"/>
                  </a:lnTo>
                  <a:lnTo>
                    <a:pt x="121" y="1163"/>
                  </a:lnTo>
                  <a:lnTo>
                    <a:pt x="130" y="1155"/>
                  </a:lnTo>
                  <a:lnTo>
                    <a:pt x="140" y="1148"/>
                  </a:lnTo>
                  <a:lnTo>
                    <a:pt x="152" y="1142"/>
                  </a:lnTo>
                  <a:lnTo>
                    <a:pt x="164" y="1137"/>
                  </a:lnTo>
                  <a:lnTo>
                    <a:pt x="179" y="1133"/>
                  </a:lnTo>
                  <a:lnTo>
                    <a:pt x="194" y="1130"/>
                  </a:lnTo>
                  <a:lnTo>
                    <a:pt x="211" y="1130"/>
                  </a:lnTo>
                  <a:lnTo>
                    <a:pt x="211" y="1130"/>
                  </a:lnTo>
                  <a:lnTo>
                    <a:pt x="229" y="1131"/>
                  </a:lnTo>
                  <a:lnTo>
                    <a:pt x="248" y="1134"/>
                  </a:lnTo>
                  <a:lnTo>
                    <a:pt x="265" y="1140"/>
                  </a:lnTo>
                  <a:lnTo>
                    <a:pt x="282" y="1148"/>
                  </a:lnTo>
                  <a:lnTo>
                    <a:pt x="299" y="1157"/>
                  </a:lnTo>
                  <a:lnTo>
                    <a:pt x="314" y="1169"/>
                  </a:lnTo>
                  <a:lnTo>
                    <a:pt x="327" y="1182"/>
                  </a:lnTo>
                  <a:lnTo>
                    <a:pt x="341" y="1197"/>
                  </a:lnTo>
                  <a:lnTo>
                    <a:pt x="353" y="1214"/>
                  </a:lnTo>
                  <a:lnTo>
                    <a:pt x="363" y="1230"/>
                  </a:lnTo>
                  <a:lnTo>
                    <a:pt x="372" y="1249"/>
                  </a:lnTo>
                  <a:lnTo>
                    <a:pt x="380" y="1270"/>
                  </a:lnTo>
                  <a:lnTo>
                    <a:pt x="387" y="1291"/>
                  </a:lnTo>
                  <a:lnTo>
                    <a:pt x="392" y="1312"/>
                  </a:lnTo>
                  <a:lnTo>
                    <a:pt x="393" y="1336"/>
                  </a:lnTo>
                  <a:lnTo>
                    <a:pt x="395" y="1359"/>
                  </a:lnTo>
                  <a:lnTo>
                    <a:pt x="395" y="1359"/>
                  </a:lnTo>
                  <a:lnTo>
                    <a:pt x="393" y="1382"/>
                  </a:lnTo>
                  <a:lnTo>
                    <a:pt x="392" y="1405"/>
                  </a:lnTo>
                  <a:lnTo>
                    <a:pt x="387" y="1427"/>
                  </a:lnTo>
                  <a:lnTo>
                    <a:pt x="380" y="1448"/>
                  </a:lnTo>
                  <a:lnTo>
                    <a:pt x="372" y="1468"/>
                  </a:lnTo>
                  <a:lnTo>
                    <a:pt x="363" y="1487"/>
                  </a:lnTo>
                  <a:lnTo>
                    <a:pt x="353" y="1505"/>
                  </a:lnTo>
                  <a:lnTo>
                    <a:pt x="341" y="1521"/>
                  </a:lnTo>
                  <a:lnTo>
                    <a:pt x="327" y="1536"/>
                  </a:lnTo>
                  <a:lnTo>
                    <a:pt x="314" y="1548"/>
                  </a:lnTo>
                  <a:lnTo>
                    <a:pt x="299" y="1560"/>
                  </a:lnTo>
                  <a:lnTo>
                    <a:pt x="282" y="1571"/>
                  </a:lnTo>
                  <a:lnTo>
                    <a:pt x="265" y="1578"/>
                  </a:lnTo>
                  <a:lnTo>
                    <a:pt x="248" y="1584"/>
                  </a:lnTo>
                  <a:lnTo>
                    <a:pt x="229" y="1587"/>
                  </a:lnTo>
                  <a:lnTo>
                    <a:pt x="211" y="1589"/>
                  </a:lnTo>
                  <a:lnTo>
                    <a:pt x="211" y="1589"/>
                  </a:lnTo>
                  <a:close/>
                </a:path>
              </a:pathLst>
            </a:custGeom>
            <a:solidFill>
              <a:schemeClr val="bg1">
                <a:lumMod val="75000"/>
              </a:schemeClr>
            </a:solidFill>
            <a:ln w="28575">
              <a:solidFill>
                <a:sysClr val="window" lastClr="FFFFFF"/>
              </a:solidFill>
              <a:prstDash val="solid"/>
              <a:round/>
              <a:headEnd/>
              <a:tailEnd/>
            </a:ln>
          </p:spPr>
          <p:txBody>
            <a:bodyPr bIns="36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1100" b="1" i="0" u="none" strike="noStrike" kern="0" cap="none" spc="0" normalizeH="0" baseline="0" noProof="0">
                  <a:ln>
                    <a:noFill/>
                  </a:ln>
                  <a:solidFill>
                    <a:prstClr val="white"/>
                  </a:solidFill>
                  <a:effectLst/>
                  <a:uLnTx/>
                  <a:uFillTx/>
                  <a:latin typeface="Precisely"/>
                  <a:ea typeface="+mn-ea"/>
                  <a:cs typeface="Calibri" panose="020F0502020204030204" pitchFamily="34" charset="0"/>
                </a:rPr>
              </a:br>
              <a:r>
                <a:rPr kumimoji="0" lang="en-GB" sz="1100" b="1" i="0" u="none" strike="noStrike" kern="0" cap="none" spc="0" normalizeH="0" baseline="0" noProof="0">
                  <a:ln>
                    <a:noFill/>
                  </a:ln>
                  <a:solidFill>
                    <a:prstClr val="white"/>
                  </a:solidFill>
                  <a:effectLst/>
                  <a:uLnTx/>
                  <a:uFillTx/>
                  <a:latin typeface="Precisely"/>
                  <a:ea typeface="+mn-ea"/>
                  <a:cs typeface="Calibri" panose="020F0502020204030204" pitchFamily="34" charset="0"/>
                </a:rPr>
                <a:t>PRICING</a:t>
              </a:r>
            </a:p>
          </p:txBody>
        </p:sp>
        <p:sp>
          <p:nvSpPr>
            <p:cNvPr id="38" name="Freeform 5">
              <a:extLst>
                <a:ext uri="{FF2B5EF4-FFF2-40B4-BE49-F238E27FC236}">
                  <a16:creationId xmlns:a16="http://schemas.microsoft.com/office/drawing/2014/main" id="{98628C85-291B-4CAA-98B8-2039FFC83937}"/>
                </a:ext>
              </a:extLst>
            </p:cNvPr>
            <p:cNvSpPr>
              <a:spLocks/>
            </p:cNvSpPr>
            <p:nvPr/>
          </p:nvSpPr>
          <p:spPr bwMode="auto">
            <a:xfrm>
              <a:off x="1844236" y="3077666"/>
              <a:ext cx="1571625" cy="1887537"/>
            </a:xfrm>
            <a:custGeom>
              <a:avLst/>
              <a:gdLst>
                <a:gd name="T0" fmla="*/ 1810 w 1979"/>
                <a:gd name="T1" fmla="*/ 795 h 2378"/>
                <a:gd name="T2" fmla="*/ 1859 w 1979"/>
                <a:gd name="T3" fmla="*/ 816 h 2378"/>
                <a:gd name="T4" fmla="*/ 1901 w 1979"/>
                <a:gd name="T5" fmla="*/ 859 h 2378"/>
                <a:gd name="T6" fmla="*/ 1925 w 1979"/>
                <a:gd name="T7" fmla="*/ 897 h 2378"/>
                <a:gd name="T8" fmla="*/ 1964 w 1979"/>
                <a:gd name="T9" fmla="*/ 912 h 2378"/>
                <a:gd name="T10" fmla="*/ 1131 w 1979"/>
                <a:gd name="T11" fmla="*/ 0 h 2378"/>
                <a:gd name="T12" fmla="*/ 1125 w 1979"/>
                <a:gd name="T13" fmla="*/ 24 h 2378"/>
                <a:gd name="T14" fmla="*/ 1152 w 1979"/>
                <a:gd name="T15" fmla="*/ 58 h 2378"/>
                <a:gd name="T16" fmla="*/ 1191 w 1979"/>
                <a:gd name="T17" fmla="*/ 82 h 2378"/>
                <a:gd name="T18" fmla="*/ 1229 w 1979"/>
                <a:gd name="T19" fmla="*/ 125 h 2378"/>
                <a:gd name="T20" fmla="*/ 1245 w 1979"/>
                <a:gd name="T21" fmla="*/ 178 h 2378"/>
                <a:gd name="T22" fmla="*/ 1242 w 1979"/>
                <a:gd name="T23" fmla="*/ 231 h 2378"/>
                <a:gd name="T24" fmla="*/ 1208 w 1979"/>
                <a:gd name="T25" fmla="*/ 297 h 2378"/>
                <a:gd name="T26" fmla="*/ 1145 w 1979"/>
                <a:gd name="T27" fmla="*/ 348 h 2378"/>
                <a:gd name="T28" fmla="*/ 1063 w 1979"/>
                <a:gd name="T29" fmla="*/ 375 h 2378"/>
                <a:gd name="T30" fmla="*/ 994 w 1979"/>
                <a:gd name="T31" fmla="*/ 378 h 2378"/>
                <a:gd name="T32" fmla="*/ 907 w 1979"/>
                <a:gd name="T33" fmla="*/ 357 h 2378"/>
                <a:gd name="T34" fmla="*/ 840 w 1979"/>
                <a:gd name="T35" fmla="*/ 312 h 2378"/>
                <a:gd name="T36" fmla="*/ 798 w 1979"/>
                <a:gd name="T37" fmla="*/ 249 h 2378"/>
                <a:gd name="T38" fmla="*/ 788 w 1979"/>
                <a:gd name="T39" fmla="*/ 194 h 2378"/>
                <a:gd name="T40" fmla="*/ 800 w 1979"/>
                <a:gd name="T41" fmla="*/ 136 h 2378"/>
                <a:gd name="T42" fmla="*/ 828 w 1979"/>
                <a:gd name="T43" fmla="*/ 95 h 2378"/>
                <a:gd name="T44" fmla="*/ 868 w 1979"/>
                <a:gd name="T45" fmla="*/ 65 h 2378"/>
                <a:gd name="T46" fmla="*/ 906 w 1979"/>
                <a:gd name="T47" fmla="*/ 33 h 2378"/>
                <a:gd name="T48" fmla="*/ 903 w 1979"/>
                <a:gd name="T49" fmla="*/ 0 h 2378"/>
                <a:gd name="T50" fmla="*/ 856 w 1979"/>
                <a:gd name="T51" fmla="*/ 1982 h 2378"/>
                <a:gd name="T52" fmla="*/ 894 w 1979"/>
                <a:gd name="T53" fmla="*/ 1991 h 2378"/>
                <a:gd name="T54" fmla="*/ 909 w 1979"/>
                <a:gd name="T55" fmla="*/ 2013 h 2378"/>
                <a:gd name="T56" fmla="*/ 900 w 1979"/>
                <a:gd name="T57" fmla="*/ 2039 h 2378"/>
                <a:gd name="T58" fmla="*/ 868 w 1979"/>
                <a:gd name="T59" fmla="*/ 2064 h 2378"/>
                <a:gd name="T60" fmla="*/ 828 w 1979"/>
                <a:gd name="T61" fmla="*/ 2095 h 2378"/>
                <a:gd name="T62" fmla="*/ 800 w 1979"/>
                <a:gd name="T63" fmla="*/ 2134 h 2378"/>
                <a:gd name="T64" fmla="*/ 788 w 1979"/>
                <a:gd name="T65" fmla="*/ 2193 h 2378"/>
                <a:gd name="T66" fmla="*/ 798 w 1979"/>
                <a:gd name="T67" fmla="*/ 2248 h 2378"/>
                <a:gd name="T68" fmla="*/ 840 w 1979"/>
                <a:gd name="T69" fmla="*/ 2311 h 2378"/>
                <a:gd name="T70" fmla="*/ 907 w 1979"/>
                <a:gd name="T71" fmla="*/ 2356 h 2378"/>
                <a:gd name="T72" fmla="*/ 994 w 1979"/>
                <a:gd name="T73" fmla="*/ 2376 h 2378"/>
                <a:gd name="T74" fmla="*/ 1063 w 1979"/>
                <a:gd name="T75" fmla="*/ 2374 h 2378"/>
                <a:gd name="T76" fmla="*/ 1145 w 1979"/>
                <a:gd name="T77" fmla="*/ 2347 h 2378"/>
                <a:gd name="T78" fmla="*/ 1206 w 1979"/>
                <a:gd name="T79" fmla="*/ 2296 h 2378"/>
                <a:gd name="T80" fmla="*/ 1242 w 1979"/>
                <a:gd name="T81" fmla="*/ 2230 h 2378"/>
                <a:gd name="T82" fmla="*/ 1245 w 1979"/>
                <a:gd name="T83" fmla="*/ 2178 h 2378"/>
                <a:gd name="T84" fmla="*/ 1227 w 1979"/>
                <a:gd name="T85" fmla="*/ 2124 h 2378"/>
                <a:gd name="T86" fmla="*/ 1191 w 1979"/>
                <a:gd name="T87" fmla="*/ 2081 h 2378"/>
                <a:gd name="T88" fmla="*/ 1155 w 1979"/>
                <a:gd name="T89" fmla="*/ 2058 h 2378"/>
                <a:gd name="T90" fmla="*/ 1128 w 1979"/>
                <a:gd name="T91" fmla="*/ 2033 h 2378"/>
                <a:gd name="T92" fmla="*/ 1127 w 1979"/>
                <a:gd name="T93" fmla="*/ 2006 h 2378"/>
                <a:gd name="T94" fmla="*/ 1146 w 1979"/>
                <a:gd name="T95" fmla="*/ 1988 h 2378"/>
                <a:gd name="T96" fmla="*/ 1979 w 1979"/>
                <a:gd name="T97" fmla="*/ 1982 h 2378"/>
                <a:gd name="T98" fmla="*/ 1964 w 1979"/>
                <a:gd name="T99" fmla="*/ 1130 h 2378"/>
                <a:gd name="T100" fmla="*/ 1925 w 1979"/>
                <a:gd name="T101" fmla="*/ 1143 h 2378"/>
                <a:gd name="T102" fmla="*/ 1901 w 1979"/>
                <a:gd name="T103" fmla="*/ 1182 h 2378"/>
                <a:gd name="T104" fmla="*/ 1859 w 1979"/>
                <a:gd name="T105" fmla="*/ 1224 h 2378"/>
                <a:gd name="T106" fmla="*/ 1810 w 1979"/>
                <a:gd name="T107" fmla="*/ 1246 h 2378"/>
                <a:gd name="T108" fmla="*/ 1759 w 1979"/>
                <a:gd name="T109" fmla="*/ 1248 h 2378"/>
                <a:gd name="T110" fmla="*/ 1690 w 1979"/>
                <a:gd name="T111" fmla="*/ 1222 h 2378"/>
                <a:gd name="T112" fmla="*/ 1637 w 1979"/>
                <a:gd name="T113" fmla="*/ 1166 h 2378"/>
                <a:gd name="T114" fmla="*/ 1602 w 1979"/>
                <a:gd name="T115" fmla="*/ 1088 h 2378"/>
                <a:gd name="T116" fmla="*/ 1595 w 1979"/>
                <a:gd name="T117" fmla="*/ 1021 h 2378"/>
                <a:gd name="T118" fmla="*/ 1610 w 1979"/>
                <a:gd name="T119" fmla="*/ 931 h 2378"/>
                <a:gd name="T120" fmla="*/ 1649 w 1979"/>
                <a:gd name="T121" fmla="*/ 858 h 2378"/>
                <a:gd name="T122" fmla="*/ 1707 w 1979"/>
                <a:gd name="T123" fmla="*/ 808 h 2378"/>
                <a:gd name="T124" fmla="*/ 1779 w 1979"/>
                <a:gd name="T125" fmla="*/ 790 h 2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979" h="2378">
                  <a:moveTo>
                    <a:pt x="1779" y="790"/>
                  </a:moveTo>
                  <a:lnTo>
                    <a:pt x="1779" y="790"/>
                  </a:lnTo>
                  <a:lnTo>
                    <a:pt x="1795" y="792"/>
                  </a:lnTo>
                  <a:lnTo>
                    <a:pt x="1810" y="795"/>
                  </a:lnTo>
                  <a:lnTo>
                    <a:pt x="1825" y="798"/>
                  </a:lnTo>
                  <a:lnTo>
                    <a:pt x="1837" y="804"/>
                  </a:lnTo>
                  <a:lnTo>
                    <a:pt x="1849" y="810"/>
                  </a:lnTo>
                  <a:lnTo>
                    <a:pt x="1859" y="816"/>
                  </a:lnTo>
                  <a:lnTo>
                    <a:pt x="1868" y="823"/>
                  </a:lnTo>
                  <a:lnTo>
                    <a:pt x="1877" y="831"/>
                  </a:lnTo>
                  <a:lnTo>
                    <a:pt x="1891" y="846"/>
                  </a:lnTo>
                  <a:lnTo>
                    <a:pt x="1901" y="859"/>
                  </a:lnTo>
                  <a:lnTo>
                    <a:pt x="1909" y="871"/>
                  </a:lnTo>
                  <a:lnTo>
                    <a:pt x="1909" y="871"/>
                  </a:lnTo>
                  <a:lnTo>
                    <a:pt x="1916" y="886"/>
                  </a:lnTo>
                  <a:lnTo>
                    <a:pt x="1925" y="897"/>
                  </a:lnTo>
                  <a:lnTo>
                    <a:pt x="1936" y="906"/>
                  </a:lnTo>
                  <a:lnTo>
                    <a:pt x="1945" y="910"/>
                  </a:lnTo>
                  <a:lnTo>
                    <a:pt x="1955" y="913"/>
                  </a:lnTo>
                  <a:lnTo>
                    <a:pt x="1964" y="912"/>
                  </a:lnTo>
                  <a:lnTo>
                    <a:pt x="1972" y="907"/>
                  </a:lnTo>
                  <a:lnTo>
                    <a:pt x="1979" y="900"/>
                  </a:lnTo>
                  <a:lnTo>
                    <a:pt x="1979" y="0"/>
                  </a:lnTo>
                  <a:lnTo>
                    <a:pt x="1131" y="0"/>
                  </a:lnTo>
                  <a:lnTo>
                    <a:pt x="1131" y="0"/>
                  </a:lnTo>
                  <a:lnTo>
                    <a:pt x="1127" y="7"/>
                  </a:lnTo>
                  <a:lnTo>
                    <a:pt x="1125" y="15"/>
                  </a:lnTo>
                  <a:lnTo>
                    <a:pt x="1125" y="24"/>
                  </a:lnTo>
                  <a:lnTo>
                    <a:pt x="1128" y="33"/>
                  </a:lnTo>
                  <a:lnTo>
                    <a:pt x="1134" y="42"/>
                  </a:lnTo>
                  <a:lnTo>
                    <a:pt x="1142" y="50"/>
                  </a:lnTo>
                  <a:lnTo>
                    <a:pt x="1152" y="58"/>
                  </a:lnTo>
                  <a:lnTo>
                    <a:pt x="1166" y="65"/>
                  </a:lnTo>
                  <a:lnTo>
                    <a:pt x="1166" y="65"/>
                  </a:lnTo>
                  <a:lnTo>
                    <a:pt x="1179" y="73"/>
                  </a:lnTo>
                  <a:lnTo>
                    <a:pt x="1191" y="82"/>
                  </a:lnTo>
                  <a:lnTo>
                    <a:pt x="1206" y="95"/>
                  </a:lnTo>
                  <a:lnTo>
                    <a:pt x="1214" y="104"/>
                  </a:lnTo>
                  <a:lnTo>
                    <a:pt x="1221" y="113"/>
                  </a:lnTo>
                  <a:lnTo>
                    <a:pt x="1229" y="125"/>
                  </a:lnTo>
                  <a:lnTo>
                    <a:pt x="1235" y="136"/>
                  </a:lnTo>
                  <a:lnTo>
                    <a:pt x="1239" y="149"/>
                  </a:lnTo>
                  <a:lnTo>
                    <a:pt x="1244" y="163"/>
                  </a:lnTo>
                  <a:lnTo>
                    <a:pt x="1245" y="178"/>
                  </a:lnTo>
                  <a:lnTo>
                    <a:pt x="1247" y="194"/>
                  </a:lnTo>
                  <a:lnTo>
                    <a:pt x="1247" y="194"/>
                  </a:lnTo>
                  <a:lnTo>
                    <a:pt x="1245" y="213"/>
                  </a:lnTo>
                  <a:lnTo>
                    <a:pt x="1242" y="231"/>
                  </a:lnTo>
                  <a:lnTo>
                    <a:pt x="1236" y="249"/>
                  </a:lnTo>
                  <a:lnTo>
                    <a:pt x="1229" y="266"/>
                  </a:lnTo>
                  <a:lnTo>
                    <a:pt x="1218" y="282"/>
                  </a:lnTo>
                  <a:lnTo>
                    <a:pt x="1208" y="297"/>
                  </a:lnTo>
                  <a:lnTo>
                    <a:pt x="1194" y="312"/>
                  </a:lnTo>
                  <a:lnTo>
                    <a:pt x="1179" y="326"/>
                  </a:lnTo>
                  <a:lnTo>
                    <a:pt x="1163" y="336"/>
                  </a:lnTo>
                  <a:lnTo>
                    <a:pt x="1145" y="348"/>
                  </a:lnTo>
                  <a:lnTo>
                    <a:pt x="1127" y="357"/>
                  </a:lnTo>
                  <a:lnTo>
                    <a:pt x="1106" y="364"/>
                  </a:lnTo>
                  <a:lnTo>
                    <a:pt x="1085" y="370"/>
                  </a:lnTo>
                  <a:lnTo>
                    <a:pt x="1063" y="375"/>
                  </a:lnTo>
                  <a:lnTo>
                    <a:pt x="1040" y="378"/>
                  </a:lnTo>
                  <a:lnTo>
                    <a:pt x="1018" y="379"/>
                  </a:lnTo>
                  <a:lnTo>
                    <a:pt x="1018" y="379"/>
                  </a:lnTo>
                  <a:lnTo>
                    <a:pt x="994" y="378"/>
                  </a:lnTo>
                  <a:lnTo>
                    <a:pt x="972" y="375"/>
                  </a:lnTo>
                  <a:lnTo>
                    <a:pt x="949" y="370"/>
                  </a:lnTo>
                  <a:lnTo>
                    <a:pt x="928" y="364"/>
                  </a:lnTo>
                  <a:lnTo>
                    <a:pt x="907" y="357"/>
                  </a:lnTo>
                  <a:lnTo>
                    <a:pt x="889" y="348"/>
                  </a:lnTo>
                  <a:lnTo>
                    <a:pt x="871" y="336"/>
                  </a:lnTo>
                  <a:lnTo>
                    <a:pt x="855" y="326"/>
                  </a:lnTo>
                  <a:lnTo>
                    <a:pt x="840" y="312"/>
                  </a:lnTo>
                  <a:lnTo>
                    <a:pt x="827" y="297"/>
                  </a:lnTo>
                  <a:lnTo>
                    <a:pt x="816" y="282"/>
                  </a:lnTo>
                  <a:lnTo>
                    <a:pt x="806" y="266"/>
                  </a:lnTo>
                  <a:lnTo>
                    <a:pt x="798" y="249"/>
                  </a:lnTo>
                  <a:lnTo>
                    <a:pt x="792" y="231"/>
                  </a:lnTo>
                  <a:lnTo>
                    <a:pt x="789" y="213"/>
                  </a:lnTo>
                  <a:lnTo>
                    <a:pt x="788" y="194"/>
                  </a:lnTo>
                  <a:lnTo>
                    <a:pt x="788" y="194"/>
                  </a:lnTo>
                  <a:lnTo>
                    <a:pt x="789" y="178"/>
                  </a:lnTo>
                  <a:lnTo>
                    <a:pt x="791" y="163"/>
                  </a:lnTo>
                  <a:lnTo>
                    <a:pt x="795" y="149"/>
                  </a:lnTo>
                  <a:lnTo>
                    <a:pt x="800" y="136"/>
                  </a:lnTo>
                  <a:lnTo>
                    <a:pt x="807" y="125"/>
                  </a:lnTo>
                  <a:lnTo>
                    <a:pt x="813" y="113"/>
                  </a:lnTo>
                  <a:lnTo>
                    <a:pt x="821" y="104"/>
                  </a:lnTo>
                  <a:lnTo>
                    <a:pt x="828" y="95"/>
                  </a:lnTo>
                  <a:lnTo>
                    <a:pt x="843" y="82"/>
                  </a:lnTo>
                  <a:lnTo>
                    <a:pt x="855" y="73"/>
                  </a:lnTo>
                  <a:lnTo>
                    <a:pt x="868" y="65"/>
                  </a:lnTo>
                  <a:lnTo>
                    <a:pt x="868" y="65"/>
                  </a:lnTo>
                  <a:lnTo>
                    <a:pt x="882" y="58"/>
                  </a:lnTo>
                  <a:lnTo>
                    <a:pt x="892" y="50"/>
                  </a:lnTo>
                  <a:lnTo>
                    <a:pt x="900" y="42"/>
                  </a:lnTo>
                  <a:lnTo>
                    <a:pt x="906" y="33"/>
                  </a:lnTo>
                  <a:lnTo>
                    <a:pt x="909" y="24"/>
                  </a:lnTo>
                  <a:lnTo>
                    <a:pt x="909" y="15"/>
                  </a:lnTo>
                  <a:lnTo>
                    <a:pt x="907" y="7"/>
                  </a:lnTo>
                  <a:lnTo>
                    <a:pt x="903" y="0"/>
                  </a:lnTo>
                  <a:lnTo>
                    <a:pt x="0" y="0"/>
                  </a:lnTo>
                  <a:lnTo>
                    <a:pt x="0" y="1982"/>
                  </a:lnTo>
                  <a:lnTo>
                    <a:pt x="856" y="1982"/>
                  </a:lnTo>
                  <a:lnTo>
                    <a:pt x="856" y="1982"/>
                  </a:lnTo>
                  <a:lnTo>
                    <a:pt x="867" y="1983"/>
                  </a:lnTo>
                  <a:lnTo>
                    <a:pt x="877" y="1985"/>
                  </a:lnTo>
                  <a:lnTo>
                    <a:pt x="886" y="1988"/>
                  </a:lnTo>
                  <a:lnTo>
                    <a:pt x="894" y="1991"/>
                  </a:lnTo>
                  <a:lnTo>
                    <a:pt x="900" y="1995"/>
                  </a:lnTo>
                  <a:lnTo>
                    <a:pt x="904" y="2001"/>
                  </a:lnTo>
                  <a:lnTo>
                    <a:pt x="907" y="2006"/>
                  </a:lnTo>
                  <a:lnTo>
                    <a:pt x="909" y="2013"/>
                  </a:lnTo>
                  <a:lnTo>
                    <a:pt x="909" y="2019"/>
                  </a:lnTo>
                  <a:lnTo>
                    <a:pt x="907" y="2025"/>
                  </a:lnTo>
                  <a:lnTo>
                    <a:pt x="904" y="2033"/>
                  </a:lnTo>
                  <a:lnTo>
                    <a:pt x="900" y="2039"/>
                  </a:lnTo>
                  <a:lnTo>
                    <a:pt x="894" y="2046"/>
                  </a:lnTo>
                  <a:lnTo>
                    <a:pt x="886" y="2052"/>
                  </a:lnTo>
                  <a:lnTo>
                    <a:pt x="877" y="2058"/>
                  </a:lnTo>
                  <a:lnTo>
                    <a:pt x="868" y="2064"/>
                  </a:lnTo>
                  <a:lnTo>
                    <a:pt x="868" y="2064"/>
                  </a:lnTo>
                  <a:lnTo>
                    <a:pt x="855" y="2072"/>
                  </a:lnTo>
                  <a:lnTo>
                    <a:pt x="843" y="2081"/>
                  </a:lnTo>
                  <a:lnTo>
                    <a:pt x="828" y="2095"/>
                  </a:lnTo>
                  <a:lnTo>
                    <a:pt x="821" y="2103"/>
                  </a:lnTo>
                  <a:lnTo>
                    <a:pt x="813" y="2113"/>
                  </a:lnTo>
                  <a:lnTo>
                    <a:pt x="806" y="2124"/>
                  </a:lnTo>
                  <a:lnTo>
                    <a:pt x="800" y="2134"/>
                  </a:lnTo>
                  <a:lnTo>
                    <a:pt x="795" y="2148"/>
                  </a:lnTo>
                  <a:lnTo>
                    <a:pt x="791" y="2161"/>
                  </a:lnTo>
                  <a:lnTo>
                    <a:pt x="788" y="2178"/>
                  </a:lnTo>
                  <a:lnTo>
                    <a:pt x="788" y="2193"/>
                  </a:lnTo>
                  <a:lnTo>
                    <a:pt x="788" y="2193"/>
                  </a:lnTo>
                  <a:lnTo>
                    <a:pt x="789" y="2212"/>
                  </a:lnTo>
                  <a:lnTo>
                    <a:pt x="792" y="2230"/>
                  </a:lnTo>
                  <a:lnTo>
                    <a:pt x="798" y="2248"/>
                  </a:lnTo>
                  <a:lnTo>
                    <a:pt x="806" y="2264"/>
                  </a:lnTo>
                  <a:lnTo>
                    <a:pt x="815" y="2281"/>
                  </a:lnTo>
                  <a:lnTo>
                    <a:pt x="827" y="2296"/>
                  </a:lnTo>
                  <a:lnTo>
                    <a:pt x="840" y="2311"/>
                  </a:lnTo>
                  <a:lnTo>
                    <a:pt x="855" y="2324"/>
                  </a:lnTo>
                  <a:lnTo>
                    <a:pt x="871" y="2336"/>
                  </a:lnTo>
                  <a:lnTo>
                    <a:pt x="888" y="2347"/>
                  </a:lnTo>
                  <a:lnTo>
                    <a:pt x="907" y="2356"/>
                  </a:lnTo>
                  <a:lnTo>
                    <a:pt x="928" y="2363"/>
                  </a:lnTo>
                  <a:lnTo>
                    <a:pt x="949" y="2369"/>
                  </a:lnTo>
                  <a:lnTo>
                    <a:pt x="970" y="2374"/>
                  </a:lnTo>
                  <a:lnTo>
                    <a:pt x="994" y="2376"/>
                  </a:lnTo>
                  <a:lnTo>
                    <a:pt x="1016" y="2378"/>
                  </a:lnTo>
                  <a:lnTo>
                    <a:pt x="1016" y="2378"/>
                  </a:lnTo>
                  <a:lnTo>
                    <a:pt x="1040" y="2376"/>
                  </a:lnTo>
                  <a:lnTo>
                    <a:pt x="1063" y="2374"/>
                  </a:lnTo>
                  <a:lnTo>
                    <a:pt x="1085" y="2369"/>
                  </a:lnTo>
                  <a:lnTo>
                    <a:pt x="1106" y="2363"/>
                  </a:lnTo>
                  <a:lnTo>
                    <a:pt x="1125" y="2356"/>
                  </a:lnTo>
                  <a:lnTo>
                    <a:pt x="1145" y="2347"/>
                  </a:lnTo>
                  <a:lnTo>
                    <a:pt x="1163" y="2336"/>
                  </a:lnTo>
                  <a:lnTo>
                    <a:pt x="1179" y="2324"/>
                  </a:lnTo>
                  <a:lnTo>
                    <a:pt x="1194" y="2311"/>
                  </a:lnTo>
                  <a:lnTo>
                    <a:pt x="1206" y="2296"/>
                  </a:lnTo>
                  <a:lnTo>
                    <a:pt x="1218" y="2281"/>
                  </a:lnTo>
                  <a:lnTo>
                    <a:pt x="1229" y="2264"/>
                  </a:lnTo>
                  <a:lnTo>
                    <a:pt x="1236" y="2248"/>
                  </a:lnTo>
                  <a:lnTo>
                    <a:pt x="1242" y="2230"/>
                  </a:lnTo>
                  <a:lnTo>
                    <a:pt x="1245" y="2212"/>
                  </a:lnTo>
                  <a:lnTo>
                    <a:pt x="1247" y="2193"/>
                  </a:lnTo>
                  <a:lnTo>
                    <a:pt x="1247" y="2193"/>
                  </a:lnTo>
                  <a:lnTo>
                    <a:pt x="1245" y="2178"/>
                  </a:lnTo>
                  <a:lnTo>
                    <a:pt x="1242" y="2161"/>
                  </a:lnTo>
                  <a:lnTo>
                    <a:pt x="1239" y="2148"/>
                  </a:lnTo>
                  <a:lnTo>
                    <a:pt x="1233" y="2134"/>
                  </a:lnTo>
                  <a:lnTo>
                    <a:pt x="1227" y="2124"/>
                  </a:lnTo>
                  <a:lnTo>
                    <a:pt x="1221" y="2113"/>
                  </a:lnTo>
                  <a:lnTo>
                    <a:pt x="1214" y="2103"/>
                  </a:lnTo>
                  <a:lnTo>
                    <a:pt x="1206" y="2095"/>
                  </a:lnTo>
                  <a:lnTo>
                    <a:pt x="1191" y="2081"/>
                  </a:lnTo>
                  <a:lnTo>
                    <a:pt x="1178" y="2072"/>
                  </a:lnTo>
                  <a:lnTo>
                    <a:pt x="1166" y="2064"/>
                  </a:lnTo>
                  <a:lnTo>
                    <a:pt x="1166" y="2064"/>
                  </a:lnTo>
                  <a:lnTo>
                    <a:pt x="1155" y="2058"/>
                  </a:lnTo>
                  <a:lnTo>
                    <a:pt x="1146" y="2052"/>
                  </a:lnTo>
                  <a:lnTo>
                    <a:pt x="1139" y="2046"/>
                  </a:lnTo>
                  <a:lnTo>
                    <a:pt x="1133" y="2039"/>
                  </a:lnTo>
                  <a:lnTo>
                    <a:pt x="1128" y="2033"/>
                  </a:lnTo>
                  <a:lnTo>
                    <a:pt x="1125" y="2025"/>
                  </a:lnTo>
                  <a:lnTo>
                    <a:pt x="1125" y="2019"/>
                  </a:lnTo>
                  <a:lnTo>
                    <a:pt x="1125" y="2013"/>
                  </a:lnTo>
                  <a:lnTo>
                    <a:pt x="1127" y="2006"/>
                  </a:lnTo>
                  <a:lnTo>
                    <a:pt x="1130" y="2001"/>
                  </a:lnTo>
                  <a:lnTo>
                    <a:pt x="1134" y="1995"/>
                  </a:lnTo>
                  <a:lnTo>
                    <a:pt x="1140" y="1991"/>
                  </a:lnTo>
                  <a:lnTo>
                    <a:pt x="1146" y="1988"/>
                  </a:lnTo>
                  <a:lnTo>
                    <a:pt x="1155" y="1985"/>
                  </a:lnTo>
                  <a:lnTo>
                    <a:pt x="1166" y="1983"/>
                  </a:lnTo>
                  <a:lnTo>
                    <a:pt x="1178" y="1982"/>
                  </a:lnTo>
                  <a:lnTo>
                    <a:pt x="1979" y="1982"/>
                  </a:lnTo>
                  <a:lnTo>
                    <a:pt x="1979" y="1142"/>
                  </a:lnTo>
                  <a:lnTo>
                    <a:pt x="1979" y="1142"/>
                  </a:lnTo>
                  <a:lnTo>
                    <a:pt x="1972" y="1134"/>
                  </a:lnTo>
                  <a:lnTo>
                    <a:pt x="1964" y="1130"/>
                  </a:lnTo>
                  <a:lnTo>
                    <a:pt x="1955" y="1128"/>
                  </a:lnTo>
                  <a:lnTo>
                    <a:pt x="1945" y="1130"/>
                  </a:lnTo>
                  <a:lnTo>
                    <a:pt x="1936" y="1136"/>
                  </a:lnTo>
                  <a:lnTo>
                    <a:pt x="1925" y="1143"/>
                  </a:lnTo>
                  <a:lnTo>
                    <a:pt x="1916" y="1155"/>
                  </a:lnTo>
                  <a:lnTo>
                    <a:pt x="1909" y="1170"/>
                  </a:lnTo>
                  <a:lnTo>
                    <a:pt x="1909" y="1170"/>
                  </a:lnTo>
                  <a:lnTo>
                    <a:pt x="1901" y="1182"/>
                  </a:lnTo>
                  <a:lnTo>
                    <a:pt x="1891" y="1196"/>
                  </a:lnTo>
                  <a:lnTo>
                    <a:pt x="1877" y="1209"/>
                  </a:lnTo>
                  <a:lnTo>
                    <a:pt x="1868" y="1216"/>
                  </a:lnTo>
                  <a:lnTo>
                    <a:pt x="1859" y="1224"/>
                  </a:lnTo>
                  <a:lnTo>
                    <a:pt x="1849" y="1231"/>
                  </a:lnTo>
                  <a:lnTo>
                    <a:pt x="1837" y="1237"/>
                  </a:lnTo>
                  <a:lnTo>
                    <a:pt x="1825" y="1242"/>
                  </a:lnTo>
                  <a:lnTo>
                    <a:pt x="1810" y="1246"/>
                  </a:lnTo>
                  <a:lnTo>
                    <a:pt x="1795" y="1249"/>
                  </a:lnTo>
                  <a:lnTo>
                    <a:pt x="1779" y="1249"/>
                  </a:lnTo>
                  <a:lnTo>
                    <a:pt x="1779" y="1249"/>
                  </a:lnTo>
                  <a:lnTo>
                    <a:pt x="1759" y="1248"/>
                  </a:lnTo>
                  <a:lnTo>
                    <a:pt x="1741" y="1245"/>
                  </a:lnTo>
                  <a:lnTo>
                    <a:pt x="1723" y="1239"/>
                  </a:lnTo>
                  <a:lnTo>
                    <a:pt x="1707" y="1231"/>
                  </a:lnTo>
                  <a:lnTo>
                    <a:pt x="1690" y="1222"/>
                  </a:lnTo>
                  <a:lnTo>
                    <a:pt x="1676" y="1211"/>
                  </a:lnTo>
                  <a:lnTo>
                    <a:pt x="1662" y="1197"/>
                  </a:lnTo>
                  <a:lnTo>
                    <a:pt x="1649" y="1182"/>
                  </a:lnTo>
                  <a:lnTo>
                    <a:pt x="1637" y="1166"/>
                  </a:lnTo>
                  <a:lnTo>
                    <a:pt x="1626" y="1149"/>
                  </a:lnTo>
                  <a:lnTo>
                    <a:pt x="1617" y="1130"/>
                  </a:lnTo>
                  <a:lnTo>
                    <a:pt x="1610" y="1110"/>
                  </a:lnTo>
                  <a:lnTo>
                    <a:pt x="1602" y="1088"/>
                  </a:lnTo>
                  <a:lnTo>
                    <a:pt x="1598" y="1067"/>
                  </a:lnTo>
                  <a:lnTo>
                    <a:pt x="1595" y="1043"/>
                  </a:lnTo>
                  <a:lnTo>
                    <a:pt x="1595" y="1021"/>
                  </a:lnTo>
                  <a:lnTo>
                    <a:pt x="1595" y="1021"/>
                  </a:lnTo>
                  <a:lnTo>
                    <a:pt x="1595" y="997"/>
                  </a:lnTo>
                  <a:lnTo>
                    <a:pt x="1598" y="974"/>
                  </a:lnTo>
                  <a:lnTo>
                    <a:pt x="1602" y="952"/>
                  </a:lnTo>
                  <a:lnTo>
                    <a:pt x="1610" y="931"/>
                  </a:lnTo>
                  <a:lnTo>
                    <a:pt x="1617" y="912"/>
                  </a:lnTo>
                  <a:lnTo>
                    <a:pt x="1626" y="892"/>
                  </a:lnTo>
                  <a:lnTo>
                    <a:pt x="1637" y="874"/>
                  </a:lnTo>
                  <a:lnTo>
                    <a:pt x="1649" y="858"/>
                  </a:lnTo>
                  <a:lnTo>
                    <a:pt x="1662" y="843"/>
                  </a:lnTo>
                  <a:lnTo>
                    <a:pt x="1676" y="831"/>
                  </a:lnTo>
                  <a:lnTo>
                    <a:pt x="1690" y="819"/>
                  </a:lnTo>
                  <a:lnTo>
                    <a:pt x="1707" y="808"/>
                  </a:lnTo>
                  <a:lnTo>
                    <a:pt x="1723" y="801"/>
                  </a:lnTo>
                  <a:lnTo>
                    <a:pt x="1741" y="795"/>
                  </a:lnTo>
                  <a:lnTo>
                    <a:pt x="1759" y="792"/>
                  </a:lnTo>
                  <a:lnTo>
                    <a:pt x="1779" y="790"/>
                  </a:lnTo>
                  <a:lnTo>
                    <a:pt x="1779" y="790"/>
                  </a:lnTo>
                  <a:close/>
                </a:path>
              </a:pathLst>
            </a:custGeom>
            <a:solidFill>
              <a:schemeClr val="bg1">
                <a:lumMod val="75000"/>
              </a:schemeClr>
            </a:solidFill>
            <a:ln w="28575">
              <a:solidFill>
                <a:sysClr val="window" lastClr="FFFFFF"/>
              </a:solidFill>
              <a:prstDash val="solid"/>
              <a:round/>
              <a:headEnd/>
              <a:tailEnd/>
            </a:ln>
          </p:spPr>
          <p:txBody>
            <a:bodyPr bIns="36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white"/>
                  </a:solidFill>
                  <a:effectLst/>
                  <a:uLnTx/>
                  <a:uFillTx/>
                  <a:latin typeface="Precisely"/>
                  <a:ea typeface="+mn-ea"/>
                  <a:cs typeface="Calibri" panose="020F0502020204030204" pitchFamily="34" charset="0"/>
                </a:rPr>
                <a:t>SEMI-FINISHED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white"/>
                  </a:solidFill>
                  <a:effectLst/>
                  <a:uLnTx/>
                  <a:uFillTx/>
                  <a:latin typeface="Precisely"/>
                  <a:ea typeface="+mn-ea"/>
                  <a:cs typeface="Calibri" panose="020F0502020204030204" pitchFamily="34" charset="0"/>
                </a:rPr>
                <a:t>MATERIALS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prstClr val="white"/>
                  </a:solidFill>
                  <a:effectLst/>
                  <a:uLnTx/>
                  <a:uFillTx/>
                  <a:latin typeface="Precisely"/>
                  <a:ea typeface="+mn-ea"/>
                  <a:cs typeface="Calibri" panose="020F0502020204030204" pitchFamily="34" charset="0"/>
                </a:rPr>
                <a:t>(HALB)</a:t>
              </a:r>
              <a:endParaRPr kumimoji="0" lang="en-GB" sz="1100" b="1" i="0" u="none" strike="noStrike" kern="0" cap="none" spc="0" normalizeH="0" baseline="0" noProof="0">
                <a:ln>
                  <a:noFill/>
                </a:ln>
                <a:solidFill>
                  <a:prstClr val="white"/>
                </a:solidFill>
                <a:effectLst/>
                <a:uLnTx/>
                <a:uFillTx/>
                <a:latin typeface="Precisely"/>
                <a:ea typeface="+mn-ea"/>
                <a:cs typeface="Calibri" panose="020F0502020204030204" pitchFamily="34" charset="0"/>
              </a:endParaRPr>
            </a:p>
          </p:txBody>
        </p:sp>
        <p:sp>
          <p:nvSpPr>
            <p:cNvPr id="39" name="Freeform 10">
              <a:extLst>
                <a:ext uri="{FF2B5EF4-FFF2-40B4-BE49-F238E27FC236}">
                  <a16:creationId xmlns:a16="http://schemas.microsoft.com/office/drawing/2014/main" id="{2EE73D77-6360-4126-BCF0-B4BA952F8253}"/>
                </a:ext>
              </a:extLst>
            </p:cNvPr>
            <p:cNvSpPr>
              <a:spLocks/>
            </p:cNvSpPr>
            <p:nvPr/>
          </p:nvSpPr>
          <p:spPr bwMode="auto">
            <a:xfrm>
              <a:off x="1830918" y="1501277"/>
              <a:ext cx="1568450" cy="1885950"/>
            </a:xfrm>
            <a:custGeom>
              <a:avLst/>
              <a:gdLst>
                <a:gd name="T0" fmla="*/ 1797 w 1976"/>
                <a:gd name="T1" fmla="*/ 791 h 2375"/>
                <a:gd name="T2" fmla="*/ 1846 w 1976"/>
                <a:gd name="T3" fmla="*/ 812 h 2375"/>
                <a:gd name="T4" fmla="*/ 1886 w 1976"/>
                <a:gd name="T5" fmla="*/ 855 h 2375"/>
                <a:gd name="T6" fmla="*/ 1906 w 1976"/>
                <a:gd name="T7" fmla="*/ 886 h 2375"/>
                <a:gd name="T8" fmla="*/ 1933 w 1976"/>
                <a:gd name="T9" fmla="*/ 907 h 2375"/>
                <a:gd name="T10" fmla="*/ 1958 w 1976"/>
                <a:gd name="T11" fmla="*/ 903 h 2375"/>
                <a:gd name="T12" fmla="*/ 1973 w 1976"/>
                <a:gd name="T13" fmla="*/ 877 h 2375"/>
                <a:gd name="T14" fmla="*/ 0 w 1976"/>
                <a:gd name="T15" fmla="*/ 0 h 2375"/>
                <a:gd name="T16" fmla="*/ 856 w 1976"/>
                <a:gd name="T17" fmla="*/ 1981 h 2375"/>
                <a:gd name="T18" fmla="*/ 886 w 1976"/>
                <a:gd name="T19" fmla="*/ 1985 h 2375"/>
                <a:gd name="T20" fmla="*/ 907 w 1976"/>
                <a:gd name="T21" fmla="*/ 2005 h 2375"/>
                <a:gd name="T22" fmla="*/ 904 w 1976"/>
                <a:gd name="T23" fmla="*/ 2030 h 2375"/>
                <a:gd name="T24" fmla="*/ 879 w 1976"/>
                <a:gd name="T25" fmla="*/ 2057 h 2375"/>
                <a:gd name="T26" fmla="*/ 843 w 1976"/>
                <a:gd name="T27" fmla="*/ 2079 h 2375"/>
                <a:gd name="T28" fmla="*/ 807 w 1976"/>
                <a:gd name="T29" fmla="*/ 2121 h 2375"/>
                <a:gd name="T30" fmla="*/ 789 w 1976"/>
                <a:gd name="T31" fmla="*/ 2175 h 2375"/>
                <a:gd name="T32" fmla="*/ 792 w 1976"/>
                <a:gd name="T33" fmla="*/ 2229 h 2375"/>
                <a:gd name="T34" fmla="*/ 827 w 1976"/>
                <a:gd name="T35" fmla="*/ 2295 h 2375"/>
                <a:gd name="T36" fmla="*/ 889 w 1976"/>
                <a:gd name="T37" fmla="*/ 2344 h 2375"/>
                <a:gd name="T38" fmla="*/ 972 w 1976"/>
                <a:gd name="T39" fmla="*/ 2372 h 2375"/>
                <a:gd name="T40" fmla="*/ 1040 w 1976"/>
                <a:gd name="T41" fmla="*/ 2374 h 2375"/>
                <a:gd name="T42" fmla="*/ 1127 w 1976"/>
                <a:gd name="T43" fmla="*/ 2353 h 2375"/>
                <a:gd name="T44" fmla="*/ 1194 w 1976"/>
                <a:gd name="T45" fmla="*/ 2308 h 2375"/>
                <a:gd name="T46" fmla="*/ 1236 w 1976"/>
                <a:gd name="T47" fmla="*/ 2245 h 2375"/>
                <a:gd name="T48" fmla="*/ 1247 w 1976"/>
                <a:gd name="T49" fmla="*/ 2191 h 2375"/>
                <a:gd name="T50" fmla="*/ 1235 w 1976"/>
                <a:gd name="T51" fmla="*/ 2133 h 2375"/>
                <a:gd name="T52" fmla="*/ 1206 w 1976"/>
                <a:gd name="T53" fmla="*/ 2093 h 2375"/>
                <a:gd name="T54" fmla="*/ 1166 w 1976"/>
                <a:gd name="T55" fmla="*/ 2061 h 2375"/>
                <a:gd name="T56" fmla="*/ 1134 w 1976"/>
                <a:gd name="T57" fmla="*/ 2037 h 2375"/>
                <a:gd name="T58" fmla="*/ 1125 w 1976"/>
                <a:gd name="T59" fmla="*/ 2011 h 2375"/>
                <a:gd name="T60" fmla="*/ 1140 w 1976"/>
                <a:gd name="T61" fmla="*/ 1990 h 2375"/>
                <a:gd name="T62" fmla="*/ 1178 w 1976"/>
                <a:gd name="T63" fmla="*/ 1981 h 2375"/>
                <a:gd name="T64" fmla="*/ 1976 w 1976"/>
                <a:gd name="T65" fmla="*/ 1176 h 2375"/>
                <a:gd name="T66" fmla="*/ 1972 w 1976"/>
                <a:gd name="T67" fmla="*/ 1147 h 2375"/>
                <a:gd name="T68" fmla="*/ 1952 w 1976"/>
                <a:gd name="T69" fmla="*/ 1126 h 2375"/>
                <a:gd name="T70" fmla="*/ 1927 w 1976"/>
                <a:gd name="T71" fmla="*/ 1129 h 2375"/>
                <a:gd name="T72" fmla="*/ 1900 w 1976"/>
                <a:gd name="T73" fmla="*/ 1155 h 2375"/>
                <a:gd name="T74" fmla="*/ 1877 w 1976"/>
                <a:gd name="T75" fmla="*/ 1190 h 2375"/>
                <a:gd name="T76" fmla="*/ 1835 w 1976"/>
                <a:gd name="T77" fmla="*/ 1227 h 2375"/>
                <a:gd name="T78" fmla="*/ 1782 w 1976"/>
                <a:gd name="T79" fmla="*/ 1245 h 2375"/>
                <a:gd name="T80" fmla="*/ 1728 w 1976"/>
                <a:gd name="T81" fmla="*/ 1241 h 2375"/>
                <a:gd name="T82" fmla="*/ 1662 w 1976"/>
                <a:gd name="T83" fmla="*/ 1206 h 2375"/>
                <a:gd name="T84" fmla="*/ 1613 w 1976"/>
                <a:gd name="T85" fmla="*/ 1145 h 2375"/>
                <a:gd name="T86" fmla="*/ 1584 w 1976"/>
                <a:gd name="T87" fmla="*/ 1063 h 2375"/>
                <a:gd name="T88" fmla="*/ 1581 w 1976"/>
                <a:gd name="T89" fmla="*/ 993 h 2375"/>
                <a:gd name="T90" fmla="*/ 1604 w 1976"/>
                <a:gd name="T91" fmla="*/ 907 h 2375"/>
                <a:gd name="T92" fmla="*/ 1649 w 1976"/>
                <a:gd name="T93" fmla="*/ 839 h 2375"/>
                <a:gd name="T94" fmla="*/ 1710 w 1976"/>
                <a:gd name="T95" fmla="*/ 797 h 2375"/>
                <a:gd name="T96" fmla="*/ 1765 w 1976"/>
                <a:gd name="T97" fmla="*/ 78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76" h="2375">
                  <a:moveTo>
                    <a:pt x="1765" y="786"/>
                  </a:moveTo>
                  <a:lnTo>
                    <a:pt x="1765" y="786"/>
                  </a:lnTo>
                  <a:lnTo>
                    <a:pt x="1782" y="788"/>
                  </a:lnTo>
                  <a:lnTo>
                    <a:pt x="1797" y="791"/>
                  </a:lnTo>
                  <a:lnTo>
                    <a:pt x="1810" y="794"/>
                  </a:lnTo>
                  <a:lnTo>
                    <a:pt x="1824" y="800"/>
                  </a:lnTo>
                  <a:lnTo>
                    <a:pt x="1835" y="806"/>
                  </a:lnTo>
                  <a:lnTo>
                    <a:pt x="1846" y="812"/>
                  </a:lnTo>
                  <a:lnTo>
                    <a:pt x="1855" y="819"/>
                  </a:lnTo>
                  <a:lnTo>
                    <a:pt x="1864" y="827"/>
                  </a:lnTo>
                  <a:lnTo>
                    <a:pt x="1877" y="842"/>
                  </a:lnTo>
                  <a:lnTo>
                    <a:pt x="1886" y="855"/>
                  </a:lnTo>
                  <a:lnTo>
                    <a:pt x="1894" y="867"/>
                  </a:lnTo>
                  <a:lnTo>
                    <a:pt x="1894" y="867"/>
                  </a:lnTo>
                  <a:lnTo>
                    <a:pt x="1900" y="877"/>
                  </a:lnTo>
                  <a:lnTo>
                    <a:pt x="1906" y="886"/>
                  </a:lnTo>
                  <a:lnTo>
                    <a:pt x="1913" y="894"/>
                  </a:lnTo>
                  <a:lnTo>
                    <a:pt x="1919" y="900"/>
                  </a:lnTo>
                  <a:lnTo>
                    <a:pt x="1927" y="904"/>
                  </a:lnTo>
                  <a:lnTo>
                    <a:pt x="1933" y="907"/>
                  </a:lnTo>
                  <a:lnTo>
                    <a:pt x="1940" y="907"/>
                  </a:lnTo>
                  <a:lnTo>
                    <a:pt x="1946" y="907"/>
                  </a:lnTo>
                  <a:lnTo>
                    <a:pt x="1952" y="906"/>
                  </a:lnTo>
                  <a:lnTo>
                    <a:pt x="1958" y="903"/>
                  </a:lnTo>
                  <a:lnTo>
                    <a:pt x="1963" y="898"/>
                  </a:lnTo>
                  <a:lnTo>
                    <a:pt x="1967" y="892"/>
                  </a:lnTo>
                  <a:lnTo>
                    <a:pt x="1972" y="886"/>
                  </a:lnTo>
                  <a:lnTo>
                    <a:pt x="1973" y="877"/>
                  </a:lnTo>
                  <a:lnTo>
                    <a:pt x="1976" y="867"/>
                  </a:lnTo>
                  <a:lnTo>
                    <a:pt x="1976" y="855"/>
                  </a:lnTo>
                  <a:lnTo>
                    <a:pt x="1976" y="0"/>
                  </a:lnTo>
                  <a:lnTo>
                    <a:pt x="0" y="0"/>
                  </a:lnTo>
                  <a:lnTo>
                    <a:pt x="0" y="1979"/>
                  </a:lnTo>
                  <a:lnTo>
                    <a:pt x="454" y="1979"/>
                  </a:lnTo>
                  <a:lnTo>
                    <a:pt x="454" y="1981"/>
                  </a:lnTo>
                  <a:lnTo>
                    <a:pt x="856" y="1981"/>
                  </a:lnTo>
                  <a:lnTo>
                    <a:pt x="856" y="1981"/>
                  </a:lnTo>
                  <a:lnTo>
                    <a:pt x="868" y="1981"/>
                  </a:lnTo>
                  <a:lnTo>
                    <a:pt x="877" y="1982"/>
                  </a:lnTo>
                  <a:lnTo>
                    <a:pt x="886" y="1985"/>
                  </a:lnTo>
                  <a:lnTo>
                    <a:pt x="894" y="1990"/>
                  </a:lnTo>
                  <a:lnTo>
                    <a:pt x="900" y="1994"/>
                  </a:lnTo>
                  <a:lnTo>
                    <a:pt x="904" y="1999"/>
                  </a:lnTo>
                  <a:lnTo>
                    <a:pt x="907" y="2005"/>
                  </a:lnTo>
                  <a:lnTo>
                    <a:pt x="909" y="2011"/>
                  </a:lnTo>
                  <a:lnTo>
                    <a:pt x="909" y="2017"/>
                  </a:lnTo>
                  <a:lnTo>
                    <a:pt x="907" y="2024"/>
                  </a:lnTo>
                  <a:lnTo>
                    <a:pt x="904" y="2030"/>
                  </a:lnTo>
                  <a:lnTo>
                    <a:pt x="900" y="2037"/>
                  </a:lnTo>
                  <a:lnTo>
                    <a:pt x="895" y="2043"/>
                  </a:lnTo>
                  <a:lnTo>
                    <a:pt x="888" y="2051"/>
                  </a:lnTo>
                  <a:lnTo>
                    <a:pt x="879" y="2057"/>
                  </a:lnTo>
                  <a:lnTo>
                    <a:pt x="868" y="2061"/>
                  </a:lnTo>
                  <a:lnTo>
                    <a:pt x="868" y="2061"/>
                  </a:lnTo>
                  <a:lnTo>
                    <a:pt x="855" y="2069"/>
                  </a:lnTo>
                  <a:lnTo>
                    <a:pt x="843" y="2079"/>
                  </a:lnTo>
                  <a:lnTo>
                    <a:pt x="828" y="2093"/>
                  </a:lnTo>
                  <a:lnTo>
                    <a:pt x="821" y="2102"/>
                  </a:lnTo>
                  <a:lnTo>
                    <a:pt x="813" y="2111"/>
                  </a:lnTo>
                  <a:lnTo>
                    <a:pt x="807" y="2121"/>
                  </a:lnTo>
                  <a:lnTo>
                    <a:pt x="800" y="2133"/>
                  </a:lnTo>
                  <a:lnTo>
                    <a:pt x="795" y="2145"/>
                  </a:lnTo>
                  <a:lnTo>
                    <a:pt x="791" y="2160"/>
                  </a:lnTo>
                  <a:lnTo>
                    <a:pt x="789" y="2175"/>
                  </a:lnTo>
                  <a:lnTo>
                    <a:pt x="788" y="2191"/>
                  </a:lnTo>
                  <a:lnTo>
                    <a:pt x="788" y="2191"/>
                  </a:lnTo>
                  <a:lnTo>
                    <a:pt x="789" y="2209"/>
                  </a:lnTo>
                  <a:lnTo>
                    <a:pt x="792" y="2229"/>
                  </a:lnTo>
                  <a:lnTo>
                    <a:pt x="798" y="2245"/>
                  </a:lnTo>
                  <a:lnTo>
                    <a:pt x="806" y="2263"/>
                  </a:lnTo>
                  <a:lnTo>
                    <a:pt x="816" y="2280"/>
                  </a:lnTo>
                  <a:lnTo>
                    <a:pt x="827" y="2295"/>
                  </a:lnTo>
                  <a:lnTo>
                    <a:pt x="840" y="2308"/>
                  </a:lnTo>
                  <a:lnTo>
                    <a:pt x="855" y="2321"/>
                  </a:lnTo>
                  <a:lnTo>
                    <a:pt x="871" y="2333"/>
                  </a:lnTo>
                  <a:lnTo>
                    <a:pt x="889" y="2344"/>
                  </a:lnTo>
                  <a:lnTo>
                    <a:pt x="907" y="2353"/>
                  </a:lnTo>
                  <a:lnTo>
                    <a:pt x="928" y="2360"/>
                  </a:lnTo>
                  <a:lnTo>
                    <a:pt x="949" y="2368"/>
                  </a:lnTo>
                  <a:lnTo>
                    <a:pt x="972" y="2372"/>
                  </a:lnTo>
                  <a:lnTo>
                    <a:pt x="994" y="2374"/>
                  </a:lnTo>
                  <a:lnTo>
                    <a:pt x="1018" y="2375"/>
                  </a:lnTo>
                  <a:lnTo>
                    <a:pt x="1018" y="2375"/>
                  </a:lnTo>
                  <a:lnTo>
                    <a:pt x="1040" y="2374"/>
                  </a:lnTo>
                  <a:lnTo>
                    <a:pt x="1063" y="2372"/>
                  </a:lnTo>
                  <a:lnTo>
                    <a:pt x="1085" y="2368"/>
                  </a:lnTo>
                  <a:lnTo>
                    <a:pt x="1106" y="2360"/>
                  </a:lnTo>
                  <a:lnTo>
                    <a:pt x="1127" y="2353"/>
                  </a:lnTo>
                  <a:lnTo>
                    <a:pt x="1145" y="2344"/>
                  </a:lnTo>
                  <a:lnTo>
                    <a:pt x="1163" y="2333"/>
                  </a:lnTo>
                  <a:lnTo>
                    <a:pt x="1179" y="2321"/>
                  </a:lnTo>
                  <a:lnTo>
                    <a:pt x="1194" y="2308"/>
                  </a:lnTo>
                  <a:lnTo>
                    <a:pt x="1208" y="2295"/>
                  </a:lnTo>
                  <a:lnTo>
                    <a:pt x="1218" y="2280"/>
                  </a:lnTo>
                  <a:lnTo>
                    <a:pt x="1229" y="2263"/>
                  </a:lnTo>
                  <a:lnTo>
                    <a:pt x="1236" y="2245"/>
                  </a:lnTo>
                  <a:lnTo>
                    <a:pt x="1242" y="2229"/>
                  </a:lnTo>
                  <a:lnTo>
                    <a:pt x="1245" y="2209"/>
                  </a:lnTo>
                  <a:lnTo>
                    <a:pt x="1247" y="2191"/>
                  </a:lnTo>
                  <a:lnTo>
                    <a:pt x="1247" y="2191"/>
                  </a:lnTo>
                  <a:lnTo>
                    <a:pt x="1245" y="2175"/>
                  </a:lnTo>
                  <a:lnTo>
                    <a:pt x="1244" y="2160"/>
                  </a:lnTo>
                  <a:lnTo>
                    <a:pt x="1239" y="2145"/>
                  </a:lnTo>
                  <a:lnTo>
                    <a:pt x="1235" y="2133"/>
                  </a:lnTo>
                  <a:lnTo>
                    <a:pt x="1229" y="2121"/>
                  </a:lnTo>
                  <a:lnTo>
                    <a:pt x="1221" y="2111"/>
                  </a:lnTo>
                  <a:lnTo>
                    <a:pt x="1214" y="2102"/>
                  </a:lnTo>
                  <a:lnTo>
                    <a:pt x="1206" y="2093"/>
                  </a:lnTo>
                  <a:lnTo>
                    <a:pt x="1191" y="2079"/>
                  </a:lnTo>
                  <a:lnTo>
                    <a:pt x="1179" y="2069"/>
                  </a:lnTo>
                  <a:lnTo>
                    <a:pt x="1166" y="2061"/>
                  </a:lnTo>
                  <a:lnTo>
                    <a:pt x="1166" y="2061"/>
                  </a:lnTo>
                  <a:lnTo>
                    <a:pt x="1155" y="2057"/>
                  </a:lnTo>
                  <a:lnTo>
                    <a:pt x="1146" y="2051"/>
                  </a:lnTo>
                  <a:lnTo>
                    <a:pt x="1139" y="2043"/>
                  </a:lnTo>
                  <a:lnTo>
                    <a:pt x="1134" y="2037"/>
                  </a:lnTo>
                  <a:lnTo>
                    <a:pt x="1130" y="2030"/>
                  </a:lnTo>
                  <a:lnTo>
                    <a:pt x="1127" y="2024"/>
                  </a:lnTo>
                  <a:lnTo>
                    <a:pt x="1125" y="2017"/>
                  </a:lnTo>
                  <a:lnTo>
                    <a:pt x="1125" y="2011"/>
                  </a:lnTo>
                  <a:lnTo>
                    <a:pt x="1127" y="2005"/>
                  </a:lnTo>
                  <a:lnTo>
                    <a:pt x="1130" y="1999"/>
                  </a:lnTo>
                  <a:lnTo>
                    <a:pt x="1134" y="1994"/>
                  </a:lnTo>
                  <a:lnTo>
                    <a:pt x="1140" y="1990"/>
                  </a:lnTo>
                  <a:lnTo>
                    <a:pt x="1148" y="1985"/>
                  </a:lnTo>
                  <a:lnTo>
                    <a:pt x="1157" y="1982"/>
                  </a:lnTo>
                  <a:lnTo>
                    <a:pt x="1166" y="1981"/>
                  </a:lnTo>
                  <a:lnTo>
                    <a:pt x="1178" y="1981"/>
                  </a:lnTo>
                  <a:lnTo>
                    <a:pt x="1429" y="1981"/>
                  </a:lnTo>
                  <a:lnTo>
                    <a:pt x="1429" y="1979"/>
                  </a:lnTo>
                  <a:lnTo>
                    <a:pt x="1976" y="1979"/>
                  </a:lnTo>
                  <a:lnTo>
                    <a:pt x="1976" y="1176"/>
                  </a:lnTo>
                  <a:lnTo>
                    <a:pt x="1976" y="1176"/>
                  </a:lnTo>
                  <a:lnTo>
                    <a:pt x="1976" y="1166"/>
                  </a:lnTo>
                  <a:lnTo>
                    <a:pt x="1973" y="1155"/>
                  </a:lnTo>
                  <a:lnTo>
                    <a:pt x="1972" y="1147"/>
                  </a:lnTo>
                  <a:lnTo>
                    <a:pt x="1967" y="1139"/>
                  </a:lnTo>
                  <a:lnTo>
                    <a:pt x="1963" y="1133"/>
                  </a:lnTo>
                  <a:lnTo>
                    <a:pt x="1958" y="1129"/>
                  </a:lnTo>
                  <a:lnTo>
                    <a:pt x="1952" y="1126"/>
                  </a:lnTo>
                  <a:lnTo>
                    <a:pt x="1946" y="1124"/>
                  </a:lnTo>
                  <a:lnTo>
                    <a:pt x="1940" y="1124"/>
                  </a:lnTo>
                  <a:lnTo>
                    <a:pt x="1933" y="1126"/>
                  </a:lnTo>
                  <a:lnTo>
                    <a:pt x="1927" y="1129"/>
                  </a:lnTo>
                  <a:lnTo>
                    <a:pt x="1919" y="1133"/>
                  </a:lnTo>
                  <a:lnTo>
                    <a:pt x="1913" y="1139"/>
                  </a:lnTo>
                  <a:lnTo>
                    <a:pt x="1906" y="1147"/>
                  </a:lnTo>
                  <a:lnTo>
                    <a:pt x="1900" y="1155"/>
                  </a:lnTo>
                  <a:lnTo>
                    <a:pt x="1894" y="1164"/>
                  </a:lnTo>
                  <a:lnTo>
                    <a:pt x="1894" y="1164"/>
                  </a:lnTo>
                  <a:lnTo>
                    <a:pt x="1886" y="1178"/>
                  </a:lnTo>
                  <a:lnTo>
                    <a:pt x="1877" y="1190"/>
                  </a:lnTo>
                  <a:lnTo>
                    <a:pt x="1864" y="1205"/>
                  </a:lnTo>
                  <a:lnTo>
                    <a:pt x="1855" y="1212"/>
                  </a:lnTo>
                  <a:lnTo>
                    <a:pt x="1846" y="1220"/>
                  </a:lnTo>
                  <a:lnTo>
                    <a:pt x="1835" y="1227"/>
                  </a:lnTo>
                  <a:lnTo>
                    <a:pt x="1824" y="1233"/>
                  </a:lnTo>
                  <a:lnTo>
                    <a:pt x="1810" y="1238"/>
                  </a:lnTo>
                  <a:lnTo>
                    <a:pt x="1797" y="1242"/>
                  </a:lnTo>
                  <a:lnTo>
                    <a:pt x="1782" y="1245"/>
                  </a:lnTo>
                  <a:lnTo>
                    <a:pt x="1765" y="1245"/>
                  </a:lnTo>
                  <a:lnTo>
                    <a:pt x="1765" y="1245"/>
                  </a:lnTo>
                  <a:lnTo>
                    <a:pt x="1746" y="1244"/>
                  </a:lnTo>
                  <a:lnTo>
                    <a:pt x="1728" y="1241"/>
                  </a:lnTo>
                  <a:lnTo>
                    <a:pt x="1710" y="1235"/>
                  </a:lnTo>
                  <a:lnTo>
                    <a:pt x="1693" y="1227"/>
                  </a:lnTo>
                  <a:lnTo>
                    <a:pt x="1677" y="1218"/>
                  </a:lnTo>
                  <a:lnTo>
                    <a:pt x="1662" y="1206"/>
                  </a:lnTo>
                  <a:lnTo>
                    <a:pt x="1649" y="1193"/>
                  </a:lnTo>
                  <a:lnTo>
                    <a:pt x="1635" y="1178"/>
                  </a:lnTo>
                  <a:lnTo>
                    <a:pt x="1623" y="1161"/>
                  </a:lnTo>
                  <a:lnTo>
                    <a:pt x="1613" y="1145"/>
                  </a:lnTo>
                  <a:lnTo>
                    <a:pt x="1604" y="1126"/>
                  </a:lnTo>
                  <a:lnTo>
                    <a:pt x="1595" y="1105"/>
                  </a:lnTo>
                  <a:lnTo>
                    <a:pt x="1589" y="1084"/>
                  </a:lnTo>
                  <a:lnTo>
                    <a:pt x="1584" y="1063"/>
                  </a:lnTo>
                  <a:lnTo>
                    <a:pt x="1581" y="1039"/>
                  </a:lnTo>
                  <a:lnTo>
                    <a:pt x="1581" y="1016"/>
                  </a:lnTo>
                  <a:lnTo>
                    <a:pt x="1581" y="1016"/>
                  </a:lnTo>
                  <a:lnTo>
                    <a:pt x="1581" y="993"/>
                  </a:lnTo>
                  <a:lnTo>
                    <a:pt x="1584" y="970"/>
                  </a:lnTo>
                  <a:lnTo>
                    <a:pt x="1589" y="948"/>
                  </a:lnTo>
                  <a:lnTo>
                    <a:pt x="1595" y="927"/>
                  </a:lnTo>
                  <a:lnTo>
                    <a:pt x="1604" y="907"/>
                  </a:lnTo>
                  <a:lnTo>
                    <a:pt x="1613" y="888"/>
                  </a:lnTo>
                  <a:lnTo>
                    <a:pt x="1623" y="870"/>
                  </a:lnTo>
                  <a:lnTo>
                    <a:pt x="1635" y="854"/>
                  </a:lnTo>
                  <a:lnTo>
                    <a:pt x="1649" y="839"/>
                  </a:lnTo>
                  <a:lnTo>
                    <a:pt x="1662" y="825"/>
                  </a:lnTo>
                  <a:lnTo>
                    <a:pt x="1677" y="815"/>
                  </a:lnTo>
                  <a:lnTo>
                    <a:pt x="1693" y="804"/>
                  </a:lnTo>
                  <a:lnTo>
                    <a:pt x="1710" y="797"/>
                  </a:lnTo>
                  <a:lnTo>
                    <a:pt x="1728" y="791"/>
                  </a:lnTo>
                  <a:lnTo>
                    <a:pt x="1746" y="788"/>
                  </a:lnTo>
                  <a:lnTo>
                    <a:pt x="1765" y="786"/>
                  </a:lnTo>
                  <a:lnTo>
                    <a:pt x="1765" y="786"/>
                  </a:lnTo>
                  <a:close/>
                </a:path>
              </a:pathLst>
            </a:custGeom>
            <a:solidFill>
              <a:schemeClr val="accent1"/>
            </a:solidFill>
            <a:ln w="28575">
              <a:solidFill>
                <a:sysClr val="window" lastClr="FFFFFF"/>
              </a:solidFill>
              <a:prstDash val="solid"/>
              <a:round/>
              <a:headEnd/>
              <a:tailEnd/>
            </a:ln>
          </p:spPr>
          <p:txBody>
            <a:bodyPr bIns="36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white"/>
                  </a:solidFill>
                  <a:effectLst/>
                  <a:uLnTx/>
                  <a:uFillTx/>
                  <a:latin typeface="Precisely"/>
                  <a:ea typeface="+mn-ea"/>
                  <a:cs typeface="Calibri" panose="020F0502020204030204" pitchFamily="34" charset="0"/>
                </a:rPr>
                <a:t>FINISHED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white"/>
                  </a:solidFill>
                  <a:effectLst/>
                  <a:uLnTx/>
                  <a:uFillTx/>
                  <a:latin typeface="Precisely"/>
                  <a:ea typeface="+mn-ea"/>
                  <a:cs typeface="Calibri" panose="020F0502020204030204" pitchFamily="34" charset="0"/>
                </a:rPr>
                <a:t>PRODUCTS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white"/>
                  </a:solidFill>
                  <a:effectLst/>
                  <a:uLnTx/>
                  <a:uFillTx/>
                  <a:latin typeface="Precisely"/>
                  <a:ea typeface="+mn-ea"/>
                  <a:cs typeface="Calibri" panose="020F0502020204030204" pitchFamily="34" charset="0"/>
                </a:rPr>
                <a:t>MATERIALS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prstClr val="white"/>
                  </a:solidFill>
                  <a:effectLst/>
                  <a:uLnTx/>
                  <a:uFillTx/>
                  <a:latin typeface="Precisely"/>
                  <a:ea typeface="+mn-ea"/>
                  <a:cs typeface="Calibri" panose="020F0502020204030204" pitchFamily="34" charset="0"/>
                </a:rPr>
                <a:t>(FERT)</a:t>
              </a:r>
            </a:p>
          </p:txBody>
        </p:sp>
        <p:sp>
          <p:nvSpPr>
            <p:cNvPr id="40" name="Freeform 11">
              <a:extLst>
                <a:ext uri="{FF2B5EF4-FFF2-40B4-BE49-F238E27FC236}">
                  <a16:creationId xmlns:a16="http://schemas.microsoft.com/office/drawing/2014/main" id="{1AA4A6E7-8A08-4CD1-BC9D-C1238108442B}"/>
                </a:ext>
              </a:extLst>
            </p:cNvPr>
            <p:cNvSpPr>
              <a:spLocks/>
            </p:cNvSpPr>
            <p:nvPr/>
          </p:nvSpPr>
          <p:spPr bwMode="auto">
            <a:xfrm>
              <a:off x="1844236" y="4647702"/>
              <a:ext cx="1887537" cy="1570038"/>
            </a:xfrm>
            <a:custGeom>
              <a:avLst/>
              <a:gdLst>
                <a:gd name="T0" fmla="*/ 791 w 2377"/>
                <a:gd name="T1" fmla="*/ 179 h 1976"/>
                <a:gd name="T2" fmla="*/ 813 w 2377"/>
                <a:gd name="T3" fmla="*/ 131 h 1976"/>
                <a:gd name="T4" fmla="*/ 855 w 2377"/>
                <a:gd name="T5" fmla="*/ 89 h 1976"/>
                <a:gd name="T6" fmla="*/ 886 w 2377"/>
                <a:gd name="T7" fmla="*/ 70 h 1976"/>
                <a:gd name="T8" fmla="*/ 907 w 2377"/>
                <a:gd name="T9" fmla="*/ 43 h 1976"/>
                <a:gd name="T10" fmla="*/ 904 w 2377"/>
                <a:gd name="T11" fmla="*/ 19 h 1976"/>
                <a:gd name="T12" fmla="*/ 877 w 2377"/>
                <a:gd name="T13" fmla="*/ 3 h 1976"/>
                <a:gd name="T14" fmla="*/ 0 w 2377"/>
                <a:gd name="T15" fmla="*/ 1976 h 1976"/>
                <a:gd name="T16" fmla="*/ 1980 w 2377"/>
                <a:gd name="T17" fmla="*/ 1121 h 1976"/>
                <a:gd name="T18" fmla="*/ 1986 w 2377"/>
                <a:gd name="T19" fmla="*/ 1090 h 1976"/>
                <a:gd name="T20" fmla="*/ 2004 w 2377"/>
                <a:gd name="T21" fmla="*/ 1069 h 1976"/>
                <a:gd name="T22" fmla="*/ 2031 w 2377"/>
                <a:gd name="T23" fmla="*/ 1072 h 1976"/>
                <a:gd name="T24" fmla="*/ 2057 w 2377"/>
                <a:gd name="T25" fmla="*/ 1099 h 1976"/>
                <a:gd name="T26" fmla="*/ 2079 w 2377"/>
                <a:gd name="T27" fmla="*/ 1134 h 1976"/>
                <a:gd name="T28" fmla="*/ 2121 w 2377"/>
                <a:gd name="T29" fmla="*/ 1170 h 1976"/>
                <a:gd name="T30" fmla="*/ 2175 w 2377"/>
                <a:gd name="T31" fmla="*/ 1188 h 1976"/>
                <a:gd name="T32" fmla="*/ 2229 w 2377"/>
                <a:gd name="T33" fmla="*/ 1184 h 1976"/>
                <a:gd name="T34" fmla="*/ 2294 w 2377"/>
                <a:gd name="T35" fmla="*/ 1149 h 1976"/>
                <a:gd name="T36" fmla="*/ 2345 w 2377"/>
                <a:gd name="T37" fmla="*/ 1088 h 1976"/>
                <a:gd name="T38" fmla="*/ 2372 w 2377"/>
                <a:gd name="T39" fmla="*/ 1006 h 1976"/>
                <a:gd name="T40" fmla="*/ 2375 w 2377"/>
                <a:gd name="T41" fmla="*/ 936 h 1976"/>
                <a:gd name="T42" fmla="*/ 2354 w 2377"/>
                <a:gd name="T43" fmla="*/ 850 h 1976"/>
                <a:gd name="T44" fmla="*/ 2309 w 2377"/>
                <a:gd name="T45" fmla="*/ 783 h 1976"/>
                <a:gd name="T46" fmla="*/ 2247 w 2377"/>
                <a:gd name="T47" fmla="*/ 740 h 1976"/>
                <a:gd name="T48" fmla="*/ 2191 w 2377"/>
                <a:gd name="T49" fmla="*/ 729 h 1976"/>
                <a:gd name="T50" fmla="*/ 2133 w 2377"/>
                <a:gd name="T51" fmla="*/ 743 h 1976"/>
                <a:gd name="T52" fmla="*/ 2093 w 2377"/>
                <a:gd name="T53" fmla="*/ 770 h 1976"/>
                <a:gd name="T54" fmla="*/ 2063 w 2377"/>
                <a:gd name="T55" fmla="*/ 810 h 1976"/>
                <a:gd name="T56" fmla="*/ 2037 w 2377"/>
                <a:gd name="T57" fmla="*/ 843 h 1976"/>
                <a:gd name="T58" fmla="*/ 2010 w 2377"/>
                <a:gd name="T59" fmla="*/ 852 h 1976"/>
                <a:gd name="T60" fmla="*/ 1989 w 2377"/>
                <a:gd name="T61" fmla="*/ 837 h 1976"/>
                <a:gd name="T62" fmla="*/ 1980 w 2377"/>
                <a:gd name="T63" fmla="*/ 798 h 1976"/>
                <a:gd name="T64" fmla="*/ 1178 w 2377"/>
                <a:gd name="T65" fmla="*/ 0 h 1976"/>
                <a:gd name="T66" fmla="*/ 1146 w 2377"/>
                <a:gd name="T67" fmla="*/ 6 h 1976"/>
                <a:gd name="T68" fmla="*/ 1127 w 2377"/>
                <a:gd name="T69" fmla="*/ 25 h 1976"/>
                <a:gd name="T70" fmla="*/ 1128 w 2377"/>
                <a:gd name="T71" fmla="*/ 51 h 1976"/>
                <a:gd name="T72" fmla="*/ 1155 w 2377"/>
                <a:gd name="T73" fmla="*/ 76 h 1976"/>
                <a:gd name="T74" fmla="*/ 1191 w 2377"/>
                <a:gd name="T75" fmla="*/ 98 h 1976"/>
                <a:gd name="T76" fmla="*/ 1227 w 2377"/>
                <a:gd name="T77" fmla="*/ 142 h 1976"/>
                <a:gd name="T78" fmla="*/ 1245 w 2377"/>
                <a:gd name="T79" fmla="*/ 196 h 1976"/>
                <a:gd name="T80" fmla="*/ 1242 w 2377"/>
                <a:gd name="T81" fmla="*/ 248 h 1976"/>
                <a:gd name="T82" fmla="*/ 1206 w 2377"/>
                <a:gd name="T83" fmla="*/ 314 h 1976"/>
                <a:gd name="T84" fmla="*/ 1145 w 2377"/>
                <a:gd name="T85" fmla="*/ 365 h 1976"/>
                <a:gd name="T86" fmla="*/ 1063 w 2377"/>
                <a:gd name="T87" fmla="*/ 391 h 1976"/>
                <a:gd name="T88" fmla="*/ 994 w 2377"/>
                <a:gd name="T89" fmla="*/ 394 h 1976"/>
                <a:gd name="T90" fmla="*/ 907 w 2377"/>
                <a:gd name="T91" fmla="*/ 374 h 1976"/>
                <a:gd name="T92" fmla="*/ 840 w 2377"/>
                <a:gd name="T93" fmla="*/ 329 h 1976"/>
                <a:gd name="T94" fmla="*/ 798 w 2377"/>
                <a:gd name="T95" fmla="*/ 266 h 1976"/>
                <a:gd name="T96" fmla="*/ 788 w 2377"/>
                <a:gd name="T97" fmla="*/ 212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7" h="1976">
                  <a:moveTo>
                    <a:pt x="788" y="212"/>
                  </a:moveTo>
                  <a:lnTo>
                    <a:pt x="788" y="212"/>
                  </a:lnTo>
                  <a:lnTo>
                    <a:pt x="788" y="196"/>
                  </a:lnTo>
                  <a:lnTo>
                    <a:pt x="791" y="179"/>
                  </a:lnTo>
                  <a:lnTo>
                    <a:pt x="795" y="166"/>
                  </a:lnTo>
                  <a:lnTo>
                    <a:pt x="800" y="152"/>
                  </a:lnTo>
                  <a:lnTo>
                    <a:pt x="806" y="142"/>
                  </a:lnTo>
                  <a:lnTo>
                    <a:pt x="813" y="131"/>
                  </a:lnTo>
                  <a:lnTo>
                    <a:pt x="821" y="121"/>
                  </a:lnTo>
                  <a:lnTo>
                    <a:pt x="828" y="113"/>
                  </a:lnTo>
                  <a:lnTo>
                    <a:pt x="843" y="98"/>
                  </a:lnTo>
                  <a:lnTo>
                    <a:pt x="855" y="89"/>
                  </a:lnTo>
                  <a:lnTo>
                    <a:pt x="868" y="82"/>
                  </a:lnTo>
                  <a:lnTo>
                    <a:pt x="868" y="82"/>
                  </a:lnTo>
                  <a:lnTo>
                    <a:pt x="877" y="76"/>
                  </a:lnTo>
                  <a:lnTo>
                    <a:pt x="886" y="70"/>
                  </a:lnTo>
                  <a:lnTo>
                    <a:pt x="894" y="64"/>
                  </a:lnTo>
                  <a:lnTo>
                    <a:pt x="900" y="57"/>
                  </a:lnTo>
                  <a:lnTo>
                    <a:pt x="904" y="51"/>
                  </a:lnTo>
                  <a:lnTo>
                    <a:pt x="907" y="43"/>
                  </a:lnTo>
                  <a:lnTo>
                    <a:pt x="909" y="37"/>
                  </a:lnTo>
                  <a:lnTo>
                    <a:pt x="909" y="31"/>
                  </a:lnTo>
                  <a:lnTo>
                    <a:pt x="907" y="25"/>
                  </a:lnTo>
                  <a:lnTo>
                    <a:pt x="904" y="19"/>
                  </a:lnTo>
                  <a:lnTo>
                    <a:pt x="900" y="13"/>
                  </a:lnTo>
                  <a:lnTo>
                    <a:pt x="894" y="9"/>
                  </a:lnTo>
                  <a:lnTo>
                    <a:pt x="886" y="6"/>
                  </a:lnTo>
                  <a:lnTo>
                    <a:pt x="877" y="3"/>
                  </a:lnTo>
                  <a:lnTo>
                    <a:pt x="867" y="1"/>
                  </a:lnTo>
                  <a:lnTo>
                    <a:pt x="856" y="0"/>
                  </a:lnTo>
                  <a:lnTo>
                    <a:pt x="0" y="0"/>
                  </a:lnTo>
                  <a:lnTo>
                    <a:pt x="0" y="1976"/>
                  </a:lnTo>
                  <a:lnTo>
                    <a:pt x="1979" y="1976"/>
                  </a:lnTo>
                  <a:lnTo>
                    <a:pt x="1979" y="1522"/>
                  </a:lnTo>
                  <a:lnTo>
                    <a:pt x="1980" y="1522"/>
                  </a:lnTo>
                  <a:lnTo>
                    <a:pt x="1980" y="1121"/>
                  </a:lnTo>
                  <a:lnTo>
                    <a:pt x="1980" y="1121"/>
                  </a:lnTo>
                  <a:lnTo>
                    <a:pt x="1982" y="1109"/>
                  </a:lnTo>
                  <a:lnTo>
                    <a:pt x="1983" y="1099"/>
                  </a:lnTo>
                  <a:lnTo>
                    <a:pt x="1986" y="1090"/>
                  </a:lnTo>
                  <a:lnTo>
                    <a:pt x="1989" y="1082"/>
                  </a:lnTo>
                  <a:lnTo>
                    <a:pt x="1994" y="1076"/>
                  </a:lnTo>
                  <a:lnTo>
                    <a:pt x="2000" y="1072"/>
                  </a:lnTo>
                  <a:lnTo>
                    <a:pt x="2004" y="1069"/>
                  </a:lnTo>
                  <a:lnTo>
                    <a:pt x="2010" y="1067"/>
                  </a:lnTo>
                  <a:lnTo>
                    <a:pt x="2018" y="1067"/>
                  </a:lnTo>
                  <a:lnTo>
                    <a:pt x="2024" y="1069"/>
                  </a:lnTo>
                  <a:lnTo>
                    <a:pt x="2031" y="1072"/>
                  </a:lnTo>
                  <a:lnTo>
                    <a:pt x="2037" y="1076"/>
                  </a:lnTo>
                  <a:lnTo>
                    <a:pt x="2045" y="1082"/>
                  </a:lnTo>
                  <a:lnTo>
                    <a:pt x="2051" y="1090"/>
                  </a:lnTo>
                  <a:lnTo>
                    <a:pt x="2057" y="1099"/>
                  </a:lnTo>
                  <a:lnTo>
                    <a:pt x="2063" y="1109"/>
                  </a:lnTo>
                  <a:lnTo>
                    <a:pt x="2063" y="1109"/>
                  </a:lnTo>
                  <a:lnTo>
                    <a:pt x="2070" y="1121"/>
                  </a:lnTo>
                  <a:lnTo>
                    <a:pt x="2079" y="1134"/>
                  </a:lnTo>
                  <a:lnTo>
                    <a:pt x="2093" y="1149"/>
                  </a:lnTo>
                  <a:lnTo>
                    <a:pt x="2102" y="1157"/>
                  </a:lnTo>
                  <a:lnTo>
                    <a:pt x="2111" y="1163"/>
                  </a:lnTo>
                  <a:lnTo>
                    <a:pt x="2121" y="1170"/>
                  </a:lnTo>
                  <a:lnTo>
                    <a:pt x="2133" y="1176"/>
                  </a:lnTo>
                  <a:lnTo>
                    <a:pt x="2146" y="1181"/>
                  </a:lnTo>
                  <a:lnTo>
                    <a:pt x="2160" y="1185"/>
                  </a:lnTo>
                  <a:lnTo>
                    <a:pt x="2175" y="1188"/>
                  </a:lnTo>
                  <a:lnTo>
                    <a:pt x="2191" y="1188"/>
                  </a:lnTo>
                  <a:lnTo>
                    <a:pt x="2191" y="1188"/>
                  </a:lnTo>
                  <a:lnTo>
                    <a:pt x="2211" y="1188"/>
                  </a:lnTo>
                  <a:lnTo>
                    <a:pt x="2229" y="1184"/>
                  </a:lnTo>
                  <a:lnTo>
                    <a:pt x="2247" y="1179"/>
                  </a:lnTo>
                  <a:lnTo>
                    <a:pt x="2263" y="1170"/>
                  </a:lnTo>
                  <a:lnTo>
                    <a:pt x="2279" y="1161"/>
                  </a:lnTo>
                  <a:lnTo>
                    <a:pt x="2294" y="1149"/>
                  </a:lnTo>
                  <a:lnTo>
                    <a:pt x="2309" y="1136"/>
                  </a:lnTo>
                  <a:lnTo>
                    <a:pt x="2321" y="1121"/>
                  </a:lnTo>
                  <a:lnTo>
                    <a:pt x="2333" y="1106"/>
                  </a:lnTo>
                  <a:lnTo>
                    <a:pt x="2345" y="1088"/>
                  </a:lnTo>
                  <a:lnTo>
                    <a:pt x="2354" y="1069"/>
                  </a:lnTo>
                  <a:lnTo>
                    <a:pt x="2362" y="1049"/>
                  </a:lnTo>
                  <a:lnTo>
                    <a:pt x="2368" y="1028"/>
                  </a:lnTo>
                  <a:lnTo>
                    <a:pt x="2372" y="1006"/>
                  </a:lnTo>
                  <a:lnTo>
                    <a:pt x="2375" y="983"/>
                  </a:lnTo>
                  <a:lnTo>
                    <a:pt x="2377" y="960"/>
                  </a:lnTo>
                  <a:lnTo>
                    <a:pt x="2377" y="960"/>
                  </a:lnTo>
                  <a:lnTo>
                    <a:pt x="2375" y="936"/>
                  </a:lnTo>
                  <a:lnTo>
                    <a:pt x="2372" y="913"/>
                  </a:lnTo>
                  <a:lnTo>
                    <a:pt x="2368" y="891"/>
                  </a:lnTo>
                  <a:lnTo>
                    <a:pt x="2362" y="870"/>
                  </a:lnTo>
                  <a:lnTo>
                    <a:pt x="2354" y="850"/>
                  </a:lnTo>
                  <a:lnTo>
                    <a:pt x="2345" y="831"/>
                  </a:lnTo>
                  <a:lnTo>
                    <a:pt x="2333" y="813"/>
                  </a:lnTo>
                  <a:lnTo>
                    <a:pt x="2321" y="797"/>
                  </a:lnTo>
                  <a:lnTo>
                    <a:pt x="2309" y="783"/>
                  </a:lnTo>
                  <a:lnTo>
                    <a:pt x="2294" y="770"/>
                  </a:lnTo>
                  <a:lnTo>
                    <a:pt x="2279" y="758"/>
                  </a:lnTo>
                  <a:lnTo>
                    <a:pt x="2263" y="749"/>
                  </a:lnTo>
                  <a:lnTo>
                    <a:pt x="2247" y="740"/>
                  </a:lnTo>
                  <a:lnTo>
                    <a:pt x="2229" y="735"/>
                  </a:lnTo>
                  <a:lnTo>
                    <a:pt x="2211" y="731"/>
                  </a:lnTo>
                  <a:lnTo>
                    <a:pt x="2191" y="729"/>
                  </a:lnTo>
                  <a:lnTo>
                    <a:pt x="2191" y="729"/>
                  </a:lnTo>
                  <a:lnTo>
                    <a:pt x="2175" y="731"/>
                  </a:lnTo>
                  <a:lnTo>
                    <a:pt x="2160" y="734"/>
                  </a:lnTo>
                  <a:lnTo>
                    <a:pt x="2146" y="737"/>
                  </a:lnTo>
                  <a:lnTo>
                    <a:pt x="2133" y="743"/>
                  </a:lnTo>
                  <a:lnTo>
                    <a:pt x="2121" y="749"/>
                  </a:lnTo>
                  <a:lnTo>
                    <a:pt x="2111" y="755"/>
                  </a:lnTo>
                  <a:lnTo>
                    <a:pt x="2102" y="762"/>
                  </a:lnTo>
                  <a:lnTo>
                    <a:pt x="2093" y="770"/>
                  </a:lnTo>
                  <a:lnTo>
                    <a:pt x="2079" y="785"/>
                  </a:lnTo>
                  <a:lnTo>
                    <a:pt x="2070" y="798"/>
                  </a:lnTo>
                  <a:lnTo>
                    <a:pt x="2063" y="810"/>
                  </a:lnTo>
                  <a:lnTo>
                    <a:pt x="2063" y="810"/>
                  </a:lnTo>
                  <a:lnTo>
                    <a:pt x="2057" y="820"/>
                  </a:lnTo>
                  <a:lnTo>
                    <a:pt x="2051" y="829"/>
                  </a:lnTo>
                  <a:lnTo>
                    <a:pt x="2045" y="837"/>
                  </a:lnTo>
                  <a:lnTo>
                    <a:pt x="2037" y="843"/>
                  </a:lnTo>
                  <a:lnTo>
                    <a:pt x="2031" y="847"/>
                  </a:lnTo>
                  <a:lnTo>
                    <a:pt x="2024" y="850"/>
                  </a:lnTo>
                  <a:lnTo>
                    <a:pt x="2018" y="852"/>
                  </a:lnTo>
                  <a:lnTo>
                    <a:pt x="2010" y="852"/>
                  </a:lnTo>
                  <a:lnTo>
                    <a:pt x="2004" y="850"/>
                  </a:lnTo>
                  <a:lnTo>
                    <a:pt x="2000" y="847"/>
                  </a:lnTo>
                  <a:lnTo>
                    <a:pt x="1994" y="843"/>
                  </a:lnTo>
                  <a:lnTo>
                    <a:pt x="1989" y="837"/>
                  </a:lnTo>
                  <a:lnTo>
                    <a:pt x="1986" y="829"/>
                  </a:lnTo>
                  <a:lnTo>
                    <a:pt x="1983" y="820"/>
                  </a:lnTo>
                  <a:lnTo>
                    <a:pt x="1982" y="810"/>
                  </a:lnTo>
                  <a:lnTo>
                    <a:pt x="1980" y="798"/>
                  </a:lnTo>
                  <a:lnTo>
                    <a:pt x="1980" y="547"/>
                  </a:lnTo>
                  <a:lnTo>
                    <a:pt x="1979" y="547"/>
                  </a:lnTo>
                  <a:lnTo>
                    <a:pt x="1979" y="0"/>
                  </a:lnTo>
                  <a:lnTo>
                    <a:pt x="1178" y="0"/>
                  </a:lnTo>
                  <a:lnTo>
                    <a:pt x="1178" y="0"/>
                  </a:lnTo>
                  <a:lnTo>
                    <a:pt x="1166" y="1"/>
                  </a:lnTo>
                  <a:lnTo>
                    <a:pt x="1155" y="3"/>
                  </a:lnTo>
                  <a:lnTo>
                    <a:pt x="1146" y="6"/>
                  </a:lnTo>
                  <a:lnTo>
                    <a:pt x="1140" y="9"/>
                  </a:lnTo>
                  <a:lnTo>
                    <a:pt x="1134" y="13"/>
                  </a:lnTo>
                  <a:lnTo>
                    <a:pt x="1130" y="19"/>
                  </a:lnTo>
                  <a:lnTo>
                    <a:pt x="1127" y="25"/>
                  </a:lnTo>
                  <a:lnTo>
                    <a:pt x="1125" y="31"/>
                  </a:lnTo>
                  <a:lnTo>
                    <a:pt x="1125" y="37"/>
                  </a:lnTo>
                  <a:lnTo>
                    <a:pt x="1125" y="43"/>
                  </a:lnTo>
                  <a:lnTo>
                    <a:pt x="1128" y="51"/>
                  </a:lnTo>
                  <a:lnTo>
                    <a:pt x="1133" y="57"/>
                  </a:lnTo>
                  <a:lnTo>
                    <a:pt x="1139" y="64"/>
                  </a:lnTo>
                  <a:lnTo>
                    <a:pt x="1146" y="70"/>
                  </a:lnTo>
                  <a:lnTo>
                    <a:pt x="1155" y="76"/>
                  </a:lnTo>
                  <a:lnTo>
                    <a:pt x="1166" y="82"/>
                  </a:lnTo>
                  <a:lnTo>
                    <a:pt x="1166" y="82"/>
                  </a:lnTo>
                  <a:lnTo>
                    <a:pt x="1178" y="89"/>
                  </a:lnTo>
                  <a:lnTo>
                    <a:pt x="1191" y="98"/>
                  </a:lnTo>
                  <a:lnTo>
                    <a:pt x="1206" y="113"/>
                  </a:lnTo>
                  <a:lnTo>
                    <a:pt x="1214" y="121"/>
                  </a:lnTo>
                  <a:lnTo>
                    <a:pt x="1221" y="131"/>
                  </a:lnTo>
                  <a:lnTo>
                    <a:pt x="1227" y="142"/>
                  </a:lnTo>
                  <a:lnTo>
                    <a:pt x="1233" y="152"/>
                  </a:lnTo>
                  <a:lnTo>
                    <a:pt x="1239" y="166"/>
                  </a:lnTo>
                  <a:lnTo>
                    <a:pt x="1242" y="179"/>
                  </a:lnTo>
                  <a:lnTo>
                    <a:pt x="1245" y="196"/>
                  </a:lnTo>
                  <a:lnTo>
                    <a:pt x="1247" y="212"/>
                  </a:lnTo>
                  <a:lnTo>
                    <a:pt x="1247" y="212"/>
                  </a:lnTo>
                  <a:lnTo>
                    <a:pt x="1245" y="230"/>
                  </a:lnTo>
                  <a:lnTo>
                    <a:pt x="1242" y="248"/>
                  </a:lnTo>
                  <a:lnTo>
                    <a:pt x="1236" y="266"/>
                  </a:lnTo>
                  <a:lnTo>
                    <a:pt x="1229" y="282"/>
                  </a:lnTo>
                  <a:lnTo>
                    <a:pt x="1218" y="299"/>
                  </a:lnTo>
                  <a:lnTo>
                    <a:pt x="1206" y="314"/>
                  </a:lnTo>
                  <a:lnTo>
                    <a:pt x="1194" y="329"/>
                  </a:lnTo>
                  <a:lnTo>
                    <a:pt x="1179" y="342"/>
                  </a:lnTo>
                  <a:lnTo>
                    <a:pt x="1163" y="354"/>
                  </a:lnTo>
                  <a:lnTo>
                    <a:pt x="1145" y="365"/>
                  </a:lnTo>
                  <a:lnTo>
                    <a:pt x="1125" y="374"/>
                  </a:lnTo>
                  <a:lnTo>
                    <a:pt x="1106" y="381"/>
                  </a:lnTo>
                  <a:lnTo>
                    <a:pt x="1085" y="387"/>
                  </a:lnTo>
                  <a:lnTo>
                    <a:pt x="1063" y="391"/>
                  </a:lnTo>
                  <a:lnTo>
                    <a:pt x="1040" y="394"/>
                  </a:lnTo>
                  <a:lnTo>
                    <a:pt x="1016" y="396"/>
                  </a:lnTo>
                  <a:lnTo>
                    <a:pt x="1016" y="396"/>
                  </a:lnTo>
                  <a:lnTo>
                    <a:pt x="994" y="394"/>
                  </a:lnTo>
                  <a:lnTo>
                    <a:pt x="970" y="391"/>
                  </a:lnTo>
                  <a:lnTo>
                    <a:pt x="949" y="387"/>
                  </a:lnTo>
                  <a:lnTo>
                    <a:pt x="928" y="381"/>
                  </a:lnTo>
                  <a:lnTo>
                    <a:pt x="907" y="374"/>
                  </a:lnTo>
                  <a:lnTo>
                    <a:pt x="888" y="365"/>
                  </a:lnTo>
                  <a:lnTo>
                    <a:pt x="871" y="354"/>
                  </a:lnTo>
                  <a:lnTo>
                    <a:pt x="855" y="342"/>
                  </a:lnTo>
                  <a:lnTo>
                    <a:pt x="840" y="329"/>
                  </a:lnTo>
                  <a:lnTo>
                    <a:pt x="827" y="314"/>
                  </a:lnTo>
                  <a:lnTo>
                    <a:pt x="815" y="299"/>
                  </a:lnTo>
                  <a:lnTo>
                    <a:pt x="806" y="282"/>
                  </a:lnTo>
                  <a:lnTo>
                    <a:pt x="798" y="266"/>
                  </a:lnTo>
                  <a:lnTo>
                    <a:pt x="792" y="248"/>
                  </a:lnTo>
                  <a:lnTo>
                    <a:pt x="789" y="230"/>
                  </a:lnTo>
                  <a:lnTo>
                    <a:pt x="788" y="212"/>
                  </a:lnTo>
                  <a:lnTo>
                    <a:pt x="788" y="212"/>
                  </a:lnTo>
                  <a:close/>
                </a:path>
              </a:pathLst>
            </a:custGeom>
            <a:solidFill>
              <a:schemeClr val="bg1">
                <a:lumMod val="75000"/>
              </a:schemeClr>
            </a:solidFill>
            <a:ln w="28575">
              <a:solidFill>
                <a:sysClr val="window" lastClr="FFFFFF"/>
              </a:solidFill>
              <a:prstDash val="solid"/>
              <a:round/>
              <a:headEnd/>
              <a:tailEnd/>
            </a:ln>
          </p:spPr>
          <p:txBody>
            <a:bodyPr lIns="0" rIns="182880" bIns="36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prstClr val="white"/>
                </a:solidFill>
                <a:effectLst/>
                <a:uLnTx/>
                <a:uFillTx/>
                <a:latin typeface="Precisely"/>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white"/>
                  </a:solidFill>
                  <a:effectLst/>
                  <a:uLnTx/>
                  <a:uFillTx/>
                  <a:latin typeface="Precisely"/>
                  <a:ea typeface="+mn-ea"/>
                  <a:cs typeface="Calibri" panose="020F0502020204030204" pitchFamily="34" charset="0"/>
                </a:rPr>
                <a:t>PACKAGING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white"/>
                  </a:solidFill>
                  <a:effectLst/>
                  <a:uLnTx/>
                  <a:uFillTx/>
                  <a:latin typeface="Precisely"/>
                  <a:ea typeface="+mn-ea"/>
                  <a:cs typeface="Calibri" panose="020F0502020204030204" pitchFamily="34" charset="0"/>
                </a:rPr>
                <a:t>MATERIALS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white"/>
                  </a:solidFill>
                  <a:effectLst/>
                  <a:uLnTx/>
                  <a:uFillTx/>
                  <a:latin typeface="Precisely"/>
                  <a:ea typeface="+mn-ea"/>
                  <a:cs typeface="Calibri" panose="020F0502020204030204" pitchFamily="34" charset="0"/>
                </a:rPr>
                <a:t>(VERP)</a:t>
              </a:r>
            </a:p>
          </p:txBody>
        </p:sp>
        <p:sp>
          <p:nvSpPr>
            <p:cNvPr id="41" name="Freeform 7">
              <a:extLst>
                <a:ext uri="{FF2B5EF4-FFF2-40B4-BE49-F238E27FC236}">
                  <a16:creationId xmlns:a16="http://schemas.microsoft.com/office/drawing/2014/main" id="{8D9A1B66-B971-4469-9020-E91E05183C54}"/>
                </a:ext>
              </a:extLst>
            </p:cNvPr>
            <p:cNvSpPr>
              <a:spLocks/>
            </p:cNvSpPr>
            <p:nvPr/>
          </p:nvSpPr>
          <p:spPr bwMode="auto">
            <a:xfrm>
              <a:off x="3423753" y="4333378"/>
              <a:ext cx="1884362" cy="1884362"/>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chemeClr val="bg1">
                <a:lumMod val="75000"/>
              </a:schemeClr>
            </a:solidFill>
            <a:ln w="28575">
              <a:solidFill>
                <a:sysClr val="window" lastClr="FFFFFF"/>
              </a:solidFill>
              <a:prstDash val="solid"/>
              <a:round/>
              <a:headEnd/>
              <a:tailEnd/>
            </a:ln>
          </p:spPr>
          <p:txBody>
            <a:bodyPr bIns="36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prstClr val="white"/>
                </a:solidFill>
                <a:effectLst/>
                <a:uLnTx/>
                <a:uFillTx/>
                <a:latin typeface="Precisely"/>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prstClr val="white"/>
                </a:solidFill>
                <a:effectLst/>
                <a:uLnTx/>
                <a:uFillTx/>
                <a:latin typeface="Precisely"/>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white"/>
                  </a:solidFill>
                  <a:effectLst/>
                  <a:uLnTx/>
                  <a:uFillTx/>
                  <a:latin typeface="Precisely"/>
                  <a:ea typeface="+mn-ea"/>
                  <a:cs typeface="Calibri" panose="020F0502020204030204" pitchFamily="34" charset="0"/>
                </a:rPr>
                <a:t>VENDOR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white"/>
                  </a:solidFill>
                  <a:effectLst/>
                  <a:uLnTx/>
                  <a:uFillTx/>
                  <a:latin typeface="Precisely"/>
                  <a:ea typeface="+mn-ea"/>
                  <a:cs typeface="Calibri" panose="020F0502020204030204" pitchFamily="34" charset="0"/>
                </a:rPr>
                <a:t>MASTER</a:t>
              </a:r>
            </a:p>
          </p:txBody>
        </p:sp>
        <p:sp>
          <p:nvSpPr>
            <p:cNvPr id="42" name="Freeform 8">
              <a:extLst>
                <a:ext uri="{FF2B5EF4-FFF2-40B4-BE49-F238E27FC236}">
                  <a16:creationId xmlns:a16="http://schemas.microsoft.com/office/drawing/2014/main" id="{D27E99B7-3F98-4A58-BEE3-228C8B63E8B3}"/>
                </a:ext>
              </a:extLst>
            </p:cNvPr>
            <p:cNvSpPr>
              <a:spLocks/>
            </p:cNvSpPr>
            <p:nvPr/>
          </p:nvSpPr>
          <p:spPr bwMode="auto">
            <a:xfrm>
              <a:off x="3111431" y="1501278"/>
              <a:ext cx="1885950" cy="1882775"/>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chemeClr val="accent3"/>
            </a:solidFill>
            <a:ln w="28575">
              <a:solidFill>
                <a:sysClr val="window" lastClr="FFFFFF"/>
              </a:solidFill>
              <a:prstDash val="solid"/>
              <a:round/>
              <a:headEnd/>
              <a:tailEnd/>
            </a:ln>
          </p:spPr>
          <p:txBody>
            <a:bodyPr bIns="36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white"/>
                  </a:solidFill>
                  <a:effectLst/>
                  <a:uLnTx/>
                  <a:uFillTx/>
                  <a:latin typeface="Precisely"/>
                  <a:ea typeface="+mn-ea"/>
                  <a:cs typeface="Calibri" panose="020F0502020204030204" pitchFamily="34" charset="0"/>
                </a:rPr>
                <a:t>BILL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white"/>
                  </a:solidFill>
                  <a:effectLst/>
                  <a:uLnTx/>
                  <a:uFillTx/>
                  <a:latin typeface="Precisely"/>
                  <a:ea typeface="+mn-ea"/>
                  <a:cs typeface="Calibri" panose="020F0502020204030204" pitchFamily="34" charset="0"/>
                </a:rPr>
                <a:t>MATERIALS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white"/>
                  </a:solidFill>
                  <a:effectLst/>
                  <a:uLnTx/>
                  <a:uFillTx/>
                  <a:latin typeface="Precisely"/>
                  <a:ea typeface="+mn-ea"/>
                  <a:cs typeface="Calibri" panose="020F0502020204030204" pitchFamily="34" charset="0"/>
                </a:rPr>
                <a:t>(BOM)</a:t>
              </a:r>
            </a:p>
          </p:txBody>
        </p:sp>
        <p:sp>
          <p:nvSpPr>
            <p:cNvPr id="43" name="Freeform 9">
              <a:extLst>
                <a:ext uri="{FF2B5EF4-FFF2-40B4-BE49-F238E27FC236}">
                  <a16:creationId xmlns:a16="http://schemas.microsoft.com/office/drawing/2014/main" id="{672B5B9C-2FE9-4E92-B742-E8AAB26EDA8A}"/>
                </a:ext>
              </a:extLst>
            </p:cNvPr>
            <p:cNvSpPr>
              <a:spLocks/>
            </p:cNvSpPr>
            <p:nvPr/>
          </p:nvSpPr>
          <p:spPr bwMode="auto">
            <a:xfrm>
              <a:off x="3113715" y="3069727"/>
              <a:ext cx="2200275" cy="1568450"/>
            </a:xfrm>
            <a:custGeom>
              <a:avLst/>
              <a:gdLst>
                <a:gd name="T0" fmla="*/ 2529 w 2773"/>
                <a:gd name="T1" fmla="*/ 743 h 1976"/>
                <a:gd name="T2" fmla="*/ 2466 w 2773"/>
                <a:gd name="T3" fmla="*/ 798 h 1976"/>
                <a:gd name="T4" fmla="*/ 2421 w 2773"/>
                <a:gd name="T5" fmla="*/ 849 h 1976"/>
                <a:gd name="T6" fmla="*/ 2382 w 2773"/>
                <a:gd name="T7" fmla="*/ 831 h 1976"/>
                <a:gd name="T8" fmla="*/ 2375 w 2773"/>
                <a:gd name="T9" fmla="*/ 0 h 1976"/>
                <a:gd name="T10" fmla="*/ 1536 w 2773"/>
                <a:gd name="T11" fmla="*/ 9 h 1976"/>
                <a:gd name="T12" fmla="*/ 1523 w 2773"/>
                <a:gd name="T13" fmla="*/ 43 h 1976"/>
                <a:gd name="T14" fmla="*/ 1562 w 2773"/>
                <a:gd name="T15" fmla="*/ 82 h 1976"/>
                <a:gd name="T16" fmla="*/ 1617 w 2773"/>
                <a:gd name="T17" fmla="*/ 130 h 1976"/>
                <a:gd name="T18" fmla="*/ 1643 w 2773"/>
                <a:gd name="T19" fmla="*/ 210 h 1976"/>
                <a:gd name="T20" fmla="*/ 1614 w 2773"/>
                <a:gd name="T21" fmla="*/ 299 h 1976"/>
                <a:gd name="T22" fmla="*/ 1521 w 2773"/>
                <a:gd name="T23" fmla="*/ 373 h 1976"/>
                <a:gd name="T24" fmla="*/ 1412 w 2773"/>
                <a:gd name="T25" fmla="*/ 396 h 1976"/>
                <a:gd name="T26" fmla="*/ 1284 w 2773"/>
                <a:gd name="T27" fmla="*/ 363 h 1976"/>
                <a:gd name="T28" fmla="*/ 1202 w 2773"/>
                <a:gd name="T29" fmla="*/ 282 h 1976"/>
                <a:gd name="T30" fmla="*/ 1184 w 2773"/>
                <a:gd name="T31" fmla="*/ 194 h 1976"/>
                <a:gd name="T32" fmla="*/ 1217 w 2773"/>
                <a:gd name="T33" fmla="*/ 121 h 1976"/>
                <a:gd name="T34" fmla="*/ 1275 w 2773"/>
                <a:gd name="T35" fmla="*/ 76 h 1976"/>
                <a:gd name="T36" fmla="*/ 1305 w 2773"/>
                <a:gd name="T37" fmla="*/ 37 h 1976"/>
                <a:gd name="T38" fmla="*/ 1282 w 2773"/>
                <a:gd name="T39" fmla="*/ 6 h 1976"/>
                <a:gd name="T40" fmla="*/ 394 w 2773"/>
                <a:gd name="T41" fmla="*/ 454 h 1976"/>
                <a:gd name="T42" fmla="*/ 384 w 2773"/>
                <a:gd name="T43" fmla="*/ 897 h 1976"/>
                <a:gd name="T44" fmla="*/ 341 w 2773"/>
                <a:gd name="T45" fmla="*/ 903 h 1976"/>
                <a:gd name="T46" fmla="*/ 296 w 2773"/>
                <a:gd name="T47" fmla="*/ 843 h 1976"/>
                <a:gd name="T48" fmla="*/ 230 w 2773"/>
                <a:gd name="T49" fmla="*/ 795 h 1976"/>
                <a:gd name="T50" fmla="*/ 146 w 2773"/>
                <a:gd name="T51" fmla="*/ 792 h 1976"/>
                <a:gd name="T52" fmla="*/ 54 w 2773"/>
                <a:gd name="T53" fmla="*/ 855 h 1976"/>
                <a:gd name="T54" fmla="*/ 3 w 2773"/>
                <a:gd name="T55" fmla="*/ 971 h 1976"/>
                <a:gd name="T56" fmla="*/ 7 w 2773"/>
                <a:gd name="T57" fmla="*/ 1085 h 1976"/>
                <a:gd name="T58" fmla="*/ 67 w 2773"/>
                <a:gd name="T59" fmla="*/ 1194 h 1976"/>
                <a:gd name="T60" fmla="*/ 166 w 2773"/>
                <a:gd name="T61" fmla="*/ 1245 h 1976"/>
                <a:gd name="T62" fmla="*/ 242 w 2773"/>
                <a:gd name="T63" fmla="*/ 1234 h 1976"/>
                <a:gd name="T64" fmla="*/ 306 w 2773"/>
                <a:gd name="T65" fmla="*/ 1179 h 1976"/>
                <a:gd name="T66" fmla="*/ 350 w 2773"/>
                <a:gd name="T67" fmla="*/ 1127 h 1976"/>
                <a:gd name="T68" fmla="*/ 388 w 2773"/>
                <a:gd name="T69" fmla="*/ 1145 h 1976"/>
                <a:gd name="T70" fmla="*/ 396 w 2773"/>
                <a:gd name="T71" fmla="*/ 1976 h 1976"/>
                <a:gd name="T72" fmla="*/ 1236 w 2773"/>
                <a:gd name="T73" fmla="*/ 1967 h 1976"/>
                <a:gd name="T74" fmla="*/ 1249 w 2773"/>
                <a:gd name="T75" fmla="*/ 1933 h 1976"/>
                <a:gd name="T76" fmla="*/ 1211 w 2773"/>
                <a:gd name="T77" fmla="*/ 1894 h 1976"/>
                <a:gd name="T78" fmla="*/ 1155 w 2773"/>
                <a:gd name="T79" fmla="*/ 1846 h 1976"/>
                <a:gd name="T80" fmla="*/ 1130 w 2773"/>
                <a:gd name="T81" fmla="*/ 1765 h 1976"/>
                <a:gd name="T82" fmla="*/ 1157 w 2773"/>
                <a:gd name="T83" fmla="*/ 1677 h 1976"/>
                <a:gd name="T84" fmla="*/ 1249 w 2773"/>
                <a:gd name="T85" fmla="*/ 1604 h 1976"/>
                <a:gd name="T86" fmla="*/ 1359 w 2773"/>
                <a:gd name="T87" fmla="*/ 1581 h 1976"/>
                <a:gd name="T88" fmla="*/ 1487 w 2773"/>
                <a:gd name="T89" fmla="*/ 1613 h 1976"/>
                <a:gd name="T90" fmla="*/ 1571 w 2773"/>
                <a:gd name="T91" fmla="*/ 1693 h 1976"/>
                <a:gd name="T92" fmla="*/ 1587 w 2773"/>
                <a:gd name="T93" fmla="*/ 1782 h 1976"/>
                <a:gd name="T94" fmla="*/ 1556 w 2773"/>
                <a:gd name="T95" fmla="*/ 1855 h 1976"/>
                <a:gd name="T96" fmla="*/ 1498 w 2773"/>
                <a:gd name="T97" fmla="*/ 1900 h 1976"/>
                <a:gd name="T98" fmla="*/ 1468 w 2773"/>
                <a:gd name="T99" fmla="*/ 1940 h 1976"/>
                <a:gd name="T100" fmla="*/ 1489 w 2773"/>
                <a:gd name="T101" fmla="*/ 1971 h 1976"/>
                <a:gd name="T102" fmla="*/ 2376 w 2773"/>
                <a:gd name="T103" fmla="*/ 1521 h 1976"/>
                <a:gd name="T104" fmla="*/ 2387 w 2773"/>
                <a:gd name="T105" fmla="*/ 1079 h 1976"/>
                <a:gd name="T106" fmla="*/ 2432 w 2773"/>
                <a:gd name="T107" fmla="*/ 1074 h 1976"/>
                <a:gd name="T108" fmla="*/ 2475 w 2773"/>
                <a:gd name="T109" fmla="*/ 1133 h 1976"/>
                <a:gd name="T110" fmla="*/ 2542 w 2773"/>
                <a:gd name="T111" fmla="*/ 1181 h 1976"/>
                <a:gd name="T112" fmla="*/ 2625 w 2773"/>
                <a:gd name="T113" fmla="*/ 1184 h 1976"/>
                <a:gd name="T114" fmla="*/ 2719 w 2773"/>
                <a:gd name="T115" fmla="*/ 1121 h 1976"/>
                <a:gd name="T116" fmla="*/ 2768 w 2773"/>
                <a:gd name="T117" fmla="*/ 1006 h 1976"/>
                <a:gd name="T118" fmla="*/ 2764 w 2773"/>
                <a:gd name="T119" fmla="*/ 891 h 1976"/>
                <a:gd name="T120" fmla="*/ 2705 w 2773"/>
                <a:gd name="T121" fmla="*/ 781 h 1976"/>
                <a:gd name="T122" fmla="*/ 2607 w 2773"/>
                <a:gd name="T123" fmla="*/ 731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3" h="1976">
                  <a:moveTo>
                    <a:pt x="2587" y="729"/>
                  </a:moveTo>
                  <a:lnTo>
                    <a:pt x="2587" y="729"/>
                  </a:lnTo>
                  <a:lnTo>
                    <a:pt x="2571" y="731"/>
                  </a:lnTo>
                  <a:lnTo>
                    <a:pt x="2556" y="734"/>
                  </a:lnTo>
                  <a:lnTo>
                    <a:pt x="2542" y="737"/>
                  </a:lnTo>
                  <a:lnTo>
                    <a:pt x="2529" y="743"/>
                  </a:lnTo>
                  <a:lnTo>
                    <a:pt x="2518" y="749"/>
                  </a:lnTo>
                  <a:lnTo>
                    <a:pt x="2507" y="755"/>
                  </a:lnTo>
                  <a:lnTo>
                    <a:pt x="2498" y="762"/>
                  </a:lnTo>
                  <a:lnTo>
                    <a:pt x="2489" y="770"/>
                  </a:lnTo>
                  <a:lnTo>
                    <a:pt x="2475" y="784"/>
                  </a:lnTo>
                  <a:lnTo>
                    <a:pt x="2466" y="798"/>
                  </a:lnTo>
                  <a:lnTo>
                    <a:pt x="2459" y="810"/>
                  </a:lnTo>
                  <a:lnTo>
                    <a:pt x="2459" y="810"/>
                  </a:lnTo>
                  <a:lnTo>
                    <a:pt x="2450" y="825"/>
                  </a:lnTo>
                  <a:lnTo>
                    <a:pt x="2441" y="835"/>
                  </a:lnTo>
                  <a:lnTo>
                    <a:pt x="2432" y="844"/>
                  </a:lnTo>
                  <a:lnTo>
                    <a:pt x="2421" y="849"/>
                  </a:lnTo>
                  <a:lnTo>
                    <a:pt x="2412" y="850"/>
                  </a:lnTo>
                  <a:lnTo>
                    <a:pt x="2403" y="850"/>
                  </a:lnTo>
                  <a:lnTo>
                    <a:pt x="2394" y="846"/>
                  </a:lnTo>
                  <a:lnTo>
                    <a:pt x="2387" y="838"/>
                  </a:lnTo>
                  <a:lnTo>
                    <a:pt x="2387" y="838"/>
                  </a:lnTo>
                  <a:lnTo>
                    <a:pt x="2382" y="831"/>
                  </a:lnTo>
                  <a:lnTo>
                    <a:pt x="2379" y="822"/>
                  </a:lnTo>
                  <a:lnTo>
                    <a:pt x="2378" y="810"/>
                  </a:lnTo>
                  <a:lnTo>
                    <a:pt x="2376" y="798"/>
                  </a:lnTo>
                  <a:lnTo>
                    <a:pt x="2376" y="547"/>
                  </a:lnTo>
                  <a:lnTo>
                    <a:pt x="2375" y="547"/>
                  </a:lnTo>
                  <a:lnTo>
                    <a:pt x="2375" y="0"/>
                  </a:lnTo>
                  <a:lnTo>
                    <a:pt x="1574" y="0"/>
                  </a:lnTo>
                  <a:lnTo>
                    <a:pt x="1574" y="0"/>
                  </a:lnTo>
                  <a:lnTo>
                    <a:pt x="1562" y="1"/>
                  </a:lnTo>
                  <a:lnTo>
                    <a:pt x="1551" y="3"/>
                  </a:lnTo>
                  <a:lnTo>
                    <a:pt x="1542" y="6"/>
                  </a:lnTo>
                  <a:lnTo>
                    <a:pt x="1536" y="9"/>
                  </a:lnTo>
                  <a:lnTo>
                    <a:pt x="1530" y="13"/>
                  </a:lnTo>
                  <a:lnTo>
                    <a:pt x="1526" y="18"/>
                  </a:lnTo>
                  <a:lnTo>
                    <a:pt x="1523" y="24"/>
                  </a:lnTo>
                  <a:lnTo>
                    <a:pt x="1521" y="30"/>
                  </a:lnTo>
                  <a:lnTo>
                    <a:pt x="1521" y="37"/>
                  </a:lnTo>
                  <a:lnTo>
                    <a:pt x="1523" y="43"/>
                  </a:lnTo>
                  <a:lnTo>
                    <a:pt x="1524" y="50"/>
                  </a:lnTo>
                  <a:lnTo>
                    <a:pt x="1529" y="56"/>
                  </a:lnTo>
                  <a:lnTo>
                    <a:pt x="1535" y="64"/>
                  </a:lnTo>
                  <a:lnTo>
                    <a:pt x="1542" y="70"/>
                  </a:lnTo>
                  <a:lnTo>
                    <a:pt x="1551" y="76"/>
                  </a:lnTo>
                  <a:lnTo>
                    <a:pt x="1562" y="82"/>
                  </a:lnTo>
                  <a:lnTo>
                    <a:pt x="1562" y="82"/>
                  </a:lnTo>
                  <a:lnTo>
                    <a:pt x="1574" y="89"/>
                  </a:lnTo>
                  <a:lnTo>
                    <a:pt x="1587" y="98"/>
                  </a:lnTo>
                  <a:lnTo>
                    <a:pt x="1602" y="112"/>
                  </a:lnTo>
                  <a:lnTo>
                    <a:pt x="1610" y="121"/>
                  </a:lnTo>
                  <a:lnTo>
                    <a:pt x="1617" y="130"/>
                  </a:lnTo>
                  <a:lnTo>
                    <a:pt x="1623" y="140"/>
                  </a:lnTo>
                  <a:lnTo>
                    <a:pt x="1629" y="152"/>
                  </a:lnTo>
                  <a:lnTo>
                    <a:pt x="1635" y="166"/>
                  </a:lnTo>
                  <a:lnTo>
                    <a:pt x="1638" y="179"/>
                  </a:lnTo>
                  <a:lnTo>
                    <a:pt x="1641" y="194"/>
                  </a:lnTo>
                  <a:lnTo>
                    <a:pt x="1643" y="210"/>
                  </a:lnTo>
                  <a:lnTo>
                    <a:pt x="1643" y="210"/>
                  </a:lnTo>
                  <a:lnTo>
                    <a:pt x="1641" y="230"/>
                  </a:lnTo>
                  <a:lnTo>
                    <a:pt x="1638" y="248"/>
                  </a:lnTo>
                  <a:lnTo>
                    <a:pt x="1632" y="266"/>
                  </a:lnTo>
                  <a:lnTo>
                    <a:pt x="1625" y="282"/>
                  </a:lnTo>
                  <a:lnTo>
                    <a:pt x="1614" y="299"/>
                  </a:lnTo>
                  <a:lnTo>
                    <a:pt x="1604" y="314"/>
                  </a:lnTo>
                  <a:lnTo>
                    <a:pt x="1590" y="329"/>
                  </a:lnTo>
                  <a:lnTo>
                    <a:pt x="1575" y="340"/>
                  </a:lnTo>
                  <a:lnTo>
                    <a:pt x="1559" y="352"/>
                  </a:lnTo>
                  <a:lnTo>
                    <a:pt x="1541" y="363"/>
                  </a:lnTo>
                  <a:lnTo>
                    <a:pt x="1521" y="373"/>
                  </a:lnTo>
                  <a:lnTo>
                    <a:pt x="1502" y="381"/>
                  </a:lnTo>
                  <a:lnTo>
                    <a:pt x="1481" y="387"/>
                  </a:lnTo>
                  <a:lnTo>
                    <a:pt x="1459" y="391"/>
                  </a:lnTo>
                  <a:lnTo>
                    <a:pt x="1436" y="394"/>
                  </a:lnTo>
                  <a:lnTo>
                    <a:pt x="1412" y="396"/>
                  </a:lnTo>
                  <a:lnTo>
                    <a:pt x="1412" y="396"/>
                  </a:lnTo>
                  <a:lnTo>
                    <a:pt x="1390" y="394"/>
                  </a:lnTo>
                  <a:lnTo>
                    <a:pt x="1366" y="391"/>
                  </a:lnTo>
                  <a:lnTo>
                    <a:pt x="1345" y="387"/>
                  </a:lnTo>
                  <a:lnTo>
                    <a:pt x="1324" y="381"/>
                  </a:lnTo>
                  <a:lnTo>
                    <a:pt x="1303" y="373"/>
                  </a:lnTo>
                  <a:lnTo>
                    <a:pt x="1284" y="363"/>
                  </a:lnTo>
                  <a:lnTo>
                    <a:pt x="1267" y="352"/>
                  </a:lnTo>
                  <a:lnTo>
                    <a:pt x="1251" y="340"/>
                  </a:lnTo>
                  <a:lnTo>
                    <a:pt x="1236" y="329"/>
                  </a:lnTo>
                  <a:lnTo>
                    <a:pt x="1223" y="314"/>
                  </a:lnTo>
                  <a:lnTo>
                    <a:pt x="1211" y="299"/>
                  </a:lnTo>
                  <a:lnTo>
                    <a:pt x="1202" y="282"/>
                  </a:lnTo>
                  <a:lnTo>
                    <a:pt x="1194" y="266"/>
                  </a:lnTo>
                  <a:lnTo>
                    <a:pt x="1188" y="248"/>
                  </a:lnTo>
                  <a:lnTo>
                    <a:pt x="1185" y="230"/>
                  </a:lnTo>
                  <a:lnTo>
                    <a:pt x="1184" y="210"/>
                  </a:lnTo>
                  <a:lnTo>
                    <a:pt x="1184" y="210"/>
                  </a:lnTo>
                  <a:lnTo>
                    <a:pt x="1184" y="194"/>
                  </a:lnTo>
                  <a:lnTo>
                    <a:pt x="1187" y="179"/>
                  </a:lnTo>
                  <a:lnTo>
                    <a:pt x="1191" y="166"/>
                  </a:lnTo>
                  <a:lnTo>
                    <a:pt x="1196" y="152"/>
                  </a:lnTo>
                  <a:lnTo>
                    <a:pt x="1202" y="140"/>
                  </a:lnTo>
                  <a:lnTo>
                    <a:pt x="1209" y="130"/>
                  </a:lnTo>
                  <a:lnTo>
                    <a:pt x="1217" y="121"/>
                  </a:lnTo>
                  <a:lnTo>
                    <a:pt x="1224" y="112"/>
                  </a:lnTo>
                  <a:lnTo>
                    <a:pt x="1239" y="98"/>
                  </a:lnTo>
                  <a:lnTo>
                    <a:pt x="1251" y="89"/>
                  </a:lnTo>
                  <a:lnTo>
                    <a:pt x="1264" y="82"/>
                  </a:lnTo>
                  <a:lnTo>
                    <a:pt x="1264" y="82"/>
                  </a:lnTo>
                  <a:lnTo>
                    <a:pt x="1275" y="76"/>
                  </a:lnTo>
                  <a:lnTo>
                    <a:pt x="1282" y="70"/>
                  </a:lnTo>
                  <a:lnTo>
                    <a:pt x="1290" y="64"/>
                  </a:lnTo>
                  <a:lnTo>
                    <a:pt x="1296" y="56"/>
                  </a:lnTo>
                  <a:lnTo>
                    <a:pt x="1300" y="50"/>
                  </a:lnTo>
                  <a:lnTo>
                    <a:pt x="1303" y="43"/>
                  </a:lnTo>
                  <a:lnTo>
                    <a:pt x="1305" y="37"/>
                  </a:lnTo>
                  <a:lnTo>
                    <a:pt x="1305" y="30"/>
                  </a:lnTo>
                  <a:lnTo>
                    <a:pt x="1303" y="24"/>
                  </a:lnTo>
                  <a:lnTo>
                    <a:pt x="1300" y="18"/>
                  </a:lnTo>
                  <a:lnTo>
                    <a:pt x="1296" y="13"/>
                  </a:lnTo>
                  <a:lnTo>
                    <a:pt x="1290" y="9"/>
                  </a:lnTo>
                  <a:lnTo>
                    <a:pt x="1282" y="6"/>
                  </a:lnTo>
                  <a:lnTo>
                    <a:pt x="1273" y="3"/>
                  </a:lnTo>
                  <a:lnTo>
                    <a:pt x="1263" y="1"/>
                  </a:lnTo>
                  <a:lnTo>
                    <a:pt x="1252" y="0"/>
                  </a:lnTo>
                  <a:lnTo>
                    <a:pt x="396" y="0"/>
                  </a:lnTo>
                  <a:lnTo>
                    <a:pt x="396" y="454"/>
                  </a:lnTo>
                  <a:lnTo>
                    <a:pt x="394" y="454"/>
                  </a:lnTo>
                  <a:lnTo>
                    <a:pt x="394" y="856"/>
                  </a:lnTo>
                  <a:lnTo>
                    <a:pt x="394" y="856"/>
                  </a:lnTo>
                  <a:lnTo>
                    <a:pt x="394" y="868"/>
                  </a:lnTo>
                  <a:lnTo>
                    <a:pt x="391" y="880"/>
                  </a:lnTo>
                  <a:lnTo>
                    <a:pt x="388" y="889"/>
                  </a:lnTo>
                  <a:lnTo>
                    <a:pt x="384" y="897"/>
                  </a:lnTo>
                  <a:lnTo>
                    <a:pt x="384" y="897"/>
                  </a:lnTo>
                  <a:lnTo>
                    <a:pt x="378" y="904"/>
                  </a:lnTo>
                  <a:lnTo>
                    <a:pt x="369" y="909"/>
                  </a:lnTo>
                  <a:lnTo>
                    <a:pt x="360" y="909"/>
                  </a:lnTo>
                  <a:lnTo>
                    <a:pt x="350" y="907"/>
                  </a:lnTo>
                  <a:lnTo>
                    <a:pt x="341" y="903"/>
                  </a:lnTo>
                  <a:lnTo>
                    <a:pt x="330" y="894"/>
                  </a:lnTo>
                  <a:lnTo>
                    <a:pt x="321" y="883"/>
                  </a:lnTo>
                  <a:lnTo>
                    <a:pt x="314" y="868"/>
                  </a:lnTo>
                  <a:lnTo>
                    <a:pt x="314" y="868"/>
                  </a:lnTo>
                  <a:lnTo>
                    <a:pt x="306" y="855"/>
                  </a:lnTo>
                  <a:lnTo>
                    <a:pt x="296" y="843"/>
                  </a:lnTo>
                  <a:lnTo>
                    <a:pt x="282" y="828"/>
                  </a:lnTo>
                  <a:lnTo>
                    <a:pt x="273" y="820"/>
                  </a:lnTo>
                  <a:lnTo>
                    <a:pt x="264" y="813"/>
                  </a:lnTo>
                  <a:lnTo>
                    <a:pt x="254" y="807"/>
                  </a:lnTo>
                  <a:lnTo>
                    <a:pt x="242" y="801"/>
                  </a:lnTo>
                  <a:lnTo>
                    <a:pt x="230" y="795"/>
                  </a:lnTo>
                  <a:lnTo>
                    <a:pt x="215" y="790"/>
                  </a:lnTo>
                  <a:lnTo>
                    <a:pt x="200" y="789"/>
                  </a:lnTo>
                  <a:lnTo>
                    <a:pt x="184" y="787"/>
                  </a:lnTo>
                  <a:lnTo>
                    <a:pt x="184" y="787"/>
                  </a:lnTo>
                  <a:lnTo>
                    <a:pt x="166" y="789"/>
                  </a:lnTo>
                  <a:lnTo>
                    <a:pt x="146" y="792"/>
                  </a:lnTo>
                  <a:lnTo>
                    <a:pt x="128" y="798"/>
                  </a:lnTo>
                  <a:lnTo>
                    <a:pt x="112" y="805"/>
                  </a:lnTo>
                  <a:lnTo>
                    <a:pt x="95" y="816"/>
                  </a:lnTo>
                  <a:lnTo>
                    <a:pt x="81" y="826"/>
                  </a:lnTo>
                  <a:lnTo>
                    <a:pt x="67" y="840"/>
                  </a:lnTo>
                  <a:lnTo>
                    <a:pt x="54" y="855"/>
                  </a:lnTo>
                  <a:lnTo>
                    <a:pt x="42" y="871"/>
                  </a:lnTo>
                  <a:lnTo>
                    <a:pt x="31" y="889"/>
                  </a:lnTo>
                  <a:lnTo>
                    <a:pt x="22" y="907"/>
                  </a:lnTo>
                  <a:lnTo>
                    <a:pt x="15" y="928"/>
                  </a:lnTo>
                  <a:lnTo>
                    <a:pt x="7" y="949"/>
                  </a:lnTo>
                  <a:lnTo>
                    <a:pt x="3" y="971"/>
                  </a:lnTo>
                  <a:lnTo>
                    <a:pt x="1" y="994"/>
                  </a:lnTo>
                  <a:lnTo>
                    <a:pt x="0" y="1018"/>
                  </a:lnTo>
                  <a:lnTo>
                    <a:pt x="0" y="1018"/>
                  </a:lnTo>
                  <a:lnTo>
                    <a:pt x="1" y="1040"/>
                  </a:lnTo>
                  <a:lnTo>
                    <a:pt x="3" y="1064"/>
                  </a:lnTo>
                  <a:lnTo>
                    <a:pt x="7" y="1085"/>
                  </a:lnTo>
                  <a:lnTo>
                    <a:pt x="15" y="1106"/>
                  </a:lnTo>
                  <a:lnTo>
                    <a:pt x="22" y="1127"/>
                  </a:lnTo>
                  <a:lnTo>
                    <a:pt x="31" y="1145"/>
                  </a:lnTo>
                  <a:lnTo>
                    <a:pt x="42" y="1163"/>
                  </a:lnTo>
                  <a:lnTo>
                    <a:pt x="54" y="1179"/>
                  </a:lnTo>
                  <a:lnTo>
                    <a:pt x="67" y="1194"/>
                  </a:lnTo>
                  <a:lnTo>
                    <a:pt x="81" y="1208"/>
                  </a:lnTo>
                  <a:lnTo>
                    <a:pt x="95" y="1219"/>
                  </a:lnTo>
                  <a:lnTo>
                    <a:pt x="112" y="1228"/>
                  </a:lnTo>
                  <a:lnTo>
                    <a:pt x="128" y="1236"/>
                  </a:lnTo>
                  <a:lnTo>
                    <a:pt x="146" y="1242"/>
                  </a:lnTo>
                  <a:lnTo>
                    <a:pt x="166" y="1245"/>
                  </a:lnTo>
                  <a:lnTo>
                    <a:pt x="184" y="1246"/>
                  </a:lnTo>
                  <a:lnTo>
                    <a:pt x="184" y="1246"/>
                  </a:lnTo>
                  <a:lnTo>
                    <a:pt x="200" y="1245"/>
                  </a:lnTo>
                  <a:lnTo>
                    <a:pt x="215" y="1243"/>
                  </a:lnTo>
                  <a:lnTo>
                    <a:pt x="230" y="1239"/>
                  </a:lnTo>
                  <a:lnTo>
                    <a:pt x="242" y="1234"/>
                  </a:lnTo>
                  <a:lnTo>
                    <a:pt x="254" y="1228"/>
                  </a:lnTo>
                  <a:lnTo>
                    <a:pt x="264" y="1221"/>
                  </a:lnTo>
                  <a:lnTo>
                    <a:pt x="273" y="1213"/>
                  </a:lnTo>
                  <a:lnTo>
                    <a:pt x="282" y="1206"/>
                  </a:lnTo>
                  <a:lnTo>
                    <a:pt x="296" y="1191"/>
                  </a:lnTo>
                  <a:lnTo>
                    <a:pt x="306" y="1179"/>
                  </a:lnTo>
                  <a:lnTo>
                    <a:pt x="314" y="1166"/>
                  </a:lnTo>
                  <a:lnTo>
                    <a:pt x="314" y="1166"/>
                  </a:lnTo>
                  <a:lnTo>
                    <a:pt x="321" y="1152"/>
                  </a:lnTo>
                  <a:lnTo>
                    <a:pt x="330" y="1140"/>
                  </a:lnTo>
                  <a:lnTo>
                    <a:pt x="341" y="1131"/>
                  </a:lnTo>
                  <a:lnTo>
                    <a:pt x="350" y="1127"/>
                  </a:lnTo>
                  <a:lnTo>
                    <a:pt x="360" y="1125"/>
                  </a:lnTo>
                  <a:lnTo>
                    <a:pt x="369" y="1127"/>
                  </a:lnTo>
                  <a:lnTo>
                    <a:pt x="378" y="1130"/>
                  </a:lnTo>
                  <a:lnTo>
                    <a:pt x="384" y="1137"/>
                  </a:lnTo>
                  <a:lnTo>
                    <a:pt x="384" y="1137"/>
                  </a:lnTo>
                  <a:lnTo>
                    <a:pt x="388" y="1145"/>
                  </a:lnTo>
                  <a:lnTo>
                    <a:pt x="391" y="1154"/>
                  </a:lnTo>
                  <a:lnTo>
                    <a:pt x="394" y="1166"/>
                  </a:lnTo>
                  <a:lnTo>
                    <a:pt x="394" y="1178"/>
                  </a:lnTo>
                  <a:lnTo>
                    <a:pt x="394" y="1429"/>
                  </a:lnTo>
                  <a:lnTo>
                    <a:pt x="396" y="1429"/>
                  </a:lnTo>
                  <a:lnTo>
                    <a:pt x="396" y="1976"/>
                  </a:lnTo>
                  <a:lnTo>
                    <a:pt x="1199" y="1976"/>
                  </a:lnTo>
                  <a:lnTo>
                    <a:pt x="1199" y="1976"/>
                  </a:lnTo>
                  <a:lnTo>
                    <a:pt x="1209" y="1976"/>
                  </a:lnTo>
                  <a:lnTo>
                    <a:pt x="1220" y="1973"/>
                  </a:lnTo>
                  <a:lnTo>
                    <a:pt x="1229" y="1971"/>
                  </a:lnTo>
                  <a:lnTo>
                    <a:pt x="1236" y="1967"/>
                  </a:lnTo>
                  <a:lnTo>
                    <a:pt x="1242" y="1962"/>
                  </a:lnTo>
                  <a:lnTo>
                    <a:pt x="1246" y="1958"/>
                  </a:lnTo>
                  <a:lnTo>
                    <a:pt x="1249" y="1952"/>
                  </a:lnTo>
                  <a:lnTo>
                    <a:pt x="1251" y="1946"/>
                  </a:lnTo>
                  <a:lnTo>
                    <a:pt x="1251" y="1940"/>
                  </a:lnTo>
                  <a:lnTo>
                    <a:pt x="1249" y="1933"/>
                  </a:lnTo>
                  <a:lnTo>
                    <a:pt x="1246" y="1927"/>
                  </a:lnTo>
                  <a:lnTo>
                    <a:pt x="1242" y="1919"/>
                  </a:lnTo>
                  <a:lnTo>
                    <a:pt x="1236" y="1913"/>
                  </a:lnTo>
                  <a:lnTo>
                    <a:pt x="1229" y="1906"/>
                  </a:lnTo>
                  <a:lnTo>
                    <a:pt x="1220" y="1900"/>
                  </a:lnTo>
                  <a:lnTo>
                    <a:pt x="1211" y="1894"/>
                  </a:lnTo>
                  <a:lnTo>
                    <a:pt x="1211" y="1894"/>
                  </a:lnTo>
                  <a:lnTo>
                    <a:pt x="1197" y="1886"/>
                  </a:lnTo>
                  <a:lnTo>
                    <a:pt x="1185" y="1877"/>
                  </a:lnTo>
                  <a:lnTo>
                    <a:pt x="1170" y="1864"/>
                  </a:lnTo>
                  <a:lnTo>
                    <a:pt x="1163" y="1855"/>
                  </a:lnTo>
                  <a:lnTo>
                    <a:pt x="1155" y="1846"/>
                  </a:lnTo>
                  <a:lnTo>
                    <a:pt x="1148" y="1835"/>
                  </a:lnTo>
                  <a:lnTo>
                    <a:pt x="1142" y="1823"/>
                  </a:lnTo>
                  <a:lnTo>
                    <a:pt x="1137" y="1810"/>
                  </a:lnTo>
                  <a:lnTo>
                    <a:pt x="1133" y="1796"/>
                  </a:lnTo>
                  <a:lnTo>
                    <a:pt x="1130" y="1782"/>
                  </a:lnTo>
                  <a:lnTo>
                    <a:pt x="1130" y="1765"/>
                  </a:lnTo>
                  <a:lnTo>
                    <a:pt x="1130" y="1765"/>
                  </a:lnTo>
                  <a:lnTo>
                    <a:pt x="1131" y="1746"/>
                  </a:lnTo>
                  <a:lnTo>
                    <a:pt x="1134" y="1728"/>
                  </a:lnTo>
                  <a:lnTo>
                    <a:pt x="1140" y="1710"/>
                  </a:lnTo>
                  <a:lnTo>
                    <a:pt x="1148" y="1693"/>
                  </a:lnTo>
                  <a:lnTo>
                    <a:pt x="1157" y="1677"/>
                  </a:lnTo>
                  <a:lnTo>
                    <a:pt x="1169" y="1662"/>
                  </a:lnTo>
                  <a:lnTo>
                    <a:pt x="1182" y="1648"/>
                  </a:lnTo>
                  <a:lnTo>
                    <a:pt x="1197" y="1635"/>
                  </a:lnTo>
                  <a:lnTo>
                    <a:pt x="1214" y="1623"/>
                  </a:lnTo>
                  <a:lnTo>
                    <a:pt x="1230" y="1613"/>
                  </a:lnTo>
                  <a:lnTo>
                    <a:pt x="1249" y="1604"/>
                  </a:lnTo>
                  <a:lnTo>
                    <a:pt x="1269" y="1595"/>
                  </a:lnTo>
                  <a:lnTo>
                    <a:pt x="1291" y="1589"/>
                  </a:lnTo>
                  <a:lnTo>
                    <a:pt x="1312" y="1584"/>
                  </a:lnTo>
                  <a:lnTo>
                    <a:pt x="1336" y="1581"/>
                  </a:lnTo>
                  <a:lnTo>
                    <a:pt x="1359" y="1581"/>
                  </a:lnTo>
                  <a:lnTo>
                    <a:pt x="1359" y="1581"/>
                  </a:lnTo>
                  <a:lnTo>
                    <a:pt x="1382" y="1581"/>
                  </a:lnTo>
                  <a:lnTo>
                    <a:pt x="1405" y="1584"/>
                  </a:lnTo>
                  <a:lnTo>
                    <a:pt x="1427" y="1589"/>
                  </a:lnTo>
                  <a:lnTo>
                    <a:pt x="1448" y="1595"/>
                  </a:lnTo>
                  <a:lnTo>
                    <a:pt x="1468" y="1604"/>
                  </a:lnTo>
                  <a:lnTo>
                    <a:pt x="1487" y="1613"/>
                  </a:lnTo>
                  <a:lnTo>
                    <a:pt x="1505" y="1623"/>
                  </a:lnTo>
                  <a:lnTo>
                    <a:pt x="1521" y="1635"/>
                  </a:lnTo>
                  <a:lnTo>
                    <a:pt x="1536" y="1648"/>
                  </a:lnTo>
                  <a:lnTo>
                    <a:pt x="1548" y="1662"/>
                  </a:lnTo>
                  <a:lnTo>
                    <a:pt x="1560" y="1677"/>
                  </a:lnTo>
                  <a:lnTo>
                    <a:pt x="1571" y="1693"/>
                  </a:lnTo>
                  <a:lnTo>
                    <a:pt x="1578" y="1710"/>
                  </a:lnTo>
                  <a:lnTo>
                    <a:pt x="1584" y="1728"/>
                  </a:lnTo>
                  <a:lnTo>
                    <a:pt x="1587" y="1746"/>
                  </a:lnTo>
                  <a:lnTo>
                    <a:pt x="1589" y="1765"/>
                  </a:lnTo>
                  <a:lnTo>
                    <a:pt x="1589" y="1765"/>
                  </a:lnTo>
                  <a:lnTo>
                    <a:pt x="1587" y="1782"/>
                  </a:lnTo>
                  <a:lnTo>
                    <a:pt x="1584" y="1796"/>
                  </a:lnTo>
                  <a:lnTo>
                    <a:pt x="1581" y="1810"/>
                  </a:lnTo>
                  <a:lnTo>
                    <a:pt x="1575" y="1823"/>
                  </a:lnTo>
                  <a:lnTo>
                    <a:pt x="1569" y="1835"/>
                  </a:lnTo>
                  <a:lnTo>
                    <a:pt x="1563" y="1846"/>
                  </a:lnTo>
                  <a:lnTo>
                    <a:pt x="1556" y="1855"/>
                  </a:lnTo>
                  <a:lnTo>
                    <a:pt x="1548" y="1864"/>
                  </a:lnTo>
                  <a:lnTo>
                    <a:pt x="1533" y="1877"/>
                  </a:lnTo>
                  <a:lnTo>
                    <a:pt x="1520" y="1886"/>
                  </a:lnTo>
                  <a:lnTo>
                    <a:pt x="1508" y="1894"/>
                  </a:lnTo>
                  <a:lnTo>
                    <a:pt x="1508" y="1894"/>
                  </a:lnTo>
                  <a:lnTo>
                    <a:pt x="1498" y="1900"/>
                  </a:lnTo>
                  <a:lnTo>
                    <a:pt x="1489" y="1906"/>
                  </a:lnTo>
                  <a:lnTo>
                    <a:pt x="1481" y="1913"/>
                  </a:lnTo>
                  <a:lnTo>
                    <a:pt x="1475" y="1919"/>
                  </a:lnTo>
                  <a:lnTo>
                    <a:pt x="1471" y="1927"/>
                  </a:lnTo>
                  <a:lnTo>
                    <a:pt x="1468" y="1933"/>
                  </a:lnTo>
                  <a:lnTo>
                    <a:pt x="1468" y="1940"/>
                  </a:lnTo>
                  <a:lnTo>
                    <a:pt x="1468" y="1946"/>
                  </a:lnTo>
                  <a:lnTo>
                    <a:pt x="1469" y="1952"/>
                  </a:lnTo>
                  <a:lnTo>
                    <a:pt x="1472" y="1958"/>
                  </a:lnTo>
                  <a:lnTo>
                    <a:pt x="1477" y="1962"/>
                  </a:lnTo>
                  <a:lnTo>
                    <a:pt x="1483" y="1967"/>
                  </a:lnTo>
                  <a:lnTo>
                    <a:pt x="1489" y="1971"/>
                  </a:lnTo>
                  <a:lnTo>
                    <a:pt x="1498" y="1973"/>
                  </a:lnTo>
                  <a:lnTo>
                    <a:pt x="1508" y="1976"/>
                  </a:lnTo>
                  <a:lnTo>
                    <a:pt x="1520" y="1976"/>
                  </a:lnTo>
                  <a:lnTo>
                    <a:pt x="2375" y="1976"/>
                  </a:lnTo>
                  <a:lnTo>
                    <a:pt x="2375" y="1521"/>
                  </a:lnTo>
                  <a:lnTo>
                    <a:pt x="2376" y="1521"/>
                  </a:lnTo>
                  <a:lnTo>
                    <a:pt x="2376" y="1119"/>
                  </a:lnTo>
                  <a:lnTo>
                    <a:pt x="2376" y="1119"/>
                  </a:lnTo>
                  <a:lnTo>
                    <a:pt x="2378" y="1107"/>
                  </a:lnTo>
                  <a:lnTo>
                    <a:pt x="2379" y="1097"/>
                  </a:lnTo>
                  <a:lnTo>
                    <a:pt x="2382" y="1086"/>
                  </a:lnTo>
                  <a:lnTo>
                    <a:pt x="2387" y="1079"/>
                  </a:lnTo>
                  <a:lnTo>
                    <a:pt x="2387" y="1079"/>
                  </a:lnTo>
                  <a:lnTo>
                    <a:pt x="2394" y="1073"/>
                  </a:lnTo>
                  <a:lnTo>
                    <a:pt x="2403" y="1068"/>
                  </a:lnTo>
                  <a:lnTo>
                    <a:pt x="2412" y="1067"/>
                  </a:lnTo>
                  <a:lnTo>
                    <a:pt x="2421" y="1068"/>
                  </a:lnTo>
                  <a:lnTo>
                    <a:pt x="2432" y="1074"/>
                  </a:lnTo>
                  <a:lnTo>
                    <a:pt x="2441" y="1082"/>
                  </a:lnTo>
                  <a:lnTo>
                    <a:pt x="2450" y="1094"/>
                  </a:lnTo>
                  <a:lnTo>
                    <a:pt x="2459" y="1107"/>
                  </a:lnTo>
                  <a:lnTo>
                    <a:pt x="2459" y="1107"/>
                  </a:lnTo>
                  <a:lnTo>
                    <a:pt x="2466" y="1121"/>
                  </a:lnTo>
                  <a:lnTo>
                    <a:pt x="2475" y="1133"/>
                  </a:lnTo>
                  <a:lnTo>
                    <a:pt x="2489" y="1148"/>
                  </a:lnTo>
                  <a:lnTo>
                    <a:pt x="2498" y="1155"/>
                  </a:lnTo>
                  <a:lnTo>
                    <a:pt x="2507" y="1163"/>
                  </a:lnTo>
                  <a:lnTo>
                    <a:pt x="2518" y="1170"/>
                  </a:lnTo>
                  <a:lnTo>
                    <a:pt x="2529" y="1176"/>
                  </a:lnTo>
                  <a:lnTo>
                    <a:pt x="2542" y="1181"/>
                  </a:lnTo>
                  <a:lnTo>
                    <a:pt x="2556" y="1185"/>
                  </a:lnTo>
                  <a:lnTo>
                    <a:pt x="2571" y="1188"/>
                  </a:lnTo>
                  <a:lnTo>
                    <a:pt x="2587" y="1188"/>
                  </a:lnTo>
                  <a:lnTo>
                    <a:pt x="2587" y="1188"/>
                  </a:lnTo>
                  <a:lnTo>
                    <a:pt x="2607" y="1187"/>
                  </a:lnTo>
                  <a:lnTo>
                    <a:pt x="2625" y="1184"/>
                  </a:lnTo>
                  <a:lnTo>
                    <a:pt x="2643" y="1178"/>
                  </a:lnTo>
                  <a:lnTo>
                    <a:pt x="2659" y="1170"/>
                  </a:lnTo>
                  <a:lnTo>
                    <a:pt x="2675" y="1161"/>
                  </a:lnTo>
                  <a:lnTo>
                    <a:pt x="2690" y="1149"/>
                  </a:lnTo>
                  <a:lnTo>
                    <a:pt x="2705" y="1136"/>
                  </a:lnTo>
                  <a:lnTo>
                    <a:pt x="2719" y="1121"/>
                  </a:lnTo>
                  <a:lnTo>
                    <a:pt x="2729" y="1104"/>
                  </a:lnTo>
                  <a:lnTo>
                    <a:pt x="2741" y="1088"/>
                  </a:lnTo>
                  <a:lnTo>
                    <a:pt x="2750" y="1068"/>
                  </a:lnTo>
                  <a:lnTo>
                    <a:pt x="2758" y="1048"/>
                  </a:lnTo>
                  <a:lnTo>
                    <a:pt x="2764" y="1027"/>
                  </a:lnTo>
                  <a:lnTo>
                    <a:pt x="2768" y="1006"/>
                  </a:lnTo>
                  <a:lnTo>
                    <a:pt x="2771" y="982"/>
                  </a:lnTo>
                  <a:lnTo>
                    <a:pt x="2773" y="959"/>
                  </a:lnTo>
                  <a:lnTo>
                    <a:pt x="2773" y="959"/>
                  </a:lnTo>
                  <a:lnTo>
                    <a:pt x="2771" y="935"/>
                  </a:lnTo>
                  <a:lnTo>
                    <a:pt x="2768" y="913"/>
                  </a:lnTo>
                  <a:lnTo>
                    <a:pt x="2764" y="891"/>
                  </a:lnTo>
                  <a:lnTo>
                    <a:pt x="2758" y="870"/>
                  </a:lnTo>
                  <a:lnTo>
                    <a:pt x="2750" y="850"/>
                  </a:lnTo>
                  <a:lnTo>
                    <a:pt x="2741" y="831"/>
                  </a:lnTo>
                  <a:lnTo>
                    <a:pt x="2729" y="813"/>
                  </a:lnTo>
                  <a:lnTo>
                    <a:pt x="2719" y="796"/>
                  </a:lnTo>
                  <a:lnTo>
                    <a:pt x="2705" y="781"/>
                  </a:lnTo>
                  <a:lnTo>
                    <a:pt x="2690" y="768"/>
                  </a:lnTo>
                  <a:lnTo>
                    <a:pt x="2675" y="758"/>
                  </a:lnTo>
                  <a:lnTo>
                    <a:pt x="2659" y="747"/>
                  </a:lnTo>
                  <a:lnTo>
                    <a:pt x="2643" y="740"/>
                  </a:lnTo>
                  <a:lnTo>
                    <a:pt x="2625" y="734"/>
                  </a:lnTo>
                  <a:lnTo>
                    <a:pt x="2607" y="731"/>
                  </a:lnTo>
                  <a:lnTo>
                    <a:pt x="2587" y="729"/>
                  </a:lnTo>
                  <a:lnTo>
                    <a:pt x="2587" y="729"/>
                  </a:lnTo>
                  <a:close/>
                </a:path>
              </a:pathLst>
            </a:custGeom>
            <a:solidFill>
              <a:schemeClr val="accent1"/>
            </a:solidFill>
            <a:ln w="28575">
              <a:solidFill>
                <a:sysClr val="window" lastClr="FFFFFF"/>
              </a:solidFill>
              <a:prstDash val="solid"/>
              <a:round/>
              <a:headEnd/>
              <a:tailEn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white"/>
                  </a:solidFill>
                  <a:effectLst/>
                  <a:uLnTx/>
                  <a:uFillTx/>
                  <a:latin typeface="Precisely"/>
                  <a:ea typeface="+mn-ea"/>
                  <a:cs typeface="Calibri" panose="020F0502020204030204" pitchFamily="34" charset="0"/>
                </a:rPr>
                <a:t>RAW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white"/>
                  </a:solidFill>
                  <a:effectLst/>
                  <a:uLnTx/>
                  <a:uFillTx/>
                  <a:latin typeface="Precisely"/>
                  <a:ea typeface="+mn-ea"/>
                  <a:cs typeface="Calibri" panose="020F0502020204030204" pitchFamily="34" charset="0"/>
                </a:rPr>
                <a:t>MATERIALS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prstClr val="white"/>
                  </a:solidFill>
                  <a:effectLst/>
                  <a:uLnTx/>
                  <a:uFillTx/>
                  <a:latin typeface="Precisely"/>
                  <a:ea typeface="+mn-ea"/>
                  <a:cs typeface="Calibri" panose="020F0502020204030204" pitchFamily="34" charset="0"/>
                </a:rPr>
                <a:t>(ROH)</a:t>
              </a:r>
            </a:p>
          </p:txBody>
        </p:sp>
        <p:sp>
          <p:nvSpPr>
            <p:cNvPr id="44" name="Freeform 37">
              <a:extLst>
                <a:ext uri="{FF2B5EF4-FFF2-40B4-BE49-F238E27FC236}">
                  <a16:creationId xmlns:a16="http://schemas.microsoft.com/office/drawing/2014/main" id="{37F8C0D3-3BAE-465F-A10C-C43EE4CD1F07}"/>
                </a:ext>
              </a:extLst>
            </p:cNvPr>
            <p:cNvSpPr>
              <a:spLocks/>
            </p:cNvSpPr>
            <p:nvPr/>
          </p:nvSpPr>
          <p:spPr bwMode="auto">
            <a:xfrm>
              <a:off x="5003595" y="3064874"/>
              <a:ext cx="1896949" cy="1568450"/>
            </a:xfrm>
            <a:custGeom>
              <a:avLst/>
              <a:gdLst>
                <a:gd name="connsiteX0" fmla="*/ 10886 w 1896949"/>
                <a:gd name="connsiteY0" fmla="*/ 0 h 1568450"/>
                <a:gd name="connsiteX1" fmla="*/ 690091 w 1896949"/>
                <a:gd name="connsiteY1" fmla="*/ 0 h 1568450"/>
                <a:gd name="connsiteX2" fmla="*/ 698819 w 1896949"/>
                <a:gd name="connsiteY2" fmla="*/ 794 h 1568450"/>
                <a:gd name="connsiteX3" fmla="*/ 706754 w 1896949"/>
                <a:gd name="connsiteY3" fmla="*/ 2381 h 1568450"/>
                <a:gd name="connsiteX4" fmla="*/ 713895 w 1896949"/>
                <a:gd name="connsiteY4" fmla="*/ 4763 h 1568450"/>
                <a:gd name="connsiteX5" fmla="*/ 720242 w 1896949"/>
                <a:gd name="connsiteY5" fmla="*/ 7144 h 1568450"/>
                <a:gd name="connsiteX6" fmla="*/ 725003 w 1896949"/>
                <a:gd name="connsiteY6" fmla="*/ 10319 h 1568450"/>
                <a:gd name="connsiteX7" fmla="*/ 728177 w 1896949"/>
                <a:gd name="connsiteY7" fmla="*/ 14288 h 1568450"/>
                <a:gd name="connsiteX8" fmla="*/ 730557 w 1896949"/>
                <a:gd name="connsiteY8" fmla="*/ 19050 h 1568450"/>
                <a:gd name="connsiteX9" fmla="*/ 732144 w 1896949"/>
                <a:gd name="connsiteY9" fmla="*/ 23813 h 1568450"/>
                <a:gd name="connsiteX10" fmla="*/ 732144 w 1896949"/>
                <a:gd name="connsiteY10" fmla="*/ 29369 h 1568450"/>
                <a:gd name="connsiteX11" fmla="*/ 730557 w 1896949"/>
                <a:gd name="connsiteY11" fmla="*/ 34131 h 1568450"/>
                <a:gd name="connsiteX12" fmla="*/ 728177 w 1896949"/>
                <a:gd name="connsiteY12" fmla="*/ 39688 h 1568450"/>
                <a:gd name="connsiteX13" fmla="*/ 725003 w 1896949"/>
                <a:gd name="connsiteY13" fmla="*/ 44450 h 1568450"/>
                <a:gd name="connsiteX14" fmla="*/ 720242 w 1896949"/>
                <a:gd name="connsiteY14" fmla="*/ 50800 h 1568450"/>
                <a:gd name="connsiteX15" fmla="*/ 713895 w 1896949"/>
                <a:gd name="connsiteY15" fmla="*/ 55563 h 1568450"/>
                <a:gd name="connsiteX16" fmla="*/ 708341 w 1896949"/>
                <a:gd name="connsiteY16" fmla="*/ 60325 h 1568450"/>
                <a:gd name="connsiteX17" fmla="*/ 699612 w 1896949"/>
                <a:gd name="connsiteY17" fmla="*/ 65088 h 1568450"/>
                <a:gd name="connsiteX18" fmla="*/ 689297 w 1896949"/>
                <a:gd name="connsiteY18" fmla="*/ 70644 h 1568450"/>
                <a:gd name="connsiteX19" fmla="*/ 679776 w 1896949"/>
                <a:gd name="connsiteY19" fmla="*/ 77788 h 1568450"/>
                <a:gd name="connsiteX20" fmla="*/ 667874 w 1896949"/>
                <a:gd name="connsiteY20" fmla="*/ 88900 h 1568450"/>
                <a:gd name="connsiteX21" fmla="*/ 662320 w 1896949"/>
                <a:gd name="connsiteY21" fmla="*/ 96044 h 1568450"/>
                <a:gd name="connsiteX22" fmla="*/ 655972 w 1896949"/>
                <a:gd name="connsiteY22" fmla="*/ 103188 h 1568450"/>
                <a:gd name="connsiteX23" fmla="*/ 650418 w 1896949"/>
                <a:gd name="connsiteY23" fmla="*/ 111125 h 1568450"/>
                <a:gd name="connsiteX24" fmla="*/ 645657 w 1896949"/>
                <a:gd name="connsiteY24" fmla="*/ 120650 h 1568450"/>
                <a:gd name="connsiteX25" fmla="*/ 641690 w 1896949"/>
                <a:gd name="connsiteY25" fmla="*/ 131763 h 1568450"/>
                <a:gd name="connsiteX26" fmla="*/ 638516 w 1896949"/>
                <a:gd name="connsiteY26" fmla="*/ 142081 h 1568450"/>
                <a:gd name="connsiteX27" fmla="*/ 636135 w 1896949"/>
                <a:gd name="connsiteY27" fmla="*/ 153988 h 1568450"/>
                <a:gd name="connsiteX28" fmla="*/ 636135 w 1896949"/>
                <a:gd name="connsiteY28" fmla="*/ 166688 h 1568450"/>
                <a:gd name="connsiteX29" fmla="*/ 636929 w 1896949"/>
                <a:gd name="connsiteY29" fmla="*/ 182563 h 1568450"/>
                <a:gd name="connsiteX30" fmla="*/ 639309 w 1896949"/>
                <a:gd name="connsiteY30" fmla="*/ 196850 h 1568450"/>
                <a:gd name="connsiteX31" fmla="*/ 644070 w 1896949"/>
                <a:gd name="connsiteY31" fmla="*/ 211138 h 1568450"/>
                <a:gd name="connsiteX32" fmla="*/ 650418 w 1896949"/>
                <a:gd name="connsiteY32" fmla="*/ 223838 h 1568450"/>
                <a:gd name="connsiteX33" fmla="*/ 657559 w 1896949"/>
                <a:gd name="connsiteY33" fmla="*/ 237331 h 1568450"/>
                <a:gd name="connsiteX34" fmla="*/ 667080 w 1896949"/>
                <a:gd name="connsiteY34" fmla="*/ 249238 h 1568450"/>
                <a:gd name="connsiteX35" fmla="*/ 677395 w 1896949"/>
                <a:gd name="connsiteY35" fmla="*/ 261144 h 1568450"/>
                <a:gd name="connsiteX36" fmla="*/ 689297 w 1896949"/>
                <a:gd name="connsiteY36" fmla="*/ 269875 h 1568450"/>
                <a:gd name="connsiteX37" fmla="*/ 701993 w 1896949"/>
                <a:gd name="connsiteY37" fmla="*/ 279400 h 1568450"/>
                <a:gd name="connsiteX38" fmla="*/ 715482 w 1896949"/>
                <a:gd name="connsiteY38" fmla="*/ 288131 h 1568450"/>
                <a:gd name="connsiteX39" fmla="*/ 730557 w 1896949"/>
                <a:gd name="connsiteY39" fmla="*/ 296069 h 1568450"/>
                <a:gd name="connsiteX40" fmla="*/ 747220 w 1896949"/>
                <a:gd name="connsiteY40" fmla="*/ 302419 h 1568450"/>
                <a:gd name="connsiteX41" fmla="*/ 763883 w 1896949"/>
                <a:gd name="connsiteY41" fmla="*/ 307181 h 1568450"/>
                <a:gd name="connsiteX42" fmla="*/ 780546 w 1896949"/>
                <a:gd name="connsiteY42" fmla="*/ 310356 h 1568450"/>
                <a:gd name="connsiteX43" fmla="*/ 799589 w 1896949"/>
                <a:gd name="connsiteY43" fmla="*/ 312738 h 1568450"/>
                <a:gd name="connsiteX44" fmla="*/ 817045 w 1896949"/>
                <a:gd name="connsiteY44" fmla="*/ 314325 h 1568450"/>
                <a:gd name="connsiteX45" fmla="*/ 836088 w 1896949"/>
                <a:gd name="connsiteY45" fmla="*/ 312738 h 1568450"/>
                <a:gd name="connsiteX46" fmla="*/ 854338 w 1896949"/>
                <a:gd name="connsiteY46" fmla="*/ 310356 h 1568450"/>
                <a:gd name="connsiteX47" fmla="*/ 871794 w 1896949"/>
                <a:gd name="connsiteY47" fmla="*/ 307181 h 1568450"/>
                <a:gd name="connsiteX48" fmla="*/ 888457 w 1896949"/>
                <a:gd name="connsiteY48" fmla="*/ 302419 h 1568450"/>
                <a:gd name="connsiteX49" fmla="*/ 903533 w 1896949"/>
                <a:gd name="connsiteY49" fmla="*/ 296069 h 1568450"/>
                <a:gd name="connsiteX50" fmla="*/ 919402 w 1896949"/>
                <a:gd name="connsiteY50" fmla="*/ 288131 h 1568450"/>
                <a:gd name="connsiteX51" fmla="*/ 933684 w 1896949"/>
                <a:gd name="connsiteY51" fmla="*/ 279400 h 1568450"/>
                <a:gd name="connsiteX52" fmla="*/ 946380 w 1896949"/>
                <a:gd name="connsiteY52" fmla="*/ 269875 h 1568450"/>
                <a:gd name="connsiteX53" fmla="*/ 958282 w 1896949"/>
                <a:gd name="connsiteY53" fmla="*/ 261144 h 1568450"/>
                <a:gd name="connsiteX54" fmla="*/ 969390 w 1896949"/>
                <a:gd name="connsiteY54" fmla="*/ 249238 h 1568450"/>
                <a:gd name="connsiteX55" fmla="*/ 977325 w 1896949"/>
                <a:gd name="connsiteY55" fmla="*/ 237331 h 1568450"/>
                <a:gd name="connsiteX56" fmla="*/ 986053 w 1896949"/>
                <a:gd name="connsiteY56" fmla="*/ 223838 h 1568450"/>
                <a:gd name="connsiteX57" fmla="*/ 991607 w 1896949"/>
                <a:gd name="connsiteY57" fmla="*/ 211138 h 1568450"/>
                <a:gd name="connsiteX58" fmla="*/ 996368 w 1896949"/>
                <a:gd name="connsiteY58" fmla="*/ 196850 h 1568450"/>
                <a:gd name="connsiteX59" fmla="*/ 998748 w 1896949"/>
                <a:gd name="connsiteY59" fmla="*/ 182563 h 1568450"/>
                <a:gd name="connsiteX60" fmla="*/ 1000335 w 1896949"/>
                <a:gd name="connsiteY60" fmla="*/ 166688 h 1568450"/>
                <a:gd name="connsiteX61" fmla="*/ 998748 w 1896949"/>
                <a:gd name="connsiteY61" fmla="*/ 153988 h 1568450"/>
                <a:gd name="connsiteX62" fmla="*/ 996368 w 1896949"/>
                <a:gd name="connsiteY62" fmla="*/ 142081 h 1568450"/>
                <a:gd name="connsiteX63" fmla="*/ 993987 w 1896949"/>
                <a:gd name="connsiteY63" fmla="*/ 131763 h 1568450"/>
                <a:gd name="connsiteX64" fmla="*/ 989227 w 1896949"/>
                <a:gd name="connsiteY64" fmla="*/ 120650 h 1568450"/>
                <a:gd name="connsiteX65" fmla="*/ 984466 w 1896949"/>
                <a:gd name="connsiteY65" fmla="*/ 111125 h 1568450"/>
                <a:gd name="connsiteX66" fmla="*/ 979705 w 1896949"/>
                <a:gd name="connsiteY66" fmla="*/ 103188 h 1568450"/>
                <a:gd name="connsiteX67" fmla="*/ 974151 w 1896949"/>
                <a:gd name="connsiteY67" fmla="*/ 96044 h 1568450"/>
                <a:gd name="connsiteX68" fmla="*/ 967803 w 1896949"/>
                <a:gd name="connsiteY68" fmla="*/ 88900 h 1568450"/>
                <a:gd name="connsiteX69" fmla="*/ 955901 w 1896949"/>
                <a:gd name="connsiteY69" fmla="*/ 77788 h 1568450"/>
                <a:gd name="connsiteX70" fmla="*/ 945586 w 1896949"/>
                <a:gd name="connsiteY70" fmla="*/ 70644 h 1568450"/>
                <a:gd name="connsiteX71" fmla="*/ 936065 w 1896949"/>
                <a:gd name="connsiteY71" fmla="*/ 65088 h 1568450"/>
                <a:gd name="connsiteX72" fmla="*/ 927336 w 1896949"/>
                <a:gd name="connsiteY72" fmla="*/ 60325 h 1568450"/>
                <a:gd name="connsiteX73" fmla="*/ 920195 w 1896949"/>
                <a:gd name="connsiteY73" fmla="*/ 55563 h 1568450"/>
                <a:gd name="connsiteX74" fmla="*/ 914641 w 1896949"/>
                <a:gd name="connsiteY74" fmla="*/ 50800 h 1568450"/>
                <a:gd name="connsiteX75" fmla="*/ 909880 w 1896949"/>
                <a:gd name="connsiteY75" fmla="*/ 44450 h 1568450"/>
                <a:gd name="connsiteX76" fmla="*/ 905913 w 1896949"/>
                <a:gd name="connsiteY76" fmla="*/ 39688 h 1568450"/>
                <a:gd name="connsiteX77" fmla="*/ 905119 w 1896949"/>
                <a:gd name="connsiteY77" fmla="*/ 34131 h 1568450"/>
                <a:gd name="connsiteX78" fmla="*/ 903533 w 1896949"/>
                <a:gd name="connsiteY78" fmla="*/ 29369 h 1568450"/>
                <a:gd name="connsiteX79" fmla="*/ 903533 w 1896949"/>
                <a:gd name="connsiteY79" fmla="*/ 23813 h 1568450"/>
                <a:gd name="connsiteX80" fmla="*/ 905119 w 1896949"/>
                <a:gd name="connsiteY80" fmla="*/ 19050 h 1568450"/>
                <a:gd name="connsiteX81" fmla="*/ 907500 w 1896949"/>
                <a:gd name="connsiteY81" fmla="*/ 14288 h 1568450"/>
                <a:gd name="connsiteX82" fmla="*/ 910674 w 1896949"/>
                <a:gd name="connsiteY82" fmla="*/ 10319 h 1568450"/>
                <a:gd name="connsiteX83" fmla="*/ 915435 w 1896949"/>
                <a:gd name="connsiteY83" fmla="*/ 7144 h 1568450"/>
                <a:gd name="connsiteX84" fmla="*/ 920195 w 1896949"/>
                <a:gd name="connsiteY84" fmla="*/ 4763 h 1568450"/>
                <a:gd name="connsiteX85" fmla="*/ 927336 w 1896949"/>
                <a:gd name="connsiteY85" fmla="*/ 2381 h 1568450"/>
                <a:gd name="connsiteX86" fmla="*/ 936065 w 1896949"/>
                <a:gd name="connsiteY86" fmla="*/ 794 h 1568450"/>
                <a:gd name="connsiteX87" fmla="*/ 945586 w 1896949"/>
                <a:gd name="connsiteY87" fmla="*/ 0 h 1568450"/>
                <a:gd name="connsiteX88" fmla="*/ 1581151 w 1896949"/>
                <a:gd name="connsiteY88" fmla="*/ 0 h 1568450"/>
                <a:gd name="connsiteX89" fmla="*/ 1581151 w 1896949"/>
                <a:gd name="connsiteY89" fmla="*/ 434181 h 1568450"/>
                <a:gd name="connsiteX90" fmla="*/ 1581944 w 1896949"/>
                <a:gd name="connsiteY90" fmla="*/ 434181 h 1568450"/>
                <a:gd name="connsiteX91" fmla="*/ 1581944 w 1896949"/>
                <a:gd name="connsiteY91" fmla="*/ 633413 h 1568450"/>
                <a:gd name="connsiteX92" fmla="*/ 1583531 w 1896949"/>
                <a:gd name="connsiteY92" fmla="*/ 642938 h 1568450"/>
                <a:gd name="connsiteX93" fmla="*/ 1584324 w 1896949"/>
                <a:gd name="connsiteY93" fmla="*/ 652463 h 1568450"/>
                <a:gd name="connsiteX94" fmla="*/ 1586705 w 1896949"/>
                <a:gd name="connsiteY94" fmla="*/ 659606 h 1568450"/>
                <a:gd name="connsiteX95" fmla="*/ 1590672 w 1896949"/>
                <a:gd name="connsiteY95" fmla="*/ 665163 h 1568450"/>
                <a:gd name="connsiteX96" fmla="*/ 1596226 w 1896949"/>
                <a:gd name="connsiteY96" fmla="*/ 671513 h 1568450"/>
                <a:gd name="connsiteX97" fmla="*/ 1603368 w 1896949"/>
                <a:gd name="connsiteY97" fmla="*/ 674688 h 1568450"/>
                <a:gd name="connsiteX98" fmla="*/ 1610509 w 1896949"/>
                <a:gd name="connsiteY98" fmla="*/ 674688 h 1568450"/>
                <a:gd name="connsiteX99" fmla="*/ 1617650 w 1896949"/>
                <a:gd name="connsiteY99" fmla="*/ 673894 h 1568450"/>
                <a:gd name="connsiteX100" fmla="*/ 1626378 w 1896949"/>
                <a:gd name="connsiteY100" fmla="*/ 669925 h 1568450"/>
                <a:gd name="connsiteX101" fmla="*/ 1633519 w 1896949"/>
                <a:gd name="connsiteY101" fmla="*/ 662781 h 1568450"/>
                <a:gd name="connsiteX102" fmla="*/ 1640660 w 1896949"/>
                <a:gd name="connsiteY102" fmla="*/ 654844 h 1568450"/>
                <a:gd name="connsiteX103" fmla="*/ 1647802 w 1896949"/>
                <a:gd name="connsiteY103" fmla="*/ 642938 h 1568450"/>
                <a:gd name="connsiteX104" fmla="*/ 1653356 w 1896949"/>
                <a:gd name="connsiteY104" fmla="*/ 633413 h 1568450"/>
                <a:gd name="connsiteX105" fmla="*/ 1660497 w 1896949"/>
                <a:gd name="connsiteY105" fmla="*/ 622300 h 1568450"/>
                <a:gd name="connsiteX106" fmla="*/ 1671605 w 1896949"/>
                <a:gd name="connsiteY106" fmla="*/ 611188 h 1568450"/>
                <a:gd name="connsiteX107" fmla="*/ 1678747 w 1896949"/>
                <a:gd name="connsiteY107" fmla="*/ 604838 h 1568450"/>
                <a:gd name="connsiteX108" fmla="*/ 1685888 w 1896949"/>
                <a:gd name="connsiteY108" fmla="*/ 599281 h 1568450"/>
                <a:gd name="connsiteX109" fmla="*/ 1694616 w 1896949"/>
                <a:gd name="connsiteY109" fmla="*/ 594519 h 1568450"/>
                <a:gd name="connsiteX110" fmla="*/ 1703344 w 1896949"/>
                <a:gd name="connsiteY110" fmla="*/ 589756 h 1568450"/>
                <a:gd name="connsiteX111" fmla="*/ 1713659 w 1896949"/>
                <a:gd name="connsiteY111" fmla="*/ 584994 h 1568450"/>
                <a:gd name="connsiteX112" fmla="*/ 1724768 w 1896949"/>
                <a:gd name="connsiteY112" fmla="*/ 582613 h 1568450"/>
                <a:gd name="connsiteX113" fmla="*/ 1736670 w 1896949"/>
                <a:gd name="connsiteY113" fmla="*/ 580231 h 1568450"/>
                <a:gd name="connsiteX114" fmla="*/ 1749365 w 1896949"/>
                <a:gd name="connsiteY114" fmla="*/ 578644 h 1568450"/>
                <a:gd name="connsiteX115" fmla="*/ 1765234 w 1896949"/>
                <a:gd name="connsiteY115" fmla="*/ 580231 h 1568450"/>
                <a:gd name="connsiteX116" fmla="*/ 1779517 w 1896949"/>
                <a:gd name="connsiteY116" fmla="*/ 582613 h 1568450"/>
                <a:gd name="connsiteX117" fmla="*/ 1793799 w 1896949"/>
                <a:gd name="connsiteY117" fmla="*/ 587375 h 1568450"/>
                <a:gd name="connsiteX118" fmla="*/ 1806494 w 1896949"/>
                <a:gd name="connsiteY118" fmla="*/ 592931 h 1568450"/>
                <a:gd name="connsiteX119" fmla="*/ 1819190 w 1896949"/>
                <a:gd name="connsiteY119" fmla="*/ 601663 h 1568450"/>
                <a:gd name="connsiteX120" fmla="*/ 1831092 w 1896949"/>
                <a:gd name="connsiteY120" fmla="*/ 609600 h 1568450"/>
                <a:gd name="connsiteX121" fmla="*/ 1842994 w 1896949"/>
                <a:gd name="connsiteY121" fmla="*/ 619919 h 1568450"/>
                <a:gd name="connsiteX122" fmla="*/ 1854102 w 1896949"/>
                <a:gd name="connsiteY122" fmla="*/ 631825 h 1568450"/>
                <a:gd name="connsiteX123" fmla="*/ 1862037 w 1896949"/>
                <a:gd name="connsiteY123" fmla="*/ 645319 h 1568450"/>
                <a:gd name="connsiteX124" fmla="*/ 1871558 w 1896949"/>
                <a:gd name="connsiteY124" fmla="*/ 659606 h 1568450"/>
                <a:gd name="connsiteX125" fmla="*/ 1878699 w 1896949"/>
                <a:gd name="connsiteY125" fmla="*/ 674688 h 1568450"/>
                <a:gd name="connsiteX126" fmla="*/ 1885047 w 1896949"/>
                <a:gd name="connsiteY126" fmla="*/ 690563 h 1568450"/>
                <a:gd name="connsiteX127" fmla="*/ 1889808 w 1896949"/>
                <a:gd name="connsiteY127" fmla="*/ 707231 h 1568450"/>
                <a:gd name="connsiteX128" fmla="*/ 1892982 w 1896949"/>
                <a:gd name="connsiteY128" fmla="*/ 724694 h 1568450"/>
                <a:gd name="connsiteX129" fmla="*/ 1895362 w 1896949"/>
                <a:gd name="connsiteY129" fmla="*/ 742156 h 1568450"/>
                <a:gd name="connsiteX130" fmla="*/ 1896949 w 1896949"/>
                <a:gd name="connsiteY130" fmla="*/ 761206 h 1568450"/>
                <a:gd name="connsiteX131" fmla="*/ 1895362 w 1896949"/>
                <a:gd name="connsiteY131" fmla="*/ 779463 h 1568450"/>
                <a:gd name="connsiteX132" fmla="*/ 1892982 w 1896949"/>
                <a:gd name="connsiteY132" fmla="*/ 798513 h 1568450"/>
                <a:gd name="connsiteX133" fmla="*/ 1889808 w 1896949"/>
                <a:gd name="connsiteY133" fmla="*/ 815181 h 1568450"/>
                <a:gd name="connsiteX134" fmla="*/ 1885047 w 1896949"/>
                <a:gd name="connsiteY134" fmla="*/ 831850 h 1568450"/>
                <a:gd name="connsiteX135" fmla="*/ 1878699 w 1896949"/>
                <a:gd name="connsiteY135" fmla="*/ 847725 h 1568450"/>
                <a:gd name="connsiteX136" fmla="*/ 1871558 w 1896949"/>
                <a:gd name="connsiteY136" fmla="*/ 863600 h 1568450"/>
                <a:gd name="connsiteX137" fmla="*/ 1862037 w 1896949"/>
                <a:gd name="connsiteY137" fmla="*/ 876300 h 1568450"/>
                <a:gd name="connsiteX138" fmla="*/ 1854102 w 1896949"/>
                <a:gd name="connsiteY138" fmla="*/ 889794 h 1568450"/>
                <a:gd name="connsiteX139" fmla="*/ 1842994 w 1896949"/>
                <a:gd name="connsiteY139" fmla="*/ 901700 h 1568450"/>
                <a:gd name="connsiteX140" fmla="*/ 1831092 w 1896949"/>
                <a:gd name="connsiteY140" fmla="*/ 912019 h 1568450"/>
                <a:gd name="connsiteX141" fmla="*/ 1819190 w 1896949"/>
                <a:gd name="connsiteY141" fmla="*/ 921544 h 1568450"/>
                <a:gd name="connsiteX142" fmla="*/ 1806494 w 1896949"/>
                <a:gd name="connsiteY142" fmla="*/ 928688 h 1568450"/>
                <a:gd name="connsiteX143" fmla="*/ 1793799 w 1896949"/>
                <a:gd name="connsiteY143" fmla="*/ 935038 h 1568450"/>
                <a:gd name="connsiteX144" fmla="*/ 1779517 w 1896949"/>
                <a:gd name="connsiteY144" fmla="*/ 939800 h 1568450"/>
                <a:gd name="connsiteX145" fmla="*/ 1765234 w 1896949"/>
                <a:gd name="connsiteY145" fmla="*/ 942181 h 1568450"/>
                <a:gd name="connsiteX146" fmla="*/ 1749365 w 1896949"/>
                <a:gd name="connsiteY146" fmla="*/ 942975 h 1568450"/>
                <a:gd name="connsiteX147" fmla="*/ 1736670 w 1896949"/>
                <a:gd name="connsiteY147" fmla="*/ 942975 h 1568450"/>
                <a:gd name="connsiteX148" fmla="*/ 1724768 w 1896949"/>
                <a:gd name="connsiteY148" fmla="*/ 940594 h 1568450"/>
                <a:gd name="connsiteX149" fmla="*/ 1713659 w 1896949"/>
                <a:gd name="connsiteY149" fmla="*/ 937419 h 1568450"/>
                <a:gd name="connsiteX150" fmla="*/ 1703344 w 1896949"/>
                <a:gd name="connsiteY150" fmla="*/ 933450 h 1568450"/>
                <a:gd name="connsiteX151" fmla="*/ 1694616 w 1896949"/>
                <a:gd name="connsiteY151" fmla="*/ 928688 h 1568450"/>
                <a:gd name="connsiteX152" fmla="*/ 1685888 w 1896949"/>
                <a:gd name="connsiteY152" fmla="*/ 923131 h 1568450"/>
                <a:gd name="connsiteX153" fmla="*/ 1678747 w 1896949"/>
                <a:gd name="connsiteY153" fmla="*/ 916781 h 1568450"/>
                <a:gd name="connsiteX154" fmla="*/ 1671605 w 1896949"/>
                <a:gd name="connsiteY154" fmla="*/ 911225 h 1568450"/>
                <a:gd name="connsiteX155" fmla="*/ 1660497 w 1896949"/>
                <a:gd name="connsiteY155" fmla="*/ 899319 h 1568450"/>
                <a:gd name="connsiteX156" fmla="*/ 1653356 w 1896949"/>
                <a:gd name="connsiteY156" fmla="*/ 889794 h 1568450"/>
                <a:gd name="connsiteX157" fmla="*/ 1647802 w 1896949"/>
                <a:gd name="connsiteY157" fmla="*/ 878681 h 1568450"/>
                <a:gd name="connsiteX158" fmla="*/ 1640660 w 1896949"/>
                <a:gd name="connsiteY158" fmla="*/ 868363 h 1568450"/>
                <a:gd name="connsiteX159" fmla="*/ 1633519 w 1896949"/>
                <a:gd name="connsiteY159" fmla="*/ 858838 h 1568450"/>
                <a:gd name="connsiteX160" fmla="*/ 1626378 w 1896949"/>
                <a:gd name="connsiteY160" fmla="*/ 852488 h 1568450"/>
                <a:gd name="connsiteX161" fmla="*/ 1617650 w 1896949"/>
                <a:gd name="connsiteY161" fmla="*/ 847725 h 1568450"/>
                <a:gd name="connsiteX162" fmla="*/ 1610509 w 1896949"/>
                <a:gd name="connsiteY162" fmla="*/ 846931 h 1568450"/>
                <a:gd name="connsiteX163" fmla="*/ 1603368 w 1896949"/>
                <a:gd name="connsiteY163" fmla="*/ 847725 h 1568450"/>
                <a:gd name="connsiteX164" fmla="*/ 1596226 w 1896949"/>
                <a:gd name="connsiteY164" fmla="*/ 851694 h 1568450"/>
                <a:gd name="connsiteX165" fmla="*/ 1590672 w 1896949"/>
                <a:gd name="connsiteY165" fmla="*/ 856456 h 1568450"/>
                <a:gd name="connsiteX166" fmla="*/ 1586705 w 1896949"/>
                <a:gd name="connsiteY166" fmla="*/ 862013 h 1568450"/>
                <a:gd name="connsiteX167" fmla="*/ 1584324 w 1896949"/>
                <a:gd name="connsiteY167" fmla="*/ 870744 h 1568450"/>
                <a:gd name="connsiteX168" fmla="*/ 1583531 w 1896949"/>
                <a:gd name="connsiteY168" fmla="*/ 878681 h 1568450"/>
                <a:gd name="connsiteX169" fmla="*/ 1581944 w 1896949"/>
                <a:gd name="connsiteY169" fmla="*/ 888206 h 1568450"/>
                <a:gd name="connsiteX170" fmla="*/ 1581944 w 1896949"/>
                <a:gd name="connsiteY170" fmla="*/ 1207294 h 1568450"/>
                <a:gd name="connsiteX171" fmla="*/ 1581151 w 1896949"/>
                <a:gd name="connsiteY171" fmla="*/ 1207294 h 1568450"/>
                <a:gd name="connsiteX172" fmla="*/ 1581151 w 1896949"/>
                <a:gd name="connsiteY172" fmla="*/ 1568450 h 1568450"/>
                <a:gd name="connsiteX173" fmla="*/ 902739 w 1896949"/>
                <a:gd name="connsiteY173" fmla="*/ 1568450 h 1568450"/>
                <a:gd name="connsiteX174" fmla="*/ 893218 w 1896949"/>
                <a:gd name="connsiteY174" fmla="*/ 1568450 h 1568450"/>
                <a:gd name="connsiteX175" fmla="*/ 885283 w 1896949"/>
                <a:gd name="connsiteY175" fmla="*/ 1566069 h 1568450"/>
                <a:gd name="connsiteX176" fmla="*/ 878142 w 1896949"/>
                <a:gd name="connsiteY176" fmla="*/ 1564481 h 1568450"/>
                <a:gd name="connsiteX177" fmla="*/ 873381 w 1896949"/>
                <a:gd name="connsiteY177" fmla="*/ 1561306 h 1568450"/>
                <a:gd name="connsiteX178" fmla="*/ 868620 w 1896949"/>
                <a:gd name="connsiteY178" fmla="*/ 1557338 h 1568450"/>
                <a:gd name="connsiteX179" fmla="*/ 864653 w 1896949"/>
                <a:gd name="connsiteY179" fmla="*/ 1554163 h 1568450"/>
                <a:gd name="connsiteX180" fmla="*/ 862272 w 1896949"/>
                <a:gd name="connsiteY180" fmla="*/ 1549400 h 1568450"/>
                <a:gd name="connsiteX181" fmla="*/ 861479 w 1896949"/>
                <a:gd name="connsiteY181" fmla="*/ 1544638 h 1568450"/>
                <a:gd name="connsiteX182" fmla="*/ 861479 w 1896949"/>
                <a:gd name="connsiteY182" fmla="*/ 1539875 h 1568450"/>
                <a:gd name="connsiteX183" fmla="*/ 861479 w 1896949"/>
                <a:gd name="connsiteY183" fmla="*/ 1534319 h 1568450"/>
                <a:gd name="connsiteX184" fmla="*/ 863859 w 1896949"/>
                <a:gd name="connsiteY184" fmla="*/ 1529556 h 1568450"/>
                <a:gd name="connsiteX185" fmla="*/ 867033 w 1896949"/>
                <a:gd name="connsiteY185" fmla="*/ 1523206 h 1568450"/>
                <a:gd name="connsiteX186" fmla="*/ 871794 w 1896949"/>
                <a:gd name="connsiteY186" fmla="*/ 1518444 h 1568450"/>
                <a:gd name="connsiteX187" fmla="*/ 878142 w 1896949"/>
                <a:gd name="connsiteY187" fmla="*/ 1512888 h 1568450"/>
                <a:gd name="connsiteX188" fmla="*/ 885283 w 1896949"/>
                <a:gd name="connsiteY188" fmla="*/ 1508125 h 1568450"/>
                <a:gd name="connsiteX189" fmla="*/ 893218 w 1896949"/>
                <a:gd name="connsiteY189" fmla="*/ 1503363 h 1568450"/>
                <a:gd name="connsiteX190" fmla="*/ 902739 w 1896949"/>
                <a:gd name="connsiteY190" fmla="*/ 1497013 h 1568450"/>
                <a:gd name="connsiteX191" fmla="*/ 913054 w 1896949"/>
                <a:gd name="connsiteY191" fmla="*/ 1489869 h 1568450"/>
                <a:gd name="connsiteX192" fmla="*/ 924956 w 1896949"/>
                <a:gd name="connsiteY192" fmla="*/ 1479550 h 1568450"/>
                <a:gd name="connsiteX193" fmla="*/ 931304 w 1896949"/>
                <a:gd name="connsiteY193" fmla="*/ 1472406 h 1568450"/>
                <a:gd name="connsiteX194" fmla="*/ 936858 w 1896949"/>
                <a:gd name="connsiteY194" fmla="*/ 1465263 h 1568450"/>
                <a:gd name="connsiteX195" fmla="*/ 941619 w 1896949"/>
                <a:gd name="connsiteY195" fmla="*/ 1456531 h 1568450"/>
                <a:gd name="connsiteX196" fmla="*/ 946380 w 1896949"/>
                <a:gd name="connsiteY196" fmla="*/ 1447006 h 1568450"/>
                <a:gd name="connsiteX197" fmla="*/ 951140 w 1896949"/>
                <a:gd name="connsiteY197" fmla="*/ 1436688 h 1568450"/>
                <a:gd name="connsiteX198" fmla="*/ 953521 w 1896949"/>
                <a:gd name="connsiteY198" fmla="*/ 1425575 h 1568450"/>
                <a:gd name="connsiteX199" fmla="*/ 955901 w 1896949"/>
                <a:gd name="connsiteY199" fmla="*/ 1414463 h 1568450"/>
                <a:gd name="connsiteX200" fmla="*/ 957488 w 1896949"/>
                <a:gd name="connsiteY200" fmla="*/ 1400969 h 1568450"/>
                <a:gd name="connsiteX201" fmla="*/ 955901 w 1896949"/>
                <a:gd name="connsiteY201" fmla="*/ 1385888 h 1568450"/>
                <a:gd name="connsiteX202" fmla="*/ 953521 w 1896949"/>
                <a:gd name="connsiteY202" fmla="*/ 1371600 h 1568450"/>
                <a:gd name="connsiteX203" fmla="*/ 948760 w 1896949"/>
                <a:gd name="connsiteY203" fmla="*/ 1357313 h 1568450"/>
                <a:gd name="connsiteX204" fmla="*/ 943206 w 1896949"/>
                <a:gd name="connsiteY204" fmla="*/ 1343819 h 1568450"/>
                <a:gd name="connsiteX205" fmla="*/ 934478 w 1896949"/>
                <a:gd name="connsiteY205" fmla="*/ 1331119 h 1568450"/>
                <a:gd name="connsiteX206" fmla="*/ 924956 w 1896949"/>
                <a:gd name="connsiteY206" fmla="*/ 1319213 h 1568450"/>
                <a:gd name="connsiteX207" fmla="*/ 915435 w 1896949"/>
                <a:gd name="connsiteY207" fmla="*/ 1308100 h 1568450"/>
                <a:gd name="connsiteX208" fmla="*/ 903533 w 1896949"/>
                <a:gd name="connsiteY208" fmla="*/ 1297781 h 1568450"/>
                <a:gd name="connsiteX209" fmla="*/ 890837 w 1896949"/>
                <a:gd name="connsiteY209" fmla="*/ 1288256 h 1568450"/>
                <a:gd name="connsiteX210" fmla="*/ 876555 w 1896949"/>
                <a:gd name="connsiteY210" fmla="*/ 1280319 h 1568450"/>
                <a:gd name="connsiteX211" fmla="*/ 861479 w 1896949"/>
                <a:gd name="connsiteY211" fmla="*/ 1273175 h 1568450"/>
                <a:gd name="connsiteX212" fmla="*/ 845610 w 1896949"/>
                <a:gd name="connsiteY212" fmla="*/ 1266031 h 1568450"/>
                <a:gd name="connsiteX213" fmla="*/ 828947 w 1896949"/>
                <a:gd name="connsiteY213" fmla="*/ 1261269 h 1568450"/>
                <a:gd name="connsiteX214" fmla="*/ 811491 w 1896949"/>
                <a:gd name="connsiteY214" fmla="*/ 1257300 h 1568450"/>
                <a:gd name="connsiteX215" fmla="*/ 793241 w 1896949"/>
                <a:gd name="connsiteY215" fmla="*/ 1254919 h 1568450"/>
                <a:gd name="connsiteX216" fmla="*/ 774991 w 1896949"/>
                <a:gd name="connsiteY216" fmla="*/ 1254919 h 1568450"/>
                <a:gd name="connsiteX217" fmla="*/ 756742 w 1896949"/>
                <a:gd name="connsiteY217" fmla="*/ 1254919 h 1568450"/>
                <a:gd name="connsiteX218" fmla="*/ 737699 w 1896949"/>
                <a:gd name="connsiteY218" fmla="*/ 1257300 h 1568450"/>
                <a:gd name="connsiteX219" fmla="*/ 721036 w 1896949"/>
                <a:gd name="connsiteY219" fmla="*/ 1261269 h 1568450"/>
                <a:gd name="connsiteX220" fmla="*/ 703580 w 1896949"/>
                <a:gd name="connsiteY220" fmla="*/ 1266031 h 1568450"/>
                <a:gd name="connsiteX221" fmla="*/ 687710 w 1896949"/>
                <a:gd name="connsiteY221" fmla="*/ 1273175 h 1568450"/>
                <a:gd name="connsiteX222" fmla="*/ 672635 w 1896949"/>
                <a:gd name="connsiteY222" fmla="*/ 1280319 h 1568450"/>
                <a:gd name="connsiteX223" fmla="*/ 659939 w 1896949"/>
                <a:gd name="connsiteY223" fmla="*/ 1288256 h 1568450"/>
                <a:gd name="connsiteX224" fmla="*/ 646450 w 1896949"/>
                <a:gd name="connsiteY224" fmla="*/ 1297781 h 1568450"/>
                <a:gd name="connsiteX225" fmla="*/ 634548 w 1896949"/>
                <a:gd name="connsiteY225" fmla="*/ 1308100 h 1568450"/>
                <a:gd name="connsiteX226" fmla="*/ 624233 w 1896949"/>
                <a:gd name="connsiteY226" fmla="*/ 1319213 h 1568450"/>
                <a:gd name="connsiteX227" fmla="*/ 614712 w 1896949"/>
                <a:gd name="connsiteY227" fmla="*/ 1331119 h 1568450"/>
                <a:gd name="connsiteX228" fmla="*/ 607571 w 1896949"/>
                <a:gd name="connsiteY228" fmla="*/ 1343819 h 1568450"/>
                <a:gd name="connsiteX229" fmla="*/ 601223 w 1896949"/>
                <a:gd name="connsiteY229" fmla="*/ 1357313 h 1568450"/>
                <a:gd name="connsiteX230" fmla="*/ 596462 w 1896949"/>
                <a:gd name="connsiteY230" fmla="*/ 1371600 h 1568450"/>
                <a:gd name="connsiteX231" fmla="*/ 594082 w 1896949"/>
                <a:gd name="connsiteY231" fmla="*/ 1385888 h 1568450"/>
                <a:gd name="connsiteX232" fmla="*/ 593288 w 1896949"/>
                <a:gd name="connsiteY232" fmla="*/ 1400969 h 1568450"/>
                <a:gd name="connsiteX233" fmla="*/ 593288 w 1896949"/>
                <a:gd name="connsiteY233" fmla="*/ 1414463 h 1568450"/>
                <a:gd name="connsiteX234" fmla="*/ 595669 w 1896949"/>
                <a:gd name="connsiteY234" fmla="*/ 1425575 h 1568450"/>
                <a:gd name="connsiteX235" fmla="*/ 598843 w 1896949"/>
                <a:gd name="connsiteY235" fmla="*/ 1436688 h 1568450"/>
                <a:gd name="connsiteX236" fmla="*/ 602810 w 1896949"/>
                <a:gd name="connsiteY236" fmla="*/ 1447006 h 1568450"/>
                <a:gd name="connsiteX237" fmla="*/ 607571 w 1896949"/>
                <a:gd name="connsiteY237" fmla="*/ 1456531 h 1568450"/>
                <a:gd name="connsiteX238" fmla="*/ 613125 w 1896949"/>
                <a:gd name="connsiteY238" fmla="*/ 1465263 h 1568450"/>
                <a:gd name="connsiteX239" fmla="*/ 619473 w 1896949"/>
                <a:gd name="connsiteY239" fmla="*/ 1472406 h 1568450"/>
                <a:gd name="connsiteX240" fmla="*/ 625027 w 1896949"/>
                <a:gd name="connsiteY240" fmla="*/ 1479550 h 1568450"/>
                <a:gd name="connsiteX241" fmla="*/ 636929 w 1896949"/>
                <a:gd name="connsiteY241" fmla="*/ 1489869 h 1568450"/>
                <a:gd name="connsiteX242" fmla="*/ 646450 w 1896949"/>
                <a:gd name="connsiteY242" fmla="*/ 1497013 h 1568450"/>
                <a:gd name="connsiteX243" fmla="*/ 657559 w 1896949"/>
                <a:gd name="connsiteY243" fmla="*/ 1503363 h 1568450"/>
                <a:gd name="connsiteX244" fmla="*/ 664700 w 1896949"/>
                <a:gd name="connsiteY244" fmla="*/ 1508125 h 1568450"/>
                <a:gd name="connsiteX245" fmla="*/ 671841 w 1896949"/>
                <a:gd name="connsiteY245" fmla="*/ 1512888 h 1568450"/>
                <a:gd name="connsiteX246" fmla="*/ 677395 w 1896949"/>
                <a:gd name="connsiteY246" fmla="*/ 1518444 h 1568450"/>
                <a:gd name="connsiteX247" fmla="*/ 682156 w 1896949"/>
                <a:gd name="connsiteY247" fmla="*/ 1523206 h 1568450"/>
                <a:gd name="connsiteX248" fmla="*/ 685330 w 1896949"/>
                <a:gd name="connsiteY248" fmla="*/ 1529556 h 1568450"/>
                <a:gd name="connsiteX249" fmla="*/ 687710 w 1896949"/>
                <a:gd name="connsiteY249" fmla="*/ 1534319 h 1568450"/>
                <a:gd name="connsiteX250" fmla="*/ 689297 w 1896949"/>
                <a:gd name="connsiteY250" fmla="*/ 1539875 h 1568450"/>
                <a:gd name="connsiteX251" fmla="*/ 689297 w 1896949"/>
                <a:gd name="connsiteY251" fmla="*/ 1544638 h 1568450"/>
                <a:gd name="connsiteX252" fmla="*/ 687710 w 1896949"/>
                <a:gd name="connsiteY252" fmla="*/ 1549400 h 1568450"/>
                <a:gd name="connsiteX253" fmla="*/ 685330 w 1896949"/>
                <a:gd name="connsiteY253" fmla="*/ 1554163 h 1568450"/>
                <a:gd name="connsiteX254" fmla="*/ 682156 w 1896949"/>
                <a:gd name="connsiteY254" fmla="*/ 1557338 h 1568450"/>
                <a:gd name="connsiteX255" fmla="*/ 677395 w 1896949"/>
                <a:gd name="connsiteY255" fmla="*/ 1561306 h 1568450"/>
                <a:gd name="connsiteX256" fmla="*/ 671841 w 1896949"/>
                <a:gd name="connsiteY256" fmla="*/ 1564481 h 1568450"/>
                <a:gd name="connsiteX257" fmla="*/ 664700 w 1896949"/>
                <a:gd name="connsiteY257" fmla="*/ 1566069 h 1568450"/>
                <a:gd name="connsiteX258" fmla="*/ 655972 w 1896949"/>
                <a:gd name="connsiteY258" fmla="*/ 1568450 h 1568450"/>
                <a:gd name="connsiteX259" fmla="*/ 648037 w 1896949"/>
                <a:gd name="connsiteY259" fmla="*/ 1568450 h 1568450"/>
                <a:gd name="connsiteX260" fmla="*/ 10886 w 1896949"/>
                <a:gd name="connsiteY260" fmla="*/ 1568450 h 1568450"/>
                <a:gd name="connsiteX261" fmla="*/ 10886 w 1896949"/>
                <a:gd name="connsiteY261" fmla="*/ 1134269 h 1568450"/>
                <a:gd name="connsiteX262" fmla="*/ 9299 w 1896949"/>
                <a:gd name="connsiteY262" fmla="*/ 1134269 h 1568450"/>
                <a:gd name="connsiteX263" fmla="*/ 9299 w 1896949"/>
                <a:gd name="connsiteY263" fmla="*/ 935038 h 1568450"/>
                <a:gd name="connsiteX264" fmla="*/ 9299 w 1896949"/>
                <a:gd name="connsiteY264" fmla="*/ 925513 h 1568450"/>
                <a:gd name="connsiteX265" fmla="*/ 6919 w 1896949"/>
                <a:gd name="connsiteY265" fmla="*/ 915988 h 1568450"/>
                <a:gd name="connsiteX266" fmla="*/ 4538 w 1896949"/>
                <a:gd name="connsiteY266" fmla="*/ 908844 h 1568450"/>
                <a:gd name="connsiteX267" fmla="*/ 1364 w 1896949"/>
                <a:gd name="connsiteY267" fmla="*/ 902494 h 1568450"/>
                <a:gd name="connsiteX268" fmla="*/ 0 w 1896949"/>
                <a:gd name="connsiteY268" fmla="*/ 900902 h 1568450"/>
                <a:gd name="connsiteX269" fmla="*/ 0 w 1896949"/>
                <a:gd name="connsiteY269" fmla="*/ 897731 h 1568450"/>
                <a:gd name="connsiteX270" fmla="*/ 1587 w 1896949"/>
                <a:gd name="connsiteY270" fmla="*/ 888206 h 1568450"/>
                <a:gd name="connsiteX271" fmla="*/ 2380 w 1896949"/>
                <a:gd name="connsiteY271" fmla="*/ 880269 h 1568450"/>
                <a:gd name="connsiteX272" fmla="*/ 4761 w 1896949"/>
                <a:gd name="connsiteY272" fmla="*/ 871538 h 1568450"/>
                <a:gd name="connsiteX273" fmla="*/ 8728 w 1896949"/>
                <a:gd name="connsiteY273" fmla="*/ 865981 h 1568450"/>
                <a:gd name="connsiteX274" fmla="*/ 14282 w 1896949"/>
                <a:gd name="connsiteY274" fmla="*/ 861219 h 1568450"/>
                <a:gd name="connsiteX275" fmla="*/ 21424 w 1896949"/>
                <a:gd name="connsiteY275" fmla="*/ 857250 h 1568450"/>
                <a:gd name="connsiteX276" fmla="*/ 28565 w 1896949"/>
                <a:gd name="connsiteY276" fmla="*/ 856456 h 1568450"/>
                <a:gd name="connsiteX277" fmla="*/ 35706 w 1896949"/>
                <a:gd name="connsiteY277" fmla="*/ 857250 h 1568450"/>
                <a:gd name="connsiteX278" fmla="*/ 44434 w 1896949"/>
                <a:gd name="connsiteY278" fmla="*/ 862013 h 1568450"/>
                <a:gd name="connsiteX279" fmla="*/ 51575 w 1896949"/>
                <a:gd name="connsiteY279" fmla="*/ 868363 h 1568450"/>
                <a:gd name="connsiteX280" fmla="*/ 58716 w 1896949"/>
                <a:gd name="connsiteY280" fmla="*/ 877888 h 1568450"/>
                <a:gd name="connsiteX281" fmla="*/ 65858 w 1896949"/>
                <a:gd name="connsiteY281" fmla="*/ 888206 h 1568450"/>
                <a:gd name="connsiteX282" fmla="*/ 71412 w 1896949"/>
                <a:gd name="connsiteY282" fmla="*/ 899319 h 1568450"/>
                <a:gd name="connsiteX283" fmla="*/ 78553 w 1896949"/>
                <a:gd name="connsiteY283" fmla="*/ 908844 h 1568450"/>
                <a:gd name="connsiteX284" fmla="*/ 89661 w 1896949"/>
                <a:gd name="connsiteY284" fmla="*/ 920750 h 1568450"/>
                <a:gd name="connsiteX285" fmla="*/ 96803 w 1896949"/>
                <a:gd name="connsiteY285" fmla="*/ 926306 h 1568450"/>
                <a:gd name="connsiteX286" fmla="*/ 103944 w 1896949"/>
                <a:gd name="connsiteY286" fmla="*/ 932656 h 1568450"/>
                <a:gd name="connsiteX287" fmla="*/ 112672 w 1896949"/>
                <a:gd name="connsiteY287" fmla="*/ 938213 h 1568450"/>
                <a:gd name="connsiteX288" fmla="*/ 121400 w 1896949"/>
                <a:gd name="connsiteY288" fmla="*/ 942975 h 1568450"/>
                <a:gd name="connsiteX289" fmla="*/ 131715 w 1896949"/>
                <a:gd name="connsiteY289" fmla="*/ 946944 h 1568450"/>
                <a:gd name="connsiteX290" fmla="*/ 142824 w 1896949"/>
                <a:gd name="connsiteY290" fmla="*/ 950119 h 1568450"/>
                <a:gd name="connsiteX291" fmla="*/ 154726 w 1896949"/>
                <a:gd name="connsiteY291" fmla="*/ 952500 h 1568450"/>
                <a:gd name="connsiteX292" fmla="*/ 167421 w 1896949"/>
                <a:gd name="connsiteY292" fmla="*/ 952500 h 1568450"/>
                <a:gd name="connsiteX293" fmla="*/ 183290 w 1896949"/>
                <a:gd name="connsiteY293" fmla="*/ 951706 h 1568450"/>
                <a:gd name="connsiteX294" fmla="*/ 197573 w 1896949"/>
                <a:gd name="connsiteY294" fmla="*/ 949325 h 1568450"/>
                <a:gd name="connsiteX295" fmla="*/ 211855 w 1896949"/>
                <a:gd name="connsiteY295" fmla="*/ 944563 h 1568450"/>
                <a:gd name="connsiteX296" fmla="*/ 224550 w 1896949"/>
                <a:gd name="connsiteY296" fmla="*/ 938213 h 1568450"/>
                <a:gd name="connsiteX297" fmla="*/ 237246 w 1896949"/>
                <a:gd name="connsiteY297" fmla="*/ 931069 h 1568450"/>
                <a:gd name="connsiteX298" fmla="*/ 249148 w 1896949"/>
                <a:gd name="connsiteY298" fmla="*/ 921544 h 1568450"/>
                <a:gd name="connsiteX299" fmla="*/ 261050 w 1896949"/>
                <a:gd name="connsiteY299" fmla="*/ 911225 h 1568450"/>
                <a:gd name="connsiteX300" fmla="*/ 272158 w 1896949"/>
                <a:gd name="connsiteY300" fmla="*/ 899319 h 1568450"/>
                <a:gd name="connsiteX301" fmla="*/ 280093 w 1896949"/>
                <a:gd name="connsiteY301" fmla="*/ 885825 h 1568450"/>
                <a:gd name="connsiteX302" fmla="*/ 289614 w 1896949"/>
                <a:gd name="connsiteY302" fmla="*/ 873125 h 1568450"/>
                <a:gd name="connsiteX303" fmla="*/ 296755 w 1896949"/>
                <a:gd name="connsiteY303" fmla="*/ 857250 h 1568450"/>
                <a:gd name="connsiteX304" fmla="*/ 303103 w 1896949"/>
                <a:gd name="connsiteY304" fmla="*/ 841375 h 1568450"/>
                <a:gd name="connsiteX305" fmla="*/ 307864 w 1896949"/>
                <a:gd name="connsiteY305" fmla="*/ 824706 h 1568450"/>
                <a:gd name="connsiteX306" fmla="*/ 311038 w 1896949"/>
                <a:gd name="connsiteY306" fmla="*/ 808038 h 1568450"/>
                <a:gd name="connsiteX307" fmla="*/ 313418 w 1896949"/>
                <a:gd name="connsiteY307" fmla="*/ 788988 h 1568450"/>
                <a:gd name="connsiteX308" fmla="*/ 315005 w 1896949"/>
                <a:gd name="connsiteY308" fmla="*/ 770731 h 1568450"/>
                <a:gd name="connsiteX309" fmla="*/ 313418 w 1896949"/>
                <a:gd name="connsiteY309" fmla="*/ 751681 h 1568450"/>
                <a:gd name="connsiteX310" fmla="*/ 311038 w 1896949"/>
                <a:gd name="connsiteY310" fmla="*/ 734219 h 1568450"/>
                <a:gd name="connsiteX311" fmla="*/ 307864 w 1896949"/>
                <a:gd name="connsiteY311" fmla="*/ 716756 h 1568450"/>
                <a:gd name="connsiteX312" fmla="*/ 303103 w 1896949"/>
                <a:gd name="connsiteY312" fmla="*/ 700088 h 1568450"/>
                <a:gd name="connsiteX313" fmla="*/ 296755 w 1896949"/>
                <a:gd name="connsiteY313" fmla="*/ 684213 h 1568450"/>
                <a:gd name="connsiteX314" fmla="*/ 289614 w 1896949"/>
                <a:gd name="connsiteY314" fmla="*/ 669131 h 1568450"/>
                <a:gd name="connsiteX315" fmla="*/ 280093 w 1896949"/>
                <a:gd name="connsiteY315" fmla="*/ 654844 h 1568450"/>
                <a:gd name="connsiteX316" fmla="*/ 272158 w 1896949"/>
                <a:gd name="connsiteY316" fmla="*/ 641350 h 1568450"/>
                <a:gd name="connsiteX317" fmla="*/ 261050 w 1896949"/>
                <a:gd name="connsiteY317" fmla="*/ 629444 h 1568450"/>
                <a:gd name="connsiteX318" fmla="*/ 249148 w 1896949"/>
                <a:gd name="connsiteY318" fmla="*/ 619125 h 1568450"/>
                <a:gd name="connsiteX319" fmla="*/ 237246 w 1896949"/>
                <a:gd name="connsiteY319" fmla="*/ 611188 h 1568450"/>
                <a:gd name="connsiteX320" fmla="*/ 224550 w 1896949"/>
                <a:gd name="connsiteY320" fmla="*/ 602456 h 1568450"/>
                <a:gd name="connsiteX321" fmla="*/ 211855 w 1896949"/>
                <a:gd name="connsiteY321" fmla="*/ 596900 h 1568450"/>
                <a:gd name="connsiteX322" fmla="*/ 197573 w 1896949"/>
                <a:gd name="connsiteY322" fmla="*/ 592138 h 1568450"/>
                <a:gd name="connsiteX323" fmla="*/ 183290 w 1896949"/>
                <a:gd name="connsiteY323" fmla="*/ 589756 h 1568450"/>
                <a:gd name="connsiteX324" fmla="*/ 167421 w 1896949"/>
                <a:gd name="connsiteY324" fmla="*/ 588169 h 1568450"/>
                <a:gd name="connsiteX325" fmla="*/ 154726 w 1896949"/>
                <a:gd name="connsiteY325" fmla="*/ 589756 h 1568450"/>
                <a:gd name="connsiteX326" fmla="*/ 142824 w 1896949"/>
                <a:gd name="connsiteY326" fmla="*/ 592138 h 1568450"/>
                <a:gd name="connsiteX327" fmla="*/ 131715 w 1896949"/>
                <a:gd name="connsiteY327" fmla="*/ 594519 h 1568450"/>
                <a:gd name="connsiteX328" fmla="*/ 121400 w 1896949"/>
                <a:gd name="connsiteY328" fmla="*/ 599281 h 1568450"/>
                <a:gd name="connsiteX329" fmla="*/ 112672 w 1896949"/>
                <a:gd name="connsiteY329" fmla="*/ 604044 h 1568450"/>
                <a:gd name="connsiteX330" fmla="*/ 103944 w 1896949"/>
                <a:gd name="connsiteY330" fmla="*/ 608806 h 1568450"/>
                <a:gd name="connsiteX331" fmla="*/ 96803 w 1896949"/>
                <a:gd name="connsiteY331" fmla="*/ 614363 h 1568450"/>
                <a:gd name="connsiteX332" fmla="*/ 89661 w 1896949"/>
                <a:gd name="connsiteY332" fmla="*/ 620713 h 1568450"/>
                <a:gd name="connsiteX333" fmla="*/ 78553 w 1896949"/>
                <a:gd name="connsiteY333" fmla="*/ 631825 h 1568450"/>
                <a:gd name="connsiteX334" fmla="*/ 71412 w 1896949"/>
                <a:gd name="connsiteY334" fmla="*/ 642938 h 1568450"/>
                <a:gd name="connsiteX335" fmla="*/ 65858 w 1896949"/>
                <a:gd name="connsiteY335" fmla="*/ 652463 h 1568450"/>
                <a:gd name="connsiteX336" fmla="*/ 58716 w 1896949"/>
                <a:gd name="connsiteY336" fmla="*/ 664369 h 1568450"/>
                <a:gd name="connsiteX337" fmla="*/ 51575 w 1896949"/>
                <a:gd name="connsiteY337" fmla="*/ 672306 h 1568450"/>
                <a:gd name="connsiteX338" fmla="*/ 44434 w 1896949"/>
                <a:gd name="connsiteY338" fmla="*/ 679450 h 1568450"/>
                <a:gd name="connsiteX339" fmla="*/ 35706 w 1896949"/>
                <a:gd name="connsiteY339" fmla="*/ 683419 h 1568450"/>
                <a:gd name="connsiteX340" fmla="*/ 28565 w 1896949"/>
                <a:gd name="connsiteY340" fmla="*/ 684213 h 1568450"/>
                <a:gd name="connsiteX341" fmla="*/ 21424 w 1896949"/>
                <a:gd name="connsiteY341" fmla="*/ 684213 h 1568450"/>
                <a:gd name="connsiteX342" fmla="*/ 14282 w 1896949"/>
                <a:gd name="connsiteY342" fmla="*/ 681038 h 1568450"/>
                <a:gd name="connsiteX343" fmla="*/ 9299 w 1896949"/>
                <a:gd name="connsiteY343" fmla="*/ 675340 h 1568450"/>
                <a:gd name="connsiteX344" fmla="*/ 9299 w 1896949"/>
                <a:gd name="connsiteY344" fmla="*/ 360363 h 1568450"/>
                <a:gd name="connsiteX345" fmla="*/ 10886 w 1896949"/>
                <a:gd name="connsiteY345" fmla="*/ 360363 h 156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Lst>
              <a:rect l="l" t="t" r="r" b="b"/>
              <a:pathLst>
                <a:path w="1896949" h="1568450">
                  <a:moveTo>
                    <a:pt x="10886" y="0"/>
                  </a:moveTo>
                  <a:lnTo>
                    <a:pt x="690091" y="0"/>
                  </a:lnTo>
                  <a:lnTo>
                    <a:pt x="698819" y="794"/>
                  </a:lnTo>
                  <a:lnTo>
                    <a:pt x="706754" y="2381"/>
                  </a:lnTo>
                  <a:lnTo>
                    <a:pt x="713895" y="4763"/>
                  </a:lnTo>
                  <a:lnTo>
                    <a:pt x="720242" y="7144"/>
                  </a:lnTo>
                  <a:lnTo>
                    <a:pt x="725003" y="10319"/>
                  </a:lnTo>
                  <a:lnTo>
                    <a:pt x="728177" y="14288"/>
                  </a:lnTo>
                  <a:lnTo>
                    <a:pt x="730557" y="19050"/>
                  </a:lnTo>
                  <a:lnTo>
                    <a:pt x="732144" y="23813"/>
                  </a:lnTo>
                  <a:lnTo>
                    <a:pt x="732144" y="29369"/>
                  </a:lnTo>
                  <a:lnTo>
                    <a:pt x="730557" y="34131"/>
                  </a:lnTo>
                  <a:lnTo>
                    <a:pt x="728177" y="39688"/>
                  </a:lnTo>
                  <a:lnTo>
                    <a:pt x="725003" y="44450"/>
                  </a:lnTo>
                  <a:lnTo>
                    <a:pt x="720242" y="50800"/>
                  </a:lnTo>
                  <a:lnTo>
                    <a:pt x="713895" y="55563"/>
                  </a:lnTo>
                  <a:lnTo>
                    <a:pt x="708341" y="60325"/>
                  </a:lnTo>
                  <a:lnTo>
                    <a:pt x="699612" y="65088"/>
                  </a:lnTo>
                  <a:lnTo>
                    <a:pt x="689297" y="70644"/>
                  </a:lnTo>
                  <a:lnTo>
                    <a:pt x="679776" y="77788"/>
                  </a:lnTo>
                  <a:lnTo>
                    <a:pt x="667874" y="88900"/>
                  </a:lnTo>
                  <a:lnTo>
                    <a:pt x="662320" y="96044"/>
                  </a:lnTo>
                  <a:lnTo>
                    <a:pt x="655972" y="103188"/>
                  </a:lnTo>
                  <a:lnTo>
                    <a:pt x="650418" y="111125"/>
                  </a:lnTo>
                  <a:lnTo>
                    <a:pt x="645657" y="120650"/>
                  </a:lnTo>
                  <a:lnTo>
                    <a:pt x="641690" y="131763"/>
                  </a:lnTo>
                  <a:lnTo>
                    <a:pt x="638516" y="142081"/>
                  </a:lnTo>
                  <a:lnTo>
                    <a:pt x="636135" y="153988"/>
                  </a:lnTo>
                  <a:lnTo>
                    <a:pt x="636135" y="166688"/>
                  </a:lnTo>
                  <a:lnTo>
                    <a:pt x="636929" y="182563"/>
                  </a:lnTo>
                  <a:lnTo>
                    <a:pt x="639309" y="196850"/>
                  </a:lnTo>
                  <a:lnTo>
                    <a:pt x="644070" y="211138"/>
                  </a:lnTo>
                  <a:lnTo>
                    <a:pt x="650418" y="223838"/>
                  </a:lnTo>
                  <a:lnTo>
                    <a:pt x="657559" y="237331"/>
                  </a:lnTo>
                  <a:lnTo>
                    <a:pt x="667080" y="249238"/>
                  </a:lnTo>
                  <a:lnTo>
                    <a:pt x="677395" y="261144"/>
                  </a:lnTo>
                  <a:lnTo>
                    <a:pt x="689297" y="269875"/>
                  </a:lnTo>
                  <a:lnTo>
                    <a:pt x="701993" y="279400"/>
                  </a:lnTo>
                  <a:lnTo>
                    <a:pt x="715482" y="288131"/>
                  </a:lnTo>
                  <a:lnTo>
                    <a:pt x="730557" y="296069"/>
                  </a:lnTo>
                  <a:lnTo>
                    <a:pt x="747220" y="302419"/>
                  </a:lnTo>
                  <a:lnTo>
                    <a:pt x="763883" y="307181"/>
                  </a:lnTo>
                  <a:lnTo>
                    <a:pt x="780546" y="310356"/>
                  </a:lnTo>
                  <a:lnTo>
                    <a:pt x="799589" y="312738"/>
                  </a:lnTo>
                  <a:lnTo>
                    <a:pt x="817045" y="314325"/>
                  </a:lnTo>
                  <a:lnTo>
                    <a:pt x="836088" y="312738"/>
                  </a:lnTo>
                  <a:lnTo>
                    <a:pt x="854338" y="310356"/>
                  </a:lnTo>
                  <a:lnTo>
                    <a:pt x="871794" y="307181"/>
                  </a:lnTo>
                  <a:lnTo>
                    <a:pt x="888457" y="302419"/>
                  </a:lnTo>
                  <a:lnTo>
                    <a:pt x="903533" y="296069"/>
                  </a:lnTo>
                  <a:lnTo>
                    <a:pt x="919402" y="288131"/>
                  </a:lnTo>
                  <a:lnTo>
                    <a:pt x="933684" y="279400"/>
                  </a:lnTo>
                  <a:lnTo>
                    <a:pt x="946380" y="269875"/>
                  </a:lnTo>
                  <a:lnTo>
                    <a:pt x="958282" y="261144"/>
                  </a:lnTo>
                  <a:lnTo>
                    <a:pt x="969390" y="249238"/>
                  </a:lnTo>
                  <a:lnTo>
                    <a:pt x="977325" y="237331"/>
                  </a:lnTo>
                  <a:lnTo>
                    <a:pt x="986053" y="223838"/>
                  </a:lnTo>
                  <a:lnTo>
                    <a:pt x="991607" y="211138"/>
                  </a:lnTo>
                  <a:lnTo>
                    <a:pt x="996368" y="196850"/>
                  </a:lnTo>
                  <a:lnTo>
                    <a:pt x="998748" y="182563"/>
                  </a:lnTo>
                  <a:lnTo>
                    <a:pt x="1000335" y="166688"/>
                  </a:lnTo>
                  <a:lnTo>
                    <a:pt x="998748" y="153988"/>
                  </a:lnTo>
                  <a:lnTo>
                    <a:pt x="996368" y="142081"/>
                  </a:lnTo>
                  <a:lnTo>
                    <a:pt x="993987" y="131763"/>
                  </a:lnTo>
                  <a:lnTo>
                    <a:pt x="989227" y="120650"/>
                  </a:lnTo>
                  <a:lnTo>
                    <a:pt x="984466" y="111125"/>
                  </a:lnTo>
                  <a:lnTo>
                    <a:pt x="979705" y="103188"/>
                  </a:lnTo>
                  <a:lnTo>
                    <a:pt x="974151" y="96044"/>
                  </a:lnTo>
                  <a:lnTo>
                    <a:pt x="967803" y="88900"/>
                  </a:lnTo>
                  <a:lnTo>
                    <a:pt x="955901" y="77788"/>
                  </a:lnTo>
                  <a:lnTo>
                    <a:pt x="945586" y="70644"/>
                  </a:lnTo>
                  <a:lnTo>
                    <a:pt x="936065" y="65088"/>
                  </a:lnTo>
                  <a:lnTo>
                    <a:pt x="927336" y="60325"/>
                  </a:lnTo>
                  <a:lnTo>
                    <a:pt x="920195" y="55563"/>
                  </a:lnTo>
                  <a:lnTo>
                    <a:pt x="914641" y="50800"/>
                  </a:lnTo>
                  <a:lnTo>
                    <a:pt x="909880" y="44450"/>
                  </a:lnTo>
                  <a:lnTo>
                    <a:pt x="905913" y="39688"/>
                  </a:lnTo>
                  <a:lnTo>
                    <a:pt x="905119" y="34131"/>
                  </a:lnTo>
                  <a:lnTo>
                    <a:pt x="903533" y="29369"/>
                  </a:lnTo>
                  <a:lnTo>
                    <a:pt x="903533" y="23813"/>
                  </a:lnTo>
                  <a:lnTo>
                    <a:pt x="905119" y="19050"/>
                  </a:lnTo>
                  <a:lnTo>
                    <a:pt x="907500" y="14288"/>
                  </a:lnTo>
                  <a:lnTo>
                    <a:pt x="910674" y="10319"/>
                  </a:lnTo>
                  <a:lnTo>
                    <a:pt x="915435" y="7144"/>
                  </a:lnTo>
                  <a:lnTo>
                    <a:pt x="920195" y="4763"/>
                  </a:lnTo>
                  <a:lnTo>
                    <a:pt x="927336" y="2381"/>
                  </a:lnTo>
                  <a:lnTo>
                    <a:pt x="936065" y="794"/>
                  </a:lnTo>
                  <a:lnTo>
                    <a:pt x="945586" y="0"/>
                  </a:lnTo>
                  <a:lnTo>
                    <a:pt x="1581151" y="0"/>
                  </a:lnTo>
                  <a:lnTo>
                    <a:pt x="1581151" y="434181"/>
                  </a:lnTo>
                  <a:lnTo>
                    <a:pt x="1581944" y="434181"/>
                  </a:lnTo>
                  <a:lnTo>
                    <a:pt x="1581944" y="633413"/>
                  </a:lnTo>
                  <a:lnTo>
                    <a:pt x="1583531" y="642938"/>
                  </a:lnTo>
                  <a:lnTo>
                    <a:pt x="1584324" y="652463"/>
                  </a:lnTo>
                  <a:lnTo>
                    <a:pt x="1586705" y="659606"/>
                  </a:lnTo>
                  <a:lnTo>
                    <a:pt x="1590672" y="665163"/>
                  </a:lnTo>
                  <a:lnTo>
                    <a:pt x="1596226" y="671513"/>
                  </a:lnTo>
                  <a:lnTo>
                    <a:pt x="1603368" y="674688"/>
                  </a:lnTo>
                  <a:lnTo>
                    <a:pt x="1610509" y="674688"/>
                  </a:lnTo>
                  <a:lnTo>
                    <a:pt x="1617650" y="673894"/>
                  </a:lnTo>
                  <a:lnTo>
                    <a:pt x="1626378" y="669925"/>
                  </a:lnTo>
                  <a:lnTo>
                    <a:pt x="1633519" y="662781"/>
                  </a:lnTo>
                  <a:lnTo>
                    <a:pt x="1640660" y="654844"/>
                  </a:lnTo>
                  <a:lnTo>
                    <a:pt x="1647802" y="642938"/>
                  </a:lnTo>
                  <a:lnTo>
                    <a:pt x="1653356" y="633413"/>
                  </a:lnTo>
                  <a:lnTo>
                    <a:pt x="1660497" y="622300"/>
                  </a:lnTo>
                  <a:lnTo>
                    <a:pt x="1671605" y="611188"/>
                  </a:lnTo>
                  <a:lnTo>
                    <a:pt x="1678747" y="604838"/>
                  </a:lnTo>
                  <a:lnTo>
                    <a:pt x="1685888" y="599281"/>
                  </a:lnTo>
                  <a:lnTo>
                    <a:pt x="1694616" y="594519"/>
                  </a:lnTo>
                  <a:lnTo>
                    <a:pt x="1703344" y="589756"/>
                  </a:lnTo>
                  <a:lnTo>
                    <a:pt x="1713659" y="584994"/>
                  </a:lnTo>
                  <a:lnTo>
                    <a:pt x="1724768" y="582613"/>
                  </a:lnTo>
                  <a:lnTo>
                    <a:pt x="1736670" y="580231"/>
                  </a:lnTo>
                  <a:lnTo>
                    <a:pt x="1749365" y="578644"/>
                  </a:lnTo>
                  <a:lnTo>
                    <a:pt x="1765234" y="580231"/>
                  </a:lnTo>
                  <a:lnTo>
                    <a:pt x="1779517" y="582613"/>
                  </a:lnTo>
                  <a:lnTo>
                    <a:pt x="1793799" y="587375"/>
                  </a:lnTo>
                  <a:lnTo>
                    <a:pt x="1806494" y="592931"/>
                  </a:lnTo>
                  <a:lnTo>
                    <a:pt x="1819190" y="601663"/>
                  </a:lnTo>
                  <a:lnTo>
                    <a:pt x="1831092" y="609600"/>
                  </a:lnTo>
                  <a:lnTo>
                    <a:pt x="1842994" y="619919"/>
                  </a:lnTo>
                  <a:lnTo>
                    <a:pt x="1854102" y="631825"/>
                  </a:lnTo>
                  <a:lnTo>
                    <a:pt x="1862037" y="645319"/>
                  </a:lnTo>
                  <a:lnTo>
                    <a:pt x="1871558" y="659606"/>
                  </a:lnTo>
                  <a:lnTo>
                    <a:pt x="1878699" y="674688"/>
                  </a:lnTo>
                  <a:lnTo>
                    <a:pt x="1885047" y="690563"/>
                  </a:lnTo>
                  <a:lnTo>
                    <a:pt x="1889808" y="707231"/>
                  </a:lnTo>
                  <a:lnTo>
                    <a:pt x="1892982" y="724694"/>
                  </a:lnTo>
                  <a:lnTo>
                    <a:pt x="1895362" y="742156"/>
                  </a:lnTo>
                  <a:lnTo>
                    <a:pt x="1896949" y="761206"/>
                  </a:lnTo>
                  <a:lnTo>
                    <a:pt x="1895362" y="779463"/>
                  </a:lnTo>
                  <a:lnTo>
                    <a:pt x="1892982" y="798513"/>
                  </a:lnTo>
                  <a:lnTo>
                    <a:pt x="1889808" y="815181"/>
                  </a:lnTo>
                  <a:lnTo>
                    <a:pt x="1885047" y="831850"/>
                  </a:lnTo>
                  <a:lnTo>
                    <a:pt x="1878699" y="847725"/>
                  </a:lnTo>
                  <a:lnTo>
                    <a:pt x="1871558" y="863600"/>
                  </a:lnTo>
                  <a:lnTo>
                    <a:pt x="1862037" y="876300"/>
                  </a:lnTo>
                  <a:lnTo>
                    <a:pt x="1854102" y="889794"/>
                  </a:lnTo>
                  <a:lnTo>
                    <a:pt x="1842994" y="901700"/>
                  </a:lnTo>
                  <a:lnTo>
                    <a:pt x="1831092" y="912019"/>
                  </a:lnTo>
                  <a:lnTo>
                    <a:pt x="1819190" y="921544"/>
                  </a:lnTo>
                  <a:lnTo>
                    <a:pt x="1806494" y="928688"/>
                  </a:lnTo>
                  <a:lnTo>
                    <a:pt x="1793799" y="935038"/>
                  </a:lnTo>
                  <a:lnTo>
                    <a:pt x="1779517" y="939800"/>
                  </a:lnTo>
                  <a:lnTo>
                    <a:pt x="1765234" y="942181"/>
                  </a:lnTo>
                  <a:lnTo>
                    <a:pt x="1749365" y="942975"/>
                  </a:lnTo>
                  <a:lnTo>
                    <a:pt x="1736670" y="942975"/>
                  </a:lnTo>
                  <a:lnTo>
                    <a:pt x="1724768" y="940594"/>
                  </a:lnTo>
                  <a:lnTo>
                    <a:pt x="1713659" y="937419"/>
                  </a:lnTo>
                  <a:lnTo>
                    <a:pt x="1703344" y="933450"/>
                  </a:lnTo>
                  <a:lnTo>
                    <a:pt x="1694616" y="928688"/>
                  </a:lnTo>
                  <a:lnTo>
                    <a:pt x="1685888" y="923131"/>
                  </a:lnTo>
                  <a:lnTo>
                    <a:pt x="1678747" y="916781"/>
                  </a:lnTo>
                  <a:lnTo>
                    <a:pt x="1671605" y="911225"/>
                  </a:lnTo>
                  <a:lnTo>
                    <a:pt x="1660497" y="899319"/>
                  </a:lnTo>
                  <a:lnTo>
                    <a:pt x="1653356" y="889794"/>
                  </a:lnTo>
                  <a:lnTo>
                    <a:pt x="1647802" y="878681"/>
                  </a:lnTo>
                  <a:lnTo>
                    <a:pt x="1640660" y="868363"/>
                  </a:lnTo>
                  <a:lnTo>
                    <a:pt x="1633519" y="858838"/>
                  </a:lnTo>
                  <a:lnTo>
                    <a:pt x="1626378" y="852488"/>
                  </a:lnTo>
                  <a:lnTo>
                    <a:pt x="1617650" y="847725"/>
                  </a:lnTo>
                  <a:lnTo>
                    <a:pt x="1610509" y="846931"/>
                  </a:lnTo>
                  <a:lnTo>
                    <a:pt x="1603368" y="847725"/>
                  </a:lnTo>
                  <a:lnTo>
                    <a:pt x="1596226" y="851694"/>
                  </a:lnTo>
                  <a:lnTo>
                    <a:pt x="1590672" y="856456"/>
                  </a:lnTo>
                  <a:lnTo>
                    <a:pt x="1586705" y="862013"/>
                  </a:lnTo>
                  <a:lnTo>
                    <a:pt x="1584324" y="870744"/>
                  </a:lnTo>
                  <a:lnTo>
                    <a:pt x="1583531" y="878681"/>
                  </a:lnTo>
                  <a:lnTo>
                    <a:pt x="1581944" y="888206"/>
                  </a:lnTo>
                  <a:lnTo>
                    <a:pt x="1581944" y="1207294"/>
                  </a:lnTo>
                  <a:lnTo>
                    <a:pt x="1581151" y="1207294"/>
                  </a:lnTo>
                  <a:lnTo>
                    <a:pt x="1581151" y="1568450"/>
                  </a:lnTo>
                  <a:lnTo>
                    <a:pt x="902739" y="1568450"/>
                  </a:lnTo>
                  <a:lnTo>
                    <a:pt x="893218" y="1568450"/>
                  </a:lnTo>
                  <a:lnTo>
                    <a:pt x="885283" y="1566069"/>
                  </a:lnTo>
                  <a:lnTo>
                    <a:pt x="878142" y="1564481"/>
                  </a:lnTo>
                  <a:lnTo>
                    <a:pt x="873381" y="1561306"/>
                  </a:lnTo>
                  <a:lnTo>
                    <a:pt x="868620" y="1557338"/>
                  </a:lnTo>
                  <a:lnTo>
                    <a:pt x="864653" y="1554163"/>
                  </a:lnTo>
                  <a:lnTo>
                    <a:pt x="862272" y="1549400"/>
                  </a:lnTo>
                  <a:lnTo>
                    <a:pt x="861479" y="1544638"/>
                  </a:lnTo>
                  <a:lnTo>
                    <a:pt x="861479" y="1539875"/>
                  </a:lnTo>
                  <a:lnTo>
                    <a:pt x="861479" y="1534319"/>
                  </a:lnTo>
                  <a:lnTo>
                    <a:pt x="863859" y="1529556"/>
                  </a:lnTo>
                  <a:lnTo>
                    <a:pt x="867033" y="1523206"/>
                  </a:lnTo>
                  <a:lnTo>
                    <a:pt x="871794" y="1518444"/>
                  </a:lnTo>
                  <a:lnTo>
                    <a:pt x="878142" y="1512888"/>
                  </a:lnTo>
                  <a:lnTo>
                    <a:pt x="885283" y="1508125"/>
                  </a:lnTo>
                  <a:lnTo>
                    <a:pt x="893218" y="1503363"/>
                  </a:lnTo>
                  <a:lnTo>
                    <a:pt x="902739" y="1497013"/>
                  </a:lnTo>
                  <a:lnTo>
                    <a:pt x="913054" y="1489869"/>
                  </a:lnTo>
                  <a:lnTo>
                    <a:pt x="924956" y="1479550"/>
                  </a:lnTo>
                  <a:lnTo>
                    <a:pt x="931304" y="1472406"/>
                  </a:lnTo>
                  <a:lnTo>
                    <a:pt x="936858" y="1465263"/>
                  </a:lnTo>
                  <a:lnTo>
                    <a:pt x="941619" y="1456531"/>
                  </a:lnTo>
                  <a:lnTo>
                    <a:pt x="946380" y="1447006"/>
                  </a:lnTo>
                  <a:lnTo>
                    <a:pt x="951140" y="1436688"/>
                  </a:lnTo>
                  <a:lnTo>
                    <a:pt x="953521" y="1425575"/>
                  </a:lnTo>
                  <a:lnTo>
                    <a:pt x="955901" y="1414463"/>
                  </a:lnTo>
                  <a:lnTo>
                    <a:pt x="957488" y="1400969"/>
                  </a:lnTo>
                  <a:lnTo>
                    <a:pt x="955901" y="1385888"/>
                  </a:lnTo>
                  <a:lnTo>
                    <a:pt x="953521" y="1371600"/>
                  </a:lnTo>
                  <a:lnTo>
                    <a:pt x="948760" y="1357313"/>
                  </a:lnTo>
                  <a:lnTo>
                    <a:pt x="943206" y="1343819"/>
                  </a:lnTo>
                  <a:lnTo>
                    <a:pt x="934478" y="1331119"/>
                  </a:lnTo>
                  <a:lnTo>
                    <a:pt x="924956" y="1319213"/>
                  </a:lnTo>
                  <a:lnTo>
                    <a:pt x="915435" y="1308100"/>
                  </a:lnTo>
                  <a:lnTo>
                    <a:pt x="903533" y="1297781"/>
                  </a:lnTo>
                  <a:lnTo>
                    <a:pt x="890837" y="1288256"/>
                  </a:lnTo>
                  <a:lnTo>
                    <a:pt x="876555" y="1280319"/>
                  </a:lnTo>
                  <a:lnTo>
                    <a:pt x="861479" y="1273175"/>
                  </a:lnTo>
                  <a:lnTo>
                    <a:pt x="845610" y="1266031"/>
                  </a:lnTo>
                  <a:lnTo>
                    <a:pt x="828947" y="1261269"/>
                  </a:lnTo>
                  <a:lnTo>
                    <a:pt x="811491" y="1257300"/>
                  </a:lnTo>
                  <a:lnTo>
                    <a:pt x="793241" y="1254919"/>
                  </a:lnTo>
                  <a:lnTo>
                    <a:pt x="774991" y="1254919"/>
                  </a:lnTo>
                  <a:lnTo>
                    <a:pt x="756742" y="1254919"/>
                  </a:lnTo>
                  <a:lnTo>
                    <a:pt x="737699" y="1257300"/>
                  </a:lnTo>
                  <a:lnTo>
                    <a:pt x="721036" y="1261269"/>
                  </a:lnTo>
                  <a:lnTo>
                    <a:pt x="703580" y="1266031"/>
                  </a:lnTo>
                  <a:lnTo>
                    <a:pt x="687710" y="1273175"/>
                  </a:lnTo>
                  <a:lnTo>
                    <a:pt x="672635" y="1280319"/>
                  </a:lnTo>
                  <a:lnTo>
                    <a:pt x="659939" y="1288256"/>
                  </a:lnTo>
                  <a:lnTo>
                    <a:pt x="646450" y="1297781"/>
                  </a:lnTo>
                  <a:lnTo>
                    <a:pt x="634548" y="1308100"/>
                  </a:lnTo>
                  <a:lnTo>
                    <a:pt x="624233" y="1319213"/>
                  </a:lnTo>
                  <a:lnTo>
                    <a:pt x="614712" y="1331119"/>
                  </a:lnTo>
                  <a:lnTo>
                    <a:pt x="607571" y="1343819"/>
                  </a:lnTo>
                  <a:lnTo>
                    <a:pt x="601223" y="1357313"/>
                  </a:lnTo>
                  <a:lnTo>
                    <a:pt x="596462" y="1371600"/>
                  </a:lnTo>
                  <a:lnTo>
                    <a:pt x="594082" y="1385888"/>
                  </a:lnTo>
                  <a:lnTo>
                    <a:pt x="593288" y="1400969"/>
                  </a:lnTo>
                  <a:lnTo>
                    <a:pt x="593288" y="1414463"/>
                  </a:lnTo>
                  <a:lnTo>
                    <a:pt x="595669" y="1425575"/>
                  </a:lnTo>
                  <a:lnTo>
                    <a:pt x="598843" y="1436688"/>
                  </a:lnTo>
                  <a:lnTo>
                    <a:pt x="602810" y="1447006"/>
                  </a:lnTo>
                  <a:lnTo>
                    <a:pt x="607571" y="1456531"/>
                  </a:lnTo>
                  <a:lnTo>
                    <a:pt x="613125" y="1465263"/>
                  </a:lnTo>
                  <a:lnTo>
                    <a:pt x="619473" y="1472406"/>
                  </a:lnTo>
                  <a:lnTo>
                    <a:pt x="625027" y="1479550"/>
                  </a:lnTo>
                  <a:lnTo>
                    <a:pt x="636929" y="1489869"/>
                  </a:lnTo>
                  <a:lnTo>
                    <a:pt x="646450" y="1497013"/>
                  </a:lnTo>
                  <a:lnTo>
                    <a:pt x="657559" y="1503363"/>
                  </a:lnTo>
                  <a:lnTo>
                    <a:pt x="664700" y="1508125"/>
                  </a:lnTo>
                  <a:lnTo>
                    <a:pt x="671841" y="1512888"/>
                  </a:lnTo>
                  <a:lnTo>
                    <a:pt x="677395" y="1518444"/>
                  </a:lnTo>
                  <a:lnTo>
                    <a:pt x="682156" y="1523206"/>
                  </a:lnTo>
                  <a:lnTo>
                    <a:pt x="685330" y="1529556"/>
                  </a:lnTo>
                  <a:lnTo>
                    <a:pt x="687710" y="1534319"/>
                  </a:lnTo>
                  <a:lnTo>
                    <a:pt x="689297" y="1539875"/>
                  </a:lnTo>
                  <a:lnTo>
                    <a:pt x="689297" y="1544638"/>
                  </a:lnTo>
                  <a:lnTo>
                    <a:pt x="687710" y="1549400"/>
                  </a:lnTo>
                  <a:lnTo>
                    <a:pt x="685330" y="1554163"/>
                  </a:lnTo>
                  <a:lnTo>
                    <a:pt x="682156" y="1557338"/>
                  </a:lnTo>
                  <a:lnTo>
                    <a:pt x="677395" y="1561306"/>
                  </a:lnTo>
                  <a:lnTo>
                    <a:pt x="671841" y="1564481"/>
                  </a:lnTo>
                  <a:lnTo>
                    <a:pt x="664700" y="1566069"/>
                  </a:lnTo>
                  <a:lnTo>
                    <a:pt x="655972" y="1568450"/>
                  </a:lnTo>
                  <a:lnTo>
                    <a:pt x="648037" y="1568450"/>
                  </a:lnTo>
                  <a:lnTo>
                    <a:pt x="10886" y="1568450"/>
                  </a:lnTo>
                  <a:lnTo>
                    <a:pt x="10886" y="1134269"/>
                  </a:lnTo>
                  <a:lnTo>
                    <a:pt x="9299" y="1134269"/>
                  </a:lnTo>
                  <a:lnTo>
                    <a:pt x="9299" y="935038"/>
                  </a:lnTo>
                  <a:lnTo>
                    <a:pt x="9299" y="925513"/>
                  </a:lnTo>
                  <a:lnTo>
                    <a:pt x="6919" y="915988"/>
                  </a:lnTo>
                  <a:lnTo>
                    <a:pt x="4538" y="908844"/>
                  </a:lnTo>
                  <a:lnTo>
                    <a:pt x="1364" y="902494"/>
                  </a:lnTo>
                  <a:lnTo>
                    <a:pt x="0" y="900902"/>
                  </a:lnTo>
                  <a:lnTo>
                    <a:pt x="0" y="897731"/>
                  </a:lnTo>
                  <a:lnTo>
                    <a:pt x="1587" y="888206"/>
                  </a:lnTo>
                  <a:lnTo>
                    <a:pt x="2380" y="880269"/>
                  </a:lnTo>
                  <a:lnTo>
                    <a:pt x="4761" y="871538"/>
                  </a:lnTo>
                  <a:lnTo>
                    <a:pt x="8728" y="865981"/>
                  </a:lnTo>
                  <a:lnTo>
                    <a:pt x="14282" y="861219"/>
                  </a:lnTo>
                  <a:lnTo>
                    <a:pt x="21424" y="857250"/>
                  </a:lnTo>
                  <a:lnTo>
                    <a:pt x="28565" y="856456"/>
                  </a:lnTo>
                  <a:lnTo>
                    <a:pt x="35706" y="857250"/>
                  </a:lnTo>
                  <a:lnTo>
                    <a:pt x="44434" y="862013"/>
                  </a:lnTo>
                  <a:lnTo>
                    <a:pt x="51575" y="868363"/>
                  </a:lnTo>
                  <a:lnTo>
                    <a:pt x="58716" y="877888"/>
                  </a:lnTo>
                  <a:lnTo>
                    <a:pt x="65858" y="888206"/>
                  </a:lnTo>
                  <a:lnTo>
                    <a:pt x="71412" y="899319"/>
                  </a:lnTo>
                  <a:lnTo>
                    <a:pt x="78553" y="908844"/>
                  </a:lnTo>
                  <a:lnTo>
                    <a:pt x="89661" y="920750"/>
                  </a:lnTo>
                  <a:lnTo>
                    <a:pt x="96803" y="926306"/>
                  </a:lnTo>
                  <a:lnTo>
                    <a:pt x="103944" y="932656"/>
                  </a:lnTo>
                  <a:lnTo>
                    <a:pt x="112672" y="938213"/>
                  </a:lnTo>
                  <a:lnTo>
                    <a:pt x="121400" y="942975"/>
                  </a:lnTo>
                  <a:lnTo>
                    <a:pt x="131715" y="946944"/>
                  </a:lnTo>
                  <a:lnTo>
                    <a:pt x="142824" y="950119"/>
                  </a:lnTo>
                  <a:lnTo>
                    <a:pt x="154726" y="952500"/>
                  </a:lnTo>
                  <a:lnTo>
                    <a:pt x="167421" y="952500"/>
                  </a:lnTo>
                  <a:lnTo>
                    <a:pt x="183290" y="951706"/>
                  </a:lnTo>
                  <a:lnTo>
                    <a:pt x="197573" y="949325"/>
                  </a:lnTo>
                  <a:lnTo>
                    <a:pt x="211855" y="944563"/>
                  </a:lnTo>
                  <a:lnTo>
                    <a:pt x="224550" y="938213"/>
                  </a:lnTo>
                  <a:lnTo>
                    <a:pt x="237246" y="931069"/>
                  </a:lnTo>
                  <a:lnTo>
                    <a:pt x="249148" y="921544"/>
                  </a:lnTo>
                  <a:lnTo>
                    <a:pt x="261050" y="911225"/>
                  </a:lnTo>
                  <a:lnTo>
                    <a:pt x="272158" y="899319"/>
                  </a:lnTo>
                  <a:lnTo>
                    <a:pt x="280093" y="885825"/>
                  </a:lnTo>
                  <a:lnTo>
                    <a:pt x="289614" y="873125"/>
                  </a:lnTo>
                  <a:lnTo>
                    <a:pt x="296755" y="857250"/>
                  </a:lnTo>
                  <a:lnTo>
                    <a:pt x="303103" y="841375"/>
                  </a:lnTo>
                  <a:lnTo>
                    <a:pt x="307864" y="824706"/>
                  </a:lnTo>
                  <a:lnTo>
                    <a:pt x="311038" y="808038"/>
                  </a:lnTo>
                  <a:lnTo>
                    <a:pt x="313418" y="788988"/>
                  </a:lnTo>
                  <a:lnTo>
                    <a:pt x="315005" y="770731"/>
                  </a:lnTo>
                  <a:lnTo>
                    <a:pt x="313418" y="751681"/>
                  </a:lnTo>
                  <a:lnTo>
                    <a:pt x="311038" y="734219"/>
                  </a:lnTo>
                  <a:lnTo>
                    <a:pt x="307864" y="716756"/>
                  </a:lnTo>
                  <a:lnTo>
                    <a:pt x="303103" y="700088"/>
                  </a:lnTo>
                  <a:lnTo>
                    <a:pt x="296755" y="684213"/>
                  </a:lnTo>
                  <a:lnTo>
                    <a:pt x="289614" y="669131"/>
                  </a:lnTo>
                  <a:lnTo>
                    <a:pt x="280093" y="654844"/>
                  </a:lnTo>
                  <a:lnTo>
                    <a:pt x="272158" y="641350"/>
                  </a:lnTo>
                  <a:lnTo>
                    <a:pt x="261050" y="629444"/>
                  </a:lnTo>
                  <a:lnTo>
                    <a:pt x="249148" y="619125"/>
                  </a:lnTo>
                  <a:lnTo>
                    <a:pt x="237246" y="611188"/>
                  </a:lnTo>
                  <a:lnTo>
                    <a:pt x="224550" y="602456"/>
                  </a:lnTo>
                  <a:lnTo>
                    <a:pt x="211855" y="596900"/>
                  </a:lnTo>
                  <a:lnTo>
                    <a:pt x="197573" y="592138"/>
                  </a:lnTo>
                  <a:lnTo>
                    <a:pt x="183290" y="589756"/>
                  </a:lnTo>
                  <a:lnTo>
                    <a:pt x="167421" y="588169"/>
                  </a:lnTo>
                  <a:lnTo>
                    <a:pt x="154726" y="589756"/>
                  </a:lnTo>
                  <a:lnTo>
                    <a:pt x="142824" y="592138"/>
                  </a:lnTo>
                  <a:lnTo>
                    <a:pt x="131715" y="594519"/>
                  </a:lnTo>
                  <a:lnTo>
                    <a:pt x="121400" y="599281"/>
                  </a:lnTo>
                  <a:lnTo>
                    <a:pt x="112672" y="604044"/>
                  </a:lnTo>
                  <a:lnTo>
                    <a:pt x="103944" y="608806"/>
                  </a:lnTo>
                  <a:lnTo>
                    <a:pt x="96803" y="614363"/>
                  </a:lnTo>
                  <a:lnTo>
                    <a:pt x="89661" y="620713"/>
                  </a:lnTo>
                  <a:lnTo>
                    <a:pt x="78553" y="631825"/>
                  </a:lnTo>
                  <a:lnTo>
                    <a:pt x="71412" y="642938"/>
                  </a:lnTo>
                  <a:lnTo>
                    <a:pt x="65858" y="652463"/>
                  </a:lnTo>
                  <a:lnTo>
                    <a:pt x="58716" y="664369"/>
                  </a:lnTo>
                  <a:lnTo>
                    <a:pt x="51575" y="672306"/>
                  </a:lnTo>
                  <a:lnTo>
                    <a:pt x="44434" y="679450"/>
                  </a:lnTo>
                  <a:lnTo>
                    <a:pt x="35706" y="683419"/>
                  </a:lnTo>
                  <a:lnTo>
                    <a:pt x="28565" y="684213"/>
                  </a:lnTo>
                  <a:lnTo>
                    <a:pt x="21424" y="684213"/>
                  </a:lnTo>
                  <a:lnTo>
                    <a:pt x="14282" y="681038"/>
                  </a:lnTo>
                  <a:lnTo>
                    <a:pt x="9299" y="675340"/>
                  </a:lnTo>
                  <a:lnTo>
                    <a:pt x="9299" y="360363"/>
                  </a:lnTo>
                  <a:lnTo>
                    <a:pt x="10886" y="360363"/>
                  </a:lnTo>
                  <a:close/>
                </a:path>
              </a:pathLst>
            </a:custGeom>
            <a:solidFill>
              <a:schemeClr val="accent3"/>
            </a:solidFill>
            <a:ln w="28575">
              <a:solidFill>
                <a:schemeClr val="bg1"/>
              </a:solidFill>
              <a:prstDash val="solid"/>
              <a:round/>
              <a:headEnd/>
              <a:tailEnd/>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en-GB" sz="1100" b="1" i="0" u="none" strike="noStrike" kern="0" cap="none" spc="0" normalizeH="0" baseline="0" noProof="0">
                  <a:ln>
                    <a:noFill/>
                  </a:ln>
                  <a:solidFill>
                    <a:prstClr val="white"/>
                  </a:solidFill>
                  <a:effectLst/>
                  <a:uLnTx/>
                  <a:uFillTx/>
                  <a:latin typeface="Precisely"/>
                  <a:ea typeface="+mn-ea"/>
                  <a:cs typeface="Calibri" panose="020F0502020204030204" pitchFamily="34" charset="0"/>
                </a:rPr>
              </a:br>
              <a:r>
                <a:rPr kumimoji="0" lang="en-GB" sz="1100" b="1" i="0" u="none" strike="noStrike" kern="0" cap="none" spc="0" normalizeH="0" baseline="0" noProof="0">
                  <a:ln>
                    <a:noFill/>
                  </a:ln>
                  <a:solidFill>
                    <a:prstClr val="white"/>
                  </a:solidFill>
                  <a:effectLst/>
                  <a:uLnTx/>
                  <a:uFillTx/>
                  <a:latin typeface="Precisely"/>
                  <a:ea typeface="+mn-ea"/>
                  <a:cs typeface="Calibri" panose="020F0502020204030204" pitchFamily="34" charset="0"/>
                </a:rPr>
                <a:t>PURCHASE INFO RECORD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white"/>
                  </a:solidFill>
                  <a:effectLst/>
                  <a:uLnTx/>
                  <a:uFillTx/>
                  <a:latin typeface="Precisely"/>
                  <a:ea typeface="+mn-ea"/>
                  <a:cs typeface="Calibri" panose="020F0502020204030204" pitchFamily="34" charset="0"/>
                </a:rPr>
                <a:t>(PIR)</a:t>
              </a:r>
            </a:p>
          </p:txBody>
        </p:sp>
        <p:sp>
          <p:nvSpPr>
            <p:cNvPr id="45" name="Freeform 7">
              <a:extLst>
                <a:ext uri="{FF2B5EF4-FFF2-40B4-BE49-F238E27FC236}">
                  <a16:creationId xmlns:a16="http://schemas.microsoft.com/office/drawing/2014/main" id="{A32E51BE-59AC-435F-B8E9-43ED27E2CD16}"/>
                </a:ext>
              </a:extLst>
            </p:cNvPr>
            <p:cNvSpPr>
              <a:spLocks/>
            </p:cNvSpPr>
            <p:nvPr/>
          </p:nvSpPr>
          <p:spPr bwMode="auto">
            <a:xfrm>
              <a:off x="6587805" y="4337956"/>
              <a:ext cx="1884362" cy="1884363"/>
            </a:xfrm>
            <a:custGeom>
              <a:avLst/>
              <a:gdLst>
                <a:gd name="T0" fmla="*/ 2145 w 2376"/>
                <a:gd name="T1" fmla="*/ 1136 h 2374"/>
                <a:gd name="T2" fmla="*/ 2092 w 2376"/>
                <a:gd name="T3" fmla="*/ 1169 h 2374"/>
                <a:gd name="T4" fmla="*/ 2056 w 2376"/>
                <a:gd name="T5" fmla="*/ 1218 h 2374"/>
                <a:gd name="T6" fmla="*/ 2023 w 2376"/>
                <a:gd name="T7" fmla="*/ 1248 h 2374"/>
                <a:gd name="T8" fmla="*/ 1993 w 2376"/>
                <a:gd name="T9" fmla="*/ 1241 h 2374"/>
                <a:gd name="T10" fmla="*/ 1979 w 2376"/>
                <a:gd name="T11" fmla="*/ 1198 h 2374"/>
                <a:gd name="T12" fmla="*/ 1102 w 2376"/>
                <a:gd name="T13" fmla="*/ 393 h 2374"/>
                <a:gd name="T14" fmla="*/ 1072 w 2376"/>
                <a:gd name="T15" fmla="*/ 371 h 2374"/>
                <a:gd name="T16" fmla="*/ 1080 w 2376"/>
                <a:gd name="T17" fmla="*/ 338 h 2374"/>
                <a:gd name="T18" fmla="*/ 1113 w 2376"/>
                <a:gd name="T19" fmla="*/ 314 h 2374"/>
                <a:gd name="T20" fmla="*/ 1168 w 2376"/>
                <a:gd name="T21" fmla="*/ 265 h 2374"/>
                <a:gd name="T22" fmla="*/ 1192 w 2376"/>
                <a:gd name="T23" fmla="*/ 200 h 2374"/>
                <a:gd name="T24" fmla="*/ 1183 w 2376"/>
                <a:gd name="T25" fmla="*/ 130 h 2374"/>
                <a:gd name="T26" fmla="*/ 1126 w 2376"/>
                <a:gd name="T27" fmla="*/ 54 h 2374"/>
                <a:gd name="T28" fmla="*/ 1032 w 2376"/>
                <a:gd name="T29" fmla="*/ 9 h 2374"/>
                <a:gd name="T30" fmla="*/ 939 w 2376"/>
                <a:gd name="T31" fmla="*/ 2 h 2374"/>
                <a:gd name="T32" fmla="*/ 835 w 2376"/>
                <a:gd name="T33" fmla="*/ 32 h 2374"/>
                <a:gd name="T34" fmla="*/ 761 w 2376"/>
                <a:gd name="T35" fmla="*/ 97 h 2374"/>
                <a:gd name="T36" fmla="*/ 734 w 2376"/>
                <a:gd name="T37" fmla="*/ 184 h 2374"/>
                <a:gd name="T38" fmla="*/ 746 w 2376"/>
                <a:gd name="T39" fmla="*/ 242 h 2374"/>
                <a:gd name="T40" fmla="*/ 788 w 2376"/>
                <a:gd name="T41" fmla="*/ 296 h 2374"/>
                <a:gd name="T42" fmla="*/ 833 w 2376"/>
                <a:gd name="T43" fmla="*/ 326 h 2374"/>
                <a:gd name="T44" fmla="*/ 855 w 2376"/>
                <a:gd name="T45" fmla="*/ 359 h 2374"/>
                <a:gd name="T46" fmla="*/ 840 w 2376"/>
                <a:gd name="T47" fmla="*/ 386 h 2374"/>
                <a:gd name="T48" fmla="*/ 0 w 2376"/>
                <a:gd name="T49" fmla="*/ 395 h 2374"/>
                <a:gd name="T50" fmla="*/ 24 w 2376"/>
                <a:gd name="T51" fmla="*/ 1250 h 2374"/>
                <a:gd name="T52" fmla="*/ 72 w 2376"/>
                <a:gd name="T53" fmla="*/ 1208 h 2374"/>
                <a:gd name="T54" fmla="*/ 111 w 2376"/>
                <a:gd name="T55" fmla="*/ 1160 h 2374"/>
                <a:gd name="T56" fmla="*/ 169 w 2376"/>
                <a:gd name="T57" fmla="*/ 1132 h 2374"/>
                <a:gd name="T58" fmla="*/ 238 w 2376"/>
                <a:gd name="T59" fmla="*/ 1133 h 2374"/>
                <a:gd name="T60" fmla="*/ 319 w 2376"/>
                <a:gd name="T61" fmla="*/ 1181 h 2374"/>
                <a:gd name="T62" fmla="*/ 371 w 2376"/>
                <a:gd name="T63" fmla="*/ 1268 h 2374"/>
                <a:gd name="T64" fmla="*/ 386 w 2376"/>
                <a:gd name="T65" fmla="*/ 1358 h 2374"/>
                <a:gd name="T66" fmla="*/ 364 w 2376"/>
                <a:gd name="T67" fmla="*/ 1467 h 2374"/>
                <a:gd name="T68" fmla="*/ 304 w 2376"/>
                <a:gd name="T69" fmla="*/ 1547 h 2374"/>
                <a:gd name="T70" fmla="*/ 220 w 2376"/>
                <a:gd name="T71" fmla="*/ 1586 h 2374"/>
                <a:gd name="T72" fmla="*/ 156 w 2376"/>
                <a:gd name="T73" fmla="*/ 1579 h 2374"/>
                <a:gd name="T74" fmla="*/ 102 w 2376"/>
                <a:gd name="T75" fmla="*/ 1547 h 2374"/>
                <a:gd name="T76" fmla="*/ 63 w 2376"/>
                <a:gd name="T77" fmla="*/ 1492 h 2374"/>
                <a:gd name="T78" fmla="*/ 15 w 2376"/>
                <a:gd name="T79" fmla="*/ 1467 h 2374"/>
                <a:gd name="T80" fmla="*/ 1979 w 2376"/>
                <a:gd name="T81" fmla="*/ 1519 h 2374"/>
                <a:gd name="T82" fmla="*/ 1988 w 2376"/>
                <a:gd name="T83" fmla="*/ 1482 h 2374"/>
                <a:gd name="T84" fmla="*/ 2017 w 2376"/>
                <a:gd name="T85" fmla="*/ 1467 h 2374"/>
                <a:gd name="T86" fmla="*/ 2050 w 2376"/>
                <a:gd name="T87" fmla="*/ 1488 h 2374"/>
                <a:gd name="T88" fmla="*/ 2078 w 2376"/>
                <a:gd name="T89" fmla="*/ 1532 h 2374"/>
                <a:gd name="T90" fmla="*/ 2132 w 2376"/>
                <a:gd name="T91" fmla="*/ 1574 h 2374"/>
                <a:gd name="T92" fmla="*/ 2190 w 2376"/>
                <a:gd name="T93" fmla="*/ 1588 h 2374"/>
                <a:gd name="T94" fmla="*/ 2278 w 2376"/>
                <a:gd name="T95" fmla="*/ 1559 h 2374"/>
                <a:gd name="T96" fmla="*/ 2344 w 2376"/>
                <a:gd name="T97" fmla="*/ 1486 h 2374"/>
                <a:gd name="T98" fmla="*/ 2374 w 2376"/>
                <a:gd name="T99" fmla="*/ 1381 h 2374"/>
                <a:gd name="T100" fmla="*/ 2367 w 2376"/>
                <a:gd name="T101" fmla="*/ 1290 h 2374"/>
                <a:gd name="T102" fmla="*/ 2322 w 2376"/>
                <a:gd name="T103" fmla="*/ 1196 h 2374"/>
                <a:gd name="T104" fmla="*/ 2246 w 2376"/>
                <a:gd name="T105" fmla="*/ 1139 h 2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6" h="2374">
                  <a:moveTo>
                    <a:pt x="2190" y="1129"/>
                  </a:moveTo>
                  <a:lnTo>
                    <a:pt x="2190" y="1129"/>
                  </a:lnTo>
                  <a:lnTo>
                    <a:pt x="2174" y="1129"/>
                  </a:lnTo>
                  <a:lnTo>
                    <a:pt x="2159" y="1132"/>
                  </a:lnTo>
                  <a:lnTo>
                    <a:pt x="2145" y="1136"/>
                  </a:lnTo>
                  <a:lnTo>
                    <a:pt x="2132" y="1141"/>
                  </a:lnTo>
                  <a:lnTo>
                    <a:pt x="2121" y="1147"/>
                  </a:lnTo>
                  <a:lnTo>
                    <a:pt x="2110" y="1154"/>
                  </a:lnTo>
                  <a:lnTo>
                    <a:pt x="2101" y="1162"/>
                  </a:lnTo>
                  <a:lnTo>
                    <a:pt x="2092" y="1169"/>
                  </a:lnTo>
                  <a:lnTo>
                    <a:pt x="2078" y="1184"/>
                  </a:lnTo>
                  <a:lnTo>
                    <a:pt x="2069" y="1196"/>
                  </a:lnTo>
                  <a:lnTo>
                    <a:pt x="2062" y="1210"/>
                  </a:lnTo>
                  <a:lnTo>
                    <a:pt x="2062" y="1210"/>
                  </a:lnTo>
                  <a:lnTo>
                    <a:pt x="2056" y="1218"/>
                  </a:lnTo>
                  <a:lnTo>
                    <a:pt x="2050" y="1227"/>
                  </a:lnTo>
                  <a:lnTo>
                    <a:pt x="2044" y="1235"/>
                  </a:lnTo>
                  <a:lnTo>
                    <a:pt x="2036" y="1241"/>
                  </a:lnTo>
                  <a:lnTo>
                    <a:pt x="2030" y="1245"/>
                  </a:lnTo>
                  <a:lnTo>
                    <a:pt x="2023" y="1248"/>
                  </a:lnTo>
                  <a:lnTo>
                    <a:pt x="2017" y="1250"/>
                  </a:lnTo>
                  <a:lnTo>
                    <a:pt x="2009" y="1250"/>
                  </a:lnTo>
                  <a:lnTo>
                    <a:pt x="2003" y="1248"/>
                  </a:lnTo>
                  <a:lnTo>
                    <a:pt x="1999" y="1245"/>
                  </a:lnTo>
                  <a:lnTo>
                    <a:pt x="1993" y="1241"/>
                  </a:lnTo>
                  <a:lnTo>
                    <a:pt x="1988" y="1235"/>
                  </a:lnTo>
                  <a:lnTo>
                    <a:pt x="1985" y="1227"/>
                  </a:lnTo>
                  <a:lnTo>
                    <a:pt x="1982" y="1218"/>
                  </a:lnTo>
                  <a:lnTo>
                    <a:pt x="1981" y="1208"/>
                  </a:lnTo>
                  <a:lnTo>
                    <a:pt x="1979" y="1198"/>
                  </a:lnTo>
                  <a:lnTo>
                    <a:pt x="1979" y="395"/>
                  </a:lnTo>
                  <a:lnTo>
                    <a:pt x="1125" y="395"/>
                  </a:lnTo>
                  <a:lnTo>
                    <a:pt x="1125" y="395"/>
                  </a:lnTo>
                  <a:lnTo>
                    <a:pt x="1113" y="395"/>
                  </a:lnTo>
                  <a:lnTo>
                    <a:pt x="1102" y="393"/>
                  </a:lnTo>
                  <a:lnTo>
                    <a:pt x="1093" y="390"/>
                  </a:lnTo>
                  <a:lnTo>
                    <a:pt x="1086" y="386"/>
                  </a:lnTo>
                  <a:lnTo>
                    <a:pt x="1080" y="381"/>
                  </a:lnTo>
                  <a:lnTo>
                    <a:pt x="1075" y="377"/>
                  </a:lnTo>
                  <a:lnTo>
                    <a:pt x="1072" y="371"/>
                  </a:lnTo>
                  <a:lnTo>
                    <a:pt x="1071" y="365"/>
                  </a:lnTo>
                  <a:lnTo>
                    <a:pt x="1071" y="359"/>
                  </a:lnTo>
                  <a:lnTo>
                    <a:pt x="1072" y="351"/>
                  </a:lnTo>
                  <a:lnTo>
                    <a:pt x="1075" y="345"/>
                  </a:lnTo>
                  <a:lnTo>
                    <a:pt x="1080" y="338"/>
                  </a:lnTo>
                  <a:lnTo>
                    <a:pt x="1086" y="332"/>
                  </a:lnTo>
                  <a:lnTo>
                    <a:pt x="1093" y="326"/>
                  </a:lnTo>
                  <a:lnTo>
                    <a:pt x="1102" y="319"/>
                  </a:lnTo>
                  <a:lnTo>
                    <a:pt x="1113" y="314"/>
                  </a:lnTo>
                  <a:lnTo>
                    <a:pt x="1113" y="314"/>
                  </a:lnTo>
                  <a:lnTo>
                    <a:pt x="1125" y="307"/>
                  </a:lnTo>
                  <a:lnTo>
                    <a:pt x="1138" y="296"/>
                  </a:lnTo>
                  <a:lnTo>
                    <a:pt x="1153" y="283"/>
                  </a:lnTo>
                  <a:lnTo>
                    <a:pt x="1160" y="275"/>
                  </a:lnTo>
                  <a:lnTo>
                    <a:pt x="1168" y="265"/>
                  </a:lnTo>
                  <a:lnTo>
                    <a:pt x="1174" y="254"/>
                  </a:lnTo>
                  <a:lnTo>
                    <a:pt x="1180" y="242"/>
                  </a:lnTo>
                  <a:lnTo>
                    <a:pt x="1186" y="230"/>
                  </a:lnTo>
                  <a:lnTo>
                    <a:pt x="1189" y="215"/>
                  </a:lnTo>
                  <a:lnTo>
                    <a:pt x="1192" y="200"/>
                  </a:lnTo>
                  <a:lnTo>
                    <a:pt x="1193" y="184"/>
                  </a:lnTo>
                  <a:lnTo>
                    <a:pt x="1193" y="184"/>
                  </a:lnTo>
                  <a:lnTo>
                    <a:pt x="1192" y="166"/>
                  </a:lnTo>
                  <a:lnTo>
                    <a:pt x="1187" y="147"/>
                  </a:lnTo>
                  <a:lnTo>
                    <a:pt x="1183" y="130"/>
                  </a:lnTo>
                  <a:lnTo>
                    <a:pt x="1174" y="112"/>
                  </a:lnTo>
                  <a:lnTo>
                    <a:pt x="1165" y="97"/>
                  </a:lnTo>
                  <a:lnTo>
                    <a:pt x="1153" y="81"/>
                  </a:lnTo>
                  <a:lnTo>
                    <a:pt x="1141" y="67"/>
                  </a:lnTo>
                  <a:lnTo>
                    <a:pt x="1126" y="54"/>
                  </a:lnTo>
                  <a:lnTo>
                    <a:pt x="1110" y="42"/>
                  </a:lnTo>
                  <a:lnTo>
                    <a:pt x="1092" y="32"/>
                  </a:lnTo>
                  <a:lnTo>
                    <a:pt x="1072" y="23"/>
                  </a:lnTo>
                  <a:lnTo>
                    <a:pt x="1053" y="15"/>
                  </a:lnTo>
                  <a:lnTo>
                    <a:pt x="1032" y="9"/>
                  </a:lnTo>
                  <a:lnTo>
                    <a:pt x="1009" y="3"/>
                  </a:lnTo>
                  <a:lnTo>
                    <a:pt x="987" y="2"/>
                  </a:lnTo>
                  <a:lnTo>
                    <a:pt x="963" y="0"/>
                  </a:lnTo>
                  <a:lnTo>
                    <a:pt x="963" y="0"/>
                  </a:lnTo>
                  <a:lnTo>
                    <a:pt x="939" y="2"/>
                  </a:lnTo>
                  <a:lnTo>
                    <a:pt x="917" y="3"/>
                  </a:lnTo>
                  <a:lnTo>
                    <a:pt x="894" y="9"/>
                  </a:lnTo>
                  <a:lnTo>
                    <a:pt x="873" y="15"/>
                  </a:lnTo>
                  <a:lnTo>
                    <a:pt x="854" y="23"/>
                  </a:lnTo>
                  <a:lnTo>
                    <a:pt x="835" y="32"/>
                  </a:lnTo>
                  <a:lnTo>
                    <a:pt x="817" y="42"/>
                  </a:lnTo>
                  <a:lnTo>
                    <a:pt x="802" y="54"/>
                  </a:lnTo>
                  <a:lnTo>
                    <a:pt x="787" y="67"/>
                  </a:lnTo>
                  <a:lnTo>
                    <a:pt x="773" y="81"/>
                  </a:lnTo>
                  <a:lnTo>
                    <a:pt x="761" y="97"/>
                  </a:lnTo>
                  <a:lnTo>
                    <a:pt x="752" y="112"/>
                  </a:lnTo>
                  <a:lnTo>
                    <a:pt x="745" y="130"/>
                  </a:lnTo>
                  <a:lnTo>
                    <a:pt x="739" y="147"/>
                  </a:lnTo>
                  <a:lnTo>
                    <a:pt x="734" y="166"/>
                  </a:lnTo>
                  <a:lnTo>
                    <a:pt x="734" y="184"/>
                  </a:lnTo>
                  <a:lnTo>
                    <a:pt x="734" y="184"/>
                  </a:lnTo>
                  <a:lnTo>
                    <a:pt x="734" y="200"/>
                  </a:lnTo>
                  <a:lnTo>
                    <a:pt x="737" y="215"/>
                  </a:lnTo>
                  <a:lnTo>
                    <a:pt x="742" y="230"/>
                  </a:lnTo>
                  <a:lnTo>
                    <a:pt x="746" y="242"/>
                  </a:lnTo>
                  <a:lnTo>
                    <a:pt x="752" y="254"/>
                  </a:lnTo>
                  <a:lnTo>
                    <a:pt x="760" y="265"/>
                  </a:lnTo>
                  <a:lnTo>
                    <a:pt x="766" y="275"/>
                  </a:lnTo>
                  <a:lnTo>
                    <a:pt x="775" y="283"/>
                  </a:lnTo>
                  <a:lnTo>
                    <a:pt x="788" y="296"/>
                  </a:lnTo>
                  <a:lnTo>
                    <a:pt x="802" y="307"/>
                  </a:lnTo>
                  <a:lnTo>
                    <a:pt x="814" y="314"/>
                  </a:lnTo>
                  <a:lnTo>
                    <a:pt x="814" y="314"/>
                  </a:lnTo>
                  <a:lnTo>
                    <a:pt x="824" y="319"/>
                  </a:lnTo>
                  <a:lnTo>
                    <a:pt x="833" y="326"/>
                  </a:lnTo>
                  <a:lnTo>
                    <a:pt x="840" y="332"/>
                  </a:lnTo>
                  <a:lnTo>
                    <a:pt x="846" y="338"/>
                  </a:lnTo>
                  <a:lnTo>
                    <a:pt x="851" y="345"/>
                  </a:lnTo>
                  <a:lnTo>
                    <a:pt x="854" y="351"/>
                  </a:lnTo>
                  <a:lnTo>
                    <a:pt x="855" y="359"/>
                  </a:lnTo>
                  <a:lnTo>
                    <a:pt x="855" y="365"/>
                  </a:lnTo>
                  <a:lnTo>
                    <a:pt x="854" y="371"/>
                  </a:lnTo>
                  <a:lnTo>
                    <a:pt x="851" y="377"/>
                  </a:lnTo>
                  <a:lnTo>
                    <a:pt x="846" y="381"/>
                  </a:lnTo>
                  <a:lnTo>
                    <a:pt x="840" y="386"/>
                  </a:lnTo>
                  <a:lnTo>
                    <a:pt x="833" y="390"/>
                  </a:lnTo>
                  <a:lnTo>
                    <a:pt x="824" y="393"/>
                  </a:lnTo>
                  <a:lnTo>
                    <a:pt x="814" y="395"/>
                  </a:lnTo>
                  <a:lnTo>
                    <a:pt x="802" y="395"/>
                  </a:lnTo>
                  <a:lnTo>
                    <a:pt x="0" y="395"/>
                  </a:lnTo>
                  <a:lnTo>
                    <a:pt x="0" y="1236"/>
                  </a:lnTo>
                  <a:lnTo>
                    <a:pt x="0" y="1236"/>
                  </a:lnTo>
                  <a:lnTo>
                    <a:pt x="8" y="1244"/>
                  </a:lnTo>
                  <a:lnTo>
                    <a:pt x="15" y="1248"/>
                  </a:lnTo>
                  <a:lnTo>
                    <a:pt x="24" y="1250"/>
                  </a:lnTo>
                  <a:lnTo>
                    <a:pt x="35" y="1247"/>
                  </a:lnTo>
                  <a:lnTo>
                    <a:pt x="45" y="1242"/>
                  </a:lnTo>
                  <a:lnTo>
                    <a:pt x="54" y="1235"/>
                  </a:lnTo>
                  <a:lnTo>
                    <a:pt x="63" y="1223"/>
                  </a:lnTo>
                  <a:lnTo>
                    <a:pt x="72" y="1208"/>
                  </a:lnTo>
                  <a:lnTo>
                    <a:pt x="72" y="1208"/>
                  </a:lnTo>
                  <a:lnTo>
                    <a:pt x="80" y="1196"/>
                  </a:lnTo>
                  <a:lnTo>
                    <a:pt x="89" y="1183"/>
                  </a:lnTo>
                  <a:lnTo>
                    <a:pt x="102" y="1168"/>
                  </a:lnTo>
                  <a:lnTo>
                    <a:pt x="111" y="1160"/>
                  </a:lnTo>
                  <a:lnTo>
                    <a:pt x="120" y="1153"/>
                  </a:lnTo>
                  <a:lnTo>
                    <a:pt x="130" y="1147"/>
                  </a:lnTo>
                  <a:lnTo>
                    <a:pt x="142" y="1141"/>
                  </a:lnTo>
                  <a:lnTo>
                    <a:pt x="156" y="1135"/>
                  </a:lnTo>
                  <a:lnTo>
                    <a:pt x="169" y="1132"/>
                  </a:lnTo>
                  <a:lnTo>
                    <a:pt x="184" y="1129"/>
                  </a:lnTo>
                  <a:lnTo>
                    <a:pt x="201" y="1127"/>
                  </a:lnTo>
                  <a:lnTo>
                    <a:pt x="201" y="1127"/>
                  </a:lnTo>
                  <a:lnTo>
                    <a:pt x="220" y="1129"/>
                  </a:lnTo>
                  <a:lnTo>
                    <a:pt x="238" y="1133"/>
                  </a:lnTo>
                  <a:lnTo>
                    <a:pt x="256" y="1138"/>
                  </a:lnTo>
                  <a:lnTo>
                    <a:pt x="272" y="1147"/>
                  </a:lnTo>
                  <a:lnTo>
                    <a:pt x="289" y="1156"/>
                  </a:lnTo>
                  <a:lnTo>
                    <a:pt x="304" y="1168"/>
                  </a:lnTo>
                  <a:lnTo>
                    <a:pt x="319" y="1181"/>
                  </a:lnTo>
                  <a:lnTo>
                    <a:pt x="331" y="1195"/>
                  </a:lnTo>
                  <a:lnTo>
                    <a:pt x="343" y="1211"/>
                  </a:lnTo>
                  <a:lnTo>
                    <a:pt x="353" y="1229"/>
                  </a:lnTo>
                  <a:lnTo>
                    <a:pt x="364" y="1248"/>
                  </a:lnTo>
                  <a:lnTo>
                    <a:pt x="371" y="1268"/>
                  </a:lnTo>
                  <a:lnTo>
                    <a:pt x="377" y="1289"/>
                  </a:lnTo>
                  <a:lnTo>
                    <a:pt x="382" y="1311"/>
                  </a:lnTo>
                  <a:lnTo>
                    <a:pt x="385" y="1334"/>
                  </a:lnTo>
                  <a:lnTo>
                    <a:pt x="386" y="1358"/>
                  </a:lnTo>
                  <a:lnTo>
                    <a:pt x="386" y="1358"/>
                  </a:lnTo>
                  <a:lnTo>
                    <a:pt x="385" y="1381"/>
                  </a:lnTo>
                  <a:lnTo>
                    <a:pt x="382" y="1404"/>
                  </a:lnTo>
                  <a:lnTo>
                    <a:pt x="377" y="1426"/>
                  </a:lnTo>
                  <a:lnTo>
                    <a:pt x="371" y="1447"/>
                  </a:lnTo>
                  <a:lnTo>
                    <a:pt x="364" y="1467"/>
                  </a:lnTo>
                  <a:lnTo>
                    <a:pt x="353" y="1486"/>
                  </a:lnTo>
                  <a:lnTo>
                    <a:pt x="343" y="1504"/>
                  </a:lnTo>
                  <a:lnTo>
                    <a:pt x="331" y="1519"/>
                  </a:lnTo>
                  <a:lnTo>
                    <a:pt x="319" y="1534"/>
                  </a:lnTo>
                  <a:lnTo>
                    <a:pt x="304" y="1547"/>
                  </a:lnTo>
                  <a:lnTo>
                    <a:pt x="289" y="1559"/>
                  </a:lnTo>
                  <a:lnTo>
                    <a:pt x="272" y="1568"/>
                  </a:lnTo>
                  <a:lnTo>
                    <a:pt x="256" y="1577"/>
                  </a:lnTo>
                  <a:lnTo>
                    <a:pt x="238" y="1582"/>
                  </a:lnTo>
                  <a:lnTo>
                    <a:pt x="220" y="1586"/>
                  </a:lnTo>
                  <a:lnTo>
                    <a:pt x="201" y="1586"/>
                  </a:lnTo>
                  <a:lnTo>
                    <a:pt x="201" y="1586"/>
                  </a:lnTo>
                  <a:lnTo>
                    <a:pt x="184" y="1586"/>
                  </a:lnTo>
                  <a:lnTo>
                    <a:pt x="169" y="1583"/>
                  </a:lnTo>
                  <a:lnTo>
                    <a:pt x="156" y="1579"/>
                  </a:lnTo>
                  <a:lnTo>
                    <a:pt x="142" y="1574"/>
                  </a:lnTo>
                  <a:lnTo>
                    <a:pt x="130" y="1568"/>
                  </a:lnTo>
                  <a:lnTo>
                    <a:pt x="120" y="1561"/>
                  </a:lnTo>
                  <a:lnTo>
                    <a:pt x="111" y="1555"/>
                  </a:lnTo>
                  <a:lnTo>
                    <a:pt x="102" y="1547"/>
                  </a:lnTo>
                  <a:lnTo>
                    <a:pt x="89" y="1532"/>
                  </a:lnTo>
                  <a:lnTo>
                    <a:pt x="80" y="1519"/>
                  </a:lnTo>
                  <a:lnTo>
                    <a:pt x="72" y="1507"/>
                  </a:lnTo>
                  <a:lnTo>
                    <a:pt x="72" y="1507"/>
                  </a:lnTo>
                  <a:lnTo>
                    <a:pt x="63" y="1492"/>
                  </a:lnTo>
                  <a:lnTo>
                    <a:pt x="54" y="1480"/>
                  </a:lnTo>
                  <a:lnTo>
                    <a:pt x="45" y="1473"/>
                  </a:lnTo>
                  <a:lnTo>
                    <a:pt x="35" y="1467"/>
                  </a:lnTo>
                  <a:lnTo>
                    <a:pt x="24" y="1465"/>
                  </a:lnTo>
                  <a:lnTo>
                    <a:pt x="15" y="1467"/>
                  </a:lnTo>
                  <a:lnTo>
                    <a:pt x="8" y="1471"/>
                  </a:lnTo>
                  <a:lnTo>
                    <a:pt x="0" y="1479"/>
                  </a:lnTo>
                  <a:lnTo>
                    <a:pt x="0" y="2374"/>
                  </a:lnTo>
                  <a:lnTo>
                    <a:pt x="1979" y="2374"/>
                  </a:lnTo>
                  <a:lnTo>
                    <a:pt x="1979" y="1519"/>
                  </a:lnTo>
                  <a:lnTo>
                    <a:pt x="1979" y="1519"/>
                  </a:lnTo>
                  <a:lnTo>
                    <a:pt x="1981" y="1507"/>
                  </a:lnTo>
                  <a:lnTo>
                    <a:pt x="1982" y="1497"/>
                  </a:lnTo>
                  <a:lnTo>
                    <a:pt x="1985" y="1488"/>
                  </a:lnTo>
                  <a:lnTo>
                    <a:pt x="1988" y="1482"/>
                  </a:lnTo>
                  <a:lnTo>
                    <a:pt x="1993" y="1476"/>
                  </a:lnTo>
                  <a:lnTo>
                    <a:pt x="1999" y="1471"/>
                  </a:lnTo>
                  <a:lnTo>
                    <a:pt x="2003" y="1468"/>
                  </a:lnTo>
                  <a:lnTo>
                    <a:pt x="2009" y="1467"/>
                  </a:lnTo>
                  <a:lnTo>
                    <a:pt x="2017" y="1467"/>
                  </a:lnTo>
                  <a:lnTo>
                    <a:pt x="2023" y="1467"/>
                  </a:lnTo>
                  <a:lnTo>
                    <a:pt x="2030" y="1470"/>
                  </a:lnTo>
                  <a:lnTo>
                    <a:pt x="2036" y="1474"/>
                  </a:lnTo>
                  <a:lnTo>
                    <a:pt x="2044" y="1480"/>
                  </a:lnTo>
                  <a:lnTo>
                    <a:pt x="2050" y="1488"/>
                  </a:lnTo>
                  <a:lnTo>
                    <a:pt x="2056" y="1497"/>
                  </a:lnTo>
                  <a:lnTo>
                    <a:pt x="2062" y="1507"/>
                  </a:lnTo>
                  <a:lnTo>
                    <a:pt x="2062" y="1507"/>
                  </a:lnTo>
                  <a:lnTo>
                    <a:pt x="2069" y="1519"/>
                  </a:lnTo>
                  <a:lnTo>
                    <a:pt x="2078" y="1532"/>
                  </a:lnTo>
                  <a:lnTo>
                    <a:pt x="2092" y="1547"/>
                  </a:lnTo>
                  <a:lnTo>
                    <a:pt x="2101" y="1555"/>
                  </a:lnTo>
                  <a:lnTo>
                    <a:pt x="2110" y="1562"/>
                  </a:lnTo>
                  <a:lnTo>
                    <a:pt x="2121" y="1568"/>
                  </a:lnTo>
                  <a:lnTo>
                    <a:pt x="2132" y="1574"/>
                  </a:lnTo>
                  <a:lnTo>
                    <a:pt x="2145" y="1580"/>
                  </a:lnTo>
                  <a:lnTo>
                    <a:pt x="2159" y="1583"/>
                  </a:lnTo>
                  <a:lnTo>
                    <a:pt x="2174" y="1586"/>
                  </a:lnTo>
                  <a:lnTo>
                    <a:pt x="2190" y="1588"/>
                  </a:lnTo>
                  <a:lnTo>
                    <a:pt x="2190" y="1588"/>
                  </a:lnTo>
                  <a:lnTo>
                    <a:pt x="2210" y="1586"/>
                  </a:lnTo>
                  <a:lnTo>
                    <a:pt x="2228" y="1583"/>
                  </a:lnTo>
                  <a:lnTo>
                    <a:pt x="2246" y="1577"/>
                  </a:lnTo>
                  <a:lnTo>
                    <a:pt x="2262" y="1570"/>
                  </a:lnTo>
                  <a:lnTo>
                    <a:pt x="2278" y="1559"/>
                  </a:lnTo>
                  <a:lnTo>
                    <a:pt x="2293" y="1547"/>
                  </a:lnTo>
                  <a:lnTo>
                    <a:pt x="2308" y="1535"/>
                  </a:lnTo>
                  <a:lnTo>
                    <a:pt x="2322" y="1520"/>
                  </a:lnTo>
                  <a:lnTo>
                    <a:pt x="2332" y="1504"/>
                  </a:lnTo>
                  <a:lnTo>
                    <a:pt x="2344" y="1486"/>
                  </a:lnTo>
                  <a:lnTo>
                    <a:pt x="2353" y="1467"/>
                  </a:lnTo>
                  <a:lnTo>
                    <a:pt x="2361" y="1447"/>
                  </a:lnTo>
                  <a:lnTo>
                    <a:pt x="2367" y="1426"/>
                  </a:lnTo>
                  <a:lnTo>
                    <a:pt x="2371" y="1404"/>
                  </a:lnTo>
                  <a:lnTo>
                    <a:pt x="2374" y="1381"/>
                  </a:lnTo>
                  <a:lnTo>
                    <a:pt x="2376" y="1358"/>
                  </a:lnTo>
                  <a:lnTo>
                    <a:pt x="2376" y="1358"/>
                  </a:lnTo>
                  <a:lnTo>
                    <a:pt x="2374" y="1335"/>
                  </a:lnTo>
                  <a:lnTo>
                    <a:pt x="2371" y="1311"/>
                  </a:lnTo>
                  <a:lnTo>
                    <a:pt x="2367" y="1290"/>
                  </a:lnTo>
                  <a:lnTo>
                    <a:pt x="2361" y="1269"/>
                  </a:lnTo>
                  <a:lnTo>
                    <a:pt x="2353" y="1248"/>
                  </a:lnTo>
                  <a:lnTo>
                    <a:pt x="2344" y="1229"/>
                  </a:lnTo>
                  <a:lnTo>
                    <a:pt x="2332" y="1213"/>
                  </a:lnTo>
                  <a:lnTo>
                    <a:pt x="2322" y="1196"/>
                  </a:lnTo>
                  <a:lnTo>
                    <a:pt x="2308" y="1181"/>
                  </a:lnTo>
                  <a:lnTo>
                    <a:pt x="2293" y="1168"/>
                  </a:lnTo>
                  <a:lnTo>
                    <a:pt x="2278" y="1156"/>
                  </a:lnTo>
                  <a:lnTo>
                    <a:pt x="2262" y="1147"/>
                  </a:lnTo>
                  <a:lnTo>
                    <a:pt x="2246" y="1139"/>
                  </a:lnTo>
                  <a:lnTo>
                    <a:pt x="2228" y="1133"/>
                  </a:lnTo>
                  <a:lnTo>
                    <a:pt x="2210" y="1130"/>
                  </a:lnTo>
                  <a:lnTo>
                    <a:pt x="2190" y="1129"/>
                  </a:lnTo>
                  <a:lnTo>
                    <a:pt x="2190" y="1129"/>
                  </a:lnTo>
                  <a:close/>
                </a:path>
              </a:pathLst>
            </a:custGeom>
            <a:solidFill>
              <a:schemeClr val="bg1">
                <a:lumMod val="75000"/>
              </a:schemeClr>
            </a:solidFill>
            <a:ln w="28575">
              <a:solidFill>
                <a:schemeClr val="bg1"/>
              </a:solidFill>
              <a:prstDash val="solid"/>
              <a:round/>
              <a:headEnd/>
              <a:tailEnd/>
            </a:ln>
          </p:spPr>
          <p:txBody>
            <a:bodyPr lIns="0" rIns="228600" bIns="36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prstClr val="white"/>
                </a:solidFill>
                <a:effectLst/>
                <a:uLnTx/>
                <a:uFillTx/>
                <a:latin typeface="Precisely"/>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1" i="0" u="none" strike="noStrike" kern="0" cap="none" spc="0" normalizeH="0" baseline="0" noProof="0">
                <a:ln>
                  <a:noFill/>
                </a:ln>
                <a:solidFill>
                  <a:prstClr val="white">
                    <a:lumMod val="85000"/>
                  </a:prstClr>
                </a:solidFill>
                <a:effectLst/>
                <a:uLnTx/>
                <a:uFillTx/>
                <a:latin typeface="Precisely"/>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white"/>
                  </a:solidFill>
                  <a:effectLst/>
                  <a:uLnTx/>
                  <a:uFillTx/>
                  <a:latin typeface="Precisely"/>
                  <a:ea typeface="+mn-ea"/>
                  <a:cs typeface="Calibri" panose="020F0502020204030204" pitchFamily="34" charset="0"/>
                </a:rPr>
                <a:t>MATERIAL STATUS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white"/>
                  </a:solidFill>
                  <a:effectLst/>
                  <a:uLnTx/>
                  <a:uFillTx/>
                  <a:latin typeface="Precisely"/>
                  <a:ea typeface="+mn-ea"/>
                  <a:cs typeface="Calibri" panose="020F0502020204030204" pitchFamily="34" charset="0"/>
                </a:rPr>
                <a:t>UPDATE</a:t>
              </a:r>
            </a:p>
          </p:txBody>
        </p:sp>
        <p:sp>
          <p:nvSpPr>
            <p:cNvPr id="46" name="Freeform 8">
              <a:extLst>
                <a:ext uri="{FF2B5EF4-FFF2-40B4-BE49-F238E27FC236}">
                  <a16:creationId xmlns:a16="http://schemas.microsoft.com/office/drawing/2014/main" id="{F091705C-0B76-40C5-A976-1C5CD572D668}"/>
                </a:ext>
              </a:extLst>
            </p:cNvPr>
            <p:cNvSpPr>
              <a:spLocks/>
            </p:cNvSpPr>
            <p:nvPr/>
          </p:nvSpPr>
          <p:spPr bwMode="auto">
            <a:xfrm>
              <a:off x="6285578" y="1512707"/>
              <a:ext cx="1885950" cy="1882775"/>
            </a:xfrm>
            <a:custGeom>
              <a:avLst/>
              <a:gdLst>
                <a:gd name="T0" fmla="*/ 2222 w 2377"/>
                <a:gd name="T1" fmla="*/ 795 h 2371"/>
                <a:gd name="T2" fmla="*/ 2275 w 2377"/>
                <a:gd name="T3" fmla="*/ 827 h 2371"/>
                <a:gd name="T4" fmla="*/ 2314 w 2377"/>
                <a:gd name="T5" fmla="*/ 882 h 2371"/>
                <a:gd name="T6" fmla="*/ 2362 w 2377"/>
                <a:gd name="T7" fmla="*/ 907 h 2371"/>
                <a:gd name="T8" fmla="*/ 395 w 2377"/>
                <a:gd name="T9" fmla="*/ 855 h 2371"/>
                <a:gd name="T10" fmla="*/ 386 w 2377"/>
                <a:gd name="T11" fmla="*/ 892 h 2371"/>
                <a:gd name="T12" fmla="*/ 358 w 2377"/>
                <a:gd name="T13" fmla="*/ 907 h 2371"/>
                <a:gd name="T14" fmla="*/ 325 w 2377"/>
                <a:gd name="T15" fmla="*/ 886 h 2371"/>
                <a:gd name="T16" fmla="*/ 296 w 2377"/>
                <a:gd name="T17" fmla="*/ 842 h 2371"/>
                <a:gd name="T18" fmla="*/ 242 w 2377"/>
                <a:gd name="T19" fmla="*/ 800 h 2371"/>
                <a:gd name="T20" fmla="*/ 184 w 2377"/>
                <a:gd name="T21" fmla="*/ 786 h 2371"/>
                <a:gd name="T22" fmla="*/ 96 w 2377"/>
                <a:gd name="T23" fmla="*/ 815 h 2371"/>
                <a:gd name="T24" fmla="*/ 32 w 2377"/>
                <a:gd name="T25" fmla="*/ 888 h 2371"/>
                <a:gd name="T26" fmla="*/ 0 w 2377"/>
                <a:gd name="T27" fmla="*/ 993 h 2371"/>
                <a:gd name="T28" fmla="*/ 8 w 2377"/>
                <a:gd name="T29" fmla="*/ 1084 h 2371"/>
                <a:gd name="T30" fmla="*/ 54 w 2377"/>
                <a:gd name="T31" fmla="*/ 1178 h 2371"/>
                <a:gd name="T32" fmla="*/ 129 w 2377"/>
                <a:gd name="T33" fmla="*/ 1235 h 2371"/>
                <a:gd name="T34" fmla="*/ 201 w 2377"/>
                <a:gd name="T35" fmla="*/ 1245 h 2371"/>
                <a:gd name="T36" fmla="*/ 265 w 2377"/>
                <a:gd name="T37" fmla="*/ 1220 h 2371"/>
                <a:gd name="T38" fmla="*/ 313 w 2377"/>
                <a:gd name="T39" fmla="*/ 1164 h 2371"/>
                <a:gd name="T40" fmla="*/ 338 w 2377"/>
                <a:gd name="T41" fmla="*/ 1133 h 2371"/>
                <a:gd name="T42" fmla="*/ 371 w 2377"/>
                <a:gd name="T43" fmla="*/ 1126 h 2371"/>
                <a:gd name="T44" fmla="*/ 392 w 2377"/>
                <a:gd name="T45" fmla="*/ 1155 h 2371"/>
                <a:gd name="T46" fmla="*/ 1256 w 2377"/>
                <a:gd name="T47" fmla="*/ 1976 h 2371"/>
                <a:gd name="T48" fmla="*/ 1298 w 2377"/>
                <a:gd name="T49" fmla="*/ 1990 h 2371"/>
                <a:gd name="T50" fmla="*/ 1305 w 2377"/>
                <a:gd name="T51" fmla="*/ 2020 h 2371"/>
                <a:gd name="T52" fmla="*/ 1275 w 2377"/>
                <a:gd name="T53" fmla="*/ 2052 h 2371"/>
                <a:gd name="T54" fmla="*/ 1225 w 2377"/>
                <a:gd name="T55" fmla="*/ 2088 h 2371"/>
                <a:gd name="T56" fmla="*/ 1193 w 2377"/>
                <a:gd name="T57" fmla="*/ 2141 h 2371"/>
                <a:gd name="T58" fmla="*/ 1186 w 2377"/>
                <a:gd name="T59" fmla="*/ 2206 h 2371"/>
                <a:gd name="T60" fmla="*/ 1225 w 2377"/>
                <a:gd name="T61" fmla="*/ 2290 h 2371"/>
                <a:gd name="T62" fmla="*/ 1305 w 2377"/>
                <a:gd name="T63" fmla="*/ 2348 h 2371"/>
                <a:gd name="T64" fmla="*/ 1414 w 2377"/>
                <a:gd name="T65" fmla="*/ 2371 h 2371"/>
                <a:gd name="T66" fmla="*/ 1504 w 2377"/>
                <a:gd name="T67" fmla="*/ 2357 h 2371"/>
                <a:gd name="T68" fmla="*/ 1591 w 2377"/>
                <a:gd name="T69" fmla="*/ 2304 h 2371"/>
                <a:gd name="T70" fmla="*/ 1639 w 2377"/>
                <a:gd name="T71" fmla="*/ 2224 h 2371"/>
                <a:gd name="T72" fmla="*/ 1640 w 2377"/>
                <a:gd name="T73" fmla="*/ 2156 h 2371"/>
                <a:gd name="T74" fmla="*/ 1612 w 2377"/>
                <a:gd name="T75" fmla="*/ 2097 h 2371"/>
                <a:gd name="T76" fmla="*/ 1564 w 2377"/>
                <a:gd name="T77" fmla="*/ 2057 h 2371"/>
                <a:gd name="T78" fmla="*/ 1526 w 2377"/>
                <a:gd name="T79" fmla="*/ 2026 h 2371"/>
                <a:gd name="T80" fmla="*/ 1526 w 2377"/>
                <a:gd name="T81" fmla="*/ 1994 h 2371"/>
                <a:gd name="T82" fmla="*/ 1564 w 2377"/>
                <a:gd name="T83" fmla="*/ 1976 h 2371"/>
                <a:gd name="T84" fmla="*/ 2370 w 2377"/>
                <a:gd name="T85" fmla="*/ 1130 h 2371"/>
                <a:gd name="T86" fmla="*/ 2323 w 2377"/>
                <a:gd name="T87" fmla="*/ 1139 h 2371"/>
                <a:gd name="T88" fmla="*/ 2289 w 2377"/>
                <a:gd name="T89" fmla="*/ 1191 h 2371"/>
                <a:gd name="T90" fmla="*/ 2235 w 2377"/>
                <a:gd name="T91" fmla="*/ 1233 h 2371"/>
                <a:gd name="T92" fmla="*/ 2177 w 2377"/>
                <a:gd name="T93" fmla="*/ 1245 h 2371"/>
                <a:gd name="T94" fmla="*/ 2089 w 2377"/>
                <a:gd name="T95" fmla="*/ 1218 h 2371"/>
                <a:gd name="T96" fmla="*/ 2024 w 2377"/>
                <a:gd name="T97" fmla="*/ 1145 h 2371"/>
                <a:gd name="T98" fmla="*/ 1993 w 2377"/>
                <a:gd name="T99" fmla="*/ 1040 h 2371"/>
                <a:gd name="T100" fmla="*/ 2000 w 2377"/>
                <a:gd name="T101" fmla="*/ 948 h 2371"/>
                <a:gd name="T102" fmla="*/ 2047 w 2377"/>
                <a:gd name="T103" fmla="*/ 855 h 2371"/>
                <a:gd name="T104" fmla="*/ 2121 w 2377"/>
                <a:gd name="T105" fmla="*/ 797 h 2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77" h="2371">
                  <a:moveTo>
                    <a:pt x="2177" y="788"/>
                  </a:moveTo>
                  <a:lnTo>
                    <a:pt x="2177" y="788"/>
                  </a:lnTo>
                  <a:lnTo>
                    <a:pt x="2193" y="788"/>
                  </a:lnTo>
                  <a:lnTo>
                    <a:pt x="2208" y="791"/>
                  </a:lnTo>
                  <a:lnTo>
                    <a:pt x="2222" y="795"/>
                  </a:lnTo>
                  <a:lnTo>
                    <a:pt x="2235" y="800"/>
                  </a:lnTo>
                  <a:lnTo>
                    <a:pt x="2247" y="806"/>
                  </a:lnTo>
                  <a:lnTo>
                    <a:pt x="2257" y="813"/>
                  </a:lnTo>
                  <a:lnTo>
                    <a:pt x="2266" y="819"/>
                  </a:lnTo>
                  <a:lnTo>
                    <a:pt x="2275" y="827"/>
                  </a:lnTo>
                  <a:lnTo>
                    <a:pt x="2289" y="842"/>
                  </a:lnTo>
                  <a:lnTo>
                    <a:pt x="2298" y="855"/>
                  </a:lnTo>
                  <a:lnTo>
                    <a:pt x="2305" y="867"/>
                  </a:lnTo>
                  <a:lnTo>
                    <a:pt x="2305" y="867"/>
                  </a:lnTo>
                  <a:lnTo>
                    <a:pt x="2314" y="882"/>
                  </a:lnTo>
                  <a:lnTo>
                    <a:pt x="2323" y="894"/>
                  </a:lnTo>
                  <a:lnTo>
                    <a:pt x="2334" y="901"/>
                  </a:lnTo>
                  <a:lnTo>
                    <a:pt x="2343" y="907"/>
                  </a:lnTo>
                  <a:lnTo>
                    <a:pt x="2353" y="909"/>
                  </a:lnTo>
                  <a:lnTo>
                    <a:pt x="2362" y="907"/>
                  </a:lnTo>
                  <a:lnTo>
                    <a:pt x="2370" y="903"/>
                  </a:lnTo>
                  <a:lnTo>
                    <a:pt x="2377" y="895"/>
                  </a:lnTo>
                  <a:lnTo>
                    <a:pt x="2377" y="0"/>
                  </a:lnTo>
                  <a:lnTo>
                    <a:pt x="395" y="0"/>
                  </a:lnTo>
                  <a:lnTo>
                    <a:pt x="395" y="855"/>
                  </a:lnTo>
                  <a:lnTo>
                    <a:pt x="395" y="855"/>
                  </a:lnTo>
                  <a:lnTo>
                    <a:pt x="393" y="867"/>
                  </a:lnTo>
                  <a:lnTo>
                    <a:pt x="392" y="877"/>
                  </a:lnTo>
                  <a:lnTo>
                    <a:pt x="389" y="886"/>
                  </a:lnTo>
                  <a:lnTo>
                    <a:pt x="386" y="892"/>
                  </a:lnTo>
                  <a:lnTo>
                    <a:pt x="382" y="898"/>
                  </a:lnTo>
                  <a:lnTo>
                    <a:pt x="377" y="903"/>
                  </a:lnTo>
                  <a:lnTo>
                    <a:pt x="371" y="906"/>
                  </a:lnTo>
                  <a:lnTo>
                    <a:pt x="365" y="907"/>
                  </a:lnTo>
                  <a:lnTo>
                    <a:pt x="358" y="907"/>
                  </a:lnTo>
                  <a:lnTo>
                    <a:pt x="352" y="907"/>
                  </a:lnTo>
                  <a:lnTo>
                    <a:pt x="344" y="904"/>
                  </a:lnTo>
                  <a:lnTo>
                    <a:pt x="338" y="900"/>
                  </a:lnTo>
                  <a:lnTo>
                    <a:pt x="331" y="894"/>
                  </a:lnTo>
                  <a:lnTo>
                    <a:pt x="325" y="886"/>
                  </a:lnTo>
                  <a:lnTo>
                    <a:pt x="319" y="877"/>
                  </a:lnTo>
                  <a:lnTo>
                    <a:pt x="313" y="867"/>
                  </a:lnTo>
                  <a:lnTo>
                    <a:pt x="313" y="867"/>
                  </a:lnTo>
                  <a:lnTo>
                    <a:pt x="305" y="855"/>
                  </a:lnTo>
                  <a:lnTo>
                    <a:pt x="296" y="842"/>
                  </a:lnTo>
                  <a:lnTo>
                    <a:pt x="283" y="827"/>
                  </a:lnTo>
                  <a:lnTo>
                    <a:pt x="274" y="819"/>
                  </a:lnTo>
                  <a:lnTo>
                    <a:pt x="265" y="812"/>
                  </a:lnTo>
                  <a:lnTo>
                    <a:pt x="254" y="806"/>
                  </a:lnTo>
                  <a:lnTo>
                    <a:pt x="242" y="800"/>
                  </a:lnTo>
                  <a:lnTo>
                    <a:pt x="229" y="794"/>
                  </a:lnTo>
                  <a:lnTo>
                    <a:pt x="216" y="791"/>
                  </a:lnTo>
                  <a:lnTo>
                    <a:pt x="201" y="788"/>
                  </a:lnTo>
                  <a:lnTo>
                    <a:pt x="184" y="786"/>
                  </a:lnTo>
                  <a:lnTo>
                    <a:pt x="184" y="786"/>
                  </a:lnTo>
                  <a:lnTo>
                    <a:pt x="165" y="788"/>
                  </a:lnTo>
                  <a:lnTo>
                    <a:pt x="147" y="791"/>
                  </a:lnTo>
                  <a:lnTo>
                    <a:pt x="129" y="797"/>
                  </a:lnTo>
                  <a:lnTo>
                    <a:pt x="112" y="804"/>
                  </a:lnTo>
                  <a:lnTo>
                    <a:pt x="96" y="815"/>
                  </a:lnTo>
                  <a:lnTo>
                    <a:pt x="81" y="825"/>
                  </a:lnTo>
                  <a:lnTo>
                    <a:pt x="66" y="839"/>
                  </a:lnTo>
                  <a:lnTo>
                    <a:pt x="54" y="854"/>
                  </a:lnTo>
                  <a:lnTo>
                    <a:pt x="42" y="870"/>
                  </a:lnTo>
                  <a:lnTo>
                    <a:pt x="32" y="888"/>
                  </a:lnTo>
                  <a:lnTo>
                    <a:pt x="21" y="907"/>
                  </a:lnTo>
                  <a:lnTo>
                    <a:pt x="14" y="927"/>
                  </a:lnTo>
                  <a:lnTo>
                    <a:pt x="8" y="948"/>
                  </a:lnTo>
                  <a:lnTo>
                    <a:pt x="3" y="970"/>
                  </a:lnTo>
                  <a:lnTo>
                    <a:pt x="0" y="993"/>
                  </a:lnTo>
                  <a:lnTo>
                    <a:pt x="0" y="1016"/>
                  </a:lnTo>
                  <a:lnTo>
                    <a:pt x="0" y="1016"/>
                  </a:lnTo>
                  <a:lnTo>
                    <a:pt x="0" y="1039"/>
                  </a:lnTo>
                  <a:lnTo>
                    <a:pt x="3" y="1063"/>
                  </a:lnTo>
                  <a:lnTo>
                    <a:pt x="8" y="1084"/>
                  </a:lnTo>
                  <a:lnTo>
                    <a:pt x="14" y="1105"/>
                  </a:lnTo>
                  <a:lnTo>
                    <a:pt x="21" y="1126"/>
                  </a:lnTo>
                  <a:lnTo>
                    <a:pt x="32" y="1145"/>
                  </a:lnTo>
                  <a:lnTo>
                    <a:pt x="42" y="1161"/>
                  </a:lnTo>
                  <a:lnTo>
                    <a:pt x="54" y="1178"/>
                  </a:lnTo>
                  <a:lnTo>
                    <a:pt x="66" y="1193"/>
                  </a:lnTo>
                  <a:lnTo>
                    <a:pt x="81" y="1206"/>
                  </a:lnTo>
                  <a:lnTo>
                    <a:pt x="96" y="1218"/>
                  </a:lnTo>
                  <a:lnTo>
                    <a:pt x="112" y="1227"/>
                  </a:lnTo>
                  <a:lnTo>
                    <a:pt x="129" y="1235"/>
                  </a:lnTo>
                  <a:lnTo>
                    <a:pt x="147" y="1241"/>
                  </a:lnTo>
                  <a:lnTo>
                    <a:pt x="165" y="1244"/>
                  </a:lnTo>
                  <a:lnTo>
                    <a:pt x="184" y="1245"/>
                  </a:lnTo>
                  <a:lnTo>
                    <a:pt x="184" y="1245"/>
                  </a:lnTo>
                  <a:lnTo>
                    <a:pt x="201" y="1245"/>
                  </a:lnTo>
                  <a:lnTo>
                    <a:pt x="216" y="1242"/>
                  </a:lnTo>
                  <a:lnTo>
                    <a:pt x="229" y="1238"/>
                  </a:lnTo>
                  <a:lnTo>
                    <a:pt x="242" y="1233"/>
                  </a:lnTo>
                  <a:lnTo>
                    <a:pt x="254" y="1227"/>
                  </a:lnTo>
                  <a:lnTo>
                    <a:pt x="265" y="1220"/>
                  </a:lnTo>
                  <a:lnTo>
                    <a:pt x="274" y="1212"/>
                  </a:lnTo>
                  <a:lnTo>
                    <a:pt x="283" y="1205"/>
                  </a:lnTo>
                  <a:lnTo>
                    <a:pt x="296" y="1190"/>
                  </a:lnTo>
                  <a:lnTo>
                    <a:pt x="305" y="1178"/>
                  </a:lnTo>
                  <a:lnTo>
                    <a:pt x="313" y="1164"/>
                  </a:lnTo>
                  <a:lnTo>
                    <a:pt x="313" y="1164"/>
                  </a:lnTo>
                  <a:lnTo>
                    <a:pt x="319" y="1155"/>
                  </a:lnTo>
                  <a:lnTo>
                    <a:pt x="325" y="1147"/>
                  </a:lnTo>
                  <a:lnTo>
                    <a:pt x="331" y="1139"/>
                  </a:lnTo>
                  <a:lnTo>
                    <a:pt x="338" y="1133"/>
                  </a:lnTo>
                  <a:lnTo>
                    <a:pt x="344" y="1129"/>
                  </a:lnTo>
                  <a:lnTo>
                    <a:pt x="352" y="1126"/>
                  </a:lnTo>
                  <a:lnTo>
                    <a:pt x="358" y="1124"/>
                  </a:lnTo>
                  <a:lnTo>
                    <a:pt x="365" y="1124"/>
                  </a:lnTo>
                  <a:lnTo>
                    <a:pt x="371" y="1126"/>
                  </a:lnTo>
                  <a:lnTo>
                    <a:pt x="377" y="1129"/>
                  </a:lnTo>
                  <a:lnTo>
                    <a:pt x="382" y="1133"/>
                  </a:lnTo>
                  <a:lnTo>
                    <a:pt x="386" y="1139"/>
                  </a:lnTo>
                  <a:lnTo>
                    <a:pt x="389" y="1147"/>
                  </a:lnTo>
                  <a:lnTo>
                    <a:pt x="392" y="1155"/>
                  </a:lnTo>
                  <a:lnTo>
                    <a:pt x="393" y="1166"/>
                  </a:lnTo>
                  <a:lnTo>
                    <a:pt x="395" y="1176"/>
                  </a:lnTo>
                  <a:lnTo>
                    <a:pt x="395" y="1979"/>
                  </a:lnTo>
                  <a:lnTo>
                    <a:pt x="1256" y="1976"/>
                  </a:lnTo>
                  <a:lnTo>
                    <a:pt x="1256" y="1976"/>
                  </a:lnTo>
                  <a:lnTo>
                    <a:pt x="1266" y="1978"/>
                  </a:lnTo>
                  <a:lnTo>
                    <a:pt x="1277" y="1979"/>
                  </a:lnTo>
                  <a:lnTo>
                    <a:pt x="1286" y="1982"/>
                  </a:lnTo>
                  <a:lnTo>
                    <a:pt x="1292" y="1985"/>
                  </a:lnTo>
                  <a:lnTo>
                    <a:pt x="1298" y="1990"/>
                  </a:lnTo>
                  <a:lnTo>
                    <a:pt x="1302" y="1996"/>
                  </a:lnTo>
                  <a:lnTo>
                    <a:pt x="1305" y="2000"/>
                  </a:lnTo>
                  <a:lnTo>
                    <a:pt x="1307" y="2006"/>
                  </a:lnTo>
                  <a:lnTo>
                    <a:pt x="1307" y="2014"/>
                  </a:lnTo>
                  <a:lnTo>
                    <a:pt x="1305" y="2020"/>
                  </a:lnTo>
                  <a:lnTo>
                    <a:pt x="1302" y="2027"/>
                  </a:lnTo>
                  <a:lnTo>
                    <a:pt x="1298" y="2033"/>
                  </a:lnTo>
                  <a:lnTo>
                    <a:pt x="1292" y="2040"/>
                  </a:lnTo>
                  <a:lnTo>
                    <a:pt x="1284" y="2046"/>
                  </a:lnTo>
                  <a:lnTo>
                    <a:pt x="1275" y="2052"/>
                  </a:lnTo>
                  <a:lnTo>
                    <a:pt x="1265" y="2057"/>
                  </a:lnTo>
                  <a:lnTo>
                    <a:pt x="1265" y="2057"/>
                  </a:lnTo>
                  <a:lnTo>
                    <a:pt x="1253" y="2064"/>
                  </a:lnTo>
                  <a:lnTo>
                    <a:pt x="1239" y="2075"/>
                  </a:lnTo>
                  <a:lnTo>
                    <a:pt x="1225" y="2088"/>
                  </a:lnTo>
                  <a:lnTo>
                    <a:pt x="1217" y="2097"/>
                  </a:lnTo>
                  <a:lnTo>
                    <a:pt x="1211" y="2106"/>
                  </a:lnTo>
                  <a:lnTo>
                    <a:pt x="1204" y="2117"/>
                  </a:lnTo>
                  <a:lnTo>
                    <a:pt x="1198" y="2129"/>
                  </a:lnTo>
                  <a:lnTo>
                    <a:pt x="1193" y="2141"/>
                  </a:lnTo>
                  <a:lnTo>
                    <a:pt x="1189" y="2156"/>
                  </a:lnTo>
                  <a:lnTo>
                    <a:pt x="1186" y="2171"/>
                  </a:lnTo>
                  <a:lnTo>
                    <a:pt x="1186" y="2187"/>
                  </a:lnTo>
                  <a:lnTo>
                    <a:pt x="1186" y="2187"/>
                  </a:lnTo>
                  <a:lnTo>
                    <a:pt x="1186" y="2206"/>
                  </a:lnTo>
                  <a:lnTo>
                    <a:pt x="1190" y="2224"/>
                  </a:lnTo>
                  <a:lnTo>
                    <a:pt x="1196" y="2242"/>
                  </a:lnTo>
                  <a:lnTo>
                    <a:pt x="1204" y="2259"/>
                  </a:lnTo>
                  <a:lnTo>
                    <a:pt x="1213" y="2275"/>
                  </a:lnTo>
                  <a:lnTo>
                    <a:pt x="1225" y="2290"/>
                  </a:lnTo>
                  <a:lnTo>
                    <a:pt x="1238" y="2304"/>
                  </a:lnTo>
                  <a:lnTo>
                    <a:pt x="1253" y="2317"/>
                  </a:lnTo>
                  <a:lnTo>
                    <a:pt x="1268" y="2329"/>
                  </a:lnTo>
                  <a:lnTo>
                    <a:pt x="1286" y="2339"/>
                  </a:lnTo>
                  <a:lnTo>
                    <a:pt x="1305" y="2348"/>
                  </a:lnTo>
                  <a:lnTo>
                    <a:pt x="1325" y="2357"/>
                  </a:lnTo>
                  <a:lnTo>
                    <a:pt x="1346" y="2363"/>
                  </a:lnTo>
                  <a:lnTo>
                    <a:pt x="1368" y="2368"/>
                  </a:lnTo>
                  <a:lnTo>
                    <a:pt x="1390" y="2371"/>
                  </a:lnTo>
                  <a:lnTo>
                    <a:pt x="1414" y="2371"/>
                  </a:lnTo>
                  <a:lnTo>
                    <a:pt x="1414" y="2371"/>
                  </a:lnTo>
                  <a:lnTo>
                    <a:pt x="1438" y="2371"/>
                  </a:lnTo>
                  <a:lnTo>
                    <a:pt x="1461" y="2368"/>
                  </a:lnTo>
                  <a:lnTo>
                    <a:pt x="1483" y="2363"/>
                  </a:lnTo>
                  <a:lnTo>
                    <a:pt x="1504" y="2357"/>
                  </a:lnTo>
                  <a:lnTo>
                    <a:pt x="1523" y="2348"/>
                  </a:lnTo>
                  <a:lnTo>
                    <a:pt x="1543" y="2339"/>
                  </a:lnTo>
                  <a:lnTo>
                    <a:pt x="1561" y="2329"/>
                  </a:lnTo>
                  <a:lnTo>
                    <a:pt x="1577" y="2317"/>
                  </a:lnTo>
                  <a:lnTo>
                    <a:pt x="1591" y="2304"/>
                  </a:lnTo>
                  <a:lnTo>
                    <a:pt x="1604" y="2290"/>
                  </a:lnTo>
                  <a:lnTo>
                    <a:pt x="1616" y="2275"/>
                  </a:lnTo>
                  <a:lnTo>
                    <a:pt x="1625" y="2259"/>
                  </a:lnTo>
                  <a:lnTo>
                    <a:pt x="1634" y="2242"/>
                  </a:lnTo>
                  <a:lnTo>
                    <a:pt x="1639" y="2224"/>
                  </a:lnTo>
                  <a:lnTo>
                    <a:pt x="1643" y="2206"/>
                  </a:lnTo>
                  <a:lnTo>
                    <a:pt x="1645" y="2187"/>
                  </a:lnTo>
                  <a:lnTo>
                    <a:pt x="1645" y="2187"/>
                  </a:lnTo>
                  <a:lnTo>
                    <a:pt x="1643" y="2171"/>
                  </a:lnTo>
                  <a:lnTo>
                    <a:pt x="1640" y="2156"/>
                  </a:lnTo>
                  <a:lnTo>
                    <a:pt x="1637" y="2141"/>
                  </a:lnTo>
                  <a:lnTo>
                    <a:pt x="1631" y="2129"/>
                  </a:lnTo>
                  <a:lnTo>
                    <a:pt x="1625" y="2117"/>
                  </a:lnTo>
                  <a:lnTo>
                    <a:pt x="1619" y="2106"/>
                  </a:lnTo>
                  <a:lnTo>
                    <a:pt x="1612" y="2097"/>
                  </a:lnTo>
                  <a:lnTo>
                    <a:pt x="1604" y="2088"/>
                  </a:lnTo>
                  <a:lnTo>
                    <a:pt x="1589" y="2075"/>
                  </a:lnTo>
                  <a:lnTo>
                    <a:pt x="1576" y="2064"/>
                  </a:lnTo>
                  <a:lnTo>
                    <a:pt x="1564" y="2057"/>
                  </a:lnTo>
                  <a:lnTo>
                    <a:pt x="1564" y="2057"/>
                  </a:lnTo>
                  <a:lnTo>
                    <a:pt x="1553" y="2052"/>
                  </a:lnTo>
                  <a:lnTo>
                    <a:pt x="1544" y="2046"/>
                  </a:lnTo>
                  <a:lnTo>
                    <a:pt x="1537" y="2039"/>
                  </a:lnTo>
                  <a:lnTo>
                    <a:pt x="1531" y="2033"/>
                  </a:lnTo>
                  <a:lnTo>
                    <a:pt x="1526" y="2026"/>
                  </a:lnTo>
                  <a:lnTo>
                    <a:pt x="1523" y="2020"/>
                  </a:lnTo>
                  <a:lnTo>
                    <a:pt x="1522" y="2012"/>
                  </a:lnTo>
                  <a:lnTo>
                    <a:pt x="1522" y="2006"/>
                  </a:lnTo>
                  <a:lnTo>
                    <a:pt x="1523" y="2000"/>
                  </a:lnTo>
                  <a:lnTo>
                    <a:pt x="1526" y="1994"/>
                  </a:lnTo>
                  <a:lnTo>
                    <a:pt x="1531" y="1990"/>
                  </a:lnTo>
                  <a:lnTo>
                    <a:pt x="1537" y="1985"/>
                  </a:lnTo>
                  <a:lnTo>
                    <a:pt x="1544" y="1981"/>
                  </a:lnTo>
                  <a:lnTo>
                    <a:pt x="1553" y="1978"/>
                  </a:lnTo>
                  <a:lnTo>
                    <a:pt x="1564" y="1976"/>
                  </a:lnTo>
                  <a:lnTo>
                    <a:pt x="1576" y="1976"/>
                  </a:lnTo>
                  <a:lnTo>
                    <a:pt x="2377" y="1976"/>
                  </a:lnTo>
                  <a:lnTo>
                    <a:pt x="2377" y="1138"/>
                  </a:lnTo>
                  <a:lnTo>
                    <a:pt x="2377" y="1138"/>
                  </a:lnTo>
                  <a:lnTo>
                    <a:pt x="2370" y="1130"/>
                  </a:lnTo>
                  <a:lnTo>
                    <a:pt x="2362" y="1126"/>
                  </a:lnTo>
                  <a:lnTo>
                    <a:pt x="2353" y="1124"/>
                  </a:lnTo>
                  <a:lnTo>
                    <a:pt x="2343" y="1127"/>
                  </a:lnTo>
                  <a:lnTo>
                    <a:pt x="2334" y="1132"/>
                  </a:lnTo>
                  <a:lnTo>
                    <a:pt x="2323" y="1139"/>
                  </a:lnTo>
                  <a:lnTo>
                    <a:pt x="2314" y="1151"/>
                  </a:lnTo>
                  <a:lnTo>
                    <a:pt x="2305" y="1166"/>
                  </a:lnTo>
                  <a:lnTo>
                    <a:pt x="2305" y="1166"/>
                  </a:lnTo>
                  <a:lnTo>
                    <a:pt x="2298" y="1178"/>
                  </a:lnTo>
                  <a:lnTo>
                    <a:pt x="2289" y="1191"/>
                  </a:lnTo>
                  <a:lnTo>
                    <a:pt x="2275" y="1206"/>
                  </a:lnTo>
                  <a:lnTo>
                    <a:pt x="2266" y="1214"/>
                  </a:lnTo>
                  <a:lnTo>
                    <a:pt x="2257" y="1220"/>
                  </a:lnTo>
                  <a:lnTo>
                    <a:pt x="2247" y="1227"/>
                  </a:lnTo>
                  <a:lnTo>
                    <a:pt x="2235" y="1233"/>
                  </a:lnTo>
                  <a:lnTo>
                    <a:pt x="2222" y="1239"/>
                  </a:lnTo>
                  <a:lnTo>
                    <a:pt x="2208" y="1242"/>
                  </a:lnTo>
                  <a:lnTo>
                    <a:pt x="2193" y="1245"/>
                  </a:lnTo>
                  <a:lnTo>
                    <a:pt x="2177" y="1245"/>
                  </a:lnTo>
                  <a:lnTo>
                    <a:pt x="2177" y="1245"/>
                  </a:lnTo>
                  <a:lnTo>
                    <a:pt x="2157" y="1245"/>
                  </a:lnTo>
                  <a:lnTo>
                    <a:pt x="2139" y="1241"/>
                  </a:lnTo>
                  <a:lnTo>
                    <a:pt x="2121" y="1236"/>
                  </a:lnTo>
                  <a:lnTo>
                    <a:pt x="2105" y="1227"/>
                  </a:lnTo>
                  <a:lnTo>
                    <a:pt x="2089" y="1218"/>
                  </a:lnTo>
                  <a:lnTo>
                    <a:pt x="2074" y="1206"/>
                  </a:lnTo>
                  <a:lnTo>
                    <a:pt x="2060" y="1193"/>
                  </a:lnTo>
                  <a:lnTo>
                    <a:pt x="2047" y="1179"/>
                  </a:lnTo>
                  <a:lnTo>
                    <a:pt x="2035" y="1163"/>
                  </a:lnTo>
                  <a:lnTo>
                    <a:pt x="2024" y="1145"/>
                  </a:lnTo>
                  <a:lnTo>
                    <a:pt x="2015" y="1126"/>
                  </a:lnTo>
                  <a:lnTo>
                    <a:pt x="2006" y="1106"/>
                  </a:lnTo>
                  <a:lnTo>
                    <a:pt x="2000" y="1085"/>
                  </a:lnTo>
                  <a:lnTo>
                    <a:pt x="1996" y="1063"/>
                  </a:lnTo>
                  <a:lnTo>
                    <a:pt x="1993" y="1040"/>
                  </a:lnTo>
                  <a:lnTo>
                    <a:pt x="1993" y="1016"/>
                  </a:lnTo>
                  <a:lnTo>
                    <a:pt x="1993" y="1016"/>
                  </a:lnTo>
                  <a:lnTo>
                    <a:pt x="1993" y="993"/>
                  </a:lnTo>
                  <a:lnTo>
                    <a:pt x="1996" y="970"/>
                  </a:lnTo>
                  <a:lnTo>
                    <a:pt x="2000" y="948"/>
                  </a:lnTo>
                  <a:lnTo>
                    <a:pt x="2006" y="927"/>
                  </a:lnTo>
                  <a:lnTo>
                    <a:pt x="2015" y="907"/>
                  </a:lnTo>
                  <a:lnTo>
                    <a:pt x="2024" y="888"/>
                  </a:lnTo>
                  <a:lnTo>
                    <a:pt x="2035" y="870"/>
                  </a:lnTo>
                  <a:lnTo>
                    <a:pt x="2047" y="855"/>
                  </a:lnTo>
                  <a:lnTo>
                    <a:pt x="2060" y="840"/>
                  </a:lnTo>
                  <a:lnTo>
                    <a:pt x="2074" y="827"/>
                  </a:lnTo>
                  <a:lnTo>
                    <a:pt x="2089" y="815"/>
                  </a:lnTo>
                  <a:lnTo>
                    <a:pt x="2105" y="806"/>
                  </a:lnTo>
                  <a:lnTo>
                    <a:pt x="2121" y="797"/>
                  </a:lnTo>
                  <a:lnTo>
                    <a:pt x="2139" y="792"/>
                  </a:lnTo>
                  <a:lnTo>
                    <a:pt x="2157" y="788"/>
                  </a:lnTo>
                  <a:lnTo>
                    <a:pt x="2177" y="788"/>
                  </a:lnTo>
                  <a:lnTo>
                    <a:pt x="2177" y="788"/>
                  </a:lnTo>
                  <a:close/>
                </a:path>
              </a:pathLst>
            </a:custGeom>
            <a:solidFill>
              <a:schemeClr val="accent1"/>
            </a:solidFill>
            <a:ln w="28575">
              <a:solidFill>
                <a:sysClr val="window" lastClr="FFFFFF"/>
              </a:solidFill>
              <a:prstDash val="solid"/>
              <a:round/>
              <a:headEnd/>
              <a:tailEnd/>
            </a:ln>
          </p:spPr>
          <p:txBody>
            <a:bodyPr bIns="360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white"/>
                  </a:solidFill>
                  <a:effectLst/>
                  <a:uLnTx/>
                  <a:uFillTx/>
                  <a:latin typeface="Precisely"/>
                  <a:ea typeface="+mn-ea"/>
                  <a:cs typeface="Calibri" panose="020F0502020204030204" pitchFamily="34" charset="0"/>
                </a:rPr>
                <a:t>MATERIAL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white"/>
                  </a:solidFill>
                  <a:effectLst/>
                  <a:uLnTx/>
                  <a:uFillTx/>
                  <a:latin typeface="Precisely"/>
                  <a:ea typeface="+mn-ea"/>
                  <a:cs typeface="Calibri" panose="020F0502020204030204" pitchFamily="34" charset="0"/>
                </a:rPr>
                <a:t>EXTENSIONS</a:t>
              </a:r>
            </a:p>
          </p:txBody>
        </p:sp>
        <p:sp>
          <p:nvSpPr>
            <p:cNvPr id="47" name="Freeform 37">
              <a:extLst>
                <a:ext uri="{FF2B5EF4-FFF2-40B4-BE49-F238E27FC236}">
                  <a16:creationId xmlns:a16="http://schemas.microsoft.com/office/drawing/2014/main" id="{D7398B35-FA78-40BB-BC8A-5DF4C0D80E19}"/>
                </a:ext>
              </a:extLst>
            </p:cNvPr>
            <p:cNvSpPr>
              <a:spLocks/>
            </p:cNvSpPr>
            <p:nvPr/>
          </p:nvSpPr>
          <p:spPr bwMode="auto">
            <a:xfrm>
              <a:off x="6585812" y="3078674"/>
              <a:ext cx="1896949" cy="1568450"/>
            </a:xfrm>
            <a:custGeom>
              <a:avLst/>
              <a:gdLst>
                <a:gd name="connsiteX0" fmla="*/ 10886 w 1896949"/>
                <a:gd name="connsiteY0" fmla="*/ 0 h 1568450"/>
                <a:gd name="connsiteX1" fmla="*/ 690091 w 1896949"/>
                <a:gd name="connsiteY1" fmla="*/ 0 h 1568450"/>
                <a:gd name="connsiteX2" fmla="*/ 698819 w 1896949"/>
                <a:gd name="connsiteY2" fmla="*/ 794 h 1568450"/>
                <a:gd name="connsiteX3" fmla="*/ 706754 w 1896949"/>
                <a:gd name="connsiteY3" fmla="*/ 2381 h 1568450"/>
                <a:gd name="connsiteX4" fmla="*/ 713895 w 1896949"/>
                <a:gd name="connsiteY4" fmla="*/ 4763 h 1568450"/>
                <a:gd name="connsiteX5" fmla="*/ 720242 w 1896949"/>
                <a:gd name="connsiteY5" fmla="*/ 7144 h 1568450"/>
                <a:gd name="connsiteX6" fmla="*/ 725003 w 1896949"/>
                <a:gd name="connsiteY6" fmla="*/ 10319 h 1568450"/>
                <a:gd name="connsiteX7" fmla="*/ 728177 w 1896949"/>
                <a:gd name="connsiteY7" fmla="*/ 14288 h 1568450"/>
                <a:gd name="connsiteX8" fmla="*/ 730557 w 1896949"/>
                <a:gd name="connsiteY8" fmla="*/ 19050 h 1568450"/>
                <a:gd name="connsiteX9" fmla="*/ 732144 w 1896949"/>
                <a:gd name="connsiteY9" fmla="*/ 23813 h 1568450"/>
                <a:gd name="connsiteX10" fmla="*/ 732144 w 1896949"/>
                <a:gd name="connsiteY10" fmla="*/ 29369 h 1568450"/>
                <a:gd name="connsiteX11" fmla="*/ 730557 w 1896949"/>
                <a:gd name="connsiteY11" fmla="*/ 34131 h 1568450"/>
                <a:gd name="connsiteX12" fmla="*/ 728177 w 1896949"/>
                <a:gd name="connsiteY12" fmla="*/ 39688 h 1568450"/>
                <a:gd name="connsiteX13" fmla="*/ 725003 w 1896949"/>
                <a:gd name="connsiteY13" fmla="*/ 44450 h 1568450"/>
                <a:gd name="connsiteX14" fmla="*/ 720242 w 1896949"/>
                <a:gd name="connsiteY14" fmla="*/ 50800 h 1568450"/>
                <a:gd name="connsiteX15" fmla="*/ 713895 w 1896949"/>
                <a:gd name="connsiteY15" fmla="*/ 55563 h 1568450"/>
                <a:gd name="connsiteX16" fmla="*/ 708341 w 1896949"/>
                <a:gd name="connsiteY16" fmla="*/ 60325 h 1568450"/>
                <a:gd name="connsiteX17" fmla="*/ 699612 w 1896949"/>
                <a:gd name="connsiteY17" fmla="*/ 65088 h 1568450"/>
                <a:gd name="connsiteX18" fmla="*/ 689297 w 1896949"/>
                <a:gd name="connsiteY18" fmla="*/ 70644 h 1568450"/>
                <a:gd name="connsiteX19" fmla="*/ 679776 w 1896949"/>
                <a:gd name="connsiteY19" fmla="*/ 77788 h 1568450"/>
                <a:gd name="connsiteX20" fmla="*/ 667874 w 1896949"/>
                <a:gd name="connsiteY20" fmla="*/ 88900 h 1568450"/>
                <a:gd name="connsiteX21" fmla="*/ 662320 w 1896949"/>
                <a:gd name="connsiteY21" fmla="*/ 96044 h 1568450"/>
                <a:gd name="connsiteX22" fmla="*/ 655972 w 1896949"/>
                <a:gd name="connsiteY22" fmla="*/ 103188 h 1568450"/>
                <a:gd name="connsiteX23" fmla="*/ 650418 w 1896949"/>
                <a:gd name="connsiteY23" fmla="*/ 111125 h 1568450"/>
                <a:gd name="connsiteX24" fmla="*/ 645657 w 1896949"/>
                <a:gd name="connsiteY24" fmla="*/ 120650 h 1568450"/>
                <a:gd name="connsiteX25" fmla="*/ 641690 w 1896949"/>
                <a:gd name="connsiteY25" fmla="*/ 131763 h 1568450"/>
                <a:gd name="connsiteX26" fmla="*/ 638516 w 1896949"/>
                <a:gd name="connsiteY26" fmla="*/ 142081 h 1568450"/>
                <a:gd name="connsiteX27" fmla="*/ 636135 w 1896949"/>
                <a:gd name="connsiteY27" fmla="*/ 153988 h 1568450"/>
                <a:gd name="connsiteX28" fmla="*/ 636135 w 1896949"/>
                <a:gd name="connsiteY28" fmla="*/ 166688 h 1568450"/>
                <a:gd name="connsiteX29" fmla="*/ 636929 w 1896949"/>
                <a:gd name="connsiteY29" fmla="*/ 182563 h 1568450"/>
                <a:gd name="connsiteX30" fmla="*/ 639309 w 1896949"/>
                <a:gd name="connsiteY30" fmla="*/ 196850 h 1568450"/>
                <a:gd name="connsiteX31" fmla="*/ 644070 w 1896949"/>
                <a:gd name="connsiteY31" fmla="*/ 211138 h 1568450"/>
                <a:gd name="connsiteX32" fmla="*/ 650418 w 1896949"/>
                <a:gd name="connsiteY32" fmla="*/ 223838 h 1568450"/>
                <a:gd name="connsiteX33" fmla="*/ 657559 w 1896949"/>
                <a:gd name="connsiteY33" fmla="*/ 237331 h 1568450"/>
                <a:gd name="connsiteX34" fmla="*/ 667080 w 1896949"/>
                <a:gd name="connsiteY34" fmla="*/ 249238 h 1568450"/>
                <a:gd name="connsiteX35" fmla="*/ 677395 w 1896949"/>
                <a:gd name="connsiteY35" fmla="*/ 261144 h 1568450"/>
                <a:gd name="connsiteX36" fmla="*/ 689297 w 1896949"/>
                <a:gd name="connsiteY36" fmla="*/ 269875 h 1568450"/>
                <a:gd name="connsiteX37" fmla="*/ 701993 w 1896949"/>
                <a:gd name="connsiteY37" fmla="*/ 279400 h 1568450"/>
                <a:gd name="connsiteX38" fmla="*/ 715482 w 1896949"/>
                <a:gd name="connsiteY38" fmla="*/ 288131 h 1568450"/>
                <a:gd name="connsiteX39" fmla="*/ 730557 w 1896949"/>
                <a:gd name="connsiteY39" fmla="*/ 296069 h 1568450"/>
                <a:gd name="connsiteX40" fmla="*/ 747220 w 1896949"/>
                <a:gd name="connsiteY40" fmla="*/ 302419 h 1568450"/>
                <a:gd name="connsiteX41" fmla="*/ 763883 w 1896949"/>
                <a:gd name="connsiteY41" fmla="*/ 307181 h 1568450"/>
                <a:gd name="connsiteX42" fmla="*/ 780546 w 1896949"/>
                <a:gd name="connsiteY42" fmla="*/ 310356 h 1568450"/>
                <a:gd name="connsiteX43" fmla="*/ 799589 w 1896949"/>
                <a:gd name="connsiteY43" fmla="*/ 312738 h 1568450"/>
                <a:gd name="connsiteX44" fmla="*/ 817045 w 1896949"/>
                <a:gd name="connsiteY44" fmla="*/ 314325 h 1568450"/>
                <a:gd name="connsiteX45" fmla="*/ 836088 w 1896949"/>
                <a:gd name="connsiteY45" fmla="*/ 312738 h 1568450"/>
                <a:gd name="connsiteX46" fmla="*/ 854338 w 1896949"/>
                <a:gd name="connsiteY46" fmla="*/ 310356 h 1568450"/>
                <a:gd name="connsiteX47" fmla="*/ 871794 w 1896949"/>
                <a:gd name="connsiteY47" fmla="*/ 307181 h 1568450"/>
                <a:gd name="connsiteX48" fmla="*/ 888457 w 1896949"/>
                <a:gd name="connsiteY48" fmla="*/ 302419 h 1568450"/>
                <a:gd name="connsiteX49" fmla="*/ 903533 w 1896949"/>
                <a:gd name="connsiteY49" fmla="*/ 296069 h 1568450"/>
                <a:gd name="connsiteX50" fmla="*/ 919402 w 1896949"/>
                <a:gd name="connsiteY50" fmla="*/ 288131 h 1568450"/>
                <a:gd name="connsiteX51" fmla="*/ 933684 w 1896949"/>
                <a:gd name="connsiteY51" fmla="*/ 279400 h 1568450"/>
                <a:gd name="connsiteX52" fmla="*/ 946380 w 1896949"/>
                <a:gd name="connsiteY52" fmla="*/ 269875 h 1568450"/>
                <a:gd name="connsiteX53" fmla="*/ 958282 w 1896949"/>
                <a:gd name="connsiteY53" fmla="*/ 261144 h 1568450"/>
                <a:gd name="connsiteX54" fmla="*/ 969390 w 1896949"/>
                <a:gd name="connsiteY54" fmla="*/ 249238 h 1568450"/>
                <a:gd name="connsiteX55" fmla="*/ 977325 w 1896949"/>
                <a:gd name="connsiteY55" fmla="*/ 237331 h 1568450"/>
                <a:gd name="connsiteX56" fmla="*/ 986053 w 1896949"/>
                <a:gd name="connsiteY56" fmla="*/ 223838 h 1568450"/>
                <a:gd name="connsiteX57" fmla="*/ 991607 w 1896949"/>
                <a:gd name="connsiteY57" fmla="*/ 211138 h 1568450"/>
                <a:gd name="connsiteX58" fmla="*/ 996368 w 1896949"/>
                <a:gd name="connsiteY58" fmla="*/ 196850 h 1568450"/>
                <a:gd name="connsiteX59" fmla="*/ 998748 w 1896949"/>
                <a:gd name="connsiteY59" fmla="*/ 182563 h 1568450"/>
                <a:gd name="connsiteX60" fmla="*/ 1000335 w 1896949"/>
                <a:gd name="connsiteY60" fmla="*/ 166688 h 1568450"/>
                <a:gd name="connsiteX61" fmla="*/ 998748 w 1896949"/>
                <a:gd name="connsiteY61" fmla="*/ 153988 h 1568450"/>
                <a:gd name="connsiteX62" fmla="*/ 996368 w 1896949"/>
                <a:gd name="connsiteY62" fmla="*/ 142081 h 1568450"/>
                <a:gd name="connsiteX63" fmla="*/ 993987 w 1896949"/>
                <a:gd name="connsiteY63" fmla="*/ 131763 h 1568450"/>
                <a:gd name="connsiteX64" fmla="*/ 989227 w 1896949"/>
                <a:gd name="connsiteY64" fmla="*/ 120650 h 1568450"/>
                <a:gd name="connsiteX65" fmla="*/ 984466 w 1896949"/>
                <a:gd name="connsiteY65" fmla="*/ 111125 h 1568450"/>
                <a:gd name="connsiteX66" fmla="*/ 979705 w 1896949"/>
                <a:gd name="connsiteY66" fmla="*/ 103188 h 1568450"/>
                <a:gd name="connsiteX67" fmla="*/ 974151 w 1896949"/>
                <a:gd name="connsiteY67" fmla="*/ 96044 h 1568450"/>
                <a:gd name="connsiteX68" fmla="*/ 967803 w 1896949"/>
                <a:gd name="connsiteY68" fmla="*/ 88900 h 1568450"/>
                <a:gd name="connsiteX69" fmla="*/ 955901 w 1896949"/>
                <a:gd name="connsiteY69" fmla="*/ 77788 h 1568450"/>
                <a:gd name="connsiteX70" fmla="*/ 945586 w 1896949"/>
                <a:gd name="connsiteY70" fmla="*/ 70644 h 1568450"/>
                <a:gd name="connsiteX71" fmla="*/ 936065 w 1896949"/>
                <a:gd name="connsiteY71" fmla="*/ 65088 h 1568450"/>
                <a:gd name="connsiteX72" fmla="*/ 927336 w 1896949"/>
                <a:gd name="connsiteY72" fmla="*/ 60325 h 1568450"/>
                <a:gd name="connsiteX73" fmla="*/ 920195 w 1896949"/>
                <a:gd name="connsiteY73" fmla="*/ 55563 h 1568450"/>
                <a:gd name="connsiteX74" fmla="*/ 914641 w 1896949"/>
                <a:gd name="connsiteY74" fmla="*/ 50800 h 1568450"/>
                <a:gd name="connsiteX75" fmla="*/ 909880 w 1896949"/>
                <a:gd name="connsiteY75" fmla="*/ 44450 h 1568450"/>
                <a:gd name="connsiteX76" fmla="*/ 905913 w 1896949"/>
                <a:gd name="connsiteY76" fmla="*/ 39688 h 1568450"/>
                <a:gd name="connsiteX77" fmla="*/ 905119 w 1896949"/>
                <a:gd name="connsiteY77" fmla="*/ 34131 h 1568450"/>
                <a:gd name="connsiteX78" fmla="*/ 903533 w 1896949"/>
                <a:gd name="connsiteY78" fmla="*/ 29369 h 1568450"/>
                <a:gd name="connsiteX79" fmla="*/ 903533 w 1896949"/>
                <a:gd name="connsiteY79" fmla="*/ 23813 h 1568450"/>
                <a:gd name="connsiteX80" fmla="*/ 905119 w 1896949"/>
                <a:gd name="connsiteY80" fmla="*/ 19050 h 1568450"/>
                <a:gd name="connsiteX81" fmla="*/ 907500 w 1896949"/>
                <a:gd name="connsiteY81" fmla="*/ 14288 h 1568450"/>
                <a:gd name="connsiteX82" fmla="*/ 910674 w 1896949"/>
                <a:gd name="connsiteY82" fmla="*/ 10319 h 1568450"/>
                <a:gd name="connsiteX83" fmla="*/ 915435 w 1896949"/>
                <a:gd name="connsiteY83" fmla="*/ 7144 h 1568450"/>
                <a:gd name="connsiteX84" fmla="*/ 920195 w 1896949"/>
                <a:gd name="connsiteY84" fmla="*/ 4763 h 1568450"/>
                <a:gd name="connsiteX85" fmla="*/ 927336 w 1896949"/>
                <a:gd name="connsiteY85" fmla="*/ 2381 h 1568450"/>
                <a:gd name="connsiteX86" fmla="*/ 936065 w 1896949"/>
                <a:gd name="connsiteY86" fmla="*/ 794 h 1568450"/>
                <a:gd name="connsiteX87" fmla="*/ 945586 w 1896949"/>
                <a:gd name="connsiteY87" fmla="*/ 0 h 1568450"/>
                <a:gd name="connsiteX88" fmla="*/ 1581151 w 1896949"/>
                <a:gd name="connsiteY88" fmla="*/ 0 h 1568450"/>
                <a:gd name="connsiteX89" fmla="*/ 1581151 w 1896949"/>
                <a:gd name="connsiteY89" fmla="*/ 434181 h 1568450"/>
                <a:gd name="connsiteX90" fmla="*/ 1581944 w 1896949"/>
                <a:gd name="connsiteY90" fmla="*/ 434181 h 1568450"/>
                <a:gd name="connsiteX91" fmla="*/ 1581944 w 1896949"/>
                <a:gd name="connsiteY91" fmla="*/ 633413 h 1568450"/>
                <a:gd name="connsiteX92" fmla="*/ 1583531 w 1896949"/>
                <a:gd name="connsiteY92" fmla="*/ 642938 h 1568450"/>
                <a:gd name="connsiteX93" fmla="*/ 1584324 w 1896949"/>
                <a:gd name="connsiteY93" fmla="*/ 652463 h 1568450"/>
                <a:gd name="connsiteX94" fmla="*/ 1586705 w 1896949"/>
                <a:gd name="connsiteY94" fmla="*/ 659606 h 1568450"/>
                <a:gd name="connsiteX95" fmla="*/ 1590672 w 1896949"/>
                <a:gd name="connsiteY95" fmla="*/ 665163 h 1568450"/>
                <a:gd name="connsiteX96" fmla="*/ 1596226 w 1896949"/>
                <a:gd name="connsiteY96" fmla="*/ 671513 h 1568450"/>
                <a:gd name="connsiteX97" fmla="*/ 1603368 w 1896949"/>
                <a:gd name="connsiteY97" fmla="*/ 674688 h 1568450"/>
                <a:gd name="connsiteX98" fmla="*/ 1610509 w 1896949"/>
                <a:gd name="connsiteY98" fmla="*/ 674688 h 1568450"/>
                <a:gd name="connsiteX99" fmla="*/ 1617650 w 1896949"/>
                <a:gd name="connsiteY99" fmla="*/ 673894 h 1568450"/>
                <a:gd name="connsiteX100" fmla="*/ 1626378 w 1896949"/>
                <a:gd name="connsiteY100" fmla="*/ 669925 h 1568450"/>
                <a:gd name="connsiteX101" fmla="*/ 1633519 w 1896949"/>
                <a:gd name="connsiteY101" fmla="*/ 662781 h 1568450"/>
                <a:gd name="connsiteX102" fmla="*/ 1640660 w 1896949"/>
                <a:gd name="connsiteY102" fmla="*/ 654844 h 1568450"/>
                <a:gd name="connsiteX103" fmla="*/ 1647802 w 1896949"/>
                <a:gd name="connsiteY103" fmla="*/ 642938 h 1568450"/>
                <a:gd name="connsiteX104" fmla="*/ 1653356 w 1896949"/>
                <a:gd name="connsiteY104" fmla="*/ 633413 h 1568450"/>
                <a:gd name="connsiteX105" fmla="*/ 1660497 w 1896949"/>
                <a:gd name="connsiteY105" fmla="*/ 622300 h 1568450"/>
                <a:gd name="connsiteX106" fmla="*/ 1671605 w 1896949"/>
                <a:gd name="connsiteY106" fmla="*/ 611188 h 1568450"/>
                <a:gd name="connsiteX107" fmla="*/ 1678747 w 1896949"/>
                <a:gd name="connsiteY107" fmla="*/ 604838 h 1568450"/>
                <a:gd name="connsiteX108" fmla="*/ 1685888 w 1896949"/>
                <a:gd name="connsiteY108" fmla="*/ 599281 h 1568450"/>
                <a:gd name="connsiteX109" fmla="*/ 1694616 w 1896949"/>
                <a:gd name="connsiteY109" fmla="*/ 594519 h 1568450"/>
                <a:gd name="connsiteX110" fmla="*/ 1703344 w 1896949"/>
                <a:gd name="connsiteY110" fmla="*/ 589756 h 1568450"/>
                <a:gd name="connsiteX111" fmla="*/ 1713659 w 1896949"/>
                <a:gd name="connsiteY111" fmla="*/ 584994 h 1568450"/>
                <a:gd name="connsiteX112" fmla="*/ 1724768 w 1896949"/>
                <a:gd name="connsiteY112" fmla="*/ 582613 h 1568450"/>
                <a:gd name="connsiteX113" fmla="*/ 1736670 w 1896949"/>
                <a:gd name="connsiteY113" fmla="*/ 580231 h 1568450"/>
                <a:gd name="connsiteX114" fmla="*/ 1749365 w 1896949"/>
                <a:gd name="connsiteY114" fmla="*/ 578644 h 1568450"/>
                <a:gd name="connsiteX115" fmla="*/ 1765234 w 1896949"/>
                <a:gd name="connsiteY115" fmla="*/ 580231 h 1568450"/>
                <a:gd name="connsiteX116" fmla="*/ 1779517 w 1896949"/>
                <a:gd name="connsiteY116" fmla="*/ 582613 h 1568450"/>
                <a:gd name="connsiteX117" fmla="*/ 1793799 w 1896949"/>
                <a:gd name="connsiteY117" fmla="*/ 587375 h 1568450"/>
                <a:gd name="connsiteX118" fmla="*/ 1806494 w 1896949"/>
                <a:gd name="connsiteY118" fmla="*/ 592931 h 1568450"/>
                <a:gd name="connsiteX119" fmla="*/ 1819190 w 1896949"/>
                <a:gd name="connsiteY119" fmla="*/ 601663 h 1568450"/>
                <a:gd name="connsiteX120" fmla="*/ 1831092 w 1896949"/>
                <a:gd name="connsiteY120" fmla="*/ 609600 h 1568450"/>
                <a:gd name="connsiteX121" fmla="*/ 1842994 w 1896949"/>
                <a:gd name="connsiteY121" fmla="*/ 619919 h 1568450"/>
                <a:gd name="connsiteX122" fmla="*/ 1854102 w 1896949"/>
                <a:gd name="connsiteY122" fmla="*/ 631825 h 1568450"/>
                <a:gd name="connsiteX123" fmla="*/ 1862037 w 1896949"/>
                <a:gd name="connsiteY123" fmla="*/ 645319 h 1568450"/>
                <a:gd name="connsiteX124" fmla="*/ 1871558 w 1896949"/>
                <a:gd name="connsiteY124" fmla="*/ 659606 h 1568450"/>
                <a:gd name="connsiteX125" fmla="*/ 1878699 w 1896949"/>
                <a:gd name="connsiteY125" fmla="*/ 674688 h 1568450"/>
                <a:gd name="connsiteX126" fmla="*/ 1885047 w 1896949"/>
                <a:gd name="connsiteY126" fmla="*/ 690563 h 1568450"/>
                <a:gd name="connsiteX127" fmla="*/ 1889808 w 1896949"/>
                <a:gd name="connsiteY127" fmla="*/ 707231 h 1568450"/>
                <a:gd name="connsiteX128" fmla="*/ 1892982 w 1896949"/>
                <a:gd name="connsiteY128" fmla="*/ 724694 h 1568450"/>
                <a:gd name="connsiteX129" fmla="*/ 1895362 w 1896949"/>
                <a:gd name="connsiteY129" fmla="*/ 742156 h 1568450"/>
                <a:gd name="connsiteX130" fmla="*/ 1896949 w 1896949"/>
                <a:gd name="connsiteY130" fmla="*/ 761206 h 1568450"/>
                <a:gd name="connsiteX131" fmla="*/ 1895362 w 1896949"/>
                <a:gd name="connsiteY131" fmla="*/ 779463 h 1568450"/>
                <a:gd name="connsiteX132" fmla="*/ 1892982 w 1896949"/>
                <a:gd name="connsiteY132" fmla="*/ 798513 h 1568450"/>
                <a:gd name="connsiteX133" fmla="*/ 1889808 w 1896949"/>
                <a:gd name="connsiteY133" fmla="*/ 815181 h 1568450"/>
                <a:gd name="connsiteX134" fmla="*/ 1885047 w 1896949"/>
                <a:gd name="connsiteY134" fmla="*/ 831850 h 1568450"/>
                <a:gd name="connsiteX135" fmla="*/ 1878699 w 1896949"/>
                <a:gd name="connsiteY135" fmla="*/ 847725 h 1568450"/>
                <a:gd name="connsiteX136" fmla="*/ 1871558 w 1896949"/>
                <a:gd name="connsiteY136" fmla="*/ 863600 h 1568450"/>
                <a:gd name="connsiteX137" fmla="*/ 1862037 w 1896949"/>
                <a:gd name="connsiteY137" fmla="*/ 876300 h 1568450"/>
                <a:gd name="connsiteX138" fmla="*/ 1854102 w 1896949"/>
                <a:gd name="connsiteY138" fmla="*/ 889794 h 1568450"/>
                <a:gd name="connsiteX139" fmla="*/ 1842994 w 1896949"/>
                <a:gd name="connsiteY139" fmla="*/ 901700 h 1568450"/>
                <a:gd name="connsiteX140" fmla="*/ 1831092 w 1896949"/>
                <a:gd name="connsiteY140" fmla="*/ 912019 h 1568450"/>
                <a:gd name="connsiteX141" fmla="*/ 1819190 w 1896949"/>
                <a:gd name="connsiteY141" fmla="*/ 921544 h 1568450"/>
                <a:gd name="connsiteX142" fmla="*/ 1806494 w 1896949"/>
                <a:gd name="connsiteY142" fmla="*/ 928688 h 1568450"/>
                <a:gd name="connsiteX143" fmla="*/ 1793799 w 1896949"/>
                <a:gd name="connsiteY143" fmla="*/ 935038 h 1568450"/>
                <a:gd name="connsiteX144" fmla="*/ 1779517 w 1896949"/>
                <a:gd name="connsiteY144" fmla="*/ 939800 h 1568450"/>
                <a:gd name="connsiteX145" fmla="*/ 1765234 w 1896949"/>
                <a:gd name="connsiteY145" fmla="*/ 942181 h 1568450"/>
                <a:gd name="connsiteX146" fmla="*/ 1749365 w 1896949"/>
                <a:gd name="connsiteY146" fmla="*/ 942975 h 1568450"/>
                <a:gd name="connsiteX147" fmla="*/ 1736670 w 1896949"/>
                <a:gd name="connsiteY147" fmla="*/ 942975 h 1568450"/>
                <a:gd name="connsiteX148" fmla="*/ 1724768 w 1896949"/>
                <a:gd name="connsiteY148" fmla="*/ 940594 h 1568450"/>
                <a:gd name="connsiteX149" fmla="*/ 1713659 w 1896949"/>
                <a:gd name="connsiteY149" fmla="*/ 937419 h 1568450"/>
                <a:gd name="connsiteX150" fmla="*/ 1703344 w 1896949"/>
                <a:gd name="connsiteY150" fmla="*/ 933450 h 1568450"/>
                <a:gd name="connsiteX151" fmla="*/ 1694616 w 1896949"/>
                <a:gd name="connsiteY151" fmla="*/ 928688 h 1568450"/>
                <a:gd name="connsiteX152" fmla="*/ 1685888 w 1896949"/>
                <a:gd name="connsiteY152" fmla="*/ 923131 h 1568450"/>
                <a:gd name="connsiteX153" fmla="*/ 1678747 w 1896949"/>
                <a:gd name="connsiteY153" fmla="*/ 916781 h 1568450"/>
                <a:gd name="connsiteX154" fmla="*/ 1671605 w 1896949"/>
                <a:gd name="connsiteY154" fmla="*/ 911225 h 1568450"/>
                <a:gd name="connsiteX155" fmla="*/ 1660497 w 1896949"/>
                <a:gd name="connsiteY155" fmla="*/ 899319 h 1568450"/>
                <a:gd name="connsiteX156" fmla="*/ 1653356 w 1896949"/>
                <a:gd name="connsiteY156" fmla="*/ 889794 h 1568450"/>
                <a:gd name="connsiteX157" fmla="*/ 1647802 w 1896949"/>
                <a:gd name="connsiteY157" fmla="*/ 878681 h 1568450"/>
                <a:gd name="connsiteX158" fmla="*/ 1640660 w 1896949"/>
                <a:gd name="connsiteY158" fmla="*/ 868363 h 1568450"/>
                <a:gd name="connsiteX159" fmla="*/ 1633519 w 1896949"/>
                <a:gd name="connsiteY159" fmla="*/ 858838 h 1568450"/>
                <a:gd name="connsiteX160" fmla="*/ 1626378 w 1896949"/>
                <a:gd name="connsiteY160" fmla="*/ 852488 h 1568450"/>
                <a:gd name="connsiteX161" fmla="*/ 1617650 w 1896949"/>
                <a:gd name="connsiteY161" fmla="*/ 847725 h 1568450"/>
                <a:gd name="connsiteX162" fmla="*/ 1610509 w 1896949"/>
                <a:gd name="connsiteY162" fmla="*/ 846931 h 1568450"/>
                <a:gd name="connsiteX163" fmla="*/ 1603368 w 1896949"/>
                <a:gd name="connsiteY163" fmla="*/ 847725 h 1568450"/>
                <a:gd name="connsiteX164" fmla="*/ 1596226 w 1896949"/>
                <a:gd name="connsiteY164" fmla="*/ 851694 h 1568450"/>
                <a:gd name="connsiteX165" fmla="*/ 1590672 w 1896949"/>
                <a:gd name="connsiteY165" fmla="*/ 856456 h 1568450"/>
                <a:gd name="connsiteX166" fmla="*/ 1586705 w 1896949"/>
                <a:gd name="connsiteY166" fmla="*/ 862013 h 1568450"/>
                <a:gd name="connsiteX167" fmla="*/ 1584324 w 1896949"/>
                <a:gd name="connsiteY167" fmla="*/ 870744 h 1568450"/>
                <a:gd name="connsiteX168" fmla="*/ 1583531 w 1896949"/>
                <a:gd name="connsiteY168" fmla="*/ 878681 h 1568450"/>
                <a:gd name="connsiteX169" fmla="*/ 1581944 w 1896949"/>
                <a:gd name="connsiteY169" fmla="*/ 888206 h 1568450"/>
                <a:gd name="connsiteX170" fmla="*/ 1581944 w 1896949"/>
                <a:gd name="connsiteY170" fmla="*/ 1207294 h 1568450"/>
                <a:gd name="connsiteX171" fmla="*/ 1581151 w 1896949"/>
                <a:gd name="connsiteY171" fmla="*/ 1207294 h 1568450"/>
                <a:gd name="connsiteX172" fmla="*/ 1581151 w 1896949"/>
                <a:gd name="connsiteY172" fmla="*/ 1568450 h 1568450"/>
                <a:gd name="connsiteX173" fmla="*/ 902739 w 1896949"/>
                <a:gd name="connsiteY173" fmla="*/ 1568450 h 1568450"/>
                <a:gd name="connsiteX174" fmla="*/ 893218 w 1896949"/>
                <a:gd name="connsiteY174" fmla="*/ 1568450 h 1568450"/>
                <a:gd name="connsiteX175" fmla="*/ 885283 w 1896949"/>
                <a:gd name="connsiteY175" fmla="*/ 1566069 h 1568450"/>
                <a:gd name="connsiteX176" fmla="*/ 878142 w 1896949"/>
                <a:gd name="connsiteY176" fmla="*/ 1564481 h 1568450"/>
                <a:gd name="connsiteX177" fmla="*/ 873381 w 1896949"/>
                <a:gd name="connsiteY177" fmla="*/ 1561306 h 1568450"/>
                <a:gd name="connsiteX178" fmla="*/ 868620 w 1896949"/>
                <a:gd name="connsiteY178" fmla="*/ 1557338 h 1568450"/>
                <a:gd name="connsiteX179" fmla="*/ 864653 w 1896949"/>
                <a:gd name="connsiteY179" fmla="*/ 1554163 h 1568450"/>
                <a:gd name="connsiteX180" fmla="*/ 862272 w 1896949"/>
                <a:gd name="connsiteY180" fmla="*/ 1549400 h 1568450"/>
                <a:gd name="connsiteX181" fmla="*/ 861479 w 1896949"/>
                <a:gd name="connsiteY181" fmla="*/ 1544638 h 1568450"/>
                <a:gd name="connsiteX182" fmla="*/ 861479 w 1896949"/>
                <a:gd name="connsiteY182" fmla="*/ 1539875 h 1568450"/>
                <a:gd name="connsiteX183" fmla="*/ 861479 w 1896949"/>
                <a:gd name="connsiteY183" fmla="*/ 1534319 h 1568450"/>
                <a:gd name="connsiteX184" fmla="*/ 863859 w 1896949"/>
                <a:gd name="connsiteY184" fmla="*/ 1529556 h 1568450"/>
                <a:gd name="connsiteX185" fmla="*/ 867033 w 1896949"/>
                <a:gd name="connsiteY185" fmla="*/ 1523206 h 1568450"/>
                <a:gd name="connsiteX186" fmla="*/ 871794 w 1896949"/>
                <a:gd name="connsiteY186" fmla="*/ 1518444 h 1568450"/>
                <a:gd name="connsiteX187" fmla="*/ 878142 w 1896949"/>
                <a:gd name="connsiteY187" fmla="*/ 1512888 h 1568450"/>
                <a:gd name="connsiteX188" fmla="*/ 885283 w 1896949"/>
                <a:gd name="connsiteY188" fmla="*/ 1508125 h 1568450"/>
                <a:gd name="connsiteX189" fmla="*/ 893218 w 1896949"/>
                <a:gd name="connsiteY189" fmla="*/ 1503363 h 1568450"/>
                <a:gd name="connsiteX190" fmla="*/ 902739 w 1896949"/>
                <a:gd name="connsiteY190" fmla="*/ 1497013 h 1568450"/>
                <a:gd name="connsiteX191" fmla="*/ 913054 w 1896949"/>
                <a:gd name="connsiteY191" fmla="*/ 1489869 h 1568450"/>
                <a:gd name="connsiteX192" fmla="*/ 924956 w 1896949"/>
                <a:gd name="connsiteY192" fmla="*/ 1479550 h 1568450"/>
                <a:gd name="connsiteX193" fmla="*/ 931304 w 1896949"/>
                <a:gd name="connsiteY193" fmla="*/ 1472406 h 1568450"/>
                <a:gd name="connsiteX194" fmla="*/ 936858 w 1896949"/>
                <a:gd name="connsiteY194" fmla="*/ 1465263 h 1568450"/>
                <a:gd name="connsiteX195" fmla="*/ 941619 w 1896949"/>
                <a:gd name="connsiteY195" fmla="*/ 1456531 h 1568450"/>
                <a:gd name="connsiteX196" fmla="*/ 946380 w 1896949"/>
                <a:gd name="connsiteY196" fmla="*/ 1447006 h 1568450"/>
                <a:gd name="connsiteX197" fmla="*/ 951140 w 1896949"/>
                <a:gd name="connsiteY197" fmla="*/ 1436688 h 1568450"/>
                <a:gd name="connsiteX198" fmla="*/ 953521 w 1896949"/>
                <a:gd name="connsiteY198" fmla="*/ 1425575 h 1568450"/>
                <a:gd name="connsiteX199" fmla="*/ 955901 w 1896949"/>
                <a:gd name="connsiteY199" fmla="*/ 1414463 h 1568450"/>
                <a:gd name="connsiteX200" fmla="*/ 957488 w 1896949"/>
                <a:gd name="connsiteY200" fmla="*/ 1400969 h 1568450"/>
                <a:gd name="connsiteX201" fmla="*/ 955901 w 1896949"/>
                <a:gd name="connsiteY201" fmla="*/ 1385888 h 1568450"/>
                <a:gd name="connsiteX202" fmla="*/ 953521 w 1896949"/>
                <a:gd name="connsiteY202" fmla="*/ 1371600 h 1568450"/>
                <a:gd name="connsiteX203" fmla="*/ 948760 w 1896949"/>
                <a:gd name="connsiteY203" fmla="*/ 1357313 h 1568450"/>
                <a:gd name="connsiteX204" fmla="*/ 943206 w 1896949"/>
                <a:gd name="connsiteY204" fmla="*/ 1343819 h 1568450"/>
                <a:gd name="connsiteX205" fmla="*/ 934478 w 1896949"/>
                <a:gd name="connsiteY205" fmla="*/ 1331119 h 1568450"/>
                <a:gd name="connsiteX206" fmla="*/ 924956 w 1896949"/>
                <a:gd name="connsiteY206" fmla="*/ 1319213 h 1568450"/>
                <a:gd name="connsiteX207" fmla="*/ 915435 w 1896949"/>
                <a:gd name="connsiteY207" fmla="*/ 1308100 h 1568450"/>
                <a:gd name="connsiteX208" fmla="*/ 903533 w 1896949"/>
                <a:gd name="connsiteY208" fmla="*/ 1297781 h 1568450"/>
                <a:gd name="connsiteX209" fmla="*/ 890837 w 1896949"/>
                <a:gd name="connsiteY209" fmla="*/ 1288256 h 1568450"/>
                <a:gd name="connsiteX210" fmla="*/ 876555 w 1896949"/>
                <a:gd name="connsiteY210" fmla="*/ 1280319 h 1568450"/>
                <a:gd name="connsiteX211" fmla="*/ 861479 w 1896949"/>
                <a:gd name="connsiteY211" fmla="*/ 1273175 h 1568450"/>
                <a:gd name="connsiteX212" fmla="*/ 845610 w 1896949"/>
                <a:gd name="connsiteY212" fmla="*/ 1266031 h 1568450"/>
                <a:gd name="connsiteX213" fmla="*/ 828947 w 1896949"/>
                <a:gd name="connsiteY213" fmla="*/ 1261269 h 1568450"/>
                <a:gd name="connsiteX214" fmla="*/ 811491 w 1896949"/>
                <a:gd name="connsiteY214" fmla="*/ 1257300 h 1568450"/>
                <a:gd name="connsiteX215" fmla="*/ 793241 w 1896949"/>
                <a:gd name="connsiteY215" fmla="*/ 1254919 h 1568450"/>
                <a:gd name="connsiteX216" fmla="*/ 774991 w 1896949"/>
                <a:gd name="connsiteY216" fmla="*/ 1254919 h 1568450"/>
                <a:gd name="connsiteX217" fmla="*/ 756742 w 1896949"/>
                <a:gd name="connsiteY217" fmla="*/ 1254919 h 1568450"/>
                <a:gd name="connsiteX218" fmla="*/ 737699 w 1896949"/>
                <a:gd name="connsiteY218" fmla="*/ 1257300 h 1568450"/>
                <a:gd name="connsiteX219" fmla="*/ 721036 w 1896949"/>
                <a:gd name="connsiteY219" fmla="*/ 1261269 h 1568450"/>
                <a:gd name="connsiteX220" fmla="*/ 703580 w 1896949"/>
                <a:gd name="connsiteY220" fmla="*/ 1266031 h 1568450"/>
                <a:gd name="connsiteX221" fmla="*/ 687710 w 1896949"/>
                <a:gd name="connsiteY221" fmla="*/ 1273175 h 1568450"/>
                <a:gd name="connsiteX222" fmla="*/ 672635 w 1896949"/>
                <a:gd name="connsiteY222" fmla="*/ 1280319 h 1568450"/>
                <a:gd name="connsiteX223" fmla="*/ 659939 w 1896949"/>
                <a:gd name="connsiteY223" fmla="*/ 1288256 h 1568450"/>
                <a:gd name="connsiteX224" fmla="*/ 646450 w 1896949"/>
                <a:gd name="connsiteY224" fmla="*/ 1297781 h 1568450"/>
                <a:gd name="connsiteX225" fmla="*/ 634548 w 1896949"/>
                <a:gd name="connsiteY225" fmla="*/ 1308100 h 1568450"/>
                <a:gd name="connsiteX226" fmla="*/ 624233 w 1896949"/>
                <a:gd name="connsiteY226" fmla="*/ 1319213 h 1568450"/>
                <a:gd name="connsiteX227" fmla="*/ 614712 w 1896949"/>
                <a:gd name="connsiteY227" fmla="*/ 1331119 h 1568450"/>
                <a:gd name="connsiteX228" fmla="*/ 607571 w 1896949"/>
                <a:gd name="connsiteY228" fmla="*/ 1343819 h 1568450"/>
                <a:gd name="connsiteX229" fmla="*/ 601223 w 1896949"/>
                <a:gd name="connsiteY229" fmla="*/ 1357313 h 1568450"/>
                <a:gd name="connsiteX230" fmla="*/ 596462 w 1896949"/>
                <a:gd name="connsiteY230" fmla="*/ 1371600 h 1568450"/>
                <a:gd name="connsiteX231" fmla="*/ 594082 w 1896949"/>
                <a:gd name="connsiteY231" fmla="*/ 1385888 h 1568450"/>
                <a:gd name="connsiteX232" fmla="*/ 593288 w 1896949"/>
                <a:gd name="connsiteY232" fmla="*/ 1400969 h 1568450"/>
                <a:gd name="connsiteX233" fmla="*/ 593288 w 1896949"/>
                <a:gd name="connsiteY233" fmla="*/ 1414463 h 1568450"/>
                <a:gd name="connsiteX234" fmla="*/ 595669 w 1896949"/>
                <a:gd name="connsiteY234" fmla="*/ 1425575 h 1568450"/>
                <a:gd name="connsiteX235" fmla="*/ 598843 w 1896949"/>
                <a:gd name="connsiteY235" fmla="*/ 1436688 h 1568450"/>
                <a:gd name="connsiteX236" fmla="*/ 602810 w 1896949"/>
                <a:gd name="connsiteY236" fmla="*/ 1447006 h 1568450"/>
                <a:gd name="connsiteX237" fmla="*/ 607571 w 1896949"/>
                <a:gd name="connsiteY237" fmla="*/ 1456531 h 1568450"/>
                <a:gd name="connsiteX238" fmla="*/ 613125 w 1896949"/>
                <a:gd name="connsiteY238" fmla="*/ 1465263 h 1568450"/>
                <a:gd name="connsiteX239" fmla="*/ 619473 w 1896949"/>
                <a:gd name="connsiteY239" fmla="*/ 1472406 h 1568450"/>
                <a:gd name="connsiteX240" fmla="*/ 625027 w 1896949"/>
                <a:gd name="connsiteY240" fmla="*/ 1479550 h 1568450"/>
                <a:gd name="connsiteX241" fmla="*/ 636929 w 1896949"/>
                <a:gd name="connsiteY241" fmla="*/ 1489869 h 1568450"/>
                <a:gd name="connsiteX242" fmla="*/ 646450 w 1896949"/>
                <a:gd name="connsiteY242" fmla="*/ 1497013 h 1568450"/>
                <a:gd name="connsiteX243" fmla="*/ 657559 w 1896949"/>
                <a:gd name="connsiteY243" fmla="*/ 1503363 h 1568450"/>
                <a:gd name="connsiteX244" fmla="*/ 664700 w 1896949"/>
                <a:gd name="connsiteY244" fmla="*/ 1508125 h 1568450"/>
                <a:gd name="connsiteX245" fmla="*/ 671841 w 1896949"/>
                <a:gd name="connsiteY245" fmla="*/ 1512888 h 1568450"/>
                <a:gd name="connsiteX246" fmla="*/ 677395 w 1896949"/>
                <a:gd name="connsiteY246" fmla="*/ 1518444 h 1568450"/>
                <a:gd name="connsiteX247" fmla="*/ 682156 w 1896949"/>
                <a:gd name="connsiteY247" fmla="*/ 1523206 h 1568450"/>
                <a:gd name="connsiteX248" fmla="*/ 685330 w 1896949"/>
                <a:gd name="connsiteY248" fmla="*/ 1529556 h 1568450"/>
                <a:gd name="connsiteX249" fmla="*/ 687710 w 1896949"/>
                <a:gd name="connsiteY249" fmla="*/ 1534319 h 1568450"/>
                <a:gd name="connsiteX250" fmla="*/ 689297 w 1896949"/>
                <a:gd name="connsiteY250" fmla="*/ 1539875 h 1568450"/>
                <a:gd name="connsiteX251" fmla="*/ 689297 w 1896949"/>
                <a:gd name="connsiteY251" fmla="*/ 1544638 h 1568450"/>
                <a:gd name="connsiteX252" fmla="*/ 687710 w 1896949"/>
                <a:gd name="connsiteY252" fmla="*/ 1549400 h 1568450"/>
                <a:gd name="connsiteX253" fmla="*/ 685330 w 1896949"/>
                <a:gd name="connsiteY253" fmla="*/ 1554163 h 1568450"/>
                <a:gd name="connsiteX254" fmla="*/ 682156 w 1896949"/>
                <a:gd name="connsiteY254" fmla="*/ 1557338 h 1568450"/>
                <a:gd name="connsiteX255" fmla="*/ 677395 w 1896949"/>
                <a:gd name="connsiteY255" fmla="*/ 1561306 h 1568450"/>
                <a:gd name="connsiteX256" fmla="*/ 671841 w 1896949"/>
                <a:gd name="connsiteY256" fmla="*/ 1564481 h 1568450"/>
                <a:gd name="connsiteX257" fmla="*/ 664700 w 1896949"/>
                <a:gd name="connsiteY257" fmla="*/ 1566069 h 1568450"/>
                <a:gd name="connsiteX258" fmla="*/ 655972 w 1896949"/>
                <a:gd name="connsiteY258" fmla="*/ 1568450 h 1568450"/>
                <a:gd name="connsiteX259" fmla="*/ 648037 w 1896949"/>
                <a:gd name="connsiteY259" fmla="*/ 1568450 h 1568450"/>
                <a:gd name="connsiteX260" fmla="*/ 10886 w 1896949"/>
                <a:gd name="connsiteY260" fmla="*/ 1568450 h 1568450"/>
                <a:gd name="connsiteX261" fmla="*/ 10886 w 1896949"/>
                <a:gd name="connsiteY261" fmla="*/ 1134269 h 1568450"/>
                <a:gd name="connsiteX262" fmla="*/ 9299 w 1896949"/>
                <a:gd name="connsiteY262" fmla="*/ 1134269 h 1568450"/>
                <a:gd name="connsiteX263" fmla="*/ 9299 w 1896949"/>
                <a:gd name="connsiteY263" fmla="*/ 935038 h 1568450"/>
                <a:gd name="connsiteX264" fmla="*/ 9299 w 1896949"/>
                <a:gd name="connsiteY264" fmla="*/ 925513 h 1568450"/>
                <a:gd name="connsiteX265" fmla="*/ 6919 w 1896949"/>
                <a:gd name="connsiteY265" fmla="*/ 915988 h 1568450"/>
                <a:gd name="connsiteX266" fmla="*/ 4538 w 1896949"/>
                <a:gd name="connsiteY266" fmla="*/ 908844 h 1568450"/>
                <a:gd name="connsiteX267" fmla="*/ 1364 w 1896949"/>
                <a:gd name="connsiteY267" fmla="*/ 902494 h 1568450"/>
                <a:gd name="connsiteX268" fmla="*/ 0 w 1896949"/>
                <a:gd name="connsiteY268" fmla="*/ 900902 h 1568450"/>
                <a:gd name="connsiteX269" fmla="*/ 0 w 1896949"/>
                <a:gd name="connsiteY269" fmla="*/ 897731 h 1568450"/>
                <a:gd name="connsiteX270" fmla="*/ 1587 w 1896949"/>
                <a:gd name="connsiteY270" fmla="*/ 888206 h 1568450"/>
                <a:gd name="connsiteX271" fmla="*/ 2380 w 1896949"/>
                <a:gd name="connsiteY271" fmla="*/ 880269 h 1568450"/>
                <a:gd name="connsiteX272" fmla="*/ 4761 w 1896949"/>
                <a:gd name="connsiteY272" fmla="*/ 871538 h 1568450"/>
                <a:gd name="connsiteX273" fmla="*/ 8728 w 1896949"/>
                <a:gd name="connsiteY273" fmla="*/ 865981 h 1568450"/>
                <a:gd name="connsiteX274" fmla="*/ 14282 w 1896949"/>
                <a:gd name="connsiteY274" fmla="*/ 861219 h 1568450"/>
                <a:gd name="connsiteX275" fmla="*/ 21424 w 1896949"/>
                <a:gd name="connsiteY275" fmla="*/ 857250 h 1568450"/>
                <a:gd name="connsiteX276" fmla="*/ 28565 w 1896949"/>
                <a:gd name="connsiteY276" fmla="*/ 856456 h 1568450"/>
                <a:gd name="connsiteX277" fmla="*/ 35706 w 1896949"/>
                <a:gd name="connsiteY277" fmla="*/ 857250 h 1568450"/>
                <a:gd name="connsiteX278" fmla="*/ 44434 w 1896949"/>
                <a:gd name="connsiteY278" fmla="*/ 862013 h 1568450"/>
                <a:gd name="connsiteX279" fmla="*/ 51575 w 1896949"/>
                <a:gd name="connsiteY279" fmla="*/ 868363 h 1568450"/>
                <a:gd name="connsiteX280" fmla="*/ 58716 w 1896949"/>
                <a:gd name="connsiteY280" fmla="*/ 877888 h 1568450"/>
                <a:gd name="connsiteX281" fmla="*/ 65858 w 1896949"/>
                <a:gd name="connsiteY281" fmla="*/ 888206 h 1568450"/>
                <a:gd name="connsiteX282" fmla="*/ 71412 w 1896949"/>
                <a:gd name="connsiteY282" fmla="*/ 899319 h 1568450"/>
                <a:gd name="connsiteX283" fmla="*/ 78553 w 1896949"/>
                <a:gd name="connsiteY283" fmla="*/ 908844 h 1568450"/>
                <a:gd name="connsiteX284" fmla="*/ 89661 w 1896949"/>
                <a:gd name="connsiteY284" fmla="*/ 920750 h 1568450"/>
                <a:gd name="connsiteX285" fmla="*/ 96803 w 1896949"/>
                <a:gd name="connsiteY285" fmla="*/ 926306 h 1568450"/>
                <a:gd name="connsiteX286" fmla="*/ 103944 w 1896949"/>
                <a:gd name="connsiteY286" fmla="*/ 932656 h 1568450"/>
                <a:gd name="connsiteX287" fmla="*/ 112672 w 1896949"/>
                <a:gd name="connsiteY287" fmla="*/ 938213 h 1568450"/>
                <a:gd name="connsiteX288" fmla="*/ 121400 w 1896949"/>
                <a:gd name="connsiteY288" fmla="*/ 942975 h 1568450"/>
                <a:gd name="connsiteX289" fmla="*/ 131715 w 1896949"/>
                <a:gd name="connsiteY289" fmla="*/ 946944 h 1568450"/>
                <a:gd name="connsiteX290" fmla="*/ 142824 w 1896949"/>
                <a:gd name="connsiteY290" fmla="*/ 950119 h 1568450"/>
                <a:gd name="connsiteX291" fmla="*/ 154726 w 1896949"/>
                <a:gd name="connsiteY291" fmla="*/ 952500 h 1568450"/>
                <a:gd name="connsiteX292" fmla="*/ 167421 w 1896949"/>
                <a:gd name="connsiteY292" fmla="*/ 952500 h 1568450"/>
                <a:gd name="connsiteX293" fmla="*/ 183290 w 1896949"/>
                <a:gd name="connsiteY293" fmla="*/ 951706 h 1568450"/>
                <a:gd name="connsiteX294" fmla="*/ 197573 w 1896949"/>
                <a:gd name="connsiteY294" fmla="*/ 949325 h 1568450"/>
                <a:gd name="connsiteX295" fmla="*/ 211855 w 1896949"/>
                <a:gd name="connsiteY295" fmla="*/ 944563 h 1568450"/>
                <a:gd name="connsiteX296" fmla="*/ 224550 w 1896949"/>
                <a:gd name="connsiteY296" fmla="*/ 938213 h 1568450"/>
                <a:gd name="connsiteX297" fmla="*/ 237246 w 1896949"/>
                <a:gd name="connsiteY297" fmla="*/ 931069 h 1568450"/>
                <a:gd name="connsiteX298" fmla="*/ 249148 w 1896949"/>
                <a:gd name="connsiteY298" fmla="*/ 921544 h 1568450"/>
                <a:gd name="connsiteX299" fmla="*/ 261050 w 1896949"/>
                <a:gd name="connsiteY299" fmla="*/ 911225 h 1568450"/>
                <a:gd name="connsiteX300" fmla="*/ 272158 w 1896949"/>
                <a:gd name="connsiteY300" fmla="*/ 899319 h 1568450"/>
                <a:gd name="connsiteX301" fmla="*/ 280093 w 1896949"/>
                <a:gd name="connsiteY301" fmla="*/ 885825 h 1568450"/>
                <a:gd name="connsiteX302" fmla="*/ 289614 w 1896949"/>
                <a:gd name="connsiteY302" fmla="*/ 873125 h 1568450"/>
                <a:gd name="connsiteX303" fmla="*/ 296755 w 1896949"/>
                <a:gd name="connsiteY303" fmla="*/ 857250 h 1568450"/>
                <a:gd name="connsiteX304" fmla="*/ 303103 w 1896949"/>
                <a:gd name="connsiteY304" fmla="*/ 841375 h 1568450"/>
                <a:gd name="connsiteX305" fmla="*/ 307864 w 1896949"/>
                <a:gd name="connsiteY305" fmla="*/ 824706 h 1568450"/>
                <a:gd name="connsiteX306" fmla="*/ 311038 w 1896949"/>
                <a:gd name="connsiteY306" fmla="*/ 808038 h 1568450"/>
                <a:gd name="connsiteX307" fmla="*/ 313418 w 1896949"/>
                <a:gd name="connsiteY307" fmla="*/ 788988 h 1568450"/>
                <a:gd name="connsiteX308" fmla="*/ 315005 w 1896949"/>
                <a:gd name="connsiteY308" fmla="*/ 770731 h 1568450"/>
                <a:gd name="connsiteX309" fmla="*/ 313418 w 1896949"/>
                <a:gd name="connsiteY309" fmla="*/ 751681 h 1568450"/>
                <a:gd name="connsiteX310" fmla="*/ 311038 w 1896949"/>
                <a:gd name="connsiteY310" fmla="*/ 734219 h 1568450"/>
                <a:gd name="connsiteX311" fmla="*/ 307864 w 1896949"/>
                <a:gd name="connsiteY311" fmla="*/ 716756 h 1568450"/>
                <a:gd name="connsiteX312" fmla="*/ 303103 w 1896949"/>
                <a:gd name="connsiteY312" fmla="*/ 700088 h 1568450"/>
                <a:gd name="connsiteX313" fmla="*/ 296755 w 1896949"/>
                <a:gd name="connsiteY313" fmla="*/ 684213 h 1568450"/>
                <a:gd name="connsiteX314" fmla="*/ 289614 w 1896949"/>
                <a:gd name="connsiteY314" fmla="*/ 669131 h 1568450"/>
                <a:gd name="connsiteX315" fmla="*/ 280093 w 1896949"/>
                <a:gd name="connsiteY315" fmla="*/ 654844 h 1568450"/>
                <a:gd name="connsiteX316" fmla="*/ 272158 w 1896949"/>
                <a:gd name="connsiteY316" fmla="*/ 641350 h 1568450"/>
                <a:gd name="connsiteX317" fmla="*/ 261050 w 1896949"/>
                <a:gd name="connsiteY317" fmla="*/ 629444 h 1568450"/>
                <a:gd name="connsiteX318" fmla="*/ 249148 w 1896949"/>
                <a:gd name="connsiteY318" fmla="*/ 619125 h 1568450"/>
                <a:gd name="connsiteX319" fmla="*/ 237246 w 1896949"/>
                <a:gd name="connsiteY319" fmla="*/ 611188 h 1568450"/>
                <a:gd name="connsiteX320" fmla="*/ 224550 w 1896949"/>
                <a:gd name="connsiteY320" fmla="*/ 602456 h 1568450"/>
                <a:gd name="connsiteX321" fmla="*/ 211855 w 1896949"/>
                <a:gd name="connsiteY321" fmla="*/ 596900 h 1568450"/>
                <a:gd name="connsiteX322" fmla="*/ 197573 w 1896949"/>
                <a:gd name="connsiteY322" fmla="*/ 592138 h 1568450"/>
                <a:gd name="connsiteX323" fmla="*/ 183290 w 1896949"/>
                <a:gd name="connsiteY323" fmla="*/ 589756 h 1568450"/>
                <a:gd name="connsiteX324" fmla="*/ 167421 w 1896949"/>
                <a:gd name="connsiteY324" fmla="*/ 588169 h 1568450"/>
                <a:gd name="connsiteX325" fmla="*/ 154726 w 1896949"/>
                <a:gd name="connsiteY325" fmla="*/ 589756 h 1568450"/>
                <a:gd name="connsiteX326" fmla="*/ 142824 w 1896949"/>
                <a:gd name="connsiteY326" fmla="*/ 592138 h 1568450"/>
                <a:gd name="connsiteX327" fmla="*/ 131715 w 1896949"/>
                <a:gd name="connsiteY327" fmla="*/ 594519 h 1568450"/>
                <a:gd name="connsiteX328" fmla="*/ 121400 w 1896949"/>
                <a:gd name="connsiteY328" fmla="*/ 599281 h 1568450"/>
                <a:gd name="connsiteX329" fmla="*/ 112672 w 1896949"/>
                <a:gd name="connsiteY329" fmla="*/ 604044 h 1568450"/>
                <a:gd name="connsiteX330" fmla="*/ 103944 w 1896949"/>
                <a:gd name="connsiteY330" fmla="*/ 608806 h 1568450"/>
                <a:gd name="connsiteX331" fmla="*/ 96803 w 1896949"/>
                <a:gd name="connsiteY331" fmla="*/ 614363 h 1568450"/>
                <a:gd name="connsiteX332" fmla="*/ 89661 w 1896949"/>
                <a:gd name="connsiteY332" fmla="*/ 620713 h 1568450"/>
                <a:gd name="connsiteX333" fmla="*/ 78553 w 1896949"/>
                <a:gd name="connsiteY333" fmla="*/ 631825 h 1568450"/>
                <a:gd name="connsiteX334" fmla="*/ 71412 w 1896949"/>
                <a:gd name="connsiteY334" fmla="*/ 642938 h 1568450"/>
                <a:gd name="connsiteX335" fmla="*/ 65858 w 1896949"/>
                <a:gd name="connsiteY335" fmla="*/ 652463 h 1568450"/>
                <a:gd name="connsiteX336" fmla="*/ 58716 w 1896949"/>
                <a:gd name="connsiteY336" fmla="*/ 664369 h 1568450"/>
                <a:gd name="connsiteX337" fmla="*/ 51575 w 1896949"/>
                <a:gd name="connsiteY337" fmla="*/ 672306 h 1568450"/>
                <a:gd name="connsiteX338" fmla="*/ 44434 w 1896949"/>
                <a:gd name="connsiteY338" fmla="*/ 679450 h 1568450"/>
                <a:gd name="connsiteX339" fmla="*/ 35706 w 1896949"/>
                <a:gd name="connsiteY339" fmla="*/ 683419 h 1568450"/>
                <a:gd name="connsiteX340" fmla="*/ 28565 w 1896949"/>
                <a:gd name="connsiteY340" fmla="*/ 684213 h 1568450"/>
                <a:gd name="connsiteX341" fmla="*/ 21424 w 1896949"/>
                <a:gd name="connsiteY341" fmla="*/ 684213 h 1568450"/>
                <a:gd name="connsiteX342" fmla="*/ 14282 w 1896949"/>
                <a:gd name="connsiteY342" fmla="*/ 681038 h 1568450"/>
                <a:gd name="connsiteX343" fmla="*/ 9299 w 1896949"/>
                <a:gd name="connsiteY343" fmla="*/ 675340 h 1568450"/>
                <a:gd name="connsiteX344" fmla="*/ 9299 w 1896949"/>
                <a:gd name="connsiteY344" fmla="*/ 360363 h 1568450"/>
                <a:gd name="connsiteX345" fmla="*/ 10886 w 1896949"/>
                <a:gd name="connsiteY345" fmla="*/ 360363 h 156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Lst>
              <a:rect l="l" t="t" r="r" b="b"/>
              <a:pathLst>
                <a:path w="1896949" h="1568450">
                  <a:moveTo>
                    <a:pt x="10886" y="0"/>
                  </a:moveTo>
                  <a:lnTo>
                    <a:pt x="690091" y="0"/>
                  </a:lnTo>
                  <a:lnTo>
                    <a:pt x="698819" y="794"/>
                  </a:lnTo>
                  <a:lnTo>
                    <a:pt x="706754" y="2381"/>
                  </a:lnTo>
                  <a:lnTo>
                    <a:pt x="713895" y="4763"/>
                  </a:lnTo>
                  <a:lnTo>
                    <a:pt x="720242" y="7144"/>
                  </a:lnTo>
                  <a:lnTo>
                    <a:pt x="725003" y="10319"/>
                  </a:lnTo>
                  <a:lnTo>
                    <a:pt x="728177" y="14288"/>
                  </a:lnTo>
                  <a:lnTo>
                    <a:pt x="730557" y="19050"/>
                  </a:lnTo>
                  <a:lnTo>
                    <a:pt x="732144" y="23813"/>
                  </a:lnTo>
                  <a:lnTo>
                    <a:pt x="732144" y="29369"/>
                  </a:lnTo>
                  <a:lnTo>
                    <a:pt x="730557" y="34131"/>
                  </a:lnTo>
                  <a:lnTo>
                    <a:pt x="728177" y="39688"/>
                  </a:lnTo>
                  <a:lnTo>
                    <a:pt x="725003" y="44450"/>
                  </a:lnTo>
                  <a:lnTo>
                    <a:pt x="720242" y="50800"/>
                  </a:lnTo>
                  <a:lnTo>
                    <a:pt x="713895" y="55563"/>
                  </a:lnTo>
                  <a:lnTo>
                    <a:pt x="708341" y="60325"/>
                  </a:lnTo>
                  <a:lnTo>
                    <a:pt x="699612" y="65088"/>
                  </a:lnTo>
                  <a:lnTo>
                    <a:pt x="689297" y="70644"/>
                  </a:lnTo>
                  <a:lnTo>
                    <a:pt x="679776" y="77788"/>
                  </a:lnTo>
                  <a:lnTo>
                    <a:pt x="667874" y="88900"/>
                  </a:lnTo>
                  <a:lnTo>
                    <a:pt x="662320" y="96044"/>
                  </a:lnTo>
                  <a:lnTo>
                    <a:pt x="655972" y="103188"/>
                  </a:lnTo>
                  <a:lnTo>
                    <a:pt x="650418" y="111125"/>
                  </a:lnTo>
                  <a:lnTo>
                    <a:pt x="645657" y="120650"/>
                  </a:lnTo>
                  <a:lnTo>
                    <a:pt x="641690" y="131763"/>
                  </a:lnTo>
                  <a:lnTo>
                    <a:pt x="638516" y="142081"/>
                  </a:lnTo>
                  <a:lnTo>
                    <a:pt x="636135" y="153988"/>
                  </a:lnTo>
                  <a:lnTo>
                    <a:pt x="636135" y="166688"/>
                  </a:lnTo>
                  <a:lnTo>
                    <a:pt x="636929" y="182563"/>
                  </a:lnTo>
                  <a:lnTo>
                    <a:pt x="639309" y="196850"/>
                  </a:lnTo>
                  <a:lnTo>
                    <a:pt x="644070" y="211138"/>
                  </a:lnTo>
                  <a:lnTo>
                    <a:pt x="650418" y="223838"/>
                  </a:lnTo>
                  <a:lnTo>
                    <a:pt x="657559" y="237331"/>
                  </a:lnTo>
                  <a:lnTo>
                    <a:pt x="667080" y="249238"/>
                  </a:lnTo>
                  <a:lnTo>
                    <a:pt x="677395" y="261144"/>
                  </a:lnTo>
                  <a:lnTo>
                    <a:pt x="689297" y="269875"/>
                  </a:lnTo>
                  <a:lnTo>
                    <a:pt x="701993" y="279400"/>
                  </a:lnTo>
                  <a:lnTo>
                    <a:pt x="715482" y="288131"/>
                  </a:lnTo>
                  <a:lnTo>
                    <a:pt x="730557" y="296069"/>
                  </a:lnTo>
                  <a:lnTo>
                    <a:pt x="747220" y="302419"/>
                  </a:lnTo>
                  <a:lnTo>
                    <a:pt x="763883" y="307181"/>
                  </a:lnTo>
                  <a:lnTo>
                    <a:pt x="780546" y="310356"/>
                  </a:lnTo>
                  <a:lnTo>
                    <a:pt x="799589" y="312738"/>
                  </a:lnTo>
                  <a:lnTo>
                    <a:pt x="817045" y="314325"/>
                  </a:lnTo>
                  <a:lnTo>
                    <a:pt x="836088" y="312738"/>
                  </a:lnTo>
                  <a:lnTo>
                    <a:pt x="854338" y="310356"/>
                  </a:lnTo>
                  <a:lnTo>
                    <a:pt x="871794" y="307181"/>
                  </a:lnTo>
                  <a:lnTo>
                    <a:pt x="888457" y="302419"/>
                  </a:lnTo>
                  <a:lnTo>
                    <a:pt x="903533" y="296069"/>
                  </a:lnTo>
                  <a:lnTo>
                    <a:pt x="919402" y="288131"/>
                  </a:lnTo>
                  <a:lnTo>
                    <a:pt x="933684" y="279400"/>
                  </a:lnTo>
                  <a:lnTo>
                    <a:pt x="946380" y="269875"/>
                  </a:lnTo>
                  <a:lnTo>
                    <a:pt x="958282" y="261144"/>
                  </a:lnTo>
                  <a:lnTo>
                    <a:pt x="969390" y="249238"/>
                  </a:lnTo>
                  <a:lnTo>
                    <a:pt x="977325" y="237331"/>
                  </a:lnTo>
                  <a:lnTo>
                    <a:pt x="986053" y="223838"/>
                  </a:lnTo>
                  <a:lnTo>
                    <a:pt x="991607" y="211138"/>
                  </a:lnTo>
                  <a:lnTo>
                    <a:pt x="996368" y="196850"/>
                  </a:lnTo>
                  <a:lnTo>
                    <a:pt x="998748" y="182563"/>
                  </a:lnTo>
                  <a:lnTo>
                    <a:pt x="1000335" y="166688"/>
                  </a:lnTo>
                  <a:lnTo>
                    <a:pt x="998748" y="153988"/>
                  </a:lnTo>
                  <a:lnTo>
                    <a:pt x="996368" y="142081"/>
                  </a:lnTo>
                  <a:lnTo>
                    <a:pt x="993987" y="131763"/>
                  </a:lnTo>
                  <a:lnTo>
                    <a:pt x="989227" y="120650"/>
                  </a:lnTo>
                  <a:lnTo>
                    <a:pt x="984466" y="111125"/>
                  </a:lnTo>
                  <a:lnTo>
                    <a:pt x="979705" y="103188"/>
                  </a:lnTo>
                  <a:lnTo>
                    <a:pt x="974151" y="96044"/>
                  </a:lnTo>
                  <a:lnTo>
                    <a:pt x="967803" y="88900"/>
                  </a:lnTo>
                  <a:lnTo>
                    <a:pt x="955901" y="77788"/>
                  </a:lnTo>
                  <a:lnTo>
                    <a:pt x="945586" y="70644"/>
                  </a:lnTo>
                  <a:lnTo>
                    <a:pt x="936065" y="65088"/>
                  </a:lnTo>
                  <a:lnTo>
                    <a:pt x="927336" y="60325"/>
                  </a:lnTo>
                  <a:lnTo>
                    <a:pt x="920195" y="55563"/>
                  </a:lnTo>
                  <a:lnTo>
                    <a:pt x="914641" y="50800"/>
                  </a:lnTo>
                  <a:lnTo>
                    <a:pt x="909880" y="44450"/>
                  </a:lnTo>
                  <a:lnTo>
                    <a:pt x="905913" y="39688"/>
                  </a:lnTo>
                  <a:lnTo>
                    <a:pt x="905119" y="34131"/>
                  </a:lnTo>
                  <a:lnTo>
                    <a:pt x="903533" y="29369"/>
                  </a:lnTo>
                  <a:lnTo>
                    <a:pt x="903533" y="23813"/>
                  </a:lnTo>
                  <a:lnTo>
                    <a:pt x="905119" y="19050"/>
                  </a:lnTo>
                  <a:lnTo>
                    <a:pt x="907500" y="14288"/>
                  </a:lnTo>
                  <a:lnTo>
                    <a:pt x="910674" y="10319"/>
                  </a:lnTo>
                  <a:lnTo>
                    <a:pt x="915435" y="7144"/>
                  </a:lnTo>
                  <a:lnTo>
                    <a:pt x="920195" y="4763"/>
                  </a:lnTo>
                  <a:lnTo>
                    <a:pt x="927336" y="2381"/>
                  </a:lnTo>
                  <a:lnTo>
                    <a:pt x="936065" y="794"/>
                  </a:lnTo>
                  <a:lnTo>
                    <a:pt x="945586" y="0"/>
                  </a:lnTo>
                  <a:lnTo>
                    <a:pt x="1581151" y="0"/>
                  </a:lnTo>
                  <a:lnTo>
                    <a:pt x="1581151" y="434181"/>
                  </a:lnTo>
                  <a:lnTo>
                    <a:pt x="1581944" y="434181"/>
                  </a:lnTo>
                  <a:lnTo>
                    <a:pt x="1581944" y="633413"/>
                  </a:lnTo>
                  <a:lnTo>
                    <a:pt x="1583531" y="642938"/>
                  </a:lnTo>
                  <a:lnTo>
                    <a:pt x="1584324" y="652463"/>
                  </a:lnTo>
                  <a:lnTo>
                    <a:pt x="1586705" y="659606"/>
                  </a:lnTo>
                  <a:lnTo>
                    <a:pt x="1590672" y="665163"/>
                  </a:lnTo>
                  <a:lnTo>
                    <a:pt x="1596226" y="671513"/>
                  </a:lnTo>
                  <a:lnTo>
                    <a:pt x="1603368" y="674688"/>
                  </a:lnTo>
                  <a:lnTo>
                    <a:pt x="1610509" y="674688"/>
                  </a:lnTo>
                  <a:lnTo>
                    <a:pt x="1617650" y="673894"/>
                  </a:lnTo>
                  <a:lnTo>
                    <a:pt x="1626378" y="669925"/>
                  </a:lnTo>
                  <a:lnTo>
                    <a:pt x="1633519" y="662781"/>
                  </a:lnTo>
                  <a:lnTo>
                    <a:pt x="1640660" y="654844"/>
                  </a:lnTo>
                  <a:lnTo>
                    <a:pt x="1647802" y="642938"/>
                  </a:lnTo>
                  <a:lnTo>
                    <a:pt x="1653356" y="633413"/>
                  </a:lnTo>
                  <a:lnTo>
                    <a:pt x="1660497" y="622300"/>
                  </a:lnTo>
                  <a:lnTo>
                    <a:pt x="1671605" y="611188"/>
                  </a:lnTo>
                  <a:lnTo>
                    <a:pt x="1678747" y="604838"/>
                  </a:lnTo>
                  <a:lnTo>
                    <a:pt x="1685888" y="599281"/>
                  </a:lnTo>
                  <a:lnTo>
                    <a:pt x="1694616" y="594519"/>
                  </a:lnTo>
                  <a:lnTo>
                    <a:pt x="1703344" y="589756"/>
                  </a:lnTo>
                  <a:lnTo>
                    <a:pt x="1713659" y="584994"/>
                  </a:lnTo>
                  <a:lnTo>
                    <a:pt x="1724768" y="582613"/>
                  </a:lnTo>
                  <a:lnTo>
                    <a:pt x="1736670" y="580231"/>
                  </a:lnTo>
                  <a:lnTo>
                    <a:pt x="1749365" y="578644"/>
                  </a:lnTo>
                  <a:lnTo>
                    <a:pt x="1765234" y="580231"/>
                  </a:lnTo>
                  <a:lnTo>
                    <a:pt x="1779517" y="582613"/>
                  </a:lnTo>
                  <a:lnTo>
                    <a:pt x="1793799" y="587375"/>
                  </a:lnTo>
                  <a:lnTo>
                    <a:pt x="1806494" y="592931"/>
                  </a:lnTo>
                  <a:lnTo>
                    <a:pt x="1819190" y="601663"/>
                  </a:lnTo>
                  <a:lnTo>
                    <a:pt x="1831092" y="609600"/>
                  </a:lnTo>
                  <a:lnTo>
                    <a:pt x="1842994" y="619919"/>
                  </a:lnTo>
                  <a:lnTo>
                    <a:pt x="1854102" y="631825"/>
                  </a:lnTo>
                  <a:lnTo>
                    <a:pt x="1862037" y="645319"/>
                  </a:lnTo>
                  <a:lnTo>
                    <a:pt x="1871558" y="659606"/>
                  </a:lnTo>
                  <a:lnTo>
                    <a:pt x="1878699" y="674688"/>
                  </a:lnTo>
                  <a:lnTo>
                    <a:pt x="1885047" y="690563"/>
                  </a:lnTo>
                  <a:lnTo>
                    <a:pt x="1889808" y="707231"/>
                  </a:lnTo>
                  <a:lnTo>
                    <a:pt x="1892982" y="724694"/>
                  </a:lnTo>
                  <a:lnTo>
                    <a:pt x="1895362" y="742156"/>
                  </a:lnTo>
                  <a:lnTo>
                    <a:pt x="1896949" y="761206"/>
                  </a:lnTo>
                  <a:lnTo>
                    <a:pt x="1895362" y="779463"/>
                  </a:lnTo>
                  <a:lnTo>
                    <a:pt x="1892982" y="798513"/>
                  </a:lnTo>
                  <a:lnTo>
                    <a:pt x="1889808" y="815181"/>
                  </a:lnTo>
                  <a:lnTo>
                    <a:pt x="1885047" y="831850"/>
                  </a:lnTo>
                  <a:lnTo>
                    <a:pt x="1878699" y="847725"/>
                  </a:lnTo>
                  <a:lnTo>
                    <a:pt x="1871558" y="863600"/>
                  </a:lnTo>
                  <a:lnTo>
                    <a:pt x="1862037" y="876300"/>
                  </a:lnTo>
                  <a:lnTo>
                    <a:pt x="1854102" y="889794"/>
                  </a:lnTo>
                  <a:lnTo>
                    <a:pt x="1842994" y="901700"/>
                  </a:lnTo>
                  <a:lnTo>
                    <a:pt x="1831092" y="912019"/>
                  </a:lnTo>
                  <a:lnTo>
                    <a:pt x="1819190" y="921544"/>
                  </a:lnTo>
                  <a:lnTo>
                    <a:pt x="1806494" y="928688"/>
                  </a:lnTo>
                  <a:lnTo>
                    <a:pt x="1793799" y="935038"/>
                  </a:lnTo>
                  <a:lnTo>
                    <a:pt x="1779517" y="939800"/>
                  </a:lnTo>
                  <a:lnTo>
                    <a:pt x="1765234" y="942181"/>
                  </a:lnTo>
                  <a:lnTo>
                    <a:pt x="1749365" y="942975"/>
                  </a:lnTo>
                  <a:lnTo>
                    <a:pt x="1736670" y="942975"/>
                  </a:lnTo>
                  <a:lnTo>
                    <a:pt x="1724768" y="940594"/>
                  </a:lnTo>
                  <a:lnTo>
                    <a:pt x="1713659" y="937419"/>
                  </a:lnTo>
                  <a:lnTo>
                    <a:pt x="1703344" y="933450"/>
                  </a:lnTo>
                  <a:lnTo>
                    <a:pt x="1694616" y="928688"/>
                  </a:lnTo>
                  <a:lnTo>
                    <a:pt x="1685888" y="923131"/>
                  </a:lnTo>
                  <a:lnTo>
                    <a:pt x="1678747" y="916781"/>
                  </a:lnTo>
                  <a:lnTo>
                    <a:pt x="1671605" y="911225"/>
                  </a:lnTo>
                  <a:lnTo>
                    <a:pt x="1660497" y="899319"/>
                  </a:lnTo>
                  <a:lnTo>
                    <a:pt x="1653356" y="889794"/>
                  </a:lnTo>
                  <a:lnTo>
                    <a:pt x="1647802" y="878681"/>
                  </a:lnTo>
                  <a:lnTo>
                    <a:pt x="1640660" y="868363"/>
                  </a:lnTo>
                  <a:lnTo>
                    <a:pt x="1633519" y="858838"/>
                  </a:lnTo>
                  <a:lnTo>
                    <a:pt x="1626378" y="852488"/>
                  </a:lnTo>
                  <a:lnTo>
                    <a:pt x="1617650" y="847725"/>
                  </a:lnTo>
                  <a:lnTo>
                    <a:pt x="1610509" y="846931"/>
                  </a:lnTo>
                  <a:lnTo>
                    <a:pt x="1603368" y="847725"/>
                  </a:lnTo>
                  <a:lnTo>
                    <a:pt x="1596226" y="851694"/>
                  </a:lnTo>
                  <a:lnTo>
                    <a:pt x="1590672" y="856456"/>
                  </a:lnTo>
                  <a:lnTo>
                    <a:pt x="1586705" y="862013"/>
                  </a:lnTo>
                  <a:lnTo>
                    <a:pt x="1584324" y="870744"/>
                  </a:lnTo>
                  <a:lnTo>
                    <a:pt x="1583531" y="878681"/>
                  </a:lnTo>
                  <a:lnTo>
                    <a:pt x="1581944" y="888206"/>
                  </a:lnTo>
                  <a:lnTo>
                    <a:pt x="1581944" y="1207294"/>
                  </a:lnTo>
                  <a:lnTo>
                    <a:pt x="1581151" y="1207294"/>
                  </a:lnTo>
                  <a:lnTo>
                    <a:pt x="1581151" y="1568450"/>
                  </a:lnTo>
                  <a:lnTo>
                    <a:pt x="902739" y="1568450"/>
                  </a:lnTo>
                  <a:lnTo>
                    <a:pt x="893218" y="1568450"/>
                  </a:lnTo>
                  <a:lnTo>
                    <a:pt x="885283" y="1566069"/>
                  </a:lnTo>
                  <a:lnTo>
                    <a:pt x="878142" y="1564481"/>
                  </a:lnTo>
                  <a:lnTo>
                    <a:pt x="873381" y="1561306"/>
                  </a:lnTo>
                  <a:lnTo>
                    <a:pt x="868620" y="1557338"/>
                  </a:lnTo>
                  <a:lnTo>
                    <a:pt x="864653" y="1554163"/>
                  </a:lnTo>
                  <a:lnTo>
                    <a:pt x="862272" y="1549400"/>
                  </a:lnTo>
                  <a:lnTo>
                    <a:pt x="861479" y="1544638"/>
                  </a:lnTo>
                  <a:lnTo>
                    <a:pt x="861479" y="1539875"/>
                  </a:lnTo>
                  <a:lnTo>
                    <a:pt x="861479" y="1534319"/>
                  </a:lnTo>
                  <a:lnTo>
                    <a:pt x="863859" y="1529556"/>
                  </a:lnTo>
                  <a:lnTo>
                    <a:pt x="867033" y="1523206"/>
                  </a:lnTo>
                  <a:lnTo>
                    <a:pt x="871794" y="1518444"/>
                  </a:lnTo>
                  <a:lnTo>
                    <a:pt x="878142" y="1512888"/>
                  </a:lnTo>
                  <a:lnTo>
                    <a:pt x="885283" y="1508125"/>
                  </a:lnTo>
                  <a:lnTo>
                    <a:pt x="893218" y="1503363"/>
                  </a:lnTo>
                  <a:lnTo>
                    <a:pt x="902739" y="1497013"/>
                  </a:lnTo>
                  <a:lnTo>
                    <a:pt x="913054" y="1489869"/>
                  </a:lnTo>
                  <a:lnTo>
                    <a:pt x="924956" y="1479550"/>
                  </a:lnTo>
                  <a:lnTo>
                    <a:pt x="931304" y="1472406"/>
                  </a:lnTo>
                  <a:lnTo>
                    <a:pt x="936858" y="1465263"/>
                  </a:lnTo>
                  <a:lnTo>
                    <a:pt x="941619" y="1456531"/>
                  </a:lnTo>
                  <a:lnTo>
                    <a:pt x="946380" y="1447006"/>
                  </a:lnTo>
                  <a:lnTo>
                    <a:pt x="951140" y="1436688"/>
                  </a:lnTo>
                  <a:lnTo>
                    <a:pt x="953521" y="1425575"/>
                  </a:lnTo>
                  <a:lnTo>
                    <a:pt x="955901" y="1414463"/>
                  </a:lnTo>
                  <a:lnTo>
                    <a:pt x="957488" y="1400969"/>
                  </a:lnTo>
                  <a:lnTo>
                    <a:pt x="955901" y="1385888"/>
                  </a:lnTo>
                  <a:lnTo>
                    <a:pt x="953521" y="1371600"/>
                  </a:lnTo>
                  <a:lnTo>
                    <a:pt x="948760" y="1357313"/>
                  </a:lnTo>
                  <a:lnTo>
                    <a:pt x="943206" y="1343819"/>
                  </a:lnTo>
                  <a:lnTo>
                    <a:pt x="934478" y="1331119"/>
                  </a:lnTo>
                  <a:lnTo>
                    <a:pt x="924956" y="1319213"/>
                  </a:lnTo>
                  <a:lnTo>
                    <a:pt x="915435" y="1308100"/>
                  </a:lnTo>
                  <a:lnTo>
                    <a:pt x="903533" y="1297781"/>
                  </a:lnTo>
                  <a:lnTo>
                    <a:pt x="890837" y="1288256"/>
                  </a:lnTo>
                  <a:lnTo>
                    <a:pt x="876555" y="1280319"/>
                  </a:lnTo>
                  <a:lnTo>
                    <a:pt x="861479" y="1273175"/>
                  </a:lnTo>
                  <a:lnTo>
                    <a:pt x="845610" y="1266031"/>
                  </a:lnTo>
                  <a:lnTo>
                    <a:pt x="828947" y="1261269"/>
                  </a:lnTo>
                  <a:lnTo>
                    <a:pt x="811491" y="1257300"/>
                  </a:lnTo>
                  <a:lnTo>
                    <a:pt x="793241" y="1254919"/>
                  </a:lnTo>
                  <a:lnTo>
                    <a:pt x="774991" y="1254919"/>
                  </a:lnTo>
                  <a:lnTo>
                    <a:pt x="756742" y="1254919"/>
                  </a:lnTo>
                  <a:lnTo>
                    <a:pt x="737699" y="1257300"/>
                  </a:lnTo>
                  <a:lnTo>
                    <a:pt x="721036" y="1261269"/>
                  </a:lnTo>
                  <a:lnTo>
                    <a:pt x="703580" y="1266031"/>
                  </a:lnTo>
                  <a:lnTo>
                    <a:pt x="687710" y="1273175"/>
                  </a:lnTo>
                  <a:lnTo>
                    <a:pt x="672635" y="1280319"/>
                  </a:lnTo>
                  <a:lnTo>
                    <a:pt x="659939" y="1288256"/>
                  </a:lnTo>
                  <a:lnTo>
                    <a:pt x="646450" y="1297781"/>
                  </a:lnTo>
                  <a:lnTo>
                    <a:pt x="634548" y="1308100"/>
                  </a:lnTo>
                  <a:lnTo>
                    <a:pt x="624233" y="1319213"/>
                  </a:lnTo>
                  <a:lnTo>
                    <a:pt x="614712" y="1331119"/>
                  </a:lnTo>
                  <a:lnTo>
                    <a:pt x="607571" y="1343819"/>
                  </a:lnTo>
                  <a:lnTo>
                    <a:pt x="601223" y="1357313"/>
                  </a:lnTo>
                  <a:lnTo>
                    <a:pt x="596462" y="1371600"/>
                  </a:lnTo>
                  <a:lnTo>
                    <a:pt x="594082" y="1385888"/>
                  </a:lnTo>
                  <a:lnTo>
                    <a:pt x="593288" y="1400969"/>
                  </a:lnTo>
                  <a:lnTo>
                    <a:pt x="593288" y="1414463"/>
                  </a:lnTo>
                  <a:lnTo>
                    <a:pt x="595669" y="1425575"/>
                  </a:lnTo>
                  <a:lnTo>
                    <a:pt x="598843" y="1436688"/>
                  </a:lnTo>
                  <a:lnTo>
                    <a:pt x="602810" y="1447006"/>
                  </a:lnTo>
                  <a:lnTo>
                    <a:pt x="607571" y="1456531"/>
                  </a:lnTo>
                  <a:lnTo>
                    <a:pt x="613125" y="1465263"/>
                  </a:lnTo>
                  <a:lnTo>
                    <a:pt x="619473" y="1472406"/>
                  </a:lnTo>
                  <a:lnTo>
                    <a:pt x="625027" y="1479550"/>
                  </a:lnTo>
                  <a:lnTo>
                    <a:pt x="636929" y="1489869"/>
                  </a:lnTo>
                  <a:lnTo>
                    <a:pt x="646450" y="1497013"/>
                  </a:lnTo>
                  <a:lnTo>
                    <a:pt x="657559" y="1503363"/>
                  </a:lnTo>
                  <a:lnTo>
                    <a:pt x="664700" y="1508125"/>
                  </a:lnTo>
                  <a:lnTo>
                    <a:pt x="671841" y="1512888"/>
                  </a:lnTo>
                  <a:lnTo>
                    <a:pt x="677395" y="1518444"/>
                  </a:lnTo>
                  <a:lnTo>
                    <a:pt x="682156" y="1523206"/>
                  </a:lnTo>
                  <a:lnTo>
                    <a:pt x="685330" y="1529556"/>
                  </a:lnTo>
                  <a:lnTo>
                    <a:pt x="687710" y="1534319"/>
                  </a:lnTo>
                  <a:lnTo>
                    <a:pt x="689297" y="1539875"/>
                  </a:lnTo>
                  <a:lnTo>
                    <a:pt x="689297" y="1544638"/>
                  </a:lnTo>
                  <a:lnTo>
                    <a:pt x="687710" y="1549400"/>
                  </a:lnTo>
                  <a:lnTo>
                    <a:pt x="685330" y="1554163"/>
                  </a:lnTo>
                  <a:lnTo>
                    <a:pt x="682156" y="1557338"/>
                  </a:lnTo>
                  <a:lnTo>
                    <a:pt x="677395" y="1561306"/>
                  </a:lnTo>
                  <a:lnTo>
                    <a:pt x="671841" y="1564481"/>
                  </a:lnTo>
                  <a:lnTo>
                    <a:pt x="664700" y="1566069"/>
                  </a:lnTo>
                  <a:lnTo>
                    <a:pt x="655972" y="1568450"/>
                  </a:lnTo>
                  <a:lnTo>
                    <a:pt x="648037" y="1568450"/>
                  </a:lnTo>
                  <a:lnTo>
                    <a:pt x="10886" y="1568450"/>
                  </a:lnTo>
                  <a:lnTo>
                    <a:pt x="10886" y="1134269"/>
                  </a:lnTo>
                  <a:lnTo>
                    <a:pt x="9299" y="1134269"/>
                  </a:lnTo>
                  <a:lnTo>
                    <a:pt x="9299" y="935038"/>
                  </a:lnTo>
                  <a:lnTo>
                    <a:pt x="9299" y="925513"/>
                  </a:lnTo>
                  <a:lnTo>
                    <a:pt x="6919" y="915988"/>
                  </a:lnTo>
                  <a:lnTo>
                    <a:pt x="4538" y="908844"/>
                  </a:lnTo>
                  <a:lnTo>
                    <a:pt x="1364" y="902494"/>
                  </a:lnTo>
                  <a:lnTo>
                    <a:pt x="0" y="900902"/>
                  </a:lnTo>
                  <a:lnTo>
                    <a:pt x="0" y="897731"/>
                  </a:lnTo>
                  <a:lnTo>
                    <a:pt x="1587" y="888206"/>
                  </a:lnTo>
                  <a:lnTo>
                    <a:pt x="2380" y="880269"/>
                  </a:lnTo>
                  <a:lnTo>
                    <a:pt x="4761" y="871538"/>
                  </a:lnTo>
                  <a:lnTo>
                    <a:pt x="8728" y="865981"/>
                  </a:lnTo>
                  <a:lnTo>
                    <a:pt x="14282" y="861219"/>
                  </a:lnTo>
                  <a:lnTo>
                    <a:pt x="21424" y="857250"/>
                  </a:lnTo>
                  <a:lnTo>
                    <a:pt x="28565" y="856456"/>
                  </a:lnTo>
                  <a:lnTo>
                    <a:pt x="35706" y="857250"/>
                  </a:lnTo>
                  <a:lnTo>
                    <a:pt x="44434" y="862013"/>
                  </a:lnTo>
                  <a:lnTo>
                    <a:pt x="51575" y="868363"/>
                  </a:lnTo>
                  <a:lnTo>
                    <a:pt x="58716" y="877888"/>
                  </a:lnTo>
                  <a:lnTo>
                    <a:pt x="65858" y="888206"/>
                  </a:lnTo>
                  <a:lnTo>
                    <a:pt x="71412" y="899319"/>
                  </a:lnTo>
                  <a:lnTo>
                    <a:pt x="78553" y="908844"/>
                  </a:lnTo>
                  <a:lnTo>
                    <a:pt x="89661" y="920750"/>
                  </a:lnTo>
                  <a:lnTo>
                    <a:pt x="96803" y="926306"/>
                  </a:lnTo>
                  <a:lnTo>
                    <a:pt x="103944" y="932656"/>
                  </a:lnTo>
                  <a:lnTo>
                    <a:pt x="112672" y="938213"/>
                  </a:lnTo>
                  <a:lnTo>
                    <a:pt x="121400" y="942975"/>
                  </a:lnTo>
                  <a:lnTo>
                    <a:pt x="131715" y="946944"/>
                  </a:lnTo>
                  <a:lnTo>
                    <a:pt x="142824" y="950119"/>
                  </a:lnTo>
                  <a:lnTo>
                    <a:pt x="154726" y="952500"/>
                  </a:lnTo>
                  <a:lnTo>
                    <a:pt x="167421" y="952500"/>
                  </a:lnTo>
                  <a:lnTo>
                    <a:pt x="183290" y="951706"/>
                  </a:lnTo>
                  <a:lnTo>
                    <a:pt x="197573" y="949325"/>
                  </a:lnTo>
                  <a:lnTo>
                    <a:pt x="211855" y="944563"/>
                  </a:lnTo>
                  <a:lnTo>
                    <a:pt x="224550" y="938213"/>
                  </a:lnTo>
                  <a:lnTo>
                    <a:pt x="237246" y="931069"/>
                  </a:lnTo>
                  <a:lnTo>
                    <a:pt x="249148" y="921544"/>
                  </a:lnTo>
                  <a:lnTo>
                    <a:pt x="261050" y="911225"/>
                  </a:lnTo>
                  <a:lnTo>
                    <a:pt x="272158" y="899319"/>
                  </a:lnTo>
                  <a:lnTo>
                    <a:pt x="280093" y="885825"/>
                  </a:lnTo>
                  <a:lnTo>
                    <a:pt x="289614" y="873125"/>
                  </a:lnTo>
                  <a:lnTo>
                    <a:pt x="296755" y="857250"/>
                  </a:lnTo>
                  <a:lnTo>
                    <a:pt x="303103" y="841375"/>
                  </a:lnTo>
                  <a:lnTo>
                    <a:pt x="307864" y="824706"/>
                  </a:lnTo>
                  <a:lnTo>
                    <a:pt x="311038" y="808038"/>
                  </a:lnTo>
                  <a:lnTo>
                    <a:pt x="313418" y="788988"/>
                  </a:lnTo>
                  <a:lnTo>
                    <a:pt x="315005" y="770731"/>
                  </a:lnTo>
                  <a:lnTo>
                    <a:pt x="313418" y="751681"/>
                  </a:lnTo>
                  <a:lnTo>
                    <a:pt x="311038" y="734219"/>
                  </a:lnTo>
                  <a:lnTo>
                    <a:pt x="307864" y="716756"/>
                  </a:lnTo>
                  <a:lnTo>
                    <a:pt x="303103" y="700088"/>
                  </a:lnTo>
                  <a:lnTo>
                    <a:pt x="296755" y="684213"/>
                  </a:lnTo>
                  <a:lnTo>
                    <a:pt x="289614" y="669131"/>
                  </a:lnTo>
                  <a:lnTo>
                    <a:pt x="280093" y="654844"/>
                  </a:lnTo>
                  <a:lnTo>
                    <a:pt x="272158" y="641350"/>
                  </a:lnTo>
                  <a:lnTo>
                    <a:pt x="261050" y="629444"/>
                  </a:lnTo>
                  <a:lnTo>
                    <a:pt x="249148" y="619125"/>
                  </a:lnTo>
                  <a:lnTo>
                    <a:pt x="237246" y="611188"/>
                  </a:lnTo>
                  <a:lnTo>
                    <a:pt x="224550" y="602456"/>
                  </a:lnTo>
                  <a:lnTo>
                    <a:pt x="211855" y="596900"/>
                  </a:lnTo>
                  <a:lnTo>
                    <a:pt x="197573" y="592138"/>
                  </a:lnTo>
                  <a:lnTo>
                    <a:pt x="183290" y="589756"/>
                  </a:lnTo>
                  <a:lnTo>
                    <a:pt x="167421" y="588169"/>
                  </a:lnTo>
                  <a:lnTo>
                    <a:pt x="154726" y="589756"/>
                  </a:lnTo>
                  <a:lnTo>
                    <a:pt x="142824" y="592138"/>
                  </a:lnTo>
                  <a:lnTo>
                    <a:pt x="131715" y="594519"/>
                  </a:lnTo>
                  <a:lnTo>
                    <a:pt x="121400" y="599281"/>
                  </a:lnTo>
                  <a:lnTo>
                    <a:pt x="112672" y="604044"/>
                  </a:lnTo>
                  <a:lnTo>
                    <a:pt x="103944" y="608806"/>
                  </a:lnTo>
                  <a:lnTo>
                    <a:pt x="96803" y="614363"/>
                  </a:lnTo>
                  <a:lnTo>
                    <a:pt x="89661" y="620713"/>
                  </a:lnTo>
                  <a:lnTo>
                    <a:pt x="78553" y="631825"/>
                  </a:lnTo>
                  <a:lnTo>
                    <a:pt x="71412" y="642938"/>
                  </a:lnTo>
                  <a:lnTo>
                    <a:pt x="65858" y="652463"/>
                  </a:lnTo>
                  <a:lnTo>
                    <a:pt x="58716" y="664369"/>
                  </a:lnTo>
                  <a:lnTo>
                    <a:pt x="51575" y="672306"/>
                  </a:lnTo>
                  <a:lnTo>
                    <a:pt x="44434" y="679450"/>
                  </a:lnTo>
                  <a:lnTo>
                    <a:pt x="35706" y="683419"/>
                  </a:lnTo>
                  <a:lnTo>
                    <a:pt x="28565" y="684213"/>
                  </a:lnTo>
                  <a:lnTo>
                    <a:pt x="21424" y="684213"/>
                  </a:lnTo>
                  <a:lnTo>
                    <a:pt x="14282" y="681038"/>
                  </a:lnTo>
                  <a:lnTo>
                    <a:pt x="9299" y="675340"/>
                  </a:lnTo>
                  <a:lnTo>
                    <a:pt x="9299" y="360363"/>
                  </a:lnTo>
                  <a:lnTo>
                    <a:pt x="10886" y="360363"/>
                  </a:lnTo>
                  <a:close/>
                </a:path>
              </a:pathLst>
            </a:custGeom>
            <a:solidFill>
              <a:schemeClr val="accent3"/>
            </a:solidFill>
            <a:ln w="28575">
              <a:solidFill>
                <a:schemeClr val="bg1"/>
              </a:solidFill>
              <a:prstDash val="solid"/>
              <a:round/>
              <a:headEnd/>
              <a:tailEnd/>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1" i="0" u="none" strike="noStrike" kern="0" cap="none" spc="0" normalizeH="0" baseline="0" noProof="0">
                  <a:ln>
                    <a:noFill/>
                  </a:ln>
                  <a:solidFill>
                    <a:prstClr val="white"/>
                  </a:solidFill>
                  <a:effectLst/>
                  <a:uLnTx/>
                  <a:uFillTx/>
                  <a:latin typeface="Precisely"/>
                  <a:ea typeface="+mn-ea"/>
                  <a:cs typeface="Calibri" panose="020F0502020204030204" pitchFamily="34" charset="0"/>
                </a:rPr>
                <a:t>SOURCE LIST</a:t>
              </a:r>
            </a:p>
          </p:txBody>
        </p:sp>
      </p:grpSp>
      <p:sp>
        <p:nvSpPr>
          <p:cNvPr id="48" name="TextBox 47">
            <a:extLst>
              <a:ext uri="{FF2B5EF4-FFF2-40B4-BE49-F238E27FC236}">
                <a16:creationId xmlns:a16="http://schemas.microsoft.com/office/drawing/2014/main" id="{7F9EEDEB-F2B6-447A-A24D-4F9247CC2BC5}"/>
              </a:ext>
            </a:extLst>
          </p:cNvPr>
          <p:cNvSpPr txBox="1"/>
          <p:nvPr/>
        </p:nvSpPr>
        <p:spPr>
          <a:xfrm>
            <a:off x="7856772" y="1676614"/>
            <a:ext cx="343819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49" name="TextBox 48">
            <a:extLst>
              <a:ext uri="{FF2B5EF4-FFF2-40B4-BE49-F238E27FC236}">
                <a16:creationId xmlns:a16="http://schemas.microsoft.com/office/drawing/2014/main" id="{0263CDBE-C8A9-4AD6-882E-A7DD87174619}"/>
              </a:ext>
            </a:extLst>
          </p:cNvPr>
          <p:cNvSpPr txBox="1"/>
          <p:nvPr/>
        </p:nvSpPr>
        <p:spPr>
          <a:xfrm>
            <a:off x="7846238" y="1640148"/>
            <a:ext cx="3819898" cy="270843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Precisely"/>
                <a:ea typeface="+mn-ea"/>
                <a:cs typeface="Calibri" panose="020F0502020204030204" pitchFamily="34" charset="0"/>
              </a:rPr>
              <a:t>Start with the data objects that make sense for your business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Precisely"/>
                <a:ea typeface="+mn-ea"/>
                <a:cs typeface="Calibri" panose="020F0502020204030204" pitchFamily="34" charset="0"/>
              </a:rPr>
              <a:t>Expand over time</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Precisely"/>
                <a:ea typeface="+mn-ea"/>
                <a:cs typeface="Calibri" panose="020F0502020204030204" pitchFamily="34" charset="0"/>
              </a:rPr>
              <a:t>Meet the needs of any organizational structure type </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Precisely"/>
                <a:ea typeface="+mn-ea"/>
                <a:cs typeface="Calibri" panose="020F0502020204030204" pitchFamily="34" charset="0"/>
              </a:rPr>
              <a:t>Supports high complexity and volume</a:t>
            </a:r>
          </a:p>
        </p:txBody>
      </p:sp>
      <p:sp>
        <p:nvSpPr>
          <p:cNvPr id="50" name="Title 1">
            <a:extLst>
              <a:ext uri="{FF2B5EF4-FFF2-40B4-BE49-F238E27FC236}">
                <a16:creationId xmlns:a16="http://schemas.microsoft.com/office/drawing/2014/main" id="{7804085A-55AF-437B-82FE-E85C30666CCE}"/>
              </a:ext>
            </a:extLst>
          </p:cNvPr>
          <p:cNvSpPr>
            <a:spLocks noGrp="1"/>
          </p:cNvSpPr>
          <p:nvPr>
            <p:ph type="ctrTitle"/>
          </p:nvPr>
        </p:nvSpPr>
        <p:spPr/>
        <p:txBody>
          <a:bodyPr/>
          <a:lstStyle/>
          <a:p>
            <a:pPr algn="ctr"/>
            <a:r>
              <a:rPr lang="en-US" b="1" dirty="0">
                <a:solidFill>
                  <a:srgbClr val="DAADFF"/>
                </a:solidFill>
                <a:cs typeface="Calibri" panose="020F0502020204030204" pitchFamily="34" charset="0"/>
              </a:rPr>
              <a:t>Modular, strategic </a:t>
            </a:r>
            <a:r>
              <a:rPr lang="en-US" b="1" dirty="0">
                <a:solidFill>
                  <a:schemeClr val="bg1"/>
                </a:solidFill>
                <a:cs typeface="Calibri" panose="020F0502020204030204" pitchFamily="34" charset="0"/>
              </a:rPr>
              <a:t>product launch platform</a:t>
            </a:r>
            <a:endParaRPr lang="en-US" dirty="0"/>
          </a:p>
        </p:txBody>
      </p:sp>
    </p:spTree>
    <p:extLst>
      <p:ext uri="{BB962C8B-B14F-4D97-AF65-F5344CB8AC3E}">
        <p14:creationId xmlns:p14="http://schemas.microsoft.com/office/powerpoint/2010/main" val="3983150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69E9DB-928D-4D21-96AB-6B1CBE58D0DC}"/>
              </a:ext>
            </a:extLst>
          </p:cNvPr>
          <p:cNvSpPr/>
          <p:nvPr/>
        </p:nvSpPr>
        <p:spPr>
          <a:xfrm>
            <a:off x="0" y="0"/>
            <a:ext cx="551410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graphical user interface&#10;&#10;Description automatically generated">
            <a:extLst>
              <a:ext uri="{FF2B5EF4-FFF2-40B4-BE49-F238E27FC236}">
                <a16:creationId xmlns:a16="http://schemas.microsoft.com/office/drawing/2014/main" id="{2B9F94A4-32BB-4019-A748-F8259BDA1425}"/>
              </a:ext>
            </a:extLst>
          </p:cNvPr>
          <p:cNvPicPr>
            <a:picLocks noChangeAspect="1"/>
          </p:cNvPicPr>
          <p:nvPr/>
        </p:nvPicPr>
        <p:blipFill rotWithShape="1">
          <a:blip r:embed="rId3"/>
          <a:srcRect l="23584" r="21795" b="6250"/>
          <a:stretch/>
        </p:blipFill>
        <p:spPr>
          <a:xfrm>
            <a:off x="5532581" y="0"/>
            <a:ext cx="6659419" cy="6858000"/>
          </a:xfrm>
          <a:prstGeom prst="rect">
            <a:avLst/>
          </a:prstGeom>
        </p:spPr>
      </p:pic>
      <p:sp>
        <p:nvSpPr>
          <p:cNvPr id="9" name="TextBox 8">
            <a:extLst>
              <a:ext uri="{FF2B5EF4-FFF2-40B4-BE49-F238E27FC236}">
                <a16:creationId xmlns:a16="http://schemas.microsoft.com/office/drawing/2014/main" id="{D6307177-9F5D-4812-978B-FAC28123C81E}"/>
              </a:ext>
            </a:extLst>
          </p:cNvPr>
          <p:cNvSpPr txBox="1"/>
          <p:nvPr/>
        </p:nvSpPr>
        <p:spPr>
          <a:xfrm>
            <a:off x="683173" y="1780945"/>
            <a:ext cx="4267518" cy="255454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Precisely Demi" panose="00000600000000000000" pitchFamily="50" charset="0"/>
              </a:rPr>
              <a:t>Winshuttle is now part of Precisely, </a:t>
            </a:r>
            <a:br>
              <a:rPr kumimoji="0" lang="en-US" sz="4000" b="0" i="0" u="none" strike="noStrike" kern="1200" cap="none" spc="0" normalizeH="0" baseline="0" noProof="0" dirty="0">
                <a:ln>
                  <a:noFill/>
                </a:ln>
                <a:solidFill>
                  <a:srgbClr val="FFFFFF"/>
                </a:solidFill>
                <a:effectLst/>
                <a:uLnTx/>
                <a:uFillTx/>
                <a:latin typeface="Precisely Demi" panose="00000600000000000000" pitchFamily="50" charset="0"/>
              </a:rPr>
            </a:br>
            <a:r>
              <a:rPr kumimoji="0" lang="en-US" sz="4000" b="0" i="0" u="none" strike="noStrike" kern="1200" cap="none" spc="0" normalizeH="0" baseline="0" noProof="0" dirty="0">
                <a:ln>
                  <a:noFill/>
                </a:ln>
                <a:solidFill>
                  <a:srgbClr val="FFFFFF"/>
                </a:solidFill>
                <a:effectLst/>
                <a:uLnTx/>
                <a:uFillTx/>
                <a:latin typeface="Precisely Demi" panose="00000600000000000000" pitchFamily="50" charset="0"/>
              </a:rPr>
              <a:t>the leader in data integrity</a:t>
            </a:r>
          </a:p>
        </p:txBody>
      </p:sp>
      <p:sp>
        <p:nvSpPr>
          <p:cNvPr id="15" name="Slide Number Placeholder 4">
            <a:extLst>
              <a:ext uri="{FF2B5EF4-FFF2-40B4-BE49-F238E27FC236}">
                <a16:creationId xmlns:a16="http://schemas.microsoft.com/office/drawing/2014/main" id="{E170905E-C8A9-42C9-8B82-67F31ACBFA2A}"/>
              </a:ext>
            </a:extLst>
          </p:cNvPr>
          <p:cNvSpPr>
            <a:spLocks noGrp="1"/>
          </p:cNvSpPr>
          <p:nvPr>
            <p:ph type="sldNum" sz="quarter" idx="12"/>
          </p:nvPr>
        </p:nvSpPr>
        <p:spPr>
          <a:xfrm>
            <a:off x="0" y="6446400"/>
            <a:ext cx="411846" cy="411599"/>
          </a:xfrm>
        </p:spPr>
        <p:txBody>
          <a:body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2</a:t>
            </a:fld>
            <a:endParaRPr lang="en-GB" dirty="0"/>
          </a:p>
        </p:txBody>
      </p:sp>
    </p:spTree>
    <p:extLst>
      <p:ext uri="{BB962C8B-B14F-4D97-AF65-F5344CB8AC3E}">
        <p14:creationId xmlns:p14="http://schemas.microsoft.com/office/powerpoint/2010/main" val="3040996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A4C7231-1460-3A4C-9F2D-0017439D7BD9}"/>
              </a:ext>
            </a:extLst>
          </p:cNvPr>
          <p:cNvPicPr>
            <a:picLocks noChangeAspect="1"/>
          </p:cNvPicPr>
          <p:nvPr/>
        </p:nvPicPr>
        <p:blipFill rotWithShape="1">
          <a:blip r:embed="rId4">
            <a:extLst>
              <a:ext uri="{28A0092B-C50C-407E-A947-70E740481C1C}">
                <a14:useLocalDpi xmlns:a14="http://schemas.microsoft.com/office/drawing/2010/main" val="0"/>
              </a:ext>
            </a:extLst>
          </a:blip>
          <a:srcRect r="11204"/>
          <a:stretch/>
        </p:blipFill>
        <p:spPr>
          <a:xfrm>
            <a:off x="5680047" y="537882"/>
            <a:ext cx="6511954" cy="5810307"/>
          </a:xfrm>
          <a:prstGeom prst="rect">
            <a:avLst/>
          </a:prstGeom>
        </p:spPr>
      </p:pic>
      <p:pic>
        <p:nvPicPr>
          <p:cNvPr id="7" name="Picture 6">
            <a:extLst>
              <a:ext uri="{FF2B5EF4-FFF2-40B4-BE49-F238E27FC236}">
                <a16:creationId xmlns:a16="http://schemas.microsoft.com/office/drawing/2014/main" id="{998D6D56-F8B5-4AE8-A6EE-2996215872F7}"/>
              </a:ext>
            </a:extLst>
          </p:cNvPr>
          <p:cNvPicPr>
            <a:picLocks noChangeAspect="1"/>
          </p:cNvPicPr>
          <p:nvPr/>
        </p:nvPicPr>
        <p:blipFill rotWithShape="1">
          <a:blip r:embed="rId5"/>
          <a:srcRect r="7072"/>
          <a:stretch/>
        </p:blipFill>
        <p:spPr>
          <a:xfrm>
            <a:off x="6043312" y="918784"/>
            <a:ext cx="6159923" cy="3720473"/>
          </a:xfrm>
          <a:prstGeom prst="rect">
            <a:avLst/>
          </a:prstGeom>
        </p:spPr>
      </p:pic>
      <p:sp>
        <p:nvSpPr>
          <p:cNvPr id="5" name="Title 3">
            <a:extLst>
              <a:ext uri="{FF2B5EF4-FFF2-40B4-BE49-F238E27FC236}">
                <a16:creationId xmlns:a16="http://schemas.microsoft.com/office/drawing/2014/main" id="{3B3B9E24-F7D4-42D6-836F-E5CCD4A8B86A}"/>
              </a:ext>
            </a:extLst>
          </p:cNvPr>
          <p:cNvSpPr txBox="1">
            <a:spLocks/>
          </p:cNvSpPr>
          <p:nvPr/>
        </p:nvSpPr>
        <p:spPr>
          <a:xfrm>
            <a:off x="842544" y="1126980"/>
            <a:ext cx="4111194" cy="2732786"/>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kern="1200">
                <a:solidFill>
                  <a:srgbClr val="24BFC7"/>
                </a:solidFill>
                <a:latin typeface="Calibri" panose="020F0502020204030204" pitchFamily="34" charset="0"/>
                <a:ea typeface="+mj-ea"/>
                <a:cs typeface="Microsoft Sans Serif" panose="020B0604020202020204" pitchFamily="34" charset="0"/>
              </a:defRPr>
            </a:lvl1pPr>
          </a:lstStyle>
          <a:p>
            <a:pPr marL="0" marR="0" lvl="0" indent="0" algn="l" defTabSz="914400" rtl="0" eaLnBrk="1" fontAlgn="auto" latinLnBrk="0" hangingPunct="1">
              <a:spcBef>
                <a:spcPct val="0"/>
              </a:spcBef>
              <a:spcAft>
                <a:spcPts val="120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Precisely Bold" panose="00000800000000000000" pitchFamily="50" charset="0"/>
              </a:rPr>
              <a:t>Speed up </a:t>
            </a:r>
            <a:br>
              <a:rPr kumimoji="0" lang="en-US" sz="4000" b="1" i="0" u="none" strike="noStrike" kern="1200" cap="none" spc="0" normalizeH="0" baseline="0" noProof="0" dirty="0">
                <a:ln>
                  <a:noFill/>
                </a:ln>
                <a:solidFill>
                  <a:prstClr val="white"/>
                </a:solidFill>
                <a:effectLst/>
                <a:uLnTx/>
                <a:uFillTx/>
                <a:latin typeface="Precisely Bold" panose="00000800000000000000" pitchFamily="50" charset="0"/>
              </a:rPr>
            </a:br>
            <a:r>
              <a:rPr kumimoji="0" lang="en-US" sz="4000" b="1" i="0" u="none" strike="noStrike" kern="1200" cap="none" spc="0" normalizeH="0" baseline="0" noProof="0" dirty="0">
                <a:ln>
                  <a:noFill/>
                </a:ln>
                <a:solidFill>
                  <a:prstClr val="white"/>
                </a:solidFill>
                <a:effectLst/>
                <a:uLnTx/>
                <a:uFillTx/>
                <a:latin typeface="Precisely Bold" panose="00000800000000000000" pitchFamily="50" charset="0"/>
              </a:rPr>
              <a:t>SAP launch processes by </a:t>
            </a:r>
            <a:r>
              <a:rPr kumimoji="0" lang="en-US" sz="4800" i="0" u="none" strike="noStrike" kern="1200" cap="none" spc="0" normalizeH="0" baseline="0" noProof="0" dirty="0">
                <a:ln>
                  <a:noFill/>
                </a:ln>
                <a:solidFill>
                  <a:schemeClr val="accent3"/>
                </a:solidFill>
                <a:effectLst/>
                <a:uLnTx/>
                <a:uFillTx/>
                <a:latin typeface="Precisely Bold" panose="00000800000000000000" pitchFamily="50" charset="0"/>
              </a:rPr>
              <a:t>50% or more</a:t>
            </a:r>
          </a:p>
        </p:txBody>
      </p:sp>
    </p:spTree>
    <p:extLst>
      <p:ext uri="{BB962C8B-B14F-4D97-AF65-F5344CB8AC3E}">
        <p14:creationId xmlns:p14="http://schemas.microsoft.com/office/powerpoint/2010/main" val="2918507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19DBA9-6C43-4673-A220-97FB11C06583}"/>
              </a:ext>
            </a:extLst>
          </p:cNvPr>
          <p:cNvSpPr/>
          <p:nvPr/>
        </p:nvSpPr>
        <p:spPr>
          <a:xfrm>
            <a:off x="0" y="-1"/>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2960" rtlCol="0" anchor="ctr"/>
          <a:lstStyle/>
          <a:p>
            <a:r>
              <a:rPr lang="en-US" sz="1600" dirty="0">
                <a:solidFill>
                  <a:schemeClr val="accent2"/>
                </a:solidFill>
                <a:latin typeface="Precisely Bold" panose="020B0604020202020204" charset="0"/>
              </a:rPr>
              <a:t>CUSTOMER STORY:</a:t>
            </a:r>
          </a:p>
          <a:p>
            <a:r>
              <a:rPr lang="en-US" sz="3200" dirty="0">
                <a:solidFill>
                  <a:schemeClr val="tx1"/>
                </a:solidFill>
              </a:rPr>
              <a:t>Energy Drink Company</a:t>
            </a:r>
          </a:p>
        </p:txBody>
      </p:sp>
      <p:sp>
        <p:nvSpPr>
          <p:cNvPr id="3" name="Slide Number Placeholder 2">
            <a:extLst>
              <a:ext uri="{FF2B5EF4-FFF2-40B4-BE49-F238E27FC236}">
                <a16:creationId xmlns:a16="http://schemas.microsoft.com/office/drawing/2014/main" id="{78E876B7-9587-4F23-BCD7-387098E01F8C}"/>
              </a:ext>
            </a:extLst>
          </p:cNvPr>
          <p:cNvSpPr>
            <a:spLocks noGrp="1"/>
          </p:cNvSpPr>
          <p:nvPr>
            <p:ph type="sldNum" sz="quarter" idx="12"/>
          </p:nvPr>
        </p:nvSpPr>
        <p:spPr/>
        <p:txBody>
          <a:body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21</a:t>
            </a:fld>
            <a:endParaRPr lang="en-GB"/>
          </a:p>
        </p:txBody>
      </p:sp>
      <p:pic>
        <p:nvPicPr>
          <p:cNvPr id="19" name="Picture Placeholder 18">
            <a:extLst>
              <a:ext uri="{FF2B5EF4-FFF2-40B4-BE49-F238E27FC236}">
                <a16:creationId xmlns:a16="http://schemas.microsoft.com/office/drawing/2014/main" id="{E956B2A1-623A-4AA8-8EB0-744A8A4904EB}"/>
              </a:ext>
            </a:extLst>
          </p:cNvPr>
          <p:cNvPicPr>
            <a:picLocks noGrp="1" noChangeAspect="1"/>
          </p:cNvPicPr>
          <p:nvPr>
            <p:ph type="pic" sz="quarter" idx="16"/>
          </p:nvPr>
        </p:nvPicPr>
        <p:blipFill>
          <a:blip r:embed="rId3"/>
          <a:srcRect/>
          <a:stretch/>
        </p:blipFill>
        <p:spPr>
          <a:xfrm>
            <a:off x="6096000" y="3429001"/>
            <a:ext cx="6096000" cy="3429000"/>
          </a:xfrm>
        </p:spPr>
      </p:pic>
      <p:sp>
        <p:nvSpPr>
          <p:cNvPr id="17" name="Text Placeholder 9">
            <a:extLst>
              <a:ext uri="{FF2B5EF4-FFF2-40B4-BE49-F238E27FC236}">
                <a16:creationId xmlns:a16="http://schemas.microsoft.com/office/drawing/2014/main" id="{1C3FF10C-B8F6-4EC3-BC59-C951C80CFE0A}"/>
              </a:ext>
            </a:extLst>
          </p:cNvPr>
          <p:cNvSpPr txBox="1">
            <a:spLocks/>
          </p:cNvSpPr>
          <p:nvPr/>
        </p:nvSpPr>
        <p:spPr>
          <a:xfrm>
            <a:off x="6900704" y="445008"/>
            <a:ext cx="4266650" cy="2379445"/>
          </a:xfrm>
          <a:prstGeom prst="rect">
            <a:avLst/>
          </a:prstGeom>
        </p:spPr>
        <p:txBody>
          <a:bodyPr vert="horz" lIns="0" tIns="0" rIns="0" bIns="0" rtlCol="0" anchor="ctr">
            <a:noAutofit/>
          </a:bodyPr>
          <a:lstStyle>
            <a:lvl1pPr marL="0" indent="0" algn="ctr" defTabSz="711200" rtl="0" eaLnBrk="1" latinLnBrk="0" hangingPunct="1">
              <a:lnSpc>
                <a:spcPct val="100000"/>
              </a:lnSpc>
              <a:spcBef>
                <a:spcPct val="0"/>
              </a:spcBef>
              <a:spcAft>
                <a:spcPct val="0"/>
              </a:spcAft>
              <a:buClr>
                <a:schemeClr val="accent1"/>
              </a:buClr>
              <a:buFontTx/>
              <a:buNone/>
              <a:tabLst/>
              <a:defRPr lang="en-US" sz="1600" b="0" i="0" kern="1200">
                <a:solidFill>
                  <a:srgbClr val="FFFFFF"/>
                </a:solidFill>
                <a:latin typeface="Precisely" pitchFamily="2" charset="0"/>
                <a:ea typeface="+mn-ea"/>
                <a:cs typeface="Arial"/>
              </a:defRPr>
            </a:lvl1pPr>
            <a:lvl2pPr marL="360000" indent="-179388" algn="l" defTabSz="914400" rtl="0" eaLnBrk="1" latinLnBrk="0" hangingPunct="1">
              <a:lnSpc>
                <a:spcPct val="100000"/>
              </a:lnSpc>
              <a:spcBef>
                <a:spcPts val="500"/>
              </a:spcBef>
              <a:buClr>
                <a:schemeClr val="accent1"/>
              </a:buClr>
              <a:buFont typeface="Arial" panose="020B0604020202020204" pitchFamily="34" charset="0"/>
              <a:buChar char="•"/>
              <a:tabLst/>
              <a:defRPr sz="1800" b="0" i="0" kern="1200">
                <a:solidFill>
                  <a:schemeClr val="tx1"/>
                </a:solidFill>
                <a:latin typeface="Precisely" pitchFamily="2" charset="0"/>
                <a:ea typeface="+mn-ea"/>
                <a:cs typeface="+mn-cs"/>
              </a:defRPr>
            </a:lvl2pPr>
            <a:lvl3pPr marL="539750" indent="-179388" algn="l" defTabSz="914400" rtl="0" eaLnBrk="1" latinLnBrk="0" hangingPunct="1">
              <a:lnSpc>
                <a:spcPct val="100000"/>
              </a:lnSpc>
              <a:spcBef>
                <a:spcPts val="500"/>
              </a:spcBef>
              <a:buClr>
                <a:schemeClr val="accent1"/>
              </a:buClr>
              <a:buFont typeface="Arial" panose="020B0604020202020204" pitchFamily="34" charset="0"/>
              <a:buChar char="•"/>
              <a:tabLst/>
              <a:defRPr sz="1600" b="0" i="0" kern="1200">
                <a:solidFill>
                  <a:schemeClr val="tx1"/>
                </a:solidFill>
                <a:latin typeface="Precisely" pitchFamily="2" charset="0"/>
                <a:ea typeface="+mn-ea"/>
                <a:cs typeface="+mn-cs"/>
              </a:defRPr>
            </a:lvl3pPr>
            <a:lvl4pPr marL="720000" indent="-180000" algn="l" defTabSz="914400" rtl="0" eaLnBrk="1" latinLnBrk="0" hangingPunct="1">
              <a:lnSpc>
                <a:spcPct val="100000"/>
              </a:lnSpc>
              <a:spcBef>
                <a:spcPts val="500"/>
              </a:spcBef>
              <a:buClr>
                <a:schemeClr val="accent1"/>
              </a:buClr>
              <a:buFont typeface="Arial" panose="020B0604020202020204" pitchFamily="34" charset="0"/>
              <a:buChar char="•"/>
              <a:tabLst/>
              <a:defRPr sz="1400" b="0" i="0" kern="1200">
                <a:solidFill>
                  <a:schemeClr val="tx1"/>
                </a:solidFill>
                <a:latin typeface="Precisely" pitchFamily="2" charset="0"/>
                <a:ea typeface="+mn-ea"/>
                <a:cs typeface="+mn-cs"/>
              </a:defRPr>
            </a:lvl4pPr>
            <a:lvl5pPr marL="898525" indent="-179388" algn="l" defTabSz="914400" rtl="0" eaLnBrk="1" latinLnBrk="0" hangingPunct="1">
              <a:lnSpc>
                <a:spcPct val="100000"/>
              </a:lnSpc>
              <a:spcBef>
                <a:spcPts val="500"/>
              </a:spcBef>
              <a:buClr>
                <a:schemeClr val="accent1"/>
              </a:buClr>
              <a:buFont typeface="Arial" panose="020B0604020202020204" pitchFamily="34" charset="0"/>
              <a:buChar char="•"/>
              <a:tabLst/>
              <a:defRPr sz="1300" b="0" i="0" kern="1200">
                <a:solidFill>
                  <a:schemeClr val="tx1"/>
                </a:solidFill>
                <a:latin typeface="Precisely" pitchFamily="2" charset="0"/>
                <a:ea typeface="+mn-ea"/>
                <a:cs typeface="+mn-cs"/>
              </a:defRPr>
            </a:lvl5pPr>
            <a:lvl6pPr marL="1079500" marR="0" indent="-179388" algn="l" defTabSz="914400" rtl="0" eaLnBrk="1" fontAlgn="auto" latinLnBrk="0" hangingPunct="1">
              <a:lnSpc>
                <a:spcPct val="100000"/>
              </a:lnSpc>
              <a:spcBef>
                <a:spcPts val="500"/>
              </a:spcBef>
              <a:spcAft>
                <a:spcPts val="0"/>
              </a:spcAft>
              <a:buClr>
                <a:schemeClr val="accent1"/>
              </a:buClr>
              <a:buSzTx/>
              <a:buFont typeface="Arial" panose="020B0604020202020204" pitchFamily="34" charset="0"/>
              <a:buChar char="•"/>
              <a:tabLst/>
              <a:defRPr sz="1200" b="0" i="0" kern="1200">
                <a:solidFill>
                  <a:schemeClr val="tx1"/>
                </a:solidFill>
                <a:latin typeface="Precisely" pitchFamily="2" charset="0"/>
                <a:ea typeface="+mn-ea"/>
                <a:cs typeface="+mn-cs"/>
              </a:defRPr>
            </a:lvl6pPr>
            <a:lvl7pPr marL="1258888" indent="-179388" algn="l" defTabSz="914400" rtl="0" eaLnBrk="1" latinLnBrk="0" hangingPunct="1">
              <a:lnSpc>
                <a:spcPct val="100000"/>
              </a:lnSpc>
              <a:spcBef>
                <a:spcPts val="500"/>
              </a:spcBef>
              <a:buClr>
                <a:schemeClr val="accent1"/>
              </a:buClr>
              <a:buFont typeface="Arial" panose="020B0604020202020204" pitchFamily="34" charset="0"/>
              <a:buChar char="•"/>
              <a:tabLst/>
              <a:defRPr sz="1100" b="0" i="0" kern="1200">
                <a:solidFill>
                  <a:schemeClr val="tx1"/>
                </a:solidFill>
                <a:latin typeface="Precisely" pitchFamily="2" charset="0"/>
                <a:ea typeface="+mn-ea"/>
                <a:cs typeface="+mn-cs"/>
              </a:defRPr>
            </a:lvl7pPr>
            <a:lvl8pPr marL="1439863" indent="-179388" algn="l" defTabSz="914400" rtl="0" eaLnBrk="1" latinLnBrk="0" hangingPunct="1">
              <a:lnSpc>
                <a:spcPct val="100000"/>
              </a:lnSpc>
              <a:spcBef>
                <a:spcPts val="500"/>
              </a:spcBef>
              <a:buClr>
                <a:schemeClr val="accent1"/>
              </a:buClr>
              <a:buFont typeface="Arial" panose="020B0604020202020204" pitchFamily="34" charset="0"/>
              <a:buChar char="•"/>
              <a:tabLst/>
              <a:defRPr lang="en-GB" sz="1000" b="0" i="0" kern="1200" dirty="0">
                <a:solidFill>
                  <a:schemeClr val="tx1"/>
                </a:solidFill>
                <a:latin typeface="Precisely" pitchFamily="2" charset="0"/>
                <a:ea typeface="+mn-ea"/>
                <a:cs typeface="+mn-cs"/>
              </a:defRPr>
            </a:lvl8pPr>
            <a:lvl9pPr marL="1619250" marR="0" indent="-179388" algn="l" defTabSz="914400" rtl="0" eaLnBrk="1" fontAlgn="auto" latinLnBrk="0" hangingPunct="1">
              <a:lnSpc>
                <a:spcPct val="100000"/>
              </a:lnSpc>
              <a:spcBef>
                <a:spcPts val="500"/>
              </a:spcBef>
              <a:spcAft>
                <a:spcPts val="0"/>
              </a:spcAft>
              <a:buClr>
                <a:schemeClr val="accent1"/>
              </a:buClr>
              <a:buSzTx/>
              <a:buFont typeface="Arial" panose="020B0604020202020204" pitchFamily="34" charset="0"/>
              <a:buChar char="•"/>
              <a:tabLst/>
              <a:defRPr lang="en-GB" sz="1000" b="0" i="0" kern="1200" dirty="0" smtClean="0">
                <a:solidFill>
                  <a:schemeClr val="tx1"/>
                </a:solidFill>
                <a:latin typeface="Precisely" pitchFamily="2" charset="0"/>
                <a:ea typeface="+mn-ea"/>
                <a:cs typeface="+mn-cs"/>
              </a:defRPr>
            </a:lvl9pPr>
          </a:lstStyle>
          <a:p>
            <a:pPr algn="l">
              <a:spcAft>
                <a:spcPts val="1200"/>
              </a:spcAft>
            </a:pPr>
            <a:r>
              <a:rPr lang="en-US" dirty="0">
                <a:latin typeface="Precisely Bold" panose="020B0604020202020204" charset="0"/>
              </a:rPr>
              <a:t>CHALLENGE</a:t>
            </a:r>
          </a:p>
          <a:p>
            <a:pPr marL="228600" indent="-228600" algn="l">
              <a:spcAft>
                <a:spcPts val="1200"/>
              </a:spcAft>
              <a:buClr>
                <a:schemeClr val="bg1"/>
              </a:buClr>
              <a:buFont typeface="Arial" panose="020B0604020202020204" pitchFamily="34" charset="0"/>
              <a:buChar char="•"/>
            </a:pPr>
            <a:r>
              <a:rPr lang="en-US" dirty="0">
                <a:latin typeface="Precisely Light" panose="00000400000000000000" pitchFamily="50" charset="0"/>
              </a:rPr>
              <a:t>Slow, manual processes causing product launch bottlenecks</a:t>
            </a:r>
          </a:p>
          <a:p>
            <a:pPr marL="228600" indent="-228600" algn="l">
              <a:spcAft>
                <a:spcPts val="1200"/>
              </a:spcAft>
              <a:buClr>
                <a:schemeClr val="bg1"/>
              </a:buClr>
              <a:buFont typeface="Arial" panose="020B0604020202020204" pitchFamily="34" charset="0"/>
              <a:buChar char="•"/>
            </a:pPr>
            <a:r>
              <a:rPr lang="en-US" dirty="0">
                <a:latin typeface="Precisely Light" panose="00000400000000000000" pitchFamily="50" charset="0"/>
              </a:rPr>
              <a:t>Lack of visibility into launch project status</a:t>
            </a:r>
          </a:p>
        </p:txBody>
      </p:sp>
      <p:sp>
        <p:nvSpPr>
          <p:cNvPr id="18" name="Text Placeholder 9">
            <a:extLst>
              <a:ext uri="{FF2B5EF4-FFF2-40B4-BE49-F238E27FC236}">
                <a16:creationId xmlns:a16="http://schemas.microsoft.com/office/drawing/2014/main" id="{4CADC3EA-D7B0-4EA1-BD65-B831D59C270D}"/>
              </a:ext>
            </a:extLst>
          </p:cNvPr>
          <p:cNvSpPr txBox="1">
            <a:spLocks/>
          </p:cNvSpPr>
          <p:nvPr/>
        </p:nvSpPr>
        <p:spPr>
          <a:xfrm>
            <a:off x="886999" y="3813048"/>
            <a:ext cx="4745315" cy="2379445"/>
          </a:xfrm>
          <a:prstGeom prst="rect">
            <a:avLst/>
          </a:prstGeom>
        </p:spPr>
        <p:txBody>
          <a:bodyPr vert="horz" lIns="0" tIns="0" rIns="0" bIns="0" rtlCol="0" anchor="ctr">
            <a:noAutofit/>
          </a:bodyPr>
          <a:lstStyle>
            <a:lvl1pPr marL="0" indent="0" algn="ctr" defTabSz="711200" rtl="0" eaLnBrk="1" latinLnBrk="0" hangingPunct="1">
              <a:lnSpc>
                <a:spcPct val="100000"/>
              </a:lnSpc>
              <a:spcBef>
                <a:spcPct val="0"/>
              </a:spcBef>
              <a:spcAft>
                <a:spcPct val="0"/>
              </a:spcAft>
              <a:buClr>
                <a:schemeClr val="accent1"/>
              </a:buClr>
              <a:buFontTx/>
              <a:buNone/>
              <a:tabLst/>
              <a:defRPr lang="en-US" sz="1600" b="0" i="0" kern="1200">
                <a:solidFill>
                  <a:srgbClr val="FFFFFF"/>
                </a:solidFill>
                <a:latin typeface="Precisely" pitchFamily="2" charset="0"/>
                <a:ea typeface="+mn-ea"/>
                <a:cs typeface="Arial"/>
              </a:defRPr>
            </a:lvl1pPr>
            <a:lvl2pPr marL="360000" indent="-179388" algn="l" defTabSz="914400" rtl="0" eaLnBrk="1" latinLnBrk="0" hangingPunct="1">
              <a:lnSpc>
                <a:spcPct val="100000"/>
              </a:lnSpc>
              <a:spcBef>
                <a:spcPts val="500"/>
              </a:spcBef>
              <a:buClr>
                <a:schemeClr val="accent1"/>
              </a:buClr>
              <a:buFont typeface="Arial" panose="020B0604020202020204" pitchFamily="34" charset="0"/>
              <a:buChar char="•"/>
              <a:tabLst/>
              <a:defRPr sz="1800" b="0" i="0" kern="1200">
                <a:solidFill>
                  <a:schemeClr val="tx1"/>
                </a:solidFill>
                <a:latin typeface="Precisely" pitchFamily="2" charset="0"/>
                <a:ea typeface="+mn-ea"/>
                <a:cs typeface="+mn-cs"/>
              </a:defRPr>
            </a:lvl2pPr>
            <a:lvl3pPr marL="539750" indent="-179388" algn="l" defTabSz="914400" rtl="0" eaLnBrk="1" latinLnBrk="0" hangingPunct="1">
              <a:lnSpc>
                <a:spcPct val="100000"/>
              </a:lnSpc>
              <a:spcBef>
                <a:spcPts val="500"/>
              </a:spcBef>
              <a:buClr>
                <a:schemeClr val="accent1"/>
              </a:buClr>
              <a:buFont typeface="Arial" panose="020B0604020202020204" pitchFamily="34" charset="0"/>
              <a:buChar char="•"/>
              <a:tabLst/>
              <a:defRPr sz="1600" b="0" i="0" kern="1200">
                <a:solidFill>
                  <a:schemeClr val="tx1"/>
                </a:solidFill>
                <a:latin typeface="Precisely" pitchFamily="2" charset="0"/>
                <a:ea typeface="+mn-ea"/>
                <a:cs typeface="+mn-cs"/>
              </a:defRPr>
            </a:lvl3pPr>
            <a:lvl4pPr marL="720000" indent="-180000" algn="l" defTabSz="914400" rtl="0" eaLnBrk="1" latinLnBrk="0" hangingPunct="1">
              <a:lnSpc>
                <a:spcPct val="100000"/>
              </a:lnSpc>
              <a:spcBef>
                <a:spcPts val="500"/>
              </a:spcBef>
              <a:buClr>
                <a:schemeClr val="accent1"/>
              </a:buClr>
              <a:buFont typeface="Arial" panose="020B0604020202020204" pitchFamily="34" charset="0"/>
              <a:buChar char="•"/>
              <a:tabLst/>
              <a:defRPr sz="1400" b="0" i="0" kern="1200">
                <a:solidFill>
                  <a:schemeClr val="tx1"/>
                </a:solidFill>
                <a:latin typeface="Precisely" pitchFamily="2" charset="0"/>
                <a:ea typeface="+mn-ea"/>
                <a:cs typeface="+mn-cs"/>
              </a:defRPr>
            </a:lvl4pPr>
            <a:lvl5pPr marL="898525" indent="-179388" algn="l" defTabSz="914400" rtl="0" eaLnBrk="1" latinLnBrk="0" hangingPunct="1">
              <a:lnSpc>
                <a:spcPct val="100000"/>
              </a:lnSpc>
              <a:spcBef>
                <a:spcPts val="500"/>
              </a:spcBef>
              <a:buClr>
                <a:schemeClr val="accent1"/>
              </a:buClr>
              <a:buFont typeface="Arial" panose="020B0604020202020204" pitchFamily="34" charset="0"/>
              <a:buChar char="•"/>
              <a:tabLst/>
              <a:defRPr sz="1300" b="0" i="0" kern="1200">
                <a:solidFill>
                  <a:schemeClr val="tx1"/>
                </a:solidFill>
                <a:latin typeface="Precisely" pitchFamily="2" charset="0"/>
                <a:ea typeface="+mn-ea"/>
                <a:cs typeface="+mn-cs"/>
              </a:defRPr>
            </a:lvl5pPr>
            <a:lvl6pPr marL="1079500" marR="0" indent="-179388" algn="l" defTabSz="914400" rtl="0" eaLnBrk="1" fontAlgn="auto" latinLnBrk="0" hangingPunct="1">
              <a:lnSpc>
                <a:spcPct val="100000"/>
              </a:lnSpc>
              <a:spcBef>
                <a:spcPts val="500"/>
              </a:spcBef>
              <a:spcAft>
                <a:spcPts val="0"/>
              </a:spcAft>
              <a:buClr>
                <a:schemeClr val="accent1"/>
              </a:buClr>
              <a:buSzTx/>
              <a:buFont typeface="Arial" panose="020B0604020202020204" pitchFamily="34" charset="0"/>
              <a:buChar char="•"/>
              <a:tabLst/>
              <a:defRPr sz="1200" b="0" i="0" kern="1200">
                <a:solidFill>
                  <a:schemeClr val="tx1"/>
                </a:solidFill>
                <a:latin typeface="Precisely" pitchFamily="2" charset="0"/>
                <a:ea typeface="+mn-ea"/>
                <a:cs typeface="+mn-cs"/>
              </a:defRPr>
            </a:lvl6pPr>
            <a:lvl7pPr marL="1258888" indent="-179388" algn="l" defTabSz="914400" rtl="0" eaLnBrk="1" latinLnBrk="0" hangingPunct="1">
              <a:lnSpc>
                <a:spcPct val="100000"/>
              </a:lnSpc>
              <a:spcBef>
                <a:spcPts val="500"/>
              </a:spcBef>
              <a:buClr>
                <a:schemeClr val="accent1"/>
              </a:buClr>
              <a:buFont typeface="Arial" panose="020B0604020202020204" pitchFamily="34" charset="0"/>
              <a:buChar char="•"/>
              <a:tabLst/>
              <a:defRPr sz="1100" b="0" i="0" kern="1200">
                <a:solidFill>
                  <a:schemeClr val="tx1"/>
                </a:solidFill>
                <a:latin typeface="Precisely" pitchFamily="2" charset="0"/>
                <a:ea typeface="+mn-ea"/>
                <a:cs typeface="+mn-cs"/>
              </a:defRPr>
            </a:lvl7pPr>
            <a:lvl8pPr marL="1439863" indent="-179388" algn="l" defTabSz="914400" rtl="0" eaLnBrk="1" latinLnBrk="0" hangingPunct="1">
              <a:lnSpc>
                <a:spcPct val="100000"/>
              </a:lnSpc>
              <a:spcBef>
                <a:spcPts val="500"/>
              </a:spcBef>
              <a:buClr>
                <a:schemeClr val="accent1"/>
              </a:buClr>
              <a:buFont typeface="Arial" panose="020B0604020202020204" pitchFamily="34" charset="0"/>
              <a:buChar char="•"/>
              <a:tabLst/>
              <a:defRPr lang="en-GB" sz="1000" b="0" i="0" kern="1200" dirty="0">
                <a:solidFill>
                  <a:schemeClr val="tx1"/>
                </a:solidFill>
                <a:latin typeface="Precisely" pitchFamily="2" charset="0"/>
                <a:ea typeface="+mn-ea"/>
                <a:cs typeface="+mn-cs"/>
              </a:defRPr>
            </a:lvl8pPr>
            <a:lvl9pPr marL="1619250" marR="0" indent="-179388" algn="l" defTabSz="914400" rtl="0" eaLnBrk="1" fontAlgn="auto" latinLnBrk="0" hangingPunct="1">
              <a:lnSpc>
                <a:spcPct val="100000"/>
              </a:lnSpc>
              <a:spcBef>
                <a:spcPts val="500"/>
              </a:spcBef>
              <a:spcAft>
                <a:spcPts val="0"/>
              </a:spcAft>
              <a:buClr>
                <a:schemeClr val="accent1"/>
              </a:buClr>
              <a:buSzTx/>
              <a:buFont typeface="Arial" panose="020B0604020202020204" pitchFamily="34" charset="0"/>
              <a:buChar char="•"/>
              <a:tabLst/>
              <a:defRPr lang="en-GB" sz="1000" b="0" i="0" kern="1200" dirty="0" smtClean="0">
                <a:solidFill>
                  <a:schemeClr val="tx1"/>
                </a:solidFill>
                <a:latin typeface="Precisely" pitchFamily="2" charset="0"/>
                <a:ea typeface="+mn-ea"/>
                <a:cs typeface="+mn-cs"/>
              </a:defRPr>
            </a:lvl9pPr>
          </a:lstStyle>
          <a:p>
            <a:pPr algn="l">
              <a:spcAft>
                <a:spcPts val="1200"/>
              </a:spcAft>
            </a:pPr>
            <a:r>
              <a:rPr lang="en-US" dirty="0">
                <a:latin typeface="Precisely Bold" panose="020B0604020202020204" charset="0"/>
              </a:rPr>
              <a:t>SOLUTION</a:t>
            </a:r>
          </a:p>
          <a:p>
            <a:pPr marL="228600" indent="-228600" algn="l">
              <a:spcAft>
                <a:spcPts val="1200"/>
              </a:spcAft>
              <a:buClr>
                <a:schemeClr val="bg1"/>
              </a:buClr>
              <a:buFont typeface="Arial" panose="020B0604020202020204" pitchFamily="34" charset="0"/>
              <a:buChar char="•"/>
            </a:pPr>
            <a:r>
              <a:rPr lang="en-US" dirty="0">
                <a:latin typeface="Precisely Light" panose="00000400000000000000" pitchFamily="50" charset="0"/>
              </a:rPr>
              <a:t>Digitized three launch processes</a:t>
            </a:r>
          </a:p>
          <a:p>
            <a:pPr marL="228600" indent="-228600" algn="l">
              <a:spcAft>
                <a:spcPts val="1200"/>
              </a:spcAft>
              <a:buClr>
                <a:schemeClr val="bg1"/>
              </a:buClr>
              <a:buFont typeface="Arial" panose="020B0604020202020204" pitchFamily="34" charset="0"/>
              <a:buChar char="•"/>
            </a:pPr>
            <a:r>
              <a:rPr lang="en-US" dirty="0">
                <a:latin typeface="Precisely Light" panose="00000400000000000000" pitchFamily="50" charset="0"/>
              </a:rPr>
              <a:t>Reduced product launch cycle times by </a:t>
            </a:r>
            <a:r>
              <a:rPr lang="en-US" dirty="0">
                <a:latin typeface="Precisely Bold" panose="020B0604020202020204" charset="0"/>
              </a:rPr>
              <a:t>50-75%</a:t>
            </a:r>
          </a:p>
          <a:p>
            <a:pPr marL="228600" indent="-228600" algn="l">
              <a:spcAft>
                <a:spcPts val="1200"/>
              </a:spcAft>
              <a:buClr>
                <a:schemeClr val="bg1"/>
              </a:buClr>
              <a:buFont typeface="Arial" panose="020B0604020202020204" pitchFamily="34" charset="0"/>
              <a:buChar char="•"/>
            </a:pPr>
            <a:r>
              <a:rPr lang="en-US" dirty="0">
                <a:latin typeface="Precisely Light" panose="00000400000000000000" pitchFamily="50" charset="0"/>
              </a:rPr>
              <a:t>Increased visibility and improved governance</a:t>
            </a:r>
          </a:p>
          <a:p>
            <a:pPr marL="228600" indent="-228600" algn="l">
              <a:spcAft>
                <a:spcPts val="1200"/>
              </a:spcAft>
              <a:buClr>
                <a:schemeClr val="bg1"/>
              </a:buClr>
              <a:buFont typeface="Arial" panose="020B0604020202020204" pitchFamily="34" charset="0"/>
              <a:buChar char="•"/>
            </a:pPr>
            <a:r>
              <a:rPr lang="en-US" dirty="0">
                <a:latin typeface="Precisely Light" panose="00000400000000000000" pitchFamily="50" charset="0"/>
              </a:rPr>
              <a:t>Achieved repeatable, predictable processes</a:t>
            </a:r>
          </a:p>
        </p:txBody>
      </p:sp>
    </p:spTree>
    <p:extLst>
      <p:ext uri="{BB962C8B-B14F-4D97-AF65-F5344CB8AC3E}">
        <p14:creationId xmlns:p14="http://schemas.microsoft.com/office/powerpoint/2010/main" val="2284204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3B438919-A64F-4810-9544-90EA32209B83}"/>
              </a:ext>
            </a:extLst>
          </p:cNvPr>
          <p:cNvSpPr/>
          <p:nvPr/>
        </p:nvSpPr>
        <p:spPr>
          <a:xfrm>
            <a:off x="5145489" y="1959604"/>
            <a:ext cx="1804872" cy="1804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038F667-07DE-4101-91E9-2879C04C8F27}"/>
              </a:ext>
            </a:extLst>
          </p:cNvPr>
          <p:cNvSpPr/>
          <p:nvPr/>
        </p:nvSpPr>
        <p:spPr>
          <a:xfrm>
            <a:off x="9006265" y="1959604"/>
            <a:ext cx="1804872" cy="1804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60AB2B9-C061-4158-8E26-0A0B3991DFDA}"/>
              </a:ext>
            </a:extLst>
          </p:cNvPr>
          <p:cNvSpPr/>
          <p:nvPr/>
        </p:nvSpPr>
        <p:spPr>
          <a:xfrm>
            <a:off x="1267460" y="1959604"/>
            <a:ext cx="1804872" cy="1804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858474-8D5B-4833-B4AA-8B5DDD566F00}"/>
              </a:ext>
            </a:extLst>
          </p:cNvPr>
          <p:cNvSpPr>
            <a:spLocks noGrp="1"/>
          </p:cNvSpPr>
          <p:nvPr>
            <p:ph type="ctrTitle"/>
          </p:nvPr>
        </p:nvSpPr>
        <p:spPr>
          <a:xfrm>
            <a:off x="751308" y="621647"/>
            <a:ext cx="10689385" cy="637426"/>
          </a:xfrm>
        </p:spPr>
        <p:txBody>
          <a:bodyPr/>
          <a:lstStyle/>
          <a:p>
            <a:pPr algn="ctr"/>
            <a:r>
              <a:rPr lang="en-US" b="1" dirty="0">
                <a:solidFill>
                  <a:schemeClr val="bg1"/>
                </a:solidFill>
              </a:rPr>
              <a:t>Solving finance’s biggest challenges </a:t>
            </a:r>
          </a:p>
        </p:txBody>
      </p:sp>
      <p:sp>
        <p:nvSpPr>
          <p:cNvPr id="6" name="Rectangle 5">
            <a:extLst>
              <a:ext uri="{FF2B5EF4-FFF2-40B4-BE49-F238E27FC236}">
                <a16:creationId xmlns:a16="http://schemas.microsoft.com/office/drawing/2014/main" id="{3273E92F-267E-4EB2-805B-89022A0F5776}"/>
              </a:ext>
            </a:extLst>
          </p:cNvPr>
          <p:cNvSpPr/>
          <p:nvPr/>
        </p:nvSpPr>
        <p:spPr>
          <a:xfrm>
            <a:off x="8587429" y="3911108"/>
            <a:ext cx="2642544"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Precisely Light" panose="00000400000000000000" pitchFamily="50" charset="0"/>
                <a:cs typeface="Calibri" panose="020F0502020204030204" pitchFamily="34" charset="0"/>
              </a:rPr>
              <a:t>Maintain and improve compliance</a:t>
            </a:r>
          </a:p>
        </p:txBody>
      </p:sp>
      <p:sp>
        <p:nvSpPr>
          <p:cNvPr id="7" name="Rectangle 6">
            <a:extLst>
              <a:ext uri="{FF2B5EF4-FFF2-40B4-BE49-F238E27FC236}">
                <a16:creationId xmlns:a16="http://schemas.microsoft.com/office/drawing/2014/main" id="{A9954C18-7CD9-49DE-AAA6-4CAF9661B7BE}"/>
              </a:ext>
            </a:extLst>
          </p:cNvPr>
          <p:cNvSpPr/>
          <p:nvPr/>
        </p:nvSpPr>
        <p:spPr>
          <a:xfrm>
            <a:off x="904204" y="3911108"/>
            <a:ext cx="2531385"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Precisely Light" panose="00000400000000000000" pitchFamily="50" charset="0"/>
                <a:cs typeface="Calibri" panose="020F0502020204030204" pitchFamily="34" charset="0"/>
              </a:rPr>
              <a:t>Speed up business processes</a:t>
            </a:r>
          </a:p>
        </p:txBody>
      </p:sp>
      <p:sp>
        <p:nvSpPr>
          <p:cNvPr id="8" name="Rectangle 7">
            <a:extLst>
              <a:ext uri="{FF2B5EF4-FFF2-40B4-BE49-F238E27FC236}">
                <a16:creationId xmlns:a16="http://schemas.microsoft.com/office/drawing/2014/main" id="{2C5FE189-545B-4B01-B19E-3FBEA979D074}"/>
              </a:ext>
            </a:extLst>
          </p:cNvPr>
          <p:cNvSpPr/>
          <p:nvPr/>
        </p:nvSpPr>
        <p:spPr>
          <a:xfrm>
            <a:off x="4467269" y="3911108"/>
            <a:ext cx="3161312"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Precisely Light" panose="00000400000000000000" pitchFamily="50" charset="0"/>
                <a:cs typeface="Calibri" panose="020F0502020204030204" pitchFamily="34" charset="0"/>
              </a:rPr>
              <a:t>Improve 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Precisely Light" panose="00000400000000000000" pitchFamily="50" charset="0"/>
                <a:cs typeface="Calibri" panose="020F0502020204030204" pitchFamily="34" charset="0"/>
              </a:rPr>
              <a:t>quality</a:t>
            </a:r>
          </a:p>
        </p:txBody>
      </p:sp>
      <p:pic>
        <p:nvPicPr>
          <p:cNvPr id="16" name="Graphic 15">
            <a:extLst>
              <a:ext uri="{FF2B5EF4-FFF2-40B4-BE49-F238E27FC236}">
                <a16:creationId xmlns:a16="http://schemas.microsoft.com/office/drawing/2014/main" id="{6BE36319-79BC-4E76-8C56-CC44CBC8087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630503" y="2294071"/>
            <a:ext cx="1135938" cy="1135938"/>
          </a:xfrm>
          <a:prstGeom prst="rect">
            <a:avLst/>
          </a:prstGeom>
        </p:spPr>
      </p:pic>
      <p:pic>
        <p:nvPicPr>
          <p:cNvPr id="17" name="Graphic 16">
            <a:extLst>
              <a:ext uri="{FF2B5EF4-FFF2-40B4-BE49-F238E27FC236}">
                <a16:creationId xmlns:a16="http://schemas.microsoft.com/office/drawing/2014/main" id="{64EC46B4-3773-47B7-B8A7-9D1AF2E6FF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81553" y="2395668"/>
            <a:ext cx="932744" cy="932744"/>
          </a:xfrm>
          <a:prstGeom prst="rect">
            <a:avLst/>
          </a:prstGeom>
        </p:spPr>
      </p:pic>
      <p:pic>
        <p:nvPicPr>
          <p:cNvPr id="18" name="Graphic 17">
            <a:extLst>
              <a:ext uri="{FF2B5EF4-FFF2-40B4-BE49-F238E27FC236}">
                <a16:creationId xmlns:a16="http://schemas.microsoft.com/office/drawing/2014/main" id="{03DBDD10-3319-4B24-A185-3E138768948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42330" y="2395669"/>
            <a:ext cx="932743" cy="932743"/>
          </a:xfrm>
          <a:prstGeom prst="rect">
            <a:avLst/>
          </a:prstGeom>
        </p:spPr>
      </p:pic>
      <p:sp>
        <p:nvSpPr>
          <p:cNvPr id="19" name="Rectangle 18">
            <a:extLst>
              <a:ext uri="{FF2B5EF4-FFF2-40B4-BE49-F238E27FC236}">
                <a16:creationId xmlns:a16="http://schemas.microsoft.com/office/drawing/2014/main" id="{F944BBFF-D54C-45FB-9514-9C56CCE42BB2}"/>
              </a:ext>
            </a:extLst>
          </p:cNvPr>
          <p:cNvSpPr/>
          <p:nvPr/>
        </p:nvSpPr>
        <p:spPr>
          <a:xfrm>
            <a:off x="2611814" y="5374158"/>
            <a:ext cx="6968373" cy="707886"/>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1200"/>
              </a:spcAft>
              <a:buClrTx/>
              <a:buSzTx/>
              <a:buFontTx/>
              <a:buNone/>
              <a:tabLst/>
              <a:defRPr/>
            </a:pPr>
            <a:r>
              <a:rPr kumimoji="0" lang="en-US" sz="2000" i="0" u="none" strike="noStrike" kern="1200" cap="none" spc="0" normalizeH="0" baseline="0" noProof="0" dirty="0">
                <a:ln>
                  <a:noFill/>
                </a:ln>
                <a:solidFill>
                  <a:prstClr val="white"/>
                </a:solidFill>
                <a:effectLst/>
                <a:uLnTx/>
                <a:uFillTx/>
                <a:latin typeface="Precisely Bold" panose="020B0604020202020204" charset="0"/>
                <a:cs typeface="Calibri" panose="020F0502020204030204" pitchFamily="34" charset="0"/>
              </a:rPr>
              <a:t>Drive business results and transform digital into a competitive advantage.</a:t>
            </a:r>
            <a:endParaRPr kumimoji="0" lang="en-US" sz="2000" i="0" u="none" strike="noStrike" kern="1200" cap="none" spc="0" normalizeH="0" baseline="0" noProof="0" dirty="0">
              <a:ln>
                <a:noFill/>
              </a:ln>
              <a:solidFill>
                <a:srgbClr val="24BFC7"/>
              </a:solidFill>
              <a:effectLst/>
              <a:uLnTx/>
              <a:uFillTx/>
              <a:latin typeface="Precisely Bold" panose="020B0604020202020204" charset="0"/>
              <a:cs typeface="Calibri" panose="020F0502020204030204" pitchFamily="34" charset="0"/>
            </a:endParaRPr>
          </a:p>
        </p:txBody>
      </p:sp>
      <p:grpSp>
        <p:nvGrpSpPr>
          <p:cNvPr id="28" name="Group 27">
            <a:extLst>
              <a:ext uri="{FF2B5EF4-FFF2-40B4-BE49-F238E27FC236}">
                <a16:creationId xmlns:a16="http://schemas.microsoft.com/office/drawing/2014/main" id="{B7B87E57-A987-464C-8550-1AEEBC43BB14}"/>
              </a:ext>
            </a:extLst>
          </p:cNvPr>
          <p:cNvGrpSpPr/>
          <p:nvPr/>
        </p:nvGrpSpPr>
        <p:grpSpPr>
          <a:xfrm>
            <a:off x="1460602" y="4789942"/>
            <a:ext cx="9270797" cy="505161"/>
            <a:chOff x="1460602" y="4688345"/>
            <a:chExt cx="9270797" cy="505161"/>
          </a:xfrm>
        </p:grpSpPr>
        <p:grpSp>
          <p:nvGrpSpPr>
            <p:cNvPr id="25" name="Group 24">
              <a:extLst>
                <a:ext uri="{FF2B5EF4-FFF2-40B4-BE49-F238E27FC236}">
                  <a16:creationId xmlns:a16="http://schemas.microsoft.com/office/drawing/2014/main" id="{EB70A4A1-CEEF-41D9-9841-4B826C82F427}"/>
                </a:ext>
              </a:extLst>
            </p:cNvPr>
            <p:cNvGrpSpPr/>
            <p:nvPr/>
          </p:nvGrpSpPr>
          <p:grpSpPr>
            <a:xfrm>
              <a:off x="1460602" y="4688345"/>
              <a:ext cx="9270797" cy="300038"/>
              <a:chOff x="2169896" y="4893468"/>
              <a:chExt cx="7738805" cy="300038"/>
            </a:xfrm>
          </p:grpSpPr>
          <p:grpSp>
            <p:nvGrpSpPr>
              <p:cNvPr id="24" name="Group 23">
                <a:extLst>
                  <a:ext uri="{FF2B5EF4-FFF2-40B4-BE49-F238E27FC236}">
                    <a16:creationId xmlns:a16="http://schemas.microsoft.com/office/drawing/2014/main" id="{EDDAC3E3-3D55-41A2-A717-2D3E79BABFFD}"/>
                  </a:ext>
                </a:extLst>
              </p:cNvPr>
              <p:cNvGrpSpPr/>
              <p:nvPr/>
            </p:nvGrpSpPr>
            <p:grpSpPr>
              <a:xfrm>
                <a:off x="2169896" y="4893468"/>
                <a:ext cx="7738805" cy="300037"/>
                <a:chOff x="2169896" y="4618994"/>
                <a:chExt cx="7738805" cy="574512"/>
              </a:xfrm>
            </p:grpSpPr>
            <p:cxnSp>
              <p:nvCxnSpPr>
                <p:cNvPr id="5" name="Straight Connector 4">
                  <a:extLst>
                    <a:ext uri="{FF2B5EF4-FFF2-40B4-BE49-F238E27FC236}">
                      <a16:creationId xmlns:a16="http://schemas.microsoft.com/office/drawing/2014/main" id="{DD6A3E55-4B4D-4946-8E34-B58A3E909DA9}"/>
                    </a:ext>
                  </a:extLst>
                </p:cNvPr>
                <p:cNvCxnSpPr>
                  <a:cxnSpLocks/>
                </p:cNvCxnSpPr>
                <p:nvPr/>
              </p:nvCxnSpPr>
              <p:spPr>
                <a:xfrm flipH="1">
                  <a:off x="2169896" y="4618994"/>
                  <a:ext cx="1" cy="574512"/>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1ED83CE-3397-4930-8C6D-8BC33E2069DC}"/>
                    </a:ext>
                  </a:extLst>
                </p:cNvPr>
                <p:cNvCxnSpPr/>
                <p:nvPr/>
              </p:nvCxnSpPr>
              <p:spPr>
                <a:xfrm flipH="1">
                  <a:off x="9908700" y="4618994"/>
                  <a:ext cx="1" cy="574512"/>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5C7CF0B4-A837-44D5-B16C-B213D68F48CD}"/>
                  </a:ext>
                </a:extLst>
              </p:cNvPr>
              <p:cNvCxnSpPr>
                <a:cxnSpLocks/>
              </p:cNvCxnSpPr>
              <p:nvPr/>
            </p:nvCxnSpPr>
            <p:spPr>
              <a:xfrm flipH="1">
                <a:off x="2169896" y="5193506"/>
                <a:ext cx="7738804" cy="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cxnSp>
          <p:nvCxnSpPr>
            <p:cNvPr id="26" name="Straight Connector 25">
              <a:extLst>
                <a:ext uri="{FF2B5EF4-FFF2-40B4-BE49-F238E27FC236}">
                  <a16:creationId xmlns:a16="http://schemas.microsoft.com/office/drawing/2014/main" id="{66FAE136-24EB-45E3-A02B-618F69C36A2D}"/>
                </a:ext>
              </a:extLst>
            </p:cNvPr>
            <p:cNvCxnSpPr>
              <a:cxnSpLocks/>
            </p:cNvCxnSpPr>
            <p:nvPr/>
          </p:nvCxnSpPr>
          <p:spPr>
            <a:xfrm>
              <a:off x="6096001" y="5023060"/>
              <a:ext cx="0" cy="170446"/>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15379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A86A08C-1E70-4AFB-B16D-24E801343990}"/>
              </a:ext>
            </a:extLst>
          </p:cNvPr>
          <p:cNvSpPr>
            <a:spLocks noGrp="1"/>
          </p:cNvSpPr>
          <p:nvPr>
            <p:ph type="ctrTitle"/>
          </p:nvPr>
        </p:nvSpPr>
        <p:spPr>
          <a:xfrm>
            <a:off x="540589" y="2364722"/>
            <a:ext cx="3540400" cy="637426"/>
          </a:xfrm>
        </p:spPr>
        <p:txBody>
          <a:bodyPr/>
          <a:lstStyle/>
          <a:p>
            <a:r>
              <a:rPr lang="en-US" dirty="0"/>
              <a:t>Core SAP Finance activities</a:t>
            </a:r>
          </a:p>
        </p:txBody>
      </p:sp>
      <p:sp>
        <p:nvSpPr>
          <p:cNvPr id="5" name="Slide Number Placeholder 4">
            <a:extLst>
              <a:ext uri="{FF2B5EF4-FFF2-40B4-BE49-F238E27FC236}">
                <a16:creationId xmlns:a16="http://schemas.microsoft.com/office/drawing/2014/main" id="{29132CB9-830F-4BA6-B97F-DE2A65C585D0}"/>
              </a:ext>
            </a:extLst>
          </p:cNvPr>
          <p:cNvSpPr>
            <a:spLocks noGrp="1"/>
          </p:cNvSpPr>
          <p:nvPr>
            <p:ph type="sldNum" sz="quarter" idx="12"/>
          </p:nvPr>
        </p:nvSpPr>
        <p:spPr/>
        <p:txBody>
          <a:bodyPr/>
          <a:lstStyle/>
          <a:p>
            <a:pPr marL="0" marR="0" lvl="0" indent="0" algn="r" defTabSz="914400" rtl="0" eaLnBrk="1" fontAlgn="auto" latinLnBrk="0" hangingPunct="1">
              <a:lnSpc>
                <a:spcPct val="90000"/>
              </a:lnSpc>
              <a:spcBef>
                <a:spcPts val="1000"/>
              </a:spcBef>
              <a:spcAft>
                <a:spcPts val="0"/>
              </a:spcAft>
              <a:buClr>
                <a:srgbClr val="5D4293"/>
              </a:buClr>
              <a:buSzTx/>
              <a:buFontTx/>
              <a:buNone/>
              <a:tabLst/>
              <a:defRPr/>
            </a:pPr>
            <a:fld id="{14B49774-BFA8-A742-9DC1-5F552DCB25F4}" type="slidenum">
              <a:rPr kumimoji="0" lang="en-GB" sz="1050" b="0" i="0" u="none" strike="noStrike" kern="1200" cap="none" spc="0" normalizeH="0" baseline="0" noProof="0" smtClean="0">
                <a:ln>
                  <a:noFill/>
                </a:ln>
                <a:solidFill>
                  <a:srgbClr val="000000"/>
                </a:solidFill>
                <a:effectLst/>
                <a:uLnTx/>
                <a:uFillTx/>
                <a:latin typeface="Precisely Light" pitchFamily="2" charset="0"/>
                <a:ea typeface="+mn-ea"/>
                <a:cs typeface="+mn-cs"/>
              </a:rPr>
              <a:pPr marL="0" marR="0" lvl="0" indent="0" algn="r" defTabSz="914400" rtl="0" eaLnBrk="1" fontAlgn="auto" latinLnBrk="0" hangingPunct="1">
                <a:lnSpc>
                  <a:spcPct val="90000"/>
                </a:lnSpc>
                <a:spcBef>
                  <a:spcPts val="1000"/>
                </a:spcBef>
                <a:spcAft>
                  <a:spcPts val="0"/>
                </a:spcAft>
                <a:buClr>
                  <a:srgbClr val="5D4293"/>
                </a:buClr>
                <a:buSzTx/>
                <a:buFontTx/>
                <a:buNone/>
                <a:tabLst/>
                <a:defRPr/>
              </a:pPr>
              <a:t>23</a:t>
            </a:fld>
            <a:endParaRPr kumimoji="0" lang="en-GB" sz="1050" b="0" i="0" u="none" strike="noStrike" kern="1200" cap="none" spc="0" normalizeH="0" baseline="0" noProof="0" dirty="0">
              <a:ln>
                <a:noFill/>
              </a:ln>
              <a:solidFill>
                <a:srgbClr val="000000"/>
              </a:solidFill>
              <a:effectLst/>
              <a:uLnTx/>
              <a:uFillTx/>
              <a:latin typeface="Precisely Light" pitchFamily="2" charset="0"/>
              <a:ea typeface="+mn-ea"/>
              <a:cs typeface="+mn-cs"/>
            </a:endParaRPr>
          </a:p>
        </p:txBody>
      </p:sp>
      <p:sp>
        <p:nvSpPr>
          <p:cNvPr id="18" name="TextBox 17">
            <a:extLst>
              <a:ext uri="{FF2B5EF4-FFF2-40B4-BE49-F238E27FC236}">
                <a16:creationId xmlns:a16="http://schemas.microsoft.com/office/drawing/2014/main" id="{76EB2CEC-B1E5-4258-B6F1-D277560951B7}"/>
              </a:ext>
            </a:extLst>
          </p:cNvPr>
          <p:cNvSpPr txBox="1"/>
          <p:nvPr/>
        </p:nvSpPr>
        <p:spPr>
          <a:xfrm>
            <a:off x="4548144" y="409490"/>
            <a:ext cx="3374702" cy="254685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Precisely Bold" panose="020B0604020202020204" charset="0"/>
                <a:ea typeface="+mn-ea"/>
                <a:cs typeface="+mn-cs"/>
              </a:rPr>
              <a:t>R2R</a:t>
            </a:r>
            <a:endParaRPr kumimoji="0" lang="en-US" sz="1800" b="0" i="0" u="none" strike="noStrike" kern="1200" cap="none" spc="0" normalizeH="0" baseline="0" noProof="0" dirty="0">
              <a:ln>
                <a:noFill/>
              </a:ln>
              <a:solidFill>
                <a:srgbClr val="FFFFFF"/>
              </a:solidFill>
              <a:effectLst/>
              <a:uLnTx/>
              <a:uFillTx/>
              <a:latin typeface="Precisely Bold" panose="020B0604020202020204" charset="0"/>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Precisely Bold" panose="020B0604020202020204" charset="0"/>
                <a:ea typeface="+mn-ea"/>
                <a:cs typeface="+mn-cs"/>
              </a:rPr>
              <a:t>Record to Report</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Precisely Light" panose="00000400000000000000" pitchFamily="50" charset="0"/>
                <a:ea typeface="+mn-ea"/>
                <a:cs typeface="+mn-cs"/>
              </a:rPr>
              <a:t>G/L Master Data </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Precisely Light" panose="00000400000000000000" pitchFamily="50" charset="0"/>
                <a:ea typeface="+mn-ea"/>
                <a:cs typeface="+mn-cs"/>
              </a:rPr>
              <a:t>Manual Journal Entries</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Precisely Light" panose="00000400000000000000" pitchFamily="50" charset="0"/>
                <a:ea typeface="+mn-ea"/>
                <a:cs typeface="+mn-cs"/>
              </a:rPr>
              <a:t>Review and Approval Workflows</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Precisely Light" panose="00000400000000000000" pitchFamily="50" charset="0"/>
                <a:ea typeface="+mn-ea"/>
                <a:cs typeface="+mn-cs"/>
              </a:rPr>
              <a:t>Intercompany processes</a:t>
            </a:r>
          </a:p>
        </p:txBody>
      </p:sp>
      <p:sp>
        <p:nvSpPr>
          <p:cNvPr id="8" name="TextBox 7">
            <a:extLst>
              <a:ext uri="{FF2B5EF4-FFF2-40B4-BE49-F238E27FC236}">
                <a16:creationId xmlns:a16="http://schemas.microsoft.com/office/drawing/2014/main" id="{C936291D-B043-498C-88B5-9ADCD226CB8B}"/>
              </a:ext>
            </a:extLst>
          </p:cNvPr>
          <p:cNvSpPr txBox="1"/>
          <p:nvPr/>
        </p:nvSpPr>
        <p:spPr>
          <a:xfrm>
            <a:off x="8572456" y="409490"/>
            <a:ext cx="3479050" cy="24545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Precisely Bold" panose="020B0604020202020204" charset="0"/>
                <a:ea typeface="+mn-ea"/>
                <a:cs typeface="+mn-cs"/>
              </a:rPr>
              <a:t>A2R</a:t>
            </a:r>
            <a:endParaRPr kumimoji="0" lang="en-US" sz="1800" b="0" i="0" u="none" strike="noStrike" kern="1200" cap="none" spc="0" normalizeH="0" baseline="0" noProof="0" dirty="0">
              <a:ln>
                <a:noFill/>
              </a:ln>
              <a:solidFill>
                <a:srgbClr val="FFFFFF"/>
              </a:solidFill>
              <a:effectLst/>
              <a:uLnTx/>
              <a:uFillTx/>
              <a:latin typeface="Precisely Bold" panose="020B0604020202020204" charset="0"/>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Precisely Bold" panose="020B0604020202020204" charset="0"/>
                <a:ea typeface="+mn-ea"/>
                <a:cs typeface="+mn-cs"/>
              </a:rPr>
              <a:t>Asset Accounting</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Precisely Light" panose="00000400000000000000" pitchFamily="50" charset="0"/>
                <a:ea typeface="+mn-ea"/>
                <a:cs typeface="+mn-cs"/>
              </a:rPr>
              <a:t>Asset Master Data</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Precisely Light" panose="00000400000000000000" pitchFamily="50" charset="0"/>
                <a:ea typeface="+mn-ea"/>
                <a:cs typeface="+mn-cs"/>
              </a:rPr>
              <a:t>Asset under Construction (</a:t>
            </a:r>
            <a:r>
              <a:rPr kumimoji="0" lang="en-US" sz="1600" b="0" i="0" u="none" strike="noStrike" kern="1200" cap="none" spc="0" normalizeH="0" baseline="0" noProof="0" dirty="0" err="1">
                <a:ln>
                  <a:noFill/>
                </a:ln>
                <a:solidFill>
                  <a:srgbClr val="FFFFFF"/>
                </a:solidFill>
                <a:effectLst/>
                <a:uLnTx/>
                <a:uFillTx/>
                <a:latin typeface="Precisely Light" panose="00000400000000000000" pitchFamily="50" charset="0"/>
                <a:ea typeface="+mn-ea"/>
                <a:cs typeface="+mn-cs"/>
              </a:rPr>
              <a:t>AuC</a:t>
            </a:r>
            <a:r>
              <a:rPr kumimoji="0" lang="en-US" sz="1600" b="0" i="0" u="none" strike="noStrike" kern="1200" cap="none" spc="0" normalizeH="0" baseline="0" noProof="0" dirty="0">
                <a:ln>
                  <a:noFill/>
                </a:ln>
                <a:solidFill>
                  <a:srgbClr val="FFFFFF"/>
                </a:solidFill>
                <a:effectLst/>
                <a:uLnTx/>
                <a:uFillTx/>
                <a:latin typeface="Precisely Light" panose="00000400000000000000" pitchFamily="50" charset="0"/>
                <a:ea typeface="+mn-ea"/>
                <a:cs typeface="+mn-cs"/>
              </a:rPr>
              <a:t>) </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Precisely Light" panose="00000400000000000000" pitchFamily="50" charset="0"/>
                <a:ea typeface="+mn-ea"/>
                <a:cs typeface="+mn-cs"/>
              </a:rPr>
              <a:t>Projects and internal orders</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Precisely Light" panose="00000400000000000000" pitchFamily="50" charset="0"/>
                <a:ea typeface="+mn-ea"/>
                <a:cs typeface="+mn-cs"/>
              </a:rPr>
              <a:t>Asset transactions (Acquisition, Settlement, etc.)</a:t>
            </a:r>
          </a:p>
        </p:txBody>
      </p:sp>
      <p:sp>
        <p:nvSpPr>
          <p:cNvPr id="9" name="TextBox 8">
            <a:extLst>
              <a:ext uri="{FF2B5EF4-FFF2-40B4-BE49-F238E27FC236}">
                <a16:creationId xmlns:a16="http://schemas.microsoft.com/office/drawing/2014/main" id="{823077B9-726E-44EE-928B-A0A4040E76EE}"/>
              </a:ext>
            </a:extLst>
          </p:cNvPr>
          <p:cNvSpPr txBox="1"/>
          <p:nvPr/>
        </p:nvSpPr>
        <p:spPr>
          <a:xfrm>
            <a:off x="4548144" y="3607162"/>
            <a:ext cx="3374702" cy="3123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Precisely Bold" panose="020B0604020202020204" charset="0"/>
                <a:ea typeface="+mn-ea"/>
                <a:cs typeface="+mn-cs"/>
              </a:rPr>
              <a:t>AR</a:t>
            </a:r>
            <a:endParaRPr kumimoji="0" lang="en-US" sz="1800" b="0" i="0" u="none" strike="noStrike" kern="1200" cap="none" spc="0" normalizeH="0" baseline="0" noProof="0" dirty="0">
              <a:ln>
                <a:noFill/>
              </a:ln>
              <a:solidFill>
                <a:srgbClr val="FFFFFF"/>
              </a:solidFill>
              <a:effectLst/>
              <a:uLnTx/>
              <a:uFillTx/>
              <a:latin typeface="Precisely Bold" panose="020B0604020202020204" charset="0"/>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Precisely Bold" panose="020B0604020202020204" charset="0"/>
                <a:ea typeface="+mn-ea"/>
                <a:cs typeface="+mn-cs"/>
              </a:rPr>
              <a:t>Accounts Receivable</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Precisely Light" panose="00000400000000000000" pitchFamily="50" charset="0"/>
                <a:ea typeface="+mn-ea"/>
                <a:cs typeface="+mn-cs"/>
              </a:rPr>
              <a:t>Customer Master Data</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Precisely Light" panose="00000400000000000000" pitchFamily="50" charset="0"/>
                <a:ea typeface="+mn-ea"/>
                <a:cs typeface="+mn-cs"/>
              </a:rPr>
              <a:t>Bank Master Data</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Precisely Light" panose="00000400000000000000" pitchFamily="50" charset="0"/>
                <a:ea typeface="+mn-ea"/>
                <a:cs typeface="+mn-cs"/>
              </a:rPr>
              <a:t>Customer Invoices</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Precisely Light" panose="00000400000000000000" pitchFamily="50" charset="0"/>
                <a:ea typeface="+mn-ea"/>
                <a:cs typeface="+mn-cs"/>
              </a:rPr>
              <a:t>Billing documents</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Precisely Light" panose="00000400000000000000" pitchFamily="50" charset="0"/>
                <a:ea typeface="+mn-ea"/>
                <a:cs typeface="+mn-cs"/>
              </a:rPr>
              <a:t>Payments</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Precisely Light" panose="00000400000000000000" pitchFamily="50" charset="0"/>
                <a:ea typeface="+mn-ea"/>
                <a:cs typeface="+mn-cs"/>
              </a:rPr>
              <a:t>Payment Advice</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Precisely Light" panose="00000400000000000000" pitchFamily="50" charset="0"/>
                <a:ea typeface="+mn-ea"/>
                <a:cs typeface="+mn-cs"/>
              </a:rPr>
              <a:t>Credit Memos</a:t>
            </a:r>
          </a:p>
        </p:txBody>
      </p:sp>
      <p:sp>
        <p:nvSpPr>
          <p:cNvPr id="10" name="TextBox 9">
            <a:extLst>
              <a:ext uri="{FF2B5EF4-FFF2-40B4-BE49-F238E27FC236}">
                <a16:creationId xmlns:a16="http://schemas.microsoft.com/office/drawing/2014/main" id="{35977C25-87DD-4CEE-B4A6-8AE49D374A27}"/>
              </a:ext>
            </a:extLst>
          </p:cNvPr>
          <p:cNvSpPr txBox="1"/>
          <p:nvPr/>
        </p:nvSpPr>
        <p:spPr>
          <a:xfrm>
            <a:off x="8572456" y="3607162"/>
            <a:ext cx="3479050" cy="28392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Precisely Bold" panose="020B0604020202020204" charset="0"/>
                <a:ea typeface="+mn-ea"/>
                <a:cs typeface="+mn-cs"/>
              </a:rPr>
              <a:t>AP</a:t>
            </a:r>
            <a:endParaRPr kumimoji="0" lang="en-US" sz="1800" b="0" i="0" u="none" strike="noStrike" kern="1200" cap="none" spc="0" normalizeH="0" baseline="0" noProof="0" dirty="0">
              <a:ln>
                <a:noFill/>
              </a:ln>
              <a:solidFill>
                <a:srgbClr val="FFFFFF"/>
              </a:solidFill>
              <a:effectLst/>
              <a:uLnTx/>
              <a:uFillTx/>
              <a:latin typeface="Precisely Bold" panose="020B0604020202020204" charset="0"/>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Precisely Bold" panose="020B0604020202020204" charset="0"/>
                <a:ea typeface="+mn-ea"/>
                <a:cs typeface="+mn-cs"/>
              </a:rPr>
              <a:t>Accounts Payable</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Precisely Light" panose="00000400000000000000" pitchFamily="50" charset="0"/>
                <a:ea typeface="+mn-ea"/>
                <a:cs typeface="+mn-cs"/>
              </a:rPr>
              <a:t>Vendor Master Data</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Precisely Light" panose="00000400000000000000" pitchFamily="50" charset="0"/>
                <a:ea typeface="+mn-ea"/>
                <a:cs typeface="+mn-cs"/>
              </a:rPr>
              <a:t>Bank Master Data</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Precisely Light" panose="00000400000000000000" pitchFamily="50" charset="0"/>
                <a:ea typeface="+mn-ea"/>
                <a:cs typeface="+mn-cs"/>
              </a:rPr>
              <a:t>Vendor Invoices</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Precisely Light" panose="00000400000000000000" pitchFamily="50" charset="0"/>
                <a:ea typeface="+mn-ea"/>
                <a:cs typeface="+mn-cs"/>
              </a:rPr>
              <a:t>Payments</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Precisely Light" panose="00000400000000000000" pitchFamily="50" charset="0"/>
                <a:ea typeface="+mn-ea"/>
                <a:cs typeface="+mn-cs"/>
              </a:rPr>
              <a:t>Down Payment</a:t>
            </a:r>
          </a:p>
          <a:p>
            <a:pPr marL="285750" marR="0" lvl="0" indent="-2857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FFFFFF"/>
                </a:solidFill>
                <a:effectLst/>
                <a:uLnTx/>
                <a:uFillTx/>
                <a:latin typeface="Precisely Light" panose="00000400000000000000" pitchFamily="50" charset="0"/>
                <a:ea typeface="+mn-ea"/>
                <a:cs typeface="+mn-cs"/>
              </a:rPr>
              <a:t>Credit Memos</a:t>
            </a:r>
          </a:p>
        </p:txBody>
      </p:sp>
    </p:spTree>
    <p:extLst>
      <p:ext uri="{BB962C8B-B14F-4D97-AF65-F5344CB8AC3E}">
        <p14:creationId xmlns:p14="http://schemas.microsoft.com/office/powerpoint/2010/main" val="2295743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A5F762-933B-4E2C-B812-29853DC7AEA7}"/>
              </a:ext>
            </a:extLst>
          </p:cNvPr>
          <p:cNvSpPr>
            <a:spLocks noGrp="1"/>
          </p:cNvSpPr>
          <p:nvPr>
            <p:ph type="sldNum" sz="quarter" idx="12"/>
          </p:nvPr>
        </p:nvSpPr>
        <p:spPr/>
        <p:txBody>
          <a:body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24</a:t>
            </a:fld>
            <a:endParaRPr lang="en-GB" dirty="0"/>
          </a:p>
        </p:txBody>
      </p:sp>
      <p:sp>
        <p:nvSpPr>
          <p:cNvPr id="4" name="Title 3">
            <a:extLst>
              <a:ext uri="{FF2B5EF4-FFF2-40B4-BE49-F238E27FC236}">
                <a16:creationId xmlns:a16="http://schemas.microsoft.com/office/drawing/2014/main" id="{5C3BEA9F-1305-40A5-8985-0E97E56C656E}"/>
              </a:ext>
            </a:extLst>
          </p:cNvPr>
          <p:cNvSpPr>
            <a:spLocks noGrp="1"/>
          </p:cNvSpPr>
          <p:nvPr>
            <p:ph type="ctrTitle"/>
          </p:nvPr>
        </p:nvSpPr>
        <p:spPr>
          <a:xfrm>
            <a:off x="751308" y="621647"/>
            <a:ext cx="10689385" cy="637426"/>
          </a:xfrm>
        </p:spPr>
        <p:txBody>
          <a:bodyPr/>
          <a:lstStyle/>
          <a:p>
            <a:pPr algn="ctr"/>
            <a:r>
              <a:rPr lang="en-US" dirty="0"/>
              <a:t>Precisely Automate for finance &amp; accounting</a:t>
            </a:r>
          </a:p>
        </p:txBody>
      </p:sp>
      <p:sp>
        <p:nvSpPr>
          <p:cNvPr id="19" name="Rounded Rectangle 12">
            <a:extLst>
              <a:ext uri="{FF2B5EF4-FFF2-40B4-BE49-F238E27FC236}">
                <a16:creationId xmlns:a16="http://schemas.microsoft.com/office/drawing/2014/main" id="{FE1F0809-E474-410E-A75A-AC2C1BA38C94}"/>
              </a:ext>
            </a:extLst>
          </p:cNvPr>
          <p:cNvSpPr/>
          <p:nvPr/>
        </p:nvSpPr>
        <p:spPr>
          <a:xfrm>
            <a:off x="1047272" y="2881133"/>
            <a:ext cx="3037839" cy="1661361"/>
          </a:xfrm>
          <a:prstGeom prst="roundRect">
            <a:avLst>
              <a:gd name="adj" fmla="val 0"/>
            </a:avLst>
          </a:prstGeom>
          <a:noFill/>
          <a:ln w="25400" cap="flat" cmpd="sng" algn="ctr">
            <a:solidFill>
              <a:schemeClr val="accent3"/>
            </a:solidFill>
            <a:prstDash val="solid"/>
          </a:ln>
          <a:effectLst/>
        </p:spPr>
        <p:txBody>
          <a:bodyPr rtlCol="0" anchor="t"/>
          <a:lstStyle/>
          <a:p>
            <a:pPr marL="173038" marR="0" lvl="0" indent="-173038" defTabSz="91440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200" b="0" i="0" u="none" strike="noStrike" kern="0" cap="none" spc="0" normalizeH="0" baseline="0" noProof="0">
              <a:ln>
                <a:noFill/>
              </a:ln>
              <a:solidFill>
                <a:prstClr val="white"/>
              </a:solidFill>
              <a:effectLst/>
              <a:uLnTx/>
              <a:uFillTx/>
              <a:latin typeface="Calibri" panose="020F0502020204030204" pitchFamily="34" charset="0"/>
              <a:cs typeface="Microsoft Sans Serif" panose="020B0604020202020204" pitchFamily="34" charset="0"/>
            </a:endParaRPr>
          </a:p>
        </p:txBody>
      </p:sp>
      <p:sp>
        <p:nvSpPr>
          <p:cNvPr id="20" name="Rectangle 19">
            <a:extLst>
              <a:ext uri="{FF2B5EF4-FFF2-40B4-BE49-F238E27FC236}">
                <a16:creationId xmlns:a16="http://schemas.microsoft.com/office/drawing/2014/main" id="{28971AE9-B737-472B-AEA1-63663C081937}"/>
              </a:ext>
            </a:extLst>
          </p:cNvPr>
          <p:cNvSpPr/>
          <p:nvPr/>
        </p:nvSpPr>
        <p:spPr>
          <a:xfrm>
            <a:off x="1190681" y="3211261"/>
            <a:ext cx="2750806" cy="1000274"/>
          </a:xfrm>
          <a:prstGeom prst="rect">
            <a:avLst/>
          </a:prstGeom>
        </p:spPr>
        <p:txBody>
          <a:bodyPr wrap="square">
            <a:spAutoFit/>
          </a:bodyPr>
          <a:lstStyle/>
          <a:p>
            <a:pPr algn="ctr">
              <a:spcAft>
                <a:spcPts val="600"/>
              </a:spcAft>
              <a:defRPr/>
            </a:pPr>
            <a:r>
              <a:rPr lang="en-US" kern="0" dirty="0">
                <a:solidFill>
                  <a:prstClr val="white"/>
                </a:solidFill>
                <a:latin typeface="Precisely Bold" panose="020B0604020202020204" charset="0"/>
              </a:rPr>
              <a:t>Desktop Automation</a:t>
            </a:r>
          </a:p>
          <a:p>
            <a:pPr algn="ctr">
              <a:defRPr/>
            </a:pPr>
            <a:r>
              <a:rPr lang="en-US" sz="1200" kern="0" dirty="0">
                <a:solidFill>
                  <a:prstClr val="white"/>
                </a:solidFill>
              </a:rPr>
              <a:t>Exchange data with SAP quickly and easily using Excel.</a:t>
            </a:r>
          </a:p>
          <a:p>
            <a:pPr algn="ctr">
              <a:defRPr/>
            </a:pPr>
            <a:endParaRPr lang="en-US" sz="1100" kern="0" dirty="0">
              <a:solidFill>
                <a:prstClr val="white"/>
              </a:solidFill>
            </a:endParaRPr>
          </a:p>
        </p:txBody>
      </p:sp>
      <p:sp>
        <p:nvSpPr>
          <p:cNvPr id="21" name="Rounded Rectangle 15">
            <a:extLst>
              <a:ext uri="{FF2B5EF4-FFF2-40B4-BE49-F238E27FC236}">
                <a16:creationId xmlns:a16="http://schemas.microsoft.com/office/drawing/2014/main" id="{D906AE33-CD7D-4AD2-9F4F-19E3A81E92C9}"/>
              </a:ext>
            </a:extLst>
          </p:cNvPr>
          <p:cNvSpPr/>
          <p:nvPr/>
        </p:nvSpPr>
        <p:spPr>
          <a:xfrm>
            <a:off x="8204432" y="2881132"/>
            <a:ext cx="3037839" cy="1661362"/>
          </a:xfrm>
          <a:prstGeom prst="roundRect">
            <a:avLst>
              <a:gd name="adj" fmla="val 0"/>
            </a:avLst>
          </a:prstGeom>
          <a:noFill/>
          <a:ln w="25400" cap="flat" cmpd="sng" algn="ctr">
            <a:solidFill>
              <a:schemeClr val="accent2"/>
            </a:solidFill>
            <a:prstDash val="solid"/>
          </a:ln>
          <a:effectLst/>
        </p:spPr>
        <p:txBody>
          <a:bodyPr rtlCol="0" anchor="t"/>
          <a:lstStyle/>
          <a:p>
            <a:pPr marL="171450" marR="0" lvl="0" indent="-171450" defTabSz="91440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0" cap="none" spc="0" normalizeH="0" baseline="0" noProof="0">
              <a:ln>
                <a:noFill/>
              </a:ln>
              <a:solidFill>
                <a:prstClr val="white"/>
              </a:solidFill>
              <a:effectLst/>
              <a:uLnTx/>
              <a:uFillTx/>
              <a:latin typeface="Calibri" panose="020F0502020204030204" pitchFamily="34" charset="0"/>
            </a:endParaRPr>
          </a:p>
        </p:txBody>
      </p:sp>
      <p:sp>
        <p:nvSpPr>
          <p:cNvPr id="22" name="Rectangle 21">
            <a:extLst>
              <a:ext uri="{FF2B5EF4-FFF2-40B4-BE49-F238E27FC236}">
                <a16:creationId xmlns:a16="http://schemas.microsoft.com/office/drawing/2014/main" id="{7DD38DD3-2BA0-491C-B151-E33B17BDAD41}"/>
              </a:ext>
            </a:extLst>
          </p:cNvPr>
          <p:cNvSpPr/>
          <p:nvPr/>
        </p:nvSpPr>
        <p:spPr>
          <a:xfrm>
            <a:off x="8473364" y="3211261"/>
            <a:ext cx="2624535" cy="1000274"/>
          </a:xfrm>
          <a:prstGeom prst="rect">
            <a:avLst/>
          </a:prstGeom>
        </p:spPr>
        <p:txBody>
          <a:bodyPr wrap="square">
            <a:spAutoFit/>
          </a:bodyPr>
          <a:lstStyle/>
          <a:p>
            <a:pPr algn="ctr">
              <a:spcAft>
                <a:spcPts val="600"/>
              </a:spcAft>
              <a:defRPr/>
            </a:pPr>
            <a:r>
              <a:rPr lang="en-US" b="1" kern="0" dirty="0">
                <a:solidFill>
                  <a:prstClr val="white"/>
                </a:solidFill>
                <a:latin typeface="Precisely Bold" panose="020B0604020202020204" charset="0"/>
              </a:rPr>
              <a:t>Form &amp; Workflow </a:t>
            </a:r>
            <a:endParaRPr lang="en-US" sz="1200" kern="0" dirty="0">
              <a:solidFill>
                <a:prstClr val="white"/>
              </a:solidFill>
              <a:latin typeface="Precisely Bold" panose="020B0604020202020204" charset="0"/>
            </a:endParaRPr>
          </a:p>
          <a:p>
            <a:pPr algn="ctr">
              <a:spcAft>
                <a:spcPts val="1200"/>
              </a:spcAft>
              <a:defRPr/>
            </a:pPr>
            <a:r>
              <a:rPr lang="en-US" sz="1200" kern="0" dirty="0">
                <a:solidFill>
                  <a:prstClr val="white"/>
                </a:solidFill>
              </a:rPr>
              <a:t>Automate and accelerate SAP business processes with integrated forms and workflows:</a:t>
            </a:r>
            <a:endParaRPr lang="en-US" sz="1100" kern="0" dirty="0">
              <a:solidFill>
                <a:prstClr val="white"/>
              </a:solidFill>
            </a:endParaRPr>
          </a:p>
        </p:txBody>
      </p:sp>
      <p:sp>
        <p:nvSpPr>
          <p:cNvPr id="23" name="Rounded Rectangle 15">
            <a:extLst>
              <a:ext uri="{FF2B5EF4-FFF2-40B4-BE49-F238E27FC236}">
                <a16:creationId xmlns:a16="http://schemas.microsoft.com/office/drawing/2014/main" id="{7D476FD4-1053-4126-84DF-887E2224A523}"/>
              </a:ext>
            </a:extLst>
          </p:cNvPr>
          <p:cNvSpPr/>
          <p:nvPr/>
        </p:nvSpPr>
        <p:spPr>
          <a:xfrm>
            <a:off x="5164977" y="2881132"/>
            <a:ext cx="3037839" cy="1661362"/>
          </a:xfrm>
          <a:prstGeom prst="roundRect">
            <a:avLst>
              <a:gd name="adj" fmla="val 0"/>
            </a:avLst>
          </a:prstGeom>
          <a:noFill/>
          <a:ln w="25400" cap="flat" cmpd="sng" algn="ctr">
            <a:solidFill>
              <a:schemeClr val="accent2"/>
            </a:solidFill>
            <a:prstDash val="solid"/>
          </a:ln>
          <a:effectLst/>
        </p:spPr>
        <p:txBody>
          <a:bodyPr rtlCol="0" anchor="t"/>
          <a:lstStyle/>
          <a:p>
            <a:pPr marL="171450" marR="0" lvl="0" indent="-171450" defTabSz="91440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0" cap="none" spc="0" normalizeH="0" baseline="0" noProof="0">
              <a:ln>
                <a:noFill/>
              </a:ln>
              <a:solidFill>
                <a:prstClr val="white"/>
              </a:solidFill>
              <a:effectLst/>
              <a:uLnTx/>
              <a:uFillTx/>
              <a:latin typeface="Calibri" panose="020F0502020204030204" pitchFamily="34" charset="0"/>
            </a:endParaRPr>
          </a:p>
        </p:txBody>
      </p:sp>
      <p:sp>
        <p:nvSpPr>
          <p:cNvPr id="24" name="Rectangle 23">
            <a:extLst>
              <a:ext uri="{FF2B5EF4-FFF2-40B4-BE49-F238E27FC236}">
                <a16:creationId xmlns:a16="http://schemas.microsoft.com/office/drawing/2014/main" id="{581CFEFA-142B-438F-B83A-AE015855B08D}"/>
              </a:ext>
            </a:extLst>
          </p:cNvPr>
          <p:cNvSpPr/>
          <p:nvPr/>
        </p:nvSpPr>
        <p:spPr>
          <a:xfrm>
            <a:off x="5390356" y="3211261"/>
            <a:ext cx="2591888" cy="1000274"/>
          </a:xfrm>
          <a:prstGeom prst="rect">
            <a:avLst/>
          </a:prstGeom>
        </p:spPr>
        <p:txBody>
          <a:bodyPr wrap="square">
            <a:spAutoFit/>
          </a:bodyPr>
          <a:lstStyle/>
          <a:p>
            <a:pPr algn="ctr">
              <a:spcAft>
                <a:spcPts val="600"/>
              </a:spcAft>
              <a:defRPr/>
            </a:pPr>
            <a:r>
              <a:rPr lang="en-US" kern="0" dirty="0">
                <a:solidFill>
                  <a:prstClr val="white"/>
                </a:solidFill>
                <a:latin typeface="Precisely Bold" panose="020B0604020202020204" charset="0"/>
              </a:rPr>
              <a:t>Excel Workflow</a:t>
            </a:r>
            <a:endParaRPr lang="en-US" kern="0" dirty="0">
              <a:solidFill>
                <a:srgbClr val="EB9945"/>
              </a:solidFill>
              <a:latin typeface="Precisely Bold" panose="020B0604020202020204" charset="0"/>
            </a:endParaRPr>
          </a:p>
          <a:p>
            <a:pPr algn="ctr">
              <a:spcAft>
                <a:spcPts val="1200"/>
              </a:spcAft>
              <a:defRPr/>
            </a:pPr>
            <a:r>
              <a:rPr lang="en-US" sz="1200" kern="0" dirty="0">
                <a:solidFill>
                  <a:prstClr val="white"/>
                </a:solidFill>
              </a:rPr>
              <a:t>Automate and accelerate SAP business processes through Excel file management workflows</a:t>
            </a:r>
            <a:r>
              <a:rPr lang="en-US" sz="1100" b="1" kern="0" dirty="0">
                <a:solidFill>
                  <a:prstClr val="white"/>
                </a:solidFill>
              </a:rPr>
              <a:t>:</a:t>
            </a:r>
          </a:p>
        </p:txBody>
      </p:sp>
      <p:sp>
        <p:nvSpPr>
          <p:cNvPr id="25" name="Cross 24">
            <a:extLst>
              <a:ext uri="{FF2B5EF4-FFF2-40B4-BE49-F238E27FC236}">
                <a16:creationId xmlns:a16="http://schemas.microsoft.com/office/drawing/2014/main" id="{1E6A8F2D-3B42-4CDE-BA66-0CD0AB5FF0E6}"/>
              </a:ext>
            </a:extLst>
          </p:cNvPr>
          <p:cNvSpPr/>
          <p:nvPr/>
        </p:nvSpPr>
        <p:spPr>
          <a:xfrm>
            <a:off x="4390495" y="3393641"/>
            <a:ext cx="469098" cy="469098"/>
          </a:xfrm>
          <a:prstGeom prst="plus">
            <a:avLst>
              <a:gd name="adj" fmla="val 40444"/>
            </a:avLst>
          </a:prstGeom>
          <a:solidFill>
            <a:sysClr val="window" lastClr="FFFFFF"/>
          </a:solidFill>
          <a:ln w="3175" cap="flat" cmpd="sng" algn="ctr">
            <a:noFill/>
            <a:prstDash val="solid"/>
          </a:ln>
          <a:effectLst/>
        </p:spPr>
        <p:txBody>
          <a:bodyPr lIns="0" r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50" b="0" i="0" u="none" strike="noStrike" kern="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nvGrpSpPr>
          <p:cNvPr id="29" name="Group 4">
            <a:extLst>
              <a:ext uri="{FF2B5EF4-FFF2-40B4-BE49-F238E27FC236}">
                <a16:creationId xmlns:a16="http://schemas.microsoft.com/office/drawing/2014/main" id="{22940F3F-8564-4CFE-B42A-194C3E0F99B6}"/>
              </a:ext>
            </a:extLst>
          </p:cNvPr>
          <p:cNvGrpSpPr>
            <a:grpSpLocks noChangeAspect="1"/>
          </p:cNvGrpSpPr>
          <p:nvPr/>
        </p:nvGrpSpPr>
        <p:grpSpPr bwMode="auto">
          <a:xfrm>
            <a:off x="6070600" y="1833201"/>
            <a:ext cx="1225550" cy="1227138"/>
            <a:chOff x="3824" y="1420"/>
            <a:chExt cx="772" cy="773"/>
          </a:xfrm>
        </p:grpSpPr>
        <p:sp>
          <p:nvSpPr>
            <p:cNvPr id="30" name="AutoShape 3">
              <a:extLst>
                <a:ext uri="{FF2B5EF4-FFF2-40B4-BE49-F238E27FC236}">
                  <a16:creationId xmlns:a16="http://schemas.microsoft.com/office/drawing/2014/main" id="{5ADD711C-287C-4F63-A209-7AD7387CAA71}"/>
                </a:ext>
              </a:extLst>
            </p:cNvPr>
            <p:cNvSpPr>
              <a:spLocks noChangeAspect="1" noChangeArrowheads="1" noTextEdit="1"/>
            </p:cNvSpPr>
            <p:nvPr/>
          </p:nvSpPr>
          <p:spPr bwMode="auto">
            <a:xfrm>
              <a:off x="3824" y="1420"/>
              <a:ext cx="772" cy="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Oval 5">
              <a:extLst>
                <a:ext uri="{FF2B5EF4-FFF2-40B4-BE49-F238E27FC236}">
                  <a16:creationId xmlns:a16="http://schemas.microsoft.com/office/drawing/2014/main" id="{3107E5DA-F603-4B44-A686-F56673672ACB}"/>
                </a:ext>
              </a:extLst>
            </p:cNvPr>
            <p:cNvSpPr>
              <a:spLocks noChangeArrowheads="1"/>
            </p:cNvSpPr>
            <p:nvPr/>
          </p:nvSpPr>
          <p:spPr bwMode="auto">
            <a:xfrm>
              <a:off x="3824" y="1420"/>
              <a:ext cx="770" cy="771"/>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6">
              <a:extLst>
                <a:ext uri="{FF2B5EF4-FFF2-40B4-BE49-F238E27FC236}">
                  <a16:creationId xmlns:a16="http://schemas.microsoft.com/office/drawing/2014/main" id="{8930CCFF-673F-42BB-864A-3EBDAF4FC4C5}"/>
                </a:ext>
              </a:extLst>
            </p:cNvPr>
            <p:cNvSpPr>
              <a:spLocks/>
            </p:cNvSpPr>
            <p:nvPr/>
          </p:nvSpPr>
          <p:spPr bwMode="auto">
            <a:xfrm>
              <a:off x="3822" y="1418"/>
              <a:ext cx="767" cy="536"/>
            </a:xfrm>
            <a:custGeom>
              <a:avLst/>
              <a:gdLst>
                <a:gd name="T0" fmla="*/ 452 w 462"/>
                <a:gd name="T1" fmla="*/ 71 h 322"/>
                <a:gd name="T2" fmla="*/ 437 w 462"/>
                <a:gd name="T3" fmla="*/ 79 h 322"/>
                <a:gd name="T4" fmla="*/ 428 w 462"/>
                <a:gd name="T5" fmla="*/ 106 h 322"/>
                <a:gd name="T6" fmla="*/ 233 w 462"/>
                <a:gd name="T7" fmla="*/ 0 h 322"/>
                <a:gd name="T8" fmla="*/ 0 w 462"/>
                <a:gd name="T9" fmla="*/ 233 h 322"/>
                <a:gd name="T10" fmla="*/ 18 w 462"/>
                <a:gd name="T11" fmla="*/ 322 h 322"/>
                <a:gd name="T12" fmla="*/ 19 w 462"/>
                <a:gd name="T13" fmla="*/ 317 h 322"/>
                <a:gd name="T14" fmla="*/ 34 w 462"/>
                <a:gd name="T15" fmla="*/ 309 h 322"/>
                <a:gd name="T16" fmla="*/ 39 w 462"/>
                <a:gd name="T17" fmla="*/ 311 h 322"/>
                <a:gd name="T18" fmla="*/ 24 w 462"/>
                <a:gd name="T19" fmla="*/ 233 h 322"/>
                <a:gd name="T20" fmla="*/ 233 w 462"/>
                <a:gd name="T21" fmla="*/ 24 h 322"/>
                <a:gd name="T22" fmla="*/ 407 w 462"/>
                <a:gd name="T23" fmla="*/ 117 h 322"/>
                <a:gd name="T24" fmla="*/ 380 w 462"/>
                <a:gd name="T25" fmla="*/ 109 h 322"/>
                <a:gd name="T26" fmla="*/ 371 w 462"/>
                <a:gd name="T27" fmla="*/ 109 h 322"/>
                <a:gd name="T28" fmla="*/ 365 w 462"/>
                <a:gd name="T29" fmla="*/ 117 h 322"/>
                <a:gd name="T30" fmla="*/ 372 w 462"/>
                <a:gd name="T31" fmla="*/ 132 h 322"/>
                <a:gd name="T32" fmla="*/ 427 w 462"/>
                <a:gd name="T33" fmla="*/ 149 h 322"/>
                <a:gd name="T34" fmla="*/ 442 w 462"/>
                <a:gd name="T35" fmla="*/ 141 h 322"/>
                <a:gd name="T36" fmla="*/ 460 w 462"/>
                <a:gd name="T37" fmla="*/ 86 h 322"/>
                <a:gd name="T38" fmla="*/ 452 w 462"/>
                <a:gd name="T39" fmla="*/ 7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2" h="322">
                  <a:moveTo>
                    <a:pt x="452" y="71"/>
                  </a:moveTo>
                  <a:cubicBezTo>
                    <a:pt x="445" y="69"/>
                    <a:pt x="439" y="72"/>
                    <a:pt x="437" y="79"/>
                  </a:cubicBezTo>
                  <a:cubicBezTo>
                    <a:pt x="428" y="106"/>
                    <a:pt x="428" y="106"/>
                    <a:pt x="428" y="106"/>
                  </a:cubicBezTo>
                  <a:cubicBezTo>
                    <a:pt x="387" y="42"/>
                    <a:pt x="315" y="0"/>
                    <a:pt x="233" y="0"/>
                  </a:cubicBezTo>
                  <a:cubicBezTo>
                    <a:pt x="104" y="0"/>
                    <a:pt x="0" y="104"/>
                    <a:pt x="0" y="233"/>
                  </a:cubicBezTo>
                  <a:cubicBezTo>
                    <a:pt x="0" y="265"/>
                    <a:pt x="6" y="295"/>
                    <a:pt x="18" y="322"/>
                  </a:cubicBezTo>
                  <a:cubicBezTo>
                    <a:pt x="19" y="317"/>
                    <a:pt x="19" y="317"/>
                    <a:pt x="19" y="317"/>
                  </a:cubicBezTo>
                  <a:cubicBezTo>
                    <a:pt x="21" y="311"/>
                    <a:pt x="28" y="308"/>
                    <a:pt x="34" y="309"/>
                  </a:cubicBezTo>
                  <a:cubicBezTo>
                    <a:pt x="39" y="311"/>
                    <a:pt x="39" y="311"/>
                    <a:pt x="39" y="311"/>
                  </a:cubicBezTo>
                  <a:cubicBezTo>
                    <a:pt x="29" y="287"/>
                    <a:pt x="24" y="261"/>
                    <a:pt x="24" y="233"/>
                  </a:cubicBezTo>
                  <a:cubicBezTo>
                    <a:pt x="24" y="118"/>
                    <a:pt x="118" y="24"/>
                    <a:pt x="233" y="24"/>
                  </a:cubicBezTo>
                  <a:cubicBezTo>
                    <a:pt x="306" y="24"/>
                    <a:pt x="370" y="61"/>
                    <a:pt x="407" y="117"/>
                  </a:cubicBezTo>
                  <a:cubicBezTo>
                    <a:pt x="380" y="109"/>
                    <a:pt x="380" y="109"/>
                    <a:pt x="380" y="109"/>
                  </a:cubicBezTo>
                  <a:cubicBezTo>
                    <a:pt x="376" y="108"/>
                    <a:pt x="373" y="108"/>
                    <a:pt x="371" y="109"/>
                  </a:cubicBezTo>
                  <a:cubicBezTo>
                    <a:pt x="368" y="111"/>
                    <a:pt x="366" y="113"/>
                    <a:pt x="365" y="117"/>
                  </a:cubicBezTo>
                  <a:cubicBezTo>
                    <a:pt x="363" y="123"/>
                    <a:pt x="366" y="130"/>
                    <a:pt x="372" y="132"/>
                  </a:cubicBezTo>
                  <a:cubicBezTo>
                    <a:pt x="427" y="149"/>
                    <a:pt x="427" y="149"/>
                    <a:pt x="427" y="149"/>
                  </a:cubicBezTo>
                  <a:cubicBezTo>
                    <a:pt x="434" y="151"/>
                    <a:pt x="441" y="147"/>
                    <a:pt x="442" y="141"/>
                  </a:cubicBezTo>
                  <a:cubicBezTo>
                    <a:pt x="460" y="86"/>
                    <a:pt x="460" y="86"/>
                    <a:pt x="460" y="86"/>
                  </a:cubicBezTo>
                  <a:cubicBezTo>
                    <a:pt x="462" y="80"/>
                    <a:pt x="458" y="73"/>
                    <a:pt x="452" y="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7">
              <a:extLst>
                <a:ext uri="{FF2B5EF4-FFF2-40B4-BE49-F238E27FC236}">
                  <a16:creationId xmlns:a16="http://schemas.microsoft.com/office/drawing/2014/main" id="{80E5DD78-6E57-4B6A-A891-7B807BBC1C19}"/>
                </a:ext>
              </a:extLst>
            </p:cNvPr>
            <p:cNvSpPr>
              <a:spLocks/>
            </p:cNvSpPr>
            <p:nvPr/>
          </p:nvSpPr>
          <p:spPr bwMode="auto">
            <a:xfrm>
              <a:off x="3829" y="1661"/>
              <a:ext cx="767" cy="532"/>
            </a:xfrm>
            <a:custGeom>
              <a:avLst/>
              <a:gdLst>
                <a:gd name="T0" fmla="*/ 445 w 462"/>
                <a:gd name="T1" fmla="*/ 0 h 320"/>
                <a:gd name="T2" fmla="*/ 444 w 462"/>
                <a:gd name="T3" fmla="*/ 3 h 320"/>
                <a:gd name="T4" fmla="*/ 429 w 462"/>
                <a:gd name="T5" fmla="*/ 11 h 320"/>
                <a:gd name="T6" fmla="*/ 423 w 462"/>
                <a:gd name="T7" fmla="*/ 9 h 320"/>
                <a:gd name="T8" fmla="*/ 438 w 462"/>
                <a:gd name="T9" fmla="*/ 87 h 320"/>
                <a:gd name="T10" fmla="*/ 229 w 462"/>
                <a:gd name="T11" fmla="*/ 296 h 320"/>
                <a:gd name="T12" fmla="*/ 56 w 462"/>
                <a:gd name="T13" fmla="*/ 205 h 320"/>
                <a:gd name="T14" fmla="*/ 82 w 462"/>
                <a:gd name="T15" fmla="*/ 213 h 320"/>
                <a:gd name="T16" fmla="*/ 91 w 462"/>
                <a:gd name="T17" fmla="*/ 212 h 320"/>
                <a:gd name="T18" fmla="*/ 97 w 462"/>
                <a:gd name="T19" fmla="*/ 205 h 320"/>
                <a:gd name="T20" fmla="*/ 89 w 462"/>
                <a:gd name="T21" fmla="*/ 190 h 320"/>
                <a:gd name="T22" fmla="*/ 34 w 462"/>
                <a:gd name="T23" fmla="*/ 172 h 320"/>
                <a:gd name="T24" fmla="*/ 19 w 462"/>
                <a:gd name="T25" fmla="*/ 180 h 320"/>
                <a:gd name="T26" fmla="*/ 2 w 462"/>
                <a:gd name="T27" fmla="*/ 235 h 320"/>
                <a:gd name="T28" fmla="*/ 9 w 462"/>
                <a:gd name="T29" fmla="*/ 250 h 320"/>
                <a:gd name="T30" fmla="*/ 24 w 462"/>
                <a:gd name="T31" fmla="*/ 242 h 320"/>
                <a:gd name="T32" fmla="*/ 33 w 462"/>
                <a:gd name="T33" fmla="*/ 214 h 320"/>
                <a:gd name="T34" fmla="*/ 229 w 462"/>
                <a:gd name="T35" fmla="*/ 320 h 320"/>
                <a:gd name="T36" fmla="*/ 462 w 462"/>
                <a:gd name="T37" fmla="*/ 87 h 320"/>
                <a:gd name="T38" fmla="*/ 445 w 462"/>
                <a:gd name="T3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2" h="320">
                  <a:moveTo>
                    <a:pt x="445" y="0"/>
                  </a:moveTo>
                  <a:cubicBezTo>
                    <a:pt x="444" y="3"/>
                    <a:pt x="444" y="3"/>
                    <a:pt x="444" y="3"/>
                  </a:cubicBezTo>
                  <a:cubicBezTo>
                    <a:pt x="442" y="9"/>
                    <a:pt x="435" y="13"/>
                    <a:pt x="429" y="11"/>
                  </a:cubicBezTo>
                  <a:cubicBezTo>
                    <a:pt x="423" y="9"/>
                    <a:pt x="423" y="9"/>
                    <a:pt x="423" y="9"/>
                  </a:cubicBezTo>
                  <a:cubicBezTo>
                    <a:pt x="433" y="33"/>
                    <a:pt x="438" y="59"/>
                    <a:pt x="438" y="87"/>
                  </a:cubicBezTo>
                  <a:cubicBezTo>
                    <a:pt x="438" y="202"/>
                    <a:pt x="344" y="296"/>
                    <a:pt x="229" y="296"/>
                  </a:cubicBezTo>
                  <a:cubicBezTo>
                    <a:pt x="157" y="296"/>
                    <a:pt x="94" y="260"/>
                    <a:pt x="56" y="205"/>
                  </a:cubicBezTo>
                  <a:cubicBezTo>
                    <a:pt x="82" y="213"/>
                    <a:pt x="82" y="213"/>
                    <a:pt x="82" y="213"/>
                  </a:cubicBezTo>
                  <a:cubicBezTo>
                    <a:pt x="85" y="214"/>
                    <a:pt x="88" y="213"/>
                    <a:pt x="91" y="212"/>
                  </a:cubicBezTo>
                  <a:cubicBezTo>
                    <a:pt x="93" y="210"/>
                    <a:pt x="96" y="208"/>
                    <a:pt x="97" y="205"/>
                  </a:cubicBezTo>
                  <a:cubicBezTo>
                    <a:pt x="99" y="198"/>
                    <a:pt x="95" y="192"/>
                    <a:pt x="89" y="190"/>
                  </a:cubicBezTo>
                  <a:cubicBezTo>
                    <a:pt x="34" y="172"/>
                    <a:pt x="34" y="172"/>
                    <a:pt x="34" y="172"/>
                  </a:cubicBezTo>
                  <a:cubicBezTo>
                    <a:pt x="28" y="171"/>
                    <a:pt x="21" y="174"/>
                    <a:pt x="19" y="180"/>
                  </a:cubicBezTo>
                  <a:cubicBezTo>
                    <a:pt x="2" y="235"/>
                    <a:pt x="2" y="235"/>
                    <a:pt x="2" y="235"/>
                  </a:cubicBezTo>
                  <a:cubicBezTo>
                    <a:pt x="0" y="242"/>
                    <a:pt x="3" y="248"/>
                    <a:pt x="9" y="250"/>
                  </a:cubicBezTo>
                  <a:cubicBezTo>
                    <a:pt x="16" y="252"/>
                    <a:pt x="23" y="249"/>
                    <a:pt x="24" y="242"/>
                  </a:cubicBezTo>
                  <a:cubicBezTo>
                    <a:pt x="33" y="214"/>
                    <a:pt x="33" y="214"/>
                    <a:pt x="33" y="214"/>
                  </a:cubicBezTo>
                  <a:cubicBezTo>
                    <a:pt x="75" y="278"/>
                    <a:pt x="147" y="320"/>
                    <a:pt x="229" y="320"/>
                  </a:cubicBezTo>
                  <a:cubicBezTo>
                    <a:pt x="358" y="320"/>
                    <a:pt x="462" y="216"/>
                    <a:pt x="462" y="87"/>
                  </a:cubicBezTo>
                  <a:cubicBezTo>
                    <a:pt x="462" y="56"/>
                    <a:pt x="456" y="27"/>
                    <a:pt x="44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
              <a:extLst>
                <a:ext uri="{FF2B5EF4-FFF2-40B4-BE49-F238E27FC236}">
                  <a16:creationId xmlns:a16="http://schemas.microsoft.com/office/drawing/2014/main" id="{C8A5C87B-BD4C-4400-AFEA-89B61F7B06E5}"/>
                </a:ext>
              </a:extLst>
            </p:cNvPr>
            <p:cNvSpPr>
              <a:spLocks noEditPoints="1"/>
            </p:cNvSpPr>
            <p:nvPr/>
          </p:nvSpPr>
          <p:spPr bwMode="auto">
            <a:xfrm>
              <a:off x="4022" y="1623"/>
              <a:ext cx="375" cy="366"/>
            </a:xfrm>
            <a:custGeom>
              <a:avLst/>
              <a:gdLst>
                <a:gd name="T0" fmla="*/ 226 w 226"/>
                <a:gd name="T1" fmla="*/ 170 h 220"/>
                <a:gd name="T2" fmla="*/ 226 w 226"/>
                <a:gd name="T3" fmla="*/ 36 h 220"/>
                <a:gd name="T4" fmla="*/ 223 w 226"/>
                <a:gd name="T5" fmla="*/ 23 h 220"/>
                <a:gd name="T6" fmla="*/ 210 w 226"/>
                <a:gd name="T7" fmla="*/ 21 h 220"/>
                <a:gd name="T8" fmla="*/ 133 w 226"/>
                <a:gd name="T9" fmla="*/ 21 h 220"/>
                <a:gd name="T10" fmla="*/ 133 w 226"/>
                <a:gd name="T11" fmla="*/ 0 h 220"/>
                <a:gd name="T12" fmla="*/ 118 w 226"/>
                <a:gd name="T13" fmla="*/ 0 h 220"/>
                <a:gd name="T14" fmla="*/ 0 w 226"/>
                <a:gd name="T15" fmla="*/ 21 h 220"/>
                <a:gd name="T16" fmla="*/ 0 w 226"/>
                <a:gd name="T17" fmla="*/ 199 h 220"/>
                <a:gd name="T18" fmla="*/ 117 w 226"/>
                <a:gd name="T19" fmla="*/ 220 h 220"/>
                <a:gd name="T20" fmla="*/ 133 w 226"/>
                <a:gd name="T21" fmla="*/ 220 h 220"/>
                <a:gd name="T22" fmla="*/ 133 w 226"/>
                <a:gd name="T23" fmla="*/ 197 h 220"/>
                <a:gd name="T24" fmla="*/ 213 w 226"/>
                <a:gd name="T25" fmla="*/ 197 h 220"/>
                <a:gd name="T26" fmla="*/ 225 w 226"/>
                <a:gd name="T27" fmla="*/ 192 h 220"/>
                <a:gd name="T28" fmla="*/ 226 w 226"/>
                <a:gd name="T29" fmla="*/ 170 h 220"/>
                <a:gd name="T30" fmla="*/ 76 w 226"/>
                <a:gd name="T31" fmla="*/ 151 h 220"/>
                <a:gd name="T32" fmla="*/ 63 w 226"/>
                <a:gd name="T33" fmla="*/ 119 h 220"/>
                <a:gd name="T34" fmla="*/ 50 w 226"/>
                <a:gd name="T35" fmla="*/ 149 h 220"/>
                <a:gd name="T36" fmla="*/ 33 w 226"/>
                <a:gd name="T37" fmla="*/ 149 h 220"/>
                <a:gd name="T38" fmla="*/ 53 w 226"/>
                <a:gd name="T39" fmla="*/ 110 h 220"/>
                <a:gd name="T40" fmla="*/ 35 w 226"/>
                <a:gd name="T41" fmla="*/ 71 h 220"/>
                <a:gd name="T42" fmla="*/ 52 w 226"/>
                <a:gd name="T43" fmla="*/ 70 h 220"/>
                <a:gd name="T44" fmla="*/ 64 w 226"/>
                <a:gd name="T45" fmla="*/ 100 h 220"/>
                <a:gd name="T46" fmla="*/ 76 w 226"/>
                <a:gd name="T47" fmla="*/ 69 h 220"/>
                <a:gd name="T48" fmla="*/ 94 w 226"/>
                <a:gd name="T49" fmla="*/ 68 h 220"/>
                <a:gd name="T50" fmla="*/ 73 w 226"/>
                <a:gd name="T51" fmla="*/ 110 h 220"/>
                <a:gd name="T52" fmla="*/ 94 w 226"/>
                <a:gd name="T53" fmla="*/ 153 h 220"/>
                <a:gd name="T54" fmla="*/ 76 w 226"/>
                <a:gd name="T55" fmla="*/ 151 h 220"/>
                <a:gd name="T56" fmla="*/ 218 w 226"/>
                <a:gd name="T57" fmla="*/ 190 h 220"/>
                <a:gd name="T58" fmla="*/ 133 w 226"/>
                <a:gd name="T59" fmla="*/ 190 h 220"/>
                <a:gd name="T60" fmla="*/ 133 w 226"/>
                <a:gd name="T61" fmla="*/ 175 h 220"/>
                <a:gd name="T62" fmla="*/ 154 w 226"/>
                <a:gd name="T63" fmla="*/ 175 h 220"/>
                <a:gd name="T64" fmla="*/ 154 w 226"/>
                <a:gd name="T65" fmla="*/ 157 h 220"/>
                <a:gd name="T66" fmla="*/ 133 w 226"/>
                <a:gd name="T67" fmla="*/ 157 h 220"/>
                <a:gd name="T68" fmla="*/ 133 w 226"/>
                <a:gd name="T69" fmla="*/ 147 h 220"/>
                <a:gd name="T70" fmla="*/ 154 w 226"/>
                <a:gd name="T71" fmla="*/ 147 h 220"/>
                <a:gd name="T72" fmla="*/ 154 w 226"/>
                <a:gd name="T73" fmla="*/ 129 h 220"/>
                <a:gd name="T74" fmla="*/ 133 w 226"/>
                <a:gd name="T75" fmla="*/ 129 h 220"/>
                <a:gd name="T76" fmla="*/ 133 w 226"/>
                <a:gd name="T77" fmla="*/ 119 h 220"/>
                <a:gd name="T78" fmla="*/ 154 w 226"/>
                <a:gd name="T79" fmla="*/ 119 h 220"/>
                <a:gd name="T80" fmla="*/ 154 w 226"/>
                <a:gd name="T81" fmla="*/ 101 h 220"/>
                <a:gd name="T82" fmla="*/ 133 w 226"/>
                <a:gd name="T83" fmla="*/ 101 h 220"/>
                <a:gd name="T84" fmla="*/ 133 w 226"/>
                <a:gd name="T85" fmla="*/ 91 h 220"/>
                <a:gd name="T86" fmla="*/ 154 w 226"/>
                <a:gd name="T87" fmla="*/ 91 h 220"/>
                <a:gd name="T88" fmla="*/ 154 w 226"/>
                <a:gd name="T89" fmla="*/ 73 h 220"/>
                <a:gd name="T90" fmla="*/ 133 w 226"/>
                <a:gd name="T91" fmla="*/ 73 h 220"/>
                <a:gd name="T92" fmla="*/ 133 w 226"/>
                <a:gd name="T93" fmla="*/ 63 h 220"/>
                <a:gd name="T94" fmla="*/ 154 w 226"/>
                <a:gd name="T95" fmla="*/ 63 h 220"/>
                <a:gd name="T96" fmla="*/ 154 w 226"/>
                <a:gd name="T97" fmla="*/ 45 h 220"/>
                <a:gd name="T98" fmla="*/ 133 w 226"/>
                <a:gd name="T99" fmla="*/ 45 h 220"/>
                <a:gd name="T100" fmla="*/ 133 w 226"/>
                <a:gd name="T101" fmla="*/ 30 h 220"/>
                <a:gd name="T102" fmla="*/ 218 w 226"/>
                <a:gd name="T103" fmla="*/ 30 h 220"/>
                <a:gd name="T104" fmla="*/ 218 w 226"/>
                <a:gd name="T105" fmla="*/ 19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26" h="220">
                  <a:moveTo>
                    <a:pt x="226" y="170"/>
                  </a:moveTo>
                  <a:cubicBezTo>
                    <a:pt x="226" y="126"/>
                    <a:pt x="226" y="81"/>
                    <a:pt x="226" y="36"/>
                  </a:cubicBezTo>
                  <a:cubicBezTo>
                    <a:pt x="225" y="32"/>
                    <a:pt x="226" y="27"/>
                    <a:pt x="223" y="23"/>
                  </a:cubicBezTo>
                  <a:cubicBezTo>
                    <a:pt x="219" y="21"/>
                    <a:pt x="215" y="21"/>
                    <a:pt x="210" y="21"/>
                  </a:cubicBezTo>
                  <a:cubicBezTo>
                    <a:pt x="184" y="21"/>
                    <a:pt x="159" y="21"/>
                    <a:pt x="133" y="21"/>
                  </a:cubicBezTo>
                  <a:cubicBezTo>
                    <a:pt x="133" y="14"/>
                    <a:pt x="133" y="7"/>
                    <a:pt x="133" y="0"/>
                  </a:cubicBezTo>
                  <a:cubicBezTo>
                    <a:pt x="118" y="0"/>
                    <a:pt x="118" y="0"/>
                    <a:pt x="118" y="0"/>
                  </a:cubicBezTo>
                  <a:cubicBezTo>
                    <a:pt x="79" y="7"/>
                    <a:pt x="40" y="14"/>
                    <a:pt x="0" y="21"/>
                  </a:cubicBezTo>
                  <a:cubicBezTo>
                    <a:pt x="0" y="80"/>
                    <a:pt x="0" y="140"/>
                    <a:pt x="0" y="199"/>
                  </a:cubicBezTo>
                  <a:cubicBezTo>
                    <a:pt x="39" y="206"/>
                    <a:pt x="78" y="213"/>
                    <a:pt x="117" y="220"/>
                  </a:cubicBezTo>
                  <a:cubicBezTo>
                    <a:pt x="133" y="220"/>
                    <a:pt x="133" y="220"/>
                    <a:pt x="133" y="220"/>
                  </a:cubicBezTo>
                  <a:cubicBezTo>
                    <a:pt x="133" y="212"/>
                    <a:pt x="133" y="205"/>
                    <a:pt x="133" y="197"/>
                  </a:cubicBezTo>
                  <a:cubicBezTo>
                    <a:pt x="160" y="197"/>
                    <a:pt x="186" y="197"/>
                    <a:pt x="213" y="197"/>
                  </a:cubicBezTo>
                  <a:cubicBezTo>
                    <a:pt x="217" y="197"/>
                    <a:pt x="223" y="197"/>
                    <a:pt x="225" y="192"/>
                  </a:cubicBezTo>
                  <a:cubicBezTo>
                    <a:pt x="226" y="184"/>
                    <a:pt x="226" y="177"/>
                    <a:pt x="226" y="170"/>
                  </a:cubicBezTo>
                  <a:close/>
                  <a:moveTo>
                    <a:pt x="76" y="151"/>
                  </a:moveTo>
                  <a:cubicBezTo>
                    <a:pt x="71" y="140"/>
                    <a:pt x="66" y="130"/>
                    <a:pt x="63" y="119"/>
                  </a:cubicBezTo>
                  <a:cubicBezTo>
                    <a:pt x="59" y="129"/>
                    <a:pt x="54" y="139"/>
                    <a:pt x="50" y="149"/>
                  </a:cubicBezTo>
                  <a:cubicBezTo>
                    <a:pt x="45" y="149"/>
                    <a:pt x="39" y="149"/>
                    <a:pt x="33" y="149"/>
                  </a:cubicBezTo>
                  <a:cubicBezTo>
                    <a:pt x="40" y="136"/>
                    <a:pt x="46" y="123"/>
                    <a:pt x="53" y="110"/>
                  </a:cubicBezTo>
                  <a:cubicBezTo>
                    <a:pt x="47" y="97"/>
                    <a:pt x="41" y="84"/>
                    <a:pt x="35" y="71"/>
                  </a:cubicBezTo>
                  <a:cubicBezTo>
                    <a:pt x="41" y="71"/>
                    <a:pt x="47" y="70"/>
                    <a:pt x="52" y="70"/>
                  </a:cubicBezTo>
                  <a:cubicBezTo>
                    <a:pt x="56" y="80"/>
                    <a:pt x="60" y="90"/>
                    <a:pt x="64" y="100"/>
                  </a:cubicBezTo>
                  <a:cubicBezTo>
                    <a:pt x="67" y="89"/>
                    <a:pt x="72" y="79"/>
                    <a:pt x="76" y="69"/>
                  </a:cubicBezTo>
                  <a:cubicBezTo>
                    <a:pt x="82" y="68"/>
                    <a:pt x="88" y="68"/>
                    <a:pt x="94" y="68"/>
                  </a:cubicBezTo>
                  <a:cubicBezTo>
                    <a:pt x="87" y="82"/>
                    <a:pt x="80" y="96"/>
                    <a:pt x="73" y="110"/>
                  </a:cubicBezTo>
                  <a:cubicBezTo>
                    <a:pt x="81" y="124"/>
                    <a:pt x="88" y="138"/>
                    <a:pt x="94" y="153"/>
                  </a:cubicBezTo>
                  <a:cubicBezTo>
                    <a:pt x="88" y="152"/>
                    <a:pt x="82" y="151"/>
                    <a:pt x="76" y="151"/>
                  </a:cubicBezTo>
                  <a:close/>
                  <a:moveTo>
                    <a:pt x="218" y="190"/>
                  </a:moveTo>
                  <a:cubicBezTo>
                    <a:pt x="190" y="190"/>
                    <a:pt x="161" y="190"/>
                    <a:pt x="133" y="190"/>
                  </a:cubicBezTo>
                  <a:cubicBezTo>
                    <a:pt x="133" y="185"/>
                    <a:pt x="133" y="180"/>
                    <a:pt x="133" y="175"/>
                  </a:cubicBezTo>
                  <a:cubicBezTo>
                    <a:pt x="140" y="175"/>
                    <a:pt x="147" y="175"/>
                    <a:pt x="154" y="175"/>
                  </a:cubicBezTo>
                  <a:cubicBezTo>
                    <a:pt x="154" y="169"/>
                    <a:pt x="154" y="163"/>
                    <a:pt x="154" y="157"/>
                  </a:cubicBezTo>
                  <a:cubicBezTo>
                    <a:pt x="147" y="157"/>
                    <a:pt x="140" y="157"/>
                    <a:pt x="133" y="157"/>
                  </a:cubicBezTo>
                  <a:cubicBezTo>
                    <a:pt x="133" y="154"/>
                    <a:pt x="133" y="150"/>
                    <a:pt x="133" y="147"/>
                  </a:cubicBezTo>
                  <a:cubicBezTo>
                    <a:pt x="140" y="147"/>
                    <a:pt x="147" y="147"/>
                    <a:pt x="154" y="147"/>
                  </a:cubicBezTo>
                  <a:cubicBezTo>
                    <a:pt x="154" y="141"/>
                    <a:pt x="154" y="135"/>
                    <a:pt x="154" y="129"/>
                  </a:cubicBezTo>
                  <a:cubicBezTo>
                    <a:pt x="147" y="129"/>
                    <a:pt x="140" y="129"/>
                    <a:pt x="133" y="129"/>
                  </a:cubicBezTo>
                  <a:cubicBezTo>
                    <a:pt x="133" y="126"/>
                    <a:pt x="133" y="122"/>
                    <a:pt x="133" y="119"/>
                  </a:cubicBezTo>
                  <a:cubicBezTo>
                    <a:pt x="140" y="119"/>
                    <a:pt x="147" y="119"/>
                    <a:pt x="154" y="119"/>
                  </a:cubicBezTo>
                  <a:cubicBezTo>
                    <a:pt x="154" y="113"/>
                    <a:pt x="154" y="107"/>
                    <a:pt x="154" y="101"/>
                  </a:cubicBezTo>
                  <a:cubicBezTo>
                    <a:pt x="147" y="101"/>
                    <a:pt x="140" y="101"/>
                    <a:pt x="133" y="101"/>
                  </a:cubicBezTo>
                  <a:cubicBezTo>
                    <a:pt x="133" y="98"/>
                    <a:pt x="133" y="94"/>
                    <a:pt x="133" y="91"/>
                  </a:cubicBezTo>
                  <a:cubicBezTo>
                    <a:pt x="140" y="91"/>
                    <a:pt x="147" y="91"/>
                    <a:pt x="154" y="91"/>
                  </a:cubicBezTo>
                  <a:cubicBezTo>
                    <a:pt x="154" y="85"/>
                    <a:pt x="154" y="79"/>
                    <a:pt x="154" y="73"/>
                  </a:cubicBezTo>
                  <a:cubicBezTo>
                    <a:pt x="147" y="73"/>
                    <a:pt x="140" y="73"/>
                    <a:pt x="133" y="73"/>
                  </a:cubicBezTo>
                  <a:cubicBezTo>
                    <a:pt x="133" y="70"/>
                    <a:pt x="133" y="66"/>
                    <a:pt x="133" y="63"/>
                  </a:cubicBezTo>
                  <a:cubicBezTo>
                    <a:pt x="140" y="63"/>
                    <a:pt x="147" y="63"/>
                    <a:pt x="154" y="63"/>
                  </a:cubicBezTo>
                  <a:cubicBezTo>
                    <a:pt x="154" y="57"/>
                    <a:pt x="154" y="51"/>
                    <a:pt x="154" y="45"/>
                  </a:cubicBezTo>
                  <a:cubicBezTo>
                    <a:pt x="147" y="45"/>
                    <a:pt x="140" y="45"/>
                    <a:pt x="133" y="45"/>
                  </a:cubicBezTo>
                  <a:cubicBezTo>
                    <a:pt x="133" y="40"/>
                    <a:pt x="133" y="35"/>
                    <a:pt x="133" y="30"/>
                  </a:cubicBezTo>
                  <a:cubicBezTo>
                    <a:pt x="161" y="30"/>
                    <a:pt x="190" y="30"/>
                    <a:pt x="218" y="30"/>
                  </a:cubicBezTo>
                  <a:cubicBezTo>
                    <a:pt x="218" y="82"/>
                    <a:pt x="218" y="136"/>
                    <a:pt x="218" y="19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9">
              <a:extLst>
                <a:ext uri="{FF2B5EF4-FFF2-40B4-BE49-F238E27FC236}">
                  <a16:creationId xmlns:a16="http://schemas.microsoft.com/office/drawing/2014/main" id="{39DDC221-43ED-4F4E-8250-0BE61AE2DD09}"/>
                </a:ext>
              </a:extLst>
            </p:cNvPr>
            <p:cNvSpPr>
              <a:spLocks/>
            </p:cNvSpPr>
            <p:nvPr/>
          </p:nvSpPr>
          <p:spPr bwMode="auto">
            <a:xfrm>
              <a:off x="4294" y="1696"/>
              <a:ext cx="60" cy="30"/>
            </a:xfrm>
            <a:custGeom>
              <a:avLst/>
              <a:gdLst>
                <a:gd name="T0" fmla="*/ 0 w 36"/>
                <a:gd name="T1" fmla="*/ 0 h 18"/>
                <a:gd name="T2" fmla="*/ 36 w 36"/>
                <a:gd name="T3" fmla="*/ 0 h 18"/>
                <a:gd name="T4" fmla="*/ 36 w 36"/>
                <a:gd name="T5" fmla="*/ 18 h 18"/>
                <a:gd name="T6" fmla="*/ 0 w 36"/>
                <a:gd name="T7" fmla="*/ 18 h 18"/>
                <a:gd name="T8" fmla="*/ 0 w 36"/>
                <a:gd name="T9" fmla="*/ 0 h 18"/>
              </a:gdLst>
              <a:ahLst/>
              <a:cxnLst>
                <a:cxn ang="0">
                  <a:pos x="T0" y="T1"/>
                </a:cxn>
                <a:cxn ang="0">
                  <a:pos x="T2" y="T3"/>
                </a:cxn>
                <a:cxn ang="0">
                  <a:pos x="T4" y="T5"/>
                </a:cxn>
                <a:cxn ang="0">
                  <a:pos x="T6" y="T7"/>
                </a:cxn>
                <a:cxn ang="0">
                  <a:pos x="T8" y="T9"/>
                </a:cxn>
              </a:cxnLst>
              <a:rect l="0" t="0" r="r" b="b"/>
              <a:pathLst>
                <a:path w="36" h="18">
                  <a:moveTo>
                    <a:pt x="0" y="0"/>
                  </a:moveTo>
                  <a:cubicBezTo>
                    <a:pt x="12" y="0"/>
                    <a:pt x="24" y="0"/>
                    <a:pt x="36" y="0"/>
                  </a:cubicBezTo>
                  <a:cubicBezTo>
                    <a:pt x="36" y="6"/>
                    <a:pt x="36" y="12"/>
                    <a:pt x="36" y="18"/>
                  </a:cubicBezTo>
                  <a:cubicBezTo>
                    <a:pt x="24" y="18"/>
                    <a:pt x="12" y="18"/>
                    <a:pt x="0" y="18"/>
                  </a:cubicBezTo>
                  <a:cubicBezTo>
                    <a:pt x="0" y="12"/>
                    <a:pt x="0" y="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10">
              <a:extLst>
                <a:ext uri="{FF2B5EF4-FFF2-40B4-BE49-F238E27FC236}">
                  <a16:creationId xmlns:a16="http://schemas.microsoft.com/office/drawing/2014/main" id="{FA4231A2-0E58-4DDE-AC25-C93775542400}"/>
                </a:ext>
              </a:extLst>
            </p:cNvPr>
            <p:cNvSpPr>
              <a:spLocks/>
            </p:cNvSpPr>
            <p:nvPr/>
          </p:nvSpPr>
          <p:spPr bwMode="auto">
            <a:xfrm>
              <a:off x="4294" y="1743"/>
              <a:ext cx="60" cy="29"/>
            </a:xfrm>
            <a:custGeom>
              <a:avLst/>
              <a:gdLst>
                <a:gd name="T0" fmla="*/ 0 w 36"/>
                <a:gd name="T1" fmla="*/ 0 h 18"/>
                <a:gd name="T2" fmla="*/ 36 w 36"/>
                <a:gd name="T3" fmla="*/ 0 h 18"/>
                <a:gd name="T4" fmla="*/ 36 w 36"/>
                <a:gd name="T5" fmla="*/ 18 h 18"/>
                <a:gd name="T6" fmla="*/ 0 w 36"/>
                <a:gd name="T7" fmla="*/ 18 h 18"/>
                <a:gd name="T8" fmla="*/ 0 w 36"/>
                <a:gd name="T9" fmla="*/ 0 h 18"/>
              </a:gdLst>
              <a:ahLst/>
              <a:cxnLst>
                <a:cxn ang="0">
                  <a:pos x="T0" y="T1"/>
                </a:cxn>
                <a:cxn ang="0">
                  <a:pos x="T2" y="T3"/>
                </a:cxn>
                <a:cxn ang="0">
                  <a:pos x="T4" y="T5"/>
                </a:cxn>
                <a:cxn ang="0">
                  <a:pos x="T6" y="T7"/>
                </a:cxn>
                <a:cxn ang="0">
                  <a:pos x="T8" y="T9"/>
                </a:cxn>
              </a:cxnLst>
              <a:rect l="0" t="0" r="r" b="b"/>
              <a:pathLst>
                <a:path w="36" h="18">
                  <a:moveTo>
                    <a:pt x="0" y="0"/>
                  </a:moveTo>
                  <a:cubicBezTo>
                    <a:pt x="12" y="0"/>
                    <a:pt x="24" y="0"/>
                    <a:pt x="36" y="0"/>
                  </a:cubicBezTo>
                  <a:cubicBezTo>
                    <a:pt x="36" y="6"/>
                    <a:pt x="36" y="12"/>
                    <a:pt x="36" y="18"/>
                  </a:cubicBezTo>
                  <a:cubicBezTo>
                    <a:pt x="24" y="18"/>
                    <a:pt x="12" y="18"/>
                    <a:pt x="0" y="18"/>
                  </a:cubicBezTo>
                  <a:cubicBezTo>
                    <a:pt x="0" y="12"/>
                    <a:pt x="0" y="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11">
              <a:extLst>
                <a:ext uri="{FF2B5EF4-FFF2-40B4-BE49-F238E27FC236}">
                  <a16:creationId xmlns:a16="http://schemas.microsoft.com/office/drawing/2014/main" id="{3982C8B4-B214-42E0-A7C8-36D0D412B024}"/>
                </a:ext>
              </a:extLst>
            </p:cNvPr>
            <p:cNvSpPr>
              <a:spLocks/>
            </p:cNvSpPr>
            <p:nvPr/>
          </p:nvSpPr>
          <p:spPr bwMode="auto">
            <a:xfrm>
              <a:off x="4294" y="1789"/>
              <a:ext cx="60" cy="30"/>
            </a:xfrm>
            <a:custGeom>
              <a:avLst/>
              <a:gdLst>
                <a:gd name="T0" fmla="*/ 0 w 36"/>
                <a:gd name="T1" fmla="*/ 0 h 18"/>
                <a:gd name="T2" fmla="*/ 36 w 36"/>
                <a:gd name="T3" fmla="*/ 0 h 18"/>
                <a:gd name="T4" fmla="*/ 36 w 36"/>
                <a:gd name="T5" fmla="*/ 18 h 18"/>
                <a:gd name="T6" fmla="*/ 0 w 36"/>
                <a:gd name="T7" fmla="*/ 18 h 18"/>
                <a:gd name="T8" fmla="*/ 0 w 36"/>
                <a:gd name="T9" fmla="*/ 0 h 18"/>
              </a:gdLst>
              <a:ahLst/>
              <a:cxnLst>
                <a:cxn ang="0">
                  <a:pos x="T0" y="T1"/>
                </a:cxn>
                <a:cxn ang="0">
                  <a:pos x="T2" y="T3"/>
                </a:cxn>
                <a:cxn ang="0">
                  <a:pos x="T4" y="T5"/>
                </a:cxn>
                <a:cxn ang="0">
                  <a:pos x="T6" y="T7"/>
                </a:cxn>
                <a:cxn ang="0">
                  <a:pos x="T8" y="T9"/>
                </a:cxn>
              </a:cxnLst>
              <a:rect l="0" t="0" r="r" b="b"/>
              <a:pathLst>
                <a:path w="36" h="18">
                  <a:moveTo>
                    <a:pt x="0" y="0"/>
                  </a:moveTo>
                  <a:cubicBezTo>
                    <a:pt x="12" y="0"/>
                    <a:pt x="24" y="0"/>
                    <a:pt x="36" y="0"/>
                  </a:cubicBezTo>
                  <a:cubicBezTo>
                    <a:pt x="36" y="6"/>
                    <a:pt x="36" y="12"/>
                    <a:pt x="36" y="18"/>
                  </a:cubicBezTo>
                  <a:cubicBezTo>
                    <a:pt x="24" y="18"/>
                    <a:pt x="12" y="18"/>
                    <a:pt x="0" y="18"/>
                  </a:cubicBezTo>
                  <a:cubicBezTo>
                    <a:pt x="0" y="12"/>
                    <a:pt x="0" y="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12">
              <a:extLst>
                <a:ext uri="{FF2B5EF4-FFF2-40B4-BE49-F238E27FC236}">
                  <a16:creationId xmlns:a16="http://schemas.microsoft.com/office/drawing/2014/main" id="{393CC015-BFDE-41D5-935B-41489C4B0327}"/>
                </a:ext>
              </a:extLst>
            </p:cNvPr>
            <p:cNvSpPr>
              <a:spLocks/>
            </p:cNvSpPr>
            <p:nvPr/>
          </p:nvSpPr>
          <p:spPr bwMode="auto">
            <a:xfrm>
              <a:off x="4294" y="1836"/>
              <a:ext cx="60" cy="30"/>
            </a:xfrm>
            <a:custGeom>
              <a:avLst/>
              <a:gdLst>
                <a:gd name="T0" fmla="*/ 0 w 36"/>
                <a:gd name="T1" fmla="*/ 0 h 18"/>
                <a:gd name="T2" fmla="*/ 36 w 36"/>
                <a:gd name="T3" fmla="*/ 0 h 18"/>
                <a:gd name="T4" fmla="*/ 36 w 36"/>
                <a:gd name="T5" fmla="*/ 18 h 18"/>
                <a:gd name="T6" fmla="*/ 0 w 36"/>
                <a:gd name="T7" fmla="*/ 18 h 18"/>
                <a:gd name="T8" fmla="*/ 0 w 36"/>
                <a:gd name="T9" fmla="*/ 0 h 18"/>
              </a:gdLst>
              <a:ahLst/>
              <a:cxnLst>
                <a:cxn ang="0">
                  <a:pos x="T0" y="T1"/>
                </a:cxn>
                <a:cxn ang="0">
                  <a:pos x="T2" y="T3"/>
                </a:cxn>
                <a:cxn ang="0">
                  <a:pos x="T4" y="T5"/>
                </a:cxn>
                <a:cxn ang="0">
                  <a:pos x="T6" y="T7"/>
                </a:cxn>
                <a:cxn ang="0">
                  <a:pos x="T8" y="T9"/>
                </a:cxn>
              </a:cxnLst>
              <a:rect l="0" t="0" r="r" b="b"/>
              <a:pathLst>
                <a:path w="36" h="18">
                  <a:moveTo>
                    <a:pt x="0" y="0"/>
                  </a:moveTo>
                  <a:cubicBezTo>
                    <a:pt x="12" y="0"/>
                    <a:pt x="24" y="0"/>
                    <a:pt x="36" y="0"/>
                  </a:cubicBezTo>
                  <a:cubicBezTo>
                    <a:pt x="36" y="6"/>
                    <a:pt x="36" y="12"/>
                    <a:pt x="36" y="18"/>
                  </a:cubicBezTo>
                  <a:cubicBezTo>
                    <a:pt x="24" y="18"/>
                    <a:pt x="12" y="18"/>
                    <a:pt x="0" y="18"/>
                  </a:cubicBezTo>
                  <a:cubicBezTo>
                    <a:pt x="0" y="13"/>
                    <a:pt x="0" y="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13">
              <a:extLst>
                <a:ext uri="{FF2B5EF4-FFF2-40B4-BE49-F238E27FC236}">
                  <a16:creationId xmlns:a16="http://schemas.microsoft.com/office/drawing/2014/main" id="{5E2DA92E-A3B3-4F05-81D1-FB1B99B83EE5}"/>
                </a:ext>
              </a:extLst>
            </p:cNvPr>
            <p:cNvSpPr>
              <a:spLocks/>
            </p:cNvSpPr>
            <p:nvPr/>
          </p:nvSpPr>
          <p:spPr bwMode="auto">
            <a:xfrm>
              <a:off x="4294" y="1884"/>
              <a:ext cx="60" cy="30"/>
            </a:xfrm>
            <a:custGeom>
              <a:avLst/>
              <a:gdLst>
                <a:gd name="T0" fmla="*/ 0 w 36"/>
                <a:gd name="T1" fmla="*/ 0 h 18"/>
                <a:gd name="T2" fmla="*/ 36 w 36"/>
                <a:gd name="T3" fmla="*/ 0 h 18"/>
                <a:gd name="T4" fmla="*/ 36 w 36"/>
                <a:gd name="T5" fmla="*/ 18 h 18"/>
                <a:gd name="T6" fmla="*/ 0 w 36"/>
                <a:gd name="T7" fmla="*/ 18 h 18"/>
                <a:gd name="T8" fmla="*/ 0 w 36"/>
                <a:gd name="T9" fmla="*/ 0 h 18"/>
              </a:gdLst>
              <a:ahLst/>
              <a:cxnLst>
                <a:cxn ang="0">
                  <a:pos x="T0" y="T1"/>
                </a:cxn>
                <a:cxn ang="0">
                  <a:pos x="T2" y="T3"/>
                </a:cxn>
                <a:cxn ang="0">
                  <a:pos x="T4" y="T5"/>
                </a:cxn>
                <a:cxn ang="0">
                  <a:pos x="T6" y="T7"/>
                </a:cxn>
                <a:cxn ang="0">
                  <a:pos x="T8" y="T9"/>
                </a:cxn>
              </a:cxnLst>
              <a:rect l="0" t="0" r="r" b="b"/>
              <a:pathLst>
                <a:path w="36" h="18">
                  <a:moveTo>
                    <a:pt x="0" y="0"/>
                  </a:moveTo>
                  <a:cubicBezTo>
                    <a:pt x="12" y="0"/>
                    <a:pt x="24" y="0"/>
                    <a:pt x="36" y="0"/>
                  </a:cubicBezTo>
                  <a:cubicBezTo>
                    <a:pt x="36" y="6"/>
                    <a:pt x="36" y="12"/>
                    <a:pt x="36" y="18"/>
                  </a:cubicBezTo>
                  <a:cubicBezTo>
                    <a:pt x="24" y="18"/>
                    <a:pt x="12" y="18"/>
                    <a:pt x="0" y="18"/>
                  </a:cubicBezTo>
                  <a:cubicBezTo>
                    <a:pt x="0" y="12"/>
                    <a:pt x="0" y="5"/>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1" name="AutoShape 15">
            <a:extLst>
              <a:ext uri="{FF2B5EF4-FFF2-40B4-BE49-F238E27FC236}">
                <a16:creationId xmlns:a16="http://schemas.microsoft.com/office/drawing/2014/main" id="{120E7A38-8A87-4714-AF86-208B69A04F76}"/>
              </a:ext>
            </a:extLst>
          </p:cNvPr>
          <p:cNvSpPr>
            <a:spLocks noChangeAspect="1" noChangeArrowheads="1" noTextEdit="1"/>
          </p:cNvSpPr>
          <p:nvPr/>
        </p:nvSpPr>
        <p:spPr bwMode="auto">
          <a:xfrm>
            <a:off x="9110663" y="1833201"/>
            <a:ext cx="1225550"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Oval 17">
            <a:extLst>
              <a:ext uri="{FF2B5EF4-FFF2-40B4-BE49-F238E27FC236}">
                <a16:creationId xmlns:a16="http://schemas.microsoft.com/office/drawing/2014/main" id="{EA842C0E-3BC0-459B-B8A5-D254E0A4D283}"/>
              </a:ext>
            </a:extLst>
          </p:cNvPr>
          <p:cNvSpPr>
            <a:spLocks noChangeArrowheads="1"/>
          </p:cNvSpPr>
          <p:nvPr/>
        </p:nvSpPr>
        <p:spPr bwMode="auto">
          <a:xfrm>
            <a:off x="9110663" y="1833201"/>
            <a:ext cx="1222375" cy="1223963"/>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18">
            <a:extLst>
              <a:ext uri="{FF2B5EF4-FFF2-40B4-BE49-F238E27FC236}">
                <a16:creationId xmlns:a16="http://schemas.microsoft.com/office/drawing/2014/main" id="{97A5DE7B-61D0-4CA0-A611-44C4D1C8C32F}"/>
              </a:ext>
            </a:extLst>
          </p:cNvPr>
          <p:cNvSpPr>
            <a:spLocks/>
          </p:cNvSpPr>
          <p:nvPr/>
        </p:nvSpPr>
        <p:spPr bwMode="auto">
          <a:xfrm>
            <a:off x="9107488" y="1830026"/>
            <a:ext cx="1217613" cy="850900"/>
          </a:xfrm>
          <a:custGeom>
            <a:avLst/>
            <a:gdLst>
              <a:gd name="T0" fmla="*/ 452 w 462"/>
              <a:gd name="T1" fmla="*/ 71 h 322"/>
              <a:gd name="T2" fmla="*/ 437 w 462"/>
              <a:gd name="T3" fmla="*/ 79 h 322"/>
              <a:gd name="T4" fmla="*/ 428 w 462"/>
              <a:gd name="T5" fmla="*/ 106 h 322"/>
              <a:gd name="T6" fmla="*/ 233 w 462"/>
              <a:gd name="T7" fmla="*/ 0 h 322"/>
              <a:gd name="T8" fmla="*/ 0 w 462"/>
              <a:gd name="T9" fmla="*/ 233 h 322"/>
              <a:gd name="T10" fmla="*/ 18 w 462"/>
              <a:gd name="T11" fmla="*/ 322 h 322"/>
              <a:gd name="T12" fmla="*/ 19 w 462"/>
              <a:gd name="T13" fmla="*/ 317 h 322"/>
              <a:gd name="T14" fmla="*/ 34 w 462"/>
              <a:gd name="T15" fmla="*/ 309 h 322"/>
              <a:gd name="T16" fmla="*/ 39 w 462"/>
              <a:gd name="T17" fmla="*/ 311 h 322"/>
              <a:gd name="T18" fmla="*/ 24 w 462"/>
              <a:gd name="T19" fmla="*/ 233 h 322"/>
              <a:gd name="T20" fmla="*/ 233 w 462"/>
              <a:gd name="T21" fmla="*/ 24 h 322"/>
              <a:gd name="T22" fmla="*/ 407 w 462"/>
              <a:gd name="T23" fmla="*/ 117 h 322"/>
              <a:gd name="T24" fmla="*/ 380 w 462"/>
              <a:gd name="T25" fmla="*/ 109 h 322"/>
              <a:gd name="T26" fmla="*/ 371 w 462"/>
              <a:gd name="T27" fmla="*/ 109 h 322"/>
              <a:gd name="T28" fmla="*/ 365 w 462"/>
              <a:gd name="T29" fmla="*/ 117 h 322"/>
              <a:gd name="T30" fmla="*/ 372 w 462"/>
              <a:gd name="T31" fmla="*/ 132 h 322"/>
              <a:gd name="T32" fmla="*/ 427 w 462"/>
              <a:gd name="T33" fmla="*/ 149 h 322"/>
              <a:gd name="T34" fmla="*/ 442 w 462"/>
              <a:gd name="T35" fmla="*/ 141 h 322"/>
              <a:gd name="T36" fmla="*/ 460 w 462"/>
              <a:gd name="T37" fmla="*/ 86 h 322"/>
              <a:gd name="T38" fmla="*/ 452 w 462"/>
              <a:gd name="T39" fmla="*/ 71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2" h="322">
                <a:moveTo>
                  <a:pt x="452" y="71"/>
                </a:moveTo>
                <a:cubicBezTo>
                  <a:pt x="445" y="69"/>
                  <a:pt x="439" y="72"/>
                  <a:pt x="437" y="79"/>
                </a:cubicBezTo>
                <a:cubicBezTo>
                  <a:pt x="428" y="106"/>
                  <a:pt x="428" y="106"/>
                  <a:pt x="428" y="106"/>
                </a:cubicBezTo>
                <a:cubicBezTo>
                  <a:pt x="387" y="42"/>
                  <a:pt x="315" y="0"/>
                  <a:pt x="233" y="0"/>
                </a:cubicBezTo>
                <a:cubicBezTo>
                  <a:pt x="104" y="0"/>
                  <a:pt x="0" y="104"/>
                  <a:pt x="0" y="233"/>
                </a:cubicBezTo>
                <a:cubicBezTo>
                  <a:pt x="0" y="265"/>
                  <a:pt x="6" y="295"/>
                  <a:pt x="18" y="322"/>
                </a:cubicBezTo>
                <a:cubicBezTo>
                  <a:pt x="19" y="317"/>
                  <a:pt x="19" y="317"/>
                  <a:pt x="19" y="317"/>
                </a:cubicBezTo>
                <a:cubicBezTo>
                  <a:pt x="21" y="311"/>
                  <a:pt x="28" y="308"/>
                  <a:pt x="34" y="309"/>
                </a:cubicBezTo>
                <a:cubicBezTo>
                  <a:pt x="39" y="311"/>
                  <a:pt x="39" y="311"/>
                  <a:pt x="39" y="311"/>
                </a:cubicBezTo>
                <a:cubicBezTo>
                  <a:pt x="29" y="287"/>
                  <a:pt x="24" y="261"/>
                  <a:pt x="24" y="233"/>
                </a:cubicBezTo>
                <a:cubicBezTo>
                  <a:pt x="24" y="118"/>
                  <a:pt x="118" y="24"/>
                  <a:pt x="233" y="24"/>
                </a:cubicBezTo>
                <a:cubicBezTo>
                  <a:pt x="306" y="24"/>
                  <a:pt x="370" y="61"/>
                  <a:pt x="407" y="117"/>
                </a:cubicBezTo>
                <a:cubicBezTo>
                  <a:pt x="380" y="109"/>
                  <a:pt x="380" y="109"/>
                  <a:pt x="380" y="109"/>
                </a:cubicBezTo>
                <a:cubicBezTo>
                  <a:pt x="376" y="108"/>
                  <a:pt x="373" y="108"/>
                  <a:pt x="371" y="109"/>
                </a:cubicBezTo>
                <a:cubicBezTo>
                  <a:pt x="368" y="111"/>
                  <a:pt x="366" y="113"/>
                  <a:pt x="365" y="117"/>
                </a:cubicBezTo>
                <a:cubicBezTo>
                  <a:pt x="363" y="123"/>
                  <a:pt x="366" y="130"/>
                  <a:pt x="372" y="132"/>
                </a:cubicBezTo>
                <a:cubicBezTo>
                  <a:pt x="427" y="149"/>
                  <a:pt x="427" y="149"/>
                  <a:pt x="427" y="149"/>
                </a:cubicBezTo>
                <a:cubicBezTo>
                  <a:pt x="434" y="151"/>
                  <a:pt x="441" y="147"/>
                  <a:pt x="442" y="141"/>
                </a:cubicBezTo>
                <a:cubicBezTo>
                  <a:pt x="460" y="86"/>
                  <a:pt x="460" y="86"/>
                  <a:pt x="460" y="86"/>
                </a:cubicBezTo>
                <a:cubicBezTo>
                  <a:pt x="462" y="80"/>
                  <a:pt x="458" y="73"/>
                  <a:pt x="452" y="7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19">
            <a:extLst>
              <a:ext uri="{FF2B5EF4-FFF2-40B4-BE49-F238E27FC236}">
                <a16:creationId xmlns:a16="http://schemas.microsoft.com/office/drawing/2014/main" id="{847808DE-3E1D-45A4-9478-6C4BEB8AD646}"/>
              </a:ext>
            </a:extLst>
          </p:cNvPr>
          <p:cNvSpPr>
            <a:spLocks/>
          </p:cNvSpPr>
          <p:nvPr/>
        </p:nvSpPr>
        <p:spPr bwMode="auto">
          <a:xfrm>
            <a:off x="9118601" y="2215789"/>
            <a:ext cx="1217613" cy="844550"/>
          </a:xfrm>
          <a:custGeom>
            <a:avLst/>
            <a:gdLst>
              <a:gd name="T0" fmla="*/ 445 w 462"/>
              <a:gd name="T1" fmla="*/ 0 h 320"/>
              <a:gd name="T2" fmla="*/ 444 w 462"/>
              <a:gd name="T3" fmla="*/ 3 h 320"/>
              <a:gd name="T4" fmla="*/ 429 w 462"/>
              <a:gd name="T5" fmla="*/ 11 h 320"/>
              <a:gd name="T6" fmla="*/ 423 w 462"/>
              <a:gd name="T7" fmla="*/ 9 h 320"/>
              <a:gd name="T8" fmla="*/ 438 w 462"/>
              <a:gd name="T9" fmla="*/ 87 h 320"/>
              <a:gd name="T10" fmla="*/ 229 w 462"/>
              <a:gd name="T11" fmla="*/ 296 h 320"/>
              <a:gd name="T12" fmla="*/ 56 w 462"/>
              <a:gd name="T13" fmla="*/ 205 h 320"/>
              <a:gd name="T14" fmla="*/ 82 w 462"/>
              <a:gd name="T15" fmla="*/ 213 h 320"/>
              <a:gd name="T16" fmla="*/ 91 w 462"/>
              <a:gd name="T17" fmla="*/ 212 h 320"/>
              <a:gd name="T18" fmla="*/ 97 w 462"/>
              <a:gd name="T19" fmla="*/ 205 h 320"/>
              <a:gd name="T20" fmla="*/ 89 w 462"/>
              <a:gd name="T21" fmla="*/ 190 h 320"/>
              <a:gd name="T22" fmla="*/ 34 w 462"/>
              <a:gd name="T23" fmla="*/ 172 h 320"/>
              <a:gd name="T24" fmla="*/ 19 w 462"/>
              <a:gd name="T25" fmla="*/ 180 h 320"/>
              <a:gd name="T26" fmla="*/ 2 w 462"/>
              <a:gd name="T27" fmla="*/ 235 h 320"/>
              <a:gd name="T28" fmla="*/ 9 w 462"/>
              <a:gd name="T29" fmla="*/ 250 h 320"/>
              <a:gd name="T30" fmla="*/ 24 w 462"/>
              <a:gd name="T31" fmla="*/ 242 h 320"/>
              <a:gd name="T32" fmla="*/ 33 w 462"/>
              <a:gd name="T33" fmla="*/ 214 h 320"/>
              <a:gd name="T34" fmla="*/ 229 w 462"/>
              <a:gd name="T35" fmla="*/ 320 h 320"/>
              <a:gd name="T36" fmla="*/ 462 w 462"/>
              <a:gd name="T37" fmla="*/ 87 h 320"/>
              <a:gd name="T38" fmla="*/ 445 w 462"/>
              <a:gd name="T39" fmla="*/ 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2" h="320">
                <a:moveTo>
                  <a:pt x="445" y="0"/>
                </a:moveTo>
                <a:cubicBezTo>
                  <a:pt x="444" y="3"/>
                  <a:pt x="444" y="3"/>
                  <a:pt x="444" y="3"/>
                </a:cubicBezTo>
                <a:cubicBezTo>
                  <a:pt x="442" y="9"/>
                  <a:pt x="435" y="13"/>
                  <a:pt x="429" y="11"/>
                </a:cubicBezTo>
                <a:cubicBezTo>
                  <a:pt x="423" y="9"/>
                  <a:pt x="423" y="9"/>
                  <a:pt x="423" y="9"/>
                </a:cubicBezTo>
                <a:cubicBezTo>
                  <a:pt x="433" y="33"/>
                  <a:pt x="438" y="59"/>
                  <a:pt x="438" y="87"/>
                </a:cubicBezTo>
                <a:cubicBezTo>
                  <a:pt x="438" y="202"/>
                  <a:pt x="344" y="296"/>
                  <a:pt x="229" y="296"/>
                </a:cubicBezTo>
                <a:cubicBezTo>
                  <a:pt x="157" y="296"/>
                  <a:pt x="94" y="260"/>
                  <a:pt x="56" y="205"/>
                </a:cubicBezTo>
                <a:cubicBezTo>
                  <a:pt x="82" y="213"/>
                  <a:pt x="82" y="213"/>
                  <a:pt x="82" y="213"/>
                </a:cubicBezTo>
                <a:cubicBezTo>
                  <a:pt x="85" y="214"/>
                  <a:pt x="88" y="213"/>
                  <a:pt x="91" y="212"/>
                </a:cubicBezTo>
                <a:cubicBezTo>
                  <a:pt x="93" y="210"/>
                  <a:pt x="96" y="208"/>
                  <a:pt x="97" y="205"/>
                </a:cubicBezTo>
                <a:cubicBezTo>
                  <a:pt x="99" y="198"/>
                  <a:pt x="95" y="192"/>
                  <a:pt x="89" y="190"/>
                </a:cubicBezTo>
                <a:cubicBezTo>
                  <a:pt x="34" y="172"/>
                  <a:pt x="34" y="172"/>
                  <a:pt x="34" y="172"/>
                </a:cubicBezTo>
                <a:cubicBezTo>
                  <a:pt x="28" y="171"/>
                  <a:pt x="21" y="174"/>
                  <a:pt x="19" y="180"/>
                </a:cubicBezTo>
                <a:cubicBezTo>
                  <a:pt x="2" y="235"/>
                  <a:pt x="2" y="235"/>
                  <a:pt x="2" y="235"/>
                </a:cubicBezTo>
                <a:cubicBezTo>
                  <a:pt x="0" y="242"/>
                  <a:pt x="3" y="248"/>
                  <a:pt x="9" y="250"/>
                </a:cubicBezTo>
                <a:cubicBezTo>
                  <a:pt x="16" y="252"/>
                  <a:pt x="23" y="249"/>
                  <a:pt x="24" y="242"/>
                </a:cubicBezTo>
                <a:cubicBezTo>
                  <a:pt x="33" y="214"/>
                  <a:pt x="33" y="214"/>
                  <a:pt x="33" y="214"/>
                </a:cubicBezTo>
                <a:cubicBezTo>
                  <a:pt x="75" y="278"/>
                  <a:pt x="147" y="320"/>
                  <a:pt x="229" y="320"/>
                </a:cubicBezTo>
                <a:cubicBezTo>
                  <a:pt x="358" y="320"/>
                  <a:pt x="462" y="216"/>
                  <a:pt x="462" y="87"/>
                </a:cubicBezTo>
                <a:cubicBezTo>
                  <a:pt x="462" y="56"/>
                  <a:pt x="456" y="27"/>
                  <a:pt x="44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67" name="Group 66">
            <a:extLst>
              <a:ext uri="{FF2B5EF4-FFF2-40B4-BE49-F238E27FC236}">
                <a16:creationId xmlns:a16="http://schemas.microsoft.com/office/drawing/2014/main" id="{F7BD28B3-4F15-41E9-BA72-601065FCEB95}"/>
              </a:ext>
            </a:extLst>
          </p:cNvPr>
          <p:cNvGrpSpPr/>
          <p:nvPr/>
        </p:nvGrpSpPr>
        <p:grpSpPr>
          <a:xfrm>
            <a:off x="1952625" y="1833201"/>
            <a:ext cx="1222375" cy="1223963"/>
            <a:chOff x="1952625" y="2254250"/>
            <a:chExt cx="1222375" cy="1223963"/>
          </a:xfrm>
        </p:grpSpPr>
        <p:grpSp>
          <p:nvGrpSpPr>
            <p:cNvPr id="54" name="Group 31">
              <a:extLst>
                <a:ext uri="{FF2B5EF4-FFF2-40B4-BE49-F238E27FC236}">
                  <a16:creationId xmlns:a16="http://schemas.microsoft.com/office/drawing/2014/main" id="{354BEEEE-1F02-4370-89A9-24809BD3F08C}"/>
                </a:ext>
              </a:extLst>
            </p:cNvPr>
            <p:cNvGrpSpPr>
              <a:grpSpLocks noChangeAspect="1"/>
            </p:cNvGrpSpPr>
            <p:nvPr/>
          </p:nvGrpSpPr>
          <p:grpSpPr bwMode="auto">
            <a:xfrm>
              <a:off x="1952625" y="2254250"/>
              <a:ext cx="1222375" cy="1223963"/>
              <a:chOff x="1230" y="1420"/>
              <a:chExt cx="770" cy="771"/>
            </a:xfrm>
          </p:grpSpPr>
          <p:sp>
            <p:nvSpPr>
              <p:cNvPr id="56" name="Oval 32">
                <a:extLst>
                  <a:ext uri="{FF2B5EF4-FFF2-40B4-BE49-F238E27FC236}">
                    <a16:creationId xmlns:a16="http://schemas.microsoft.com/office/drawing/2014/main" id="{40FFECCD-7114-458B-83D6-FB6C9F7D02F9}"/>
                  </a:ext>
                </a:extLst>
              </p:cNvPr>
              <p:cNvSpPr>
                <a:spLocks noChangeArrowheads="1"/>
              </p:cNvSpPr>
              <p:nvPr/>
            </p:nvSpPr>
            <p:spPr bwMode="auto">
              <a:xfrm>
                <a:off x="1250" y="1440"/>
                <a:ext cx="730" cy="731"/>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33">
                <a:extLst>
                  <a:ext uri="{FF2B5EF4-FFF2-40B4-BE49-F238E27FC236}">
                    <a16:creationId xmlns:a16="http://schemas.microsoft.com/office/drawing/2014/main" id="{DCD606E5-E47D-4AB0-A4BE-7684070AF538}"/>
                  </a:ext>
                </a:extLst>
              </p:cNvPr>
              <p:cNvSpPr>
                <a:spLocks noEditPoints="1"/>
              </p:cNvSpPr>
              <p:nvPr/>
            </p:nvSpPr>
            <p:spPr bwMode="auto">
              <a:xfrm>
                <a:off x="1230" y="1420"/>
                <a:ext cx="770" cy="771"/>
              </a:xfrm>
              <a:custGeom>
                <a:avLst/>
                <a:gdLst>
                  <a:gd name="T0" fmla="*/ 232 w 464"/>
                  <a:gd name="T1" fmla="*/ 24 h 464"/>
                  <a:gd name="T2" fmla="*/ 440 w 464"/>
                  <a:gd name="T3" fmla="*/ 232 h 464"/>
                  <a:gd name="T4" fmla="*/ 232 w 464"/>
                  <a:gd name="T5" fmla="*/ 440 h 464"/>
                  <a:gd name="T6" fmla="*/ 24 w 464"/>
                  <a:gd name="T7" fmla="*/ 232 h 464"/>
                  <a:gd name="T8" fmla="*/ 232 w 464"/>
                  <a:gd name="T9" fmla="*/ 24 h 464"/>
                  <a:gd name="T10" fmla="*/ 232 w 464"/>
                  <a:gd name="T11" fmla="*/ 0 h 464"/>
                  <a:gd name="T12" fmla="*/ 0 w 464"/>
                  <a:gd name="T13" fmla="*/ 232 h 464"/>
                  <a:gd name="T14" fmla="*/ 232 w 464"/>
                  <a:gd name="T15" fmla="*/ 464 h 464"/>
                  <a:gd name="T16" fmla="*/ 464 w 464"/>
                  <a:gd name="T17" fmla="*/ 232 h 464"/>
                  <a:gd name="T18" fmla="*/ 232 w 464"/>
                  <a:gd name="T19" fmla="*/ 0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4" h="464">
                    <a:moveTo>
                      <a:pt x="232" y="24"/>
                    </a:moveTo>
                    <a:cubicBezTo>
                      <a:pt x="347" y="24"/>
                      <a:pt x="440" y="117"/>
                      <a:pt x="440" y="232"/>
                    </a:cubicBezTo>
                    <a:cubicBezTo>
                      <a:pt x="440" y="347"/>
                      <a:pt x="347" y="440"/>
                      <a:pt x="232" y="440"/>
                    </a:cubicBezTo>
                    <a:cubicBezTo>
                      <a:pt x="117" y="440"/>
                      <a:pt x="24" y="347"/>
                      <a:pt x="24" y="232"/>
                    </a:cubicBezTo>
                    <a:cubicBezTo>
                      <a:pt x="24" y="117"/>
                      <a:pt x="117" y="24"/>
                      <a:pt x="232" y="24"/>
                    </a:cubicBezTo>
                    <a:moveTo>
                      <a:pt x="232" y="0"/>
                    </a:moveTo>
                    <a:cubicBezTo>
                      <a:pt x="104" y="0"/>
                      <a:pt x="0" y="104"/>
                      <a:pt x="0" y="232"/>
                    </a:cubicBezTo>
                    <a:cubicBezTo>
                      <a:pt x="0" y="360"/>
                      <a:pt x="104" y="464"/>
                      <a:pt x="232" y="464"/>
                    </a:cubicBezTo>
                    <a:cubicBezTo>
                      <a:pt x="360" y="464"/>
                      <a:pt x="464" y="360"/>
                      <a:pt x="464" y="232"/>
                    </a:cubicBezTo>
                    <a:cubicBezTo>
                      <a:pt x="464" y="104"/>
                      <a:pt x="360" y="0"/>
                      <a:pt x="23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4">
                <a:extLst>
                  <a:ext uri="{FF2B5EF4-FFF2-40B4-BE49-F238E27FC236}">
                    <a16:creationId xmlns:a16="http://schemas.microsoft.com/office/drawing/2014/main" id="{9A7DDED1-9617-416D-8772-60CDA7401A20}"/>
                  </a:ext>
                </a:extLst>
              </p:cNvPr>
              <p:cNvSpPr>
                <a:spLocks noEditPoints="1"/>
              </p:cNvSpPr>
              <p:nvPr/>
            </p:nvSpPr>
            <p:spPr bwMode="auto">
              <a:xfrm>
                <a:off x="1526" y="1696"/>
                <a:ext cx="177" cy="175"/>
              </a:xfrm>
              <a:custGeom>
                <a:avLst/>
                <a:gdLst>
                  <a:gd name="T0" fmla="*/ 107 w 107"/>
                  <a:gd name="T1" fmla="*/ 81 h 105"/>
                  <a:gd name="T2" fmla="*/ 107 w 107"/>
                  <a:gd name="T3" fmla="*/ 18 h 105"/>
                  <a:gd name="T4" fmla="*/ 106 w 107"/>
                  <a:gd name="T5" fmla="*/ 11 h 105"/>
                  <a:gd name="T6" fmla="*/ 100 w 107"/>
                  <a:gd name="T7" fmla="*/ 10 h 105"/>
                  <a:gd name="T8" fmla="*/ 63 w 107"/>
                  <a:gd name="T9" fmla="*/ 10 h 105"/>
                  <a:gd name="T10" fmla="*/ 63 w 107"/>
                  <a:gd name="T11" fmla="*/ 0 h 105"/>
                  <a:gd name="T12" fmla="*/ 56 w 107"/>
                  <a:gd name="T13" fmla="*/ 0 h 105"/>
                  <a:gd name="T14" fmla="*/ 0 w 107"/>
                  <a:gd name="T15" fmla="*/ 10 h 105"/>
                  <a:gd name="T16" fmla="*/ 0 w 107"/>
                  <a:gd name="T17" fmla="*/ 95 h 105"/>
                  <a:gd name="T18" fmla="*/ 55 w 107"/>
                  <a:gd name="T19" fmla="*/ 105 h 105"/>
                  <a:gd name="T20" fmla="*/ 63 w 107"/>
                  <a:gd name="T21" fmla="*/ 105 h 105"/>
                  <a:gd name="T22" fmla="*/ 63 w 107"/>
                  <a:gd name="T23" fmla="*/ 94 h 105"/>
                  <a:gd name="T24" fmla="*/ 101 w 107"/>
                  <a:gd name="T25" fmla="*/ 94 h 105"/>
                  <a:gd name="T26" fmla="*/ 107 w 107"/>
                  <a:gd name="T27" fmla="*/ 92 h 105"/>
                  <a:gd name="T28" fmla="*/ 107 w 107"/>
                  <a:gd name="T29" fmla="*/ 81 h 105"/>
                  <a:gd name="T30" fmla="*/ 36 w 107"/>
                  <a:gd name="T31" fmla="*/ 72 h 105"/>
                  <a:gd name="T32" fmla="*/ 29 w 107"/>
                  <a:gd name="T33" fmla="*/ 57 h 105"/>
                  <a:gd name="T34" fmla="*/ 24 w 107"/>
                  <a:gd name="T35" fmla="*/ 71 h 105"/>
                  <a:gd name="T36" fmla="*/ 15 w 107"/>
                  <a:gd name="T37" fmla="*/ 71 h 105"/>
                  <a:gd name="T38" fmla="*/ 25 w 107"/>
                  <a:gd name="T39" fmla="*/ 53 h 105"/>
                  <a:gd name="T40" fmla="*/ 16 w 107"/>
                  <a:gd name="T41" fmla="*/ 34 h 105"/>
                  <a:gd name="T42" fmla="*/ 24 w 107"/>
                  <a:gd name="T43" fmla="*/ 34 h 105"/>
                  <a:gd name="T44" fmla="*/ 30 w 107"/>
                  <a:gd name="T45" fmla="*/ 48 h 105"/>
                  <a:gd name="T46" fmla="*/ 36 w 107"/>
                  <a:gd name="T47" fmla="*/ 33 h 105"/>
                  <a:gd name="T48" fmla="*/ 44 w 107"/>
                  <a:gd name="T49" fmla="*/ 33 h 105"/>
                  <a:gd name="T50" fmla="*/ 34 w 107"/>
                  <a:gd name="T51" fmla="*/ 53 h 105"/>
                  <a:gd name="T52" fmla="*/ 45 w 107"/>
                  <a:gd name="T53" fmla="*/ 73 h 105"/>
                  <a:gd name="T54" fmla="*/ 36 w 107"/>
                  <a:gd name="T55" fmla="*/ 72 h 105"/>
                  <a:gd name="T56" fmla="*/ 103 w 107"/>
                  <a:gd name="T57" fmla="*/ 91 h 105"/>
                  <a:gd name="T58" fmla="*/ 63 w 107"/>
                  <a:gd name="T59" fmla="*/ 91 h 105"/>
                  <a:gd name="T60" fmla="*/ 63 w 107"/>
                  <a:gd name="T61" fmla="*/ 84 h 105"/>
                  <a:gd name="T62" fmla="*/ 73 w 107"/>
                  <a:gd name="T63" fmla="*/ 84 h 105"/>
                  <a:gd name="T64" fmla="*/ 73 w 107"/>
                  <a:gd name="T65" fmla="*/ 75 h 105"/>
                  <a:gd name="T66" fmla="*/ 63 w 107"/>
                  <a:gd name="T67" fmla="*/ 75 h 105"/>
                  <a:gd name="T68" fmla="*/ 63 w 107"/>
                  <a:gd name="T69" fmla="*/ 70 h 105"/>
                  <a:gd name="T70" fmla="*/ 73 w 107"/>
                  <a:gd name="T71" fmla="*/ 70 h 105"/>
                  <a:gd name="T72" fmla="*/ 73 w 107"/>
                  <a:gd name="T73" fmla="*/ 62 h 105"/>
                  <a:gd name="T74" fmla="*/ 63 w 107"/>
                  <a:gd name="T75" fmla="*/ 62 h 105"/>
                  <a:gd name="T76" fmla="*/ 63 w 107"/>
                  <a:gd name="T77" fmla="*/ 57 h 105"/>
                  <a:gd name="T78" fmla="*/ 73 w 107"/>
                  <a:gd name="T79" fmla="*/ 57 h 105"/>
                  <a:gd name="T80" fmla="*/ 73 w 107"/>
                  <a:gd name="T81" fmla="*/ 48 h 105"/>
                  <a:gd name="T82" fmla="*/ 63 w 107"/>
                  <a:gd name="T83" fmla="*/ 48 h 105"/>
                  <a:gd name="T84" fmla="*/ 63 w 107"/>
                  <a:gd name="T85" fmla="*/ 44 h 105"/>
                  <a:gd name="T86" fmla="*/ 73 w 107"/>
                  <a:gd name="T87" fmla="*/ 44 h 105"/>
                  <a:gd name="T88" fmla="*/ 73 w 107"/>
                  <a:gd name="T89" fmla="*/ 35 h 105"/>
                  <a:gd name="T90" fmla="*/ 63 w 107"/>
                  <a:gd name="T91" fmla="*/ 35 h 105"/>
                  <a:gd name="T92" fmla="*/ 63 w 107"/>
                  <a:gd name="T93" fmla="*/ 30 h 105"/>
                  <a:gd name="T94" fmla="*/ 73 w 107"/>
                  <a:gd name="T95" fmla="*/ 30 h 105"/>
                  <a:gd name="T96" fmla="*/ 73 w 107"/>
                  <a:gd name="T97" fmla="*/ 22 h 105"/>
                  <a:gd name="T98" fmla="*/ 63 w 107"/>
                  <a:gd name="T99" fmla="*/ 22 h 105"/>
                  <a:gd name="T100" fmla="*/ 63 w 107"/>
                  <a:gd name="T101" fmla="*/ 14 h 105"/>
                  <a:gd name="T102" fmla="*/ 103 w 107"/>
                  <a:gd name="T103" fmla="*/ 14 h 105"/>
                  <a:gd name="T104" fmla="*/ 103 w 107"/>
                  <a:gd name="T105" fmla="*/ 9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7" h="105">
                    <a:moveTo>
                      <a:pt x="107" y="81"/>
                    </a:moveTo>
                    <a:cubicBezTo>
                      <a:pt x="107" y="60"/>
                      <a:pt x="107" y="39"/>
                      <a:pt x="107" y="18"/>
                    </a:cubicBezTo>
                    <a:cubicBezTo>
                      <a:pt x="107" y="16"/>
                      <a:pt x="107" y="13"/>
                      <a:pt x="106" y="11"/>
                    </a:cubicBezTo>
                    <a:cubicBezTo>
                      <a:pt x="104" y="10"/>
                      <a:pt x="102" y="10"/>
                      <a:pt x="100" y="10"/>
                    </a:cubicBezTo>
                    <a:cubicBezTo>
                      <a:pt x="87" y="10"/>
                      <a:pt x="75" y="10"/>
                      <a:pt x="63" y="10"/>
                    </a:cubicBezTo>
                    <a:cubicBezTo>
                      <a:pt x="63" y="7"/>
                      <a:pt x="63" y="4"/>
                      <a:pt x="63" y="0"/>
                    </a:cubicBezTo>
                    <a:cubicBezTo>
                      <a:pt x="56" y="0"/>
                      <a:pt x="56" y="0"/>
                      <a:pt x="56" y="0"/>
                    </a:cubicBezTo>
                    <a:cubicBezTo>
                      <a:pt x="37" y="4"/>
                      <a:pt x="18" y="7"/>
                      <a:pt x="0" y="10"/>
                    </a:cubicBezTo>
                    <a:cubicBezTo>
                      <a:pt x="0" y="39"/>
                      <a:pt x="0" y="67"/>
                      <a:pt x="0" y="95"/>
                    </a:cubicBezTo>
                    <a:cubicBezTo>
                      <a:pt x="18" y="99"/>
                      <a:pt x="37" y="102"/>
                      <a:pt x="55" y="105"/>
                    </a:cubicBezTo>
                    <a:cubicBezTo>
                      <a:pt x="63" y="105"/>
                      <a:pt x="63" y="105"/>
                      <a:pt x="63" y="105"/>
                    </a:cubicBezTo>
                    <a:cubicBezTo>
                      <a:pt x="63" y="102"/>
                      <a:pt x="63" y="98"/>
                      <a:pt x="63" y="94"/>
                    </a:cubicBezTo>
                    <a:cubicBezTo>
                      <a:pt x="76" y="94"/>
                      <a:pt x="88" y="94"/>
                      <a:pt x="101" y="94"/>
                    </a:cubicBezTo>
                    <a:cubicBezTo>
                      <a:pt x="103" y="94"/>
                      <a:pt x="106" y="94"/>
                      <a:pt x="107" y="92"/>
                    </a:cubicBezTo>
                    <a:cubicBezTo>
                      <a:pt x="107" y="88"/>
                      <a:pt x="107" y="85"/>
                      <a:pt x="107" y="81"/>
                    </a:cubicBezTo>
                    <a:close/>
                    <a:moveTo>
                      <a:pt x="36" y="72"/>
                    </a:moveTo>
                    <a:cubicBezTo>
                      <a:pt x="34" y="67"/>
                      <a:pt x="31" y="62"/>
                      <a:pt x="29" y="57"/>
                    </a:cubicBezTo>
                    <a:cubicBezTo>
                      <a:pt x="28" y="62"/>
                      <a:pt x="25" y="67"/>
                      <a:pt x="24" y="71"/>
                    </a:cubicBezTo>
                    <a:cubicBezTo>
                      <a:pt x="21" y="71"/>
                      <a:pt x="18" y="71"/>
                      <a:pt x="15" y="71"/>
                    </a:cubicBezTo>
                    <a:cubicBezTo>
                      <a:pt x="19" y="65"/>
                      <a:pt x="22" y="59"/>
                      <a:pt x="25" y="53"/>
                    </a:cubicBezTo>
                    <a:cubicBezTo>
                      <a:pt x="22" y="46"/>
                      <a:pt x="19" y="40"/>
                      <a:pt x="16" y="34"/>
                    </a:cubicBezTo>
                    <a:cubicBezTo>
                      <a:pt x="19" y="34"/>
                      <a:pt x="22" y="34"/>
                      <a:pt x="24" y="34"/>
                    </a:cubicBezTo>
                    <a:cubicBezTo>
                      <a:pt x="26" y="39"/>
                      <a:pt x="28" y="43"/>
                      <a:pt x="30" y="48"/>
                    </a:cubicBezTo>
                    <a:cubicBezTo>
                      <a:pt x="31" y="43"/>
                      <a:pt x="34" y="38"/>
                      <a:pt x="36" y="33"/>
                    </a:cubicBezTo>
                    <a:cubicBezTo>
                      <a:pt x="39" y="33"/>
                      <a:pt x="41" y="33"/>
                      <a:pt x="44" y="33"/>
                    </a:cubicBezTo>
                    <a:cubicBezTo>
                      <a:pt x="41" y="39"/>
                      <a:pt x="38" y="46"/>
                      <a:pt x="34" y="53"/>
                    </a:cubicBezTo>
                    <a:cubicBezTo>
                      <a:pt x="38" y="59"/>
                      <a:pt x="41" y="66"/>
                      <a:pt x="45" y="73"/>
                    </a:cubicBezTo>
                    <a:cubicBezTo>
                      <a:pt x="41" y="73"/>
                      <a:pt x="39" y="72"/>
                      <a:pt x="36" y="72"/>
                    </a:cubicBezTo>
                    <a:close/>
                    <a:moveTo>
                      <a:pt x="103" y="91"/>
                    </a:moveTo>
                    <a:cubicBezTo>
                      <a:pt x="90" y="91"/>
                      <a:pt x="76" y="91"/>
                      <a:pt x="63" y="91"/>
                    </a:cubicBezTo>
                    <a:cubicBezTo>
                      <a:pt x="63" y="88"/>
                      <a:pt x="63" y="86"/>
                      <a:pt x="63" y="84"/>
                    </a:cubicBezTo>
                    <a:cubicBezTo>
                      <a:pt x="66" y="84"/>
                      <a:pt x="70" y="84"/>
                      <a:pt x="73" y="84"/>
                    </a:cubicBezTo>
                    <a:cubicBezTo>
                      <a:pt x="73" y="81"/>
                      <a:pt x="73" y="78"/>
                      <a:pt x="73" y="75"/>
                    </a:cubicBezTo>
                    <a:cubicBezTo>
                      <a:pt x="70" y="75"/>
                      <a:pt x="66" y="75"/>
                      <a:pt x="63" y="75"/>
                    </a:cubicBezTo>
                    <a:cubicBezTo>
                      <a:pt x="63" y="74"/>
                      <a:pt x="63" y="72"/>
                      <a:pt x="63" y="70"/>
                    </a:cubicBezTo>
                    <a:cubicBezTo>
                      <a:pt x="66" y="70"/>
                      <a:pt x="70" y="70"/>
                      <a:pt x="73" y="70"/>
                    </a:cubicBezTo>
                    <a:cubicBezTo>
                      <a:pt x="73" y="67"/>
                      <a:pt x="73" y="65"/>
                      <a:pt x="73" y="62"/>
                    </a:cubicBezTo>
                    <a:cubicBezTo>
                      <a:pt x="70" y="62"/>
                      <a:pt x="66" y="62"/>
                      <a:pt x="63" y="62"/>
                    </a:cubicBezTo>
                    <a:cubicBezTo>
                      <a:pt x="63" y="60"/>
                      <a:pt x="63" y="58"/>
                      <a:pt x="63" y="57"/>
                    </a:cubicBezTo>
                    <a:cubicBezTo>
                      <a:pt x="66" y="57"/>
                      <a:pt x="70" y="57"/>
                      <a:pt x="73" y="57"/>
                    </a:cubicBezTo>
                    <a:cubicBezTo>
                      <a:pt x="73" y="54"/>
                      <a:pt x="73" y="51"/>
                      <a:pt x="73" y="48"/>
                    </a:cubicBezTo>
                    <a:cubicBezTo>
                      <a:pt x="70" y="48"/>
                      <a:pt x="66" y="48"/>
                      <a:pt x="63" y="48"/>
                    </a:cubicBezTo>
                    <a:cubicBezTo>
                      <a:pt x="63" y="47"/>
                      <a:pt x="63" y="45"/>
                      <a:pt x="63" y="44"/>
                    </a:cubicBezTo>
                    <a:cubicBezTo>
                      <a:pt x="66" y="44"/>
                      <a:pt x="70" y="44"/>
                      <a:pt x="73" y="44"/>
                    </a:cubicBezTo>
                    <a:cubicBezTo>
                      <a:pt x="73" y="41"/>
                      <a:pt x="73" y="38"/>
                      <a:pt x="73" y="35"/>
                    </a:cubicBezTo>
                    <a:cubicBezTo>
                      <a:pt x="70" y="35"/>
                      <a:pt x="66" y="35"/>
                      <a:pt x="63" y="35"/>
                    </a:cubicBezTo>
                    <a:cubicBezTo>
                      <a:pt x="63" y="33"/>
                      <a:pt x="63" y="32"/>
                      <a:pt x="63" y="30"/>
                    </a:cubicBezTo>
                    <a:cubicBezTo>
                      <a:pt x="66" y="30"/>
                      <a:pt x="70" y="30"/>
                      <a:pt x="73" y="30"/>
                    </a:cubicBezTo>
                    <a:cubicBezTo>
                      <a:pt x="73" y="27"/>
                      <a:pt x="73" y="25"/>
                      <a:pt x="73" y="22"/>
                    </a:cubicBezTo>
                    <a:cubicBezTo>
                      <a:pt x="70" y="22"/>
                      <a:pt x="66" y="22"/>
                      <a:pt x="63" y="22"/>
                    </a:cubicBezTo>
                    <a:cubicBezTo>
                      <a:pt x="63" y="19"/>
                      <a:pt x="63" y="17"/>
                      <a:pt x="63" y="14"/>
                    </a:cubicBezTo>
                    <a:cubicBezTo>
                      <a:pt x="76" y="14"/>
                      <a:pt x="90" y="14"/>
                      <a:pt x="103" y="14"/>
                    </a:cubicBezTo>
                    <a:cubicBezTo>
                      <a:pt x="103" y="40"/>
                      <a:pt x="103" y="65"/>
                      <a:pt x="103" y="9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5">
                <a:extLst>
                  <a:ext uri="{FF2B5EF4-FFF2-40B4-BE49-F238E27FC236}">
                    <a16:creationId xmlns:a16="http://schemas.microsoft.com/office/drawing/2014/main" id="{C1EEB97E-3027-4184-86FC-2D80108CDA91}"/>
                  </a:ext>
                </a:extLst>
              </p:cNvPr>
              <p:cNvSpPr>
                <a:spLocks/>
              </p:cNvSpPr>
              <p:nvPr/>
            </p:nvSpPr>
            <p:spPr bwMode="auto">
              <a:xfrm>
                <a:off x="1655" y="1731"/>
                <a:ext cx="28" cy="15"/>
              </a:xfrm>
              <a:custGeom>
                <a:avLst/>
                <a:gdLst>
                  <a:gd name="T0" fmla="*/ 0 w 17"/>
                  <a:gd name="T1" fmla="*/ 0 h 9"/>
                  <a:gd name="T2" fmla="*/ 17 w 17"/>
                  <a:gd name="T3" fmla="*/ 0 h 9"/>
                  <a:gd name="T4" fmla="*/ 17 w 17"/>
                  <a:gd name="T5" fmla="*/ 9 h 9"/>
                  <a:gd name="T6" fmla="*/ 0 w 17"/>
                  <a:gd name="T7" fmla="*/ 9 h 9"/>
                  <a:gd name="T8" fmla="*/ 0 w 17"/>
                  <a:gd name="T9" fmla="*/ 0 h 9"/>
                </a:gdLst>
                <a:ahLst/>
                <a:cxnLst>
                  <a:cxn ang="0">
                    <a:pos x="T0" y="T1"/>
                  </a:cxn>
                  <a:cxn ang="0">
                    <a:pos x="T2" y="T3"/>
                  </a:cxn>
                  <a:cxn ang="0">
                    <a:pos x="T4" y="T5"/>
                  </a:cxn>
                  <a:cxn ang="0">
                    <a:pos x="T6" y="T7"/>
                  </a:cxn>
                  <a:cxn ang="0">
                    <a:pos x="T8" y="T9"/>
                  </a:cxn>
                </a:cxnLst>
                <a:rect l="0" t="0" r="r" b="b"/>
                <a:pathLst>
                  <a:path w="17" h="9">
                    <a:moveTo>
                      <a:pt x="0" y="0"/>
                    </a:moveTo>
                    <a:cubicBezTo>
                      <a:pt x="5" y="0"/>
                      <a:pt x="11" y="0"/>
                      <a:pt x="17" y="0"/>
                    </a:cubicBezTo>
                    <a:cubicBezTo>
                      <a:pt x="17" y="3"/>
                      <a:pt x="17" y="6"/>
                      <a:pt x="17" y="9"/>
                    </a:cubicBezTo>
                    <a:cubicBezTo>
                      <a:pt x="11" y="9"/>
                      <a:pt x="5" y="9"/>
                      <a:pt x="0" y="9"/>
                    </a:cubicBezTo>
                    <a:cubicBezTo>
                      <a:pt x="0" y="6"/>
                      <a:pt x="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36">
                <a:extLst>
                  <a:ext uri="{FF2B5EF4-FFF2-40B4-BE49-F238E27FC236}">
                    <a16:creationId xmlns:a16="http://schemas.microsoft.com/office/drawing/2014/main" id="{8E5A62DF-70FB-4C92-A44B-6E9D7CF73F55}"/>
                  </a:ext>
                </a:extLst>
              </p:cNvPr>
              <p:cNvSpPr>
                <a:spLocks/>
              </p:cNvSpPr>
              <p:nvPr/>
            </p:nvSpPr>
            <p:spPr bwMode="auto">
              <a:xfrm>
                <a:off x="1655" y="1754"/>
                <a:ext cx="28" cy="13"/>
              </a:xfrm>
              <a:custGeom>
                <a:avLst/>
                <a:gdLst>
                  <a:gd name="T0" fmla="*/ 0 w 17"/>
                  <a:gd name="T1" fmla="*/ 0 h 8"/>
                  <a:gd name="T2" fmla="*/ 17 w 17"/>
                  <a:gd name="T3" fmla="*/ 0 h 8"/>
                  <a:gd name="T4" fmla="*/ 17 w 17"/>
                  <a:gd name="T5" fmla="*/ 8 h 8"/>
                  <a:gd name="T6" fmla="*/ 0 w 17"/>
                  <a:gd name="T7" fmla="*/ 8 h 8"/>
                  <a:gd name="T8" fmla="*/ 0 w 17"/>
                  <a:gd name="T9" fmla="*/ 0 h 8"/>
                </a:gdLst>
                <a:ahLst/>
                <a:cxnLst>
                  <a:cxn ang="0">
                    <a:pos x="T0" y="T1"/>
                  </a:cxn>
                  <a:cxn ang="0">
                    <a:pos x="T2" y="T3"/>
                  </a:cxn>
                  <a:cxn ang="0">
                    <a:pos x="T4" y="T5"/>
                  </a:cxn>
                  <a:cxn ang="0">
                    <a:pos x="T6" y="T7"/>
                  </a:cxn>
                  <a:cxn ang="0">
                    <a:pos x="T8" y="T9"/>
                  </a:cxn>
                </a:cxnLst>
                <a:rect l="0" t="0" r="r" b="b"/>
                <a:pathLst>
                  <a:path w="17" h="8">
                    <a:moveTo>
                      <a:pt x="0" y="0"/>
                    </a:moveTo>
                    <a:cubicBezTo>
                      <a:pt x="5" y="0"/>
                      <a:pt x="11" y="0"/>
                      <a:pt x="17" y="0"/>
                    </a:cubicBezTo>
                    <a:cubicBezTo>
                      <a:pt x="17" y="3"/>
                      <a:pt x="17" y="6"/>
                      <a:pt x="17" y="8"/>
                    </a:cubicBezTo>
                    <a:cubicBezTo>
                      <a:pt x="11" y="8"/>
                      <a:pt x="5" y="8"/>
                      <a:pt x="0" y="8"/>
                    </a:cubicBezTo>
                    <a:cubicBezTo>
                      <a:pt x="0" y="6"/>
                      <a:pt x="0"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7">
                <a:extLst>
                  <a:ext uri="{FF2B5EF4-FFF2-40B4-BE49-F238E27FC236}">
                    <a16:creationId xmlns:a16="http://schemas.microsoft.com/office/drawing/2014/main" id="{7EC983A0-4DAD-4C03-8DB8-D14C256E3931}"/>
                  </a:ext>
                </a:extLst>
              </p:cNvPr>
              <p:cNvSpPr>
                <a:spLocks/>
              </p:cNvSpPr>
              <p:nvPr/>
            </p:nvSpPr>
            <p:spPr bwMode="auto">
              <a:xfrm>
                <a:off x="1655" y="1776"/>
                <a:ext cx="28" cy="15"/>
              </a:xfrm>
              <a:custGeom>
                <a:avLst/>
                <a:gdLst>
                  <a:gd name="T0" fmla="*/ 0 w 17"/>
                  <a:gd name="T1" fmla="*/ 0 h 9"/>
                  <a:gd name="T2" fmla="*/ 17 w 17"/>
                  <a:gd name="T3" fmla="*/ 0 h 9"/>
                  <a:gd name="T4" fmla="*/ 17 w 17"/>
                  <a:gd name="T5" fmla="*/ 9 h 9"/>
                  <a:gd name="T6" fmla="*/ 0 w 17"/>
                  <a:gd name="T7" fmla="*/ 9 h 9"/>
                  <a:gd name="T8" fmla="*/ 0 w 17"/>
                  <a:gd name="T9" fmla="*/ 0 h 9"/>
                </a:gdLst>
                <a:ahLst/>
                <a:cxnLst>
                  <a:cxn ang="0">
                    <a:pos x="T0" y="T1"/>
                  </a:cxn>
                  <a:cxn ang="0">
                    <a:pos x="T2" y="T3"/>
                  </a:cxn>
                  <a:cxn ang="0">
                    <a:pos x="T4" y="T5"/>
                  </a:cxn>
                  <a:cxn ang="0">
                    <a:pos x="T6" y="T7"/>
                  </a:cxn>
                  <a:cxn ang="0">
                    <a:pos x="T8" y="T9"/>
                  </a:cxn>
                </a:cxnLst>
                <a:rect l="0" t="0" r="r" b="b"/>
                <a:pathLst>
                  <a:path w="17" h="9">
                    <a:moveTo>
                      <a:pt x="0" y="0"/>
                    </a:moveTo>
                    <a:cubicBezTo>
                      <a:pt x="5" y="0"/>
                      <a:pt x="11" y="0"/>
                      <a:pt x="17" y="0"/>
                    </a:cubicBezTo>
                    <a:cubicBezTo>
                      <a:pt x="17" y="3"/>
                      <a:pt x="17" y="6"/>
                      <a:pt x="17" y="9"/>
                    </a:cubicBezTo>
                    <a:cubicBezTo>
                      <a:pt x="11" y="9"/>
                      <a:pt x="5" y="9"/>
                      <a:pt x="0" y="9"/>
                    </a:cubicBezTo>
                    <a:cubicBezTo>
                      <a:pt x="0" y="6"/>
                      <a:pt x="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8">
                <a:extLst>
                  <a:ext uri="{FF2B5EF4-FFF2-40B4-BE49-F238E27FC236}">
                    <a16:creationId xmlns:a16="http://schemas.microsoft.com/office/drawing/2014/main" id="{5ACC69C2-604E-4475-837D-F8BF14085769}"/>
                  </a:ext>
                </a:extLst>
              </p:cNvPr>
              <p:cNvSpPr>
                <a:spLocks/>
              </p:cNvSpPr>
              <p:nvPr/>
            </p:nvSpPr>
            <p:spPr bwMode="auto">
              <a:xfrm>
                <a:off x="1655" y="1799"/>
                <a:ext cx="28" cy="13"/>
              </a:xfrm>
              <a:custGeom>
                <a:avLst/>
                <a:gdLst>
                  <a:gd name="T0" fmla="*/ 0 w 17"/>
                  <a:gd name="T1" fmla="*/ 0 h 8"/>
                  <a:gd name="T2" fmla="*/ 17 w 17"/>
                  <a:gd name="T3" fmla="*/ 0 h 8"/>
                  <a:gd name="T4" fmla="*/ 17 w 17"/>
                  <a:gd name="T5" fmla="*/ 8 h 8"/>
                  <a:gd name="T6" fmla="*/ 0 w 17"/>
                  <a:gd name="T7" fmla="*/ 8 h 8"/>
                  <a:gd name="T8" fmla="*/ 0 w 17"/>
                  <a:gd name="T9" fmla="*/ 0 h 8"/>
                </a:gdLst>
                <a:ahLst/>
                <a:cxnLst>
                  <a:cxn ang="0">
                    <a:pos x="T0" y="T1"/>
                  </a:cxn>
                  <a:cxn ang="0">
                    <a:pos x="T2" y="T3"/>
                  </a:cxn>
                  <a:cxn ang="0">
                    <a:pos x="T4" y="T5"/>
                  </a:cxn>
                  <a:cxn ang="0">
                    <a:pos x="T6" y="T7"/>
                  </a:cxn>
                  <a:cxn ang="0">
                    <a:pos x="T8" y="T9"/>
                  </a:cxn>
                </a:cxnLst>
                <a:rect l="0" t="0" r="r" b="b"/>
                <a:pathLst>
                  <a:path w="17" h="8">
                    <a:moveTo>
                      <a:pt x="0" y="0"/>
                    </a:moveTo>
                    <a:cubicBezTo>
                      <a:pt x="5" y="0"/>
                      <a:pt x="11" y="0"/>
                      <a:pt x="17" y="0"/>
                    </a:cubicBezTo>
                    <a:cubicBezTo>
                      <a:pt x="17" y="2"/>
                      <a:pt x="17" y="5"/>
                      <a:pt x="17" y="8"/>
                    </a:cubicBezTo>
                    <a:cubicBezTo>
                      <a:pt x="11" y="8"/>
                      <a:pt x="5" y="8"/>
                      <a:pt x="0" y="8"/>
                    </a:cubicBezTo>
                    <a:cubicBezTo>
                      <a:pt x="0" y="5"/>
                      <a:pt x="0"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39">
                <a:extLst>
                  <a:ext uri="{FF2B5EF4-FFF2-40B4-BE49-F238E27FC236}">
                    <a16:creationId xmlns:a16="http://schemas.microsoft.com/office/drawing/2014/main" id="{080CE950-0052-4937-9488-39954E714F1E}"/>
                  </a:ext>
                </a:extLst>
              </p:cNvPr>
              <p:cNvSpPr>
                <a:spLocks/>
              </p:cNvSpPr>
              <p:nvPr/>
            </p:nvSpPr>
            <p:spPr bwMode="auto">
              <a:xfrm>
                <a:off x="1655" y="1821"/>
                <a:ext cx="28" cy="15"/>
              </a:xfrm>
              <a:custGeom>
                <a:avLst/>
                <a:gdLst>
                  <a:gd name="T0" fmla="*/ 0 w 17"/>
                  <a:gd name="T1" fmla="*/ 0 h 9"/>
                  <a:gd name="T2" fmla="*/ 17 w 17"/>
                  <a:gd name="T3" fmla="*/ 0 h 9"/>
                  <a:gd name="T4" fmla="*/ 17 w 17"/>
                  <a:gd name="T5" fmla="*/ 9 h 9"/>
                  <a:gd name="T6" fmla="*/ 0 w 17"/>
                  <a:gd name="T7" fmla="*/ 9 h 9"/>
                  <a:gd name="T8" fmla="*/ 0 w 17"/>
                  <a:gd name="T9" fmla="*/ 0 h 9"/>
                </a:gdLst>
                <a:ahLst/>
                <a:cxnLst>
                  <a:cxn ang="0">
                    <a:pos x="T0" y="T1"/>
                  </a:cxn>
                  <a:cxn ang="0">
                    <a:pos x="T2" y="T3"/>
                  </a:cxn>
                  <a:cxn ang="0">
                    <a:pos x="T4" y="T5"/>
                  </a:cxn>
                  <a:cxn ang="0">
                    <a:pos x="T6" y="T7"/>
                  </a:cxn>
                  <a:cxn ang="0">
                    <a:pos x="T8" y="T9"/>
                  </a:cxn>
                </a:cxnLst>
                <a:rect l="0" t="0" r="r" b="b"/>
                <a:pathLst>
                  <a:path w="17" h="9">
                    <a:moveTo>
                      <a:pt x="0" y="0"/>
                    </a:moveTo>
                    <a:cubicBezTo>
                      <a:pt x="5" y="0"/>
                      <a:pt x="11" y="0"/>
                      <a:pt x="17" y="0"/>
                    </a:cubicBezTo>
                    <a:cubicBezTo>
                      <a:pt x="17" y="3"/>
                      <a:pt x="17" y="6"/>
                      <a:pt x="17" y="9"/>
                    </a:cubicBezTo>
                    <a:cubicBezTo>
                      <a:pt x="11" y="9"/>
                      <a:pt x="5" y="9"/>
                      <a:pt x="0" y="9"/>
                    </a:cubicBezTo>
                    <a:cubicBezTo>
                      <a:pt x="0" y="6"/>
                      <a:pt x="0"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66" name="Graphic 65">
              <a:extLst>
                <a:ext uri="{FF2B5EF4-FFF2-40B4-BE49-F238E27FC236}">
                  <a16:creationId xmlns:a16="http://schemas.microsoft.com/office/drawing/2014/main" id="{5C91436A-C095-4DA2-89FE-CC6E21956D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60600" y="2582863"/>
              <a:ext cx="609600" cy="609600"/>
            </a:xfrm>
            <a:prstGeom prst="rect">
              <a:avLst/>
            </a:prstGeom>
          </p:spPr>
        </p:pic>
      </p:grpSp>
      <p:pic>
        <p:nvPicPr>
          <p:cNvPr id="68" name="Graphic 67">
            <a:extLst>
              <a:ext uri="{FF2B5EF4-FFF2-40B4-BE49-F238E27FC236}">
                <a16:creationId xmlns:a16="http://schemas.microsoft.com/office/drawing/2014/main" id="{3120C52D-4071-4EA0-AA87-7A0B6602DB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17050" y="2134827"/>
            <a:ext cx="609600" cy="609600"/>
          </a:xfrm>
          <a:prstGeom prst="rect">
            <a:avLst/>
          </a:prstGeom>
        </p:spPr>
      </p:pic>
      <p:sp>
        <p:nvSpPr>
          <p:cNvPr id="40" name="Rectangle 39">
            <a:extLst>
              <a:ext uri="{FF2B5EF4-FFF2-40B4-BE49-F238E27FC236}">
                <a16:creationId xmlns:a16="http://schemas.microsoft.com/office/drawing/2014/main" id="{A5D4DC81-9A34-4D9D-855E-5EE60DAF968F}"/>
              </a:ext>
            </a:extLst>
          </p:cNvPr>
          <p:cNvSpPr/>
          <p:nvPr/>
        </p:nvSpPr>
        <p:spPr>
          <a:xfrm>
            <a:off x="1047272" y="4634973"/>
            <a:ext cx="3037839" cy="338554"/>
          </a:xfrm>
          <a:prstGeom prst="rect">
            <a:avLst/>
          </a:prstGeom>
        </p:spPr>
        <p:txBody>
          <a:bodyPr wrap="square">
            <a:spAutoFit/>
          </a:bodyPr>
          <a:lstStyle/>
          <a:p>
            <a:pPr algn="ctr">
              <a:spcAft>
                <a:spcPts val="600"/>
              </a:spcAft>
              <a:defRPr/>
            </a:pPr>
            <a:r>
              <a:rPr lang="en-US" sz="1600" kern="0" dirty="0">
                <a:solidFill>
                  <a:schemeClr val="bg1"/>
                </a:solidFill>
                <a:latin typeface="Precisely Bold" panose="020B0604020202020204" charset="0"/>
              </a:rPr>
              <a:t>Automate Studio</a:t>
            </a:r>
          </a:p>
        </p:txBody>
      </p:sp>
      <p:sp>
        <p:nvSpPr>
          <p:cNvPr id="45" name="Rectangle 44">
            <a:extLst>
              <a:ext uri="{FF2B5EF4-FFF2-40B4-BE49-F238E27FC236}">
                <a16:creationId xmlns:a16="http://schemas.microsoft.com/office/drawing/2014/main" id="{F459DAFC-F064-49E1-B705-41B71F4451D8}"/>
              </a:ext>
            </a:extLst>
          </p:cNvPr>
          <p:cNvSpPr/>
          <p:nvPr/>
        </p:nvSpPr>
        <p:spPr>
          <a:xfrm>
            <a:off x="5164977" y="4634973"/>
            <a:ext cx="6077293" cy="338554"/>
          </a:xfrm>
          <a:prstGeom prst="rect">
            <a:avLst/>
          </a:prstGeom>
        </p:spPr>
        <p:txBody>
          <a:bodyPr wrap="square">
            <a:spAutoFit/>
          </a:bodyPr>
          <a:lstStyle/>
          <a:p>
            <a:pPr algn="ctr">
              <a:spcAft>
                <a:spcPts val="600"/>
              </a:spcAft>
              <a:defRPr/>
            </a:pPr>
            <a:r>
              <a:rPr lang="en-US" sz="1600" kern="0" dirty="0">
                <a:solidFill>
                  <a:schemeClr val="bg1"/>
                </a:solidFill>
                <a:latin typeface="Precisely Bold" panose="020B0604020202020204" charset="0"/>
              </a:rPr>
              <a:t>Automate Evolve</a:t>
            </a:r>
          </a:p>
        </p:txBody>
      </p:sp>
    </p:spTree>
    <p:extLst>
      <p:ext uri="{BB962C8B-B14F-4D97-AF65-F5344CB8AC3E}">
        <p14:creationId xmlns:p14="http://schemas.microsoft.com/office/powerpoint/2010/main" val="501820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4019CD-3F91-4685-9D8C-131FC83D9F5C}"/>
              </a:ext>
            </a:extLst>
          </p:cNvPr>
          <p:cNvSpPr>
            <a:spLocks noGrp="1"/>
          </p:cNvSpPr>
          <p:nvPr>
            <p:ph type="ctrTitle"/>
          </p:nvPr>
        </p:nvSpPr>
        <p:spPr>
          <a:xfrm>
            <a:off x="1378954" y="621647"/>
            <a:ext cx="9434092" cy="637426"/>
          </a:xfrm>
        </p:spPr>
        <p:txBody>
          <a:bodyPr/>
          <a:lstStyle/>
          <a:p>
            <a:pPr algn="ctr"/>
            <a:r>
              <a:rPr lang="en-US" dirty="0"/>
              <a:t>Precisely Automate enterprise journal entry solution</a:t>
            </a:r>
          </a:p>
        </p:txBody>
      </p:sp>
      <p:sp>
        <p:nvSpPr>
          <p:cNvPr id="5" name="Slide Number Placeholder 4">
            <a:extLst>
              <a:ext uri="{FF2B5EF4-FFF2-40B4-BE49-F238E27FC236}">
                <a16:creationId xmlns:a16="http://schemas.microsoft.com/office/drawing/2014/main" id="{86FBE905-EAD4-4570-8C90-A415D6B02E93}"/>
              </a:ext>
            </a:extLst>
          </p:cNvPr>
          <p:cNvSpPr>
            <a:spLocks noGrp="1"/>
          </p:cNvSpPr>
          <p:nvPr>
            <p:ph type="sldNum" sz="quarter" idx="12"/>
          </p:nvPr>
        </p:nvSpPr>
        <p:spPr/>
        <p:txBody>
          <a:bodyPr/>
          <a:lstStyle/>
          <a:p>
            <a:pPr marL="0" marR="0" lvl="0" indent="0" algn="r" defTabSz="914400" rtl="0" eaLnBrk="1" fontAlgn="auto" latinLnBrk="0" hangingPunct="1">
              <a:lnSpc>
                <a:spcPct val="90000"/>
              </a:lnSpc>
              <a:spcBef>
                <a:spcPts val="1000"/>
              </a:spcBef>
              <a:spcAft>
                <a:spcPts val="0"/>
              </a:spcAft>
              <a:buClr>
                <a:srgbClr val="5D4293"/>
              </a:buClr>
              <a:buSzTx/>
              <a:buFontTx/>
              <a:buNone/>
              <a:tabLst/>
              <a:defRPr/>
            </a:pPr>
            <a:fld id="{14B49774-BFA8-A742-9DC1-5F552DCB25F4}" type="slidenum">
              <a:rPr kumimoji="0" lang="en-GB" sz="1050" b="0" i="0" u="none" strike="noStrike" kern="1200" cap="none" spc="0" normalizeH="0" baseline="0" noProof="0" smtClean="0">
                <a:ln>
                  <a:noFill/>
                </a:ln>
                <a:solidFill>
                  <a:srgbClr val="FFFFFF"/>
                </a:solidFill>
                <a:effectLst/>
                <a:uLnTx/>
                <a:uFillTx/>
                <a:latin typeface="Precisely Light" pitchFamily="2" charset="0"/>
                <a:ea typeface="+mn-ea"/>
                <a:cs typeface="+mn-cs"/>
              </a:rPr>
              <a:pPr marL="0" marR="0" lvl="0" indent="0" algn="r" defTabSz="914400" rtl="0" eaLnBrk="1" fontAlgn="auto" latinLnBrk="0" hangingPunct="1">
                <a:lnSpc>
                  <a:spcPct val="90000"/>
                </a:lnSpc>
                <a:spcBef>
                  <a:spcPts val="1000"/>
                </a:spcBef>
                <a:spcAft>
                  <a:spcPts val="0"/>
                </a:spcAft>
                <a:buClr>
                  <a:srgbClr val="5D4293"/>
                </a:buClr>
                <a:buSzTx/>
                <a:buFontTx/>
                <a:buNone/>
                <a:tabLst/>
                <a:defRPr/>
              </a:pPr>
              <a:t>25</a:t>
            </a:fld>
            <a:endParaRPr kumimoji="0" lang="en-GB" sz="1050" b="0" i="0" u="none" strike="noStrike" kern="1200" cap="none" spc="0" normalizeH="0" baseline="0" noProof="0" dirty="0">
              <a:ln>
                <a:noFill/>
              </a:ln>
              <a:solidFill>
                <a:srgbClr val="FFFFFF"/>
              </a:solidFill>
              <a:effectLst/>
              <a:uLnTx/>
              <a:uFillTx/>
              <a:latin typeface="Precisely Light" pitchFamily="2" charset="0"/>
              <a:ea typeface="+mn-ea"/>
              <a:cs typeface="+mn-cs"/>
            </a:endParaRPr>
          </a:p>
        </p:txBody>
      </p:sp>
      <p:grpSp>
        <p:nvGrpSpPr>
          <p:cNvPr id="68" name="Group 67">
            <a:extLst>
              <a:ext uri="{FF2B5EF4-FFF2-40B4-BE49-F238E27FC236}">
                <a16:creationId xmlns:a16="http://schemas.microsoft.com/office/drawing/2014/main" id="{451DB430-DF20-439A-AFF4-D082A8D0D0EC}"/>
              </a:ext>
            </a:extLst>
          </p:cNvPr>
          <p:cNvGrpSpPr/>
          <p:nvPr/>
        </p:nvGrpSpPr>
        <p:grpSpPr>
          <a:xfrm>
            <a:off x="1436123" y="1857730"/>
            <a:ext cx="9319755" cy="4059609"/>
            <a:chOff x="780867" y="1401563"/>
            <a:chExt cx="10406761" cy="4533100"/>
          </a:xfrm>
        </p:grpSpPr>
        <p:sp>
          <p:nvSpPr>
            <p:cNvPr id="10" name="Rectangle 9">
              <a:extLst>
                <a:ext uri="{FF2B5EF4-FFF2-40B4-BE49-F238E27FC236}">
                  <a16:creationId xmlns:a16="http://schemas.microsoft.com/office/drawing/2014/main" id="{7449E7F4-8324-43CD-89F2-830E131B9CC6}"/>
                </a:ext>
              </a:extLst>
            </p:cNvPr>
            <p:cNvSpPr/>
            <p:nvPr/>
          </p:nvSpPr>
          <p:spPr>
            <a:xfrm>
              <a:off x="2637939" y="1649278"/>
              <a:ext cx="8549689" cy="4285385"/>
            </a:xfrm>
            <a:prstGeom prst="rect">
              <a:avLst/>
            </a:prstGeom>
            <a:noFill/>
            <a:ln w="254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Precisely"/>
                <a:ea typeface="+mn-ea"/>
                <a:cs typeface="Microsoft Sans Serif" panose="020B0604020202020204" pitchFamily="34" charset="0"/>
              </a:endParaRPr>
            </a:p>
          </p:txBody>
        </p:sp>
        <p:pic>
          <p:nvPicPr>
            <p:cNvPr id="11" name="Picture 10">
              <a:extLst>
                <a:ext uri="{FF2B5EF4-FFF2-40B4-BE49-F238E27FC236}">
                  <a16:creationId xmlns:a16="http://schemas.microsoft.com/office/drawing/2014/main" id="{9A4226A7-8E2D-4774-853B-492BA85B00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00203" y="2839966"/>
              <a:ext cx="762391" cy="397524"/>
            </a:xfrm>
            <a:prstGeom prst="rect">
              <a:avLst/>
            </a:prstGeom>
          </p:spPr>
        </p:pic>
        <p:grpSp>
          <p:nvGrpSpPr>
            <p:cNvPr id="16" name="Group 15">
              <a:extLst>
                <a:ext uri="{FF2B5EF4-FFF2-40B4-BE49-F238E27FC236}">
                  <a16:creationId xmlns:a16="http://schemas.microsoft.com/office/drawing/2014/main" id="{486B935B-0646-4F83-BE7E-2AFC458E11C9}"/>
                </a:ext>
              </a:extLst>
            </p:cNvPr>
            <p:cNvGrpSpPr/>
            <p:nvPr/>
          </p:nvGrpSpPr>
          <p:grpSpPr>
            <a:xfrm>
              <a:off x="7455244" y="3141413"/>
              <a:ext cx="548876" cy="2102604"/>
              <a:chOff x="7765200" y="2795063"/>
              <a:chExt cx="584017" cy="2237219"/>
            </a:xfrm>
          </p:grpSpPr>
          <p:pic>
            <p:nvPicPr>
              <p:cNvPr id="48" name="Picture 47">
                <a:extLst>
                  <a:ext uri="{FF2B5EF4-FFF2-40B4-BE49-F238E27FC236}">
                    <a16:creationId xmlns:a16="http://schemas.microsoft.com/office/drawing/2014/main" id="{0A910578-ED91-492E-9395-1B6D9050DD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5200" y="2795063"/>
                <a:ext cx="577165" cy="564438"/>
              </a:xfrm>
              <a:prstGeom prst="rect">
                <a:avLst/>
              </a:prstGeom>
            </p:spPr>
          </p:pic>
          <p:pic>
            <p:nvPicPr>
              <p:cNvPr id="49" name="Picture 48">
                <a:extLst>
                  <a:ext uri="{FF2B5EF4-FFF2-40B4-BE49-F238E27FC236}">
                    <a16:creationId xmlns:a16="http://schemas.microsoft.com/office/drawing/2014/main" id="{8B827A1F-B898-4E14-9E62-5ECA9187131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5200" y="3631453"/>
                <a:ext cx="577165" cy="564438"/>
              </a:xfrm>
              <a:prstGeom prst="rect">
                <a:avLst/>
              </a:prstGeom>
            </p:spPr>
          </p:pic>
          <p:pic>
            <p:nvPicPr>
              <p:cNvPr id="50" name="Picture 49">
                <a:extLst>
                  <a:ext uri="{FF2B5EF4-FFF2-40B4-BE49-F238E27FC236}">
                    <a16:creationId xmlns:a16="http://schemas.microsoft.com/office/drawing/2014/main" id="{2597F355-5A03-448B-9050-108CF18651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2052" y="4467844"/>
                <a:ext cx="577165" cy="564438"/>
              </a:xfrm>
              <a:prstGeom prst="rect">
                <a:avLst/>
              </a:prstGeom>
            </p:spPr>
          </p:pic>
        </p:grpSp>
        <p:pic>
          <p:nvPicPr>
            <p:cNvPr id="17" name="Picture 16">
              <a:extLst>
                <a:ext uri="{FF2B5EF4-FFF2-40B4-BE49-F238E27FC236}">
                  <a16:creationId xmlns:a16="http://schemas.microsoft.com/office/drawing/2014/main" id="{99843BA9-750B-4641-9EAC-E2A34C7ED51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8262" y="2984023"/>
              <a:ext cx="1621787" cy="845628"/>
            </a:xfrm>
            <a:prstGeom prst="rect">
              <a:avLst/>
            </a:prstGeom>
          </p:spPr>
        </p:pic>
        <p:cxnSp>
          <p:nvCxnSpPr>
            <p:cNvPr id="19" name="Straight Arrow Connector 18">
              <a:extLst>
                <a:ext uri="{FF2B5EF4-FFF2-40B4-BE49-F238E27FC236}">
                  <a16:creationId xmlns:a16="http://schemas.microsoft.com/office/drawing/2014/main" id="{92BAF949-B31B-428E-B136-3D9B1FAA057C}"/>
                </a:ext>
              </a:extLst>
            </p:cNvPr>
            <p:cNvCxnSpPr>
              <a:cxnSpLocks/>
            </p:cNvCxnSpPr>
            <p:nvPr/>
          </p:nvCxnSpPr>
          <p:spPr>
            <a:xfrm>
              <a:off x="3637011" y="3399759"/>
              <a:ext cx="1696094" cy="0"/>
            </a:xfrm>
            <a:prstGeom prst="straightConnector1">
              <a:avLst/>
            </a:prstGeom>
            <a:ln w="19050" cap="rnd" cmpd="sng">
              <a:solidFill>
                <a:schemeClr val="accent2"/>
              </a:solidFill>
              <a:prstDash val="dash"/>
              <a:headEnd w="med" len="lg"/>
              <a:tailEnd type="triangle" w="lg" len="med"/>
            </a:ln>
            <a:effectLst/>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452EF338-D2C8-4C6C-BD2A-995A73FB7E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4056" y="2456242"/>
              <a:ext cx="632616" cy="618666"/>
            </a:xfrm>
            <a:prstGeom prst="rect">
              <a:avLst/>
            </a:prstGeom>
          </p:spPr>
        </p:pic>
        <p:pic>
          <p:nvPicPr>
            <p:cNvPr id="38" name="Picture 37">
              <a:extLst>
                <a:ext uri="{FF2B5EF4-FFF2-40B4-BE49-F238E27FC236}">
                  <a16:creationId xmlns:a16="http://schemas.microsoft.com/office/drawing/2014/main" id="{6C0BC9D9-198A-4435-892B-2DBB0A84C3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98497" y="4391361"/>
              <a:ext cx="305927" cy="299181"/>
            </a:xfrm>
            <a:prstGeom prst="rect">
              <a:avLst/>
            </a:prstGeom>
          </p:spPr>
        </p:pic>
        <p:cxnSp>
          <p:nvCxnSpPr>
            <p:cNvPr id="27" name="Connector: Elbow 26">
              <a:extLst>
                <a:ext uri="{FF2B5EF4-FFF2-40B4-BE49-F238E27FC236}">
                  <a16:creationId xmlns:a16="http://schemas.microsoft.com/office/drawing/2014/main" id="{D9F204A0-181F-4288-89DD-B532000ECB18}"/>
                </a:ext>
              </a:extLst>
            </p:cNvPr>
            <p:cNvCxnSpPr>
              <a:cxnSpLocks/>
              <a:stCxn id="24" idx="3"/>
              <a:endCxn id="38" idx="3"/>
            </p:cNvCxnSpPr>
            <p:nvPr/>
          </p:nvCxnSpPr>
          <p:spPr>
            <a:xfrm flipH="1">
              <a:off x="3004424" y="2765575"/>
              <a:ext cx="412248" cy="1775377"/>
            </a:xfrm>
            <a:prstGeom prst="bentConnector3">
              <a:avLst>
                <a:gd name="adj1" fmla="val -52116"/>
              </a:avLst>
            </a:prstGeom>
            <a:ln w="19050" cap="rnd" cmpd="sng">
              <a:solidFill>
                <a:schemeClr val="accent2"/>
              </a:solidFill>
              <a:prstDash val="dash"/>
              <a:headEnd w="med" len="lg"/>
              <a:tailEnd type="non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A66F904-1D2D-4392-8AE1-D9533CBB3F95}"/>
                </a:ext>
              </a:extLst>
            </p:cNvPr>
            <p:cNvCxnSpPr>
              <a:cxnSpLocks/>
            </p:cNvCxnSpPr>
            <p:nvPr/>
          </p:nvCxnSpPr>
          <p:spPr>
            <a:xfrm>
              <a:off x="5790399" y="3547001"/>
              <a:ext cx="0" cy="340039"/>
            </a:xfrm>
            <a:prstGeom prst="straightConnector1">
              <a:avLst/>
            </a:prstGeom>
            <a:ln w="19050" cap="rnd" cmpd="sng">
              <a:solidFill>
                <a:schemeClr val="accent2"/>
              </a:solidFill>
              <a:prstDash val="dash"/>
              <a:headEnd w="med" len="lg"/>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488B48F-D975-4384-829B-92FA5FEF42FD}"/>
                </a:ext>
              </a:extLst>
            </p:cNvPr>
            <p:cNvCxnSpPr>
              <a:cxnSpLocks/>
            </p:cNvCxnSpPr>
            <p:nvPr/>
          </p:nvCxnSpPr>
          <p:spPr>
            <a:xfrm>
              <a:off x="5790399" y="4598212"/>
              <a:ext cx="0" cy="340039"/>
            </a:xfrm>
            <a:prstGeom prst="straightConnector1">
              <a:avLst/>
            </a:prstGeom>
            <a:ln w="19050" cap="rnd" cmpd="sng">
              <a:solidFill>
                <a:schemeClr val="accent2"/>
              </a:solidFill>
              <a:prstDash val="dash"/>
              <a:headEnd w="med" len="lg"/>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F8C8619-B91C-41B0-B55F-0394EF6A4273}"/>
                </a:ext>
              </a:extLst>
            </p:cNvPr>
            <p:cNvCxnSpPr>
              <a:cxnSpLocks/>
            </p:cNvCxnSpPr>
            <p:nvPr/>
          </p:nvCxnSpPr>
          <p:spPr>
            <a:xfrm>
              <a:off x="6129822" y="5467641"/>
              <a:ext cx="734053" cy="0"/>
            </a:xfrm>
            <a:prstGeom prst="straightConnector1">
              <a:avLst/>
            </a:prstGeom>
            <a:ln w="19050" cap="rnd" cmpd="sng">
              <a:solidFill>
                <a:schemeClr val="accent2"/>
              </a:solidFill>
              <a:prstDash val="dash"/>
              <a:headEnd w="med" len="lg"/>
              <a:tailEnd type="triangle" w="lg" len="med"/>
            </a:ln>
            <a:effectLst/>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8BDE8335-A514-4C5B-9A39-FC73EF66E15F}"/>
                </a:ext>
              </a:extLst>
            </p:cNvPr>
            <p:cNvSpPr/>
            <p:nvPr/>
          </p:nvSpPr>
          <p:spPr>
            <a:xfrm>
              <a:off x="7057563" y="2765575"/>
              <a:ext cx="1344236" cy="2854278"/>
            </a:xfrm>
            <a:prstGeom prst="rect">
              <a:avLst/>
            </a:prstGeom>
            <a:no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endParaRPr>
            </a:p>
          </p:txBody>
        </p:sp>
        <p:cxnSp>
          <p:nvCxnSpPr>
            <p:cNvPr id="32" name="Straight Arrow Connector 31">
              <a:extLst>
                <a:ext uri="{FF2B5EF4-FFF2-40B4-BE49-F238E27FC236}">
                  <a16:creationId xmlns:a16="http://schemas.microsoft.com/office/drawing/2014/main" id="{A27D4D96-33DA-4A77-8CD5-B599FB0CA390}"/>
                </a:ext>
              </a:extLst>
            </p:cNvPr>
            <p:cNvCxnSpPr>
              <a:cxnSpLocks/>
            </p:cNvCxnSpPr>
            <p:nvPr/>
          </p:nvCxnSpPr>
          <p:spPr>
            <a:xfrm>
              <a:off x="8544743" y="3399759"/>
              <a:ext cx="734053" cy="0"/>
            </a:xfrm>
            <a:prstGeom prst="straightConnector1">
              <a:avLst/>
            </a:prstGeom>
            <a:ln w="19050" cap="rnd" cmpd="sng">
              <a:solidFill>
                <a:schemeClr val="accent2"/>
              </a:solidFill>
              <a:prstDash val="dash"/>
              <a:headEnd w="med" len="lg"/>
              <a:tailEnd type="triangle" w="lg" len="med"/>
            </a:ln>
            <a:effectLst/>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2523775-52E2-418E-83A3-08F6E46F830F}"/>
                </a:ext>
              </a:extLst>
            </p:cNvPr>
            <p:cNvSpPr txBox="1"/>
            <p:nvPr/>
          </p:nvSpPr>
          <p:spPr>
            <a:xfrm>
              <a:off x="4294836" y="2245648"/>
              <a:ext cx="117312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E5007E"/>
                  </a:solidFill>
                  <a:effectLst/>
                  <a:uLnTx/>
                  <a:uFillTx/>
                  <a:latin typeface="Precisely Bold" panose="020B0604020202020204" charset="0"/>
                  <a:ea typeface="+mn-ea"/>
                  <a:cs typeface="Microsoft Sans Serif" panose="020B0604020202020204" pitchFamily="34" charset="0"/>
                </a:rPr>
                <a:t>Validate against SAP</a:t>
              </a:r>
            </a:p>
          </p:txBody>
        </p:sp>
        <p:sp>
          <p:nvSpPr>
            <p:cNvPr id="51" name="TextBox 50">
              <a:extLst>
                <a:ext uri="{FF2B5EF4-FFF2-40B4-BE49-F238E27FC236}">
                  <a16:creationId xmlns:a16="http://schemas.microsoft.com/office/drawing/2014/main" id="{BFFD41C9-B8F2-4A9B-8F11-38D99EBF787B}"/>
                </a:ext>
              </a:extLst>
            </p:cNvPr>
            <p:cNvSpPr txBox="1"/>
            <p:nvPr/>
          </p:nvSpPr>
          <p:spPr>
            <a:xfrm>
              <a:off x="7057563" y="1936597"/>
              <a:ext cx="349305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Precisely Bold" panose="020B0604020202020204" charset="0"/>
                  <a:ea typeface="+mn-ea"/>
                  <a:cs typeface="Microsoft Sans Serif" panose="020B0604020202020204" pitchFamily="34" charset="0"/>
                </a:rPr>
                <a:t>Precisely Automate</a:t>
              </a:r>
            </a:p>
          </p:txBody>
        </p:sp>
        <p:pic>
          <p:nvPicPr>
            <p:cNvPr id="52" name="Graphic 51">
              <a:extLst>
                <a:ext uri="{FF2B5EF4-FFF2-40B4-BE49-F238E27FC236}">
                  <a16:creationId xmlns:a16="http://schemas.microsoft.com/office/drawing/2014/main" id="{B93B735E-1DED-4C5F-9D48-8C528B882F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53081" y="3501869"/>
              <a:ext cx="340037" cy="340037"/>
            </a:xfrm>
            <a:prstGeom prst="rect">
              <a:avLst/>
            </a:prstGeom>
          </p:spPr>
        </p:pic>
        <p:pic>
          <p:nvPicPr>
            <p:cNvPr id="53" name="Graphic 52">
              <a:extLst>
                <a:ext uri="{FF2B5EF4-FFF2-40B4-BE49-F238E27FC236}">
                  <a16:creationId xmlns:a16="http://schemas.microsoft.com/office/drawing/2014/main" id="{39D78BB8-41CE-41A4-8B74-6E5A1F15DCC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85599" y="2908942"/>
              <a:ext cx="609600" cy="609600"/>
            </a:xfrm>
            <a:prstGeom prst="rect">
              <a:avLst/>
            </a:prstGeom>
          </p:spPr>
        </p:pic>
        <p:pic>
          <p:nvPicPr>
            <p:cNvPr id="54" name="Graphic 53">
              <a:extLst>
                <a:ext uri="{FF2B5EF4-FFF2-40B4-BE49-F238E27FC236}">
                  <a16:creationId xmlns:a16="http://schemas.microsoft.com/office/drawing/2014/main" id="{3DD06B93-7BEA-42F7-9D92-2DE77B37475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85599" y="4966659"/>
              <a:ext cx="609600" cy="609600"/>
            </a:xfrm>
            <a:prstGeom prst="rect">
              <a:avLst/>
            </a:prstGeom>
          </p:spPr>
        </p:pic>
        <p:pic>
          <p:nvPicPr>
            <p:cNvPr id="55" name="Graphic 54">
              <a:extLst>
                <a:ext uri="{FF2B5EF4-FFF2-40B4-BE49-F238E27FC236}">
                  <a16:creationId xmlns:a16="http://schemas.microsoft.com/office/drawing/2014/main" id="{385D65ED-0F22-461A-9C1F-15644B5D7DB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85599" y="3946027"/>
              <a:ext cx="609600" cy="609600"/>
            </a:xfrm>
            <a:prstGeom prst="rect">
              <a:avLst/>
            </a:prstGeom>
          </p:spPr>
        </p:pic>
        <p:grpSp>
          <p:nvGrpSpPr>
            <p:cNvPr id="66" name="Group 65">
              <a:extLst>
                <a:ext uri="{FF2B5EF4-FFF2-40B4-BE49-F238E27FC236}">
                  <a16:creationId xmlns:a16="http://schemas.microsoft.com/office/drawing/2014/main" id="{C0770CBE-F891-4012-A1B3-6720039C8EAE}"/>
                </a:ext>
              </a:extLst>
            </p:cNvPr>
            <p:cNvGrpSpPr/>
            <p:nvPr/>
          </p:nvGrpSpPr>
          <p:grpSpPr>
            <a:xfrm>
              <a:off x="780867" y="1401563"/>
              <a:ext cx="2003189" cy="2864891"/>
              <a:chOff x="780867" y="1401563"/>
              <a:chExt cx="2003189" cy="2864891"/>
            </a:xfrm>
          </p:grpSpPr>
          <p:cxnSp>
            <p:nvCxnSpPr>
              <p:cNvPr id="20" name="Straight Arrow Connector 19">
                <a:extLst>
                  <a:ext uri="{FF2B5EF4-FFF2-40B4-BE49-F238E27FC236}">
                    <a16:creationId xmlns:a16="http://schemas.microsoft.com/office/drawing/2014/main" id="{334C3899-AF06-43CC-88AE-1D1E0F1328D2}"/>
                  </a:ext>
                </a:extLst>
              </p:cNvPr>
              <p:cNvCxnSpPr>
                <a:cxnSpLocks/>
                <a:endCxn id="24" idx="1"/>
              </p:cNvCxnSpPr>
              <p:nvPr/>
            </p:nvCxnSpPr>
            <p:spPr>
              <a:xfrm flipV="1">
                <a:off x="1362709" y="2765575"/>
                <a:ext cx="1421347" cy="1202003"/>
              </a:xfrm>
              <a:prstGeom prst="straightConnector1">
                <a:avLst/>
              </a:prstGeom>
              <a:ln w="19050" cap="rnd" cmpd="sng">
                <a:solidFill>
                  <a:schemeClr val="accent2"/>
                </a:solidFill>
                <a:prstDash val="dash"/>
                <a:headEnd w="med" len="lg"/>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2DCF2DA3-A959-4547-B147-4F4A364513F6}"/>
                  </a:ext>
                </a:extLst>
              </p:cNvPr>
              <p:cNvCxnSpPr>
                <a:cxnSpLocks/>
                <a:endCxn id="24" idx="1"/>
              </p:cNvCxnSpPr>
              <p:nvPr/>
            </p:nvCxnSpPr>
            <p:spPr>
              <a:xfrm flipV="1">
                <a:off x="1362709" y="2765575"/>
                <a:ext cx="1421347" cy="452700"/>
              </a:xfrm>
              <a:prstGeom prst="straightConnector1">
                <a:avLst/>
              </a:prstGeom>
              <a:ln w="19050" cap="rnd" cmpd="sng">
                <a:solidFill>
                  <a:schemeClr val="accent2"/>
                </a:solidFill>
                <a:prstDash val="dash"/>
                <a:headEnd w="med" len="lg"/>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71DE388-5445-4350-B51B-FD296A88E1CB}"/>
                  </a:ext>
                </a:extLst>
              </p:cNvPr>
              <p:cNvCxnSpPr>
                <a:cxnSpLocks/>
                <a:endCxn id="24" idx="1"/>
              </p:cNvCxnSpPr>
              <p:nvPr/>
            </p:nvCxnSpPr>
            <p:spPr>
              <a:xfrm>
                <a:off x="1362709" y="2468973"/>
                <a:ext cx="1421347" cy="296603"/>
              </a:xfrm>
              <a:prstGeom prst="straightConnector1">
                <a:avLst/>
              </a:prstGeom>
              <a:ln w="19050" cap="rnd" cmpd="sng">
                <a:solidFill>
                  <a:schemeClr val="accent2"/>
                </a:solidFill>
                <a:prstDash val="dash"/>
                <a:headEnd w="med" len="lg"/>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04C0A3B-E767-4181-847F-2B9D159B98FB}"/>
                  </a:ext>
                </a:extLst>
              </p:cNvPr>
              <p:cNvCxnSpPr>
                <a:cxnSpLocks/>
                <a:endCxn id="24" idx="1"/>
              </p:cNvCxnSpPr>
              <p:nvPr/>
            </p:nvCxnSpPr>
            <p:spPr>
              <a:xfrm>
                <a:off x="1362710" y="1719670"/>
                <a:ext cx="1421346" cy="1045905"/>
              </a:xfrm>
              <a:prstGeom prst="straightConnector1">
                <a:avLst/>
              </a:prstGeom>
              <a:ln w="19050" cap="rnd" cmpd="sng">
                <a:solidFill>
                  <a:schemeClr val="accent2"/>
                </a:solidFill>
                <a:prstDash val="dash"/>
                <a:headEnd w="med" len="lg"/>
                <a:tailEnd type="none" w="lg" len="med"/>
              </a:ln>
              <a:effectLst/>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EADC9E2A-A098-4D22-908B-99F9BE9C5BCA}"/>
                  </a:ext>
                </a:extLst>
              </p:cNvPr>
              <p:cNvGrpSpPr/>
              <p:nvPr/>
            </p:nvGrpSpPr>
            <p:grpSpPr>
              <a:xfrm>
                <a:off x="780867" y="1401563"/>
                <a:ext cx="542234" cy="2864891"/>
                <a:chOff x="780867" y="1401563"/>
                <a:chExt cx="542234" cy="2864891"/>
              </a:xfrm>
            </p:grpSpPr>
            <p:pic>
              <p:nvPicPr>
                <p:cNvPr id="56" name="Graphic 55">
                  <a:extLst>
                    <a:ext uri="{FF2B5EF4-FFF2-40B4-BE49-F238E27FC236}">
                      <a16:creationId xmlns:a16="http://schemas.microsoft.com/office/drawing/2014/main" id="{1130F009-D599-4EE0-B09A-317A3CA21C1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0867" y="1401563"/>
                  <a:ext cx="542234" cy="542234"/>
                </a:xfrm>
                <a:prstGeom prst="rect">
                  <a:avLst/>
                </a:prstGeom>
              </p:spPr>
            </p:pic>
            <p:pic>
              <p:nvPicPr>
                <p:cNvPr id="57" name="Graphic 56">
                  <a:extLst>
                    <a:ext uri="{FF2B5EF4-FFF2-40B4-BE49-F238E27FC236}">
                      <a16:creationId xmlns:a16="http://schemas.microsoft.com/office/drawing/2014/main" id="{F3511F84-2CD9-4D31-A5A9-DFEAE891B5D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0867" y="2175782"/>
                  <a:ext cx="542234" cy="542234"/>
                </a:xfrm>
                <a:prstGeom prst="rect">
                  <a:avLst/>
                </a:prstGeom>
              </p:spPr>
            </p:pic>
            <p:pic>
              <p:nvPicPr>
                <p:cNvPr id="58" name="Graphic 57">
                  <a:extLst>
                    <a:ext uri="{FF2B5EF4-FFF2-40B4-BE49-F238E27FC236}">
                      <a16:creationId xmlns:a16="http://schemas.microsoft.com/office/drawing/2014/main" id="{F14D47FC-EDE5-45A9-9B3C-C95A9F28EDD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0867" y="2950001"/>
                  <a:ext cx="542234" cy="542234"/>
                </a:xfrm>
                <a:prstGeom prst="rect">
                  <a:avLst/>
                </a:prstGeom>
              </p:spPr>
            </p:pic>
            <p:pic>
              <p:nvPicPr>
                <p:cNvPr id="59" name="Graphic 58">
                  <a:extLst>
                    <a:ext uri="{FF2B5EF4-FFF2-40B4-BE49-F238E27FC236}">
                      <a16:creationId xmlns:a16="http://schemas.microsoft.com/office/drawing/2014/main" id="{24EF0C54-8945-43F4-8D6B-553A070E22C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0867" y="3724220"/>
                  <a:ext cx="542234" cy="542234"/>
                </a:xfrm>
                <a:prstGeom prst="rect">
                  <a:avLst/>
                </a:prstGeom>
              </p:spPr>
            </p:pic>
          </p:grpSp>
        </p:grpSp>
        <p:grpSp>
          <p:nvGrpSpPr>
            <p:cNvPr id="67" name="Group 66">
              <a:extLst>
                <a:ext uri="{FF2B5EF4-FFF2-40B4-BE49-F238E27FC236}">
                  <a16:creationId xmlns:a16="http://schemas.microsoft.com/office/drawing/2014/main" id="{6B248D67-03EF-48EA-BA21-4A2AAB5C6047}"/>
                </a:ext>
              </a:extLst>
            </p:cNvPr>
            <p:cNvGrpSpPr/>
            <p:nvPr/>
          </p:nvGrpSpPr>
          <p:grpSpPr>
            <a:xfrm>
              <a:off x="1957491" y="4177485"/>
              <a:ext cx="741007" cy="1521531"/>
              <a:chOff x="1957491" y="4177485"/>
              <a:chExt cx="741007" cy="1521531"/>
            </a:xfrm>
          </p:grpSpPr>
          <p:cxnSp>
            <p:nvCxnSpPr>
              <p:cNvPr id="34" name="Straight Arrow Connector 33">
                <a:extLst>
                  <a:ext uri="{FF2B5EF4-FFF2-40B4-BE49-F238E27FC236}">
                    <a16:creationId xmlns:a16="http://schemas.microsoft.com/office/drawing/2014/main" id="{6001A76E-1DFA-4BCA-B150-E21B4B534B79}"/>
                  </a:ext>
                </a:extLst>
              </p:cNvPr>
              <p:cNvCxnSpPr>
                <a:cxnSpLocks/>
                <a:endCxn id="38" idx="1"/>
              </p:cNvCxnSpPr>
              <p:nvPr/>
            </p:nvCxnSpPr>
            <p:spPr>
              <a:xfrm flipV="1">
                <a:off x="2259118" y="4540952"/>
                <a:ext cx="439379" cy="920220"/>
              </a:xfrm>
              <a:prstGeom prst="straightConnector1">
                <a:avLst/>
              </a:prstGeom>
              <a:ln w="19050" cap="rnd" cmpd="sng">
                <a:solidFill>
                  <a:schemeClr val="accent2"/>
                </a:solidFill>
                <a:prstDash val="dash"/>
                <a:headEnd w="med" len="lg"/>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569D2FD-23A2-4CC5-9721-899082D4F7CA}"/>
                  </a:ext>
                </a:extLst>
              </p:cNvPr>
              <p:cNvCxnSpPr>
                <a:cxnSpLocks/>
                <a:endCxn id="38" idx="1"/>
              </p:cNvCxnSpPr>
              <p:nvPr/>
            </p:nvCxnSpPr>
            <p:spPr>
              <a:xfrm flipV="1">
                <a:off x="2259118" y="4540952"/>
                <a:ext cx="439379" cy="557865"/>
              </a:xfrm>
              <a:prstGeom prst="straightConnector1">
                <a:avLst/>
              </a:prstGeom>
              <a:ln w="19050" cap="rnd" cmpd="sng">
                <a:solidFill>
                  <a:schemeClr val="accent2"/>
                </a:solidFill>
                <a:prstDash val="dash"/>
                <a:headEnd w="med" len="lg"/>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F77134F6-3451-45D9-9A6A-C8FA09F2A09F}"/>
                  </a:ext>
                </a:extLst>
              </p:cNvPr>
              <p:cNvCxnSpPr>
                <a:cxnSpLocks/>
                <a:endCxn id="38" idx="1"/>
              </p:cNvCxnSpPr>
              <p:nvPr/>
            </p:nvCxnSpPr>
            <p:spPr>
              <a:xfrm flipV="1">
                <a:off x="2259118" y="4540952"/>
                <a:ext cx="439379" cy="195510"/>
              </a:xfrm>
              <a:prstGeom prst="straightConnector1">
                <a:avLst/>
              </a:prstGeom>
              <a:ln w="19050" cap="rnd" cmpd="sng">
                <a:solidFill>
                  <a:schemeClr val="accent2"/>
                </a:solidFill>
                <a:prstDash val="dash"/>
                <a:headEnd w="med" len="lg"/>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21A1DDD4-339A-4895-92AB-D31A339BBA8E}"/>
                  </a:ext>
                </a:extLst>
              </p:cNvPr>
              <p:cNvCxnSpPr>
                <a:cxnSpLocks/>
                <a:endCxn id="38" idx="1"/>
              </p:cNvCxnSpPr>
              <p:nvPr/>
            </p:nvCxnSpPr>
            <p:spPr>
              <a:xfrm>
                <a:off x="2259119" y="4374107"/>
                <a:ext cx="439379" cy="166845"/>
              </a:xfrm>
              <a:prstGeom prst="straightConnector1">
                <a:avLst/>
              </a:prstGeom>
              <a:ln w="19050" cap="rnd" cmpd="sng">
                <a:solidFill>
                  <a:schemeClr val="accent2"/>
                </a:solidFill>
                <a:prstDash val="dash"/>
                <a:headEnd w="med" len="lg"/>
                <a:tailEnd type="none" w="lg" len="med"/>
              </a:ln>
              <a:effectLst/>
            </p:spPr>
            <p:style>
              <a:lnRef idx="1">
                <a:schemeClr val="accent1"/>
              </a:lnRef>
              <a:fillRef idx="0">
                <a:schemeClr val="accent1"/>
              </a:fillRef>
              <a:effectRef idx="0">
                <a:schemeClr val="accent1"/>
              </a:effectRef>
              <a:fontRef idx="minor">
                <a:schemeClr val="tx1"/>
              </a:fontRef>
            </p:style>
          </p:cxnSp>
          <p:grpSp>
            <p:nvGrpSpPr>
              <p:cNvPr id="61" name="Group 60">
                <a:extLst>
                  <a:ext uri="{FF2B5EF4-FFF2-40B4-BE49-F238E27FC236}">
                    <a16:creationId xmlns:a16="http://schemas.microsoft.com/office/drawing/2014/main" id="{C0554D94-3159-4D66-9BD2-DCD75AC85941}"/>
                  </a:ext>
                </a:extLst>
              </p:cNvPr>
              <p:cNvGrpSpPr/>
              <p:nvPr/>
            </p:nvGrpSpPr>
            <p:grpSpPr>
              <a:xfrm>
                <a:off x="1957491" y="4177485"/>
                <a:ext cx="287978" cy="1521531"/>
                <a:chOff x="780867" y="1401563"/>
                <a:chExt cx="542234" cy="2864891"/>
              </a:xfrm>
            </p:grpSpPr>
            <p:pic>
              <p:nvPicPr>
                <p:cNvPr id="62" name="Graphic 61">
                  <a:extLst>
                    <a:ext uri="{FF2B5EF4-FFF2-40B4-BE49-F238E27FC236}">
                      <a16:creationId xmlns:a16="http://schemas.microsoft.com/office/drawing/2014/main" id="{650EBAC9-C5FF-4195-B0DF-46C87CEB9BE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0867" y="1401563"/>
                  <a:ext cx="542234" cy="542234"/>
                </a:xfrm>
                <a:prstGeom prst="rect">
                  <a:avLst/>
                </a:prstGeom>
              </p:spPr>
            </p:pic>
            <p:pic>
              <p:nvPicPr>
                <p:cNvPr id="63" name="Graphic 62">
                  <a:extLst>
                    <a:ext uri="{FF2B5EF4-FFF2-40B4-BE49-F238E27FC236}">
                      <a16:creationId xmlns:a16="http://schemas.microsoft.com/office/drawing/2014/main" id="{8DBA6572-0304-454D-A170-299701EC769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0867" y="2175782"/>
                  <a:ext cx="542234" cy="542234"/>
                </a:xfrm>
                <a:prstGeom prst="rect">
                  <a:avLst/>
                </a:prstGeom>
              </p:spPr>
            </p:pic>
            <p:pic>
              <p:nvPicPr>
                <p:cNvPr id="64" name="Graphic 63">
                  <a:extLst>
                    <a:ext uri="{FF2B5EF4-FFF2-40B4-BE49-F238E27FC236}">
                      <a16:creationId xmlns:a16="http://schemas.microsoft.com/office/drawing/2014/main" id="{33EF8BE2-B260-4F97-8A94-1D776A66BC0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0867" y="2950001"/>
                  <a:ext cx="542234" cy="542234"/>
                </a:xfrm>
                <a:prstGeom prst="rect">
                  <a:avLst/>
                </a:prstGeom>
              </p:spPr>
            </p:pic>
            <p:pic>
              <p:nvPicPr>
                <p:cNvPr id="65" name="Graphic 64">
                  <a:extLst>
                    <a:ext uri="{FF2B5EF4-FFF2-40B4-BE49-F238E27FC236}">
                      <a16:creationId xmlns:a16="http://schemas.microsoft.com/office/drawing/2014/main" id="{DCB0270B-4B6E-4886-8F80-D5629AB2319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0867" y="3724220"/>
                  <a:ext cx="542234" cy="542234"/>
                </a:xfrm>
                <a:prstGeom prst="rect">
                  <a:avLst/>
                </a:prstGeom>
              </p:spPr>
            </p:pic>
          </p:grpSp>
        </p:grpSp>
      </p:grpSp>
    </p:spTree>
    <p:extLst>
      <p:ext uri="{BB962C8B-B14F-4D97-AF65-F5344CB8AC3E}">
        <p14:creationId xmlns:p14="http://schemas.microsoft.com/office/powerpoint/2010/main" val="3796554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9E2F6A2-2D1F-474D-A1C1-426AB46C2C3E}"/>
              </a:ext>
            </a:extLst>
          </p:cNvPr>
          <p:cNvSpPr>
            <a:spLocks noGrp="1"/>
          </p:cNvSpPr>
          <p:nvPr>
            <p:ph type="ctrTitle"/>
          </p:nvPr>
        </p:nvSpPr>
        <p:spPr>
          <a:xfrm>
            <a:off x="540589" y="761482"/>
            <a:ext cx="3376918" cy="1078144"/>
          </a:xfrm>
        </p:spPr>
        <p:txBody>
          <a:bodyPr/>
          <a:lstStyle/>
          <a:p>
            <a:r>
              <a:rPr lang="en-US" sz="3200" dirty="0"/>
              <a:t>Reduce cycle times &amp; improve compliance</a:t>
            </a:r>
          </a:p>
        </p:txBody>
      </p:sp>
      <p:sp>
        <p:nvSpPr>
          <p:cNvPr id="9" name="Text Placeholder 8">
            <a:extLst>
              <a:ext uri="{FF2B5EF4-FFF2-40B4-BE49-F238E27FC236}">
                <a16:creationId xmlns:a16="http://schemas.microsoft.com/office/drawing/2014/main" id="{D851DE92-417F-4BFD-94EE-036223421168}"/>
              </a:ext>
            </a:extLst>
          </p:cNvPr>
          <p:cNvSpPr>
            <a:spLocks noGrp="1"/>
          </p:cNvSpPr>
          <p:nvPr>
            <p:ph type="body" sz="quarter" idx="26"/>
          </p:nvPr>
        </p:nvSpPr>
        <p:spPr>
          <a:xfrm>
            <a:off x="531693" y="2323930"/>
            <a:ext cx="3218776" cy="3770983"/>
          </a:xfrm>
        </p:spPr>
        <p:txBody>
          <a:bodyPr/>
          <a:lstStyle/>
          <a:p>
            <a:pPr marL="0" indent="0">
              <a:buNone/>
            </a:pPr>
            <a:r>
              <a:rPr lang="en-US" dirty="0">
                <a:solidFill>
                  <a:schemeClr val="accent3"/>
                </a:solidFill>
                <a:latin typeface="Precisely Bold" panose="020B0604020202020204" charset="0"/>
              </a:rPr>
              <a:t>Enterprise-grade workflow capabilities</a:t>
            </a:r>
          </a:p>
          <a:p>
            <a:pPr>
              <a:buClr>
                <a:schemeClr val="accent3"/>
              </a:buClr>
            </a:pPr>
            <a:r>
              <a:rPr lang="en-US" dirty="0"/>
              <a:t>Create parallel or sequential tasks</a:t>
            </a:r>
          </a:p>
          <a:p>
            <a:pPr>
              <a:buClr>
                <a:schemeClr val="accent3"/>
              </a:buClr>
            </a:pPr>
            <a:r>
              <a:rPr lang="en-US" dirty="0"/>
              <a:t>Create workflow loops</a:t>
            </a:r>
          </a:p>
          <a:p>
            <a:pPr>
              <a:buClr>
                <a:schemeClr val="accent3"/>
              </a:buClr>
            </a:pPr>
            <a:r>
              <a:rPr lang="en-US" dirty="0"/>
              <a:t>Setup task, approval, and past due, reminder, and escalation email notifications</a:t>
            </a:r>
          </a:p>
          <a:p>
            <a:pPr>
              <a:buClr>
                <a:schemeClr val="accent3"/>
              </a:buClr>
            </a:pPr>
            <a:r>
              <a:rPr lang="en-US" dirty="0"/>
              <a:t>Utilize bulk task reassignment and out-of-office functions</a:t>
            </a:r>
          </a:p>
          <a:p>
            <a:pPr>
              <a:buClr>
                <a:schemeClr val="accent3"/>
              </a:buClr>
            </a:pPr>
            <a:r>
              <a:rPr lang="en-US" dirty="0"/>
              <a:t>Collect supporting documents</a:t>
            </a:r>
          </a:p>
        </p:txBody>
      </p:sp>
      <p:sp>
        <p:nvSpPr>
          <p:cNvPr id="6" name="Slide Number Placeholder 5">
            <a:extLst>
              <a:ext uri="{FF2B5EF4-FFF2-40B4-BE49-F238E27FC236}">
                <a16:creationId xmlns:a16="http://schemas.microsoft.com/office/drawing/2014/main" id="{A4871DFD-CBED-4D34-91C5-2208CE177D7A}"/>
              </a:ext>
            </a:extLst>
          </p:cNvPr>
          <p:cNvSpPr>
            <a:spLocks noGrp="1"/>
          </p:cNvSpPr>
          <p:nvPr>
            <p:ph type="sldNum" sz="quarter" idx="12"/>
          </p:nvPr>
        </p:nvSpPr>
        <p:spPr/>
        <p:txBody>
          <a:bodyPr/>
          <a:lstStyle/>
          <a:p>
            <a:pPr marL="0" marR="0" lvl="0" indent="0" algn="r" defTabSz="914400" rtl="0" eaLnBrk="1" fontAlgn="auto" latinLnBrk="0" hangingPunct="1">
              <a:lnSpc>
                <a:spcPct val="90000"/>
              </a:lnSpc>
              <a:spcBef>
                <a:spcPts val="1000"/>
              </a:spcBef>
              <a:spcAft>
                <a:spcPts val="0"/>
              </a:spcAft>
              <a:buClr>
                <a:srgbClr val="5D4293"/>
              </a:buClr>
              <a:buSzTx/>
              <a:buFontTx/>
              <a:buNone/>
              <a:tabLst/>
              <a:defRPr/>
            </a:pPr>
            <a:fld id="{14B49774-BFA8-A742-9DC1-5F552DCB25F4}" type="slidenum">
              <a:rPr kumimoji="0" lang="en-GB" sz="1050" b="0" i="0" u="none" strike="noStrike" kern="1200" cap="none" spc="0" normalizeH="0" baseline="0" noProof="0" smtClean="0">
                <a:ln>
                  <a:noFill/>
                </a:ln>
                <a:solidFill>
                  <a:srgbClr val="FFFFFF"/>
                </a:solidFill>
                <a:effectLst/>
                <a:uLnTx/>
                <a:uFillTx/>
                <a:latin typeface="Precisely Light" pitchFamily="2" charset="0"/>
                <a:ea typeface="+mn-ea"/>
                <a:cs typeface="+mn-cs"/>
              </a:rPr>
              <a:pPr marL="0" marR="0" lvl="0" indent="0" algn="r" defTabSz="914400" rtl="0" eaLnBrk="1" fontAlgn="auto" latinLnBrk="0" hangingPunct="1">
                <a:lnSpc>
                  <a:spcPct val="90000"/>
                </a:lnSpc>
                <a:spcBef>
                  <a:spcPts val="1000"/>
                </a:spcBef>
                <a:spcAft>
                  <a:spcPts val="0"/>
                </a:spcAft>
                <a:buClr>
                  <a:srgbClr val="5D4293"/>
                </a:buClr>
                <a:buSzTx/>
                <a:buFontTx/>
                <a:buNone/>
                <a:tabLst/>
                <a:defRPr/>
              </a:pPr>
              <a:t>26</a:t>
            </a:fld>
            <a:endParaRPr kumimoji="0" lang="en-GB" sz="1050" b="0" i="0" u="none" strike="noStrike" kern="1200" cap="none" spc="0" normalizeH="0" baseline="0" noProof="0">
              <a:ln>
                <a:noFill/>
              </a:ln>
              <a:solidFill>
                <a:srgbClr val="FFFFFF"/>
              </a:solidFill>
              <a:effectLst/>
              <a:uLnTx/>
              <a:uFillTx/>
              <a:latin typeface="Precisely Light" pitchFamily="2" charset="0"/>
              <a:ea typeface="+mn-ea"/>
              <a:cs typeface="+mn-cs"/>
            </a:endParaRPr>
          </a:p>
        </p:txBody>
      </p:sp>
      <p:pic>
        <p:nvPicPr>
          <p:cNvPr id="15" name="Picture 14" descr="A screenshot of a computer&#10;&#10;Description automatically generated">
            <a:extLst>
              <a:ext uri="{FF2B5EF4-FFF2-40B4-BE49-F238E27FC236}">
                <a16:creationId xmlns:a16="http://schemas.microsoft.com/office/drawing/2014/main" id="{42A6B499-71E2-4667-945E-DEAE2ED54110}"/>
              </a:ext>
            </a:extLst>
          </p:cNvPr>
          <p:cNvPicPr>
            <a:picLocks noChangeAspect="1"/>
          </p:cNvPicPr>
          <p:nvPr/>
        </p:nvPicPr>
        <p:blipFill rotWithShape="1">
          <a:blip r:embed="rId3">
            <a:extLst>
              <a:ext uri="{28A0092B-C50C-407E-A947-70E740481C1C}">
                <a14:useLocalDpi xmlns:a14="http://schemas.microsoft.com/office/drawing/2010/main" val="0"/>
              </a:ext>
            </a:extLst>
          </a:blip>
          <a:srcRect t="5253" r="27755" b="8834"/>
          <a:stretch/>
        </p:blipFill>
        <p:spPr>
          <a:xfrm>
            <a:off x="4559608" y="1248267"/>
            <a:ext cx="7192710" cy="4140855"/>
          </a:xfrm>
          <a:prstGeom prst="rect">
            <a:avLst/>
          </a:prstGeom>
          <a:effectLst>
            <a:outerShdw blurRad="63500" sx="102000" sy="102000" algn="ctr" rotWithShape="0">
              <a:prstClr val="black">
                <a:alpha val="17000"/>
              </a:prstClr>
            </a:outerShdw>
          </a:effectLst>
        </p:spPr>
      </p:pic>
      <p:pic>
        <p:nvPicPr>
          <p:cNvPr id="16" name="Picture 15">
            <a:extLst>
              <a:ext uri="{FF2B5EF4-FFF2-40B4-BE49-F238E27FC236}">
                <a16:creationId xmlns:a16="http://schemas.microsoft.com/office/drawing/2014/main" id="{852CB79D-E285-4BFC-A004-C22A96CE873F}"/>
              </a:ext>
            </a:extLst>
          </p:cNvPr>
          <p:cNvPicPr>
            <a:picLocks/>
          </p:cNvPicPr>
          <p:nvPr/>
        </p:nvPicPr>
        <p:blipFill>
          <a:blip r:embed="rId4"/>
          <a:stretch>
            <a:fillRect/>
          </a:stretch>
        </p:blipFill>
        <p:spPr>
          <a:xfrm>
            <a:off x="5693152" y="2167084"/>
            <a:ext cx="6059166" cy="3222038"/>
          </a:xfrm>
          <a:prstGeom prst="rect">
            <a:avLst/>
          </a:prstGeom>
        </p:spPr>
      </p:pic>
      <p:sp>
        <p:nvSpPr>
          <p:cNvPr id="17" name="Speech Bubble: Rectangle 16">
            <a:extLst>
              <a:ext uri="{FF2B5EF4-FFF2-40B4-BE49-F238E27FC236}">
                <a16:creationId xmlns:a16="http://schemas.microsoft.com/office/drawing/2014/main" id="{6EB06BAB-15E3-4D9A-8E2C-0205F598D6D6}"/>
              </a:ext>
            </a:extLst>
          </p:cNvPr>
          <p:cNvSpPr/>
          <p:nvPr/>
        </p:nvSpPr>
        <p:spPr>
          <a:xfrm>
            <a:off x="5777908" y="4155384"/>
            <a:ext cx="1701919" cy="373899"/>
          </a:xfrm>
          <a:prstGeom prst="wedgeRectCallout">
            <a:avLst>
              <a:gd name="adj1" fmla="val -20774"/>
              <a:gd name="adj2" fmla="val -148148"/>
            </a:avLst>
          </a:prstGeom>
          <a:solidFill>
            <a:schemeClr val="accent2"/>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Precisely Bold" panose="020B0604020202020204" charset="0"/>
                <a:ea typeface="+mn-ea"/>
                <a:cs typeface="Calibri" panose="020F0502020204030204" pitchFamily="34" charset="0"/>
              </a:rPr>
              <a:t>Parallel tasks</a:t>
            </a:r>
          </a:p>
        </p:txBody>
      </p:sp>
      <p:sp>
        <p:nvSpPr>
          <p:cNvPr id="18" name="Speech Bubble: Rectangle 17">
            <a:extLst>
              <a:ext uri="{FF2B5EF4-FFF2-40B4-BE49-F238E27FC236}">
                <a16:creationId xmlns:a16="http://schemas.microsoft.com/office/drawing/2014/main" id="{237DA529-B010-4D40-8838-2DD094FD8AFF}"/>
              </a:ext>
            </a:extLst>
          </p:cNvPr>
          <p:cNvSpPr/>
          <p:nvPr/>
        </p:nvSpPr>
        <p:spPr>
          <a:xfrm>
            <a:off x="6847695" y="2580238"/>
            <a:ext cx="1985091" cy="373899"/>
          </a:xfrm>
          <a:prstGeom prst="wedgeRectCallout">
            <a:avLst>
              <a:gd name="adj1" fmla="val 21564"/>
              <a:gd name="adj2" fmla="val 135745"/>
            </a:avLst>
          </a:prstGeom>
          <a:solidFill>
            <a:schemeClr val="accent2"/>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Precisely Bold" panose="020B0604020202020204" charset="0"/>
                <a:ea typeface="+mn-ea"/>
                <a:cs typeface="Calibri" panose="020F0502020204030204" pitchFamily="34" charset="0"/>
              </a:rPr>
              <a:t>Workflow Loops</a:t>
            </a:r>
          </a:p>
        </p:txBody>
      </p:sp>
      <p:sp>
        <p:nvSpPr>
          <p:cNvPr id="19" name="Speech Bubble: Rectangle 18">
            <a:extLst>
              <a:ext uri="{FF2B5EF4-FFF2-40B4-BE49-F238E27FC236}">
                <a16:creationId xmlns:a16="http://schemas.microsoft.com/office/drawing/2014/main" id="{9BB424AB-B5BA-419B-A06E-51639A8FFB8E}"/>
              </a:ext>
            </a:extLst>
          </p:cNvPr>
          <p:cNvSpPr/>
          <p:nvPr/>
        </p:nvSpPr>
        <p:spPr>
          <a:xfrm>
            <a:off x="9166009" y="3069753"/>
            <a:ext cx="2459958" cy="359247"/>
          </a:xfrm>
          <a:prstGeom prst="wedgeRectCallout">
            <a:avLst>
              <a:gd name="adj1" fmla="val -21926"/>
              <a:gd name="adj2" fmla="val -153451"/>
            </a:avLst>
          </a:prstGeom>
          <a:solidFill>
            <a:schemeClr val="accent2"/>
          </a:solidFill>
          <a:ln w="127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Precisely Bold" panose="020B0604020202020204" charset="0"/>
                <a:ea typeface="+mn-ea"/>
                <a:cs typeface="Calibri" panose="020F0502020204030204" pitchFamily="34" charset="0"/>
              </a:rPr>
              <a:t>Email Notifications</a:t>
            </a:r>
          </a:p>
        </p:txBody>
      </p:sp>
    </p:spTree>
    <p:extLst>
      <p:ext uri="{BB962C8B-B14F-4D97-AF65-F5344CB8AC3E}">
        <p14:creationId xmlns:p14="http://schemas.microsoft.com/office/powerpoint/2010/main" val="869217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0EA5D9-9093-48D2-ADA0-A1A509D8519B}"/>
              </a:ext>
            </a:extLst>
          </p:cNvPr>
          <p:cNvSpPr>
            <a:spLocks noGrp="1"/>
          </p:cNvSpPr>
          <p:nvPr>
            <p:ph type="ctrTitle"/>
          </p:nvPr>
        </p:nvSpPr>
        <p:spPr>
          <a:xfrm>
            <a:off x="540588" y="838877"/>
            <a:ext cx="3359900" cy="1078144"/>
          </a:xfrm>
        </p:spPr>
        <p:txBody>
          <a:bodyPr/>
          <a:lstStyle/>
          <a:p>
            <a:r>
              <a:rPr lang="en-US" sz="3200" dirty="0"/>
              <a:t>Accelerate Finance processes</a:t>
            </a:r>
          </a:p>
        </p:txBody>
      </p:sp>
      <p:sp>
        <p:nvSpPr>
          <p:cNvPr id="7" name="Text Placeholder 6">
            <a:extLst>
              <a:ext uri="{FF2B5EF4-FFF2-40B4-BE49-F238E27FC236}">
                <a16:creationId xmlns:a16="http://schemas.microsoft.com/office/drawing/2014/main" id="{13B3C72E-F31C-4140-9013-C43BB73C7CD4}"/>
              </a:ext>
            </a:extLst>
          </p:cNvPr>
          <p:cNvSpPr>
            <a:spLocks noGrp="1"/>
          </p:cNvSpPr>
          <p:nvPr>
            <p:ph type="body" sz="quarter" idx="26"/>
          </p:nvPr>
        </p:nvSpPr>
        <p:spPr>
          <a:xfrm>
            <a:off x="531692" y="2359461"/>
            <a:ext cx="3169107" cy="1941765"/>
          </a:xfrm>
        </p:spPr>
        <p:txBody>
          <a:bodyPr/>
          <a:lstStyle/>
          <a:p>
            <a:r>
              <a:rPr lang="en-US" dirty="0"/>
              <a:t>Minimize journal entry errors and reduce your closing time</a:t>
            </a:r>
          </a:p>
          <a:p>
            <a:r>
              <a:rPr lang="en-US" dirty="0"/>
              <a:t>Validate data in real time before posting to SAP</a:t>
            </a:r>
          </a:p>
          <a:p>
            <a:r>
              <a:rPr lang="en-US" dirty="0"/>
              <a:t>Use ‘document splitting’ feature to upload journal entries with more than 999 lines</a:t>
            </a:r>
          </a:p>
          <a:p>
            <a:r>
              <a:rPr lang="en-US" dirty="0"/>
              <a:t>Safely download real-time SAP financial data for ad hoc analysis and custom reports</a:t>
            </a:r>
          </a:p>
        </p:txBody>
      </p:sp>
      <p:sp>
        <p:nvSpPr>
          <p:cNvPr id="5" name="Slide Number Placeholder 4">
            <a:extLst>
              <a:ext uri="{FF2B5EF4-FFF2-40B4-BE49-F238E27FC236}">
                <a16:creationId xmlns:a16="http://schemas.microsoft.com/office/drawing/2014/main" id="{9B710C70-4E46-404D-A99C-17078B431100}"/>
              </a:ext>
            </a:extLst>
          </p:cNvPr>
          <p:cNvSpPr>
            <a:spLocks noGrp="1"/>
          </p:cNvSpPr>
          <p:nvPr>
            <p:ph type="sldNum" sz="quarter" idx="12"/>
          </p:nvPr>
        </p:nvSpPr>
        <p:spPr/>
        <p:txBody>
          <a:bodyPr/>
          <a:lstStyle/>
          <a:p>
            <a:pPr>
              <a:lnSpc>
                <a:spcPct val="90000"/>
              </a:lnSpc>
              <a:spcBef>
                <a:spcPts val="1000"/>
              </a:spcBef>
              <a:buClr>
                <a:srgbClr val="5D4293"/>
              </a:buClr>
            </a:pPr>
            <a:fld id="{14B49774-BFA8-A742-9DC1-5F552DCB25F4}" type="slidenum">
              <a:rPr lang="en-GB" smtClean="0"/>
              <a:pPr>
                <a:lnSpc>
                  <a:spcPct val="90000"/>
                </a:lnSpc>
                <a:spcBef>
                  <a:spcPts val="1000"/>
                </a:spcBef>
                <a:buClr>
                  <a:srgbClr val="5D4293"/>
                </a:buClr>
              </a:pPr>
              <a:t>27</a:t>
            </a:fld>
            <a:endParaRPr lang="en-GB" dirty="0"/>
          </a:p>
        </p:txBody>
      </p:sp>
      <p:pic>
        <p:nvPicPr>
          <p:cNvPr id="10" name="Picture Placeholder 9">
            <a:extLst>
              <a:ext uri="{FF2B5EF4-FFF2-40B4-BE49-F238E27FC236}">
                <a16:creationId xmlns:a16="http://schemas.microsoft.com/office/drawing/2014/main" id="{357EED6C-7800-4F86-B558-D667058F1550}"/>
              </a:ext>
            </a:extLst>
          </p:cNvPr>
          <p:cNvPicPr>
            <a:picLocks noGrp="1" noChangeAspect="1"/>
          </p:cNvPicPr>
          <p:nvPr>
            <p:ph type="pic" sz="quarter" idx="27"/>
          </p:nvPr>
        </p:nvPicPr>
        <p:blipFill>
          <a:blip r:embed="rId3"/>
          <a:srcRect t="5081" b="5081"/>
          <a:stretch/>
        </p:blipFill>
        <p:spPr>
          <a:xfrm>
            <a:off x="4619625" y="1377949"/>
            <a:ext cx="7031038" cy="3758407"/>
          </a:xfrm>
        </p:spPr>
      </p:pic>
      <p:sp>
        <p:nvSpPr>
          <p:cNvPr id="11" name="Rectangle 10">
            <a:extLst>
              <a:ext uri="{FF2B5EF4-FFF2-40B4-BE49-F238E27FC236}">
                <a16:creationId xmlns:a16="http://schemas.microsoft.com/office/drawing/2014/main" id="{81E0FB0D-746F-4EDE-9EE4-3FC28BB1CDD8}"/>
              </a:ext>
            </a:extLst>
          </p:cNvPr>
          <p:cNvSpPr/>
          <p:nvPr/>
        </p:nvSpPr>
        <p:spPr>
          <a:xfrm>
            <a:off x="4759429" y="2452261"/>
            <a:ext cx="934404" cy="189338"/>
          </a:xfrm>
          <a:prstGeom prst="rect">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07070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Title 12">
            <a:extLst>
              <a:ext uri="{FF2B5EF4-FFF2-40B4-BE49-F238E27FC236}">
                <a16:creationId xmlns:a16="http://schemas.microsoft.com/office/drawing/2014/main" id="{4B07A7D9-A88F-4FB6-ADD1-A3A985A8F7F2}"/>
              </a:ext>
            </a:extLst>
          </p:cNvPr>
          <p:cNvSpPr>
            <a:spLocks noGrp="1"/>
          </p:cNvSpPr>
          <p:nvPr>
            <p:ph type="ctrTitle"/>
          </p:nvPr>
        </p:nvSpPr>
        <p:spPr>
          <a:xfrm>
            <a:off x="2247894" y="660094"/>
            <a:ext cx="7696212" cy="637426"/>
          </a:xfrm>
        </p:spPr>
        <p:txBody>
          <a:bodyPr/>
          <a:lstStyle/>
          <a:p>
            <a:pPr algn="ctr">
              <a:lnSpc>
                <a:spcPts val="4400"/>
              </a:lnSpc>
              <a:spcAft>
                <a:spcPts val="600"/>
              </a:spcAft>
            </a:pPr>
            <a:r>
              <a:rPr lang="en-US" sz="4000" dirty="0"/>
              <a:t>Precisely Automate enterprise J/E solution delivers:</a:t>
            </a:r>
          </a:p>
        </p:txBody>
      </p:sp>
      <p:sp>
        <p:nvSpPr>
          <p:cNvPr id="3" name="Slide Number Placeholder 2">
            <a:extLst>
              <a:ext uri="{FF2B5EF4-FFF2-40B4-BE49-F238E27FC236}">
                <a16:creationId xmlns:a16="http://schemas.microsoft.com/office/drawing/2014/main" id="{B50E888F-E0D5-4A67-A4D7-6478D3E73793}"/>
              </a:ext>
            </a:extLst>
          </p:cNvPr>
          <p:cNvSpPr>
            <a:spLocks noGrp="1"/>
          </p:cNvSpPr>
          <p:nvPr>
            <p:ph type="sldNum" sz="quarter" idx="12"/>
          </p:nvPr>
        </p:nvSpPr>
        <p:spPr/>
        <p:txBody>
          <a:bodyPr/>
          <a:lstStyle/>
          <a:p>
            <a:pPr marL="0" marR="0" lvl="0" indent="0" algn="r" defTabSz="914400" rtl="0" eaLnBrk="1" fontAlgn="auto" latinLnBrk="0" hangingPunct="1">
              <a:lnSpc>
                <a:spcPct val="90000"/>
              </a:lnSpc>
              <a:spcBef>
                <a:spcPts val="1000"/>
              </a:spcBef>
              <a:spcAft>
                <a:spcPts val="0"/>
              </a:spcAft>
              <a:buClr>
                <a:srgbClr val="5D4293"/>
              </a:buClr>
              <a:buSzTx/>
              <a:buFontTx/>
              <a:buNone/>
              <a:tabLst/>
              <a:defRPr/>
            </a:pPr>
            <a:fld id="{14B49774-BFA8-A742-9DC1-5F552DCB25F4}" type="slidenum">
              <a:rPr kumimoji="0" lang="en-GB" sz="1050" b="0" i="0" u="none" strike="noStrike" kern="1200" cap="none" spc="0" normalizeH="0" baseline="0" noProof="0" smtClean="0">
                <a:ln>
                  <a:noFill/>
                </a:ln>
                <a:solidFill>
                  <a:srgbClr val="FFFFFF"/>
                </a:solidFill>
                <a:effectLst/>
                <a:uLnTx/>
                <a:uFillTx/>
                <a:latin typeface="Precisely Light" pitchFamily="2" charset="0"/>
                <a:ea typeface="+mn-ea"/>
                <a:cs typeface="+mn-cs"/>
              </a:rPr>
              <a:pPr marL="0" marR="0" lvl="0" indent="0" algn="r" defTabSz="914400" rtl="0" eaLnBrk="1" fontAlgn="auto" latinLnBrk="0" hangingPunct="1">
                <a:lnSpc>
                  <a:spcPct val="90000"/>
                </a:lnSpc>
                <a:spcBef>
                  <a:spcPts val="1000"/>
                </a:spcBef>
                <a:spcAft>
                  <a:spcPts val="0"/>
                </a:spcAft>
                <a:buClr>
                  <a:srgbClr val="5D4293"/>
                </a:buClr>
                <a:buSzTx/>
                <a:buFontTx/>
                <a:buNone/>
                <a:tabLst/>
                <a:defRPr/>
              </a:pPr>
              <a:t>28</a:t>
            </a:fld>
            <a:endParaRPr kumimoji="0" lang="en-GB" sz="1050" b="0" i="0" u="none" strike="noStrike" kern="1200" cap="none" spc="0" normalizeH="0" baseline="0" noProof="0" dirty="0">
              <a:ln>
                <a:noFill/>
              </a:ln>
              <a:solidFill>
                <a:srgbClr val="FFFFFF"/>
              </a:solidFill>
              <a:effectLst/>
              <a:uLnTx/>
              <a:uFillTx/>
              <a:latin typeface="Precisely Light" pitchFamily="2" charset="0"/>
              <a:ea typeface="+mn-ea"/>
              <a:cs typeface="+mn-cs"/>
            </a:endParaRPr>
          </a:p>
        </p:txBody>
      </p:sp>
      <p:sp>
        <p:nvSpPr>
          <p:cNvPr id="56" name="Oval 55">
            <a:extLst>
              <a:ext uri="{FF2B5EF4-FFF2-40B4-BE49-F238E27FC236}">
                <a16:creationId xmlns:a16="http://schemas.microsoft.com/office/drawing/2014/main" id="{3534DAA5-F309-4BDD-B479-81D2DF7A6F42}"/>
              </a:ext>
            </a:extLst>
          </p:cNvPr>
          <p:cNvSpPr/>
          <p:nvPr/>
        </p:nvSpPr>
        <p:spPr>
          <a:xfrm>
            <a:off x="1009083" y="2573456"/>
            <a:ext cx="1178241" cy="117824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FFFFFF"/>
              </a:solidFill>
              <a:effectLst/>
              <a:uLnTx/>
              <a:uFillTx/>
              <a:latin typeface="Precisely" pitchFamily="2" charset="0"/>
              <a:ea typeface="+mn-ea"/>
              <a:cs typeface="+mn-cs"/>
            </a:endParaRPr>
          </a:p>
        </p:txBody>
      </p:sp>
      <p:sp>
        <p:nvSpPr>
          <p:cNvPr id="57" name="Rectangle 56">
            <a:extLst>
              <a:ext uri="{FF2B5EF4-FFF2-40B4-BE49-F238E27FC236}">
                <a16:creationId xmlns:a16="http://schemas.microsoft.com/office/drawing/2014/main" id="{0090E258-2A7F-4D29-9314-A5A646D030E6}"/>
              </a:ext>
            </a:extLst>
          </p:cNvPr>
          <p:cNvSpPr/>
          <p:nvPr/>
        </p:nvSpPr>
        <p:spPr>
          <a:xfrm>
            <a:off x="698253" y="4096820"/>
            <a:ext cx="1799900" cy="6955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Precisely Light" pitchFamily="2" charset="0"/>
                <a:ea typeface="+mn-ea"/>
                <a:cs typeface="+mn-cs"/>
              </a:rPr>
              <a:t>Excel</a:t>
            </a:r>
          </a:p>
        </p:txBody>
      </p:sp>
      <p:cxnSp>
        <p:nvCxnSpPr>
          <p:cNvPr id="58" name="Straight Connector 57">
            <a:extLst>
              <a:ext uri="{FF2B5EF4-FFF2-40B4-BE49-F238E27FC236}">
                <a16:creationId xmlns:a16="http://schemas.microsoft.com/office/drawing/2014/main" id="{DB7AC8FA-3B25-406B-B2FE-3F767D3EC79C}"/>
              </a:ext>
            </a:extLst>
          </p:cNvPr>
          <p:cNvCxnSpPr>
            <a:cxnSpLocks/>
          </p:cNvCxnSpPr>
          <p:nvPr/>
        </p:nvCxnSpPr>
        <p:spPr>
          <a:xfrm>
            <a:off x="1101747" y="3993528"/>
            <a:ext cx="99291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CD8F29A6-C07C-4C36-8D8E-28B20F2EF879}"/>
              </a:ext>
            </a:extLst>
          </p:cNvPr>
          <p:cNvSpPr/>
          <p:nvPr/>
        </p:nvSpPr>
        <p:spPr>
          <a:xfrm>
            <a:off x="3257982" y="2573456"/>
            <a:ext cx="1178241" cy="117824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FFFFFF"/>
              </a:solidFill>
              <a:effectLst/>
              <a:uLnTx/>
              <a:uFillTx/>
              <a:latin typeface="Precisely" pitchFamily="2" charset="0"/>
              <a:ea typeface="+mn-ea"/>
              <a:cs typeface="+mn-cs"/>
            </a:endParaRPr>
          </a:p>
        </p:txBody>
      </p:sp>
      <p:sp>
        <p:nvSpPr>
          <p:cNvPr id="61" name="Rectangle 60">
            <a:extLst>
              <a:ext uri="{FF2B5EF4-FFF2-40B4-BE49-F238E27FC236}">
                <a16:creationId xmlns:a16="http://schemas.microsoft.com/office/drawing/2014/main" id="{511BD425-D6A8-46D6-ABCC-7DAE18F9D355}"/>
              </a:ext>
            </a:extLst>
          </p:cNvPr>
          <p:cNvSpPr/>
          <p:nvPr/>
        </p:nvSpPr>
        <p:spPr>
          <a:xfrm>
            <a:off x="2998246" y="4096820"/>
            <a:ext cx="1697712" cy="6955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Precisely Light" pitchFamily="2" charset="0"/>
                <a:ea typeface="+mn-ea"/>
                <a:cs typeface="+mn-cs"/>
              </a:rPr>
              <a:t>Workflow/ Approval Tracking</a:t>
            </a:r>
          </a:p>
        </p:txBody>
      </p:sp>
      <p:cxnSp>
        <p:nvCxnSpPr>
          <p:cNvPr id="62" name="Straight Connector 61">
            <a:extLst>
              <a:ext uri="{FF2B5EF4-FFF2-40B4-BE49-F238E27FC236}">
                <a16:creationId xmlns:a16="http://schemas.microsoft.com/office/drawing/2014/main" id="{9E89C570-D282-412E-8E30-4C845F7DF3C7}"/>
              </a:ext>
            </a:extLst>
          </p:cNvPr>
          <p:cNvCxnSpPr>
            <a:cxnSpLocks/>
          </p:cNvCxnSpPr>
          <p:nvPr/>
        </p:nvCxnSpPr>
        <p:spPr>
          <a:xfrm>
            <a:off x="3350646" y="3993528"/>
            <a:ext cx="99291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4A040BB5-5CC6-4B69-8C2E-27FA5973C7D7}"/>
              </a:ext>
            </a:extLst>
          </p:cNvPr>
          <p:cNvSpPr/>
          <p:nvPr/>
        </p:nvSpPr>
        <p:spPr>
          <a:xfrm>
            <a:off x="5506881" y="2573456"/>
            <a:ext cx="1178241" cy="117824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FFFFFF"/>
              </a:solidFill>
              <a:effectLst/>
              <a:uLnTx/>
              <a:uFillTx/>
              <a:latin typeface="Precisely" pitchFamily="2" charset="0"/>
              <a:ea typeface="+mn-ea"/>
              <a:cs typeface="+mn-cs"/>
            </a:endParaRPr>
          </a:p>
        </p:txBody>
      </p:sp>
      <p:sp>
        <p:nvSpPr>
          <p:cNvPr id="65" name="Rectangle 64">
            <a:extLst>
              <a:ext uri="{FF2B5EF4-FFF2-40B4-BE49-F238E27FC236}">
                <a16:creationId xmlns:a16="http://schemas.microsoft.com/office/drawing/2014/main" id="{4B291EA3-6DC0-4045-83B5-1E203AEC9922}"/>
              </a:ext>
            </a:extLst>
          </p:cNvPr>
          <p:cNvSpPr/>
          <p:nvPr/>
        </p:nvSpPr>
        <p:spPr>
          <a:xfrm>
            <a:off x="5196051" y="4096820"/>
            <a:ext cx="1799900" cy="6955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Precisely Light" pitchFamily="2" charset="0"/>
                <a:ea typeface="+mn-ea"/>
                <a:cs typeface="+mn-cs"/>
              </a:rPr>
              <a:t>Scalability</a:t>
            </a:r>
          </a:p>
        </p:txBody>
      </p:sp>
      <p:cxnSp>
        <p:nvCxnSpPr>
          <p:cNvPr id="66" name="Straight Connector 65">
            <a:extLst>
              <a:ext uri="{FF2B5EF4-FFF2-40B4-BE49-F238E27FC236}">
                <a16:creationId xmlns:a16="http://schemas.microsoft.com/office/drawing/2014/main" id="{1D7D06EF-1833-4BDC-948C-FEA149EC0D85}"/>
              </a:ext>
            </a:extLst>
          </p:cNvPr>
          <p:cNvCxnSpPr>
            <a:cxnSpLocks/>
          </p:cNvCxnSpPr>
          <p:nvPr/>
        </p:nvCxnSpPr>
        <p:spPr>
          <a:xfrm>
            <a:off x="5599545" y="3993528"/>
            <a:ext cx="99291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68" name="Oval 67">
            <a:extLst>
              <a:ext uri="{FF2B5EF4-FFF2-40B4-BE49-F238E27FC236}">
                <a16:creationId xmlns:a16="http://schemas.microsoft.com/office/drawing/2014/main" id="{CB50E654-1C81-462D-8354-08EB8127091D}"/>
              </a:ext>
            </a:extLst>
          </p:cNvPr>
          <p:cNvSpPr/>
          <p:nvPr/>
        </p:nvSpPr>
        <p:spPr>
          <a:xfrm>
            <a:off x="7755780" y="2573456"/>
            <a:ext cx="1178241" cy="117824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FFFFFF"/>
              </a:solidFill>
              <a:effectLst/>
              <a:uLnTx/>
              <a:uFillTx/>
              <a:latin typeface="Precisely" pitchFamily="2" charset="0"/>
              <a:ea typeface="+mn-ea"/>
              <a:cs typeface="+mn-cs"/>
            </a:endParaRPr>
          </a:p>
        </p:txBody>
      </p:sp>
      <p:sp>
        <p:nvSpPr>
          <p:cNvPr id="69" name="Rectangle 68">
            <a:extLst>
              <a:ext uri="{FF2B5EF4-FFF2-40B4-BE49-F238E27FC236}">
                <a16:creationId xmlns:a16="http://schemas.microsoft.com/office/drawing/2014/main" id="{EF3C3DFD-59B2-4460-8999-DE445FD6B0E4}"/>
              </a:ext>
            </a:extLst>
          </p:cNvPr>
          <p:cNvSpPr/>
          <p:nvPr/>
        </p:nvSpPr>
        <p:spPr>
          <a:xfrm>
            <a:off x="7470498" y="4096820"/>
            <a:ext cx="1748804" cy="6955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Precisely Light" pitchFamily="2" charset="0"/>
                <a:ea typeface="+mn-ea"/>
                <a:cs typeface="+mn-cs"/>
              </a:rPr>
              <a:t>Auto-posting</a:t>
            </a:r>
          </a:p>
        </p:txBody>
      </p:sp>
      <p:cxnSp>
        <p:nvCxnSpPr>
          <p:cNvPr id="70" name="Straight Connector 69">
            <a:extLst>
              <a:ext uri="{FF2B5EF4-FFF2-40B4-BE49-F238E27FC236}">
                <a16:creationId xmlns:a16="http://schemas.microsoft.com/office/drawing/2014/main" id="{C9448CE0-7B8C-4A92-8CCD-638B426593B5}"/>
              </a:ext>
            </a:extLst>
          </p:cNvPr>
          <p:cNvCxnSpPr>
            <a:cxnSpLocks/>
          </p:cNvCxnSpPr>
          <p:nvPr/>
        </p:nvCxnSpPr>
        <p:spPr>
          <a:xfrm>
            <a:off x="7848444" y="3993528"/>
            <a:ext cx="99291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DC9229FE-76A2-439B-8D84-5673563DD1DD}"/>
              </a:ext>
            </a:extLst>
          </p:cNvPr>
          <p:cNvSpPr/>
          <p:nvPr/>
        </p:nvSpPr>
        <p:spPr>
          <a:xfrm>
            <a:off x="10004677" y="2573456"/>
            <a:ext cx="1178241" cy="117824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srgbClr val="FFFFFF"/>
              </a:solidFill>
              <a:effectLst/>
              <a:uLnTx/>
              <a:uFillTx/>
              <a:latin typeface="Precisely" pitchFamily="2" charset="0"/>
              <a:ea typeface="+mn-ea"/>
              <a:cs typeface="+mn-cs"/>
            </a:endParaRPr>
          </a:p>
        </p:txBody>
      </p:sp>
      <p:sp>
        <p:nvSpPr>
          <p:cNvPr id="73" name="Rectangle 72">
            <a:extLst>
              <a:ext uri="{FF2B5EF4-FFF2-40B4-BE49-F238E27FC236}">
                <a16:creationId xmlns:a16="http://schemas.microsoft.com/office/drawing/2014/main" id="{D805042C-12B8-4E81-99BC-18F2753D71ED}"/>
              </a:ext>
            </a:extLst>
          </p:cNvPr>
          <p:cNvSpPr/>
          <p:nvPr/>
        </p:nvSpPr>
        <p:spPr>
          <a:xfrm>
            <a:off x="9690850" y="4096820"/>
            <a:ext cx="1802897" cy="6955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ctr" defTabSz="914400" rtl="0" eaLnBrk="1" fontAlgn="auto" latinLnBrk="0" hangingPunct="1">
              <a:lnSpc>
                <a:spcPct val="90000"/>
              </a:lnSpc>
              <a:spcBef>
                <a:spcPts val="0"/>
              </a:spcBef>
              <a:spcAft>
                <a:spcPts val="60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Precisely Light" pitchFamily="2" charset="0"/>
                <a:ea typeface="+mn-ea"/>
                <a:cs typeface="+mn-cs"/>
              </a:rPr>
              <a:t>To reduce IT Engagement</a:t>
            </a:r>
          </a:p>
        </p:txBody>
      </p:sp>
      <p:cxnSp>
        <p:nvCxnSpPr>
          <p:cNvPr id="74" name="Straight Connector 73">
            <a:extLst>
              <a:ext uri="{FF2B5EF4-FFF2-40B4-BE49-F238E27FC236}">
                <a16:creationId xmlns:a16="http://schemas.microsoft.com/office/drawing/2014/main" id="{68992406-A82E-4142-A965-3D4210AC498A}"/>
              </a:ext>
            </a:extLst>
          </p:cNvPr>
          <p:cNvCxnSpPr>
            <a:cxnSpLocks/>
          </p:cNvCxnSpPr>
          <p:nvPr/>
        </p:nvCxnSpPr>
        <p:spPr>
          <a:xfrm>
            <a:off x="10097341" y="3993528"/>
            <a:ext cx="992912" cy="0"/>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4" name="Graphic 23">
            <a:extLst>
              <a:ext uri="{FF2B5EF4-FFF2-40B4-BE49-F238E27FC236}">
                <a16:creationId xmlns:a16="http://schemas.microsoft.com/office/drawing/2014/main" id="{A4B08F06-EF37-48B3-BD64-6DBCE7FC01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55316" y="2924451"/>
            <a:ext cx="485775" cy="476250"/>
          </a:xfrm>
          <a:prstGeom prst="rect">
            <a:avLst/>
          </a:prstGeom>
        </p:spPr>
      </p:pic>
      <p:pic>
        <p:nvPicPr>
          <p:cNvPr id="25" name="Graphic 24">
            <a:extLst>
              <a:ext uri="{FF2B5EF4-FFF2-40B4-BE49-F238E27FC236}">
                <a16:creationId xmlns:a16="http://schemas.microsoft.com/office/drawing/2014/main" id="{621ED0C4-2C4F-4263-9707-7607842D4E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542302" y="2857776"/>
            <a:ext cx="609600" cy="609600"/>
          </a:xfrm>
          <a:prstGeom prst="rect">
            <a:avLst/>
          </a:prstGeom>
        </p:spPr>
      </p:pic>
      <p:pic>
        <p:nvPicPr>
          <p:cNvPr id="26" name="Graphic 25">
            <a:extLst>
              <a:ext uri="{FF2B5EF4-FFF2-40B4-BE49-F238E27FC236}">
                <a16:creationId xmlns:a16="http://schemas.microsoft.com/office/drawing/2014/main" id="{0FEC34D9-5DED-4EEB-9240-7E90D02F2A9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40100" y="2857776"/>
            <a:ext cx="609600" cy="609600"/>
          </a:xfrm>
          <a:prstGeom prst="rect">
            <a:avLst/>
          </a:prstGeom>
        </p:spPr>
      </p:pic>
      <p:pic>
        <p:nvPicPr>
          <p:cNvPr id="27" name="Picture 26">
            <a:extLst>
              <a:ext uri="{FF2B5EF4-FFF2-40B4-BE49-F238E27FC236}">
                <a16:creationId xmlns:a16="http://schemas.microsoft.com/office/drawing/2014/main" id="{8C46E9C0-A389-4EC4-BEA8-FD03E63B603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25409" y="2876936"/>
            <a:ext cx="541185" cy="571280"/>
          </a:xfrm>
          <a:prstGeom prst="rect">
            <a:avLst/>
          </a:prstGeom>
        </p:spPr>
      </p:pic>
      <p:pic>
        <p:nvPicPr>
          <p:cNvPr id="28" name="Graphic 27">
            <a:extLst>
              <a:ext uri="{FF2B5EF4-FFF2-40B4-BE49-F238E27FC236}">
                <a16:creationId xmlns:a16="http://schemas.microsoft.com/office/drawing/2014/main" id="{6E7B73E9-C41B-4724-A230-48EB5BE67A7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288997" y="2857776"/>
            <a:ext cx="609600" cy="609600"/>
          </a:xfrm>
          <a:prstGeom prst="rect">
            <a:avLst/>
          </a:prstGeom>
        </p:spPr>
      </p:pic>
    </p:spTree>
    <p:extLst>
      <p:ext uri="{BB962C8B-B14F-4D97-AF65-F5344CB8AC3E}">
        <p14:creationId xmlns:p14="http://schemas.microsoft.com/office/powerpoint/2010/main" val="3358206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88B38A2-609F-4C3F-9006-F34E7B1A2D83}"/>
              </a:ext>
            </a:extLst>
          </p:cNvPr>
          <p:cNvSpPr>
            <a:spLocks noGrp="1"/>
          </p:cNvSpPr>
          <p:nvPr>
            <p:ph type="sldNum" sz="quarter" idx="15"/>
          </p:nvPr>
        </p:nvSpPr>
        <p:spPr/>
        <p:txBody>
          <a:bodyPr/>
          <a:lstStyle/>
          <a:p>
            <a:pPr marL="0" marR="0" lvl="0" indent="0" algn="r" defTabSz="914400" rtl="0" eaLnBrk="1" fontAlgn="auto" latinLnBrk="0" hangingPunct="1">
              <a:lnSpc>
                <a:spcPct val="90000"/>
              </a:lnSpc>
              <a:spcBef>
                <a:spcPts val="1000"/>
              </a:spcBef>
              <a:spcAft>
                <a:spcPts val="0"/>
              </a:spcAft>
              <a:buClr>
                <a:srgbClr val="5D4293"/>
              </a:buClr>
              <a:buSzTx/>
              <a:buFontTx/>
              <a:buNone/>
              <a:tabLst/>
              <a:defRPr/>
            </a:pPr>
            <a:fld id="{14B49774-BFA8-A742-9DC1-5F552DCB25F4}" type="slidenum">
              <a:rPr kumimoji="0" lang="en-GB" sz="1050" b="0" i="0" u="none" strike="noStrike" kern="1200" cap="none" spc="0" normalizeH="0" baseline="0" noProof="0" smtClean="0">
                <a:ln>
                  <a:noFill/>
                </a:ln>
                <a:solidFill>
                  <a:srgbClr val="FFFFFF"/>
                </a:solidFill>
                <a:effectLst/>
                <a:uLnTx/>
                <a:uFillTx/>
                <a:latin typeface="Precisely Light" pitchFamily="2" charset="0"/>
                <a:ea typeface="+mn-ea"/>
                <a:cs typeface="+mn-cs"/>
              </a:rPr>
              <a:pPr marL="0" marR="0" lvl="0" indent="0" algn="r" defTabSz="914400" rtl="0" eaLnBrk="1" fontAlgn="auto" latinLnBrk="0" hangingPunct="1">
                <a:lnSpc>
                  <a:spcPct val="90000"/>
                </a:lnSpc>
                <a:spcBef>
                  <a:spcPts val="1000"/>
                </a:spcBef>
                <a:spcAft>
                  <a:spcPts val="0"/>
                </a:spcAft>
                <a:buClr>
                  <a:srgbClr val="5D4293"/>
                </a:buClr>
                <a:buSzTx/>
                <a:buFontTx/>
                <a:buNone/>
                <a:tabLst/>
                <a:defRPr/>
              </a:pPr>
              <a:t>29</a:t>
            </a:fld>
            <a:endParaRPr kumimoji="0" lang="en-GB" sz="1050" b="0" i="0" u="none" strike="noStrike" kern="1200" cap="none" spc="0" normalizeH="0" baseline="0" noProof="0">
              <a:ln>
                <a:noFill/>
              </a:ln>
              <a:solidFill>
                <a:srgbClr val="FFFFFF"/>
              </a:solidFill>
              <a:effectLst/>
              <a:uLnTx/>
              <a:uFillTx/>
              <a:latin typeface="Precisely Light" pitchFamily="2" charset="0"/>
              <a:ea typeface="+mn-ea"/>
              <a:cs typeface="+mn-cs"/>
            </a:endParaRPr>
          </a:p>
        </p:txBody>
      </p:sp>
      <p:pic>
        <p:nvPicPr>
          <p:cNvPr id="12" name="Picture Placeholder 11" descr="A picture containing person, toy&#10;&#10;Description automatically generated">
            <a:extLst>
              <a:ext uri="{FF2B5EF4-FFF2-40B4-BE49-F238E27FC236}">
                <a16:creationId xmlns:a16="http://schemas.microsoft.com/office/drawing/2014/main" id="{987B9D90-A39D-4D3A-8CEE-C1DD0CB5213B}"/>
              </a:ext>
            </a:extLst>
          </p:cNvPr>
          <p:cNvPicPr>
            <a:picLocks noGrp="1" noChangeAspect="1"/>
          </p:cNvPicPr>
          <p:nvPr>
            <p:ph type="pic" sz="quarter" idx="16"/>
          </p:nvPr>
        </p:nvPicPr>
        <p:blipFill>
          <a:blip r:embed="rId2"/>
          <a:srcRect l="11" r="11"/>
          <a:stretch>
            <a:fillRect/>
          </a:stretch>
        </p:blipFill>
        <p:spPr/>
      </p:pic>
      <p:sp>
        <p:nvSpPr>
          <p:cNvPr id="8" name="Text Placeholder 6">
            <a:extLst>
              <a:ext uri="{FF2B5EF4-FFF2-40B4-BE49-F238E27FC236}">
                <a16:creationId xmlns:a16="http://schemas.microsoft.com/office/drawing/2014/main" id="{AEBDBB9C-9F71-4B3F-97B5-469D3339C869}"/>
              </a:ext>
            </a:extLst>
          </p:cNvPr>
          <p:cNvSpPr txBox="1">
            <a:spLocks/>
          </p:cNvSpPr>
          <p:nvPr/>
        </p:nvSpPr>
        <p:spPr>
          <a:xfrm>
            <a:off x="903735" y="4322035"/>
            <a:ext cx="4062380" cy="655637"/>
          </a:xfrm>
          <a:prstGeom prst="rect">
            <a:avLst/>
          </a:prstGeom>
        </p:spPr>
        <p:txBody>
          <a:bodyPr vert="horz" lIns="0" tIns="0" rIns="0" bIns="0" rtlCol="0" anchor="t">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tabLst/>
              <a:defRPr sz="1400" b="0" i="0" kern="1200">
                <a:solidFill>
                  <a:schemeClr val="bg1"/>
                </a:solidFill>
                <a:latin typeface="Precisely" panose="00000500000000000000" pitchFamily="50" charset="0"/>
                <a:ea typeface="+mn-ea"/>
                <a:cs typeface="+mn-cs"/>
              </a:defRPr>
            </a:lvl1pPr>
            <a:lvl2pPr marL="360000" indent="-179388" algn="l" defTabSz="914400" rtl="0" eaLnBrk="1" latinLnBrk="0" hangingPunct="1">
              <a:lnSpc>
                <a:spcPct val="100000"/>
              </a:lnSpc>
              <a:spcBef>
                <a:spcPts val="500"/>
              </a:spcBef>
              <a:buClr>
                <a:schemeClr val="accent1"/>
              </a:buClr>
              <a:buFont typeface="Arial" panose="020B0604020202020204" pitchFamily="34" charset="0"/>
              <a:buChar char="•"/>
              <a:tabLst/>
              <a:defRPr sz="1800" b="0" i="0" kern="1200">
                <a:solidFill>
                  <a:schemeClr val="tx1"/>
                </a:solidFill>
                <a:latin typeface="Precisely Light" panose="00000400000000000000" pitchFamily="50" charset="0"/>
                <a:ea typeface="+mn-ea"/>
                <a:cs typeface="+mn-cs"/>
              </a:defRPr>
            </a:lvl2pPr>
            <a:lvl3pPr marL="539750" indent="-179388" algn="l" defTabSz="914400" rtl="0" eaLnBrk="1" latinLnBrk="0" hangingPunct="1">
              <a:lnSpc>
                <a:spcPct val="100000"/>
              </a:lnSpc>
              <a:spcBef>
                <a:spcPts val="500"/>
              </a:spcBef>
              <a:buClr>
                <a:schemeClr val="accent1"/>
              </a:buClr>
              <a:buFont typeface="Arial" panose="020B0604020202020204" pitchFamily="34" charset="0"/>
              <a:buChar char="•"/>
              <a:tabLst/>
              <a:defRPr sz="1600" b="0" i="0" kern="1200">
                <a:solidFill>
                  <a:schemeClr val="tx1"/>
                </a:solidFill>
                <a:latin typeface="Precisely Light" panose="00000400000000000000" pitchFamily="50" charset="0"/>
                <a:ea typeface="+mn-ea"/>
                <a:cs typeface="+mn-cs"/>
              </a:defRPr>
            </a:lvl3pPr>
            <a:lvl4pPr marL="720000" indent="-180000" algn="l" defTabSz="914400" rtl="0" eaLnBrk="1" latinLnBrk="0" hangingPunct="1">
              <a:lnSpc>
                <a:spcPct val="100000"/>
              </a:lnSpc>
              <a:spcBef>
                <a:spcPts val="500"/>
              </a:spcBef>
              <a:buClr>
                <a:schemeClr val="accent1"/>
              </a:buClr>
              <a:buFont typeface="Arial" panose="020B0604020202020204" pitchFamily="34" charset="0"/>
              <a:buChar char="•"/>
              <a:tabLst/>
              <a:defRPr sz="1400" b="0" i="0" kern="1200">
                <a:solidFill>
                  <a:schemeClr val="tx1"/>
                </a:solidFill>
                <a:latin typeface="Precisely Light" panose="00000400000000000000" pitchFamily="50" charset="0"/>
                <a:ea typeface="+mn-ea"/>
                <a:cs typeface="+mn-cs"/>
              </a:defRPr>
            </a:lvl4pPr>
            <a:lvl5pPr marL="898525" indent="-179388" algn="l" defTabSz="914400" rtl="0" eaLnBrk="1" latinLnBrk="0" hangingPunct="1">
              <a:lnSpc>
                <a:spcPct val="100000"/>
              </a:lnSpc>
              <a:spcBef>
                <a:spcPts val="500"/>
              </a:spcBef>
              <a:buClr>
                <a:schemeClr val="accent1"/>
              </a:buClr>
              <a:buFont typeface="Arial" panose="020B0604020202020204" pitchFamily="34" charset="0"/>
              <a:buChar char="•"/>
              <a:tabLst/>
              <a:defRPr sz="1300" b="0" i="0" kern="1200">
                <a:solidFill>
                  <a:schemeClr val="tx1"/>
                </a:solidFill>
                <a:latin typeface="Precisely Light" panose="00000400000000000000" pitchFamily="50" charset="0"/>
                <a:ea typeface="+mn-ea"/>
                <a:cs typeface="+mn-cs"/>
              </a:defRPr>
            </a:lvl5pPr>
            <a:lvl6pPr marL="1079500" marR="0" indent="-179388" algn="l" defTabSz="914400" rtl="0" eaLnBrk="1" fontAlgn="auto" latinLnBrk="0" hangingPunct="1">
              <a:lnSpc>
                <a:spcPct val="100000"/>
              </a:lnSpc>
              <a:spcBef>
                <a:spcPts val="500"/>
              </a:spcBef>
              <a:spcAft>
                <a:spcPts val="0"/>
              </a:spcAft>
              <a:buClr>
                <a:schemeClr val="accent1"/>
              </a:buClr>
              <a:buSzTx/>
              <a:buFont typeface="Arial" panose="020B0604020202020204" pitchFamily="34" charset="0"/>
              <a:buChar char="•"/>
              <a:tabLst/>
              <a:defRPr sz="1200" b="0" i="0" kern="1200">
                <a:solidFill>
                  <a:schemeClr val="tx1"/>
                </a:solidFill>
                <a:latin typeface="Precisely" pitchFamily="2" charset="0"/>
                <a:ea typeface="+mn-ea"/>
                <a:cs typeface="+mn-cs"/>
              </a:defRPr>
            </a:lvl6pPr>
            <a:lvl7pPr marL="1258888" indent="-179388" algn="l" defTabSz="914400" rtl="0" eaLnBrk="1" latinLnBrk="0" hangingPunct="1">
              <a:lnSpc>
                <a:spcPct val="100000"/>
              </a:lnSpc>
              <a:spcBef>
                <a:spcPts val="500"/>
              </a:spcBef>
              <a:buClr>
                <a:schemeClr val="accent1"/>
              </a:buClr>
              <a:buFont typeface="Arial" panose="020B0604020202020204" pitchFamily="34" charset="0"/>
              <a:buChar char="•"/>
              <a:tabLst/>
              <a:defRPr sz="1100" b="0" i="0" kern="1200">
                <a:solidFill>
                  <a:schemeClr val="tx1"/>
                </a:solidFill>
                <a:latin typeface="Precisely" pitchFamily="2" charset="0"/>
                <a:ea typeface="+mn-ea"/>
                <a:cs typeface="+mn-cs"/>
              </a:defRPr>
            </a:lvl7pPr>
            <a:lvl8pPr marL="1439863" indent="-179388" algn="l" defTabSz="914400" rtl="0" eaLnBrk="1" latinLnBrk="0" hangingPunct="1">
              <a:lnSpc>
                <a:spcPct val="100000"/>
              </a:lnSpc>
              <a:spcBef>
                <a:spcPts val="500"/>
              </a:spcBef>
              <a:buClr>
                <a:schemeClr val="accent1"/>
              </a:buClr>
              <a:buFont typeface="Arial" panose="020B0604020202020204" pitchFamily="34" charset="0"/>
              <a:buChar char="•"/>
              <a:tabLst/>
              <a:defRPr lang="en-GB" sz="1000" b="0" i="0" kern="1200" dirty="0">
                <a:solidFill>
                  <a:schemeClr val="tx1"/>
                </a:solidFill>
                <a:latin typeface="Precisely" pitchFamily="2" charset="0"/>
                <a:ea typeface="+mn-ea"/>
                <a:cs typeface="+mn-cs"/>
              </a:defRPr>
            </a:lvl8pPr>
            <a:lvl9pPr marL="1619250" marR="0" indent="-179388" algn="l" defTabSz="914400" rtl="0" eaLnBrk="1" fontAlgn="auto" latinLnBrk="0" hangingPunct="1">
              <a:lnSpc>
                <a:spcPct val="100000"/>
              </a:lnSpc>
              <a:spcBef>
                <a:spcPts val="500"/>
              </a:spcBef>
              <a:spcAft>
                <a:spcPts val="0"/>
              </a:spcAft>
              <a:buClr>
                <a:schemeClr val="accent1"/>
              </a:buClr>
              <a:buSzTx/>
              <a:buFont typeface="Arial" panose="020B0604020202020204" pitchFamily="34" charset="0"/>
              <a:buChar char="•"/>
              <a:tabLst/>
              <a:defRPr lang="en-GB" sz="1000" b="0" i="0" kern="1200" dirty="0" smtClean="0">
                <a:solidFill>
                  <a:schemeClr val="tx1"/>
                </a:solidFill>
                <a:latin typeface="Precisely" pitchFamily="2" charset="0"/>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39006A"/>
              </a:buClr>
              <a:buSzTx/>
              <a:buFont typeface="Arial" panose="020B0604020202020204" pitchFamily="34" charset="0"/>
              <a:buNone/>
              <a:tabLst/>
              <a:defRPr/>
            </a:pPr>
            <a:r>
              <a:rPr kumimoji="0" lang="en-US" sz="1400" b="0" i="0" u="none" strike="noStrike" kern="1200" cap="none" spc="0" normalizeH="0" baseline="0" noProof="0">
                <a:ln>
                  <a:noFill/>
                </a:ln>
                <a:solidFill>
                  <a:srgbClr val="FFFFFF"/>
                </a:solidFill>
                <a:effectLst/>
                <a:uLnTx/>
                <a:uFillTx/>
                <a:latin typeface="Precisely" panose="00000500000000000000" pitchFamily="50" charset="0"/>
                <a:ea typeface="+mn-ea"/>
                <a:cs typeface="+mn-cs"/>
              </a:rPr>
              <a:t>SAP Professional</a:t>
            </a:r>
            <a:br>
              <a:rPr kumimoji="0" lang="en-US" sz="1400" b="0" i="0" u="none" strike="noStrike" kern="1200" cap="none" spc="0" normalizeH="0" baseline="0" noProof="0">
                <a:ln>
                  <a:noFill/>
                </a:ln>
                <a:solidFill>
                  <a:srgbClr val="FFFFFF"/>
                </a:solidFill>
                <a:effectLst/>
                <a:uLnTx/>
                <a:uFillTx/>
                <a:latin typeface="Precisely" panose="00000500000000000000" pitchFamily="50" charset="0"/>
                <a:ea typeface="+mn-ea"/>
                <a:cs typeface="+mn-cs"/>
              </a:rPr>
            </a:br>
            <a:r>
              <a:rPr kumimoji="0" lang="en-US" sz="1400" b="0" i="0" u="none" strike="noStrike" kern="1200" cap="none" spc="0" normalizeH="0" baseline="0" noProof="0">
                <a:ln>
                  <a:noFill/>
                </a:ln>
                <a:solidFill>
                  <a:srgbClr val="FFFFFF"/>
                </a:solidFill>
                <a:effectLst/>
                <a:uLnTx/>
                <a:uFillTx/>
                <a:latin typeface="Precisely" panose="00000500000000000000" pitchFamily="50" charset="0"/>
                <a:ea typeface="+mn-ea"/>
                <a:cs typeface="+mn-cs"/>
              </a:rPr>
              <a:t>Pharmascience Inc.</a:t>
            </a:r>
            <a:endParaRPr kumimoji="0" lang="en-US" sz="1400" b="0" i="0" u="none" strike="noStrike" kern="1200" cap="none" spc="0" normalizeH="0" baseline="0" noProof="0" dirty="0">
              <a:ln>
                <a:noFill/>
              </a:ln>
              <a:solidFill>
                <a:srgbClr val="FFFFFF"/>
              </a:solidFill>
              <a:effectLst/>
              <a:uLnTx/>
              <a:uFillTx/>
              <a:latin typeface="Precisely" panose="00000500000000000000" pitchFamily="50" charset="0"/>
              <a:ea typeface="+mn-ea"/>
              <a:cs typeface="+mn-cs"/>
            </a:endParaRPr>
          </a:p>
        </p:txBody>
      </p:sp>
      <p:sp>
        <p:nvSpPr>
          <p:cNvPr id="9" name="Text Placeholder 8">
            <a:extLst>
              <a:ext uri="{FF2B5EF4-FFF2-40B4-BE49-F238E27FC236}">
                <a16:creationId xmlns:a16="http://schemas.microsoft.com/office/drawing/2014/main" id="{EB79EF40-2529-4E87-9282-ED60D3538845}"/>
              </a:ext>
            </a:extLst>
          </p:cNvPr>
          <p:cNvSpPr>
            <a:spLocks noGrp="1"/>
          </p:cNvSpPr>
          <p:nvPr>
            <p:ph type="body" sz="quarter" idx="11"/>
          </p:nvPr>
        </p:nvSpPr>
        <p:spPr>
          <a:xfrm>
            <a:off x="903735" y="1272552"/>
            <a:ext cx="3846859" cy="2096812"/>
          </a:xfrm>
        </p:spPr>
        <p:txBody>
          <a:bodyPr/>
          <a:lstStyle/>
          <a:p>
            <a:r>
              <a:rPr lang="en-US" sz="2200" dirty="0"/>
              <a:t>It’s not just about saving time and achieving greater accuracy. Those are wonderful things, yes. But when people can eliminate mundane tasks and add greater value to the business, their job satisfaction increases.</a:t>
            </a:r>
          </a:p>
        </p:txBody>
      </p:sp>
      <p:pic>
        <p:nvPicPr>
          <p:cNvPr id="10" name="Graphic 9">
            <a:extLst>
              <a:ext uri="{FF2B5EF4-FFF2-40B4-BE49-F238E27FC236}">
                <a16:creationId xmlns:a16="http://schemas.microsoft.com/office/drawing/2014/main" id="{3CCC99C4-9A91-4C7C-93EE-462A5D331B2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3735" y="5129139"/>
            <a:ext cx="2052821" cy="593673"/>
          </a:xfrm>
          <a:prstGeom prst="rect">
            <a:avLst/>
          </a:prstGeom>
        </p:spPr>
      </p:pic>
      <p:sp>
        <p:nvSpPr>
          <p:cNvPr id="13" name="Freeform: Shape 12">
            <a:extLst>
              <a:ext uri="{FF2B5EF4-FFF2-40B4-BE49-F238E27FC236}">
                <a16:creationId xmlns:a16="http://schemas.microsoft.com/office/drawing/2014/main" id="{DCFA693D-F645-4A86-9910-95696961F22A}"/>
              </a:ext>
            </a:extLst>
          </p:cNvPr>
          <p:cNvSpPr/>
          <p:nvPr/>
        </p:nvSpPr>
        <p:spPr>
          <a:xfrm>
            <a:off x="5184283" y="0"/>
            <a:ext cx="7002461" cy="6858000"/>
          </a:xfrm>
          <a:custGeom>
            <a:avLst/>
            <a:gdLst>
              <a:gd name="connsiteX0" fmla="*/ 6690373 w 7002461"/>
              <a:gd name="connsiteY0" fmla="*/ 6382636 h 6858000"/>
              <a:gd name="connsiteX1" fmla="*/ 6749806 w 7002461"/>
              <a:gd name="connsiteY1" fmla="*/ 6442069 h 6858000"/>
              <a:gd name="connsiteX2" fmla="*/ 6690373 w 7002461"/>
              <a:gd name="connsiteY2" fmla="*/ 6501503 h 6858000"/>
              <a:gd name="connsiteX3" fmla="*/ 6630939 w 7002461"/>
              <a:gd name="connsiteY3" fmla="*/ 6442069 h 6858000"/>
              <a:gd name="connsiteX4" fmla="*/ 6690373 w 7002461"/>
              <a:gd name="connsiteY4" fmla="*/ 6382636 h 6858000"/>
              <a:gd name="connsiteX5" fmla="*/ 6690373 w 7002461"/>
              <a:gd name="connsiteY5" fmla="*/ 6322752 h 6858000"/>
              <a:gd name="connsiteX6" fmla="*/ 6573479 w 7002461"/>
              <a:gd name="connsiteY6" fmla="*/ 6418023 h 6858000"/>
              <a:gd name="connsiteX7" fmla="*/ 6572856 w 7002461"/>
              <a:gd name="connsiteY7" fmla="*/ 6422105 h 6858000"/>
              <a:gd name="connsiteX8" fmla="*/ 6572856 w 7002461"/>
              <a:gd name="connsiteY8" fmla="*/ 6326354 h 6858000"/>
              <a:gd name="connsiteX9" fmla="*/ 6512072 w 7002461"/>
              <a:gd name="connsiteY9" fmla="*/ 6326354 h 6858000"/>
              <a:gd name="connsiteX10" fmla="*/ 6512072 w 7002461"/>
              <a:gd name="connsiteY10" fmla="*/ 6676651 h 6858000"/>
              <a:gd name="connsiteX11" fmla="*/ 6572856 w 7002461"/>
              <a:gd name="connsiteY11" fmla="*/ 6676651 h 6858000"/>
              <a:gd name="connsiteX12" fmla="*/ 6572856 w 7002461"/>
              <a:gd name="connsiteY12" fmla="*/ 6462034 h 6858000"/>
              <a:gd name="connsiteX13" fmla="*/ 6573479 w 7002461"/>
              <a:gd name="connsiteY13" fmla="*/ 6466116 h 6858000"/>
              <a:gd name="connsiteX14" fmla="*/ 6690373 w 7002461"/>
              <a:gd name="connsiteY14" fmla="*/ 6561386 h 6858000"/>
              <a:gd name="connsiteX15" fmla="*/ 6809690 w 7002461"/>
              <a:gd name="connsiteY15" fmla="*/ 6442069 h 6858000"/>
              <a:gd name="connsiteX16" fmla="*/ 6690373 w 7002461"/>
              <a:gd name="connsiteY16" fmla="*/ 6322752 h 6858000"/>
              <a:gd name="connsiteX17" fmla="*/ 0 w 7002461"/>
              <a:gd name="connsiteY17" fmla="*/ 0 h 6858000"/>
              <a:gd name="connsiteX18" fmla="*/ 7002461 w 7002461"/>
              <a:gd name="connsiteY18" fmla="*/ 0 h 6858000"/>
              <a:gd name="connsiteX19" fmla="*/ 7002461 w 7002461"/>
              <a:gd name="connsiteY19" fmla="*/ 6858000 h 6858000"/>
              <a:gd name="connsiteX20" fmla="*/ 0 w 7002461"/>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002461" h="6858000">
                <a:moveTo>
                  <a:pt x="6690373" y="6382636"/>
                </a:moveTo>
                <a:cubicBezTo>
                  <a:pt x="6723197" y="6382636"/>
                  <a:pt x="6749806" y="6409245"/>
                  <a:pt x="6749806" y="6442069"/>
                </a:cubicBezTo>
                <a:cubicBezTo>
                  <a:pt x="6749806" y="6474894"/>
                  <a:pt x="6723197" y="6501503"/>
                  <a:pt x="6690373" y="6501503"/>
                </a:cubicBezTo>
                <a:cubicBezTo>
                  <a:pt x="6657548" y="6501503"/>
                  <a:pt x="6630939" y="6474894"/>
                  <a:pt x="6630939" y="6442069"/>
                </a:cubicBezTo>
                <a:cubicBezTo>
                  <a:pt x="6630939" y="6409245"/>
                  <a:pt x="6657548" y="6382636"/>
                  <a:pt x="6690373" y="6382636"/>
                </a:cubicBezTo>
                <a:close/>
                <a:moveTo>
                  <a:pt x="6690373" y="6322752"/>
                </a:moveTo>
                <a:cubicBezTo>
                  <a:pt x="6632713" y="6322752"/>
                  <a:pt x="6584605" y="6363652"/>
                  <a:pt x="6573479" y="6418023"/>
                </a:cubicBezTo>
                <a:lnTo>
                  <a:pt x="6572856" y="6422105"/>
                </a:lnTo>
                <a:lnTo>
                  <a:pt x="6572856" y="6326354"/>
                </a:lnTo>
                <a:lnTo>
                  <a:pt x="6512072" y="6326354"/>
                </a:lnTo>
                <a:lnTo>
                  <a:pt x="6512072" y="6676651"/>
                </a:lnTo>
                <a:lnTo>
                  <a:pt x="6572856" y="6676651"/>
                </a:lnTo>
                <a:lnTo>
                  <a:pt x="6572856" y="6462034"/>
                </a:lnTo>
                <a:lnTo>
                  <a:pt x="6573479" y="6466116"/>
                </a:lnTo>
                <a:cubicBezTo>
                  <a:pt x="6584605" y="6520487"/>
                  <a:pt x="6632713" y="6561386"/>
                  <a:pt x="6690373" y="6561386"/>
                </a:cubicBezTo>
                <a:cubicBezTo>
                  <a:pt x="6756270" y="6561386"/>
                  <a:pt x="6809690" y="6507966"/>
                  <a:pt x="6809690" y="6442069"/>
                </a:cubicBezTo>
                <a:cubicBezTo>
                  <a:pt x="6809690" y="6376172"/>
                  <a:pt x="6756270" y="6322752"/>
                  <a:pt x="6690373" y="6322752"/>
                </a:cubicBezTo>
                <a:close/>
                <a:moveTo>
                  <a:pt x="0" y="0"/>
                </a:moveTo>
                <a:lnTo>
                  <a:pt x="7002461" y="0"/>
                </a:lnTo>
                <a:lnTo>
                  <a:pt x="7002461" y="6858000"/>
                </a:lnTo>
                <a:lnTo>
                  <a:pt x="0" y="6858000"/>
                </a:lnTo>
                <a:close/>
              </a:path>
            </a:pathLst>
          </a:custGeom>
          <a:solidFill>
            <a:srgbClr val="8017E1">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8029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Rectangle 66">
            <a:extLst>
              <a:ext uri="{FF2B5EF4-FFF2-40B4-BE49-F238E27FC236}">
                <a16:creationId xmlns:a16="http://schemas.microsoft.com/office/drawing/2014/main" id="{1A072316-D325-48E3-AF05-9701D688D90B}"/>
              </a:ext>
            </a:extLst>
          </p:cNvPr>
          <p:cNvSpPr/>
          <p:nvPr/>
        </p:nvSpPr>
        <p:spPr>
          <a:xfrm>
            <a:off x="0" y="1"/>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177800" marR="0" lvl="0" indent="-177800" algn="ctr" defTabSz="711200" rtl="0" eaLnBrk="1" fontAlgn="auto" latinLnBrk="0" hangingPunct="1">
              <a:lnSpc>
                <a:spcPct val="90000"/>
              </a:lnSpc>
              <a:spcBef>
                <a:spcPct val="0"/>
              </a:spcBef>
              <a:spcAft>
                <a:spcPts val="600"/>
              </a:spcAft>
              <a:buClrTx/>
              <a:buSzTx/>
              <a:buFontTx/>
              <a:buChar char="•"/>
              <a:tabLst/>
              <a:defRPr/>
            </a:pPr>
            <a:endParaRPr kumimoji="0" lang="en-US" sz="2000" b="0" i="0" u="none" strike="noStrike" kern="1200" cap="none" spc="0" normalizeH="0" baseline="0" noProof="0">
              <a:ln>
                <a:noFill/>
              </a:ln>
              <a:solidFill>
                <a:srgbClr val="FFFFFF"/>
              </a:solidFill>
              <a:effectLst/>
              <a:uLnTx/>
              <a:uFillTx/>
              <a:latin typeface="Calibri"/>
              <a:ea typeface="+mn-ea"/>
              <a:cs typeface="Arial"/>
            </a:endParaRPr>
          </a:p>
        </p:txBody>
      </p:sp>
      <p:sp>
        <p:nvSpPr>
          <p:cNvPr id="3" name="btfpLayoutConfig" hidden="1"/>
          <p:cNvSpPr txBox="1"/>
          <p:nvPr/>
        </p:nvSpPr>
        <p:spPr bwMode="gray">
          <a:xfrm>
            <a:off x="12700" y="12700"/>
            <a:ext cx="571238" cy="88092"/>
          </a:xfrm>
          <a:prstGeom prst="rect">
            <a:avLst/>
          </a:prstGeom>
          <a:noFill/>
        </p:spPr>
        <p:txBody>
          <a:bodyPr vert="horz" wrap="none" lIns="36000" tIns="36000" rIns="36000" bIns="36000" rtlCol="0">
            <a:spAutoFit/>
          </a:bodyPr>
          <a:lstStyle/>
          <a:p>
            <a:pPr marL="0" marR="0" lvl="0" indent="0" algn="l" defTabSz="711200" rtl="0" eaLnBrk="1" fontAlgn="auto" latinLnBrk="0" hangingPunct="1">
              <a:lnSpc>
                <a:spcPct val="100000"/>
              </a:lnSpc>
              <a:spcBef>
                <a:spcPts val="1200"/>
              </a:spcBef>
              <a:spcAft>
                <a:spcPts val="0"/>
              </a:spcAft>
              <a:buClrTx/>
              <a:buSzTx/>
              <a:buFontTx/>
              <a:buNone/>
              <a:tabLst/>
              <a:defRPr/>
            </a:pPr>
            <a:r>
              <a:rPr kumimoji="0" lang="en-US" sz="100" b="0" i="0" u="none" strike="noStrike" kern="1200" cap="none" spc="0" normalizeH="0" baseline="0" noProof="0">
                <a:ln>
                  <a:noFill/>
                </a:ln>
                <a:solidFill>
                  <a:srgbClr val="FFFFFF">
                    <a:alpha val="0"/>
                  </a:srgbClr>
                </a:solidFill>
                <a:effectLst/>
                <a:uLnTx/>
                <a:uFillTx/>
                <a:latin typeface="Calibri"/>
                <a:ea typeface="+mn-ea"/>
                <a:cs typeface="Arial"/>
              </a:rPr>
              <a:t>overall_0_132182146847412339 columns_1_132180489003760538 6_1_132180670009245741 </a:t>
            </a:r>
          </a:p>
        </p:txBody>
      </p:sp>
      <p:sp>
        <p:nvSpPr>
          <p:cNvPr id="22" name="TextBox 21">
            <a:extLst>
              <a:ext uri="{FF2B5EF4-FFF2-40B4-BE49-F238E27FC236}">
                <a16:creationId xmlns:a16="http://schemas.microsoft.com/office/drawing/2014/main" id="{32ABCF9F-2351-47AF-85A3-28580F8F4B1B}"/>
              </a:ext>
            </a:extLst>
          </p:cNvPr>
          <p:cNvSpPr txBox="1"/>
          <p:nvPr/>
        </p:nvSpPr>
        <p:spPr>
          <a:xfrm>
            <a:off x="544773" y="1680907"/>
            <a:ext cx="2777071" cy="187592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i="0" u="none" strike="noStrike" kern="1200" cap="none" spc="0" normalizeH="0" baseline="0" noProof="0" dirty="0">
                <a:ln>
                  <a:noFill/>
                </a:ln>
                <a:solidFill>
                  <a:srgbClr val="8017E1"/>
                </a:solidFill>
                <a:effectLst/>
                <a:uLnTx/>
                <a:uFillTx/>
                <a:latin typeface="Precisely Bold" panose="00000800000000000000" pitchFamily="50" charset="0"/>
                <a:ea typeface="+mn-ea"/>
                <a:cs typeface="+mn-cs"/>
              </a:rPr>
              <a:t>The global leader </a:t>
            </a:r>
            <a:br>
              <a:rPr kumimoji="0" lang="en-US" sz="1800" i="0" u="none" strike="noStrike" kern="1200" cap="none" spc="0" normalizeH="0" baseline="0" noProof="0" dirty="0">
                <a:ln>
                  <a:noFill/>
                </a:ln>
                <a:solidFill>
                  <a:srgbClr val="8017E1"/>
                </a:solidFill>
                <a:effectLst/>
                <a:uLnTx/>
                <a:uFillTx/>
                <a:latin typeface="Precisely Bold" panose="00000800000000000000" pitchFamily="50" charset="0"/>
                <a:ea typeface="+mn-ea"/>
                <a:cs typeface="+mn-cs"/>
              </a:rPr>
            </a:br>
            <a:r>
              <a:rPr kumimoji="0" lang="en-US" sz="1800" i="0" u="none" strike="noStrike" kern="1200" cap="none" spc="0" normalizeH="0" baseline="0" noProof="0" dirty="0">
                <a:ln>
                  <a:noFill/>
                </a:ln>
                <a:solidFill>
                  <a:srgbClr val="8017E1"/>
                </a:solidFill>
                <a:effectLst/>
                <a:uLnTx/>
                <a:uFillTx/>
                <a:latin typeface="Precisely Bold" panose="00000800000000000000" pitchFamily="50" charset="0"/>
                <a:ea typeface="+mn-ea"/>
                <a:cs typeface="+mn-cs"/>
              </a:rPr>
              <a:t>in data integrity software </a:t>
            </a:r>
          </a:p>
          <a:p>
            <a:pPr marL="0" marR="0" lvl="0" indent="0" algn="l" defTabSz="914400" rtl="0" eaLnBrk="1" fontAlgn="auto" latinLnBrk="0" hangingPunct="1">
              <a:lnSpc>
                <a:spcPct val="100000"/>
              </a:lnSpc>
              <a:spcBef>
                <a:spcPts val="0"/>
              </a:spcBef>
              <a:spcAft>
                <a:spcPts val="600"/>
              </a:spcAft>
              <a:buClr>
                <a:srgbClr val="7FE259"/>
              </a:buClr>
              <a:buSzTx/>
              <a:buFontTx/>
              <a:buNone/>
              <a:tabLst/>
              <a:defRPr/>
            </a:pPr>
            <a:r>
              <a:rPr kumimoji="0" lang="en-US" sz="1400" b="0" i="0" u="none" strike="noStrike" kern="1200" cap="none" spc="0" normalizeH="0" baseline="0" noProof="0" dirty="0">
                <a:ln>
                  <a:noFill/>
                </a:ln>
                <a:solidFill>
                  <a:srgbClr val="000000"/>
                </a:solidFill>
                <a:effectLst/>
                <a:uLnTx/>
                <a:uFillTx/>
                <a:latin typeface="Precisely Light" panose="00000400000000000000" pitchFamily="50" charset="0"/>
                <a:ea typeface="+mn-ea"/>
                <a:cs typeface="+mn-cs"/>
              </a:rPr>
              <a:t>Our data integrity software, data enrichment products, and strategic services deliver accuracy, consistency, and context to power confident business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39006B"/>
              </a:solidFill>
              <a:effectLst/>
              <a:uLnTx/>
              <a:uFillTx/>
              <a:latin typeface="Precisely"/>
              <a:ea typeface="+mn-ea"/>
              <a:cs typeface="+mn-cs"/>
            </a:endParaRPr>
          </a:p>
        </p:txBody>
      </p:sp>
      <p:sp>
        <p:nvSpPr>
          <p:cNvPr id="2" name="Rectangle 1">
            <a:extLst>
              <a:ext uri="{FF2B5EF4-FFF2-40B4-BE49-F238E27FC236}">
                <a16:creationId xmlns:a16="http://schemas.microsoft.com/office/drawing/2014/main" id="{7CED3388-2EE2-447C-B361-5AAB41E05A7B}"/>
              </a:ext>
            </a:extLst>
          </p:cNvPr>
          <p:cNvSpPr/>
          <p:nvPr/>
        </p:nvSpPr>
        <p:spPr>
          <a:xfrm>
            <a:off x="6838858" y="476576"/>
            <a:ext cx="4765402" cy="30777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9006B"/>
                </a:solidFill>
                <a:effectLst/>
                <a:uLnTx/>
                <a:uFillTx/>
                <a:latin typeface="Precisely Bold" panose="00000800000000000000" pitchFamily="50" charset="0"/>
                <a:ea typeface="+mn-ea"/>
                <a:cs typeface="+mn-cs"/>
              </a:rPr>
              <a:t>Brands you trust, trust us</a:t>
            </a:r>
          </a:p>
        </p:txBody>
      </p:sp>
      <p:pic>
        <p:nvPicPr>
          <p:cNvPr id="55" name="Graphic 54">
            <a:extLst>
              <a:ext uri="{FF2B5EF4-FFF2-40B4-BE49-F238E27FC236}">
                <a16:creationId xmlns:a16="http://schemas.microsoft.com/office/drawing/2014/main" id="{35438DAE-15D0-EB4F-993D-FD9E3568683F}"/>
              </a:ext>
            </a:extLst>
          </p:cNvPr>
          <p:cNvPicPr>
            <a:picLocks noChangeAspect="1"/>
          </p:cNvPicPr>
          <p:nvPr/>
        </p:nvPicPr>
        <p:blipFill>
          <a:blip r:embed="rId3" cstate="hq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54316" y="608613"/>
            <a:ext cx="2505134" cy="642637"/>
          </a:xfrm>
          <a:prstGeom prst="rect">
            <a:avLst/>
          </a:prstGeom>
        </p:spPr>
      </p:pic>
      <p:sp>
        <p:nvSpPr>
          <p:cNvPr id="54" name="Rectangle 53">
            <a:extLst>
              <a:ext uri="{FF2B5EF4-FFF2-40B4-BE49-F238E27FC236}">
                <a16:creationId xmlns:a16="http://schemas.microsoft.com/office/drawing/2014/main" id="{45216B34-C0AB-4942-92AE-E0BA6100F1A4}"/>
              </a:ext>
            </a:extLst>
          </p:cNvPr>
          <p:cNvSpPr/>
          <p:nvPr/>
        </p:nvSpPr>
        <p:spPr>
          <a:xfrm>
            <a:off x="6838858" y="3856488"/>
            <a:ext cx="476540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9006B"/>
                </a:solidFill>
                <a:effectLst/>
                <a:uLnTx/>
                <a:uFillTx/>
                <a:latin typeface="Precisely Bold" panose="00000800000000000000" pitchFamily="50" charset="0"/>
                <a:ea typeface="+mn-ea"/>
                <a:cs typeface="+mn-cs"/>
              </a:rPr>
              <a:t>Data leaders partner with 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srgbClr val="39006B"/>
              </a:solidFill>
              <a:effectLst/>
              <a:uLnTx/>
              <a:uFillTx/>
              <a:latin typeface="Precisely Bold" panose="00000800000000000000" pitchFamily="50" charset="0"/>
              <a:ea typeface="+mn-ea"/>
              <a:cs typeface="+mn-cs"/>
            </a:endParaRPr>
          </a:p>
        </p:txBody>
      </p:sp>
      <p:cxnSp>
        <p:nvCxnSpPr>
          <p:cNvPr id="88" name="Straight Connector 87">
            <a:extLst>
              <a:ext uri="{FF2B5EF4-FFF2-40B4-BE49-F238E27FC236}">
                <a16:creationId xmlns:a16="http://schemas.microsoft.com/office/drawing/2014/main" id="{B5268C79-065D-B44D-9900-0ECB5F69CC0B}"/>
              </a:ext>
            </a:extLst>
          </p:cNvPr>
          <p:cNvCxnSpPr/>
          <p:nvPr/>
        </p:nvCxnSpPr>
        <p:spPr>
          <a:xfrm>
            <a:off x="573172" y="4026408"/>
            <a:ext cx="565490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199FF77E-C2FC-6F42-BE8C-E0AD26E677DB}"/>
              </a:ext>
            </a:extLst>
          </p:cNvPr>
          <p:cNvSpPr txBox="1"/>
          <p:nvPr/>
        </p:nvSpPr>
        <p:spPr>
          <a:xfrm>
            <a:off x="3611359" y="4912535"/>
            <a:ext cx="1959572" cy="39802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a:ln>
                  <a:noFill/>
                </a:ln>
                <a:solidFill>
                  <a:srgbClr val="8017E1"/>
                </a:solidFill>
                <a:effectLst/>
                <a:uLnTx/>
                <a:uFillTx/>
                <a:latin typeface="Precisely Bold" panose="00000800000000000000" pitchFamily="50" charset="0"/>
                <a:ea typeface="+mn-ea"/>
                <a:cs typeface="+mn-cs"/>
              </a:rPr>
              <a:t>of the Fortune 100</a:t>
            </a:r>
          </a:p>
        </p:txBody>
      </p:sp>
      <p:sp>
        <p:nvSpPr>
          <p:cNvPr id="57" name="TextBox 56">
            <a:extLst>
              <a:ext uri="{FF2B5EF4-FFF2-40B4-BE49-F238E27FC236}">
                <a16:creationId xmlns:a16="http://schemas.microsoft.com/office/drawing/2014/main" id="{EBE8ECC5-93F3-DC4B-A469-1D1B07A5C513}"/>
              </a:ext>
            </a:extLst>
          </p:cNvPr>
          <p:cNvSpPr txBox="1"/>
          <p:nvPr/>
        </p:nvSpPr>
        <p:spPr>
          <a:xfrm>
            <a:off x="4148975" y="4150550"/>
            <a:ext cx="884340" cy="735804"/>
          </a:xfrm>
          <a:prstGeom prst="rect">
            <a:avLst/>
          </a:prstGeom>
          <a:noFill/>
        </p:spPr>
        <p:txBody>
          <a:bodyPr wrap="square" rtlCol="0">
            <a:no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en-US" sz="3600" b="1" i="0" u="none" strike="noStrike" kern="1200" cap="none" spc="0" normalizeH="0" baseline="0" noProof="0" dirty="0">
                <a:ln>
                  <a:noFill/>
                </a:ln>
                <a:solidFill>
                  <a:srgbClr val="39006A"/>
                </a:solidFill>
                <a:effectLst/>
                <a:uLnTx/>
                <a:uFillTx/>
                <a:latin typeface="Precisely Bold" panose="00000800000000000000" pitchFamily="50" charset="0"/>
                <a:ea typeface="+mn-ea"/>
                <a:cs typeface="+mn-cs"/>
              </a:rPr>
              <a:t>99</a:t>
            </a:r>
          </a:p>
        </p:txBody>
      </p:sp>
      <p:sp>
        <p:nvSpPr>
          <p:cNvPr id="58" name="TextBox 57">
            <a:extLst>
              <a:ext uri="{FF2B5EF4-FFF2-40B4-BE49-F238E27FC236}">
                <a16:creationId xmlns:a16="http://schemas.microsoft.com/office/drawing/2014/main" id="{80880C83-3725-5E4C-AECB-1C07B2CEAD84}"/>
              </a:ext>
            </a:extLst>
          </p:cNvPr>
          <p:cNvSpPr txBox="1"/>
          <p:nvPr/>
        </p:nvSpPr>
        <p:spPr>
          <a:xfrm>
            <a:off x="455742" y="5456722"/>
            <a:ext cx="2603208" cy="1207520"/>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a:ln>
                  <a:noFill/>
                </a:ln>
                <a:solidFill>
                  <a:srgbClr val="8017E1"/>
                </a:solidFill>
                <a:effectLst/>
                <a:uLnTx/>
                <a:uFillTx/>
                <a:latin typeface="Precisely Bold" panose="00000800000000000000" pitchFamily="50" charset="0"/>
                <a:ea typeface="+mn-ea"/>
                <a:cs typeface="+mn-cs"/>
              </a:rPr>
              <a:t>Customers in more than </a:t>
            </a:r>
          </a:p>
        </p:txBody>
      </p:sp>
      <p:sp>
        <p:nvSpPr>
          <p:cNvPr id="59" name="TextBox 58">
            <a:extLst>
              <a:ext uri="{FF2B5EF4-FFF2-40B4-BE49-F238E27FC236}">
                <a16:creationId xmlns:a16="http://schemas.microsoft.com/office/drawing/2014/main" id="{C10D339C-46C6-794A-94F0-4D3E8F7AC418}"/>
              </a:ext>
            </a:extLst>
          </p:cNvPr>
          <p:cNvSpPr txBox="1"/>
          <p:nvPr/>
        </p:nvSpPr>
        <p:spPr>
          <a:xfrm>
            <a:off x="71163" y="5456886"/>
            <a:ext cx="2205884" cy="735804"/>
          </a:xfrm>
          <a:prstGeom prst="rect">
            <a:avLst/>
          </a:prstGeom>
          <a:noFill/>
        </p:spPr>
        <p:txBody>
          <a:bodyPr wrap="square" rtlCol="0">
            <a:no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en-US" sz="3600" b="1" i="0" u="none" strike="noStrike" kern="1200" cap="none" spc="0" normalizeH="0" baseline="0" noProof="0">
                <a:ln>
                  <a:noFill/>
                </a:ln>
                <a:solidFill>
                  <a:srgbClr val="39006A"/>
                </a:solidFill>
                <a:effectLst/>
                <a:uLnTx/>
                <a:uFillTx/>
                <a:latin typeface="Precisely Bold" panose="00000800000000000000" pitchFamily="50" charset="0"/>
                <a:ea typeface="+mn-ea"/>
                <a:cs typeface="+mn-cs"/>
              </a:rPr>
              <a:t>100</a:t>
            </a:r>
          </a:p>
        </p:txBody>
      </p:sp>
      <p:sp>
        <p:nvSpPr>
          <p:cNvPr id="60" name="TextBox 59">
            <a:extLst>
              <a:ext uri="{FF2B5EF4-FFF2-40B4-BE49-F238E27FC236}">
                <a16:creationId xmlns:a16="http://schemas.microsoft.com/office/drawing/2014/main" id="{754DAD04-47AC-9648-9B7C-2BF1ED83313D}"/>
              </a:ext>
            </a:extLst>
          </p:cNvPr>
          <p:cNvSpPr txBox="1"/>
          <p:nvPr/>
        </p:nvSpPr>
        <p:spPr>
          <a:xfrm>
            <a:off x="3801529" y="5155818"/>
            <a:ext cx="1671520" cy="735804"/>
          </a:xfrm>
          <a:prstGeom prst="rect">
            <a:avLst/>
          </a:prstGeom>
          <a:noFill/>
        </p:spPr>
        <p:txBody>
          <a:bodyPr wrap="square" rtlCol="0">
            <a:no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en-US" sz="3600" b="1" i="0" u="none" strike="noStrike" kern="1200" cap="none" spc="0" normalizeH="0" baseline="0" noProof="0" dirty="0">
                <a:ln>
                  <a:noFill/>
                </a:ln>
                <a:solidFill>
                  <a:srgbClr val="39006A"/>
                </a:solidFill>
                <a:effectLst/>
                <a:uLnTx/>
                <a:uFillTx/>
                <a:latin typeface="Precisely Bold" panose="00000800000000000000" pitchFamily="50" charset="0"/>
                <a:ea typeface="+mn-ea"/>
                <a:cs typeface="+mn-cs"/>
              </a:rPr>
              <a:t>2,300</a:t>
            </a:r>
          </a:p>
        </p:txBody>
      </p:sp>
      <p:sp>
        <p:nvSpPr>
          <p:cNvPr id="61" name="TextBox 60">
            <a:extLst>
              <a:ext uri="{FF2B5EF4-FFF2-40B4-BE49-F238E27FC236}">
                <a16:creationId xmlns:a16="http://schemas.microsoft.com/office/drawing/2014/main" id="{4A03D035-C2DE-5A48-9CEF-28B8766286A6}"/>
              </a:ext>
            </a:extLst>
          </p:cNvPr>
          <p:cNvSpPr txBox="1"/>
          <p:nvPr/>
        </p:nvSpPr>
        <p:spPr>
          <a:xfrm>
            <a:off x="3599408" y="5891622"/>
            <a:ext cx="1959572" cy="735804"/>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a:ln>
                  <a:noFill/>
                </a:ln>
                <a:solidFill>
                  <a:srgbClr val="8017E1"/>
                </a:solidFill>
                <a:effectLst/>
                <a:uLnTx/>
                <a:uFillTx/>
                <a:latin typeface="Precisely Bold" panose="00000800000000000000" pitchFamily="50" charset="0"/>
                <a:ea typeface="+mn-ea"/>
                <a:cs typeface="+mn-cs"/>
              </a:rPr>
              <a:t>employees</a:t>
            </a:r>
          </a:p>
        </p:txBody>
      </p:sp>
      <p:sp>
        <p:nvSpPr>
          <p:cNvPr id="62" name="TextBox 61">
            <a:extLst>
              <a:ext uri="{FF2B5EF4-FFF2-40B4-BE49-F238E27FC236}">
                <a16:creationId xmlns:a16="http://schemas.microsoft.com/office/drawing/2014/main" id="{61597DAD-70DB-2943-BB65-36ABDFB9A941}"/>
              </a:ext>
            </a:extLst>
          </p:cNvPr>
          <p:cNvSpPr txBox="1"/>
          <p:nvPr/>
        </p:nvSpPr>
        <p:spPr>
          <a:xfrm>
            <a:off x="667550" y="4912535"/>
            <a:ext cx="1959572" cy="398022"/>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400" b="0" i="0" u="none" strike="noStrike" kern="1200" cap="none" spc="0" normalizeH="0" baseline="0" noProof="0">
                <a:ln>
                  <a:noFill/>
                </a:ln>
                <a:solidFill>
                  <a:srgbClr val="8017E1"/>
                </a:solidFill>
                <a:effectLst/>
                <a:uLnTx/>
                <a:uFillTx/>
                <a:latin typeface="Precisely Bold" panose="00000800000000000000" pitchFamily="50" charset="0"/>
                <a:ea typeface="+mn-ea"/>
                <a:cs typeface="+mn-cs"/>
              </a:rPr>
              <a:t>customers</a:t>
            </a:r>
          </a:p>
        </p:txBody>
      </p:sp>
      <p:sp>
        <p:nvSpPr>
          <p:cNvPr id="63" name="TextBox 62">
            <a:extLst>
              <a:ext uri="{FF2B5EF4-FFF2-40B4-BE49-F238E27FC236}">
                <a16:creationId xmlns:a16="http://schemas.microsoft.com/office/drawing/2014/main" id="{3C864003-4291-3C4C-97B5-F401C9115B1C}"/>
              </a:ext>
            </a:extLst>
          </p:cNvPr>
          <p:cNvSpPr txBox="1"/>
          <p:nvPr/>
        </p:nvSpPr>
        <p:spPr>
          <a:xfrm>
            <a:off x="158451" y="4150550"/>
            <a:ext cx="2948790" cy="735804"/>
          </a:xfrm>
          <a:prstGeom prst="rect">
            <a:avLst/>
          </a:prstGeom>
          <a:noFill/>
        </p:spPr>
        <p:txBody>
          <a:bodyPr wrap="square" rtlCol="0">
            <a:noAutofit/>
          </a:bodyPr>
          <a:lstStyle/>
          <a:p>
            <a:pPr marL="0" marR="0" lvl="0" indent="0" algn="ctr" defTabSz="914400" rtl="0" eaLnBrk="1" fontAlgn="auto" latinLnBrk="0" hangingPunct="1">
              <a:lnSpc>
                <a:spcPct val="150000"/>
              </a:lnSpc>
              <a:spcBef>
                <a:spcPts val="0"/>
              </a:spcBef>
              <a:spcAft>
                <a:spcPts val="600"/>
              </a:spcAft>
              <a:buClrTx/>
              <a:buSzTx/>
              <a:buFontTx/>
              <a:buNone/>
              <a:tabLst/>
              <a:defRPr/>
            </a:pPr>
            <a:r>
              <a:rPr kumimoji="0" lang="en-US" sz="3600" b="1" i="0" u="none" strike="noStrike" kern="1200" cap="none" spc="0" normalizeH="0" baseline="0" noProof="0">
                <a:ln>
                  <a:noFill/>
                </a:ln>
                <a:solidFill>
                  <a:srgbClr val="39006A"/>
                </a:solidFill>
                <a:effectLst/>
                <a:uLnTx/>
                <a:uFillTx/>
                <a:latin typeface="Precisely Bold" panose="00000800000000000000" pitchFamily="50" charset="0"/>
                <a:ea typeface="+mn-ea"/>
                <a:cs typeface="+mn-cs"/>
              </a:rPr>
              <a:t>12,000</a:t>
            </a:r>
          </a:p>
        </p:txBody>
      </p:sp>
      <p:sp>
        <p:nvSpPr>
          <p:cNvPr id="64" name="TextBox 63">
            <a:extLst>
              <a:ext uri="{FF2B5EF4-FFF2-40B4-BE49-F238E27FC236}">
                <a16:creationId xmlns:a16="http://schemas.microsoft.com/office/drawing/2014/main" id="{5CA54411-D38E-3D4C-8ABE-E91F4AEF05CC}"/>
              </a:ext>
            </a:extLst>
          </p:cNvPr>
          <p:cNvSpPr txBox="1"/>
          <p:nvPr/>
        </p:nvSpPr>
        <p:spPr>
          <a:xfrm>
            <a:off x="1492656" y="5644899"/>
            <a:ext cx="2379124" cy="735804"/>
          </a:xfrm>
          <a:prstGeom prst="rect">
            <a:avLst/>
          </a:prstGeom>
          <a:noFill/>
        </p:spPr>
        <p:txBody>
          <a:bodyPr wrap="square" rtlCol="0">
            <a:noAutofit/>
          </a:bodyPr>
          <a:lstStyle/>
          <a:p>
            <a:pPr marL="0" marR="0" lvl="0" indent="0" algn="l" defTabSz="914400" rtl="0" eaLnBrk="1" fontAlgn="auto" latinLnBrk="0" hangingPunct="1">
              <a:lnSpc>
                <a:spcPct val="150000"/>
              </a:lnSpc>
              <a:spcBef>
                <a:spcPts val="0"/>
              </a:spcBef>
              <a:spcAft>
                <a:spcPts val="600"/>
              </a:spcAft>
              <a:buClrTx/>
              <a:buSzTx/>
              <a:buFontTx/>
              <a:buNone/>
              <a:tabLst/>
              <a:defRPr/>
            </a:pPr>
            <a:r>
              <a:rPr kumimoji="0" lang="en-US" sz="2000" b="1" i="0" u="none" strike="noStrike" kern="1200" cap="none" spc="0" normalizeH="0" baseline="0" noProof="0">
                <a:ln>
                  <a:noFill/>
                </a:ln>
                <a:solidFill>
                  <a:srgbClr val="39006A"/>
                </a:solidFill>
                <a:effectLst/>
                <a:uLnTx/>
                <a:uFillTx/>
                <a:latin typeface="Precisely Bold" panose="00000800000000000000" pitchFamily="50" charset="0"/>
                <a:ea typeface="+mn-ea"/>
                <a:cs typeface="+mn-cs"/>
              </a:rPr>
              <a:t>countries</a:t>
            </a:r>
            <a:endParaRPr kumimoji="0" lang="en-US" sz="3600" b="1" i="0" u="none" strike="noStrike" kern="1200" cap="none" spc="0" normalizeH="0" baseline="0" noProof="0">
              <a:ln>
                <a:noFill/>
              </a:ln>
              <a:solidFill>
                <a:srgbClr val="39006A"/>
              </a:solidFill>
              <a:effectLst/>
              <a:uLnTx/>
              <a:uFillTx/>
              <a:latin typeface="Precisely Bold" panose="00000800000000000000" pitchFamily="50" charset="0"/>
              <a:ea typeface="+mn-ea"/>
              <a:cs typeface="+mn-cs"/>
            </a:endParaRPr>
          </a:p>
        </p:txBody>
      </p:sp>
      <p:pic>
        <p:nvPicPr>
          <p:cNvPr id="40" name="Picture 15">
            <a:extLst>
              <a:ext uri="{FF2B5EF4-FFF2-40B4-BE49-F238E27FC236}">
                <a16:creationId xmlns:a16="http://schemas.microsoft.com/office/drawing/2014/main" id="{30C0A6E0-7AAF-46E7-9419-A20225F8A52F}"/>
              </a:ext>
            </a:extLst>
          </p:cNvPr>
          <p:cNvPicPr>
            <a:picLocks noChangeAspect="1"/>
          </p:cNvPicPr>
          <p:nvPr/>
        </p:nvPicPr>
        <p:blipFill>
          <a:blip r:embed="rId5" cstate="hqprint">
            <a:extLst>
              <a:ext uri="{28A0092B-C50C-407E-A947-70E740481C1C}">
                <a14:useLocalDpi xmlns:a14="http://schemas.microsoft.com/office/drawing/2010/main"/>
              </a:ext>
            </a:extLst>
          </a:blip>
          <a:srcRect/>
          <a:stretch/>
        </p:blipFill>
        <p:spPr>
          <a:xfrm>
            <a:off x="10067431" y="2523038"/>
            <a:ext cx="458550" cy="186131"/>
          </a:xfrm>
          <a:prstGeom prst="rect">
            <a:avLst/>
          </a:prstGeom>
        </p:spPr>
      </p:pic>
      <p:pic>
        <p:nvPicPr>
          <p:cNvPr id="41" name="Picture 40" descr="A picture containing drawing, plate&#10;&#10;Description automatically generated">
            <a:extLst>
              <a:ext uri="{FF2B5EF4-FFF2-40B4-BE49-F238E27FC236}">
                <a16:creationId xmlns:a16="http://schemas.microsoft.com/office/drawing/2014/main" id="{DBC4DE87-76A3-435A-8D22-82009B0A7BB2}"/>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987704" y="1500910"/>
            <a:ext cx="991788" cy="275810"/>
          </a:xfrm>
          <a:prstGeom prst="rect">
            <a:avLst/>
          </a:prstGeom>
        </p:spPr>
      </p:pic>
      <p:pic>
        <p:nvPicPr>
          <p:cNvPr id="42" name="Picture 41" descr="A picture containing monitor, clock, drawing, meter&#10;&#10;Description automatically generated">
            <a:extLst>
              <a:ext uri="{FF2B5EF4-FFF2-40B4-BE49-F238E27FC236}">
                <a16:creationId xmlns:a16="http://schemas.microsoft.com/office/drawing/2014/main" id="{BD82898B-AFA1-47D0-B949-D2D6539BC2C4}"/>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9934092" y="1068204"/>
            <a:ext cx="725229" cy="119807"/>
          </a:xfrm>
          <a:prstGeom prst="rect">
            <a:avLst/>
          </a:prstGeom>
        </p:spPr>
      </p:pic>
      <p:pic>
        <p:nvPicPr>
          <p:cNvPr id="43" name="Picture 42">
            <a:extLst>
              <a:ext uri="{FF2B5EF4-FFF2-40B4-BE49-F238E27FC236}">
                <a16:creationId xmlns:a16="http://schemas.microsoft.com/office/drawing/2014/main" id="{462286CF-CB36-4379-9A53-69C8B5791346}"/>
              </a:ext>
            </a:extLst>
          </p:cNvPr>
          <p:cNvPicPr>
            <a:picLocks noChangeAspect="1"/>
          </p:cNvPicPr>
          <p:nvPr/>
        </p:nvPicPr>
        <p:blipFill>
          <a:blip r:embed="rId8" cstate="hqprint">
            <a:extLst>
              <a:ext uri="{28A0092B-C50C-407E-A947-70E740481C1C}">
                <a14:useLocalDpi xmlns:a14="http://schemas.microsoft.com/office/drawing/2010/main"/>
              </a:ext>
            </a:extLst>
          </a:blip>
          <a:srcRect/>
          <a:stretch/>
        </p:blipFill>
        <p:spPr>
          <a:xfrm>
            <a:off x="10873662" y="1994332"/>
            <a:ext cx="928174" cy="309081"/>
          </a:xfrm>
          <a:prstGeom prst="rect">
            <a:avLst/>
          </a:prstGeom>
        </p:spPr>
      </p:pic>
      <p:pic>
        <p:nvPicPr>
          <p:cNvPr id="44" name="Picture 20">
            <a:extLst>
              <a:ext uri="{FF2B5EF4-FFF2-40B4-BE49-F238E27FC236}">
                <a16:creationId xmlns:a16="http://schemas.microsoft.com/office/drawing/2014/main" id="{F7254BB6-02E9-45AA-A200-126F23745302}"/>
              </a:ext>
            </a:extLst>
          </p:cNvPr>
          <p:cNvPicPr>
            <a:picLocks noChangeAspect="1"/>
          </p:cNvPicPr>
          <p:nvPr/>
        </p:nvPicPr>
        <p:blipFill>
          <a:blip r:embed="rId9" cstate="hqprint">
            <a:extLst>
              <a:ext uri="{28A0092B-C50C-407E-A947-70E740481C1C}">
                <a14:useLocalDpi xmlns:a14="http://schemas.microsoft.com/office/drawing/2010/main"/>
              </a:ext>
            </a:extLst>
          </a:blip>
          <a:srcRect/>
          <a:stretch/>
        </p:blipFill>
        <p:spPr>
          <a:xfrm>
            <a:off x="10915501" y="2546890"/>
            <a:ext cx="844496" cy="209145"/>
          </a:xfrm>
          <a:prstGeom prst="rect">
            <a:avLst/>
          </a:prstGeom>
        </p:spPr>
      </p:pic>
      <p:pic>
        <p:nvPicPr>
          <p:cNvPr id="45" name="Picture 44" descr="Image result for new york life">
            <a:extLst>
              <a:ext uri="{FF2B5EF4-FFF2-40B4-BE49-F238E27FC236}">
                <a16:creationId xmlns:a16="http://schemas.microsoft.com/office/drawing/2014/main" id="{1E7392D0-0C60-473E-B3C8-CF53FB1DF007}"/>
              </a:ext>
            </a:extLst>
          </p:cNvPr>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274101" y="972979"/>
            <a:ext cx="310257" cy="31025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a:extLst>
              <a:ext uri="{FF2B5EF4-FFF2-40B4-BE49-F238E27FC236}">
                <a16:creationId xmlns:a16="http://schemas.microsoft.com/office/drawing/2014/main" id="{C17F822E-72B7-4EC9-9648-4978C5D49540}"/>
              </a:ext>
            </a:extLst>
          </p:cNvPr>
          <p:cNvPicPr>
            <a:picLocks noChangeAspect="1" noChangeArrowheads="1"/>
          </p:cNvPicPr>
          <p:nvPr/>
        </p:nvPicPr>
        <p:blipFill>
          <a:blip r:embed="rId11" cstate="hqprint">
            <a:extLst>
              <a:ext uri="{28A0092B-C50C-407E-A947-70E740481C1C}">
                <a14:useLocalDpi xmlns:a14="http://schemas.microsoft.com/office/drawing/2010/main"/>
              </a:ext>
            </a:extLst>
          </a:blip>
          <a:srcRect/>
          <a:stretch/>
        </p:blipFill>
        <p:spPr bwMode="auto">
          <a:xfrm>
            <a:off x="8166776" y="1543721"/>
            <a:ext cx="848233" cy="190189"/>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a:extLst>
              <a:ext uri="{FF2B5EF4-FFF2-40B4-BE49-F238E27FC236}">
                <a16:creationId xmlns:a16="http://schemas.microsoft.com/office/drawing/2014/main" id="{775C6776-5655-47D5-B7CB-89E30C827EDC}"/>
              </a:ext>
            </a:extLst>
          </p:cNvPr>
          <p:cNvPicPr>
            <a:picLocks noChangeAspect="1" noChangeArrowheads="1"/>
          </p:cNvPicPr>
          <p:nvPr/>
        </p:nvPicPr>
        <p:blipFill>
          <a:blip r:embed="rId12" cstate="hqprint">
            <a:extLst>
              <a:ext uri="{28A0092B-C50C-407E-A947-70E740481C1C}">
                <a14:useLocalDpi xmlns:a14="http://schemas.microsoft.com/office/drawing/2010/main"/>
              </a:ext>
            </a:extLst>
          </a:blip>
          <a:srcRect/>
          <a:stretch/>
        </p:blipFill>
        <p:spPr bwMode="auto">
          <a:xfrm>
            <a:off x="8067067" y="2018713"/>
            <a:ext cx="1047651" cy="23781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a:extLst>
              <a:ext uri="{FF2B5EF4-FFF2-40B4-BE49-F238E27FC236}">
                <a16:creationId xmlns:a16="http://schemas.microsoft.com/office/drawing/2014/main" id="{75192D83-B503-477F-82BA-CAA0DF053CFE}"/>
              </a:ext>
            </a:extLst>
          </p:cNvPr>
          <p:cNvPicPr>
            <a:picLocks noChangeAspect="1"/>
          </p:cNvPicPr>
          <p:nvPr/>
        </p:nvPicPr>
        <p:blipFill>
          <a:blip r:embed="rId13" cstate="hqprint">
            <a:extLst>
              <a:ext uri="{28A0092B-C50C-407E-A947-70E740481C1C}">
                <a14:useLocalDpi xmlns:a14="http://schemas.microsoft.com/office/drawing/2010/main"/>
              </a:ext>
            </a:extLst>
          </a:blip>
          <a:srcRect/>
          <a:stretch/>
        </p:blipFill>
        <p:spPr>
          <a:xfrm>
            <a:off x="7157650" y="2489984"/>
            <a:ext cx="651897" cy="252239"/>
          </a:xfrm>
          <a:prstGeom prst="rect">
            <a:avLst/>
          </a:prstGeom>
        </p:spPr>
      </p:pic>
      <p:pic>
        <p:nvPicPr>
          <p:cNvPr id="52" name="Picture 51">
            <a:extLst>
              <a:ext uri="{FF2B5EF4-FFF2-40B4-BE49-F238E27FC236}">
                <a16:creationId xmlns:a16="http://schemas.microsoft.com/office/drawing/2014/main" id="{D87C0766-0BE1-4491-9423-A06CAD4EEB33}"/>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9235315" y="1539038"/>
            <a:ext cx="387830" cy="199553"/>
          </a:xfrm>
          <a:prstGeom prst="rect">
            <a:avLst/>
          </a:prstGeom>
        </p:spPr>
      </p:pic>
      <p:pic>
        <p:nvPicPr>
          <p:cNvPr id="5" name="Picture 4" descr="A close up of a sign&#10;&#10;Description automatically generated">
            <a:extLst>
              <a:ext uri="{FF2B5EF4-FFF2-40B4-BE49-F238E27FC236}">
                <a16:creationId xmlns:a16="http://schemas.microsoft.com/office/drawing/2014/main" id="{97CB08BE-D0B8-4E5F-93D0-68B9BC3A8704}"/>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8324443" y="1047964"/>
            <a:ext cx="532898" cy="160286"/>
          </a:xfrm>
          <a:prstGeom prst="rect">
            <a:avLst/>
          </a:prstGeom>
        </p:spPr>
      </p:pic>
      <p:pic>
        <p:nvPicPr>
          <p:cNvPr id="9" name="Picture 8" descr="A picture containing plate&#10;&#10;Description automatically generated">
            <a:extLst>
              <a:ext uri="{FF2B5EF4-FFF2-40B4-BE49-F238E27FC236}">
                <a16:creationId xmlns:a16="http://schemas.microsoft.com/office/drawing/2014/main" id="{E74458EF-1426-4BB8-B077-136C42EAB7D3}"/>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10908630" y="1514016"/>
            <a:ext cx="858239" cy="214559"/>
          </a:xfrm>
          <a:prstGeom prst="rect">
            <a:avLst/>
          </a:prstGeom>
        </p:spPr>
      </p:pic>
      <p:pic>
        <p:nvPicPr>
          <p:cNvPr id="13" name="Picture 12" descr="A picture containing window, light&#10;&#10;Description automatically generated">
            <a:extLst>
              <a:ext uri="{FF2B5EF4-FFF2-40B4-BE49-F238E27FC236}">
                <a16:creationId xmlns:a16="http://schemas.microsoft.com/office/drawing/2014/main" id="{BEABB7CA-2B20-4E3A-BD7B-7D41BCBE8BE1}"/>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8991268" y="1836658"/>
            <a:ext cx="890419" cy="570425"/>
          </a:xfrm>
          <a:prstGeom prst="rect">
            <a:avLst/>
          </a:prstGeom>
        </p:spPr>
      </p:pic>
      <p:pic>
        <p:nvPicPr>
          <p:cNvPr id="18" name="Picture 17" descr="A close up of a sign&#10;&#10;Description automatically generated">
            <a:extLst>
              <a:ext uri="{FF2B5EF4-FFF2-40B4-BE49-F238E27FC236}">
                <a16:creationId xmlns:a16="http://schemas.microsoft.com/office/drawing/2014/main" id="{13C08EF5-DE49-4385-9540-C5913C10C584}"/>
              </a:ext>
            </a:extLst>
          </p:cNvPr>
          <p:cNvPicPr>
            <a:picLocks noChangeAspect="1"/>
          </p:cNvPicPr>
          <p:nvPr/>
        </p:nvPicPr>
        <p:blipFill>
          <a:blip r:embed="rId18" cstate="hqprint">
            <a:extLst>
              <a:ext uri="{28A0092B-C50C-407E-A947-70E740481C1C}">
                <a14:useLocalDpi xmlns:a14="http://schemas.microsoft.com/office/drawing/2010/main"/>
              </a:ext>
            </a:extLst>
          </a:blip>
          <a:stretch>
            <a:fillRect/>
          </a:stretch>
        </p:blipFill>
        <p:spPr>
          <a:xfrm>
            <a:off x="7036571" y="1998078"/>
            <a:ext cx="894055" cy="279088"/>
          </a:xfrm>
          <a:prstGeom prst="rect">
            <a:avLst/>
          </a:prstGeom>
        </p:spPr>
      </p:pic>
      <p:pic>
        <p:nvPicPr>
          <p:cNvPr id="20" name="Picture 19" descr="A close up of a sign&#10;&#10;Description automatically generated">
            <a:extLst>
              <a:ext uri="{FF2B5EF4-FFF2-40B4-BE49-F238E27FC236}">
                <a16:creationId xmlns:a16="http://schemas.microsoft.com/office/drawing/2014/main" id="{550A2A1F-A06C-4A64-8FC2-334A8611B715}"/>
              </a:ext>
            </a:extLst>
          </p:cNvPr>
          <p:cNvPicPr>
            <a:picLocks noChangeAspect="1"/>
          </p:cNvPicPr>
          <p:nvPr/>
        </p:nvPicPr>
        <p:blipFill>
          <a:blip r:embed="rId19" cstate="hqprint">
            <a:extLst>
              <a:ext uri="{28A0092B-C50C-407E-A947-70E740481C1C}">
                <a14:useLocalDpi xmlns:a14="http://schemas.microsoft.com/office/drawing/2010/main"/>
              </a:ext>
            </a:extLst>
          </a:blip>
          <a:stretch>
            <a:fillRect/>
          </a:stretch>
        </p:blipFill>
        <p:spPr>
          <a:xfrm>
            <a:off x="8442659" y="2459526"/>
            <a:ext cx="296467" cy="313154"/>
          </a:xfrm>
          <a:prstGeom prst="rect">
            <a:avLst/>
          </a:prstGeom>
        </p:spPr>
      </p:pic>
      <p:pic>
        <p:nvPicPr>
          <p:cNvPr id="23" name="Picture 22" descr="A close up of a logo&#10;&#10;Description automatically generated">
            <a:extLst>
              <a:ext uri="{FF2B5EF4-FFF2-40B4-BE49-F238E27FC236}">
                <a16:creationId xmlns:a16="http://schemas.microsoft.com/office/drawing/2014/main" id="{8E060112-E02B-4358-BA5C-0D2774B6C634}"/>
              </a:ext>
            </a:extLst>
          </p:cNvPr>
          <p:cNvPicPr>
            <a:picLocks noChangeAspect="1"/>
          </p:cNvPicPr>
          <p:nvPr/>
        </p:nvPicPr>
        <p:blipFill>
          <a:blip r:embed="rId20" cstate="hqprint">
            <a:extLst>
              <a:ext uri="{28A0092B-C50C-407E-A947-70E740481C1C}">
                <a14:useLocalDpi xmlns:a14="http://schemas.microsoft.com/office/drawing/2010/main"/>
              </a:ext>
            </a:extLst>
          </a:blip>
          <a:stretch>
            <a:fillRect/>
          </a:stretch>
        </p:blipFill>
        <p:spPr>
          <a:xfrm>
            <a:off x="9195481" y="2378537"/>
            <a:ext cx="475132" cy="475132"/>
          </a:xfrm>
          <a:prstGeom prst="rect">
            <a:avLst/>
          </a:prstGeom>
        </p:spPr>
      </p:pic>
      <p:pic>
        <p:nvPicPr>
          <p:cNvPr id="36" name="Picture 35">
            <a:extLst>
              <a:ext uri="{FF2B5EF4-FFF2-40B4-BE49-F238E27FC236}">
                <a16:creationId xmlns:a16="http://schemas.microsoft.com/office/drawing/2014/main" id="{5BDFD96D-D58B-4A80-8533-369ACDAF23C9}"/>
              </a:ext>
            </a:extLst>
          </p:cNvPr>
          <p:cNvPicPr>
            <a:picLocks noChangeAspect="1"/>
          </p:cNvPicPr>
          <p:nvPr/>
        </p:nvPicPr>
        <p:blipFill rotWithShape="1">
          <a:blip r:embed="rId21" cstate="hqprint">
            <a:extLst>
              <a:ext uri="{28A0092B-C50C-407E-A947-70E740481C1C}">
                <a14:useLocalDpi xmlns:a14="http://schemas.microsoft.com/office/drawing/2010/main"/>
              </a:ext>
            </a:extLst>
          </a:blip>
          <a:srcRect t="-2046"/>
          <a:stretch/>
        </p:blipFill>
        <p:spPr>
          <a:xfrm>
            <a:off x="7003846" y="4918729"/>
            <a:ext cx="900382" cy="295999"/>
          </a:xfrm>
          <a:prstGeom prst="rect">
            <a:avLst/>
          </a:prstGeom>
        </p:spPr>
      </p:pic>
      <p:pic>
        <p:nvPicPr>
          <p:cNvPr id="37" name="Picture 36">
            <a:extLst>
              <a:ext uri="{FF2B5EF4-FFF2-40B4-BE49-F238E27FC236}">
                <a16:creationId xmlns:a16="http://schemas.microsoft.com/office/drawing/2014/main" id="{DC1AB32A-27E6-4045-9497-105F32274194}"/>
              </a:ext>
            </a:extLst>
          </p:cNvPr>
          <p:cNvPicPr>
            <a:picLocks noChangeAspect="1"/>
          </p:cNvPicPr>
          <p:nvPr/>
        </p:nvPicPr>
        <p:blipFill rotWithShape="1">
          <a:blip r:embed="rId22" cstate="screen">
            <a:extLst>
              <a:ext uri="{28A0092B-C50C-407E-A947-70E740481C1C}">
                <a14:useLocalDpi xmlns:a14="http://schemas.microsoft.com/office/drawing/2010/main"/>
              </a:ext>
            </a:extLst>
          </a:blip>
          <a:srcRect t="26503" b="30790"/>
          <a:stretch/>
        </p:blipFill>
        <p:spPr>
          <a:xfrm>
            <a:off x="8020792" y="4463480"/>
            <a:ext cx="1098481" cy="246639"/>
          </a:xfrm>
          <a:prstGeom prst="rect">
            <a:avLst/>
          </a:prstGeom>
        </p:spPr>
      </p:pic>
      <p:pic>
        <p:nvPicPr>
          <p:cNvPr id="7" name="Picture 6" descr="A close up of a logo&#10;&#10;Description automatically generated">
            <a:extLst>
              <a:ext uri="{FF2B5EF4-FFF2-40B4-BE49-F238E27FC236}">
                <a16:creationId xmlns:a16="http://schemas.microsoft.com/office/drawing/2014/main" id="{9182D1D5-AAAA-4C3D-B7E3-1143CF2349CE}"/>
              </a:ext>
            </a:extLst>
          </p:cNvPr>
          <p:cNvPicPr>
            <a:picLocks noChangeAspect="1"/>
          </p:cNvPicPr>
          <p:nvPr/>
        </p:nvPicPr>
        <p:blipFill>
          <a:blip r:embed="rId23" cstate="hqprint">
            <a:extLst>
              <a:ext uri="{28A0092B-C50C-407E-A947-70E740481C1C}">
                <a14:useLocalDpi xmlns:a14="http://schemas.microsoft.com/office/drawing/2010/main"/>
              </a:ext>
            </a:extLst>
          </a:blip>
          <a:stretch>
            <a:fillRect/>
          </a:stretch>
        </p:blipFill>
        <p:spPr>
          <a:xfrm>
            <a:off x="8080905" y="5451469"/>
            <a:ext cx="1032029" cy="270909"/>
          </a:xfrm>
          <a:prstGeom prst="rect">
            <a:avLst/>
          </a:prstGeom>
        </p:spPr>
      </p:pic>
      <p:pic>
        <p:nvPicPr>
          <p:cNvPr id="47" name="Picture 46">
            <a:extLst>
              <a:ext uri="{FF2B5EF4-FFF2-40B4-BE49-F238E27FC236}">
                <a16:creationId xmlns:a16="http://schemas.microsoft.com/office/drawing/2014/main" id="{9280A50A-EE2E-42E2-8413-3D4A56C31028}"/>
              </a:ext>
            </a:extLst>
          </p:cNvPr>
          <p:cNvPicPr>
            <a:picLocks noChangeAspect="1"/>
          </p:cNvPicPr>
          <p:nvPr/>
        </p:nvPicPr>
        <p:blipFill>
          <a:blip r:embed="rId24" cstate="hqprint">
            <a:extLst>
              <a:ext uri="{28A0092B-C50C-407E-A947-70E740481C1C}">
                <a14:useLocalDpi xmlns:a14="http://schemas.microsoft.com/office/drawing/2010/main"/>
              </a:ext>
            </a:extLst>
          </a:blip>
          <a:srcRect/>
          <a:stretch/>
        </p:blipFill>
        <p:spPr>
          <a:xfrm>
            <a:off x="8007973" y="4765759"/>
            <a:ext cx="1119363" cy="601938"/>
          </a:xfrm>
          <a:prstGeom prst="rect">
            <a:avLst/>
          </a:prstGeom>
        </p:spPr>
      </p:pic>
      <p:pic>
        <p:nvPicPr>
          <p:cNvPr id="6" name="Picture 5">
            <a:extLst>
              <a:ext uri="{FF2B5EF4-FFF2-40B4-BE49-F238E27FC236}">
                <a16:creationId xmlns:a16="http://schemas.microsoft.com/office/drawing/2014/main" id="{AE12044B-949E-4DC2-8D65-908D38182B95}"/>
              </a:ext>
            </a:extLst>
          </p:cNvPr>
          <p:cNvPicPr>
            <a:picLocks noChangeAspect="1"/>
          </p:cNvPicPr>
          <p:nvPr/>
        </p:nvPicPr>
        <p:blipFill>
          <a:blip r:embed="rId25" cstate="hqprint">
            <a:extLst>
              <a:ext uri="{28A0092B-C50C-407E-A947-70E740481C1C}">
                <a14:useLocalDpi xmlns:a14="http://schemas.microsoft.com/office/drawing/2010/main"/>
              </a:ext>
            </a:extLst>
          </a:blip>
          <a:srcRect/>
          <a:stretch/>
        </p:blipFill>
        <p:spPr>
          <a:xfrm>
            <a:off x="7073114" y="5454649"/>
            <a:ext cx="704890" cy="264545"/>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52218FB5-0029-41C1-9DB8-4C9E420BF6ED}"/>
              </a:ext>
            </a:extLst>
          </p:cNvPr>
          <p:cNvPicPr>
            <a:picLocks noChangeAspect="1"/>
          </p:cNvPicPr>
          <p:nvPr/>
        </p:nvPicPr>
        <p:blipFill>
          <a:blip r:embed="rId26" cstate="hqprint">
            <a:extLst>
              <a:ext uri="{28A0092B-C50C-407E-A947-70E740481C1C}">
                <a14:useLocalDpi xmlns:a14="http://schemas.microsoft.com/office/drawing/2010/main"/>
              </a:ext>
            </a:extLst>
          </a:blip>
          <a:stretch>
            <a:fillRect/>
          </a:stretch>
        </p:blipFill>
        <p:spPr>
          <a:xfrm>
            <a:off x="9953389" y="4421195"/>
            <a:ext cx="769584" cy="190305"/>
          </a:xfrm>
          <a:prstGeom prst="rect">
            <a:avLst/>
          </a:prstGeom>
        </p:spPr>
      </p:pic>
      <p:pic>
        <p:nvPicPr>
          <p:cNvPr id="27" name="Picture 26" descr="A close up of a sign&#10;&#10;Description automatically generated">
            <a:extLst>
              <a:ext uri="{FF2B5EF4-FFF2-40B4-BE49-F238E27FC236}">
                <a16:creationId xmlns:a16="http://schemas.microsoft.com/office/drawing/2014/main" id="{58CB55EC-2568-46F6-B7FE-45A5E754BEE3}"/>
              </a:ext>
            </a:extLst>
          </p:cNvPr>
          <p:cNvPicPr>
            <a:picLocks noChangeAspect="1"/>
          </p:cNvPicPr>
          <p:nvPr/>
        </p:nvPicPr>
        <p:blipFill>
          <a:blip r:embed="rId27" cstate="hqprint">
            <a:extLst>
              <a:ext uri="{28A0092B-C50C-407E-A947-70E740481C1C}">
                <a14:useLocalDpi xmlns:a14="http://schemas.microsoft.com/office/drawing/2010/main"/>
              </a:ext>
            </a:extLst>
          </a:blip>
          <a:stretch>
            <a:fillRect/>
          </a:stretch>
        </p:blipFill>
        <p:spPr>
          <a:xfrm>
            <a:off x="9277158" y="5369157"/>
            <a:ext cx="395655" cy="360455"/>
          </a:xfrm>
          <a:prstGeom prst="rect">
            <a:avLst/>
          </a:prstGeom>
        </p:spPr>
      </p:pic>
      <p:pic>
        <p:nvPicPr>
          <p:cNvPr id="29" name="Picture 28" descr="A picture containing plate, clock, drawing&#10;&#10;Description automatically generated">
            <a:extLst>
              <a:ext uri="{FF2B5EF4-FFF2-40B4-BE49-F238E27FC236}">
                <a16:creationId xmlns:a16="http://schemas.microsoft.com/office/drawing/2014/main" id="{F8A62EB3-270B-41D0-A4E0-F25BF82E0E7F}"/>
              </a:ext>
            </a:extLst>
          </p:cNvPr>
          <p:cNvPicPr>
            <a:picLocks noChangeAspect="1"/>
          </p:cNvPicPr>
          <p:nvPr/>
        </p:nvPicPr>
        <p:blipFill>
          <a:blip r:embed="rId28" cstate="hqprint">
            <a:extLst>
              <a:ext uri="{28A0092B-C50C-407E-A947-70E740481C1C}">
                <a14:useLocalDpi xmlns:a14="http://schemas.microsoft.com/office/drawing/2010/main"/>
              </a:ext>
            </a:extLst>
          </a:blip>
          <a:stretch>
            <a:fillRect/>
          </a:stretch>
        </p:blipFill>
        <p:spPr>
          <a:xfrm>
            <a:off x="9263148" y="4454242"/>
            <a:ext cx="423675" cy="253626"/>
          </a:xfrm>
          <a:prstGeom prst="rect">
            <a:avLst/>
          </a:prstGeom>
        </p:spPr>
      </p:pic>
      <p:pic>
        <p:nvPicPr>
          <p:cNvPr id="32" name="Graphic 31">
            <a:extLst>
              <a:ext uri="{FF2B5EF4-FFF2-40B4-BE49-F238E27FC236}">
                <a16:creationId xmlns:a16="http://schemas.microsoft.com/office/drawing/2014/main" id="{57981CDE-E6A4-4D1F-9A48-919F9248E388}"/>
              </a:ext>
            </a:extLst>
          </p:cNvPr>
          <p:cNvPicPr>
            <a:picLocks noChangeAspect="1"/>
          </p:cNvPicPr>
          <p:nvPr/>
        </p:nvPicPr>
        <p:blipFill>
          <a:blip r:embed="rId29" cstate="hqprint">
            <a:extLst>
              <a:ext uri="{28A0092B-C50C-407E-A947-70E740481C1C}">
                <a14:useLocalDpi xmlns:a14="http://schemas.microsoft.com/office/drawing/2010/main"/>
              </a:ext>
              <a:ext uri="{96DAC541-7B7A-43D3-8B79-37D633B846F1}">
                <asvg:svgBlip xmlns:asvg="http://schemas.microsoft.com/office/drawing/2016/SVG/main" r:embed="rId30"/>
              </a:ext>
            </a:extLst>
          </a:blip>
          <a:stretch>
            <a:fillRect/>
          </a:stretch>
        </p:blipFill>
        <p:spPr>
          <a:xfrm>
            <a:off x="9268113" y="4983979"/>
            <a:ext cx="413745" cy="165498"/>
          </a:xfrm>
          <a:prstGeom prst="rect">
            <a:avLst/>
          </a:prstGeom>
        </p:spPr>
      </p:pic>
      <p:pic>
        <p:nvPicPr>
          <p:cNvPr id="34" name="Picture 33" descr="A picture containing drawing&#10;&#10;Description automatically generated">
            <a:extLst>
              <a:ext uri="{FF2B5EF4-FFF2-40B4-BE49-F238E27FC236}">
                <a16:creationId xmlns:a16="http://schemas.microsoft.com/office/drawing/2014/main" id="{9F002F98-CA87-45CB-BD09-8A283F22C84F}"/>
              </a:ext>
            </a:extLst>
          </p:cNvPr>
          <p:cNvPicPr>
            <a:picLocks noChangeAspect="1"/>
          </p:cNvPicPr>
          <p:nvPr/>
        </p:nvPicPr>
        <p:blipFill>
          <a:blip r:embed="rId31"/>
          <a:stretch>
            <a:fillRect/>
          </a:stretch>
        </p:blipFill>
        <p:spPr>
          <a:xfrm>
            <a:off x="10634348" y="4918536"/>
            <a:ext cx="1481919" cy="296384"/>
          </a:xfrm>
          <a:prstGeom prst="rect">
            <a:avLst/>
          </a:prstGeom>
        </p:spPr>
      </p:pic>
      <p:pic>
        <p:nvPicPr>
          <p:cNvPr id="69" name="Picture 68">
            <a:extLst>
              <a:ext uri="{FF2B5EF4-FFF2-40B4-BE49-F238E27FC236}">
                <a16:creationId xmlns:a16="http://schemas.microsoft.com/office/drawing/2014/main" id="{C601D7AC-0F87-4422-913C-D35AB60F9B07}"/>
              </a:ext>
            </a:extLst>
          </p:cNvPr>
          <p:cNvPicPr>
            <a:picLocks noChangeAspect="1"/>
          </p:cNvPicPr>
          <p:nvPr/>
        </p:nvPicPr>
        <p:blipFill>
          <a:blip r:embed="rId32" cstate="hqprint">
            <a:extLst>
              <a:ext uri="{28A0092B-C50C-407E-A947-70E740481C1C}">
                <a14:useLocalDpi xmlns:a14="http://schemas.microsoft.com/office/drawing/2010/main"/>
              </a:ext>
            </a:extLst>
          </a:blip>
          <a:srcRect/>
          <a:stretch/>
        </p:blipFill>
        <p:spPr>
          <a:xfrm>
            <a:off x="9846384" y="4986801"/>
            <a:ext cx="983595" cy="159855"/>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4C7DC670-29E5-4925-9E45-25F9750CE74E}"/>
              </a:ext>
            </a:extLst>
          </p:cNvPr>
          <p:cNvPicPr>
            <a:picLocks noChangeAspect="1"/>
          </p:cNvPicPr>
          <p:nvPr/>
        </p:nvPicPr>
        <p:blipFill>
          <a:blip r:embed="rId33" cstate="hqprint">
            <a:extLst>
              <a:ext uri="{28A0092B-C50C-407E-A947-70E740481C1C}">
                <a14:useLocalDpi xmlns:a14="http://schemas.microsoft.com/office/drawing/2010/main"/>
              </a:ext>
            </a:extLst>
          </a:blip>
          <a:stretch>
            <a:fillRect/>
          </a:stretch>
        </p:blipFill>
        <p:spPr>
          <a:xfrm>
            <a:off x="10775906" y="987646"/>
            <a:ext cx="1123686" cy="280922"/>
          </a:xfrm>
          <a:prstGeom prst="rect">
            <a:avLst/>
          </a:prstGeom>
        </p:spPr>
      </p:pic>
      <p:pic>
        <p:nvPicPr>
          <p:cNvPr id="14" name="Picture 13">
            <a:extLst>
              <a:ext uri="{FF2B5EF4-FFF2-40B4-BE49-F238E27FC236}">
                <a16:creationId xmlns:a16="http://schemas.microsoft.com/office/drawing/2014/main" id="{1CAD5FFE-2906-4D9D-9BC8-0C93EE0200B1}"/>
              </a:ext>
            </a:extLst>
          </p:cNvPr>
          <p:cNvPicPr>
            <a:picLocks noChangeAspect="1"/>
          </p:cNvPicPr>
          <p:nvPr/>
        </p:nvPicPr>
        <p:blipFill>
          <a:blip r:embed="rId34" cstate="hqprint">
            <a:extLst>
              <a:ext uri="{28A0092B-C50C-407E-A947-70E740481C1C}">
                <a14:useLocalDpi xmlns:a14="http://schemas.microsoft.com/office/drawing/2010/main"/>
              </a:ext>
            </a:extLst>
          </a:blip>
          <a:srcRect/>
          <a:stretch/>
        </p:blipFill>
        <p:spPr>
          <a:xfrm>
            <a:off x="9842862" y="1448322"/>
            <a:ext cx="907688" cy="363077"/>
          </a:xfrm>
          <a:prstGeom prst="rect">
            <a:avLst/>
          </a:prstGeom>
        </p:spPr>
      </p:pic>
      <p:pic>
        <p:nvPicPr>
          <p:cNvPr id="16" name="Picture 15" descr="A picture containing clock&#10;&#10;Description automatically generated">
            <a:extLst>
              <a:ext uri="{FF2B5EF4-FFF2-40B4-BE49-F238E27FC236}">
                <a16:creationId xmlns:a16="http://schemas.microsoft.com/office/drawing/2014/main" id="{7EA42B0E-9D5F-415B-817A-0012E8942BCC}"/>
              </a:ext>
            </a:extLst>
          </p:cNvPr>
          <p:cNvPicPr>
            <a:picLocks noChangeAspect="1"/>
          </p:cNvPicPr>
          <p:nvPr/>
        </p:nvPicPr>
        <p:blipFill>
          <a:blip r:embed="rId35" cstate="hqprint">
            <a:extLst>
              <a:ext uri="{28A0092B-C50C-407E-A947-70E740481C1C}">
                <a14:useLocalDpi xmlns:a14="http://schemas.microsoft.com/office/drawing/2010/main"/>
              </a:ext>
            </a:extLst>
          </a:blip>
          <a:stretch>
            <a:fillRect/>
          </a:stretch>
        </p:blipFill>
        <p:spPr>
          <a:xfrm>
            <a:off x="9809115" y="1772107"/>
            <a:ext cx="975183" cy="731386"/>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7C3E3010-C6F0-4190-B862-FD3FA8963A7C}"/>
              </a:ext>
            </a:extLst>
          </p:cNvPr>
          <p:cNvPicPr>
            <a:picLocks noChangeAspect="1"/>
          </p:cNvPicPr>
          <p:nvPr/>
        </p:nvPicPr>
        <p:blipFill>
          <a:blip r:embed="rId36" cstate="hqprint">
            <a:extLst>
              <a:ext uri="{28A0092B-C50C-407E-A947-70E740481C1C}">
                <a14:useLocalDpi xmlns:a14="http://schemas.microsoft.com/office/drawing/2010/main"/>
              </a:ext>
            </a:extLst>
          </a:blip>
          <a:stretch>
            <a:fillRect/>
          </a:stretch>
        </p:blipFill>
        <p:spPr>
          <a:xfrm>
            <a:off x="7080156" y="760582"/>
            <a:ext cx="797396" cy="797396"/>
          </a:xfrm>
          <a:prstGeom prst="rect">
            <a:avLst/>
          </a:prstGeom>
        </p:spPr>
      </p:pic>
      <p:pic>
        <p:nvPicPr>
          <p:cNvPr id="65" name="Picture 10">
            <a:extLst>
              <a:ext uri="{FF2B5EF4-FFF2-40B4-BE49-F238E27FC236}">
                <a16:creationId xmlns:a16="http://schemas.microsoft.com/office/drawing/2014/main" id="{EC0CE968-C12F-406C-BD23-1390332E0EB3}"/>
              </a:ext>
            </a:extLst>
          </p:cNvPr>
          <p:cNvPicPr>
            <a:picLocks noChangeAspect="1" noChangeArrowheads="1"/>
          </p:cNvPicPr>
          <p:nvPr/>
        </p:nvPicPr>
        <p:blipFill>
          <a:blip r:embed="rId37" cstate="email">
            <a:extLst>
              <a:ext uri="{28A0092B-C50C-407E-A947-70E740481C1C}">
                <a14:useLocalDpi xmlns:a14="http://schemas.microsoft.com/office/drawing/2010/main"/>
              </a:ext>
              <a:ext uri="{96DAC541-7B7A-43D3-8B79-37D633B846F1}">
                <asvg:svgBlip xmlns:asvg="http://schemas.microsoft.com/office/drawing/2016/SVG/main" r:embed="rId38"/>
              </a:ext>
            </a:extLst>
          </a:blip>
          <a:srcRect/>
          <a:stretch/>
        </p:blipFill>
        <p:spPr bwMode="auto">
          <a:xfrm>
            <a:off x="11154775" y="5298678"/>
            <a:ext cx="421367" cy="45008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close up of a logo&#10;&#10;Description automatically generated">
            <a:extLst>
              <a:ext uri="{FF2B5EF4-FFF2-40B4-BE49-F238E27FC236}">
                <a16:creationId xmlns:a16="http://schemas.microsoft.com/office/drawing/2014/main" id="{74E4A6EC-27EB-47C7-B6AC-8A00CBFB47F7}"/>
              </a:ext>
            </a:extLst>
          </p:cNvPr>
          <p:cNvPicPr>
            <a:picLocks noChangeAspect="1"/>
          </p:cNvPicPr>
          <p:nvPr/>
        </p:nvPicPr>
        <p:blipFill>
          <a:blip r:embed="rId39" cstate="hqprint">
            <a:extLst>
              <a:ext uri="{28A0092B-C50C-407E-A947-70E740481C1C}">
                <a14:useLocalDpi xmlns:a14="http://schemas.microsoft.com/office/drawing/2010/main"/>
              </a:ext>
            </a:extLst>
          </a:blip>
          <a:stretch>
            <a:fillRect/>
          </a:stretch>
        </p:blipFill>
        <p:spPr>
          <a:xfrm>
            <a:off x="6973108" y="4507186"/>
            <a:ext cx="900382" cy="142032"/>
          </a:xfrm>
          <a:prstGeom prst="rect">
            <a:avLst/>
          </a:prstGeom>
        </p:spPr>
      </p:pic>
      <p:grpSp>
        <p:nvGrpSpPr>
          <p:cNvPr id="15" name="Group 14">
            <a:extLst>
              <a:ext uri="{FF2B5EF4-FFF2-40B4-BE49-F238E27FC236}">
                <a16:creationId xmlns:a16="http://schemas.microsoft.com/office/drawing/2014/main" id="{61803646-D1D9-4750-99DC-63242851D0B5}"/>
              </a:ext>
            </a:extLst>
          </p:cNvPr>
          <p:cNvGrpSpPr/>
          <p:nvPr/>
        </p:nvGrpSpPr>
        <p:grpSpPr>
          <a:xfrm>
            <a:off x="3438429" y="892355"/>
            <a:ext cx="2835327" cy="2835327"/>
            <a:chOff x="3438429" y="892355"/>
            <a:chExt cx="2835327" cy="2835327"/>
          </a:xfrm>
        </p:grpSpPr>
        <p:grpSp>
          <p:nvGrpSpPr>
            <p:cNvPr id="53" name="Group 52">
              <a:extLst>
                <a:ext uri="{FF2B5EF4-FFF2-40B4-BE49-F238E27FC236}">
                  <a16:creationId xmlns:a16="http://schemas.microsoft.com/office/drawing/2014/main" id="{394536B8-AC53-4734-A41F-7BB561C1D74A}"/>
                </a:ext>
              </a:extLst>
            </p:cNvPr>
            <p:cNvGrpSpPr/>
            <p:nvPr/>
          </p:nvGrpSpPr>
          <p:grpSpPr>
            <a:xfrm>
              <a:off x="3438429" y="892355"/>
              <a:ext cx="2835327" cy="2835327"/>
              <a:chOff x="3351320" y="684320"/>
              <a:chExt cx="5489361" cy="5489361"/>
            </a:xfrm>
          </p:grpSpPr>
          <p:sp>
            <p:nvSpPr>
              <p:cNvPr id="66" name="Circle: Hollow 65">
                <a:extLst>
                  <a:ext uri="{FF2B5EF4-FFF2-40B4-BE49-F238E27FC236}">
                    <a16:creationId xmlns:a16="http://schemas.microsoft.com/office/drawing/2014/main" id="{358CD664-56B5-4E11-B9AC-B42D3504EBBD}"/>
                  </a:ext>
                </a:extLst>
              </p:cNvPr>
              <p:cNvSpPr/>
              <p:nvPr/>
            </p:nvSpPr>
            <p:spPr>
              <a:xfrm>
                <a:off x="3351320" y="684320"/>
                <a:ext cx="5489361" cy="5489361"/>
              </a:xfrm>
              <a:prstGeom prst="donut">
                <a:avLst>
                  <a:gd name="adj" fmla="val 29687"/>
                </a:avLst>
              </a:prstGeom>
              <a:solidFill>
                <a:schemeClr val="bg1">
                  <a:lumMod val="9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Precisely"/>
                  <a:ea typeface="+mn-ea"/>
                  <a:cs typeface="+mn-cs"/>
                </a:endParaRPr>
              </a:p>
            </p:txBody>
          </p:sp>
          <p:cxnSp>
            <p:nvCxnSpPr>
              <p:cNvPr id="68" name="Straight Connector 67">
                <a:extLst>
                  <a:ext uri="{FF2B5EF4-FFF2-40B4-BE49-F238E27FC236}">
                    <a16:creationId xmlns:a16="http://schemas.microsoft.com/office/drawing/2014/main" id="{56BD40B7-7D7C-4B1E-8F78-A1B8BB5E59EE}"/>
                  </a:ext>
                </a:extLst>
              </p:cNvPr>
              <p:cNvCxnSpPr/>
              <p:nvPr/>
            </p:nvCxnSpPr>
            <p:spPr>
              <a:xfrm>
                <a:off x="6095260" y="878889"/>
                <a:ext cx="0" cy="1322773"/>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FF2B49B-710A-41AA-BF15-0E6C8413FFC3}"/>
                  </a:ext>
                </a:extLst>
              </p:cNvPr>
              <p:cNvCxnSpPr/>
              <p:nvPr/>
            </p:nvCxnSpPr>
            <p:spPr>
              <a:xfrm>
                <a:off x="6095260" y="4680011"/>
                <a:ext cx="0" cy="1322773"/>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5A3A5DD0-46AD-4B74-A29A-BA32A7585160}"/>
                  </a:ext>
                </a:extLst>
              </p:cNvPr>
              <p:cNvGrpSpPr/>
              <p:nvPr/>
            </p:nvGrpSpPr>
            <p:grpSpPr>
              <a:xfrm rot="5400000">
                <a:off x="6095260" y="878889"/>
                <a:ext cx="0" cy="5123895"/>
                <a:chOff x="6095260" y="878889"/>
                <a:chExt cx="0" cy="5123895"/>
              </a:xfrm>
            </p:grpSpPr>
            <p:cxnSp>
              <p:nvCxnSpPr>
                <p:cNvPr id="77" name="Straight Connector 76">
                  <a:extLst>
                    <a:ext uri="{FF2B5EF4-FFF2-40B4-BE49-F238E27FC236}">
                      <a16:creationId xmlns:a16="http://schemas.microsoft.com/office/drawing/2014/main" id="{A68B26B1-4EE4-4B42-865B-C4153C7FAA8E}"/>
                    </a:ext>
                  </a:extLst>
                </p:cNvPr>
                <p:cNvCxnSpPr/>
                <p:nvPr/>
              </p:nvCxnSpPr>
              <p:spPr>
                <a:xfrm>
                  <a:off x="6095260" y="878889"/>
                  <a:ext cx="0" cy="1322773"/>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746E970-0B80-486B-9BDC-36123D50F2E2}"/>
                    </a:ext>
                  </a:extLst>
                </p:cNvPr>
                <p:cNvCxnSpPr/>
                <p:nvPr/>
              </p:nvCxnSpPr>
              <p:spPr>
                <a:xfrm>
                  <a:off x="6095260" y="4680011"/>
                  <a:ext cx="0" cy="1322773"/>
                </a:xfrm>
                <a:prstGeom prst="lin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2" name="TextBox 71">
                <a:extLst>
                  <a:ext uri="{FF2B5EF4-FFF2-40B4-BE49-F238E27FC236}">
                    <a16:creationId xmlns:a16="http://schemas.microsoft.com/office/drawing/2014/main" id="{0E479576-C6EC-4D0F-B7AB-F1B1DBF15C88}"/>
                  </a:ext>
                </a:extLst>
              </p:cNvPr>
              <p:cNvSpPr txBox="1"/>
              <p:nvPr/>
            </p:nvSpPr>
            <p:spPr>
              <a:xfrm>
                <a:off x="3813653" y="1857309"/>
                <a:ext cx="1819278" cy="5958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Precisely Demi" panose="00000600000000000000" pitchFamily="50" charset="0"/>
                    <a:ea typeface="+mn-ea"/>
                    <a:cs typeface="+mn-cs"/>
                  </a:rPr>
                  <a:t>Integrate</a:t>
                </a:r>
              </a:p>
            </p:txBody>
          </p:sp>
          <p:sp>
            <p:nvSpPr>
              <p:cNvPr id="73" name="TextBox 72">
                <a:extLst>
                  <a:ext uri="{FF2B5EF4-FFF2-40B4-BE49-F238E27FC236}">
                    <a16:creationId xmlns:a16="http://schemas.microsoft.com/office/drawing/2014/main" id="{0DA0295E-5F3E-4FBA-A3D6-FE039B9C0437}"/>
                  </a:ext>
                </a:extLst>
              </p:cNvPr>
              <p:cNvSpPr txBox="1"/>
              <p:nvPr/>
            </p:nvSpPr>
            <p:spPr>
              <a:xfrm>
                <a:off x="4052626" y="4231593"/>
                <a:ext cx="1341337" cy="5958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Precisely Demi" panose="00000600000000000000" pitchFamily="50" charset="0"/>
                    <a:ea typeface="+mn-ea"/>
                    <a:cs typeface="+mn-cs"/>
                  </a:rPr>
                  <a:t>Enrich</a:t>
                </a:r>
              </a:p>
            </p:txBody>
          </p:sp>
          <p:sp>
            <p:nvSpPr>
              <p:cNvPr id="74" name="TextBox 73">
                <a:extLst>
                  <a:ext uri="{FF2B5EF4-FFF2-40B4-BE49-F238E27FC236}">
                    <a16:creationId xmlns:a16="http://schemas.microsoft.com/office/drawing/2014/main" id="{6168C312-5FEC-47CA-86CF-A008B803E655}"/>
                  </a:ext>
                </a:extLst>
              </p:cNvPr>
              <p:cNvSpPr txBox="1"/>
              <p:nvPr/>
            </p:nvSpPr>
            <p:spPr>
              <a:xfrm>
                <a:off x="6740709" y="4234952"/>
                <a:ext cx="1453063" cy="5958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Precisely Demi" panose="00000600000000000000" pitchFamily="50" charset="0"/>
                    <a:ea typeface="+mn-ea"/>
                    <a:cs typeface="+mn-cs"/>
                  </a:rPr>
                  <a:t>Locate</a:t>
                </a:r>
              </a:p>
            </p:txBody>
          </p:sp>
          <p:sp>
            <p:nvSpPr>
              <p:cNvPr id="75" name="TextBox 74">
                <a:extLst>
                  <a:ext uri="{FF2B5EF4-FFF2-40B4-BE49-F238E27FC236}">
                    <a16:creationId xmlns:a16="http://schemas.microsoft.com/office/drawing/2014/main" id="{87156F75-AFB7-4517-B60E-F3AE56A1A5CF}"/>
                  </a:ext>
                </a:extLst>
              </p:cNvPr>
              <p:cNvSpPr txBox="1"/>
              <p:nvPr/>
            </p:nvSpPr>
            <p:spPr>
              <a:xfrm>
                <a:off x="6816738" y="1860664"/>
                <a:ext cx="1300993" cy="5958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Precisely Demi" panose="00000600000000000000" pitchFamily="50" charset="0"/>
                    <a:ea typeface="+mn-ea"/>
                    <a:cs typeface="+mn-cs"/>
                  </a:rPr>
                  <a:t>Verify</a:t>
                </a:r>
              </a:p>
            </p:txBody>
          </p:sp>
          <p:pic>
            <p:nvPicPr>
              <p:cNvPr id="76" name="Graphic 75">
                <a:extLst>
                  <a:ext uri="{FF2B5EF4-FFF2-40B4-BE49-F238E27FC236}">
                    <a16:creationId xmlns:a16="http://schemas.microsoft.com/office/drawing/2014/main" id="{70018391-4858-4663-BA4D-8FFB49239DEA}"/>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5029357" y="2360434"/>
                <a:ext cx="2133285" cy="2172645"/>
              </a:xfrm>
              <a:prstGeom prst="rect">
                <a:avLst/>
              </a:prstGeom>
            </p:spPr>
          </p:pic>
        </p:grpSp>
        <p:sp>
          <p:nvSpPr>
            <p:cNvPr id="4" name="Oval 3">
              <a:extLst>
                <a:ext uri="{FF2B5EF4-FFF2-40B4-BE49-F238E27FC236}">
                  <a16:creationId xmlns:a16="http://schemas.microsoft.com/office/drawing/2014/main" id="{A35144A3-6FB7-4572-A851-C059A65E16DD}"/>
                </a:ext>
              </a:extLst>
            </p:cNvPr>
            <p:cNvSpPr/>
            <p:nvPr/>
          </p:nvSpPr>
          <p:spPr>
            <a:xfrm>
              <a:off x="4584214" y="2038140"/>
              <a:ext cx="543756" cy="54375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000000"/>
                  </a:solidFill>
                  <a:effectLst/>
                  <a:uLnTx/>
                  <a:uFillTx/>
                  <a:latin typeface="Precisely"/>
                  <a:ea typeface="+mn-ea"/>
                  <a:cs typeface="+mn-cs"/>
                </a:rPr>
                <a:t>Data</a:t>
              </a:r>
              <a:br>
                <a:rPr kumimoji="0" lang="en-US" sz="800" b="0" i="0" u="none" strike="noStrike" kern="1200" cap="none" spc="0" normalizeH="0" baseline="0" noProof="0">
                  <a:ln>
                    <a:noFill/>
                  </a:ln>
                  <a:solidFill>
                    <a:srgbClr val="000000"/>
                  </a:solidFill>
                  <a:effectLst/>
                  <a:uLnTx/>
                  <a:uFillTx/>
                  <a:latin typeface="Precisely"/>
                  <a:ea typeface="+mn-ea"/>
                  <a:cs typeface="+mn-cs"/>
                </a:rPr>
              </a:br>
              <a:r>
                <a:rPr kumimoji="0" lang="en-US" sz="800" b="0" i="0" u="none" strike="noStrike" kern="1200" cap="none" spc="0" normalizeH="0" baseline="0" noProof="0">
                  <a:ln>
                    <a:noFill/>
                  </a:ln>
                  <a:solidFill>
                    <a:srgbClr val="000000"/>
                  </a:solidFill>
                  <a:effectLst/>
                  <a:uLnTx/>
                  <a:uFillTx/>
                  <a:latin typeface="Precisely"/>
                  <a:ea typeface="+mn-ea"/>
                  <a:cs typeface="+mn-cs"/>
                </a:rPr>
                <a:t>Integrity</a:t>
              </a:r>
              <a:br>
                <a:rPr kumimoji="0" lang="en-US" sz="800" b="0" i="0" u="none" strike="noStrike" kern="1200" cap="none" spc="0" normalizeH="0" baseline="0" noProof="0">
                  <a:ln>
                    <a:noFill/>
                  </a:ln>
                  <a:solidFill>
                    <a:srgbClr val="000000"/>
                  </a:solidFill>
                  <a:effectLst/>
                  <a:uLnTx/>
                  <a:uFillTx/>
                  <a:latin typeface="Precisely"/>
                  <a:ea typeface="+mn-ea"/>
                  <a:cs typeface="+mn-cs"/>
                </a:rPr>
              </a:br>
              <a:r>
                <a:rPr kumimoji="0" lang="en-US" sz="800" b="0" i="0" u="none" strike="noStrike" kern="1200" cap="none" spc="0" normalizeH="0" baseline="0" noProof="0">
                  <a:ln>
                    <a:noFill/>
                  </a:ln>
                  <a:solidFill>
                    <a:srgbClr val="000000"/>
                  </a:solidFill>
                  <a:effectLst/>
                  <a:uLnTx/>
                  <a:uFillTx/>
                  <a:latin typeface="Precisely"/>
                  <a:ea typeface="+mn-ea"/>
                  <a:cs typeface="+mn-cs"/>
                </a:rPr>
                <a:t>Suite</a:t>
              </a:r>
            </a:p>
          </p:txBody>
        </p:sp>
      </p:grpSp>
      <p:pic>
        <p:nvPicPr>
          <p:cNvPr id="25" name="Picture 24" descr="Icon&#10;&#10;Description automatically generated">
            <a:extLst>
              <a:ext uri="{FF2B5EF4-FFF2-40B4-BE49-F238E27FC236}">
                <a16:creationId xmlns:a16="http://schemas.microsoft.com/office/drawing/2014/main" id="{3C0AFE20-41D3-4B26-92ED-CE64519890B8}"/>
              </a:ext>
            </a:extLst>
          </p:cNvPr>
          <p:cNvPicPr>
            <a:picLocks noChangeAspect="1"/>
          </p:cNvPicPr>
          <p:nvPr/>
        </p:nvPicPr>
        <p:blipFill>
          <a:blip r:embed="rId42" cstate="hqprint">
            <a:extLst>
              <a:ext uri="{28A0092B-C50C-407E-A947-70E740481C1C}">
                <a14:useLocalDpi xmlns:a14="http://schemas.microsoft.com/office/drawing/2010/main"/>
              </a:ext>
            </a:extLst>
          </a:blip>
          <a:stretch>
            <a:fillRect/>
          </a:stretch>
        </p:blipFill>
        <p:spPr>
          <a:xfrm>
            <a:off x="10035085" y="5422407"/>
            <a:ext cx="606192" cy="204656"/>
          </a:xfrm>
          <a:prstGeom prst="rect">
            <a:avLst/>
          </a:prstGeom>
        </p:spPr>
      </p:pic>
      <p:pic>
        <p:nvPicPr>
          <p:cNvPr id="17" name="Picture 16" descr="Logo&#10;&#10;Description automatically generated">
            <a:extLst>
              <a:ext uri="{FF2B5EF4-FFF2-40B4-BE49-F238E27FC236}">
                <a16:creationId xmlns:a16="http://schemas.microsoft.com/office/drawing/2014/main" id="{39B32875-EF39-4E81-832E-4309CDEE644A}"/>
              </a:ext>
            </a:extLst>
          </p:cNvPr>
          <p:cNvPicPr>
            <a:picLocks noChangeAspect="1"/>
          </p:cNvPicPr>
          <p:nvPr/>
        </p:nvPicPr>
        <p:blipFill>
          <a:blip r:embed="rId43" cstate="hqprint">
            <a:extLst>
              <a:ext uri="{28A0092B-C50C-407E-A947-70E740481C1C}">
                <a14:useLocalDpi xmlns:a14="http://schemas.microsoft.com/office/drawing/2010/main"/>
              </a:ext>
            </a:extLst>
          </a:blip>
          <a:stretch>
            <a:fillRect/>
          </a:stretch>
        </p:blipFill>
        <p:spPr>
          <a:xfrm>
            <a:off x="10823497" y="4452119"/>
            <a:ext cx="1103622" cy="220724"/>
          </a:xfrm>
          <a:prstGeom prst="rect">
            <a:avLst/>
          </a:prstGeom>
        </p:spPr>
      </p:pic>
    </p:spTree>
    <p:extLst>
      <p:ext uri="{BB962C8B-B14F-4D97-AF65-F5344CB8AC3E}">
        <p14:creationId xmlns:p14="http://schemas.microsoft.com/office/powerpoint/2010/main" val="1954998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67109BC1-CEBC-48B8-87BF-A142D06F2521}"/>
              </a:ext>
            </a:extLst>
          </p:cNvPr>
          <p:cNvSpPr/>
          <p:nvPr/>
        </p:nvSpPr>
        <p:spPr>
          <a:xfrm>
            <a:off x="4792337" y="1630952"/>
            <a:ext cx="2387160" cy="2387160"/>
          </a:xfrm>
          <a:prstGeom prst="ellipse">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recisely"/>
              <a:ea typeface="+mn-ea"/>
              <a:cs typeface="+mn-cs"/>
            </a:endParaRPr>
          </a:p>
        </p:txBody>
      </p:sp>
      <p:sp>
        <p:nvSpPr>
          <p:cNvPr id="15" name="Oval 14">
            <a:extLst>
              <a:ext uri="{FF2B5EF4-FFF2-40B4-BE49-F238E27FC236}">
                <a16:creationId xmlns:a16="http://schemas.microsoft.com/office/drawing/2014/main" id="{716B7009-3ACC-47D5-9AD7-D077DC4B3B73}"/>
              </a:ext>
            </a:extLst>
          </p:cNvPr>
          <p:cNvSpPr/>
          <p:nvPr/>
        </p:nvSpPr>
        <p:spPr>
          <a:xfrm>
            <a:off x="1156771" y="1630952"/>
            <a:ext cx="2387160" cy="2387160"/>
          </a:xfrm>
          <a:prstGeom prst="ellipse">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recisely"/>
              <a:ea typeface="+mn-ea"/>
              <a:cs typeface="+mn-cs"/>
            </a:endParaRPr>
          </a:p>
        </p:txBody>
      </p:sp>
      <p:sp>
        <p:nvSpPr>
          <p:cNvPr id="2" name="Oval 1">
            <a:extLst>
              <a:ext uri="{FF2B5EF4-FFF2-40B4-BE49-F238E27FC236}">
                <a16:creationId xmlns:a16="http://schemas.microsoft.com/office/drawing/2014/main" id="{F3811AE9-E586-4F95-8324-5984E91BBFFA}"/>
              </a:ext>
            </a:extLst>
          </p:cNvPr>
          <p:cNvSpPr/>
          <p:nvPr/>
        </p:nvSpPr>
        <p:spPr>
          <a:xfrm>
            <a:off x="8416887" y="1630952"/>
            <a:ext cx="2387160" cy="2387160"/>
          </a:xfrm>
          <a:prstGeom prst="ellipse">
            <a:avLst/>
          </a:prstGeom>
          <a:solidFill>
            <a:schemeClr val="accent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Precisely"/>
              <a:ea typeface="+mn-ea"/>
              <a:cs typeface="+mn-cs"/>
            </a:endParaRPr>
          </a:p>
        </p:txBody>
      </p:sp>
      <p:sp>
        <p:nvSpPr>
          <p:cNvPr id="20" name="Rectangle 19">
            <a:extLst>
              <a:ext uri="{FF2B5EF4-FFF2-40B4-BE49-F238E27FC236}">
                <a16:creationId xmlns:a16="http://schemas.microsoft.com/office/drawing/2014/main" id="{7CD34A44-5053-4A06-A4A2-52569E527706}"/>
              </a:ext>
            </a:extLst>
          </p:cNvPr>
          <p:cNvSpPr/>
          <p:nvPr/>
        </p:nvSpPr>
        <p:spPr>
          <a:xfrm>
            <a:off x="8131447" y="4246298"/>
            <a:ext cx="2958040" cy="646331"/>
          </a:xfrm>
          <a:prstGeom prst="rect">
            <a:avLst/>
          </a:prstGeom>
        </p:spPr>
        <p:txBody>
          <a:bodyPr wrap="square">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Automating Fiori processes</a:t>
            </a:r>
          </a:p>
        </p:txBody>
      </p:sp>
      <p:sp>
        <p:nvSpPr>
          <p:cNvPr id="22" name="Rectangle 21">
            <a:extLst>
              <a:ext uri="{FF2B5EF4-FFF2-40B4-BE49-F238E27FC236}">
                <a16:creationId xmlns:a16="http://schemas.microsoft.com/office/drawing/2014/main" id="{01F06E44-D5B2-4400-96A6-9A2100633ACB}"/>
              </a:ext>
            </a:extLst>
          </p:cNvPr>
          <p:cNvSpPr/>
          <p:nvPr/>
        </p:nvSpPr>
        <p:spPr>
          <a:xfrm>
            <a:off x="1202187" y="4296934"/>
            <a:ext cx="2376361" cy="923330"/>
          </a:xfrm>
          <a:prstGeom prst="rect">
            <a:avLst/>
          </a:prstGeom>
        </p:spPr>
        <p:txBody>
          <a:bodyPr wrap="square">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Integration into larger, complex processes</a:t>
            </a:r>
          </a:p>
        </p:txBody>
      </p:sp>
      <p:sp>
        <p:nvSpPr>
          <p:cNvPr id="49" name="Rectangle 48">
            <a:extLst>
              <a:ext uri="{FF2B5EF4-FFF2-40B4-BE49-F238E27FC236}">
                <a16:creationId xmlns:a16="http://schemas.microsoft.com/office/drawing/2014/main" id="{8697AB68-D459-4D28-92D5-6B982DD3213F}"/>
              </a:ext>
            </a:extLst>
          </p:cNvPr>
          <p:cNvSpPr/>
          <p:nvPr/>
        </p:nvSpPr>
        <p:spPr>
          <a:xfrm>
            <a:off x="5018490" y="4312448"/>
            <a:ext cx="1963854" cy="923330"/>
          </a:xfrm>
          <a:prstGeom prst="rect">
            <a:avLst/>
          </a:prstGeom>
        </p:spPr>
        <p:txBody>
          <a:bodyPr wrap="square">
            <a:sp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Incorporation of AI and machine learning</a:t>
            </a:r>
          </a:p>
        </p:txBody>
      </p:sp>
      <p:sp>
        <p:nvSpPr>
          <p:cNvPr id="17" name="Title 3">
            <a:extLst>
              <a:ext uri="{FF2B5EF4-FFF2-40B4-BE49-F238E27FC236}">
                <a16:creationId xmlns:a16="http://schemas.microsoft.com/office/drawing/2014/main" id="{FD119CAA-44EB-4E62-A16C-34F08CE37E87}"/>
              </a:ext>
            </a:extLst>
          </p:cNvPr>
          <p:cNvSpPr txBox="1">
            <a:spLocks/>
          </p:cNvSpPr>
          <p:nvPr/>
        </p:nvSpPr>
        <p:spPr>
          <a:xfrm>
            <a:off x="855478" y="366281"/>
            <a:ext cx="7873717" cy="790575"/>
          </a:xfrm>
          <a:prstGeom prst="rect">
            <a:avLst/>
          </a:prstGeom>
        </p:spPr>
        <p:txBody>
          <a:bodyPr vert="horz" lIns="91440" tIns="45720" rIns="91440" bIns="45720" rtlCol="0" anchor="t">
            <a:noAutofit/>
          </a:bodyPr>
          <a:lstStyle>
            <a:defPPr>
              <a:defRPr lang="en-US"/>
            </a:defPPr>
            <a:lvl1pPr>
              <a:spcBef>
                <a:spcPct val="0"/>
              </a:spcBef>
              <a:spcAft>
                <a:spcPts val="600"/>
              </a:spcAft>
              <a:buNone/>
              <a:defRPr sz="3600" b="1">
                <a:solidFill>
                  <a:schemeClr val="bg1"/>
                </a:solidFill>
                <a:latin typeface="Calibri" panose="020F0502020204030204" pitchFamily="34" charset="0"/>
                <a:ea typeface="+mj-ea"/>
                <a:cs typeface="Microsoft Sans Serif" panose="020B0604020202020204" pitchFamily="34" charset="0"/>
              </a:defRPr>
            </a:lvl1p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panose="020F0502020204030204" pitchFamily="34" charset="0"/>
                <a:ea typeface="+mj-ea"/>
                <a:cs typeface="Microsoft Sans Serif" panose="020B0604020202020204" pitchFamily="34" charset="0"/>
              </a:rPr>
              <a:t>What’s next for SAP automation?</a:t>
            </a:r>
            <a:endParaRPr kumimoji="0" lang="en-US" sz="4000" b="0" i="0" u="none" strike="noStrike" kern="1200" cap="none" spc="0" normalizeH="0" baseline="0" noProof="0" dirty="0">
              <a:ln>
                <a:noFill/>
              </a:ln>
              <a:solidFill>
                <a:srgbClr val="FFFFFF"/>
              </a:solidFill>
              <a:effectLst/>
              <a:uLnTx/>
              <a:uFillTx/>
              <a:latin typeface="Precisely Bold" panose="00000800000000000000" pitchFamily="50" charset="0"/>
              <a:ea typeface="+mj-ea"/>
              <a:cs typeface="Microsoft Sans Serif" panose="020B0604020202020204" pitchFamily="34" charset="0"/>
            </a:endParaRPr>
          </a:p>
        </p:txBody>
      </p:sp>
      <p:pic>
        <p:nvPicPr>
          <p:cNvPr id="13" name="Picture 12">
            <a:extLst>
              <a:ext uri="{FF2B5EF4-FFF2-40B4-BE49-F238E27FC236}">
                <a16:creationId xmlns:a16="http://schemas.microsoft.com/office/drawing/2014/main" id="{A1F4714C-6F81-B848-81BF-BA793BD7C0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3113" y="2122361"/>
            <a:ext cx="1393159" cy="1306639"/>
          </a:xfrm>
          <a:prstGeom prst="rect">
            <a:avLst/>
          </a:prstGeom>
          <a:ln>
            <a:solidFill>
              <a:schemeClr val="accent2"/>
            </a:solidFill>
          </a:ln>
        </p:spPr>
      </p:pic>
      <p:pic>
        <p:nvPicPr>
          <p:cNvPr id="16" name="Graphic 15">
            <a:extLst>
              <a:ext uri="{FF2B5EF4-FFF2-40B4-BE49-F238E27FC236}">
                <a16:creationId xmlns:a16="http://schemas.microsoft.com/office/drawing/2014/main" id="{C6FD4E3F-2732-094A-BDC7-17647AE76942}"/>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9014542" y="2122361"/>
            <a:ext cx="1250335" cy="1250335"/>
          </a:xfrm>
          <a:prstGeom prst="rect">
            <a:avLst/>
          </a:prstGeom>
        </p:spPr>
      </p:pic>
      <p:pic>
        <p:nvPicPr>
          <p:cNvPr id="18" name="Picture 17">
            <a:extLst>
              <a:ext uri="{FF2B5EF4-FFF2-40B4-BE49-F238E27FC236}">
                <a16:creationId xmlns:a16="http://schemas.microsoft.com/office/drawing/2014/main" id="{1380CF9D-CE47-5742-ADE9-00D358AC93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6200000">
            <a:off x="1765474" y="1938372"/>
            <a:ext cx="1190917" cy="1652327"/>
          </a:xfrm>
          <a:prstGeom prst="rect">
            <a:avLst/>
          </a:prstGeom>
        </p:spPr>
      </p:pic>
    </p:spTree>
    <p:extLst>
      <p:ext uri="{BB962C8B-B14F-4D97-AF65-F5344CB8AC3E}">
        <p14:creationId xmlns:p14="http://schemas.microsoft.com/office/powerpoint/2010/main" val="162185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2876550" y="581994"/>
            <a:ext cx="6438900" cy="967180"/>
          </a:xfrm>
        </p:spPr>
        <p:txBody>
          <a:bodyPr/>
          <a:lstStyle/>
          <a:p>
            <a:r>
              <a:rPr lang="en-US" sz="4000" dirty="0">
                <a:solidFill>
                  <a:schemeClr val="bg1"/>
                </a:solidFill>
              </a:rPr>
              <a:t>Let’s continue the conversation…</a:t>
            </a:r>
          </a:p>
        </p:txBody>
      </p:sp>
      <p:grpSp>
        <p:nvGrpSpPr>
          <p:cNvPr id="17" name="Group 16"/>
          <p:cNvGrpSpPr/>
          <p:nvPr/>
        </p:nvGrpSpPr>
        <p:grpSpPr>
          <a:xfrm>
            <a:off x="805827" y="2659582"/>
            <a:ext cx="1498600" cy="1498600"/>
            <a:chOff x="2819400" y="1511049"/>
            <a:chExt cx="1498600" cy="1498600"/>
          </a:xfrm>
        </p:grpSpPr>
        <p:sp>
          <p:nvSpPr>
            <p:cNvPr id="8" name="Oval 7"/>
            <p:cNvSpPr/>
            <p:nvPr/>
          </p:nvSpPr>
          <p:spPr>
            <a:xfrm>
              <a:off x="2819400" y="1511049"/>
              <a:ext cx="1498600" cy="1498600"/>
            </a:xfrm>
            <a:prstGeom prst="ellipse">
              <a:avLst/>
            </a:prstGeom>
            <a:no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Microsoft Sans Serif" panose="020B0604020202020204" pitchFamily="34" charset="0"/>
                <a:ea typeface="+mn-ea"/>
                <a:cs typeface="Microsoft Sans Serif" panose="020B060402020202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2567" y="1991810"/>
              <a:ext cx="865316" cy="571339"/>
            </a:xfrm>
            <a:prstGeom prst="rect">
              <a:avLst/>
            </a:prstGeom>
          </p:spPr>
        </p:pic>
      </p:grpSp>
      <p:grpSp>
        <p:nvGrpSpPr>
          <p:cNvPr id="18" name="Group 17"/>
          <p:cNvGrpSpPr/>
          <p:nvPr/>
        </p:nvGrpSpPr>
        <p:grpSpPr>
          <a:xfrm>
            <a:off x="5861051" y="2659582"/>
            <a:ext cx="1498600" cy="1498600"/>
            <a:chOff x="7677150" y="1511049"/>
            <a:chExt cx="1498600" cy="1498600"/>
          </a:xfrm>
        </p:grpSpPr>
        <p:sp>
          <p:nvSpPr>
            <p:cNvPr id="10" name="Oval 9"/>
            <p:cNvSpPr/>
            <p:nvPr/>
          </p:nvSpPr>
          <p:spPr>
            <a:xfrm>
              <a:off x="7677150" y="1511049"/>
              <a:ext cx="1498600" cy="1498600"/>
            </a:xfrm>
            <a:prstGeom prst="ellipse">
              <a:avLst/>
            </a:prstGeom>
            <a:noFill/>
            <a:ln w="508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Microsoft Sans Serif" panose="020B0604020202020204" pitchFamily="34" charset="0"/>
                <a:ea typeface="+mn-ea"/>
                <a:cs typeface="Microsoft Sans Serif" panose="020B0604020202020204" pitchFamily="34"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3777" y="1995648"/>
              <a:ext cx="705347" cy="567502"/>
            </a:xfrm>
            <a:prstGeom prst="rect">
              <a:avLst/>
            </a:prstGeom>
          </p:spPr>
        </p:pic>
      </p:grpSp>
      <p:sp>
        <p:nvSpPr>
          <p:cNvPr id="12" name="TextBox 11"/>
          <p:cNvSpPr txBox="1"/>
          <p:nvPr/>
        </p:nvSpPr>
        <p:spPr>
          <a:xfrm>
            <a:off x="7537759" y="2631746"/>
            <a:ext cx="4174709"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E5007E"/>
                </a:solidFill>
                <a:effectLst/>
                <a:uLnTx/>
                <a:uFillTx/>
                <a:latin typeface="Precisely Bold" panose="00000800000000000000" pitchFamily="50" charset="0"/>
                <a:ea typeface="+mn-ea"/>
                <a:cs typeface="Microsoft Sans Serif" panose="020B0604020202020204" pitchFamily="34" charset="0"/>
              </a:rPr>
              <a:t>Contact us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Precisely Light" panose="00000400000000000000" pitchFamily="50" charset="0"/>
                <a:ea typeface="+mn-ea"/>
                <a:cs typeface="Microsoft Sans Serif" panose="020B0604020202020204" pitchFamily="34" charset="0"/>
              </a:rPr>
              <a:t>Set up a 30 minute personalized demo</a:t>
            </a:r>
          </a:p>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800" b="0" i="0" u="none" strike="noStrike" kern="1200" cap="none" spc="0" normalizeH="0" baseline="0" noProof="0" dirty="0" err="1">
                <a:ln>
                  <a:noFill/>
                </a:ln>
                <a:solidFill>
                  <a:srgbClr val="FFFFFF"/>
                </a:solidFill>
                <a:effectLst/>
                <a:uLnTx/>
                <a:uFillTx/>
                <a:latin typeface="Precisely Light" panose="00000400000000000000" pitchFamily="50" charset="0"/>
                <a:ea typeface="+mn-ea"/>
                <a:cs typeface="Microsoft Sans Serif" panose="020B0604020202020204" pitchFamily="34" charset="0"/>
              </a:rPr>
              <a:t>info@winshuttle.com</a:t>
            </a:r>
            <a:endParaRPr kumimoji="0" lang="en-US" sz="1800" b="0" i="0" u="none" strike="noStrike" kern="1200" cap="none" spc="0" normalizeH="0" baseline="0" noProof="0" dirty="0">
              <a:ln>
                <a:noFill/>
              </a:ln>
              <a:solidFill>
                <a:srgbClr val="FFFFFF"/>
              </a:solidFill>
              <a:effectLst/>
              <a:uLnTx/>
              <a:uFillTx/>
              <a:latin typeface="Precisely Light" panose="00000400000000000000" pitchFamily="50" charset="0"/>
              <a:ea typeface="+mn-ea"/>
              <a:cs typeface="Microsoft Sans Serif" panose="020B0604020202020204" pitchFamily="34" charset="0"/>
            </a:endParaRPr>
          </a:p>
        </p:txBody>
      </p:sp>
      <p:sp>
        <p:nvSpPr>
          <p:cNvPr id="13" name="TextBox 12"/>
          <p:cNvSpPr txBox="1"/>
          <p:nvPr/>
        </p:nvSpPr>
        <p:spPr>
          <a:xfrm>
            <a:off x="2499475" y="2631746"/>
            <a:ext cx="3361576" cy="14619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srgbClr val="E5007E"/>
                </a:solidFill>
                <a:effectLst/>
                <a:uLnTx/>
                <a:uFillTx/>
                <a:latin typeface="Precisely Bold" panose="00000800000000000000" pitchFamily="50" charset="0"/>
                <a:ea typeface="+mn-ea"/>
                <a:cs typeface="Microsoft Sans Serif" panose="020B0604020202020204" pitchFamily="34" charset="0"/>
              </a:rPr>
              <a:t>www.winshuttle.com</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Precisely Light" panose="00000400000000000000" pitchFamily="50" charset="0"/>
                <a:ea typeface="+mn-ea"/>
                <a:cs typeface="Microsoft Sans Serif" panose="020B0604020202020204" pitchFamily="34" charset="0"/>
              </a:rPr>
              <a:t>Demos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Precisely Light" panose="00000400000000000000" pitchFamily="50" charset="0"/>
                <a:ea typeface="+mn-ea"/>
                <a:cs typeface="Microsoft Sans Serif" panose="020B0604020202020204" pitchFamily="34" charset="0"/>
              </a:rPr>
              <a:t>White Papers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Precisely Light" panose="00000400000000000000" pitchFamily="50" charset="0"/>
                <a:ea typeface="+mn-ea"/>
                <a:cs typeface="Microsoft Sans Serif" panose="020B0604020202020204" pitchFamily="34" charset="0"/>
              </a:rPr>
              <a:t>Case Studies</a:t>
            </a:r>
          </a:p>
        </p:txBody>
      </p:sp>
      <p:pic>
        <p:nvPicPr>
          <p:cNvPr id="19" name="Picture 18">
            <a:extLst>
              <a:ext uri="{FF2B5EF4-FFF2-40B4-BE49-F238E27FC236}">
                <a16:creationId xmlns:a16="http://schemas.microsoft.com/office/drawing/2014/main" id="{9FDB90BD-5596-4EE1-8775-DE809225FF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42566" y="5466109"/>
            <a:ext cx="1662024" cy="372102"/>
          </a:xfrm>
          <a:prstGeom prst="rect">
            <a:avLst/>
          </a:prstGeom>
        </p:spPr>
      </p:pic>
      <p:pic>
        <p:nvPicPr>
          <p:cNvPr id="20" name="Picture 19">
            <a:extLst>
              <a:ext uri="{FF2B5EF4-FFF2-40B4-BE49-F238E27FC236}">
                <a16:creationId xmlns:a16="http://schemas.microsoft.com/office/drawing/2014/main" id="{B590FDC2-8BD0-4BF0-9DF7-58BF25068542}"/>
              </a:ext>
            </a:extLst>
          </p:cNvPr>
          <p:cNvPicPr>
            <a:picLocks noChangeAspect="1"/>
          </p:cNvPicPr>
          <p:nvPr/>
        </p:nvPicPr>
        <p:blipFill rotWithShape="1">
          <a:blip r:embed="rId7">
            <a:extLst>
              <a:ext uri="{28A0092B-C50C-407E-A947-70E740481C1C}">
                <a14:useLocalDpi xmlns:a14="http://schemas.microsoft.com/office/drawing/2010/main" val="0"/>
              </a:ext>
            </a:extLst>
          </a:blip>
          <a:srcRect l="162" r="38161"/>
          <a:stretch/>
        </p:blipFill>
        <p:spPr>
          <a:xfrm>
            <a:off x="9865380" y="6025736"/>
            <a:ext cx="1847088" cy="373357"/>
          </a:xfrm>
          <a:prstGeom prst="rect">
            <a:avLst/>
          </a:prstGeom>
        </p:spPr>
      </p:pic>
      <p:pic>
        <p:nvPicPr>
          <p:cNvPr id="21" name="Picture 20">
            <a:extLst>
              <a:ext uri="{FF2B5EF4-FFF2-40B4-BE49-F238E27FC236}">
                <a16:creationId xmlns:a16="http://schemas.microsoft.com/office/drawing/2014/main" id="{3E7DF6BD-3112-4C88-BB21-82F344EC41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66802" y="6000700"/>
            <a:ext cx="643847" cy="383573"/>
          </a:xfrm>
          <a:prstGeom prst="rect">
            <a:avLst/>
          </a:prstGeom>
        </p:spPr>
      </p:pic>
    </p:spTree>
    <p:extLst>
      <p:ext uri="{BB962C8B-B14F-4D97-AF65-F5344CB8AC3E}">
        <p14:creationId xmlns:p14="http://schemas.microsoft.com/office/powerpoint/2010/main" val="35676156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D48C56-F63C-684F-92F9-F22E343E1ED5}"/>
              </a:ext>
            </a:extLst>
          </p:cNvPr>
          <p:cNvSpPr>
            <a:spLocks noGrp="1"/>
          </p:cNvSpPr>
          <p:nvPr>
            <p:ph type="ctrTitle"/>
          </p:nvPr>
        </p:nvSpPr>
        <p:spPr/>
        <p:txBody>
          <a:bodyPr/>
          <a:lstStyle/>
          <a:p>
            <a:r>
              <a:rPr lang="en-US" b="1" dirty="0"/>
              <a:t>Questions!</a:t>
            </a:r>
          </a:p>
        </p:txBody>
      </p:sp>
    </p:spTree>
    <p:extLst>
      <p:ext uri="{BB962C8B-B14F-4D97-AF65-F5344CB8AC3E}">
        <p14:creationId xmlns:p14="http://schemas.microsoft.com/office/powerpoint/2010/main" val="20050565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17BF84D-0502-4824-B908-EF0E628ECC55}"/>
              </a:ext>
            </a:extLst>
          </p:cNvPr>
          <p:cNvSpPr>
            <a:spLocks noGrp="1"/>
          </p:cNvSpPr>
          <p:nvPr>
            <p:ph type="ctrTitle"/>
          </p:nvPr>
        </p:nvSpPr>
        <p:spPr>
          <a:xfrm>
            <a:off x="578222" y="2722768"/>
            <a:ext cx="6972367" cy="1172957"/>
          </a:xfrm>
        </p:spPr>
        <p:txBody>
          <a:bodyPr/>
          <a:lstStyle/>
          <a:p>
            <a:r>
              <a:rPr lang="en-US" dirty="0"/>
              <a:t>Empowering business teams to make an impact</a:t>
            </a:r>
          </a:p>
        </p:txBody>
      </p:sp>
    </p:spTree>
    <p:extLst>
      <p:ext uri="{BB962C8B-B14F-4D97-AF65-F5344CB8AC3E}">
        <p14:creationId xmlns:p14="http://schemas.microsoft.com/office/powerpoint/2010/main" val="666814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icon&#10;&#10;Description automatically generated">
            <a:extLst>
              <a:ext uri="{FF2B5EF4-FFF2-40B4-BE49-F238E27FC236}">
                <a16:creationId xmlns:a16="http://schemas.microsoft.com/office/drawing/2014/main" id="{2A55E763-E237-42A1-913B-F73027A1F8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6410" y="1656303"/>
            <a:ext cx="5583592" cy="3695772"/>
          </a:xfrm>
          <a:prstGeom prst="rect">
            <a:avLst/>
          </a:prstGeom>
        </p:spPr>
      </p:pic>
      <p:sp>
        <p:nvSpPr>
          <p:cNvPr id="4" name="Title 1">
            <a:extLst>
              <a:ext uri="{FF2B5EF4-FFF2-40B4-BE49-F238E27FC236}">
                <a16:creationId xmlns:a16="http://schemas.microsoft.com/office/drawing/2014/main" id="{57F202E3-93E5-4E8D-A419-8F910657A2EC}"/>
              </a:ext>
            </a:extLst>
          </p:cNvPr>
          <p:cNvSpPr txBox="1">
            <a:spLocks/>
          </p:cNvSpPr>
          <p:nvPr/>
        </p:nvSpPr>
        <p:spPr>
          <a:xfrm>
            <a:off x="917683" y="1801625"/>
            <a:ext cx="5805173" cy="13938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j-ea"/>
              <a:cs typeface="+mj-cs"/>
            </a:endParaRPr>
          </a:p>
        </p:txBody>
      </p:sp>
      <p:sp>
        <p:nvSpPr>
          <p:cNvPr id="5" name="Title 1">
            <a:extLst>
              <a:ext uri="{FF2B5EF4-FFF2-40B4-BE49-F238E27FC236}">
                <a16:creationId xmlns:a16="http://schemas.microsoft.com/office/drawing/2014/main" id="{F34D7BC4-BD7A-44FB-AEE8-CC01BF8C6527}"/>
              </a:ext>
            </a:extLst>
          </p:cNvPr>
          <p:cNvSpPr txBox="1">
            <a:spLocks/>
          </p:cNvSpPr>
          <p:nvPr/>
        </p:nvSpPr>
        <p:spPr>
          <a:xfrm>
            <a:off x="917683" y="2598903"/>
            <a:ext cx="5714225" cy="139381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5400" b="1" i="0" u="none" strike="noStrike" kern="1200" cap="none" spc="0" normalizeH="0" baseline="0" noProof="0">
              <a:ln>
                <a:noFill/>
              </a:ln>
              <a:solidFill>
                <a:srgbClr val="24BFC7"/>
              </a:solidFill>
              <a:effectLst/>
              <a:uLnTx/>
              <a:uFillTx/>
              <a:latin typeface="Calibri" panose="020F0502020204030204"/>
              <a:ea typeface="+mj-ea"/>
              <a:cs typeface="+mj-cs"/>
            </a:endParaRPr>
          </a:p>
        </p:txBody>
      </p:sp>
      <p:sp>
        <p:nvSpPr>
          <p:cNvPr id="71" name="TextBox 70">
            <a:extLst>
              <a:ext uri="{FF2B5EF4-FFF2-40B4-BE49-F238E27FC236}">
                <a16:creationId xmlns:a16="http://schemas.microsoft.com/office/drawing/2014/main" id="{96B3F8AB-B2E7-42F3-9D4D-1241A654E462}"/>
              </a:ext>
            </a:extLst>
          </p:cNvPr>
          <p:cNvSpPr txBox="1"/>
          <p:nvPr/>
        </p:nvSpPr>
        <p:spPr>
          <a:xfrm>
            <a:off x="8772909" y="1630504"/>
            <a:ext cx="153081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icrosoft Sans Serif" panose="020B0604020202020204" pitchFamily="34" charset="0"/>
              </a:rPr>
              <a:t>Data</a:t>
            </a:r>
          </a:p>
        </p:txBody>
      </p:sp>
      <p:sp>
        <p:nvSpPr>
          <p:cNvPr id="72" name="TextBox 71">
            <a:extLst>
              <a:ext uri="{FF2B5EF4-FFF2-40B4-BE49-F238E27FC236}">
                <a16:creationId xmlns:a16="http://schemas.microsoft.com/office/drawing/2014/main" id="{01FB29D0-C271-4207-A65D-A2390312295F}"/>
              </a:ext>
            </a:extLst>
          </p:cNvPr>
          <p:cNvSpPr txBox="1"/>
          <p:nvPr/>
        </p:nvSpPr>
        <p:spPr>
          <a:xfrm>
            <a:off x="6934623" y="4828855"/>
            <a:ext cx="157605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Calibri" panose="020F0502020204030204" pitchFamily="34" charset="0"/>
                <a:ea typeface="+mn-ea"/>
                <a:cs typeface="Microsoft Sans Serif" panose="020B0604020202020204" pitchFamily="34" charset="0"/>
              </a:rPr>
              <a:t>Process</a:t>
            </a:r>
          </a:p>
        </p:txBody>
      </p:sp>
      <p:sp>
        <p:nvSpPr>
          <p:cNvPr id="73" name="Title 1">
            <a:extLst>
              <a:ext uri="{FF2B5EF4-FFF2-40B4-BE49-F238E27FC236}">
                <a16:creationId xmlns:a16="http://schemas.microsoft.com/office/drawing/2014/main" id="{6F46E706-45B0-4146-9513-F97C80DA09CD}"/>
              </a:ext>
            </a:extLst>
          </p:cNvPr>
          <p:cNvSpPr txBox="1">
            <a:spLocks/>
          </p:cNvSpPr>
          <p:nvPr/>
        </p:nvSpPr>
        <p:spPr>
          <a:xfrm>
            <a:off x="725896" y="383360"/>
            <a:ext cx="4898727" cy="1464491"/>
          </a:xfrm>
          <a:prstGeom prst="rect">
            <a:avLst/>
          </a:prstGeom>
        </p:spPr>
        <p:txBody>
          <a:bodyPr vert="horz" lIns="91440" tIns="45720" rIns="91440" bIns="45720" rtlCol="0" anchor="t">
            <a:noAutofit/>
          </a:bodyPr>
          <a:lstStyle>
            <a:lvl1pPr algn="l" defTabSz="914400" rtl="0" eaLnBrk="1" latinLnBrk="0" hangingPunct="1">
              <a:spcBef>
                <a:spcPct val="0"/>
              </a:spcBef>
              <a:buNone/>
              <a:defRPr sz="4000" kern="1200">
                <a:solidFill>
                  <a:srgbClr val="24BFC7"/>
                </a:solidFill>
                <a:latin typeface="Calibri" panose="020F0502020204030204" pitchFamily="34" charset="0"/>
                <a:ea typeface="+mj-ea"/>
                <a:cs typeface="Microsoft Sans Serif"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i="0" u="none" strike="noStrike" kern="1200" cap="none" spc="0" normalizeH="0" baseline="0" noProof="0" dirty="0">
                <a:ln>
                  <a:noFill/>
                </a:ln>
                <a:solidFill>
                  <a:srgbClr val="FFFFFF"/>
                </a:solidFill>
                <a:effectLst/>
                <a:uLnTx/>
                <a:uFillTx/>
                <a:latin typeface="Precisely Bold" panose="00000800000000000000" pitchFamily="50" charset="0"/>
              </a:rPr>
              <a:t>Tackle process and data together</a:t>
            </a:r>
          </a:p>
        </p:txBody>
      </p:sp>
      <p:sp>
        <p:nvSpPr>
          <p:cNvPr id="12" name="TextBox 11">
            <a:extLst>
              <a:ext uri="{FF2B5EF4-FFF2-40B4-BE49-F238E27FC236}">
                <a16:creationId xmlns:a16="http://schemas.microsoft.com/office/drawing/2014/main" id="{6DE0A33B-6496-4DED-9ED6-D849F29A24F6}"/>
              </a:ext>
            </a:extLst>
          </p:cNvPr>
          <p:cNvSpPr txBox="1"/>
          <p:nvPr/>
        </p:nvSpPr>
        <p:spPr>
          <a:xfrm>
            <a:off x="812815" y="1993173"/>
            <a:ext cx="4404864" cy="1907277"/>
          </a:xfrm>
          <a:prstGeom prst="rect">
            <a:avLst/>
          </a:prstGeom>
          <a:noFill/>
        </p:spPr>
        <p:txBody>
          <a:bodyPr wrap="square" rtlCol="0" anchor="t">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Precisely"/>
                <a:ea typeface="+mn-ea"/>
                <a:cs typeface="Microsoft Sans Serif" panose="020B0604020202020204" pitchFamily="34" charset="0"/>
              </a:rPr>
              <a:t>Product launches</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Precisely"/>
                <a:ea typeface="+mn-ea"/>
                <a:cs typeface="Microsoft Sans Serif" panose="020B0604020202020204" pitchFamily="34" charset="0"/>
              </a:rPr>
              <a:t>Product data management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Precisely"/>
                <a:ea typeface="+mn-ea"/>
                <a:cs typeface="Microsoft Sans Serif" panose="020B0604020202020204" pitchFamily="34" charset="0"/>
              </a:rPr>
              <a:t>Customer onboarding &amp; management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Precisely"/>
                <a:ea typeface="+mn-ea"/>
                <a:cs typeface="Microsoft Sans Serif" panose="020B0604020202020204" pitchFamily="34" charset="0"/>
              </a:rPr>
              <a:t>Vendor onboarding &amp; management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Precisely"/>
                <a:ea typeface="+mn-ea"/>
                <a:cs typeface="Microsoft Sans Serif" panose="020B0604020202020204" pitchFamily="34" charset="0"/>
              </a:rPr>
              <a:t>Asset management</a:t>
            </a:r>
          </a:p>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white"/>
                </a:solidFill>
                <a:effectLst/>
                <a:uLnTx/>
                <a:uFillTx/>
                <a:latin typeface="Precisely"/>
                <a:ea typeface="+mn-ea"/>
                <a:cs typeface="Microsoft Sans Serif" panose="020B0604020202020204" pitchFamily="34" charset="0"/>
              </a:rPr>
              <a:t>Financial master data</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Precisely"/>
                <a:ea typeface="+mn-ea"/>
                <a:cs typeface="Microsoft Sans Serif" panose="020B0604020202020204" pitchFamily="34" charset="0"/>
              </a:rPr>
              <a:t>and more…</a:t>
            </a:r>
          </a:p>
        </p:txBody>
      </p:sp>
    </p:spTree>
    <p:extLst>
      <p:ext uri="{BB962C8B-B14F-4D97-AF65-F5344CB8AC3E}">
        <p14:creationId xmlns:p14="http://schemas.microsoft.com/office/powerpoint/2010/main" val="3430708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8" name="Rectangle 77">
            <a:extLst>
              <a:ext uri="{FF2B5EF4-FFF2-40B4-BE49-F238E27FC236}">
                <a16:creationId xmlns:a16="http://schemas.microsoft.com/office/drawing/2014/main" id="{86CF80D1-3A60-4256-A5A6-473F9E4FD4C9}"/>
              </a:ext>
            </a:extLst>
          </p:cNvPr>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6">
            <a:extLst>
              <a:ext uri="{FF2B5EF4-FFF2-40B4-BE49-F238E27FC236}">
                <a16:creationId xmlns:a16="http://schemas.microsoft.com/office/drawing/2014/main" id="{F79611AD-04DC-42A7-8B00-0C87BAD1C996}"/>
              </a:ext>
            </a:extLst>
          </p:cNvPr>
          <p:cNvSpPr>
            <a:spLocks noGrp="1"/>
          </p:cNvSpPr>
          <p:nvPr>
            <p:ph type="ctrTitle"/>
          </p:nvPr>
        </p:nvSpPr>
        <p:spPr>
          <a:xfrm>
            <a:off x="1003610" y="432042"/>
            <a:ext cx="10226363" cy="506368"/>
          </a:xfrm>
        </p:spPr>
        <p:txBody>
          <a:bodyPr>
            <a:noAutofit/>
          </a:bodyPr>
          <a:lstStyle/>
          <a:p>
            <a:r>
              <a:rPr lang="en-US" sz="4000" dirty="0">
                <a:solidFill>
                  <a:schemeClr val="bg1"/>
                </a:solidFill>
                <a:latin typeface="Precisely Bold" panose="00000800000000000000" pitchFamily="50" charset="0"/>
              </a:rPr>
              <a:t>Make an impact </a:t>
            </a:r>
            <a:br>
              <a:rPr lang="en-US" sz="4000" b="1" dirty="0">
                <a:solidFill>
                  <a:schemeClr val="bg1"/>
                </a:solidFill>
                <a:latin typeface="+mj-lt"/>
              </a:rPr>
            </a:br>
            <a:r>
              <a:rPr lang="en-US" sz="3200" dirty="0">
                <a:solidFill>
                  <a:schemeClr val="accent2"/>
                </a:solidFill>
                <a:latin typeface="Precisely Bold" panose="00000800000000000000" pitchFamily="50" charset="0"/>
              </a:rPr>
              <a:t>across your SAP landscape</a:t>
            </a:r>
          </a:p>
        </p:txBody>
      </p:sp>
      <p:grpSp>
        <p:nvGrpSpPr>
          <p:cNvPr id="16" name="Group 15">
            <a:extLst>
              <a:ext uri="{FF2B5EF4-FFF2-40B4-BE49-F238E27FC236}">
                <a16:creationId xmlns:a16="http://schemas.microsoft.com/office/drawing/2014/main" id="{2DCED5F3-E2AD-4102-8F32-00FBD305D3EB}"/>
              </a:ext>
            </a:extLst>
          </p:cNvPr>
          <p:cNvGrpSpPr/>
          <p:nvPr/>
        </p:nvGrpSpPr>
        <p:grpSpPr>
          <a:xfrm>
            <a:off x="979999" y="1701784"/>
            <a:ext cx="1639752" cy="1962178"/>
            <a:chOff x="950502" y="1489244"/>
            <a:chExt cx="1639752" cy="1962178"/>
          </a:xfrm>
        </p:grpSpPr>
        <p:sp>
          <p:nvSpPr>
            <p:cNvPr id="17" name="TextBox 16">
              <a:extLst>
                <a:ext uri="{FF2B5EF4-FFF2-40B4-BE49-F238E27FC236}">
                  <a16:creationId xmlns:a16="http://schemas.microsoft.com/office/drawing/2014/main" id="{D96F7012-978C-4825-B482-6676014A17D8}"/>
                </a:ext>
              </a:extLst>
            </p:cNvPr>
            <p:cNvSpPr txBox="1"/>
            <p:nvPr/>
          </p:nvSpPr>
          <p:spPr>
            <a:xfrm>
              <a:off x="950502" y="3012317"/>
              <a:ext cx="1639752" cy="439105"/>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1800"/>
                </a:spcBef>
                <a:spcAft>
                  <a:spcPts val="0"/>
                </a:spcAft>
                <a:buClrTx/>
                <a:buSzTx/>
                <a:buFont typeface="Arial" pitchFamily="34" charset="0"/>
                <a:buNone/>
                <a:tabLst/>
                <a:defRPr/>
              </a:pPr>
              <a:r>
                <a:rPr kumimoji="0" lang="en-US" sz="1600" b="0"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rPr>
                <a:t>Financial Accounting</a:t>
              </a:r>
            </a:p>
          </p:txBody>
        </p:sp>
        <p:sp>
          <p:nvSpPr>
            <p:cNvPr id="18" name="Oval 17">
              <a:extLst>
                <a:ext uri="{FF2B5EF4-FFF2-40B4-BE49-F238E27FC236}">
                  <a16:creationId xmlns:a16="http://schemas.microsoft.com/office/drawing/2014/main" id="{9B34E0A8-C791-4F46-8569-701B11D184EB}"/>
                </a:ext>
              </a:extLst>
            </p:cNvPr>
            <p:cNvSpPr/>
            <p:nvPr/>
          </p:nvSpPr>
          <p:spPr>
            <a:xfrm>
              <a:off x="1090250" y="1495645"/>
              <a:ext cx="1360257" cy="1360257"/>
            </a:xfrm>
            <a:prstGeom prst="ellipse">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rPr>
                <a:t>FI</a:t>
              </a:r>
            </a:p>
          </p:txBody>
        </p:sp>
        <p:sp>
          <p:nvSpPr>
            <p:cNvPr id="30" name="Oval 29">
              <a:extLst>
                <a:ext uri="{FF2B5EF4-FFF2-40B4-BE49-F238E27FC236}">
                  <a16:creationId xmlns:a16="http://schemas.microsoft.com/office/drawing/2014/main" id="{F2467680-2BE2-4224-AA29-7C1DEDFA4200}"/>
                </a:ext>
              </a:extLst>
            </p:cNvPr>
            <p:cNvSpPr/>
            <p:nvPr/>
          </p:nvSpPr>
          <p:spPr>
            <a:xfrm>
              <a:off x="1090250" y="1489244"/>
              <a:ext cx="1360257" cy="1360257"/>
            </a:xfrm>
            <a:prstGeom prst="ellipse">
              <a:avLst/>
            </a:prstGeom>
            <a:noFill/>
            <a:ln w="444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endParaRPr>
            </a:p>
          </p:txBody>
        </p:sp>
        <p:pic>
          <p:nvPicPr>
            <p:cNvPr id="31" name="Picture 30">
              <a:extLst>
                <a:ext uri="{FF2B5EF4-FFF2-40B4-BE49-F238E27FC236}">
                  <a16:creationId xmlns:a16="http://schemas.microsoft.com/office/drawing/2014/main" id="{35CBAD5B-7746-43EA-B0CD-19F3C8732C2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14561" y="1553494"/>
              <a:ext cx="877748" cy="877748"/>
            </a:xfrm>
            <a:prstGeom prst="rect">
              <a:avLst/>
            </a:prstGeom>
          </p:spPr>
        </p:pic>
      </p:grpSp>
      <p:grpSp>
        <p:nvGrpSpPr>
          <p:cNvPr id="32" name="Group 31">
            <a:extLst>
              <a:ext uri="{FF2B5EF4-FFF2-40B4-BE49-F238E27FC236}">
                <a16:creationId xmlns:a16="http://schemas.microsoft.com/office/drawing/2014/main" id="{4EE8AA15-77CD-460A-BB5E-1EC010A57DB0}"/>
              </a:ext>
            </a:extLst>
          </p:cNvPr>
          <p:cNvGrpSpPr/>
          <p:nvPr/>
        </p:nvGrpSpPr>
        <p:grpSpPr>
          <a:xfrm>
            <a:off x="3142810" y="1701784"/>
            <a:ext cx="1639752" cy="1962178"/>
            <a:chOff x="3113313" y="1489244"/>
            <a:chExt cx="1639752" cy="1962178"/>
          </a:xfrm>
        </p:grpSpPr>
        <p:sp>
          <p:nvSpPr>
            <p:cNvPr id="33" name="TextBox 32">
              <a:extLst>
                <a:ext uri="{FF2B5EF4-FFF2-40B4-BE49-F238E27FC236}">
                  <a16:creationId xmlns:a16="http://schemas.microsoft.com/office/drawing/2014/main" id="{4A82A0FD-A5A9-4DBA-AEC3-16BE0C04C9B8}"/>
                </a:ext>
              </a:extLst>
            </p:cNvPr>
            <p:cNvSpPr txBox="1"/>
            <p:nvPr/>
          </p:nvSpPr>
          <p:spPr>
            <a:xfrm>
              <a:off x="3113313" y="3012317"/>
              <a:ext cx="1639752" cy="439105"/>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1800"/>
                </a:spcBef>
                <a:spcAft>
                  <a:spcPts val="0"/>
                </a:spcAft>
                <a:buClrTx/>
                <a:buSzTx/>
                <a:buFont typeface="Arial" pitchFamily="34" charset="0"/>
                <a:buNone/>
                <a:tabLst/>
                <a:defRPr/>
              </a:pPr>
              <a:r>
                <a:rPr kumimoji="0" lang="en-US" sz="1600" b="0"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rPr>
                <a:t>Controlling</a:t>
              </a:r>
            </a:p>
          </p:txBody>
        </p:sp>
        <p:sp>
          <p:nvSpPr>
            <p:cNvPr id="34" name="Oval 33">
              <a:extLst>
                <a:ext uri="{FF2B5EF4-FFF2-40B4-BE49-F238E27FC236}">
                  <a16:creationId xmlns:a16="http://schemas.microsoft.com/office/drawing/2014/main" id="{5480012A-5E88-41B0-BF6B-CE86BFAA2DF2}"/>
                </a:ext>
              </a:extLst>
            </p:cNvPr>
            <p:cNvSpPr/>
            <p:nvPr/>
          </p:nvSpPr>
          <p:spPr>
            <a:xfrm>
              <a:off x="3253061" y="1495645"/>
              <a:ext cx="1360257" cy="1360257"/>
            </a:xfrm>
            <a:prstGeom prst="ellipse">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rPr>
                <a:t>CO</a:t>
              </a:r>
            </a:p>
          </p:txBody>
        </p:sp>
        <p:sp>
          <p:nvSpPr>
            <p:cNvPr id="35" name="Oval 34">
              <a:extLst>
                <a:ext uri="{FF2B5EF4-FFF2-40B4-BE49-F238E27FC236}">
                  <a16:creationId xmlns:a16="http://schemas.microsoft.com/office/drawing/2014/main" id="{64F45803-CC73-43BE-AEFE-C88723C3B374}"/>
                </a:ext>
              </a:extLst>
            </p:cNvPr>
            <p:cNvSpPr/>
            <p:nvPr/>
          </p:nvSpPr>
          <p:spPr>
            <a:xfrm>
              <a:off x="3253061" y="1489244"/>
              <a:ext cx="1360257" cy="1360257"/>
            </a:xfrm>
            <a:prstGeom prst="ellipse">
              <a:avLst/>
            </a:prstGeom>
            <a:noFill/>
            <a:ln w="444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endParaRPr>
            </a:p>
          </p:txBody>
        </p:sp>
        <p:pic>
          <p:nvPicPr>
            <p:cNvPr id="36" name="Picture 35">
              <a:extLst>
                <a:ext uri="{FF2B5EF4-FFF2-40B4-BE49-F238E27FC236}">
                  <a16:creationId xmlns:a16="http://schemas.microsoft.com/office/drawing/2014/main" id="{AACFDA60-AAB7-4E56-AEFA-AFB373B22FE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578896" y="1601124"/>
              <a:ext cx="765207" cy="765207"/>
            </a:xfrm>
            <a:prstGeom prst="rect">
              <a:avLst/>
            </a:prstGeom>
          </p:spPr>
        </p:pic>
      </p:grpSp>
      <p:grpSp>
        <p:nvGrpSpPr>
          <p:cNvPr id="37" name="Group 36">
            <a:extLst>
              <a:ext uri="{FF2B5EF4-FFF2-40B4-BE49-F238E27FC236}">
                <a16:creationId xmlns:a16="http://schemas.microsoft.com/office/drawing/2014/main" id="{E60185CB-5339-48DC-8422-8947350FAD1F}"/>
              </a:ext>
            </a:extLst>
          </p:cNvPr>
          <p:cNvGrpSpPr/>
          <p:nvPr/>
        </p:nvGrpSpPr>
        <p:grpSpPr>
          <a:xfrm>
            <a:off x="5305621" y="1701784"/>
            <a:ext cx="1639752" cy="1962178"/>
            <a:chOff x="5276124" y="1489244"/>
            <a:chExt cx="1639752" cy="1962178"/>
          </a:xfrm>
        </p:grpSpPr>
        <p:sp>
          <p:nvSpPr>
            <p:cNvPr id="38" name="TextBox 37">
              <a:extLst>
                <a:ext uri="{FF2B5EF4-FFF2-40B4-BE49-F238E27FC236}">
                  <a16:creationId xmlns:a16="http://schemas.microsoft.com/office/drawing/2014/main" id="{8E34FD4D-3EB1-49FF-91B9-C74DDCB123DE}"/>
                </a:ext>
              </a:extLst>
            </p:cNvPr>
            <p:cNvSpPr txBox="1"/>
            <p:nvPr/>
          </p:nvSpPr>
          <p:spPr>
            <a:xfrm>
              <a:off x="5276124" y="3012317"/>
              <a:ext cx="1639752" cy="439105"/>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1800"/>
                </a:spcBef>
                <a:spcAft>
                  <a:spcPts val="0"/>
                </a:spcAft>
                <a:buClrTx/>
                <a:buSzTx/>
                <a:buFont typeface="Arial" pitchFamily="34" charset="0"/>
                <a:buNone/>
                <a:tabLst/>
                <a:defRPr/>
              </a:pPr>
              <a:r>
                <a:rPr kumimoji="0" lang="en-US" sz="1600" b="0"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rPr>
                <a:t>Sales and Distribution</a:t>
              </a:r>
            </a:p>
          </p:txBody>
        </p:sp>
        <p:sp>
          <p:nvSpPr>
            <p:cNvPr id="39" name="Oval 38">
              <a:extLst>
                <a:ext uri="{FF2B5EF4-FFF2-40B4-BE49-F238E27FC236}">
                  <a16:creationId xmlns:a16="http://schemas.microsoft.com/office/drawing/2014/main" id="{0D8380D1-7326-489D-985D-600F04A36E8B}"/>
                </a:ext>
              </a:extLst>
            </p:cNvPr>
            <p:cNvSpPr/>
            <p:nvPr/>
          </p:nvSpPr>
          <p:spPr>
            <a:xfrm>
              <a:off x="5415872" y="1495645"/>
              <a:ext cx="1360257" cy="1360257"/>
            </a:xfrm>
            <a:prstGeom prst="ellipse">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rPr>
                <a:t>SD</a:t>
              </a:r>
            </a:p>
          </p:txBody>
        </p:sp>
        <p:sp>
          <p:nvSpPr>
            <p:cNvPr id="40" name="Oval 39">
              <a:extLst>
                <a:ext uri="{FF2B5EF4-FFF2-40B4-BE49-F238E27FC236}">
                  <a16:creationId xmlns:a16="http://schemas.microsoft.com/office/drawing/2014/main" id="{3F988EA0-B75E-4385-937C-DBA2EDC71F73}"/>
                </a:ext>
              </a:extLst>
            </p:cNvPr>
            <p:cNvSpPr/>
            <p:nvPr/>
          </p:nvSpPr>
          <p:spPr>
            <a:xfrm>
              <a:off x="5415872" y="1489244"/>
              <a:ext cx="1360257" cy="1360257"/>
            </a:xfrm>
            <a:prstGeom prst="ellipse">
              <a:avLst/>
            </a:prstGeom>
            <a:noFill/>
            <a:ln w="444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Precisely"/>
                <a:ea typeface="+mn-ea"/>
                <a:cs typeface="Microsoft Sans Serif" panose="020B0604020202020204" pitchFamily="34" charset="0"/>
              </a:endParaRPr>
            </a:p>
          </p:txBody>
        </p:sp>
        <p:pic>
          <p:nvPicPr>
            <p:cNvPr id="41" name="Picture 40">
              <a:extLst>
                <a:ext uri="{FF2B5EF4-FFF2-40B4-BE49-F238E27FC236}">
                  <a16:creationId xmlns:a16="http://schemas.microsoft.com/office/drawing/2014/main" id="{A8428E63-3E65-4392-B2FE-C6B3D6CDB6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5812388" y="1636666"/>
              <a:ext cx="567223" cy="687021"/>
            </a:xfrm>
            <a:prstGeom prst="rect">
              <a:avLst/>
            </a:prstGeom>
          </p:spPr>
        </p:pic>
      </p:grpSp>
      <p:grpSp>
        <p:nvGrpSpPr>
          <p:cNvPr id="42" name="Group 41">
            <a:extLst>
              <a:ext uri="{FF2B5EF4-FFF2-40B4-BE49-F238E27FC236}">
                <a16:creationId xmlns:a16="http://schemas.microsoft.com/office/drawing/2014/main" id="{7665C754-B82E-4A7B-A433-47829801A8FF}"/>
              </a:ext>
            </a:extLst>
          </p:cNvPr>
          <p:cNvGrpSpPr/>
          <p:nvPr/>
        </p:nvGrpSpPr>
        <p:grpSpPr>
          <a:xfrm>
            <a:off x="7468432" y="1701784"/>
            <a:ext cx="1639752" cy="1962178"/>
            <a:chOff x="7438935" y="1489244"/>
            <a:chExt cx="1639752" cy="1962178"/>
          </a:xfrm>
        </p:grpSpPr>
        <p:sp>
          <p:nvSpPr>
            <p:cNvPr id="43" name="TextBox 42">
              <a:extLst>
                <a:ext uri="{FF2B5EF4-FFF2-40B4-BE49-F238E27FC236}">
                  <a16:creationId xmlns:a16="http://schemas.microsoft.com/office/drawing/2014/main" id="{0D02DF07-E23F-454D-87EB-935A89908249}"/>
                </a:ext>
              </a:extLst>
            </p:cNvPr>
            <p:cNvSpPr txBox="1"/>
            <p:nvPr/>
          </p:nvSpPr>
          <p:spPr>
            <a:xfrm>
              <a:off x="7438935" y="3012317"/>
              <a:ext cx="1639752" cy="439105"/>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1800"/>
                </a:spcBef>
                <a:spcAft>
                  <a:spcPts val="0"/>
                </a:spcAft>
                <a:buClrTx/>
                <a:buSzTx/>
                <a:buFont typeface="Arial" pitchFamily="34" charset="0"/>
                <a:buNone/>
                <a:tabLst/>
                <a:defRPr/>
              </a:pPr>
              <a:r>
                <a:rPr kumimoji="0" lang="en-US" sz="1600" b="0" i="0" u="none" strike="noStrike" kern="1200" cap="none" spc="0" normalizeH="0" baseline="0" noProof="0" dirty="0">
                  <a:ln>
                    <a:noFill/>
                  </a:ln>
                  <a:solidFill>
                    <a:prstClr val="white"/>
                  </a:solidFill>
                  <a:effectLst/>
                  <a:uLnTx/>
                  <a:uFillTx/>
                  <a:latin typeface="Precisely"/>
                  <a:ea typeface="+mn-ea"/>
                  <a:cs typeface="Microsoft Sans Serif" panose="020B0604020202020204" pitchFamily="34" charset="0"/>
                </a:rPr>
                <a:t>Materials Management</a:t>
              </a:r>
            </a:p>
          </p:txBody>
        </p:sp>
        <p:sp>
          <p:nvSpPr>
            <p:cNvPr id="44" name="Oval 43">
              <a:extLst>
                <a:ext uri="{FF2B5EF4-FFF2-40B4-BE49-F238E27FC236}">
                  <a16:creationId xmlns:a16="http://schemas.microsoft.com/office/drawing/2014/main" id="{3883D745-EC18-4B13-A71C-661AB8FE4BA6}"/>
                </a:ext>
              </a:extLst>
            </p:cNvPr>
            <p:cNvSpPr/>
            <p:nvPr/>
          </p:nvSpPr>
          <p:spPr>
            <a:xfrm>
              <a:off x="7578683" y="1495645"/>
              <a:ext cx="1360257" cy="1360257"/>
            </a:xfrm>
            <a:prstGeom prst="ellipse">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rPr>
                <a:t>MM</a:t>
              </a:r>
            </a:p>
          </p:txBody>
        </p:sp>
        <p:sp>
          <p:nvSpPr>
            <p:cNvPr id="45" name="Oval 44">
              <a:extLst>
                <a:ext uri="{FF2B5EF4-FFF2-40B4-BE49-F238E27FC236}">
                  <a16:creationId xmlns:a16="http://schemas.microsoft.com/office/drawing/2014/main" id="{85D92DD6-3B85-4634-92A6-6704F872A728}"/>
                </a:ext>
              </a:extLst>
            </p:cNvPr>
            <p:cNvSpPr/>
            <p:nvPr/>
          </p:nvSpPr>
          <p:spPr>
            <a:xfrm>
              <a:off x="7578683" y="1489244"/>
              <a:ext cx="1360257" cy="1360257"/>
            </a:xfrm>
            <a:prstGeom prst="ellipse">
              <a:avLst/>
            </a:prstGeom>
            <a:noFill/>
            <a:ln w="444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Precisely"/>
                <a:ea typeface="+mn-ea"/>
                <a:cs typeface="Microsoft Sans Serif" panose="020B0604020202020204" pitchFamily="34" charset="0"/>
              </a:endParaRPr>
            </a:p>
          </p:txBody>
        </p:sp>
        <p:pic>
          <p:nvPicPr>
            <p:cNvPr id="46" name="Picture 45">
              <a:extLst>
                <a:ext uri="{FF2B5EF4-FFF2-40B4-BE49-F238E27FC236}">
                  <a16:creationId xmlns:a16="http://schemas.microsoft.com/office/drawing/2014/main" id="{4494A100-16C8-41DE-A650-737EC4A0CC9E}"/>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897494" y="1579090"/>
              <a:ext cx="765207" cy="765207"/>
            </a:xfrm>
            <a:prstGeom prst="rect">
              <a:avLst/>
            </a:prstGeom>
          </p:spPr>
        </p:pic>
      </p:grpSp>
      <p:grpSp>
        <p:nvGrpSpPr>
          <p:cNvPr id="47" name="Group 46">
            <a:extLst>
              <a:ext uri="{FF2B5EF4-FFF2-40B4-BE49-F238E27FC236}">
                <a16:creationId xmlns:a16="http://schemas.microsoft.com/office/drawing/2014/main" id="{EFA1F2EE-C73B-4A10-B14B-B6DD286B5F97}"/>
              </a:ext>
            </a:extLst>
          </p:cNvPr>
          <p:cNvGrpSpPr/>
          <p:nvPr/>
        </p:nvGrpSpPr>
        <p:grpSpPr>
          <a:xfrm>
            <a:off x="9631243" y="1701784"/>
            <a:ext cx="1639752" cy="1962178"/>
            <a:chOff x="9601746" y="1489244"/>
            <a:chExt cx="1639752" cy="1962178"/>
          </a:xfrm>
        </p:grpSpPr>
        <p:sp>
          <p:nvSpPr>
            <p:cNvPr id="48" name="TextBox 47">
              <a:extLst>
                <a:ext uri="{FF2B5EF4-FFF2-40B4-BE49-F238E27FC236}">
                  <a16:creationId xmlns:a16="http://schemas.microsoft.com/office/drawing/2014/main" id="{DDFD8B02-BCCD-4ECA-B4C0-5E7EFBB829FB}"/>
                </a:ext>
              </a:extLst>
            </p:cNvPr>
            <p:cNvSpPr txBox="1"/>
            <p:nvPr/>
          </p:nvSpPr>
          <p:spPr>
            <a:xfrm>
              <a:off x="9601746" y="3012317"/>
              <a:ext cx="1639752" cy="439105"/>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1800"/>
                </a:spcBef>
                <a:spcAft>
                  <a:spcPts val="0"/>
                </a:spcAft>
                <a:buClrTx/>
                <a:buSzTx/>
                <a:buFont typeface="Arial" pitchFamily="34" charset="0"/>
                <a:buNone/>
                <a:tabLst/>
                <a:defRPr/>
              </a:pPr>
              <a:r>
                <a:rPr kumimoji="0" lang="en-US" sz="1600" b="0"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rPr>
                <a:t>Plant Maintenance</a:t>
              </a:r>
            </a:p>
          </p:txBody>
        </p:sp>
        <p:sp>
          <p:nvSpPr>
            <p:cNvPr id="49" name="Oval 48">
              <a:extLst>
                <a:ext uri="{FF2B5EF4-FFF2-40B4-BE49-F238E27FC236}">
                  <a16:creationId xmlns:a16="http://schemas.microsoft.com/office/drawing/2014/main" id="{23C04573-1F4C-4DD3-A2A2-93033FD395AD}"/>
                </a:ext>
              </a:extLst>
            </p:cNvPr>
            <p:cNvSpPr/>
            <p:nvPr/>
          </p:nvSpPr>
          <p:spPr>
            <a:xfrm>
              <a:off x="9741494" y="1495645"/>
              <a:ext cx="1360257" cy="1360257"/>
            </a:xfrm>
            <a:prstGeom prst="ellipse">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Precisely"/>
                <a:ea typeface="+mn-ea"/>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Precisely"/>
                <a:ea typeface="+mn-ea"/>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Precisely"/>
                  <a:ea typeface="+mn-ea"/>
                  <a:cs typeface="Microsoft Sans Serif" panose="020B0604020202020204" pitchFamily="34" charset="0"/>
                </a:rPr>
                <a:t>PM</a:t>
              </a:r>
            </a:p>
          </p:txBody>
        </p:sp>
        <p:sp>
          <p:nvSpPr>
            <p:cNvPr id="50" name="Oval 49">
              <a:extLst>
                <a:ext uri="{FF2B5EF4-FFF2-40B4-BE49-F238E27FC236}">
                  <a16:creationId xmlns:a16="http://schemas.microsoft.com/office/drawing/2014/main" id="{ED8F7B40-B8BE-4799-A672-D64C9F70DC1A}"/>
                </a:ext>
              </a:extLst>
            </p:cNvPr>
            <p:cNvSpPr/>
            <p:nvPr/>
          </p:nvSpPr>
          <p:spPr>
            <a:xfrm>
              <a:off x="9741494" y="1489244"/>
              <a:ext cx="1360257" cy="1360257"/>
            </a:xfrm>
            <a:prstGeom prst="ellipse">
              <a:avLst/>
            </a:prstGeom>
            <a:noFill/>
            <a:ln w="444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Precisely"/>
                <a:ea typeface="+mn-ea"/>
                <a:cs typeface="Microsoft Sans Serif" panose="020B0604020202020204" pitchFamily="34" charset="0"/>
              </a:endParaRPr>
            </a:p>
          </p:txBody>
        </p:sp>
        <p:pic>
          <p:nvPicPr>
            <p:cNvPr id="51" name="Picture 50">
              <a:extLst>
                <a:ext uri="{FF2B5EF4-FFF2-40B4-BE49-F238E27FC236}">
                  <a16:creationId xmlns:a16="http://schemas.microsoft.com/office/drawing/2014/main" id="{9D91DED0-4990-44EA-863C-587CACD2B09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10029470" y="1576376"/>
              <a:ext cx="880781" cy="869678"/>
            </a:xfrm>
            <a:prstGeom prst="rect">
              <a:avLst/>
            </a:prstGeom>
          </p:spPr>
        </p:pic>
      </p:grpSp>
      <p:grpSp>
        <p:nvGrpSpPr>
          <p:cNvPr id="52" name="Group 51">
            <a:extLst>
              <a:ext uri="{FF2B5EF4-FFF2-40B4-BE49-F238E27FC236}">
                <a16:creationId xmlns:a16="http://schemas.microsoft.com/office/drawing/2014/main" id="{E28D9A38-A27E-4BB0-AA84-7F72B8639045}"/>
              </a:ext>
            </a:extLst>
          </p:cNvPr>
          <p:cNvGrpSpPr/>
          <p:nvPr/>
        </p:nvGrpSpPr>
        <p:grpSpPr>
          <a:xfrm>
            <a:off x="979999" y="4043801"/>
            <a:ext cx="1639752" cy="1962178"/>
            <a:chOff x="950502" y="3976224"/>
            <a:chExt cx="1639752" cy="1962178"/>
          </a:xfrm>
        </p:grpSpPr>
        <p:sp>
          <p:nvSpPr>
            <p:cNvPr id="53" name="TextBox 52">
              <a:extLst>
                <a:ext uri="{FF2B5EF4-FFF2-40B4-BE49-F238E27FC236}">
                  <a16:creationId xmlns:a16="http://schemas.microsoft.com/office/drawing/2014/main" id="{B5866908-1BF3-4820-99A5-CD6EA87EC2C0}"/>
                </a:ext>
              </a:extLst>
            </p:cNvPr>
            <p:cNvSpPr txBox="1"/>
            <p:nvPr/>
          </p:nvSpPr>
          <p:spPr>
            <a:xfrm>
              <a:off x="950502" y="5499297"/>
              <a:ext cx="1639752" cy="439105"/>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1800"/>
                </a:spcBef>
                <a:spcAft>
                  <a:spcPts val="0"/>
                </a:spcAft>
                <a:buClrTx/>
                <a:buSzTx/>
                <a:buFont typeface="Arial" pitchFamily="34" charset="0"/>
                <a:buNone/>
                <a:tabLst/>
                <a:defRPr/>
              </a:pPr>
              <a:r>
                <a:rPr kumimoji="0" lang="en-US" sz="1600" b="0"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rPr>
                <a:t>Asset Management</a:t>
              </a:r>
            </a:p>
          </p:txBody>
        </p:sp>
        <p:grpSp>
          <p:nvGrpSpPr>
            <p:cNvPr id="54" name="Group 53">
              <a:extLst>
                <a:ext uri="{FF2B5EF4-FFF2-40B4-BE49-F238E27FC236}">
                  <a16:creationId xmlns:a16="http://schemas.microsoft.com/office/drawing/2014/main" id="{2A41C8D9-73A0-43C3-809F-5A2C1EEB563F}"/>
                </a:ext>
              </a:extLst>
            </p:cNvPr>
            <p:cNvGrpSpPr/>
            <p:nvPr/>
          </p:nvGrpSpPr>
          <p:grpSpPr>
            <a:xfrm>
              <a:off x="1090250" y="3976224"/>
              <a:ext cx="1360257" cy="1366658"/>
              <a:chOff x="1090250" y="3976224"/>
              <a:chExt cx="1360257" cy="1366658"/>
            </a:xfrm>
          </p:grpSpPr>
          <p:sp>
            <p:nvSpPr>
              <p:cNvPr id="55" name="Oval 54">
                <a:extLst>
                  <a:ext uri="{FF2B5EF4-FFF2-40B4-BE49-F238E27FC236}">
                    <a16:creationId xmlns:a16="http://schemas.microsoft.com/office/drawing/2014/main" id="{59641B5B-7C2C-4703-A1EE-2EC3BDDCAC98}"/>
                  </a:ext>
                </a:extLst>
              </p:cNvPr>
              <p:cNvSpPr/>
              <p:nvPr/>
            </p:nvSpPr>
            <p:spPr>
              <a:xfrm>
                <a:off x="1090250" y="3982625"/>
                <a:ext cx="1360257" cy="1360257"/>
              </a:xfrm>
              <a:prstGeom prst="ellipse">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rPr>
                  <a:t>AM</a:t>
                </a:r>
              </a:p>
            </p:txBody>
          </p:sp>
          <p:sp>
            <p:nvSpPr>
              <p:cNvPr id="56" name="Oval 55">
                <a:extLst>
                  <a:ext uri="{FF2B5EF4-FFF2-40B4-BE49-F238E27FC236}">
                    <a16:creationId xmlns:a16="http://schemas.microsoft.com/office/drawing/2014/main" id="{068AD6E8-C67F-4665-B32A-C4FF2F77FD36}"/>
                  </a:ext>
                </a:extLst>
              </p:cNvPr>
              <p:cNvSpPr/>
              <p:nvPr/>
            </p:nvSpPr>
            <p:spPr>
              <a:xfrm>
                <a:off x="1090250" y="3976224"/>
                <a:ext cx="1360257" cy="1360257"/>
              </a:xfrm>
              <a:prstGeom prst="ellipse">
                <a:avLst/>
              </a:prstGeom>
              <a:noFill/>
              <a:ln w="444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Precisely"/>
                  <a:ea typeface="+mn-ea"/>
                  <a:cs typeface="Microsoft Sans Serif" panose="020B0604020202020204" pitchFamily="34" charset="0"/>
                </a:endParaRPr>
              </a:p>
            </p:txBody>
          </p:sp>
          <p:pic>
            <p:nvPicPr>
              <p:cNvPr id="57" name="Picture 56">
                <a:extLst>
                  <a:ext uri="{FF2B5EF4-FFF2-40B4-BE49-F238E27FC236}">
                    <a16:creationId xmlns:a16="http://schemas.microsoft.com/office/drawing/2014/main" id="{2FD715B8-D671-41CC-8C7A-30BE0EE8AAE0}"/>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390848" y="4119524"/>
                <a:ext cx="726577" cy="726577"/>
              </a:xfrm>
              <a:prstGeom prst="rect">
                <a:avLst/>
              </a:prstGeom>
            </p:spPr>
          </p:pic>
        </p:grpSp>
      </p:grpSp>
      <p:grpSp>
        <p:nvGrpSpPr>
          <p:cNvPr id="58" name="Group 57">
            <a:extLst>
              <a:ext uri="{FF2B5EF4-FFF2-40B4-BE49-F238E27FC236}">
                <a16:creationId xmlns:a16="http://schemas.microsoft.com/office/drawing/2014/main" id="{8F70290E-F887-4DD2-AE1B-B7FD0837F226}"/>
              </a:ext>
            </a:extLst>
          </p:cNvPr>
          <p:cNvGrpSpPr/>
          <p:nvPr/>
        </p:nvGrpSpPr>
        <p:grpSpPr>
          <a:xfrm>
            <a:off x="3142810" y="4043801"/>
            <a:ext cx="1639752" cy="1962178"/>
            <a:chOff x="3113313" y="3976224"/>
            <a:chExt cx="1639752" cy="1962178"/>
          </a:xfrm>
        </p:grpSpPr>
        <p:sp>
          <p:nvSpPr>
            <p:cNvPr id="59" name="TextBox 58">
              <a:extLst>
                <a:ext uri="{FF2B5EF4-FFF2-40B4-BE49-F238E27FC236}">
                  <a16:creationId xmlns:a16="http://schemas.microsoft.com/office/drawing/2014/main" id="{563D5C96-31F1-42E6-951F-7A953D3912E9}"/>
                </a:ext>
              </a:extLst>
            </p:cNvPr>
            <p:cNvSpPr txBox="1"/>
            <p:nvPr/>
          </p:nvSpPr>
          <p:spPr>
            <a:xfrm>
              <a:off x="3113313" y="5499297"/>
              <a:ext cx="1639752" cy="439105"/>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1800"/>
                </a:spcBef>
                <a:spcAft>
                  <a:spcPts val="0"/>
                </a:spcAft>
                <a:buClrTx/>
                <a:buSzTx/>
                <a:buFont typeface="Arial" pitchFamily="34" charset="0"/>
                <a:buNone/>
                <a:tabLst/>
                <a:defRPr/>
              </a:pPr>
              <a:r>
                <a:rPr kumimoji="0" lang="en-US" sz="1600" b="0"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rPr>
                <a:t>Project Systems</a:t>
              </a:r>
            </a:p>
          </p:txBody>
        </p:sp>
        <p:sp>
          <p:nvSpPr>
            <p:cNvPr id="60" name="Oval 59">
              <a:extLst>
                <a:ext uri="{FF2B5EF4-FFF2-40B4-BE49-F238E27FC236}">
                  <a16:creationId xmlns:a16="http://schemas.microsoft.com/office/drawing/2014/main" id="{1700C028-4D9F-44DA-8739-47926731C8B7}"/>
                </a:ext>
              </a:extLst>
            </p:cNvPr>
            <p:cNvSpPr/>
            <p:nvPr/>
          </p:nvSpPr>
          <p:spPr>
            <a:xfrm>
              <a:off x="3253061" y="3982625"/>
              <a:ext cx="1360257" cy="1360257"/>
            </a:xfrm>
            <a:prstGeom prst="ellipse">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rPr>
                <a:t>PS</a:t>
              </a:r>
            </a:p>
          </p:txBody>
        </p:sp>
        <p:sp>
          <p:nvSpPr>
            <p:cNvPr id="61" name="Oval 60">
              <a:extLst>
                <a:ext uri="{FF2B5EF4-FFF2-40B4-BE49-F238E27FC236}">
                  <a16:creationId xmlns:a16="http://schemas.microsoft.com/office/drawing/2014/main" id="{94D46E99-43F5-4ED6-AF9E-F4859392D828}"/>
                </a:ext>
              </a:extLst>
            </p:cNvPr>
            <p:cNvSpPr/>
            <p:nvPr/>
          </p:nvSpPr>
          <p:spPr>
            <a:xfrm>
              <a:off x="3253061" y="3976224"/>
              <a:ext cx="1360257" cy="1360257"/>
            </a:xfrm>
            <a:prstGeom prst="ellipse">
              <a:avLst/>
            </a:prstGeom>
            <a:noFill/>
            <a:ln w="444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endParaRPr>
            </a:p>
          </p:txBody>
        </p:sp>
        <p:pic>
          <p:nvPicPr>
            <p:cNvPr id="62" name="Picture 61">
              <a:extLst>
                <a:ext uri="{FF2B5EF4-FFF2-40B4-BE49-F238E27FC236}">
                  <a16:creationId xmlns:a16="http://schemas.microsoft.com/office/drawing/2014/main" id="{AF7297B1-D3EB-4422-A070-F8FF2E593A0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62128" y="4193977"/>
              <a:ext cx="542121" cy="619913"/>
            </a:xfrm>
            <a:prstGeom prst="rect">
              <a:avLst/>
            </a:prstGeom>
          </p:spPr>
        </p:pic>
      </p:grpSp>
      <p:grpSp>
        <p:nvGrpSpPr>
          <p:cNvPr id="63" name="Group 62">
            <a:extLst>
              <a:ext uri="{FF2B5EF4-FFF2-40B4-BE49-F238E27FC236}">
                <a16:creationId xmlns:a16="http://schemas.microsoft.com/office/drawing/2014/main" id="{126674C0-ED66-47E5-8FE2-98874C262870}"/>
              </a:ext>
            </a:extLst>
          </p:cNvPr>
          <p:cNvGrpSpPr/>
          <p:nvPr/>
        </p:nvGrpSpPr>
        <p:grpSpPr>
          <a:xfrm>
            <a:off x="5305621" y="4043801"/>
            <a:ext cx="1639752" cy="1962178"/>
            <a:chOff x="5276124" y="3976224"/>
            <a:chExt cx="1639752" cy="1962178"/>
          </a:xfrm>
        </p:grpSpPr>
        <p:sp>
          <p:nvSpPr>
            <p:cNvPr id="64" name="TextBox 63">
              <a:extLst>
                <a:ext uri="{FF2B5EF4-FFF2-40B4-BE49-F238E27FC236}">
                  <a16:creationId xmlns:a16="http://schemas.microsoft.com/office/drawing/2014/main" id="{989A30D1-9DA1-405B-BD1D-E87CCBE9DCE6}"/>
                </a:ext>
              </a:extLst>
            </p:cNvPr>
            <p:cNvSpPr txBox="1"/>
            <p:nvPr/>
          </p:nvSpPr>
          <p:spPr>
            <a:xfrm>
              <a:off x="5276124" y="5499297"/>
              <a:ext cx="1639752" cy="439105"/>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1800"/>
                </a:spcBef>
                <a:spcAft>
                  <a:spcPts val="0"/>
                </a:spcAft>
                <a:buClrTx/>
                <a:buSzTx/>
                <a:buFont typeface="Arial" pitchFamily="34" charset="0"/>
                <a:buNone/>
                <a:tabLst/>
                <a:defRPr/>
              </a:pPr>
              <a:r>
                <a:rPr kumimoji="0" lang="en-US" sz="1600" b="0"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rPr>
                <a:t>Production Planning</a:t>
              </a:r>
            </a:p>
          </p:txBody>
        </p:sp>
        <p:sp>
          <p:nvSpPr>
            <p:cNvPr id="65" name="Oval 64">
              <a:extLst>
                <a:ext uri="{FF2B5EF4-FFF2-40B4-BE49-F238E27FC236}">
                  <a16:creationId xmlns:a16="http://schemas.microsoft.com/office/drawing/2014/main" id="{0BDCF88F-B244-4DE3-96B6-06418FF97C07}"/>
                </a:ext>
              </a:extLst>
            </p:cNvPr>
            <p:cNvSpPr/>
            <p:nvPr/>
          </p:nvSpPr>
          <p:spPr>
            <a:xfrm>
              <a:off x="5415872" y="3982625"/>
              <a:ext cx="1360257" cy="1360257"/>
            </a:xfrm>
            <a:prstGeom prst="ellipse">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Precisely"/>
                <a:ea typeface="+mn-ea"/>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white"/>
                </a:solidFill>
                <a:effectLst/>
                <a:uLnTx/>
                <a:uFillTx/>
                <a:latin typeface="Precisely"/>
                <a:ea typeface="+mn-ea"/>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Precisely"/>
                  <a:ea typeface="+mn-ea"/>
                  <a:cs typeface="Microsoft Sans Serif" panose="020B0604020202020204" pitchFamily="34" charset="0"/>
                </a:rPr>
                <a:t>PP</a:t>
              </a:r>
            </a:p>
          </p:txBody>
        </p:sp>
        <p:sp>
          <p:nvSpPr>
            <p:cNvPr id="66" name="Oval 65">
              <a:extLst>
                <a:ext uri="{FF2B5EF4-FFF2-40B4-BE49-F238E27FC236}">
                  <a16:creationId xmlns:a16="http://schemas.microsoft.com/office/drawing/2014/main" id="{0628F04B-86A9-4159-B9D5-DED597835327}"/>
                </a:ext>
              </a:extLst>
            </p:cNvPr>
            <p:cNvSpPr/>
            <p:nvPr/>
          </p:nvSpPr>
          <p:spPr>
            <a:xfrm>
              <a:off x="5415872" y="3976224"/>
              <a:ext cx="1360257" cy="1360257"/>
            </a:xfrm>
            <a:prstGeom prst="ellipse">
              <a:avLst/>
            </a:prstGeom>
            <a:noFill/>
            <a:ln w="444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endParaRPr>
            </a:p>
          </p:txBody>
        </p:sp>
        <p:pic>
          <p:nvPicPr>
            <p:cNvPr id="67" name="Picture 66">
              <a:extLst>
                <a:ext uri="{FF2B5EF4-FFF2-40B4-BE49-F238E27FC236}">
                  <a16:creationId xmlns:a16="http://schemas.microsoft.com/office/drawing/2014/main" id="{01933DCF-439A-44B0-8EB1-6786C2DB3B23}"/>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5814115" y="4196271"/>
              <a:ext cx="625100" cy="587979"/>
            </a:xfrm>
            <a:prstGeom prst="rect">
              <a:avLst/>
            </a:prstGeom>
          </p:spPr>
        </p:pic>
      </p:grpSp>
      <p:grpSp>
        <p:nvGrpSpPr>
          <p:cNvPr id="68" name="Group 67">
            <a:extLst>
              <a:ext uri="{FF2B5EF4-FFF2-40B4-BE49-F238E27FC236}">
                <a16:creationId xmlns:a16="http://schemas.microsoft.com/office/drawing/2014/main" id="{E9B8871B-4F67-4FD1-923E-73D3F99AA3AC}"/>
              </a:ext>
            </a:extLst>
          </p:cNvPr>
          <p:cNvGrpSpPr/>
          <p:nvPr/>
        </p:nvGrpSpPr>
        <p:grpSpPr>
          <a:xfrm>
            <a:off x="7468432" y="4043801"/>
            <a:ext cx="1639752" cy="1962178"/>
            <a:chOff x="7438935" y="3976224"/>
            <a:chExt cx="1639752" cy="1962178"/>
          </a:xfrm>
        </p:grpSpPr>
        <p:sp>
          <p:nvSpPr>
            <p:cNvPr id="69" name="TextBox 68">
              <a:extLst>
                <a:ext uri="{FF2B5EF4-FFF2-40B4-BE49-F238E27FC236}">
                  <a16:creationId xmlns:a16="http://schemas.microsoft.com/office/drawing/2014/main" id="{F2604036-206C-415C-8903-E359060D57F1}"/>
                </a:ext>
              </a:extLst>
            </p:cNvPr>
            <p:cNvSpPr txBox="1"/>
            <p:nvPr/>
          </p:nvSpPr>
          <p:spPr>
            <a:xfrm>
              <a:off x="7438935" y="5499297"/>
              <a:ext cx="1639752" cy="439105"/>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1800"/>
                </a:spcBef>
                <a:spcAft>
                  <a:spcPts val="0"/>
                </a:spcAft>
                <a:buClrTx/>
                <a:buSzTx/>
                <a:buFont typeface="Arial" pitchFamily="34" charset="0"/>
                <a:buNone/>
                <a:tabLst/>
                <a:defRPr/>
              </a:pPr>
              <a:r>
                <a:rPr kumimoji="0" lang="en-US" sz="1600" b="0"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rPr>
                <a:t>Quality Management</a:t>
              </a:r>
            </a:p>
          </p:txBody>
        </p:sp>
        <p:sp>
          <p:nvSpPr>
            <p:cNvPr id="70" name="Oval 69">
              <a:extLst>
                <a:ext uri="{FF2B5EF4-FFF2-40B4-BE49-F238E27FC236}">
                  <a16:creationId xmlns:a16="http://schemas.microsoft.com/office/drawing/2014/main" id="{51210338-3164-405A-8B6E-524D5F798541}"/>
                </a:ext>
              </a:extLst>
            </p:cNvPr>
            <p:cNvSpPr/>
            <p:nvPr/>
          </p:nvSpPr>
          <p:spPr>
            <a:xfrm>
              <a:off x="7578683" y="3982625"/>
              <a:ext cx="1360257" cy="1360257"/>
            </a:xfrm>
            <a:prstGeom prst="ellipse">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rPr>
                <a:t>QM</a:t>
              </a:r>
            </a:p>
          </p:txBody>
        </p:sp>
        <p:sp>
          <p:nvSpPr>
            <p:cNvPr id="71" name="Oval 70">
              <a:extLst>
                <a:ext uri="{FF2B5EF4-FFF2-40B4-BE49-F238E27FC236}">
                  <a16:creationId xmlns:a16="http://schemas.microsoft.com/office/drawing/2014/main" id="{F2418028-AD83-4AEF-BA9C-6CAAB6097161}"/>
                </a:ext>
              </a:extLst>
            </p:cNvPr>
            <p:cNvSpPr/>
            <p:nvPr/>
          </p:nvSpPr>
          <p:spPr>
            <a:xfrm>
              <a:off x="7578683" y="3976224"/>
              <a:ext cx="1360257" cy="1360257"/>
            </a:xfrm>
            <a:prstGeom prst="ellipse">
              <a:avLst/>
            </a:prstGeom>
            <a:noFill/>
            <a:ln w="444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Precisely"/>
                <a:ea typeface="+mn-ea"/>
                <a:cs typeface="Microsoft Sans Serif" panose="020B0604020202020204" pitchFamily="34" charset="0"/>
              </a:endParaRPr>
            </a:p>
          </p:txBody>
        </p:sp>
        <p:pic>
          <p:nvPicPr>
            <p:cNvPr id="72" name="Picture 71">
              <a:extLst>
                <a:ext uri="{FF2B5EF4-FFF2-40B4-BE49-F238E27FC236}">
                  <a16:creationId xmlns:a16="http://schemas.microsoft.com/office/drawing/2014/main" id="{5296FEC3-1807-42BA-A6A4-B17667B1DBD5}"/>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7910899" y="4093020"/>
              <a:ext cx="695213" cy="695213"/>
            </a:xfrm>
            <a:prstGeom prst="rect">
              <a:avLst/>
            </a:prstGeom>
          </p:spPr>
        </p:pic>
      </p:grpSp>
      <p:grpSp>
        <p:nvGrpSpPr>
          <p:cNvPr id="73" name="Group 72">
            <a:extLst>
              <a:ext uri="{FF2B5EF4-FFF2-40B4-BE49-F238E27FC236}">
                <a16:creationId xmlns:a16="http://schemas.microsoft.com/office/drawing/2014/main" id="{6B75C87D-1A7F-47EC-9934-9AFCC55D0108}"/>
              </a:ext>
            </a:extLst>
          </p:cNvPr>
          <p:cNvGrpSpPr/>
          <p:nvPr/>
        </p:nvGrpSpPr>
        <p:grpSpPr>
          <a:xfrm>
            <a:off x="9631243" y="4043801"/>
            <a:ext cx="1639752" cy="1962178"/>
            <a:chOff x="9601746" y="3976224"/>
            <a:chExt cx="1639752" cy="1962178"/>
          </a:xfrm>
        </p:grpSpPr>
        <p:sp>
          <p:nvSpPr>
            <p:cNvPr id="74" name="TextBox 73">
              <a:extLst>
                <a:ext uri="{FF2B5EF4-FFF2-40B4-BE49-F238E27FC236}">
                  <a16:creationId xmlns:a16="http://schemas.microsoft.com/office/drawing/2014/main" id="{F25B23B6-15FE-47C1-A13B-BFD155CAE319}"/>
                </a:ext>
              </a:extLst>
            </p:cNvPr>
            <p:cNvSpPr txBox="1"/>
            <p:nvPr/>
          </p:nvSpPr>
          <p:spPr>
            <a:xfrm>
              <a:off x="9601746" y="5499297"/>
              <a:ext cx="1639752" cy="439105"/>
            </a:xfrm>
            <a:prstGeom prst="rect">
              <a:avLst/>
            </a:prstGeom>
            <a:noFill/>
          </p:spPr>
          <p:txBody>
            <a:bodyPr wrap="square" rtlCol="0" anchor="ctr">
              <a:noAutofit/>
            </a:bodyPr>
            <a:lstStyle/>
            <a:p>
              <a:pPr marL="0" marR="0" lvl="0" indent="0" algn="ctr" defTabSz="914400" rtl="0" eaLnBrk="1" fontAlgn="auto" latinLnBrk="0" hangingPunct="1">
                <a:lnSpc>
                  <a:spcPct val="100000"/>
                </a:lnSpc>
                <a:spcBef>
                  <a:spcPts val="1800"/>
                </a:spcBef>
                <a:spcAft>
                  <a:spcPts val="0"/>
                </a:spcAft>
                <a:buClrTx/>
                <a:buSzTx/>
                <a:buFont typeface="Arial" pitchFamily="34" charset="0"/>
                <a:buNone/>
                <a:tabLst/>
                <a:defRPr/>
              </a:pPr>
              <a:r>
                <a:rPr kumimoji="0" lang="en-US" sz="1600" b="0"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rPr>
                <a:t>Human Resources</a:t>
              </a:r>
            </a:p>
          </p:txBody>
        </p:sp>
        <p:sp>
          <p:nvSpPr>
            <p:cNvPr id="75" name="Oval 74">
              <a:extLst>
                <a:ext uri="{FF2B5EF4-FFF2-40B4-BE49-F238E27FC236}">
                  <a16:creationId xmlns:a16="http://schemas.microsoft.com/office/drawing/2014/main" id="{05ECC023-7FFB-46E5-9BF5-6EAFB375B717}"/>
                </a:ext>
              </a:extLst>
            </p:cNvPr>
            <p:cNvSpPr/>
            <p:nvPr/>
          </p:nvSpPr>
          <p:spPr>
            <a:xfrm>
              <a:off x="9741494" y="3982625"/>
              <a:ext cx="1360257" cy="1360257"/>
            </a:xfrm>
            <a:prstGeom prst="ellipse">
              <a:avLst/>
            </a:prstGeom>
            <a:no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Precisely"/>
                  <a:ea typeface="+mn-ea"/>
                  <a:cs typeface="Microsoft Sans Serif" panose="020B0604020202020204" pitchFamily="34" charset="0"/>
                </a:rPr>
                <a:t>HR</a:t>
              </a:r>
            </a:p>
          </p:txBody>
        </p:sp>
        <p:sp>
          <p:nvSpPr>
            <p:cNvPr id="76" name="Oval 75">
              <a:extLst>
                <a:ext uri="{FF2B5EF4-FFF2-40B4-BE49-F238E27FC236}">
                  <a16:creationId xmlns:a16="http://schemas.microsoft.com/office/drawing/2014/main" id="{FB6A9219-4927-4EA7-955B-D0B989317ED6}"/>
                </a:ext>
              </a:extLst>
            </p:cNvPr>
            <p:cNvSpPr/>
            <p:nvPr/>
          </p:nvSpPr>
          <p:spPr>
            <a:xfrm>
              <a:off x="9741494" y="3976224"/>
              <a:ext cx="1360257" cy="1360257"/>
            </a:xfrm>
            <a:prstGeom prst="ellipse">
              <a:avLst/>
            </a:prstGeom>
            <a:noFill/>
            <a:ln w="444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white"/>
                </a:solidFill>
                <a:effectLst/>
                <a:uLnTx/>
                <a:uFillTx/>
                <a:latin typeface="Precisely"/>
                <a:ea typeface="+mn-ea"/>
                <a:cs typeface="Microsoft Sans Serif" panose="020B0604020202020204" pitchFamily="34" charset="0"/>
              </a:endParaRPr>
            </a:p>
          </p:txBody>
        </p:sp>
        <p:pic>
          <p:nvPicPr>
            <p:cNvPr id="77" name="Picture 76">
              <a:extLst>
                <a:ext uri="{FF2B5EF4-FFF2-40B4-BE49-F238E27FC236}">
                  <a16:creationId xmlns:a16="http://schemas.microsoft.com/office/drawing/2014/main" id="{F78EA0D0-685E-4C7E-89F2-87E8B1F6D1B8}"/>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10045647" y="4065162"/>
              <a:ext cx="732400" cy="732400"/>
            </a:xfrm>
            <a:prstGeom prst="rect">
              <a:avLst/>
            </a:prstGeom>
          </p:spPr>
        </p:pic>
      </p:grpSp>
    </p:spTree>
    <p:extLst>
      <p:ext uri="{BB962C8B-B14F-4D97-AF65-F5344CB8AC3E}">
        <p14:creationId xmlns:p14="http://schemas.microsoft.com/office/powerpoint/2010/main" val="239686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AEF688-72E7-4522-AA5D-AD4B40EFB98A}"/>
              </a:ext>
            </a:extLst>
          </p:cNvPr>
          <p:cNvSpPr>
            <a:spLocks noGrp="1"/>
          </p:cNvSpPr>
          <p:nvPr>
            <p:ph type="ctrTitle"/>
          </p:nvPr>
        </p:nvSpPr>
        <p:spPr>
          <a:xfrm>
            <a:off x="542495" y="1098712"/>
            <a:ext cx="10689385" cy="637426"/>
          </a:xfrm>
        </p:spPr>
        <p:txBody>
          <a:bodyPr>
            <a:normAutofit/>
          </a:bodyPr>
          <a:lstStyle/>
          <a:p>
            <a:pPr algn="ctr"/>
            <a:r>
              <a:rPr lang="en-US" sz="2400" dirty="0">
                <a:solidFill>
                  <a:schemeClr val="bg1"/>
                </a:solidFill>
              </a:rPr>
              <a:t>A complete automation platform</a:t>
            </a:r>
            <a:endParaRPr lang="en-US" sz="2400" dirty="0"/>
          </a:p>
        </p:txBody>
      </p:sp>
      <p:sp>
        <p:nvSpPr>
          <p:cNvPr id="16" name="Rounded Rectangle 12">
            <a:extLst>
              <a:ext uri="{FF2B5EF4-FFF2-40B4-BE49-F238E27FC236}">
                <a16:creationId xmlns:a16="http://schemas.microsoft.com/office/drawing/2014/main" id="{AB7EFB7C-A767-AC4E-9583-E7B7B9E0A6A4}"/>
              </a:ext>
            </a:extLst>
          </p:cNvPr>
          <p:cNvSpPr/>
          <p:nvPr/>
        </p:nvSpPr>
        <p:spPr>
          <a:xfrm>
            <a:off x="1036881" y="3036058"/>
            <a:ext cx="3037839" cy="1945955"/>
          </a:xfrm>
          <a:prstGeom prst="roundRect">
            <a:avLst>
              <a:gd name="adj" fmla="val 0"/>
            </a:avLst>
          </a:prstGeom>
          <a:solidFill>
            <a:schemeClr val="accent2">
              <a:alpha val="50000"/>
            </a:schemeClr>
          </a:solidFill>
          <a:ln w="50800" cap="flat" cmpd="sng" algn="ctr">
            <a:solidFill>
              <a:schemeClr val="accent1"/>
            </a:solidFill>
            <a:prstDash val="solid"/>
          </a:ln>
          <a:effectLst/>
        </p:spPr>
        <p:txBody>
          <a:bodyPr rtlCol="0" anchor="t"/>
          <a:lstStyle/>
          <a:p>
            <a:pPr marL="173038" marR="0" lvl="0" indent="-173038"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200" b="0" i="0" u="none" strike="noStrike" kern="1200" cap="none" spc="0" normalizeH="0" baseline="0" noProof="0">
              <a:ln>
                <a:noFill/>
              </a:ln>
              <a:solidFill>
                <a:prstClr val="white"/>
              </a:solidFill>
              <a:effectLst/>
              <a:uLnTx/>
              <a:uFillTx/>
              <a:latin typeface="Calibri" panose="020F0502020204030204" pitchFamily="34" charset="0"/>
              <a:ea typeface="+mn-ea"/>
              <a:cs typeface="Microsoft Sans Serif" panose="020B0604020202020204" pitchFamily="34" charset="0"/>
            </a:endParaRPr>
          </a:p>
        </p:txBody>
      </p:sp>
      <p:sp>
        <p:nvSpPr>
          <p:cNvPr id="17" name="Rectangle 16">
            <a:extLst>
              <a:ext uri="{FF2B5EF4-FFF2-40B4-BE49-F238E27FC236}">
                <a16:creationId xmlns:a16="http://schemas.microsoft.com/office/drawing/2014/main" id="{3BC145CC-E1FF-2649-8062-5BF227E8AF66}"/>
              </a:ext>
            </a:extLst>
          </p:cNvPr>
          <p:cNvSpPr/>
          <p:nvPr/>
        </p:nvSpPr>
        <p:spPr>
          <a:xfrm>
            <a:off x="1180290" y="3250436"/>
            <a:ext cx="2750806" cy="14927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u="none" strike="noStrike" kern="0" cap="none" spc="0" normalizeH="0" baseline="0" noProof="0" dirty="0">
                <a:ln>
                  <a:noFill/>
                </a:ln>
                <a:solidFill>
                  <a:prstClr val="white"/>
                </a:solidFill>
                <a:effectLst/>
                <a:uLnTx/>
                <a:uFillTx/>
                <a:latin typeface="Precisely" pitchFamily="2" charset="0"/>
              </a:rPr>
              <a:t>Excel to SAP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0" cap="none" spc="0" normalizeH="0" baseline="0" noProof="0" dirty="0">
                <a:ln>
                  <a:noFill/>
                </a:ln>
                <a:solidFill>
                  <a:prstClr val="white"/>
                </a:solidFill>
                <a:effectLst/>
                <a:uLnTx/>
                <a:uFillTx/>
                <a:latin typeface="Precisely" pitchFamily="2" charset="0"/>
              </a:rPr>
              <a:t>Exchange data with SAP quickly and easily using Excel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u="none" strike="noStrike" kern="0" cap="none" spc="0" normalizeH="0" baseline="0" noProof="0" dirty="0">
              <a:ln>
                <a:noFill/>
              </a:ln>
              <a:solidFill>
                <a:prstClr val="white"/>
              </a:solidFill>
              <a:effectLst/>
              <a:uLnTx/>
              <a:uFillTx/>
              <a:latin typeface="Precisely" pitchFamily="2" charset="0"/>
            </a:endParaRPr>
          </a:p>
        </p:txBody>
      </p:sp>
      <p:sp>
        <p:nvSpPr>
          <p:cNvPr id="25" name="Rounded Rectangle 15">
            <a:extLst>
              <a:ext uri="{FF2B5EF4-FFF2-40B4-BE49-F238E27FC236}">
                <a16:creationId xmlns:a16="http://schemas.microsoft.com/office/drawing/2014/main" id="{ABA3B1EC-F202-D44C-96D3-3A8CEBE82087}"/>
              </a:ext>
            </a:extLst>
          </p:cNvPr>
          <p:cNvSpPr/>
          <p:nvPr/>
        </p:nvSpPr>
        <p:spPr>
          <a:xfrm>
            <a:off x="8194041" y="3036057"/>
            <a:ext cx="3037839" cy="1945954"/>
          </a:xfrm>
          <a:prstGeom prst="roundRect">
            <a:avLst>
              <a:gd name="adj" fmla="val 0"/>
            </a:avLst>
          </a:prstGeom>
          <a:solidFill>
            <a:srgbClr val="292B3D">
              <a:alpha val="50000"/>
            </a:srgbClr>
          </a:solidFill>
          <a:ln w="50800" cap="flat" cmpd="sng" algn="ctr">
            <a:solidFill>
              <a:srgbClr val="7030A0"/>
            </a:solidFill>
            <a:prstDash val="solid"/>
          </a:ln>
          <a:effectLst/>
        </p:spPr>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27" name="Rectangle 26">
            <a:extLst>
              <a:ext uri="{FF2B5EF4-FFF2-40B4-BE49-F238E27FC236}">
                <a16:creationId xmlns:a16="http://schemas.microsoft.com/office/drawing/2014/main" id="{06325010-AD44-DF45-9BD1-CE1DCBD318F8}"/>
              </a:ext>
            </a:extLst>
          </p:cNvPr>
          <p:cNvSpPr/>
          <p:nvPr/>
        </p:nvSpPr>
        <p:spPr>
          <a:xfrm>
            <a:off x="8462973" y="3250436"/>
            <a:ext cx="2624535" cy="152349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u="none" strike="noStrike" kern="0" cap="none" spc="0" normalizeH="0" baseline="0" noProof="0" dirty="0">
                <a:ln>
                  <a:noFill/>
                </a:ln>
                <a:solidFill>
                  <a:prstClr val="white"/>
                </a:solidFill>
                <a:effectLst/>
                <a:uLnTx/>
                <a:uFillTx/>
                <a:latin typeface="Precisely" pitchFamily="2" charset="0"/>
              </a:rPr>
              <a:t>Form &amp; Workflow </a:t>
            </a:r>
            <a:endParaRPr kumimoji="0" lang="en-US" sz="1600" b="1" u="none" strike="noStrike" kern="0" cap="none" spc="0" normalizeH="0" baseline="0" noProof="0" dirty="0">
              <a:ln>
                <a:noFill/>
              </a:ln>
              <a:solidFill>
                <a:prstClr val="white"/>
              </a:solidFill>
              <a:effectLst/>
              <a:uLnTx/>
              <a:uFillTx/>
              <a:latin typeface="Precisely" pitchFamily="2" charset="0"/>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600" u="none" strike="noStrike" kern="0" cap="none" spc="0" normalizeH="0" baseline="0" noProof="0" dirty="0">
                <a:ln>
                  <a:noFill/>
                </a:ln>
                <a:solidFill>
                  <a:prstClr val="white"/>
                </a:solidFill>
                <a:effectLst/>
                <a:uLnTx/>
                <a:uFillTx/>
                <a:latin typeface="Precisely" pitchFamily="2" charset="0"/>
              </a:rPr>
              <a:t>Automate and accelerate SAP business processes with integrated forms and workflows</a:t>
            </a:r>
            <a:endParaRPr kumimoji="0" lang="en-US" sz="1400" u="none" strike="noStrike" kern="0" cap="none" spc="0" normalizeH="0" baseline="0" noProof="0" dirty="0">
              <a:ln>
                <a:noFill/>
              </a:ln>
              <a:solidFill>
                <a:prstClr val="white"/>
              </a:solidFill>
              <a:effectLst/>
              <a:uLnTx/>
              <a:uFillTx/>
              <a:latin typeface="Precisely" pitchFamily="2" charset="0"/>
            </a:endParaRPr>
          </a:p>
        </p:txBody>
      </p:sp>
      <p:sp>
        <p:nvSpPr>
          <p:cNvPr id="28" name="Rounded Rectangle 15">
            <a:extLst>
              <a:ext uri="{FF2B5EF4-FFF2-40B4-BE49-F238E27FC236}">
                <a16:creationId xmlns:a16="http://schemas.microsoft.com/office/drawing/2014/main" id="{61294199-1BDC-894A-A4AE-69344EB2DA9F}"/>
              </a:ext>
            </a:extLst>
          </p:cNvPr>
          <p:cNvSpPr/>
          <p:nvPr/>
        </p:nvSpPr>
        <p:spPr>
          <a:xfrm>
            <a:off x="5154586" y="3036056"/>
            <a:ext cx="3037839" cy="1945955"/>
          </a:xfrm>
          <a:prstGeom prst="roundRect">
            <a:avLst>
              <a:gd name="adj" fmla="val 0"/>
            </a:avLst>
          </a:prstGeom>
          <a:solidFill>
            <a:srgbClr val="292B3D">
              <a:alpha val="50000"/>
            </a:srgbClr>
          </a:solidFill>
          <a:ln w="50800" cap="flat" cmpd="sng" algn="ctr">
            <a:solidFill>
              <a:srgbClr val="7030A0"/>
            </a:solidFill>
            <a:prstDash val="solid"/>
          </a:ln>
          <a:effectLst/>
        </p:spPr>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29" name="Rectangle 28">
            <a:extLst>
              <a:ext uri="{FF2B5EF4-FFF2-40B4-BE49-F238E27FC236}">
                <a16:creationId xmlns:a16="http://schemas.microsoft.com/office/drawing/2014/main" id="{CC3E8922-86E1-964A-BF1E-092DC22A00EB}"/>
              </a:ext>
            </a:extLst>
          </p:cNvPr>
          <p:cNvSpPr/>
          <p:nvPr/>
        </p:nvSpPr>
        <p:spPr>
          <a:xfrm>
            <a:off x="5379965" y="3250436"/>
            <a:ext cx="2591888" cy="152349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u="none" strike="noStrike" kern="0" cap="none" spc="0" normalizeH="0" baseline="0" noProof="0" dirty="0">
                <a:ln>
                  <a:noFill/>
                </a:ln>
                <a:solidFill>
                  <a:prstClr val="white"/>
                </a:solidFill>
                <a:effectLst/>
                <a:uLnTx/>
                <a:uFillTx/>
                <a:latin typeface="Precisely" pitchFamily="2" charset="0"/>
              </a:rPr>
              <a:t>Excel Workflow</a:t>
            </a:r>
            <a:endParaRPr kumimoji="0" lang="en-US" sz="2400" b="1" u="none" strike="noStrike" kern="0" cap="none" spc="0" normalizeH="0" baseline="0" noProof="0" dirty="0">
              <a:ln>
                <a:noFill/>
              </a:ln>
              <a:solidFill>
                <a:srgbClr val="EB9945"/>
              </a:solidFill>
              <a:effectLst/>
              <a:uLnTx/>
              <a:uFillTx/>
              <a:latin typeface="Precisely" pitchFamily="2" charset="0"/>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600" u="none" strike="noStrike" kern="0" cap="none" spc="0" normalizeH="0" baseline="0" noProof="0" dirty="0">
                <a:ln>
                  <a:noFill/>
                </a:ln>
                <a:solidFill>
                  <a:prstClr val="white"/>
                </a:solidFill>
                <a:effectLst/>
                <a:uLnTx/>
                <a:uFillTx/>
                <a:latin typeface="Precisely" pitchFamily="2" charset="0"/>
              </a:rPr>
              <a:t>Automate and accelerate SAP business processes through Excel file management workflows</a:t>
            </a:r>
            <a:endParaRPr kumimoji="0" lang="en-US" sz="1400" u="none" strike="noStrike" kern="0" cap="none" spc="0" normalizeH="0" baseline="0" noProof="0" dirty="0">
              <a:ln>
                <a:noFill/>
              </a:ln>
              <a:solidFill>
                <a:prstClr val="white"/>
              </a:solidFill>
              <a:effectLst/>
              <a:uLnTx/>
              <a:uFillTx/>
              <a:latin typeface="Precisely" pitchFamily="2" charset="0"/>
            </a:endParaRPr>
          </a:p>
        </p:txBody>
      </p:sp>
      <p:sp>
        <p:nvSpPr>
          <p:cNvPr id="31" name="Cross 30">
            <a:extLst>
              <a:ext uri="{FF2B5EF4-FFF2-40B4-BE49-F238E27FC236}">
                <a16:creationId xmlns:a16="http://schemas.microsoft.com/office/drawing/2014/main" id="{B50D5A16-26B0-504B-8E20-9F5D1B1FFD70}"/>
              </a:ext>
            </a:extLst>
          </p:cNvPr>
          <p:cNvSpPr/>
          <p:nvPr/>
        </p:nvSpPr>
        <p:spPr>
          <a:xfrm>
            <a:off x="4380104" y="3548566"/>
            <a:ext cx="469098" cy="469098"/>
          </a:xfrm>
          <a:prstGeom prst="plus">
            <a:avLst>
              <a:gd name="adj" fmla="val 40444"/>
            </a:avLst>
          </a:prstGeom>
          <a:solidFill>
            <a:schemeClr val="bg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7" name="Rectangle 36">
            <a:extLst>
              <a:ext uri="{FF2B5EF4-FFF2-40B4-BE49-F238E27FC236}">
                <a16:creationId xmlns:a16="http://schemas.microsoft.com/office/drawing/2014/main" id="{8CD20DD7-5C72-1A4E-922D-0E5D04A756A0}"/>
              </a:ext>
            </a:extLst>
          </p:cNvPr>
          <p:cNvSpPr/>
          <p:nvPr/>
        </p:nvSpPr>
        <p:spPr>
          <a:xfrm>
            <a:off x="6872777" y="1944219"/>
            <a:ext cx="2750806"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800" b="1" u="none" strike="noStrike" kern="0" cap="none" spc="0" normalizeH="0" baseline="0" noProof="0" dirty="0">
                <a:ln>
                  <a:noFill/>
                </a:ln>
                <a:solidFill>
                  <a:prstClr val="white"/>
                </a:solidFill>
                <a:effectLst/>
                <a:uLnTx/>
                <a:uFillTx/>
                <a:latin typeface="Precisely" pitchFamily="2" charset="0"/>
              </a:rPr>
              <a:t>Process Automation</a:t>
            </a:r>
          </a:p>
        </p:txBody>
      </p:sp>
      <p:sp>
        <p:nvSpPr>
          <p:cNvPr id="38" name="Rounded Rectangle 15">
            <a:extLst>
              <a:ext uri="{FF2B5EF4-FFF2-40B4-BE49-F238E27FC236}">
                <a16:creationId xmlns:a16="http://schemas.microsoft.com/office/drawing/2014/main" id="{958A8C0D-D101-2346-BE2D-F4DDE2ED9030}"/>
              </a:ext>
            </a:extLst>
          </p:cNvPr>
          <p:cNvSpPr/>
          <p:nvPr/>
        </p:nvSpPr>
        <p:spPr>
          <a:xfrm>
            <a:off x="762000" y="1886673"/>
            <a:ext cx="10773649" cy="3368233"/>
          </a:xfrm>
          <a:prstGeom prst="roundRect">
            <a:avLst>
              <a:gd name="adj" fmla="val 0"/>
            </a:avLst>
          </a:prstGeom>
          <a:noFill/>
          <a:ln w="50800" cap="flat" cmpd="sng" algn="ctr">
            <a:solidFill>
              <a:schemeClr val="accent3"/>
            </a:solidFill>
            <a:prstDash val="solid"/>
          </a:ln>
          <a:effectLst/>
        </p:spPr>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8" name="Rectangle 17">
            <a:extLst>
              <a:ext uri="{FF2B5EF4-FFF2-40B4-BE49-F238E27FC236}">
                <a16:creationId xmlns:a16="http://schemas.microsoft.com/office/drawing/2014/main" id="{699E339D-6C08-FD4E-9072-80336C821A0A}"/>
              </a:ext>
            </a:extLst>
          </p:cNvPr>
          <p:cNvSpPr/>
          <p:nvPr/>
        </p:nvSpPr>
        <p:spPr>
          <a:xfrm>
            <a:off x="1036881" y="1944219"/>
            <a:ext cx="3037839"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800" b="1" u="none" strike="noStrike" kern="0" cap="none" spc="0" normalizeH="0" baseline="0" noProof="0" dirty="0">
                <a:ln>
                  <a:noFill/>
                </a:ln>
                <a:solidFill>
                  <a:prstClr val="white"/>
                </a:solidFill>
                <a:effectLst/>
                <a:uLnTx/>
                <a:uFillTx/>
                <a:latin typeface="Precisely" pitchFamily="2" charset="0"/>
              </a:rPr>
              <a:t>Desktop Automation</a:t>
            </a:r>
          </a:p>
        </p:txBody>
      </p:sp>
      <p:sp>
        <p:nvSpPr>
          <p:cNvPr id="4" name="TextBox 3">
            <a:extLst>
              <a:ext uri="{FF2B5EF4-FFF2-40B4-BE49-F238E27FC236}">
                <a16:creationId xmlns:a16="http://schemas.microsoft.com/office/drawing/2014/main" id="{70F04A2A-5A4C-B692-5875-6069DDE659FB}"/>
              </a:ext>
            </a:extLst>
          </p:cNvPr>
          <p:cNvSpPr txBox="1"/>
          <p:nvPr/>
        </p:nvSpPr>
        <p:spPr>
          <a:xfrm>
            <a:off x="3618274" y="343831"/>
            <a:ext cx="5525725" cy="769441"/>
          </a:xfrm>
          <a:prstGeom prst="rect">
            <a:avLst/>
          </a:prstGeom>
          <a:noFill/>
        </p:spPr>
        <p:txBody>
          <a:bodyPr wrap="square">
            <a:spAutoFit/>
          </a:bodyPr>
          <a:lstStyle/>
          <a:p>
            <a:r>
              <a:rPr lang="en-US" sz="4400" dirty="0">
                <a:solidFill>
                  <a:schemeClr val="bg1"/>
                </a:solidFill>
              </a:rPr>
              <a:t>Automate Evolve</a:t>
            </a:r>
          </a:p>
        </p:txBody>
      </p:sp>
    </p:spTree>
    <p:extLst>
      <p:ext uri="{BB962C8B-B14F-4D97-AF65-F5344CB8AC3E}">
        <p14:creationId xmlns:p14="http://schemas.microsoft.com/office/powerpoint/2010/main" val="3897307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AEF688-72E7-4522-AA5D-AD4B40EFB98A}"/>
              </a:ext>
            </a:extLst>
          </p:cNvPr>
          <p:cNvSpPr>
            <a:spLocks noGrp="1"/>
          </p:cNvSpPr>
          <p:nvPr>
            <p:ph type="ctrTitle"/>
          </p:nvPr>
        </p:nvSpPr>
        <p:spPr/>
        <p:txBody>
          <a:bodyPr>
            <a:normAutofit/>
          </a:bodyPr>
          <a:lstStyle/>
          <a:p>
            <a:pPr algn="ctr"/>
            <a:r>
              <a:rPr lang="en-US" dirty="0">
                <a:solidFill>
                  <a:schemeClr val="bg1"/>
                </a:solidFill>
              </a:rPr>
              <a:t>Start with desktop automation</a:t>
            </a:r>
            <a:endParaRPr lang="en-US" dirty="0"/>
          </a:p>
        </p:txBody>
      </p:sp>
      <p:sp>
        <p:nvSpPr>
          <p:cNvPr id="16" name="Rounded Rectangle 12">
            <a:extLst>
              <a:ext uri="{FF2B5EF4-FFF2-40B4-BE49-F238E27FC236}">
                <a16:creationId xmlns:a16="http://schemas.microsoft.com/office/drawing/2014/main" id="{AB7EFB7C-A767-AC4E-9583-E7B7B9E0A6A4}"/>
              </a:ext>
            </a:extLst>
          </p:cNvPr>
          <p:cNvSpPr/>
          <p:nvPr/>
        </p:nvSpPr>
        <p:spPr>
          <a:xfrm>
            <a:off x="1036881" y="3000434"/>
            <a:ext cx="3037839" cy="1945955"/>
          </a:xfrm>
          <a:prstGeom prst="roundRect">
            <a:avLst>
              <a:gd name="adj" fmla="val 0"/>
            </a:avLst>
          </a:prstGeom>
          <a:solidFill>
            <a:schemeClr val="accent2">
              <a:alpha val="50000"/>
            </a:schemeClr>
          </a:solidFill>
          <a:ln w="50800" cap="flat" cmpd="sng" algn="ctr">
            <a:solidFill>
              <a:schemeClr val="accent1"/>
            </a:solidFill>
            <a:prstDash val="solid"/>
          </a:ln>
          <a:effectLst/>
        </p:spPr>
        <p:txBody>
          <a:bodyPr rtlCol="0" anchor="t"/>
          <a:lstStyle/>
          <a:p>
            <a:pPr marL="173038" marR="0" lvl="0" indent="-173038"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US" sz="1200" u="none" strike="noStrike" kern="1200" cap="none" spc="0" normalizeH="0" baseline="0" noProof="0">
              <a:ln>
                <a:noFill/>
              </a:ln>
              <a:solidFill>
                <a:prstClr val="white"/>
              </a:solidFill>
              <a:effectLst/>
              <a:uLnTx/>
              <a:uFillTx/>
              <a:latin typeface="Precisely" pitchFamily="2" charset="0"/>
              <a:cs typeface="Microsoft Sans Serif" panose="020B0604020202020204" pitchFamily="34" charset="0"/>
            </a:endParaRPr>
          </a:p>
        </p:txBody>
      </p:sp>
      <p:sp>
        <p:nvSpPr>
          <p:cNvPr id="17" name="Rectangle 16">
            <a:extLst>
              <a:ext uri="{FF2B5EF4-FFF2-40B4-BE49-F238E27FC236}">
                <a16:creationId xmlns:a16="http://schemas.microsoft.com/office/drawing/2014/main" id="{3BC145CC-E1FF-2649-8062-5BF227E8AF66}"/>
              </a:ext>
            </a:extLst>
          </p:cNvPr>
          <p:cNvSpPr/>
          <p:nvPr/>
        </p:nvSpPr>
        <p:spPr>
          <a:xfrm>
            <a:off x="1180290" y="3214812"/>
            <a:ext cx="2750806" cy="149271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b="1" u="none" strike="noStrike" kern="0" cap="none" spc="0" normalizeH="0" baseline="0" noProof="0" dirty="0">
                <a:ln>
                  <a:noFill/>
                </a:ln>
                <a:solidFill>
                  <a:prstClr val="white"/>
                </a:solidFill>
                <a:effectLst/>
                <a:uLnTx/>
                <a:uFillTx/>
                <a:latin typeface="Precisely" pitchFamily="2" charset="0"/>
              </a:rPr>
              <a:t>Excel to SAP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u="none" strike="noStrike" kern="0" cap="none" spc="0" normalizeH="0" baseline="0" noProof="0" dirty="0">
                <a:ln>
                  <a:noFill/>
                </a:ln>
                <a:solidFill>
                  <a:prstClr val="white"/>
                </a:solidFill>
                <a:effectLst/>
                <a:uLnTx/>
                <a:uFillTx/>
                <a:latin typeface="Precisely" pitchFamily="2" charset="0"/>
              </a:rPr>
              <a:t>Exchange data with SAP quickly and easily using Excel</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u="none" strike="noStrike" kern="0" cap="none" spc="0" normalizeH="0" baseline="0" noProof="0" dirty="0">
              <a:ln>
                <a:noFill/>
              </a:ln>
              <a:solidFill>
                <a:prstClr val="white"/>
              </a:solidFill>
              <a:effectLst/>
              <a:uLnTx/>
              <a:uFillTx/>
              <a:latin typeface="Precisely" pitchFamily="2" charset="0"/>
            </a:endParaRPr>
          </a:p>
        </p:txBody>
      </p:sp>
      <p:sp>
        <p:nvSpPr>
          <p:cNvPr id="25" name="Rounded Rectangle 15">
            <a:extLst>
              <a:ext uri="{FF2B5EF4-FFF2-40B4-BE49-F238E27FC236}">
                <a16:creationId xmlns:a16="http://schemas.microsoft.com/office/drawing/2014/main" id="{ABA3B1EC-F202-D44C-96D3-3A8CEBE82087}"/>
              </a:ext>
            </a:extLst>
          </p:cNvPr>
          <p:cNvSpPr/>
          <p:nvPr/>
        </p:nvSpPr>
        <p:spPr>
          <a:xfrm>
            <a:off x="8194041" y="3000433"/>
            <a:ext cx="3037839" cy="1945954"/>
          </a:xfrm>
          <a:prstGeom prst="roundRect">
            <a:avLst>
              <a:gd name="adj" fmla="val 0"/>
            </a:avLst>
          </a:prstGeom>
          <a:solidFill>
            <a:srgbClr val="292B3D">
              <a:alpha val="20756"/>
            </a:srgbClr>
          </a:solidFill>
          <a:ln w="50800" cap="flat" cmpd="sng" algn="ctr">
            <a:solidFill>
              <a:srgbClr val="7030A0">
                <a:alpha val="20468"/>
              </a:srgbClr>
            </a:solidFill>
            <a:prstDash val="solid"/>
          </a:ln>
          <a:effectLst/>
        </p:spPr>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u="none" strike="noStrike" kern="0" cap="none" spc="0" normalizeH="0" baseline="0" noProof="0">
              <a:ln>
                <a:noFill/>
              </a:ln>
              <a:solidFill>
                <a:prstClr val="white"/>
              </a:solidFill>
              <a:effectLst/>
              <a:uLnTx/>
              <a:uFillTx/>
              <a:latin typeface="Precisely" pitchFamily="2" charset="0"/>
            </a:endParaRPr>
          </a:p>
        </p:txBody>
      </p:sp>
      <p:sp>
        <p:nvSpPr>
          <p:cNvPr id="27" name="Rectangle 26">
            <a:extLst>
              <a:ext uri="{FF2B5EF4-FFF2-40B4-BE49-F238E27FC236}">
                <a16:creationId xmlns:a16="http://schemas.microsoft.com/office/drawing/2014/main" id="{06325010-AD44-DF45-9BD1-CE1DCBD318F8}"/>
              </a:ext>
            </a:extLst>
          </p:cNvPr>
          <p:cNvSpPr/>
          <p:nvPr/>
        </p:nvSpPr>
        <p:spPr>
          <a:xfrm>
            <a:off x="8462973" y="3214812"/>
            <a:ext cx="2624535" cy="152349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u="none" strike="noStrike" kern="0" cap="none" spc="0" normalizeH="0" baseline="0" noProof="0" dirty="0">
                <a:ln>
                  <a:noFill/>
                </a:ln>
                <a:solidFill>
                  <a:prstClr val="white">
                    <a:alpha val="19911"/>
                  </a:prstClr>
                </a:solidFill>
                <a:effectLst/>
                <a:uLnTx/>
                <a:uFillTx/>
                <a:latin typeface="Precisely" pitchFamily="2" charset="0"/>
              </a:rPr>
              <a:t>Form &amp; Workflow </a:t>
            </a:r>
            <a:endParaRPr kumimoji="0" lang="en-US" sz="1600" u="none" strike="noStrike" kern="0" cap="none" spc="0" normalizeH="0" baseline="0" noProof="0" dirty="0">
              <a:ln>
                <a:noFill/>
              </a:ln>
              <a:solidFill>
                <a:prstClr val="white">
                  <a:alpha val="19911"/>
                </a:prstClr>
              </a:solidFill>
              <a:effectLst/>
              <a:uLnTx/>
              <a:uFillTx/>
              <a:latin typeface="Precisely" pitchFamily="2" charset="0"/>
            </a:endParaRP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600" u="none" strike="noStrike" kern="0" cap="none" spc="0" normalizeH="0" baseline="0" noProof="0" dirty="0">
                <a:ln>
                  <a:noFill/>
                </a:ln>
                <a:solidFill>
                  <a:prstClr val="white">
                    <a:alpha val="19911"/>
                  </a:prstClr>
                </a:solidFill>
                <a:effectLst/>
                <a:uLnTx/>
                <a:uFillTx/>
                <a:latin typeface="Precisely" pitchFamily="2" charset="0"/>
              </a:rPr>
              <a:t>Automate and accelerate SAP business processes with integrated forms and workflows</a:t>
            </a:r>
            <a:endParaRPr kumimoji="0" lang="en-US" sz="1400" u="none" strike="noStrike" kern="0" cap="none" spc="0" normalizeH="0" baseline="0" noProof="0" dirty="0">
              <a:ln>
                <a:noFill/>
              </a:ln>
              <a:solidFill>
                <a:prstClr val="white">
                  <a:alpha val="19911"/>
                </a:prstClr>
              </a:solidFill>
              <a:effectLst/>
              <a:uLnTx/>
              <a:uFillTx/>
              <a:latin typeface="Precisely" pitchFamily="2" charset="0"/>
            </a:endParaRPr>
          </a:p>
        </p:txBody>
      </p:sp>
      <p:sp>
        <p:nvSpPr>
          <p:cNvPr id="28" name="Rounded Rectangle 15">
            <a:extLst>
              <a:ext uri="{FF2B5EF4-FFF2-40B4-BE49-F238E27FC236}">
                <a16:creationId xmlns:a16="http://schemas.microsoft.com/office/drawing/2014/main" id="{61294199-1BDC-894A-A4AE-69344EB2DA9F}"/>
              </a:ext>
            </a:extLst>
          </p:cNvPr>
          <p:cNvSpPr/>
          <p:nvPr/>
        </p:nvSpPr>
        <p:spPr>
          <a:xfrm>
            <a:off x="5154586" y="3000432"/>
            <a:ext cx="3037839" cy="1945955"/>
          </a:xfrm>
          <a:prstGeom prst="roundRect">
            <a:avLst>
              <a:gd name="adj" fmla="val 0"/>
            </a:avLst>
          </a:prstGeom>
          <a:solidFill>
            <a:srgbClr val="292B3D">
              <a:alpha val="20756"/>
            </a:srgbClr>
          </a:solidFill>
          <a:ln w="50800" cap="flat" cmpd="sng" algn="ctr">
            <a:solidFill>
              <a:srgbClr val="7030A0">
                <a:alpha val="20468"/>
              </a:srgbClr>
            </a:solidFill>
            <a:prstDash val="solid"/>
          </a:ln>
          <a:effectLst/>
        </p:spPr>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u="none" strike="noStrike" kern="0" cap="none" spc="0" normalizeH="0" baseline="0" noProof="0">
              <a:ln>
                <a:noFill/>
              </a:ln>
              <a:solidFill>
                <a:prstClr val="white"/>
              </a:solidFill>
              <a:effectLst/>
              <a:uLnTx/>
              <a:uFillTx/>
              <a:latin typeface="Precisely" pitchFamily="2" charset="0"/>
            </a:endParaRPr>
          </a:p>
        </p:txBody>
      </p:sp>
      <p:sp>
        <p:nvSpPr>
          <p:cNvPr id="29" name="Rectangle 28">
            <a:extLst>
              <a:ext uri="{FF2B5EF4-FFF2-40B4-BE49-F238E27FC236}">
                <a16:creationId xmlns:a16="http://schemas.microsoft.com/office/drawing/2014/main" id="{CC3E8922-86E1-964A-BF1E-092DC22A00EB}"/>
              </a:ext>
            </a:extLst>
          </p:cNvPr>
          <p:cNvSpPr/>
          <p:nvPr/>
        </p:nvSpPr>
        <p:spPr>
          <a:xfrm>
            <a:off x="5379965" y="3214812"/>
            <a:ext cx="2591888" cy="152349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400" u="none" strike="noStrike" kern="0" cap="none" spc="0" normalizeH="0" baseline="0" noProof="0" dirty="0">
                <a:ln>
                  <a:noFill/>
                </a:ln>
                <a:solidFill>
                  <a:prstClr val="white">
                    <a:alpha val="19911"/>
                  </a:prstClr>
                </a:solidFill>
                <a:effectLst/>
                <a:uLnTx/>
                <a:uFillTx/>
                <a:latin typeface="Precisely" pitchFamily="2" charset="0"/>
              </a:rPr>
              <a:t>Excel Workflow</a:t>
            </a:r>
          </a:p>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1600" u="none" strike="noStrike" kern="0" cap="none" spc="0" normalizeH="0" baseline="0" noProof="0" dirty="0">
                <a:ln>
                  <a:noFill/>
                </a:ln>
                <a:solidFill>
                  <a:prstClr val="white">
                    <a:alpha val="19911"/>
                  </a:prstClr>
                </a:solidFill>
                <a:effectLst/>
                <a:uLnTx/>
                <a:uFillTx/>
                <a:latin typeface="Precisely" pitchFamily="2" charset="0"/>
              </a:rPr>
              <a:t>Automate and accelerate SAP business processes through Excel file management workflows</a:t>
            </a:r>
            <a:endParaRPr kumimoji="0" lang="en-US" sz="1400" u="none" strike="noStrike" kern="0" cap="none" spc="0" normalizeH="0" baseline="0" noProof="0" dirty="0">
              <a:ln>
                <a:noFill/>
              </a:ln>
              <a:solidFill>
                <a:prstClr val="white">
                  <a:alpha val="19911"/>
                </a:prstClr>
              </a:solidFill>
              <a:effectLst/>
              <a:uLnTx/>
              <a:uFillTx/>
              <a:latin typeface="Precisely" pitchFamily="2" charset="0"/>
            </a:endParaRPr>
          </a:p>
        </p:txBody>
      </p:sp>
      <p:sp>
        <p:nvSpPr>
          <p:cNvPr id="31" name="Cross 30">
            <a:extLst>
              <a:ext uri="{FF2B5EF4-FFF2-40B4-BE49-F238E27FC236}">
                <a16:creationId xmlns:a16="http://schemas.microsoft.com/office/drawing/2014/main" id="{B50D5A16-26B0-504B-8E20-9F5D1B1FFD70}"/>
              </a:ext>
            </a:extLst>
          </p:cNvPr>
          <p:cNvSpPr/>
          <p:nvPr/>
        </p:nvSpPr>
        <p:spPr>
          <a:xfrm>
            <a:off x="4380104" y="3512942"/>
            <a:ext cx="469098" cy="469098"/>
          </a:xfrm>
          <a:prstGeom prst="plus">
            <a:avLst>
              <a:gd name="adj" fmla="val 40444"/>
            </a:avLst>
          </a:prstGeom>
          <a:solidFill>
            <a:schemeClr val="bg1">
              <a:alpha val="2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u="none" strike="noStrike" kern="1200" cap="none" spc="0" normalizeH="0" baseline="0" noProof="0">
              <a:ln>
                <a:noFill/>
              </a:ln>
              <a:solidFill>
                <a:prstClr val="white"/>
              </a:solidFill>
              <a:effectLst/>
              <a:uLnTx/>
              <a:uFillTx/>
              <a:latin typeface="Precisely" pitchFamily="2" charset="0"/>
              <a:cs typeface="Calibri" panose="020F0502020204030204" pitchFamily="34" charset="0"/>
            </a:endParaRPr>
          </a:p>
        </p:txBody>
      </p:sp>
      <p:sp>
        <p:nvSpPr>
          <p:cNvPr id="37" name="Rectangle 36">
            <a:extLst>
              <a:ext uri="{FF2B5EF4-FFF2-40B4-BE49-F238E27FC236}">
                <a16:creationId xmlns:a16="http://schemas.microsoft.com/office/drawing/2014/main" id="{8CD20DD7-5C72-1A4E-922D-0E5D04A756A0}"/>
              </a:ext>
            </a:extLst>
          </p:cNvPr>
          <p:cNvSpPr/>
          <p:nvPr/>
        </p:nvSpPr>
        <p:spPr>
          <a:xfrm>
            <a:off x="6872777" y="1944219"/>
            <a:ext cx="2750806"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800" b="1" u="none" strike="noStrike" kern="0" cap="none" spc="0" normalizeH="0" baseline="0" noProof="0" dirty="0">
                <a:ln>
                  <a:noFill/>
                </a:ln>
                <a:solidFill>
                  <a:prstClr val="white">
                    <a:alpha val="19968"/>
                  </a:prstClr>
                </a:solidFill>
                <a:effectLst/>
                <a:uLnTx/>
                <a:uFillTx/>
                <a:latin typeface="Precisely" pitchFamily="2" charset="0"/>
              </a:rPr>
              <a:t>Process Automation</a:t>
            </a:r>
          </a:p>
        </p:txBody>
      </p:sp>
      <p:sp>
        <p:nvSpPr>
          <p:cNvPr id="38" name="Rounded Rectangle 15">
            <a:extLst>
              <a:ext uri="{FF2B5EF4-FFF2-40B4-BE49-F238E27FC236}">
                <a16:creationId xmlns:a16="http://schemas.microsoft.com/office/drawing/2014/main" id="{958A8C0D-D101-2346-BE2D-F4DDE2ED9030}"/>
              </a:ext>
            </a:extLst>
          </p:cNvPr>
          <p:cNvSpPr/>
          <p:nvPr/>
        </p:nvSpPr>
        <p:spPr>
          <a:xfrm>
            <a:off x="762001" y="1886673"/>
            <a:ext cx="3616488" cy="3368233"/>
          </a:xfrm>
          <a:prstGeom prst="roundRect">
            <a:avLst>
              <a:gd name="adj" fmla="val 0"/>
            </a:avLst>
          </a:prstGeom>
          <a:noFill/>
          <a:ln w="50800" cap="flat" cmpd="sng" algn="ctr">
            <a:solidFill>
              <a:schemeClr val="accent3"/>
            </a:solidFill>
            <a:prstDash val="solid"/>
          </a:ln>
          <a:effectLst/>
        </p:spPr>
        <p:txBody>
          <a:bodyPr rtlCol="0" anchor="t"/>
          <a:lstStyle/>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200" b="0" i="0" u="none" strike="noStrike" kern="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8" name="Rectangle 17">
            <a:extLst>
              <a:ext uri="{FF2B5EF4-FFF2-40B4-BE49-F238E27FC236}">
                <a16:creationId xmlns:a16="http://schemas.microsoft.com/office/drawing/2014/main" id="{699E339D-6C08-FD4E-9072-80336C821A0A}"/>
              </a:ext>
            </a:extLst>
          </p:cNvPr>
          <p:cNvSpPr/>
          <p:nvPr/>
        </p:nvSpPr>
        <p:spPr>
          <a:xfrm>
            <a:off x="1036881" y="1944219"/>
            <a:ext cx="3037839" cy="95410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800" b="1" u="none" strike="noStrike" kern="0" cap="none" spc="0" normalizeH="0" baseline="0" noProof="0" dirty="0">
                <a:ln>
                  <a:noFill/>
                </a:ln>
                <a:solidFill>
                  <a:prstClr val="white"/>
                </a:solidFill>
                <a:effectLst/>
                <a:uLnTx/>
                <a:uFillTx/>
                <a:latin typeface="Precisely" pitchFamily="2" charset="0"/>
              </a:rPr>
              <a:t>Desktop Automation</a:t>
            </a:r>
          </a:p>
        </p:txBody>
      </p:sp>
    </p:spTree>
    <p:extLst>
      <p:ext uri="{BB962C8B-B14F-4D97-AF65-F5344CB8AC3E}">
        <p14:creationId xmlns:p14="http://schemas.microsoft.com/office/powerpoint/2010/main" val="3083206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3B438919-A64F-4810-9544-90EA32209B83}"/>
              </a:ext>
            </a:extLst>
          </p:cNvPr>
          <p:cNvSpPr/>
          <p:nvPr/>
        </p:nvSpPr>
        <p:spPr>
          <a:xfrm>
            <a:off x="5145489" y="1959604"/>
            <a:ext cx="1804872" cy="1804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038F667-07DE-4101-91E9-2879C04C8F27}"/>
              </a:ext>
            </a:extLst>
          </p:cNvPr>
          <p:cNvSpPr/>
          <p:nvPr/>
        </p:nvSpPr>
        <p:spPr>
          <a:xfrm>
            <a:off x="9006265" y="1959604"/>
            <a:ext cx="1804872" cy="1804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60AB2B9-C061-4158-8E26-0A0B3991DFDA}"/>
              </a:ext>
            </a:extLst>
          </p:cNvPr>
          <p:cNvSpPr/>
          <p:nvPr/>
        </p:nvSpPr>
        <p:spPr>
          <a:xfrm>
            <a:off x="1267460" y="1959604"/>
            <a:ext cx="1804872" cy="180487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5858474-8D5B-4833-B4AA-8B5DDD566F00}"/>
              </a:ext>
            </a:extLst>
          </p:cNvPr>
          <p:cNvSpPr>
            <a:spLocks noGrp="1"/>
          </p:cNvSpPr>
          <p:nvPr>
            <p:ph type="ctrTitle"/>
          </p:nvPr>
        </p:nvSpPr>
        <p:spPr/>
        <p:txBody>
          <a:bodyPr/>
          <a:lstStyle/>
          <a:p>
            <a:r>
              <a:rPr lang="en-US" b="1" dirty="0">
                <a:solidFill>
                  <a:schemeClr val="bg1"/>
                </a:solidFill>
              </a:rPr>
              <a:t>What you can do with Automate Studio</a:t>
            </a:r>
            <a:endParaRPr lang="en-US" dirty="0"/>
          </a:p>
        </p:txBody>
      </p:sp>
      <p:sp>
        <p:nvSpPr>
          <p:cNvPr id="6" name="Rectangle 5">
            <a:extLst>
              <a:ext uri="{FF2B5EF4-FFF2-40B4-BE49-F238E27FC236}">
                <a16:creationId xmlns:a16="http://schemas.microsoft.com/office/drawing/2014/main" id="{3273E92F-267E-4EB2-805B-89022A0F5776}"/>
              </a:ext>
            </a:extLst>
          </p:cNvPr>
          <p:cNvSpPr/>
          <p:nvPr/>
        </p:nvSpPr>
        <p:spPr>
          <a:xfrm>
            <a:off x="8587429" y="3911108"/>
            <a:ext cx="2642544"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Precisely Light" panose="00000400000000000000" pitchFamily="50" charset="0"/>
                <a:cs typeface="Calibri" panose="020F0502020204030204" pitchFamily="34" charset="0"/>
              </a:rPr>
              <a:t>Create operational reports</a:t>
            </a:r>
          </a:p>
        </p:txBody>
      </p:sp>
      <p:sp>
        <p:nvSpPr>
          <p:cNvPr id="7" name="Rectangle 6">
            <a:extLst>
              <a:ext uri="{FF2B5EF4-FFF2-40B4-BE49-F238E27FC236}">
                <a16:creationId xmlns:a16="http://schemas.microsoft.com/office/drawing/2014/main" id="{A9954C18-7CD9-49DE-AAA6-4CAF9661B7BE}"/>
              </a:ext>
            </a:extLst>
          </p:cNvPr>
          <p:cNvSpPr/>
          <p:nvPr/>
        </p:nvSpPr>
        <p:spPr>
          <a:xfrm>
            <a:off x="904204" y="3911108"/>
            <a:ext cx="2531385"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Precisely Light" panose="00000400000000000000" pitchFamily="50" charset="0"/>
                <a:cs typeface="Calibri" panose="020F0502020204030204" pitchFamily="34" charset="0"/>
              </a:rPr>
              <a:t>Automate any SAP business process</a:t>
            </a:r>
          </a:p>
        </p:txBody>
      </p:sp>
      <p:sp>
        <p:nvSpPr>
          <p:cNvPr id="8" name="Rectangle 7">
            <a:extLst>
              <a:ext uri="{FF2B5EF4-FFF2-40B4-BE49-F238E27FC236}">
                <a16:creationId xmlns:a16="http://schemas.microsoft.com/office/drawing/2014/main" id="{2C5FE189-545B-4B01-B19E-3FBEA979D074}"/>
              </a:ext>
            </a:extLst>
          </p:cNvPr>
          <p:cNvSpPr/>
          <p:nvPr/>
        </p:nvSpPr>
        <p:spPr>
          <a:xfrm>
            <a:off x="4467269" y="3911108"/>
            <a:ext cx="3161312" cy="10156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Precisely Light" panose="00000400000000000000" pitchFamily="50" charset="0"/>
                <a:cs typeface="Calibri" panose="020F0502020204030204" pitchFamily="34" charset="0"/>
              </a:rPr>
              <a:t>Streamline data migration and conversions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Precisely Light" panose="00000400000000000000" pitchFamily="50" charset="0"/>
              <a:cs typeface="Calibri" panose="020F0502020204030204" pitchFamily="34" charset="0"/>
            </a:endParaRPr>
          </a:p>
        </p:txBody>
      </p:sp>
      <p:pic>
        <p:nvPicPr>
          <p:cNvPr id="9" name="Graphic 8">
            <a:extLst>
              <a:ext uri="{FF2B5EF4-FFF2-40B4-BE49-F238E27FC236}">
                <a16:creationId xmlns:a16="http://schemas.microsoft.com/office/drawing/2014/main" id="{443E749A-0ABD-4B63-B8F0-072101D84D4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667291" y="2359435"/>
            <a:ext cx="1005210" cy="1005210"/>
          </a:xfrm>
          <a:prstGeom prst="rect">
            <a:avLst/>
          </a:prstGeom>
        </p:spPr>
      </p:pic>
      <p:pic>
        <p:nvPicPr>
          <p:cNvPr id="11" name="Graphic 10">
            <a:extLst>
              <a:ext uri="{FF2B5EF4-FFF2-40B4-BE49-F238E27FC236}">
                <a16:creationId xmlns:a16="http://schemas.microsoft.com/office/drawing/2014/main" id="{5B5B5CEB-E079-4B99-812C-37A80D8BD25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406096" y="2359435"/>
            <a:ext cx="1005210" cy="1005210"/>
          </a:xfrm>
          <a:prstGeom prst="rect">
            <a:avLst/>
          </a:prstGeom>
        </p:spPr>
      </p:pic>
      <p:pic>
        <p:nvPicPr>
          <p:cNvPr id="15" name="Graphic 14">
            <a:extLst>
              <a:ext uri="{FF2B5EF4-FFF2-40B4-BE49-F238E27FC236}">
                <a16:creationId xmlns:a16="http://schemas.microsoft.com/office/drawing/2014/main" id="{20BA42C9-FF06-4594-A912-24BD148F41A6}"/>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rot="5400000">
            <a:off x="5534583" y="2347037"/>
            <a:ext cx="1026684" cy="1026684"/>
          </a:xfrm>
          <a:prstGeom prst="rect">
            <a:avLst/>
          </a:prstGeom>
        </p:spPr>
      </p:pic>
    </p:spTree>
    <p:extLst>
      <p:ext uri="{BB962C8B-B14F-4D97-AF65-F5344CB8AC3E}">
        <p14:creationId xmlns:p14="http://schemas.microsoft.com/office/powerpoint/2010/main" val="1202153277"/>
      </p:ext>
    </p:extLst>
  </p:cSld>
  <p:clrMapOvr>
    <a:masterClrMapping/>
  </p:clrMapOvr>
</p:sld>
</file>

<file path=ppt/theme/theme1.xml><?xml version="1.0" encoding="utf-8"?>
<a:theme xmlns:a="http://schemas.openxmlformats.org/drawingml/2006/main" name="1_Office Theme">
  <a:themeElements>
    <a:clrScheme name="Custom 136">
      <a:dk1>
        <a:srgbClr val="000000"/>
      </a:dk1>
      <a:lt1>
        <a:srgbClr val="FFFFFF"/>
      </a:lt1>
      <a:dk2>
        <a:srgbClr val="000000"/>
      </a:dk2>
      <a:lt2>
        <a:srgbClr val="D7DAE9"/>
      </a:lt2>
      <a:accent1>
        <a:srgbClr val="39006A"/>
      </a:accent1>
      <a:accent2>
        <a:srgbClr val="7F16E0"/>
      </a:accent2>
      <a:accent3>
        <a:srgbClr val="E5007E"/>
      </a:accent3>
      <a:accent4>
        <a:srgbClr val="FAB511"/>
      </a:accent4>
      <a:accent5>
        <a:srgbClr val="FC7E08"/>
      </a:accent5>
      <a:accent6>
        <a:srgbClr val="001B4C"/>
      </a:accent6>
      <a:hlink>
        <a:srgbClr val="8017E0"/>
      </a:hlink>
      <a:folHlink>
        <a:srgbClr val="D8DBEA"/>
      </a:folHlink>
    </a:clrScheme>
    <a:fontScheme name="Custom 1">
      <a:majorFont>
        <a:latin typeface="Precisely"/>
        <a:ea typeface=""/>
        <a:cs typeface=""/>
      </a:majorFont>
      <a:minorFont>
        <a:latin typeface="Precisel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cisely_Powerpoint_Master_v12_280420" id="{34975CB9-67AE-C544-A41B-CF47317B73BD}" vid="{7C91C56E-ED1F-9147-84E5-49C391357E38}"/>
    </a:ext>
  </a:extLst>
</a:theme>
</file>

<file path=ppt/theme/theme2.xml><?xml version="1.0" encoding="utf-8"?>
<a:theme xmlns:a="http://schemas.openxmlformats.org/drawingml/2006/main" name="Office Theme">
  <a:themeElements>
    <a:clrScheme name="Custom 136">
      <a:dk1>
        <a:srgbClr val="000000"/>
      </a:dk1>
      <a:lt1>
        <a:srgbClr val="FFFFFF"/>
      </a:lt1>
      <a:dk2>
        <a:srgbClr val="000000"/>
      </a:dk2>
      <a:lt2>
        <a:srgbClr val="D7DAE9"/>
      </a:lt2>
      <a:accent1>
        <a:srgbClr val="39006A"/>
      </a:accent1>
      <a:accent2>
        <a:srgbClr val="7F16E0"/>
      </a:accent2>
      <a:accent3>
        <a:srgbClr val="E5007E"/>
      </a:accent3>
      <a:accent4>
        <a:srgbClr val="FAB511"/>
      </a:accent4>
      <a:accent5>
        <a:srgbClr val="FC7E08"/>
      </a:accent5>
      <a:accent6>
        <a:srgbClr val="001B4C"/>
      </a:accent6>
      <a:hlink>
        <a:srgbClr val="8017E0"/>
      </a:hlink>
      <a:folHlink>
        <a:srgbClr val="D8DBEA"/>
      </a:folHlink>
    </a:clrScheme>
    <a:fontScheme name="Custom 1">
      <a:majorFont>
        <a:latin typeface="Precisely"/>
        <a:ea typeface=""/>
        <a:cs typeface=""/>
      </a:majorFont>
      <a:minorFont>
        <a:latin typeface="Precisel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cisely_Powerpoint_Master_v13_6May2021.pptx" id="{D69EB692-809D-4F88-9EAA-045FBC310844}" vid="{26E2524A-57B2-4DFF-91C5-0747BBEE6788}"/>
    </a:ext>
  </a:extLst>
</a:theme>
</file>

<file path=ppt/theme/theme3.xml><?xml version="1.0" encoding="utf-8"?>
<a:theme xmlns:a="http://schemas.openxmlformats.org/drawingml/2006/main" name="4_Office Theme">
  <a:themeElements>
    <a:clrScheme name="Custom 136">
      <a:dk1>
        <a:srgbClr val="000000"/>
      </a:dk1>
      <a:lt1>
        <a:srgbClr val="FFFFFF"/>
      </a:lt1>
      <a:dk2>
        <a:srgbClr val="000000"/>
      </a:dk2>
      <a:lt2>
        <a:srgbClr val="D7DAE9"/>
      </a:lt2>
      <a:accent1>
        <a:srgbClr val="39006A"/>
      </a:accent1>
      <a:accent2>
        <a:srgbClr val="7F16E0"/>
      </a:accent2>
      <a:accent3>
        <a:srgbClr val="E5007E"/>
      </a:accent3>
      <a:accent4>
        <a:srgbClr val="FAB511"/>
      </a:accent4>
      <a:accent5>
        <a:srgbClr val="FC7E08"/>
      </a:accent5>
      <a:accent6>
        <a:srgbClr val="001B4C"/>
      </a:accent6>
      <a:hlink>
        <a:srgbClr val="8017E0"/>
      </a:hlink>
      <a:folHlink>
        <a:srgbClr val="D8DBEA"/>
      </a:folHlink>
    </a:clrScheme>
    <a:fontScheme name="Custom 1">
      <a:majorFont>
        <a:latin typeface="Precisely"/>
        <a:ea typeface=""/>
        <a:cs typeface=""/>
      </a:majorFont>
      <a:minorFont>
        <a:latin typeface="Precisel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cisely_Powerpoint_Master_v13_6May2021.pptx" id="{D69EB692-809D-4F88-9EAA-045FBC310844}" vid="{26E2524A-57B2-4DFF-91C5-0747BBEE678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SharedWithUsers xmlns="47c0308f-be41-4311-86f5-46c31b716a5e">
      <UserInfo>
        <DisplayName>Sandra Ratayczak</DisplayName>
        <AccountId>133</AccountId>
        <AccountType/>
      </UserInfo>
    </SharedWithUsers>
    <_activity xmlns="e32a32d7-d965-4ec4-bd68-eeb784935c7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12E09BBEA7AC4EBA9B7B8AE50E971B" ma:contentTypeVersion="15" ma:contentTypeDescription="Create a new document." ma:contentTypeScope="" ma:versionID="9283d52de84e0d7437effe0eeab36207">
  <xsd:schema xmlns:xsd="http://www.w3.org/2001/XMLSchema" xmlns:xs="http://www.w3.org/2001/XMLSchema" xmlns:p="http://schemas.microsoft.com/office/2006/metadata/properties" xmlns:ns3="47c0308f-be41-4311-86f5-46c31b716a5e" xmlns:ns4="e32a32d7-d965-4ec4-bd68-eeb784935c77" targetNamespace="http://schemas.microsoft.com/office/2006/metadata/properties" ma:root="true" ma:fieldsID="cb456a35e8fc871185622eb337d0edec" ns3:_="" ns4:_="">
    <xsd:import namespace="47c0308f-be41-4311-86f5-46c31b716a5e"/>
    <xsd:import namespace="e32a32d7-d965-4ec4-bd68-eeb784935c7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LengthInSeconds" minOccurs="0"/>
                <xsd:element ref="ns4:MediaServiceAutoKeyPoints" minOccurs="0"/>
                <xsd:element ref="ns4:MediaServiceKeyPoints" minOccurs="0"/>
                <xsd:element ref="ns4:MediaServiceOCR" minOccurs="0"/>
                <xsd:element ref="ns4:MediaServiceGenerationTime" minOccurs="0"/>
                <xsd:element ref="ns4:MediaServiceEventHashCode" minOccurs="0"/>
                <xsd:element ref="ns4:MediaServiceLocation"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c0308f-be41-4311-86f5-46c31b716a5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32a32d7-d965-4ec4-bd68-eeb784935c7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C586E8-9452-4EDA-B47A-828AB3196F30}">
  <ds:schemaRefs>
    <ds:schemaRef ds:uri="e32a32d7-d965-4ec4-bd68-eeb784935c77"/>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http://www.w3.org/XML/1998/namespace"/>
    <ds:schemaRef ds:uri="47c0308f-be41-4311-86f5-46c31b716a5e"/>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9D1B5FBC-5134-4FD5-8B15-FAB2B70B60FE}">
  <ds:schemaRefs>
    <ds:schemaRef ds:uri="http://schemas.microsoft.com/sharepoint/v3/contenttype/forms"/>
  </ds:schemaRefs>
</ds:datastoreItem>
</file>

<file path=customXml/itemProps3.xml><?xml version="1.0" encoding="utf-8"?>
<ds:datastoreItem xmlns:ds="http://schemas.openxmlformats.org/officeDocument/2006/customXml" ds:itemID="{19067D25-26E5-4AD2-9D9E-8FC8BC9E69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c0308f-be41-4311-86f5-46c31b716a5e"/>
    <ds:schemaRef ds:uri="e32a32d7-d965-4ec4-bd68-eeb784935c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3620</Words>
  <Application>Microsoft Office PowerPoint</Application>
  <PresentationFormat>Widescreen</PresentationFormat>
  <Paragraphs>575</Paragraphs>
  <Slides>32</Slides>
  <Notes>28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32</vt:i4>
      </vt:variant>
    </vt:vector>
  </HeadingPairs>
  <TitlesOfParts>
    <vt:vector size="44" baseType="lpstr">
      <vt:lpstr>Arial</vt:lpstr>
      <vt:lpstr>Calibri</vt:lpstr>
      <vt:lpstr>Gill Sans MT</vt:lpstr>
      <vt:lpstr>Microsoft Sans Serif</vt:lpstr>
      <vt:lpstr>Precisely</vt:lpstr>
      <vt:lpstr>Precisely Bold</vt:lpstr>
      <vt:lpstr>Precisely Bold It</vt:lpstr>
      <vt:lpstr>Precisely Demi</vt:lpstr>
      <vt:lpstr>Precisely Light</vt:lpstr>
      <vt:lpstr>1_Office Theme</vt:lpstr>
      <vt:lpstr>Office Theme</vt:lpstr>
      <vt:lpstr>4_Office Theme</vt:lpstr>
      <vt:lpstr>Change the way you work with SAP through automation</vt:lpstr>
      <vt:lpstr>PowerPoint Presentation</vt:lpstr>
      <vt:lpstr>PowerPoint Presentation</vt:lpstr>
      <vt:lpstr>Empowering business teams to make an impact</vt:lpstr>
      <vt:lpstr>PowerPoint Presentation</vt:lpstr>
      <vt:lpstr>Make an impact  across your SAP landscape</vt:lpstr>
      <vt:lpstr>A complete automation platform</vt:lpstr>
      <vt:lpstr>Start with desktop automation</vt:lpstr>
      <vt:lpstr>What you can do with Automate Studio</vt:lpstr>
      <vt:lpstr>Replace multiple SAP screens with business-friendly Excel </vt:lpstr>
      <vt:lpstr>PowerPoint Presentation</vt:lpstr>
      <vt:lpstr>Automate Evolve The right combination of capabilities to automate data-intensive processes. </vt:lpstr>
      <vt:lpstr>Automate SAP processes when:</vt:lpstr>
      <vt:lpstr>Automate Evolve</vt:lpstr>
      <vt:lpstr>PowerPoint Presentation</vt:lpstr>
      <vt:lpstr>Use Case Examples</vt:lpstr>
      <vt:lpstr>PowerPoint Presentation</vt:lpstr>
      <vt:lpstr>PowerPoint Presentation</vt:lpstr>
      <vt:lpstr>Modular, strategic product launch platform</vt:lpstr>
      <vt:lpstr>PowerPoint Presentation</vt:lpstr>
      <vt:lpstr>PowerPoint Presentation</vt:lpstr>
      <vt:lpstr>Solving finance’s biggest challenges </vt:lpstr>
      <vt:lpstr>Core SAP Finance activities</vt:lpstr>
      <vt:lpstr>Precisely Automate for finance &amp; accounting</vt:lpstr>
      <vt:lpstr>Precisely Automate enterprise journal entry solution</vt:lpstr>
      <vt:lpstr>Reduce cycle times &amp; improve compliance</vt:lpstr>
      <vt:lpstr>Accelerate Finance processes</vt:lpstr>
      <vt:lpstr>Precisely Automate enterprise J/E solution delivers:</vt:lpstr>
      <vt:lpstr>PowerPoint Presentation</vt:lpstr>
      <vt:lpstr>PowerPoint Presentation</vt:lpstr>
      <vt:lpstr>Let’s continue the conversation…</vt:lpstr>
      <vt:lpstr>Questions!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
  <dc:description/>
  <cp:lastModifiedBy/>
  <cp:revision>488</cp:revision>
  <dcterms:created xsi:type="dcterms:W3CDTF">2013-01-31T17:20:54Z</dcterms:created>
  <dcterms:modified xsi:type="dcterms:W3CDTF">2023-02-10T16:48:53Z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0x0101000012E09BBEA7AC4EBA9B7B8AE50E971B</vt:lpwstr>
  </property>
  <property fmtid="{D5CDD505-2E9C-101B-9397-08002B2CF9AE}" pid="3" name="AuthorIds_UIVersion_512">
    <vt:lpwstr>13</vt:lpwstr>
  </property>
  <property fmtid="{D5CDD505-2E9C-101B-9397-08002B2CF9AE}" pid="4" name="AuthorIds_UIVersion_1024">
    <vt:lpwstr>15,13</vt:lpwstr>
  </property>
  <property fmtid="{D5CDD505-2E9C-101B-9397-08002B2CF9AE}" pid="5" name="AuthorIds_UIVersion_5120">
    <vt:lpwstr>15</vt:lpwstr>
  </property>
  <property fmtid="{D5CDD505-2E9C-101B-9397-08002B2CF9AE}" pid="6" name="MediaServiceImageTags">
    <vt:lpwstr/>
  </property>
</Properties>
</file>