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27.xml" ContentType="application/vnd.openxmlformats-officedocument.presentationml.slideLayout+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2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145706484" r:id="rId2"/>
    <p:sldId id="2145706471" r:id="rId3"/>
    <p:sldId id="2145706419" r:id="rId4"/>
    <p:sldId id="2145706420" r:id="rId5"/>
    <p:sldId id="2145706427" r:id="rId6"/>
    <p:sldId id="2145706438" r:id="rId7"/>
    <p:sldId id="2145706437" r:id="rId8"/>
    <p:sldId id="2145706474" r:id="rId9"/>
    <p:sldId id="2145706449" r:id="rId10"/>
    <p:sldId id="2145706483" r:id="rId11"/>
    <p:sldId id="2145706479" r:id="rId12"/>
    <p:sldId id="2145706475" r:id="rId13"/>
    <p:sldId id="2145706476" r:id="rId14"/>
    <p:sldId id="2145706436" r:id="rId15"/>
    <p:sldId id="2145706429" r:id="rId16"/>
    <p:sldId id="3996" r:id="rId17"/>
    <p:sldId id="2145706465" r:id="rId18"/>
    <p:sldId id="2145706421" r:id="rId19"/>
    <p:sldId id="2145706401" r:id="rId20"/>
    <p:sldId id="2145706425" r:id="rId21"/>
    <p:sldId id="2145706472" r:id="rId22"/>
    <p:sldId id="2145706458" r:id="rId23"/>
    <p:sldId id="2145706462" r:id="rId24"/>
    <p:sldId id="2145706481" r:id="rId25"/>
    <p:sldId id="2145706461" r:id="rId26"/>
    <p:sldId id="2145706455" r:id="rId27"/>
    <p:sldId id="2142533662" r:id="rId28"/>
    <p:sldId id="2142533673" r:id="rId29"/>
    <p:sldId id="2145706452" r:id="rId30"/>
    <p:sldId id="21457064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A7958-2443-5140-9DFC-2CCA4DECB407}" v="1" dt="2023-03-09T22:21:26.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73"/>
  </p:normalViewPr>
  <p:slideViewPr>
    <p:cSldViewPr snapToGrid="0">
      <p:cViewPr varScale="1">
        <p:scale>
          <a:sx n="124" d="100"/>
          <a:sy n="124" d="100"/>
        </p:scale>
        <p:origin x="240"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90896-80E2-344A-8C29-7BB56CD4C7C7}"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FECFA-917F-4243-B1EC-0B76A2EB98C6}" type="slidenum">
              <a:rPr lang="en-US" smtClean="0"/>
              <a:t>‹#›</a:t>
            </a:fld>
            <a:endParaRPr lang="en-US"/>
          </a:p>
        </p:txBody>
      </p:sp>
    </p:spTree>
    <p:extLst>
      <p:ext uri="{BB962C8B-B14F-4D97-AF65-F5344CB8AC3E}">
        <p14:creationId xmlns:p14="http://schemas.microsoft.com/office/powerpoint/2010/main" val="350637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Headlines:</a:t>
            </a:r>
          </a:p>
          <a:p>
            <a:r>
              <a:rPr lang="en-US" dirty="0"/>
              <a:t>- </a:t>
            </a:r>
          </a:p>
          <a:p>
            <a:endParaRPr lang="en-US" dirty="0"/>
          </a:p>
          <a:p>
            <a:r>
              <a:rPr lang="en-US" dirty="0"/>
              <a:t>Alternative Sub-Headlines:</a:t>
            </a:r>
          </a:p>
          <a:p>
            <a:pPr marL="171450" indent="-171450">
              <a:buFontTx/>
              <a:buChar char="-"/>
            </a:pPr>
            <a:r>
              <a:rPr lang="en-US" dirty="0" err="1"/>
              <a:t>Hyperautomation</a:t>
            </a:r>
            <a:r>
              <a:rPr lang="en-US" dirty="0"/>
              <a:t> for your digital transformation dreams</a:t>
            </a:r>
          </a:p>
          <a:p>
            <a:pPr marL="171450" indent="-171450">
              <a:buFontTx/>
              <a:buChar char="-"/>
            </a:pPr>
            <a:r>
              <a:rPr lang="en-US" dirty="0"/>
              <a:t>Driving digital transformation success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1</a:t>
            </a:fld>
            <a:endParaRPr lang="en-US" dirty="0"/>
          </a:p>
        </p:txBody>
      </p:sp>
    </p:spTree>
    <p:extLst>
      <p:ext uri="{BB962C8B-B14F-4D97-AF65-F5344CB8AC3E}">
        <p14:creationId xmlns:p14="http://schemas.microsoft.com/office/powerpoint/2010/main" val="1005412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is automation such a hot topic in the IT world these days? The pandemic showed many of the shortcomings of our decades of digital transformation efforts. We have spent years and countless dollars digitizing our data and processes, but when the pandemic hot, many of us were caught flatfooted by it’s limitations. As a result, we are now seeing that for many of us, the next step on our digital transformation journey is automating our critical business processes. Many of these are centered on SAP ERP systems and involve creating and managing master data.</a:t>
            </a:r>
          </a:p>
          <a:p>
            <a:endParaRPr lang="en-US"/>
          </a:p>
          <a:p>
            <a:r>
              <a:rPr lang="en-US"/>
              <a:t>Now, let’s look at the needs and wants that companies have coming out of the pandemic and how they can be addressed through automation.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90943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Gartner coined this term to represent a broader set of technologies, solutions and capabilities that were increasingly converging into a newer market than what used to be called the business process automation market. </a:t>
            </a:r>
          </a:p>
          <a:p>
            <a:pPr>
              <a:defRPr/>
            </a:pPr>
            <a:endParaRPr lang="en-US">
              <a:cs typeface="Calibri"/>
            </a:endParaRPr>
          </a:p>
          <a:p>
            <a:pPr>
              <a:defRPr/>
            </a:pPr>
            <a:r>
              <a:rPr lang="en-US" err="1"/>
              <a:t>Hyperautomation</a:t>
            </a:r>
            <a:r>
              <a:rPr lang="en-US"/>
              <a:t> is a </a:t>
            </a:r>
            <a:r>
              <a:rPr lang="en-US" b="1"/>
              <a:t>business-driven, disciplined approach </a:t>
            </a:r>
            <a:r>
              <a:rPr lang="en-US"/>
              <a:t>that organizations use to rapidly identify, vet and </a:t>
            </a:r>
            <a:r>
              <a:rPr lang="en-US" b="1"/>
              <a:t>automate as many business and IT processes as possible</a:t>
            </a:r>
            <a:r>
              <a:rPr lang="en-US"/>
              <a:t>. </a:t>
            </a:r>
            <a:endParaRPr lang="en-US">
              <a:cs typeface="Calibri"/>
            </a:endParaRPr>
          </a:p>
          <a:p>
            <a:pPr>
              <a:defRPr/>
            </a:pPr>
            <a:endParaRPr lang="en-US"/>
          </a:p>
          <a:p>
            <a:pPr>
              <a:defRPr/>
            </a:pPr>
            <a:r>
              <a:rPr lang="en-US"/>
              <a:t> Note there is no single process automation technology that provides every capability required to deliver </a:t>
            </a:r>
            <a:r>
              <a:rPr lang="en-US" err="1"/>
              <a:t>hyperautomation</a:t>
            </a:r>
            <a:r>
              <a:rPr lang="en-US"/>
              <a:t> across an organization.  For instance process mining isn't the same as process automation yet both are a part of the hyper automation market.</a:t>
            </a:r>
            <a:endParaRPr lang="en-US">
              <a:cs typeface="Calibri"/>
            </a:endParaRPr>
          </a:p>
          <a:p>
            <a:endParaRPr lang="en-US"/>
          </a:p>
          <a:p>
            <a:pPr>
              <a:defRPr/>
            </a:pPr>
            <a:r>
              <a:rPr lang="en-US"/>
              <a:t>In many cases, selecting technologies is not about simply comparing one tool to another tool. Rather, customers are increasingly focused on determining the best combination of complementary technologies. </a:t>
            </a:r>
            <a:r>
              <a:rPr lang="en-US" err="1"/>
              <a:t>Hyperautomation</a:t>
            </a:r>
            <a:r>
              <a:rPr lang="en-US"/>
              <a:t> involves the orchestrated usage of multiple technologies.  This means customers have a toolbox for automation and we need to fight for the right to be not just one of the tools in their automation toolbox but the selected tool for a given business problem.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183006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quote is from a number of years ago, but it still remains true. In the context of </a:t>
            </a:r>
            <a:r>
              <a:rPr lang="en-US" err="1"/>
              <a:t>Hyperautomation</a:t>
            </a:r>
            <a:r>
              <a:rPr lang="en-US"/>
              <a:t>, Gartner continues to recommend that companies adopt a best-of-breed approach to automation. In their own words “</a:t>
            </a:r>
            <a:r>
              <a:rPr lang="en-US" sz="1200">
                <a:solidFill>
                  <a:schemeClr val="bg1"/>
                </a:solidFill>
                <a:effectLst/>
                <a:latin typeface="Precisely" pitchFamily="2" charset="0"/>
              </a:rPr>
              <a:t>It [</a:t>
            </a:r>
            <a:r>
              <a:rPr lang="en-US" sz="1200" err="1">
                <a:solidFill>
                  <a:schemeClr val="bg1"/>
                </a:solidFill>
                <a:effectLst/>
                <a:latin typeface="Precisely" pitchFamily="2" charset="0"/>
              </a:rPr>
              <a:t>Hyperautomation</a:t>
            </a:r>
            <a:r>
              <a:rPr lang="en-US" sz="1200">
                <a:solidFill>
                  <a:schemeClr val="bg1"/>
                </a:solidFill>
                <a:effectLst/>
                <a:latin typeface="Precisely" pitchFamily="2" charset="0"/>
              </a:rPr>
              <a:t>] involves the orchestrated use of multiple technologies, tools or platforms”.</a:t>
            </a:r>
          </a:p>
          <a:p>
            <a:endParaRPr lang="en-US" sz="1200">
              <a:solidFill>
                <a:schemeClr val="bg1"/>
              </a:solidFill>
              <a:effectLst/>
              <a:latin typeface="Precisely" pitchFamily="2" charset="0"/>
            </a:endParaRPr>
          </a:p>
          <a:p>
            <a:r>
              <a:rPr lang="en-US" sz="1200">
                <a:solidFill>
                  <a:schemeClr val="bg1"/>
                </a:solidFill>
                <a:effectLst/>
                <a:latin typeface="Precisely" pitchFamily="2" charset="0"/>
              </a:rPr>
              <a:t>Adopting a </a:t>
            </a:r>
            <a:r>
              <a:rPr lang="en-US" sz="1200" err="1">
                <a:solidFill>
                  <a:schemeClr val="bg1"/>
                </a:solidFill>
                <a:effectLst/>
                <a:latin typeface="Precisely" pitchFamily="2" charset="0"/>
              </a:rPr>
              <a:t>Hyperautomation</a:t>
            </a:r>
            <a:r>
              <a:rPr lang="en-US" sz="1200">
                <a:solidFill>
                  <a:schemeClr val="bg1"/>
                </a:solidFill>
                <a:effectLst/>
                <a:latin typeface="Precisely" pitchFamily="2" charset="0"/>
              </a:rPr>
              <a:t> strategy means not getting locked into a single technology ecosystem or platform. Find the best, most flexible combination of technologies that are going to help you achieve your goals.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67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what Gartner said  about </a:t>
            </a:r>
            <a:r>
              <a:rPr lang="en-US" err="1"/>
              <a:t>Hyperautomation</a:t>
            </a:r>
            <a:r>
              <a:rPr lang="en-US"/>
              <a:t>: </a:t>
            </a:r>
            <a:r>
              <a:rPr lang="en-US" sz="1200">
                <a:solidFill>
                  <a:schemeClr val="bg1"/>
                </a:solidFill>
                <a:effectLst/>
                <a:latin typeface="Precisely" pitchFamily="2" charset="0"/>
              </a:rPr>
              <a:t>It involves the orchestrated use of multiple technologies, tools or platforms</a:t>
            </a:r>
            <a:endParaRPr lang="en-US"/>
          </a:p>
          <a:p>
            <a:endParaRPr lang="en-US"/>
          </a:p>
          <a:p>
            <a:r>
              <a:rPr lang="en-US"/>
              <a:t>This is one of our customers that are currently using Precisely Automate as well as a generic RPA solution. In this case, it’s Blue Prism but there are other examples where customers have chosen at least 2 automation tools— Precisely Automate for SAP processes and an RPA bot provider for non-SAP processes.</a:t>
            </a:r>
          </a:p>
          <a:p>
            <a:endParaRPr lang="en-US"/>
          </a:p>
          <a:p>
            <a:r>
              <a:rPr lang="en-US"/>
              <a:t>This was quoted during an RPA Automation Breakfast Hosted by PwC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567BC-5D16-47FB-B27D-4FF1C638FAEB}"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084198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Buying in to the Automate Platform gives you the combined capabilities of Evolve and Studio to deliver end-to-end automation for complex, data-intensive SAP-centric processes. When you adopt a </a:t>
            </a:r>
            <a:r>
              <a:rPr lang="en-US" b="0" err="1"/>
              <a:t>Hyperautomation</a:t>
            </a:r>
            <a:r>
              <a:rPr lang="en-US" b="0"/>
              <a:t> strategy as the heart of your digital transformation efforts, the Precisely Automate platform gives you a solid foundation on which to achieve tangible, measurable digital transformation and business goals.</a:t>
            </a:r>
          </a:p>
          <a:p>
            <a:endParaRPr lang="en-US"/>
          </a:p>
          <a:p>
            <a:r>
              <a:rPr lang="en-US"/>
              <a:t>In a few minutes we’ll talk more about the capabilities of the Precisely Automate platform and how they deliver on the promise of </a:t>
            </a:r>
            <a:r>
              <a:rPr lang="en-US" err="1"/>
              <a:t>Hyperautomation</a:t>
            </a:r>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30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Automate platform delivers a complete set of automation capabilities from data automation to complex process automation.</a:t>
            </a:r>
          </a:p>
          <a:p>
            <a:endParaRPr lang="en-US"/>
          </a:p>
          <a:p>
            <a:pPr marL="171450" indent="-171450">
              <a:buFontTx/>
              <a:buChar char="-"/>
            </a:pPr>
            <a:r>
              <a:rPr lang="en-US"/>
              <a:t>Data automation enables you to automate mass data creation and management activities such as pricing or materials changes using Excel.</a:t>
            </a:r>
          </a:p>
          <a:p>
            <a:pPr marL="171450" indent="-171450">
              <a:buFontTx/>
              <a:buChar char="-"/>
            </a:pPr>
            <a:r>
              <a:rPr lang="en-US"/>
              <a:t>On the process automation side</a:t>
            </a:r>
          </a:p>
          <a:p>
            <a:pPr marL="628650" lvl="1" indent="-171450">
              <a:buFontTx/>
              <a:buChar char="-"/>
            </a:pPr>
            <a:r>
              <a:rPr lang="en-US"/>
              <a:t>Excel workflow enables you to manage the data automation files through a complex workflow. A prime example of Excel workflow is for journal entries in finance. There is a good chance that you are already managing your journal entries in Excel. Excel workflow allows you to manage these Excel files through a contingent review and approval process that uses your business rules to determine the routing and approval process. And once the final approval is received, the data is automatically posted to SAP. No manual data entry at the end of the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3783E-0E6F-4085-A203-967D0B527A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062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One of the core, defining characteristics of </a:t>
            </a:r>
            <a:r>
              <a:rPr lang="en-US" b="1" err="1"/>
              <a:t>Hyperautomation</a:t>
            </a:r>
            <a:r>
              <a:rPr lang="en-US" b="1"/>
              <a:t> is the broad set of capabilities to look for when adopting a </a:t>
            </a:r>
            <a:r>
              <a:rPr lang="en-US" b="1" err="1"/>
              <a:t>hyperautomation</a:t>
            </a:r>
            <a:r>
              <a:rPr lang="en-US" b="1"/>
              <a:t> strategy. Let’s look at some of the featured capabilities that the Precisely Automate platform has which help it form the center of </a:t>
            </a:r>
            <a:r>
              <a:rPr lang="en-US" b="1" err="1"/>
              <a:t>yout</a:t>
            </a:r>
            <a:r>
              <a:rPr lang="en-US" b="1"/>
              <a:t> </a:t>
            </a:r>
            <a:r>
              <a:rPr lang="en-US" b="1" err="1"/>
              <a:t>Hyperautomate</a:t>
            </a:r>
            <a:r>
              <a:rPr lang="en-US" b="1"/>
              <a:t> strategy:</a:t>
            </a:r>
          </a:p>
          <a:p>
            <a:endParaRPr lang="en-US" b="1"/>
          </a:p>
          <a:p>
            <a:r>
              <a:rPr lang="en-US" b="1"/>
              <a:t>- Workflow </a:t>
            </a:r>
            <a:r>
              <a:rPr lang="en-US" b="0"/>
              <a:t>is how we achieve flexible process automation and the workflow engine in the Precisely Automate platform has been specifically developed for complex, data-intensive SAP-centric processes</a:t>
            </a:r>
          </a:p>
          <a:p>
            <a:pPr marL="171450" indent="-171450">
              <a:buFontTx/>
              <a:buChar char="-"/>
            </a:pPr>
            <a:r>
              <a:rPr lang="en-US" b="1"/>
              <a:t>Connectivity</a:t>
            </a:r>
            <a:r>
              <a:rPr lang="en-US" b="0"/>
              <a:t> through APIs enables you to automate complex processes where your SAP ERP system is the heart of a process that includes coordinating data across multiple systems of record, or where the data needs further enhancing from third-party sources</a:t>
            </a:r>
          </a:p>
          <a:p>
            <a:pPr marL="171450" indent="-171450">
              <a:buFontTx/>
              <a:buChar char="-"/>
            </a:pPr>
            <a:r>
              <a:rPr lang="en-US" b="1"/>
              <a:t> Self-Service</a:t>
            </a:r>
            <a:r>
              <a:rPr lang="en-US" b="0"/>
              <a:t> capabilities help further enhance automated processes by allowing outside parties to contribute to the process. A great example of this are portals that allow constituents, such as vendors, to access, enhance or modify their SAP data through a secure web page. This can kick off a workflow to review and approve the data, or directly post data to your system.</a:t>
            </a:r>
          </a:p>
          <a:p>
            <a:pPr marL="171450" indent="-171450">
              <a:buFontTx/>
              <a:buChar char="-"/>
            </a:pPr>
            <a:r>
              <a:rPr lang="en-US" b="1"/>
              <a:t>Data Management</a:t>
            </a:r>
            <a:r>
              <a:rPr lang="en-US" b="0"/>
              <a:t> automate and streamlines mass-data processes</a:t>
            </a:r>
          </a:p>
          <a:p>
            <a:pPr marL="171450" indent="-171450">
              <a:buFontTx/>
              <a:buChar char="-"/>
            </a:pPr>
            <a:r>
              <a:rPr lang="en-US" b="1"/>
              <a:t>Cloud Deployment</a:t>
            </a:r>
            <a:r>
              <a:rPr lang="en-US" b="0"/>
              <a:t> to support your company’s move to the cloud activities and better connect to multiple SaaS platforms that are engaged in SAP-centric processes.</a:t>
            </a:r>
          </a:p>
          <a:p>
            <a:pPr marL="171450" indent="-171450">
              <a:buFontTx/>
              <a:buChar char="-"/>
            </a:pPr>
            <a:r>
              <a:rPr lang="en-US" b="1"/>
              <a:t>Governance </a:t>
            </a:r>
            <a:r>
              <a:rPr lang="en-US" b="0"/>
              <a:t>often presents one of the greatest challenges to manual data management processes and to automated processes that rely on multiple technologies to automate a single process. By adopting a centralized approach to automation, you can achieve end-to-end governance for improved visibility and auditability of complex, data-intensive processes</a:t>
            </a:r>
          </a:p>
          <a:p>
            <a:pPr marL="171450" indent="-171450">
              <a:buFontTx/>
              <a:buChar char="-"/>
            </a:pPr>
            <a:r>
              <a:rPr lang="en-US" b="1"/>
              <a:t>Low-code development </a:t>
            </a:r>
            <a:r>
              <a:rPr lang="en-US" b="0"/>
              <a:t>which is often referred to as “citizen development” enables business teams to develop and deploy automation solutions, relieving much of the burden from our often overworked IT teams. And, by moving the automation development process closer to the people who own the processes and data, it can significantly lower the time it takes to deploy automation across your business.</a:t>
            </a:r>
          </a:p>
          <a:p>
            <a:pPr marL="171450" indent="-171450">
              <a:buFontTx/>
              <a:buChar char="-"/>
            </a:pPr>
            <a:r>
              <a:rPr lang="en-US" b="1"/>
              <a:t>Attended &amp; unattended automation </a:t>
            </a:r>
            <a:r>
              <a:rPr lang="en-US" b="0"/>
              <a:t>recognizes that while there are processes we can automate that do not require human intervention (unattended), many of the complex processes that are core to the success of our business are “human in the loop” meaning that people are required to input, review or modify data. Having the flexibility to develop solutions for both attended and unattended scenarios can give more flexibility than solutions centered on unattended processes.</a:t>
            </a:r>
          </a:p>
          <a:p>
            <a:pPr marL="171450" indent="-171450">
              <a:buFontTx/>
              <a:buChar char="-"/>
            </a:pPr>
            <a:r>
              <a:rPr lang="en-US" b="1"/>
              <a:t>Forms </a:t>
            </a:r>
            <a:r>
              <a:rPr lang="en-US" b="0"/>
              <a:t>are perfect for complex processes that require input from multiple parties across your organization. For example, creating a new vendor in your SAP system, often requires data or review from people in multiple departments either in parallel or sequentially. By deploying role-based forms, you are just requesting or displaying the information that an individual needs to see at a [particular stage of the process. The ability to quickly develop and deploy forms in an automated process can improves efficiency in multiple ways.</a:t>
            </a:r>
          </a:p>
          <a:p>
            <a:pPr marL="171450" indent="-171450">
              <a:buFontTx/>
              <a:buChar char="-"/>
            </a:pPr>
            <a:r>
              <a:rPr lang="en-US" b="1"/>
              <a:t>Data Quality - </a:t>
            </a:r>
            <a:r>
              <a:rPr lang="en-US" b="0"/>
              <a:t> Finally we get to improved data quality. We talked earlier about the interdependence of process and data in achieving automation success. With data stewardship integrated throughout a complex automated process, the Precisely Automate platform offers a more comprehensive set of data quality tools than automation tools that are only focused on process automation.</a:t>
            </a:r>
          </a:p>
          <a:p>
            <a:pPr marL="171450" indent="-171450">
              <a:buFontTx/>
              <a:buChar char="-"/>
            </a:pPr>
            <a:endParaRPr lang="en-US" b="0"/>
          </a:p>
          <a:p>
            <a:pPr marL="0" indent="0">
              <a:buFontTx/>
              <a:buNone/>
            </a:pPr>
            <a:r>
              <a:rPr lang="en-US" b="0"/>
              <a:t>As a complete set of capabilities, the Precisely Automate platform is the right combination of capabilities on which to center your </a:t>
            </a:r>
            <a:r>
              <a:rPr lang="en-US" b="0" err="1"/>
              <a:t>Hyperautomation</a:t>
            </a:r>
            <a:r>
              <a:rPr lang="en-US" b="0"/>
              <a:t> strategy and build for success.</a:t>
            </a:r>
          </a:p>
          <a:p>
            <a:pPr marL="171450" indent="-171450">
              <a:buFontTx/>
              <a:buChar char="-"/>
            </a:pPr>
            <a:endParaRPr lang="en-US" b="0"/>
          </a:p>
          <a:p>
            <a:pPr marL="171450" indent="-171450">
              <a:buFontTx/>
              <a:buChar char="-"/>
            </a:pPr>
            <a:endParaRPr lang="en-US" b="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417045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vast market each player has its specific strength and focus. Remember there is no single </a:t>
            </a:r>
            <a:r>
              <a:rPr lang="en-US" err="1"/>
              <a:t>Hyperautomation</a:t>
            </a:r>
            <a:r>
              <a:rPr lang="en-US"/>
              <a:t> technology but </a:t>
            </a:r>
            <a:r>
              <a:rPr lang="en-US" err="1"/>
              <a:t>Hyperautomation</a:t>
            </a:r>
            <a:r>
              <a:rPr lang="en-US"/>
              <a:t> means bringing multiple tools together in an orchestrated way. Orchestrated means to find the best tool for a specific set of business problems. SAP Build Process Automation, Microsoft Power Automate and Evolve might be in the same market all delivering benefits like speed, agility, compliance </a:t>
            </a:r>
            <a:r>
              <a:rPr lang="en-US" err="1"/>
              <a:t>etc</a:t>
            </a:r>
            <a:r>
              <a:rPr lang="en-US"/>
              <a:t> but all with a different focus and ours are the data-intensive processes, specifically the SAP Master Data processes that require a combination of Process automation, Digitalization and Data Stewardship. </a:t>
            </a:r>
          </a:p>
          <a:p>
            <a:endParaRPr lang="en-US"/>
          </a:p>
          <a:p>
            <a:r>
              <a:rPr lang="en-US"/>
              <a:t>And the good news is that we have our clear strength and the experience to stake our claim in this attractive market. Evolve is much more than just an Automation platform. It supports Digital Transformation not only through Workflow Automation and Digitalization, but with our APIs, Portals, Forms and SaaS offering also for End-to-end process integration, cloud capabilities, self-service and User Experience. What we see is that customers are looking for these benefits and this is where we provide value to customers in the </a:t>
            </a:r>
            <a:r>
              <a:rPr lang="en-US" err="1"/>
              <a:t>Hyperautomation</a:t>
            </a:r>
            <a:r>
              <a:rPr lang="en-US"/>
              <a:t> market.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well positioned to win in the market with a combination of relevant capabilities and a clearly defined focus that helps customers to choose us for their </a:t>
            </a:r>
            <a:r>
              <a:rPr lang="en-US" err="1"/>
              <a:t>Hyperautomation</a:t>
            </a:r>
            <a:r>
              <a:rPr lang="en-US"/>
              <a:t> initiatives. And Andrew will talk about how to position Evolve in his GTM session tomorrow.</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44A72-8DC2-6140-8092-BA1D7AC74E4F}"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52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b="1" u="sng">
                <a:effectLst/>
                <a:latin typeface="Calibri" panose="020F0502020204030204" pitchFamily="34" charset="0"/>
                <a:ea typeface="Calibri" panose="020F0502020204030204" pitchFamily="34" charset="0"/>
                <a:cs typeface="Calibri" panose="020F0502020204030204" pitchFamily="34" charset="0"/>
              </a:rPr>
              <a:t>Agility</a:t>
            </a:r>
            <a:r>
              <a:rPr lang="en-US" sz="1200">
                <a:effectLst/>
                <a:latin typeface="Calibri" panose="020F0502020204030204" pitchFamily="34" charset="0"/>
                <a:ea typeface="Calibri" panose="020F0502020204030204" pitchFamily="34" charset="0"/>
                <a:cs typeface="Calibri" panose="020F0502020204030204" pitchFamily="34" charset="0"/>
              </a:rPr>
              <a:t> to quickly adapt to changes in your business environment through flexible workflow automation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solidFill>
                  <a:srgbClr val="C00000"/>
                </a:solidFill>
                <a:effectLst/>
                <a:latin typeface="Calibri" panose="020F0502020204030204" pitchFamily="34" charset="0"/>
                <a:ea typeface="Calibri" panose="020F0502020204030204" pitchFamily="34" charset="0"/>
                <a:cs typeface="Calibri" panose="020F0502020204030204" pitchFamily="34" charset="0"/>
              </a:rPr>
              <a:t>Also – Low code/no code environment enables faster solution development through citizen development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b="1" u="sng">
                <a:effectLst/>
                <a:latin typeface="Calibri" panose="020F0502020204030204" pitchFamily="34" charset="0"/>
                <a:ea typeface="Calibri" panose="020F0502020204030204" pitchFamily="34" charset="0"/>
                <a:cs typeface="Calibri" panose="020F0502020204030204" pitchFamily="34" charset="0"/>
              </a:rPr>
              <a:t>Speed</a:t>
            </a:r>
            <a:r>
              <a:rPr lang="en-US" sz="1200">
                <a:effectLst/>
                <a:latin typeface="Calibri" panose="020F0502020204030204" pitchFamily="34" charset="0"/>
                <a:ea typeface="Calibri" panose="020F0502020204030204" pitchFamily="34" charset="0"/>
                <a:cs typeface="Calibri" panose="020F0502020204030204" pitchFamily="34" charset="0"/>
              </a:rPr>
              <a:t> for faster, more efficient processes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b="1" u="sng">
                <a:effectLst/>
                <a:latin typeface="Calibri" panose="020F0502020204030204" pitchFamily="34" charset="0"/>
                <a:ea typeface="Calibri" panose="020F0502020204030204" pitchFamily="34" charset="0"/>
                <a:cs typeface="Calibri" panose="020F0502020204030204" pitchFamily="34" charset="0"/>
              </a:rPr>
              <a:t>Improved initial data quality</a:t>
            </a:r>
            <a:r>
              <a:rPr lang="en-US" sz="1200">
                <a:effectLst/>
                <a:latin typeface="Calibri" panose="020F0502020204030204" pitchFamily="34" charset="0"/>
                <a:ea typeface="Calibri" panose="020F0502020204030204" pitchFamily="34" charset="0"/>
                <a:cs typeface="Calibri" panose="020F0502020204030204" pitchFamily="34" charset="0"/>
              </a:rPr>
              <a:t> through elimination of manual data entry and integrated data stewardship capabilities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b="1" u="sng">
                <a:effectLst/>
                <a:latin typeface="Calibri" panose="020F0502020204030204" pitchFamily="34" charset="0"/>
                <a:ea typeface="Calibri" panose="020F0502020204030204" pitchFamily="34" charset="0"/>
                <a:cs typeface="Calibri" panose="020F0502020204030204" pitchFamily="34" charset="0"/>
              </a:rPr>
              <a:t>Visibility</a:t>
            </a:r>
            <a:r>
              <a:rPr lang="en-US" sz="1200">
                <a:effectLst/>
                <a:latin typeface="Calibri" panose="020F0502020204030204" pitchFamily="34" charset="0"/>
                <a:ea typeface="Calibri" panose="020F0502020204030204" pitchFamily="34" charset="0"/>
                <a:cs typeface="Calibri" panose="020F0502020204030204" pitchFamily="34" charset="0"/>
              </a:rPr>
              <a:t> throughout a complex process for: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Reporting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Process Intelligence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Process linking - real-time process tracking </a:t>
            </a:r>
            <a:r>
              <a:rPr lang="en-US" sz="1200">
                <a:solidFill>
                  <a:srgbClr val="C00000"/>
                </a:solidFill>
                <a:effectLst/>
                <a:latin typeface="Calibri" panose="020F0502020204030204" pitchFamily="34" charset="0"/>
                <a:ea typeface="Calibri" panose="020F0502020204030204" pitchFamily="34" charset="0"/>
                <a:cs typeface="Calibri" panose="020F0502020204030204" pitchFamily="34" charset="0"/>
              </a:rPr>
              <a:t>(Does this get called out separately?)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Audit support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Calibri" panose="020F0502020204030204" pitchFamily="34" charset="0"/>
              </a:rPr>
              <a:t>Historical comparison/analysis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200" b="1" u="sng">
                <a:solidFill>
                  <a:srgbClr val="C00000"/>
                </a:solidFill>
                <a:effectLst/>
                <a:latin typeface="Calibri" panose="020F0502020204030204" pitchFamily="34" charset="0"/>
                <a:ea typeface="Calibri" panose="020F0502020204030204" pitchFamily="34" charset="0"/>
                <a:cs typeface="Calibri" panose="020F0502020204030204" pitchFamily="34" charset="0"/>
              </a:rPr>
              <a:t>Business team focus</a:t>
            </a:r>
            <a:r>
              <a:rPr lang="en-US" sz="1200">
                <a:solidFill>
                  <a:srgbClr val="C00000"/>
                </a:solidFill>
                <a:effectLst/>
                <a:latin typeface="Calibri" panose="020F0502020204030204" pitchFamily="34" charset="0"/>
                <a:ea typeface="Calibri" panose="020F0502020204030204" pitchFamily="34" charset="0"/>
                <a:cs typeface="Calibri" panose="020F0502020204030204" pitchFamily="34" charset="0"/>
              </a:rPr>
              <a:t> – Low code/no code environment enables business teams and those closest to a process to develop automation solutions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b="1" u="sng">
                <a:effectLst/>
                <a:latin typeface="Calibri" panose="020F0502020204030204" pitchFamily="34" charset="0"/>
                <a:ea typeface="Calibri" panose="020F0502020204030204" pitchFamily="34" charset="0"/>
                <a:cs typeface="Calibri" panose="020F0502020204030204" pitchFamily="34" charset="0"/>
              </a:rPr>
              <a:t>Automation flexibility - </a:t>
            </a:r>
            <a:r>
              <a:rPr lang="en-US" sz="1200">
                <a:effectLst/>
                <a:latin typeface="Calibri" panose="020F0502020204030204" pitchFamily="34" charset="0"/>
                <a:ea typeface="Calibri" panose="020F0502020204030204" pitchFamily="34" charset="0"/>
                <a:cs typeface="Calibri" panose="020F0502020204030204" pitchFamily="34" charset="0"/>
              </a:rPr>
              <a:t> to determine best automation route (attended vs unattended, form or Excel interface, connection to other systems of record through APIs for end-to-end process automation)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b="1" u="sng">
                <a:effectLst/>
                <a:latin typeface="Calibri" panose="020F0502020204030204" pitchFamily="34" charset="0"/>
                <a:ea typeface="Calibri" panose="020F0502020204030204" pitchFamily="34" charset="0"/>
                <a:cs typeface="Calibri" panose="020F0502020204030204" pitchFamily="34" charset="0"/>
              </a:rPr>
              <a:t>Scalability</a:t>
            </a:r>
            <a:r>
              <a:rPr lang="en-US" sz="1200">
                <a:effectLst/>
                <a:latin typeface="Calibri" panose="020F0502020204030204" pitchFamily="34" charset="0"/>
                <a:ea typeface="Calibri" panose="020F0502020204030204" pitchFamily="34" charset="0"/>
                <a:cs typeface="Calibri" panose="020F0502020204030204" pitchFamily="34" charset="0"/>
              </a:rPr>
              <a:t> to process almost any amount of SAP data as needed by a process step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b="1" u="sng">
                <a:effectLst/>
                <a:latin typeface="Calibri" panose="020F0502020204030204" pitchFamily="34" charset="0"/>
                <a:ea typeface="Calibri" panose="020F0502020204030204" pitchFamily="34" charset="0"/>
                <a:cs typeface="Calibri" panose="020F0502020204030204" pitchFamily="34" charset="0"/>
              </a:rPr>
              <a:t>Proven track record</a:t>
            </a:r>
            <a:r>
              <a:rPr lang="en-US" sz="1200">
                <a:effectLst/>
                <a:latin typeface="Calibri" panose="020F0502020204030204" pitchFamily="34" charset="0"/>
                <a:ea typeface="Calibri" panose="020F0502020204030204" pitchFamily="34" charset="0"/>
                <a:cs typeface="Calibri" panose="020F0502020204030204" pitchFamily="34" charset="0"/>
              </a:rPr>
              <a:t> – Nearly twenty years of SAP ERP process automation success has demonstrated why Evolve is the leading process automation platform/solution for thousands of customers world-wide.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05769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Mention citizen development and our history of enabling business teams to develop and deploy automation</a:t>
            </a:r>
            <a:endParaRPr lang="en-US" b="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08000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Alternative Headlines:</a:t>
            </a:r>
          </a:p>
          <a:p>
            <a:r>
              <a:rPr lang="en-US"/>
              <a:t>- </a:t>
            </a:r>
          </a:p>
          <a:p>
            <a:endParaRPr lang="en-US"/>
          </a:p>
          <a:p>
            <a:r>
              <a:rPr lang="en-US"/>
              <a:t>Alternative Sub-Headlines:</a:t>
            </a:r>
          </a:p>
          <a:p>
            <a:pPr marL="171450" indent="-171450">
              <a:buFontTx/>
              <a:buChar char="-"/>
            </a:pPr>
            <a:r>
              <a:rPr lang="en-US" err="1"/>
              <a:t>Hyperautomation</a:t>
            </a:r>
            <a:r>
              <a:rPr lang="en-US"/>
              <a:t> for your digital transformation dreams</a:t>
            </a:r>
          </a:p>
          <a:p>
            <a:pPr marL="171450" indent="-171450">
              <a:buFontTx/>
              <a:buChar char="-"/>
            </a:pPr>
            <a:r>
              <a:rPr lang="en-US"/>
              <a:t>Driving digital transformation success</a:t>
            </a:r>
          </a:p>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1005412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Note to sales:</a:t>
            </a:r>
          </a:p>
          <a:p>
            <a:r>
              <a:rPr lang="en-US" sz="1200" b="0"/>
              <a:t>You don’t need to go through each of these features on the slide. There are corresponding slides to each of these in section 2 of the slide library. The key message to get across here is that we’ve assembled a unique combination of features based on many years of experience. This feature set is specifically designed to solve the challenges around automating the creation and maintenance of strategic data assets.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50092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these are common benefits that the Automate platform delivers across use cases and business functions</a:t>
            </a:r>
          </a:p>
          <a:p>
            <a:endParaRPr lang="en-US"/>
          </a:p>
          <a:p>
            <a:r>
              <a:rPr lang="en-US"/>
              <a:t>Other features/benefits</a:t>
            </a:r>
          </a:p>
          <a:p>
            <a:pPr marL="171450" indent="-171450">
              <a:buFontTx/>
              <a:buChar char="-"/>
            </a:pPr>
            <a:r>
              <a:rPr lang="en-US"/>
              <a:t>Ability to develop solutions that work across the entire SAP ERP landscape</a:t>
            </a:r>
          </a:p>
          <a:p>
            <a:pPr marL="171450" indent="-171450">
              <a:buFontTx/>
              <a:buChar char="-"/>
            </a:pPr>
            <a:r>
              <a:rPr lang="en-US"/>
              <a:t>Studio template library</a:t>
            </a:r>
          </a:p>
          <a:p>
            <a:pPr marL="171450" indent="-171450">
              <a:buFontTx/>
              <a:buChar char="-"/>
            </a:pPr>
            <a:r>
              <a:rPr lang="en-US"/>
              <a:t>Professional and Strategic Services available through Precisely</a:t>
            </a:r>
          </a:p>
          <a:p>
            <a:pPr marL="171450" indent="-171450">
              <a:buFontTx/>
              <a:buChar char="-"/>
            </a:pPr>
            <a:r>
              <a:rPr lang="en-US"/>
              <a:t>Active and engaged online community</a:t>
            </a:r>
          </a:p>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E0345-9D40-BC42-82EC-DC6AEB831119}"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4146849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50-75% reduction in time to market (Monster) </a:t>
            </a:r>
            <a:r>
              <a:rPr lang="en-US"/>
              <a:t>(Note: Cannot use Monster name in marketing or promotional materials)</a:t>
            </a: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90% reduction in cost to process materials changes (Dorman)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90% reduction in materials data collection time (Cooper Tires)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$1.3M productivity savings in materials management (PACTIV)</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E0345-9D40-BC42-82EC-DC6AEB831119}"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1845500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97% reduction in time to create new customer (Exxon Mobile) (NOTE: Cannot use EM name in marketing or promotions)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6 Days eliminated from customer create process (Multinational oil &amp; Gas company – Not Exxon Mobile)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87% reduction in time needed to qualify vendors and materials (Ascend Performance Materials) (2 years to 3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75% reduction in SAP data entry time (Multinational Oil and Gas company)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E0345-9D40-BC42-82EC-DC6AEB831119}"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2971572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9 months to realize full return on investment in Studio from improved accounting efficiency (Global logistics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1.4 million pricing-change records processed – no additional headcount needed (Home Meridian) </a:t>
            </a:r>
            <a:r>
              <a:rPr lang="en-US"/>
              <a:t>(Note: Cannot use Home Meridian name in marketing or promotional materials)</a:t>
            </a:r>
            <a:endParaRPr lang="en-US" sz="1200"/>
          </a:p>
          <a:p>
            <a:pPr marL="171450" indent="-171450">
              <a:buFont typeface="Arial" panose="020B0604020202020204" pitchFamily="34" charset="0"/>
              <a:buChar char="•"/>
            </a:pPr>
            <a:r>
              <a:rPr lang="en-US"/>
              <a:t>Replaced paper forms with online forms for processing customer refunds (RSA Insurance) (Note: Cannot use RSA name in marketing or promotional materials)</a:t>
            </a:r>
          </a:p>
          <a:p>
            <a:pPr marL="171450" indent="-171450">
              <a:buFont typeface="Arial" panose="020B0604020202020204" pitchFamily="34" charset="0"/>
              <a:buChar char="•"/>
            </a:pPr>
            <a:r>
              <a:rPr lang="en-US"/>
              <a:t>300 Journal entries per hour using Excel Workflow (McKesson) (Note: Cannot use McKesson name in marketing or promotional materials)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E0345-9D40-BC42-82EC-DC6AEB831119}"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4011277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99450-0E36-9649-B9DF-C8E1B84B9AAC}" type="slidenum">
              <a:rPr lang="en-US" smtClean="0"/>
              <a:t>27</a:t>
            </a:fld>
            <a:endParaRPr lang="en-US"/>
          </a:p>
        </p:txBody>
      </p:sp>
    </p:spTree>
    <p:extLst>
      <p:ext uri="{BB962C8B-B14F-4D97-AF65-F5344CB8AC3E}">
        <p14:creationId xmlns:p14="http://schemas.microsoft.com/office/powerpoint/2010/main" val="357526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ED14DD1-F8E8-4D64-814D-E16923E8290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177800" marR="0" lvl="0" indent="-177800" algn="r" defTabSz="711200" rtl="0" eaLnBrk="1" fontAlgn="auto" latinLnBrk="0" hangingPunct="1">
                <a:lnSpc>
                  <a:spcPct val="100000"/>
                </a:lnSpc>
                <a:spcBef>
                  <a:spcPts val="1200"/>
                </a:spcBef>
                <a:spcAft>
                  <a:spcPts val="0"/>
                </a:spcAft>
                <a:buClrTx/>
                <a:buSzTx/>
                <a:buFontTx/>
                <a:buChar char="•"/>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86987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E0345-9D40-BC42-82EC-DC6AEB831119}"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62354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we going to talk about today…</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139520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is automation such a hot topic in the IT world these days? The pandemic showed many of the shortcomings of our decades of digital transformation efforts. We have spent years and countless dollars digitizing our data and processes, but when the pandemic hot, many of us were caught flatfooted by it’s limitations. As a result, we are now seeing that for many of us, the next step on our digital transformation journey is automating our critical business processes. Many of these are centered on SAP ERP systems and involve creating and managing master data.</a:t>
            </a:r>
          </a:p>
          <a:p>
            <a:endParaRPr lang="en-US"/>
          </a:p>
          <a:p>
            <a:r>
              <a:rPr lang="en-US"/>
              <a:t>Now, let’s look at the needs and wants that companies have coming out of the pandemic and how they can be addressed through automation.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21629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 track:</a:t>
            </a:r>
          </a:p>
          <a:p>
            <a:r>
              <a:rPr lang="en-US" b="0"/>
              <a:t>Coming out of the pandemic, many of the critical needs our companies have are the same as they were before the pandemic, but now there is a more urgent need to address them before we are faced with another sudden, existential disruption.</a:t>
            </a:r>
          </a:p>
          <a:p>
            <a:endParaRPr lang="en-US" b="0"/>
          </a:p>
          <a:p>
            <a:r>
              <a:rPr lang="en-US" b="0"/>
              <a:t>Talking with our customers we believe the three core needs that companies have, which can be addressed by automation are:</a:t>
            </a:r>
          </a:p>
          <a:p>
            <a:r>
              <a:rPr lang="en-US" b="0"/>
              <a:t>1.) The need to be more agile, with the ability to pivot and adapt when our businesses or markets are disrupted.</a:t>
            </a:r>
          </a:p>
          <a:p>
            <a:r>
              <a:rPr lang="en-US" b="0"/>
              <a:t>2.) We continue to need to go faster to meet competitive threats and keep up with the ever-accelerating changes we see in the marketplace</a:t>
            </a:r>
          </a:p>
          <a:p>
            <a:r>
              <a:rPr lang="en-US" b="0"/>
              <a:t>3.) We need to do these first two while improving the quality and integrity of our most important data – our master data. Since data has become the fuel we use to make critical business decisions, we need to make sure that it is of the highest quality and that we can rely on it.</a:t>
            </a:r>
          </a:p>
          <a:p>
            <a:endParaRPr lang="en-US" b="0"/>
          </a:p>
          <a:p>
            <a:endParaRPr lang="en-US" b="0"/>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86190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 track</a:t>
            </a:r>
          </a:p>
          <a:p>
            <a:r>
              <a:rPr lang="en-US" sz="1200" kern="1200">
                <a:solidFill>
                  <a:schemeClr val="tx1"/>
                </a:solidFill>
                <a:effectLst/>
                <a:latin typeface="+mn-lt"/>
                <a:ea typeface="+mn-ea"/>
                <a:cs typeface="+mn-cs"/>
              </a:rPr>
              <a:t>In addition to the critical needs our businesses have, we also want to achieve a number of objectives that will help us remain competitive, these include:</a:t>
            </a:r>
          </a:p>
          <a:p>
            <a:r>
              <a:rPr lang="en-US" sz="1200" kern="1200">
                <a:solidFill>
                  <a:schemeClr val="tx1"/>
                </a:solidFill>
                <a:effectLst/>
                <a:latin typeface="+mn-lt"/>
                <a:ea typeface="+mn-ea"/>
                <a:cs typeface="+mn-cs"/>
              </a:rPr>
              <a:t>1.) The desire to optimize our staffs – We have spent the better part of the past two decades right sizing, down sizing, and scaling our organizations to be as efficient as possible for today’s business conditions. The problem is that the market keeps evolving, and we gather more business-critical data every day. We want to find ways to help make the staff we have today more efficient and effective.</a:t>
            </a:r>
          </a:p>
          <a:p>
            <a:r>
              <a:rPr lang="en-US" sz="1200" kern="1200">
                <a:solidFill>
                  <a:schemeClr val="tx1"/>
                </a:solidFill>
                <a:effectLst/>
                <a:latin typeface="+mn-lt"/>
                <a:ea typeface="+mn-ea"/>
                <a:cs typeface="+mn-cs"/>
              </a:rPr>
              <a:t>2.) We want to reach ROI faster. One of the early struggles with automation has been that it can be difficult to measure, or has a return on investment horizon that is too long to justify the up-front cost.</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148443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ecisely"/>
              </a:rPr>
              <a:t>Gartner – And growing at 12% CAGR</a:t>
            </a:r>
          </a:p>
          <a:p>
            <a:r>
              <a:rPr lang="en-US">
                <a:latin typeface="Precisely"/>
              </a:rPr>
              <a:t>KPMG</a:t>
            </a:r>
          </a:p>
          <a:p>
            <a:r>
              <a:rPr lang="en-US">
                <a:latin typeface="Precisely"/>
              </a:rPr>
              <a:t>KPMG</a:t>
            </a:r>
          </a:p>
          <a:p>
            <a:r>
              <a:rPr lang="en-US">
                <a:latin typeface="Precisely"/>
              </a:rPr>
              <a:t>ASUG</a:t>
            </a:r>
          </a:p>
          <a:p>
            <a:r>
              <a:rPr lang="en-US">
                <a:latin typeface="Precisely"/>
              </a:rPr>
              <a:t>Gartner </a:t>
            </a:r>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0EF62-9DB9-4E42-ABA6-6A69EDBB3B67}"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24285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quote does a great job of summing up the importance of data in executing digital transformation. It sets up our discussion for the interdependence of process and data and sets Precisely apart from many of the other process automation providers.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39164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9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A1D965-191F-E546-BB38-58857CCC29E1}"/>
              </a:ext>
            </a:extLst>
          </p:cNvPr>
          <p:cNvPicPr>
            <a:picLocks noChangeAspect="1"/>
          </p:cNvPicPr>
          <p:nvPr userDrawn="1"/>
        </p:nvPicPr>
        <p:blipFill>
          <a:blip r:embed="rId2"/>
          <a:src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78223" y="3146057"/>
            <a:ext cx="5618181" cy="577584"/>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78223" y="3814684"/>
            <a:ext cx="5618181" cy="349564"/>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if required</a:t>
            </a:r>
          </a:p>
          <a:p>
            <a:endParaRPr lang="en-GB"/>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a:t>Month DD, YYYY</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78221" y="5177703"/>
            <a:ext cx="2835539"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40508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a:t>
            </a:r>
          </a:p>
          <a:p>
            <a:endParaRPr lang="en-GB"/>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Simple text slide</a:t>
            </a:r>
            <a:br>
              <a:rPr lang="en-GB"/>
            </a:br>
            <a:endParaRPr lang="en-GB"/>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717171850"/>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text slide (dark)">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Simple text slide (dark)</a:t>
            </a:r>
            <a:br>
              <a:rPr lang="en-GB"/>
            </a:br>
            <a:endParaRPr lang="en-GB"/>
          </a:p>
        </p:txBody>
      </p:sp>
      <p:sp>
        <p:nvSpPr>
          <p:cNvPr id="17" name="Text Placeholder 2">
            <a:extLst>
              <a:ext uri="{FF2B5EF4-FFF2-40B4-BE49-F238E27FC236}">
                <a16:creationId xmlns:a16="http://schemas.microsoft.com/office/drawing/2014/main" id="{E057B9FC-F4AB-874C-BCE9-91BD5EEA8765}"/>
              </a:ext>
            </a:extLst>
          </p:cNvPr>
          <p:cNvSpPr>
            <a:spLocks noGrp="1"/>
          </p:cNvSpPr>
          <p:nvPr>
            <p:ph type="body" sz="quarter" idx="16"/>
          </p:nvPr>
        </p:nvSpPr>
        <p:spPr>
          <a:xfrm>
            <a:off x="540588" y="1699651"/>
            <a:ext cx="10699907"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48195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26467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Org Chart</a:t>
            </a:r>
            <a:br>
              <a:rPr lang="en-GB"/>
            </a:br>
            <a:endParaRPr lang="en-GB"/>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0" name="Picture Placeholder 2">
            <a:extLst>
              <a:ext uri="{FF2B5EF4-FFF2-40B4-BE49-F238E27FC236}">
                <a16:creationId xmlns:a16="http://schemas.microsoft.com/office/drawing/2014/main" id="{D53BCC24-AFDF-3B4A-8D7F-10523000ABBA}"/>
              </a:ext>
            </a:extLst>
          </p:cNvPr>
          <p:cNvSpPr>
            <a:spLocks noGrp="1"/>
          </p:cNvSpPr>
          <p:nvPr>
            <p:ph type="pic" sz="quarter" idx="15"/>
          </p:nvPr>
        </p:nvSpPr>
        <p:spPr>
          <a:xfrm>
            <a:off x="601296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21" name="Text Placeholder 4">
            <a:extLst>
              <a:ext uri="{FF2B5EF4-FFF2-40B4-BE49-F238E27FC236}">
                <a16:creationId xmlns:a16="http://schemas.microsoft.com/office/drawing/2014/main" id="{0A0EBC45-E3DD-7D40-87A0-EDCF60683AEB}"/>
              </a:ext>
            </a:extLst>
          </p:cNvPr>
          <p:cNvSpPr>
            <a:spLocks noGrp="1"/>
          </p:cNvSpPr>
          <p:nvPr>
            <p:ph type="body" sz="quarter" idx="16" hasCustomPrompt="1"/>
          </p:nvPr>
        </p:nvSpPr>
        <p:spPr>
          <a:xfrm>
            <a:off x="554725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22" name="Picture Placeholder 2">
            <a:extLst>
              <a:ext uri="{FF2B5EF4-FFF2-40B4-BE49-F238E27FC236}">
                <a16:creationId xmlns:a16="http://schemas.microsoft.com/office/drawing/2014/main" id="{17E65F0E-CB9C-0242-B42E-2C67E5D84C6B}"/>
              </a:ext>
            </a:extLst>
          </p:cNvPr>
          <p:cNvSpPr>
            <a:spLocks noGrp="1"/>
          </p:cNvSpPr>
          <p:nvPr>
            <p:ph type="pic" sz="quarter" idx="17"/>
          </p:nvPr>
        </p:nvSpPr>
        <p:spPr>
          <a:xfrm>
            <a:off x="828482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23" name="Text Placeholder 4">
            <a:extLst>
              <a:ext uri="{FF2B5EF4-FFF2-40B4-BE49-F238E27FC236}">
                <a16:creationId xmlns:a16="http://schemas.microsoft.com/office/drawing/2014/main" id="{4AEED530-EE47-5C42-A0C5-52E0632C2D2C}"/>
              </a:ext>
            </a:extLst>
          </p:cNvPr>
          <p:cNvSpPr>
            <a:spLocks noGrp="1"/>
          </p:cNvSpPr>
          <p:nvPr>
            <p:ph type="body" sz="quarter" idx="18" hasCustomPrompt="1"/>
          </p:nvPr>
        </p:nvSpPr>
        <p:spPr>
          <a:xfrm>
            <a:off x="781911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33" name="Picture Placeholder 2">
            <a:extLst>
              <a:ext uri="{FF2B5EF4-FFF2-40B4-BE49-F238E27FC236}">
                <a16:creationId xmlns:a16="http://schemas.microsoft.com/office/drawing/2014/main" id="{0234DD27-6EEB-FB41-9D9E-2E0A2C21A1C3}"/>
              </a:ext>
            </a:extLst>
          </p:cNvPr>
          <p:cNvSpPr>
            <a:spLocks noGrp="1"/>
          </p:cNvSpPr>
          <p:nvPr>
            <p:ph type="pic" sz="quarter" idx="23"/>
          </p:nvPr>
        </p:nvSpPr>
        <p:spPr>
          <a:xfrm>
            <a:off x="2058056" y="454308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35" name="Picture Placeholder 2">
            <a:extLst>
              <a:ext uri="{FF2B5EF4-FFF2-40B4-BE49-F238E27FC236}">
                <a16:creationId xmlns:a16="http://schemas.microsoft.com/office/drawing/2014/main" id="{8E8DC354-E50D-2B4B-AC3B-C574126576AF}"/>
              </a:ext>
            </a:extLst>
          </p:cNvPr>
          <p:cNvSpPr>
            <a:spLocks noGrp="1"/>
          </p:cNvSpPr>
          <p:nvPr>
            <p:ph type="pic" sz="quarter" idx="24"/>
          </p:nvPr>
        </p:nvSpPr>
        <p:spPr>
          <a:xfrm>
            <a:off x="7384964" y="5010922"/>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0" name="Picture Placeholder 2">
            <a:extLst>
              <a:ext uri="{FF2B5EF4-FFF2-40B4-BE49-F238E27FC236}">
                <a16:creationId xmlns:a16="http://schemas.microsoft.com/office/drawing/2014/main" id="{1BBA7007-34B1-2046-8AF5-4EC4B8E24B80}"/>
              </a:ext>
            </a:extLst>
          </p:cNvPr>
          <p:cNvSpPr>
            <a:spLocks noGrp="1"/>
          </p:cNvSpPr>
          <p:nvPr>
            <p:ph type="pic" sz="quarter" idx="19"/>
          </p:nvPr>
        </p:nvSpPr>
        <p:spPr>
          <a:xfrm>
            <a:off x="2058056"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1" name="Picture Placeholder 2">
            <a:extLst>
              <a:ext uri="{FF2B5EF4-FFF2-40B4-BE49-F238E27FC236}">
                <a16:creationId xmlns:a16="http://schemas.microsoft.com/office/drawing/2014/main" id="{2DBA7DD0-EABF-0741-AB05-12F7B21CFDC9}"/>
              </a:ext>
            </a:extLst>
          </p:cNvPr>
          <p:cNvSpPr>
            <a:spLocks noGrp="1"/>
          </p:cNvSpPr>
          <p:nvPr>
            <p:ph type="pic" sz="quarter" idx="20"/>
          </p:nvPr>
        </p:nvSpPr>
        <p:spPr>
          <a:xfrm>
            <a:off x="4716192"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2" name="Picture Placeholder 2">
            <a:extLst>
              <a:ext uri="{FF2B5EF4-FFF2-40B4-BE49-F238E27FC236}">
                <a16:creationId xmlns:a16="http://schemas.microsoft.com/office/drawing/2014/main" id="{1CE9E261-6230-5A4C-929E-AA3065AEEAFB}"/>
              </a:ext>
            </a:extLst>
          </p:cNvPr>
          <p:cNvSpPr>
            <a:spLocks noGrp="1"/>
          </p:cNvSpPr>
          <p:nvPr>
            <p:ph type="pic" sz="quarter" idx="21"/>
          </p:nvPr>
        </p:nvSpPr>
        <p:spPr>
          <a:xfrm>
            <a:off x="7384964"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3" name="Picture Placeholder 2">
            <a:extLst>
              <a:ext uri="{FF2B5EF4-FFF2-40B4-BE49-F238E27FC236}">
                <a16:creationId xmlns:a16="http://schemas.microsoft.com/office/drawing/2014/main" id="{31CD5448-21FD-9043-BE3C-4D9D893A5B81}"/>
              </a:ext>
            </a:extLst>
          </p:cNvPr>
          <p:cNvSpPr>
            <a:spLocks noGrp="1"/>
          </p:cNvSpPr>
          <p:nvPr>
            <p:ph type="pic" sz="quarter" idx="22"/>
          </p:nvPr>
        </p:nvSpPr>
        <p:spPr>
          <a:xfrm>
            <a:off x="10043105"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4" name="Text Placeholder 4">
            <a:extLst>
              <a:ext uri="{FF2B5EF4-FFF2-40B4-BE49-F238E27FC236}">
                <a16:creationId xmlns:a16="http://schemas.microsoft.com/office/drawing/2014/main" id="{89EC173A-0C63-AE43-BCC0-0578F9090DF9}"/>
              </a:ext>
            </a:extLst>
          </p:cNvPr>
          <p:cNvSpPr>
            <a:spLocks noGrp="1"/>
          </p:cNvSpPr>
          <p:nvPr>
            <p:ph type="body" sz="quarter" idx="25" hasCustomPrompt="1"/>
          </p:nvPr>
        </p:nvSpPr>
        <p:spPr>
          <a:xfrm>
            <a:off x="1592340"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5" name="Text Placeholder 4">
            <a:extLst>
              <a:ext uri="{FF2B5EF4-FFF2-40B4-BE49-F238E27FC236}">
                <a16:creationId xmlns:a16="http://schemas.microsoft.com/office/drawing/2014/main" id="{0BFE6A08-2121-424B-869B-787B2BECF92C}"/>
              </a:ext>
            </a:extLst>
          </p:cNvPr>
          <p:cNvSpPr>
            <a:spLocks noGrp="1"/>
          </p:cNvSpPr>
          <p:nvPr>
            <p:ph type="body" sz="quarter" idx="26" hasCustomPrompt="1"/>
          </p:nvPr>
        </p:nvSpPr>
        <p:spPr>
          <a:xfrm>
            <a:off x="4250875"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6" name="Text Placeholder 4">
            <a:extLst>
              <a:ext uri="{FF2B5EF4-FFF2-40B4-BE49-F238E27FC236}">
                <a16:creationId xmlns:a16="http://schemas.microsoft.com/office/drawing/2014/main" id="{416E57E6-B056-C14F-BFED-1BE66CF05BE2}"/>
              </a:ext>
            </a:extLst>
          </p:cNvPr>
          <p:cNvSpPr>
            <a:spLocks noGrp="1"/>
          </p:cNvSpPr>
          <p:nvPr>
            <p:ph type="body" sz="quarter" idx="27" hasCustomPrompt="1"/>
          </p:nvPr>
        </p:nvSpPr>
        <p:spPr>
          <a:xfrm>
            <a:off x="6917873"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7" name="Text Placeholder 4">
            <a:extLst>
              <a:ext uri="{FF2B5EF4-FFF2-40B4-BE49-F238E27FC236}">
                <a16:creationId xmlns:a16="http://schemas.microsoft.com/office/drawing/2014/main" id="{A96899DD-F61B-EC40-8CE4-DA0901D5BBB5}"/>
              </a:ext>
            </a:extLst>
          </p:cNvPr>
          <p:cNvSpPr>
            <a:spLocks noGrp="1"/>
          </p:cNvSpPr>
          <p:nvPr>
            <p:ph type="body" sz="quarter" idx="28" hasCustomPrompt="1"/>
          </p:nvPr>
        </p:nvSpPr>
        <p:spPr>
          <a:xfrm>
            <a:off x="9576407"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9" name="Text Placeholder 4">
            <a:extLst>
              <a:ext uri="{FF2B5EF4-FFF2-40B4-BE49-F238E27FC236}">
                <a16:creationId xmlns:a16="http://schemas.microsoft.com/office/drawing/2014/main" id="{E98EED4F-3322-CA4D-8F59-FE3E594AD82F}"/>
              </a:ext>
            </a:extLst>
          </p:cNvPr>
          <p:cNvSpPr>
            <a:spLocks noGrp="1"/>
          </p:cNvSpPr>
          <p:nvPr>
            <p:ph type="body" sz="quarter" idx="29" hasCustomPrompt="1"/>
          </p:nvPr>
        </p:nvSpPr>
        <p:spPr>
          <a:xfrm>
            <a:off x="6917873" y="5774734"/>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1" name="Text Placeholder 4">
            <a:extLst>
              <a:ext uri="{FF2B5EF4-FFF2-40B4-BE49-F238E27FC236}">
                <a16:creationId xmlns:a16="http://schemas.microsoft.com/office/drawing/2014/main" id="{0884DD4C-AA60-0142-A519-DC03EEFE3CEB}"/>
              </a:ext>
            </a:extLst>
          </p:cNvPr>
          <p:cNvSpPr>
            <a:spLocks noGrp="1"/>
          </p:cNvSpPr>
          <p:nvPr>
            <p:ph type="body" sz="quarter" idx="30" hasCustomPrompt="1"/>
          </p:nvPr>
        </p:nvSpPr>
        <p:spPr>
          <a:xfrm>
            <a:off x="1592340" y="5306903"/>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2" name="Text Placeholder 4">
            <a:extLst>
              <a:ext uri="{FF2B5EF4-FFF2-40B4-BE49-F238E27FC236}">
                <a16:creationId xmlns:a16="http://schemas.microsoft.com/office/drawing/2014/main" id="{257BC1AE-AEDF-124B-ACF9-F5D07DDB68E8}"/>
              </a:ext>
            </a:extLst>
          </p:cNvPr>
          <p:cNvSpPr>
            <a:spLocks noGrp="1"/>
          </p:cNvSpPr>
          <p:nvPr>
            <p:ph type="body" sz="quarter" idx="14" hasCustomPrompt="1"/>
          </p:nvPr>
        </p:nvSpPr>
        <p:spPr>
          <a:xfrm>
            <a:off x="3265963"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3" name="Picture Placeholder 2">
            <a:extLst>
              <a:ext uri="{FF2B5EF4-FFF2-40B4-BE49-F238E27FC236}">
                <a16:creationId xmlns:a16="http://schemas.microsoft.com/office/drawing/2014/main" id="{0CCE627C-2E40-894C-A098-D39393FE364D}"/>
              </a:ext>
            </a:extLst>
          </p:cNvPr>
          <p:cNvSpPr>
            <a:spLocks noGrp="1"/>
          </p:cNvSpPr>
          <p:nvPr>
            <p:ph type="pic" sz="quarter" idx="13"/>
          </p:nvPr>
        </p:nvSpPr>
        <p:spPr>
          <a:xfrm>
            <a:off x="3731679"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Tree>
    <p:extLst>
      <p:ext uri="{BB962C8B-B14F-4D97-AF65-F5344CB8AC3E}">
        <p14:creationId xmlns:p14="http://schemas.microsoft.com/office/powerpoint/2010/main" val="416971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omn 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2 column text slide</a:t>
            </a:r>
          </a:p>
        </p:txBody>
      </p:sp>
      <p:sp>
        <p:nvSpPr>
          <p:cNvPr id="34" name="Text Placeholder 32">
            <a:extLst>
              <a:ext uri="{FF2B5EF4-FFF2-40B4-BE49-F238E27FC236}">
                <a16:creationId xmlns:a16="http://schemas.microsoft.com/office/drawing/2014/main" id="{E231FC19-8F20-E44F-A8F6-3C6F172531B1}"/>
              </a:ext>
            </a:extLst>
          </p:cNvPr>
          <p:cNvSpPr>
            <a:spLocks noGrp="1"/>
          </p:cNvSpPr>
          <p:nvPr>
            <p:ph type="body" sz="quarter" idx="23" hasCustomPrompt="1"/>
          </p:nvPr>
        </p:nvSpPr>
        <p:spPr>
          <a:xfrm>
            <a:off x="5792718" y="1693443"/>
            <a:ext cx="140400" cy="4266000"/>
          </a:xfrm>
          <a:blipFill>
            <a:blip r:embed="rId2"/>
            <a:stretch>
              <a:fillRect/>
            </a:stretch>
          </a:blipFill>
        </p:spPr>
        <p:txBody>
          <a:bodyPr/>
          <a:lstStyle>
            <a:lvl1pPr marL="0" indent="0">
              <a:buFontTx/>
              <a:buNone/>
              <a:defRPr sz="100" b="0" i="0">
                <a:latin typeface="Precisely" pitchFamily="2" charset="0"/>
              </a:defRPr>
            </a:lvl1pPr>
          </a:lstStyle>
          <a:p>
            <a:pPr lvl="0"/>
            <a:r>
              <a:rPr lang="en-US"/>
              <a:t>.</a:t>
            </a:r>
          </a:p>
        </p:txBody>
      </p:sp>
      <p:sp>
        <p:nvSpPr>
          <p:cNvPr id="23" name="Text Placeholder 2">
            <a:extLst>
              <a:ext uri="{FF2B5EF4-FFF2-40B4-BE49-F238E27FC236}">
                <a16:creationId xmlns:a16="http://schemas.microsoft.com/office/drawing/2014/main" id="{7517C691-4B22-B546-B00C-7508396BED2C}"/>
              </a:ext>
            </a:extLst>
          </p:cNvPr>
          <p:cNvSpPr>
            <a:spLocks noGrp="1"/>
          </p:cNvSpPr>
          <p:nvPr>
            <p:ph type="body" sz="quarter" idx="16"/>
          </p:nvPr>
        </p:nvSpPr>
        <p:spPr>
          <a:xfrm>
            <a:off x="540588"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61BD4C9F-EAE5-DB40-A40F-D93B590FC8F2}"/>
              </a:ext>
            </a:extLst>
          </p:cNvPr>
          <p:cNvSpPr>
            <a:spLocks noGrp="1"/>
          </p:cNvSpPr>
          <p:nvPr>
            <p:ph type="body" sz="quarter" idx="26"/>
          </p:nvPr>
        </p:nvSpPr>
        <p:spPr>
          <a:xfrm>
            <a:off x="6464732"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7E9B92EE-0728-E44F-8BD8-EC4A0872879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8" name="Slide Number Placeholder 5">
            <a:extLst>
              <a:ext uri="{FF2B5EF4-FFF2-40B4-BE49-F238E27FC236}">
                <a16:creationId xmlns:a16="http://schemas.microsoft.com/office/drawing/2014/main" id="{C791A758-26BB-BE47-A2A7-B2E07528E6FE}"/>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1" name="Group 10">
            <a:extLst>
              <a:ext uri="{FF2B5EF4-FFF2-40B4-BE49-F238E27FC236}">
                <a16:creationId xmlns:a16="http://schemas.microsoft.com/office/drawing/2014/main" id="{084A7CEE-9B22-8E4A-8760-A680EF75AA25}"/>
              </a:ext>
            </a:extLst>
          </p:cNvPr>
          <p:cNvGrpSpPr/>
          <p:nvPr userDrawn="1"/>
        </p:nvGrpSpPr>
        <p:grpSpPr>
          <a:xfrm>
            <a:off x="11706254" y="6330013"/>
            <a:ext cx="278211" cy="330763"/>
            <a:chOff x="12902744" y="3817890"/>
            <a:chExt cx="268754" cy="319520"/>
          </a:xfrm>
          <a:solidFill>
            <a:schemeClr val="accent2"/>
          </a:solidFill>
        </p:grpSpPr>
        <p:sp>
          <p:nvSpPr>
            <p:cNvPr id="13" name="Freeform 12">
              <a:extLst>
                <a:ext uri="{FF2B5EF4-FFF2-40B4-BE49-F238E27FC236}">
                  <a16:creationId xmlns:a16="http://schemas.microsoft.com/office/drawing/2014/main" id="{2DC8E0DA-C6DC-ED48-9061-6DF2CACE966E}"/>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55B50383-211D-C041-A23F-37233A38B28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657526884"/>
      </p:ext>
    </p:extLst>
  </p:cSld>
  <p:clrMapOvr>
    <a:masterClrMapping/>
  </p:clrMapOvr>
  <p:extLst>
    <p:ext uri="{DCECCB84-F9BA-43D5-87BE-67443E8EF086}">
      <p15:sldGuideLst xmlns:p15="http://schemas.microsoft.com/office/powerpoint/2012/main">
        <p15:guide id="1" orient="horz" pos="1194">
          <p15:clr>
            <a:srgbClr val="FBAE40"/>
          </p15:clr>
        </p15:guide>
        <p15:guide id="2" orient="horz" pos="142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6" name="Text Placeholder 3">
            <a:extLst>
              <a:ext uri="{FF2B5EF4-FFF2-40B4-BE49-F238E27FC236}">
                <a16:creationId xmlns:a16="http://schemas.microsoft.com/office/drawing/2014/main" id="{CF1FF935-8007-B04F-80C7-9C9253F49732}"/>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27" name="Text Placeholder 3">
            <a:extLst>
              <a:ext uri="{FF2B5EF4-FFF2-40B4-BE49-F238E27FC236}">
                <a16:creationId xmlns:a16="http://schemas.microsoft.com/office/drawing/2014/main" id="{D952EAB2-FAAF-C24A-ACE4-1A026214E8B5}"/>
              </a:ext>
            </a:extLst>
          </p:cNvPr>
          <p:cNvSpPr>
            <a:spLocks noGrp="1"/>
          </p:cNvSpPr>
          <p:nvPr>
            <p:ph type="body" sz="quarter" idx="36"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28" name="Text Placeholder 3">
            <a:extLst>
              <a:ext uri="{FF2B5EF4-FFF2-40B4-BE49-F238E27FC236}">
                <a16:creationId xmlns:a16="http://schemas.microsoft.com/office/drawing/2014/main" id="{EFE07D2E-BE2E-3A49-85D0-E03F59993A86}"/>
              </a:ext>
            </a:extLst>
          </p:cNvPr>
          <p:cNvSpPr>
            <a:spLocks noGrp="1"/>
          </p:cNvSpPr>
          <p:nvPr>
            <p:ph type="body" sz="quarter" idx="37" hasCustomPrompt="1"/>
          </p:nvPr>
        </p:nvSpPr>
        <p:spPr>
          <a:xfrm>
            <a:off x="8655276" y="1565945"/>
            <a:ext cx="3080492" cy="383009"/>
          </a:xfrm>
        </p:spPr>
        <p:txBody>
          <a:bodyPr anchor="b"/>
          <a:lstStyle>
            <a:lvl1pPr marL="0" indent="0">
              <a:buClr>
                <a:schemeClr val="bg1"/>
              </a:buClr>
              <a:buFontTx/>
              <a:buNone/>
              <a:tabLst/>
              <a:defRPr sz="1600" b="0">
                <a:solidFill>
                  <a:schemeClr val="bg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29" name="Text Placeholder 3">
            <a:extLst>
              <a:ext uri="{FF2B5EF4-FFF2-40B4-BE49-F238E27FC236}">
                <a16:creationId xmlns:a16="http://schemas.microsoft.com/office/drawing/2014/main" id="{319047AF-1EA8-3347-9F5A-11310221F5B0}"/>
              </a:ext>
            </a:extLst>
          </p:cNvPr>
          <p:cNvSpPr>
            <a:spLocks noGrp="1"/>
          </p:cNvSpPr>
          <p:nvPr>
            <p:ph type="body" sz="quarter" idx="38" hasCustomPrompt="1"/>
          </p:nvPr>
        </p:nvSpPr>
        <p:spPr>
          <a:xfrm>
            <a:off x="8655276" y="2220687"/>
            <a:ext cx="3080492" cy="3769296"/>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Tree>
    <p:extLst>
      <p:ext uri="{BB962C8B-B14F-4D97-AF65-F5344CB8AC3E}">
        <p14:creationId xmlns:p14="http://schemas.microsoft.com/office/powerpoint/2010/main" val="2903675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Column Diagram">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D157949-8CE9-457D-B765-96EEB15F8573}"/>
              </a:ext>
            </a:extLst>
          </p:cNvPr>
          <p:cNvPicPr>
            <a:picLocks noChangeAspect="1"/>
          </p:cNvPicPr>
          <p:nvPr userDrawn="1"/>
        </p:nvPicPr>
        <p:blipFill rotWithShape="1">
          <a:blip r:embed="rId2"/>
          <a:srcRect l="23537" r="42981"/>
          <a:stretch/>
        </p:blipFill>
        <p:spPr>
          <a:xfrm>
            <a:off x="0" y="0"/>
            <a:ext cx="4082165" cy="6858000"/>
          </a:xfrm>
          <a:prstGeom prst="rect">
            <a:avLst/>
          </a:prstGeom>
        </p:spPr>
      </p:pic>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3071597" cy="1078144"/>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2127821"/>
            <a:ext cx="3080492" cy="1941765"/>
          </a:xfrm>
        </p:spPr>
        <p:txBody>
          <a:bodyPr/>
          <a:lstStyle>
            <a:lvl1pPr marL="179388" indent="-180000">
              <a:buClr>
                <a:schemeClr val="accent2"/>
              </a:buClr>
              <a:buFont typeface="Arial" panose="020B0604020202020204" pitchFamily="34" charset="0"/>
              <a:buChar char="•"/>
              <a:tabLst/>
              <a:defRPr sz="1600" b="0">
                <a:solidFill>
                  <a:schemeClr val="bg1"/>
                </a:solidFill>
                <a:latin typeface="+mn-lt"/>
              </a:defRPr>
            </a:lvl1pPr>
            <a:lvl2pPr marL="360363" indent="-180975">
              <a:buClr>
                <a:schemeClr val="accent2"/>
              </a:buClr>
              <a:tabLst/>
              <a:defRPr sz="1500" b="0">
                <a:solidFill>
                  <a:schemeClr val="bg1"/>
                </a:solidFill>
                <a:latin typeface="+mn-lt"/>
              </a:defRPr>
            </a:lvl2pPr>
            <a:lvl3pPr>
              <a:buClr>
                <a:schemeClr val="accent2"/>
              </a:buClr>
              <a:defRPr sz="1400" b="0">
                <a:solidFill>
                  <a:schemeClr val="bg1"/>
                </a:solidFill>
                <a:latin typeface="+mn-lt"/>
              </a:defRPr>
            </a:lvl3pPr>
            <a:lvl4pPr>
              <a:buClr>
                <a:schemeClr val="accent2"/>
              </a:buClr>
              <a:defRPr sz="1300" b="0">
                <a:solidFill>
                  <a:schemeClr val="bg1"/>
                </a:solidFill>
                <a:latin typeface="+mn-lt"/>
              </a:defRPr>
            </a:lvl4pPr>
            <a:lvl5pPr>
              <a:buClr>
                <a:schemeClr val="accent2"/>
              </a:buClr>
              <a:defRPr sz="1200" b="0">
                <a:solidFill>
                  <a:schemeClr val="bg1"/>
                </a:solidFill>
                <a:latin typeface="+mn-lt"/>
              </a:defRPr>
            </a:lvl5pPr>
            <a:lvl6pPr marL="1079500" indent="-179388">
              <a:buClr>
                <a:schemeClr val="accent2"/>
              </a:buClr>
              <a:tabLst/>
              <a:defRPr sz="1100" b="0">
                <a:solidFill>
                  <a:schemeClr val="bg1"/>
                </a:solidFill>
                <a:latin typeface="+mn-lt"/>
              </a:defRPr>
            </a:lvl6pPr>
            <a:lvl7pPr marL="1258888" indent="-179388">
              <a:buClr>
                <a:schemeClr val="accent2"/>
              </a:buClr>
              <a:tabLst/>
              <a:defRPr sz="1000" b="0">
                <a:solidFill>
                  <a:schemeClr val="bg1"/>
                </a:solidFill>
                <a:latin typeface="+mn-lt"/>
              </a:defRPr>
            </a:lvl7pPr>
            <a:lvl8pPr marL="1439863" indent="-179388">
              <a:buClr>
                <a:schemeClr val="accent2"/>
              </a:buClr>
              <a:tabLst/>
              <a:defRPr sz="900" b="0">
                <a:solidFill>
                  <a:schemeClr val="bg1"/>
                </a:solidFill>
                <a:latin typeface="+mn-lt"/>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3376918"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21" name="Group 20">
            <a:extLst>
              <a:ext uri="{FF2B5EF4-FFF2-40B4-BE49-F238E27FC236}">
                <a16:creationId xmlns:a16="http://schemas.microsoft.com/office/drawing/2014/main" id="{9996FB85-F6F6-4F23-A36D-0D70F2630150}"/>
              </a:ext>
            </a:extLst>
          </p:cNvPr>
          <p:cNvGrpSpPr/>
          <p:nvPr userDrawn="1"/>
        </p:nvGrpSpPr>
        <p:grpSpPr>
          <a:xfrm>
            <a:off x="11706254" y="6330013"/>
            <a:ext cx="278211" cy="330763"/>
            <a:chOff x="12902744" y="3817890"/>
            <a:chExt cx="268754" cy="319520"/>
          </a:xfrm>
          <a:solidFill>
            <a:schemeClr val="accent2"/>
          </a:solidFill>
        </p:grpSpPr>
        <p:sp>
          <p:nvSpPr>
            <p:cNvPr id="22" name="Freeform 12">
              <a:extLst>
                <a:ext uri="{FF2B5EF4-FFF2-40B4-BE49-F238E27FC236}">
                  <a16:creationId xmlns:a16="http://schemas.microsoft.com/office/drawing/2014/main" id="{E91BAB37-ED0C-43D7-BC5C-09070DD7511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4" name="Freeform 18">
              <a:extLst>
                <a:ext uri="{FF2B5EF4-FFF2-40B4-BE49-F238E27FC236}">
                  <a16:creationId xmlns:a16="http://schemas.microsoft.com/office/drawing/2014/main" id="{2BD801E6-BEC7-4EF3-BBBD-299C5D1A19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5" name="Picture Placeholder 4">
            <a:extLst>
              <a:ext uri="{FF2B5EF4-FFF2-40B4-BE49-F238E27FC236}">
                <a16:creationId xmlns:a16="http://schemas.microsoft.com/office/drawing/2014/main" id="{B09A97D8-031E-4664-B7F5-465FDB1813FF}"/>
              </a:ext>
            </a:extLst>
          </p:cNvPr>
          <p:cNvSpPr>
            <a:spLocks noGrp="1"/>
          </p:cNvSpPr>
          <p:nvPr>
            <p:ph type="pic" sz="quarter" idx="27" hasCustomPrompt="1"/>
          </p:nvPr>
        </p:nvSpPr>
        <p:spPr>
          <a:xfrm>
            <a:off x="4619625" y="1377949"/>
            <a:ext cx="7031038" cy="4102100"/>
          </a:xfrm>
          <a:solidFill>
            <a:schemeClr val="bg1">
              <a:lumMod val="75000"/>
            </a:schemeClr>
          </a:solidFill>
          <a:effectLst>
            <a:outerShdw blurRad="63500" sx="102000" sy="102000" algn="ctr" rotWithShape="0">
              <a:prstClr val="black">
                <a:alpha val="17000"/>
              </a:prstClr>
            </a:outerShdw>
          </a:effectLst>
        </p:spPr>
        <p:txBody>
          <a:bodyPr/>
          <a:lstStyle>
            <a:lvl1pPr marL="0" indent="0" algn="ctr">
              <a:buNone/>
              <a:defRPr/>
            </a:lvl1pPr>
          </a:lstStyle>
          <a:p>
            <a:r>
              <a:rPr lang="en-US"/>
              <a:t>Insert screenshot</a:t>
            </a:r>
          </a:p>
        </p:txBody>
      </p:sp>
    </p:spTree>
    <p:extLst>
      <p:ext uri="{BB962C8B-B14F-4D97-AF65-F5344CB8AC3E}">
        <p14:creationId xmlns:p14="http://schemas.microsoft.com/office/powerpoint/2010/main" val="2009254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imple text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2A0A8-3450-9C47-9FA2-ABD4A8DDB53F}"/>
              </a:ext>
            </a:extLst>
          </p:cNvPr>
          <p:cNvGrpSpPr/>
          <p:nvPr userDrawn="1"/>
        </p:nvGrpSpPr>
        <p:grpSpPr>
          <a:xfrm>
            <a:off x="7556014" y="0"/>
            <a:ext cx="4643125" cy="6858000"/>
            <a:chOff x="7556014" y="0"/>
            <a:chExt cx="4643125" cy="6858000"/>
          </a:xfrm>
        </p:grpSpPr>
        <p:sp>
          <p:nvSpPr>
            <p:cNvPr id="26" name="Rectangle 25">
              <a:extLst>
                <a:ext uri="{FF2B5EF4-FFF2-40B4-BE49-F238E27FC236}">
                  <a16:creationId xmlns:a16="http://schemas.microsoft.com/office/drawing/2014/main" id="{02537799-299E-914B-AB7E-67A2D59D3B74}"/>
                </a:ext>
              </a:extLst>
            </p:cNvPr>
            <p:cNvSpPr/>
            <p:nvPr userDrawn="1"/>
          </p:nvSpPr>
          <p:spPr>
            <a:xfrm>
              <a:off x="7556014" y="3416968"/>
              <a:ext cx="4643125" cy="344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27" name="Rectangle 26">
              <a:extLst>
                <a:ext uri="{FF2B5EF4-FFF2-40B4-BE49-F238E27FC236}">
                  <a16:creationId xmlns:a16="http://schemas.microsoft.com/office/drawing/2014/main" id="{78D373B9-3544-DF49-9CB6-03440C6E0889}"/>
                </a:ext>
              </a:extLst>
            </p:cNvPr>
            <p:cNvSpPr/>
            <p:nvPr userDrawn="1"/>
          </p:nvSpPr>
          <p:spPr>
            <a:xfrm>
              <a:off x="7556014" y="0"/>
              <a:ext cx="464312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grpSp>
      <p:sp>
        <p:nvSpPr>
          <p:cNvPr id="25" name="Rectangle 24">
            <a:extLst>
              <a:ext uri="{FF2B5EF4-FFF2-40B4-BE49-F238E27FC236}">
                <a16:creationId xmlns:a16="http://schemas.microsoft.com/office/drawing/2014/main" id="{A2995D22-B8CC-C14B-B554-B3856B10A69A}"/>
              </a:ext>
            </a:extLst>
          </p:cNvPr>
          <p:cNvSpPr/>
          <p:nvPr userDrawn="1"/>
        </p:nvSpPr>
        <p:spPr>
          <a:xfrm>
            <a:off x="4080989" y="3416968"/>
            <a:ext cx="404756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20" name="Rectangle 19">
            <a:extLst>
              <a:ext uri="{FF2B5EF4-FFF2-40B4-BE49-F238E27FC236}">
                <a16:creationId xmlns:a16="http://schemas.microsoft.com/office/drawing/2014/main" id="{EBDBF4FF-A899-8248-9D19-679300B13BB0}"/>
              </a:ext>
            </a:extLst>
          </p:cNvPr>
          <p:cNvSpPr/>
          <p:nvPr userDrawn="1"/>
        </p:nvSpPr>
        <p:spPr>
          <a:xfrm>
            <a:off x="4084254" y="0"/>
            <a:ext cx="4047565" cy="344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9" y="621647"/>
            <a:ext cx="3540400"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28" name="Text Placeholder 18">
            <a:extLst>
              <a:ext uri="{FF2B5EF4-FFF2-40B4-BE49-F238E27FC236}">
                <a16:creationId xmlns:a16="http://schemas.microsoft.com/office/drawing/2014/main" id="{E4FDC4C7-0AF1-D146-A9A8-2F47D3D62612}"/>
              </a:ext>
            </a:extLst>
          </p:cNvPr>
          <p:cNvSpPr>
            <a:spLocks noGrp="1"/>
          </p:cNvSpPr>
          <p:nvPr userDrawn="1">
            <p:ph type="body" sz="quarter" idx="35" hasCustomPrompt="1"/>
          </p:nvPr>
        </p:nvSpPr>
        <p:spPr>
          <a:xfrm>
            <a:off x="4463251" y="248948"/>
            <a:ext cx="3270337" cy="1318611"/>
          </a:xfrm>
        </p:spPr>
        <p:txBody>
          <a:bodyPr bIns="0" anchor="b"/>
          <a:lstStyle>
            <a:lvl1pPr marL="15875" indent="0" algn="l">
              <a:lnSpc>
                <a:spcPct val="85000"/>
              </a:lnSpc>
              <a:spcBef>
                <a:spcPts val="0"/>
              </a:spcBef>
              <a:buNone/>
              <a:tabLst/>
              <a:defRPr sz="5000" b="0" i="0">
                <a:solidFill>
                  <a:schemeClr val="bg2"/>
                </a:solidFill>
                <a:latin typeface="Precisely Light" pitchFamily="2" charset="0"/>
              </a:defRPr>
            </a:lvl1pPr>
          </a:lstStyle>
          <a:p>
            <a:pPr lvl="0"/>
            <a:r>
              <a:rPr lang="en-US"/>
              <a:t>EDIT TEXT</a:t>
            </a:r>
          </a:p>
        </p:txBody>
      </p:sp>
      <p:sp>
        <p:nvSpPr>
          <p:cNvPr id="36" name="Text Placeholder 18">
            <a:extLst>
              <a:ext uri="{FF2B5EF4-FFF2-40B4-BE49-F238E27FC236}">
                <a16:creationId xmlns:a16="http://schemas.microsoft.com/office/drawing/2014/main" id="{DFD03C61-B087-564C-BEC6-ABFEDD2D3D80}"/>
              </a:ext>
            </a:extLst>
          </p:cNvPr>
          <p:cNvSpPr>
            <a:spLocks noGrp="1"/>
          </p:cNvSpPr>
          <p:nvPr userDrawn="1">
            <p:ph type="body" sz="quarter" idx="37" hasCustomPrompt="1"/>
          </p:nvPr>
        </p:nvSpPr>
        <p:spPr>
          <a:xfrm>
            <a:off x="8489820" y="248948"/>
            <a:ext cx="3270337" cy="1318611"/>
          </a:xfrm>
        </p:spPr>
        <p:txBody>
          <a:bodyPr bIns="0" anchor="b"/>
          <a:lstStyle>
            <a:lvl1pPr marL="15875" indent="0" algn="l">
              <a:lnSpc>
                <a:spcPct val="85000"/>
              </a:lnSpc>
              <a:spcBef>
                <a:spcPts val="0"/>
              </a:spcBef>
              <a:buNone/>
              <a:tabLst/>
              <a:defRPr sz="5000" b="0" i="0">
                <a:solidFill>
                  <a:schemeClr val="tx2"/>
                </a:solidFill>
                <a:latin typeface="Precisely Light" pitchFamily="2" charset="0"/>
              </a:defRPr>
            </a:lvl1pPr>
          </a:lstStyle>
          <a:p>
            <a:pPr lvl="0"/>
            <a:r>
              <a:rPr lang="en-US"/>
              <a:t>EDIT TEXT</a:t>
            </a:r>
          </a:p>
        </p:txBody>
      </p:sp>
      <p:sp>
        <p:nvSpPr>
          <p:cNvPr id="29" name="Text Placeholder 3">
            <a:extLst>
              <a:ext uri="{FF2B5EF4-FFF2-40B4-BE49-F238E27FC236}">
                <a16:creationId xmlns:a16="http://schemas.microsoft.com/office/drawing/2014/main" id="{A9998F74-0A8A-824C-A307-204428C354BE}"/>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30" name="Text Placeholder 3">
            <a:extLst>
              <a:ext uri="{FF2B5EF4-FFF2-40B4-BE49-F238E27FC236}">
                <a16:creationId xmlns:a16="http://schemas.microsoft.com/office/drawing/2014/main" id="{F4C8B877-DAE4-3143-8069-2C7E090A802B}"/>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35" name="Text Placeholder 3">
            <a:extLst>
              <a:ext uri="{FF2B5EF4-FFF2-40B4-BE49-F238E27FC236}">
                <a16:creationId xmlns:a16="http://schemas.microsoft.com/office/drawing/2014/main" id="{4ED09268-58F8-1A49-85B6-DBEF9F04FF45}"/>
              </a:ext>
            </a:extLst>
          </p:cNvPr>
          <p:cNvSpPr>
            <a:spLocks noGrp="1"/>
          </p:cNvSpPr>
          <p:nvPr>
            <p:ph type="body" sz="quarter" idx="43" hasCustomPrompt="1"/>
          </p:nvPr>
        </p:nvSpPr>
        <p:spPr>
          <a:xfrm>
            <a:off x="4463250" y="1593389"/>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3">
            <a:extLst>
              <a:ext uri="{FF2B5EF4-FFF2-40B4-BE49-F238E27FC236}">
                <a16:creationId xmlns:a16="http://schemas.microsoft.com/office/drawing/2014/main" id="{35F485D2-2D3F-894B-843F-96432A9C8771}"/>
              </a:ext>
            </a:extLst>
          </p:cNvPr>
          <p:cNvSpPr>
            <a:spLocks noGrp="1"/>
          </p:cNvSpPr>
          <p:nvPr>
            <p:ph type="body" sz="quarter" idx="44" hasCustomPrompt="1"/>
          </p:nvPr>
        </p:nvSpPr>
        <p:spPr>
          <a:xfrm>
            <a:off x="8481335" y="1593389"/>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45" name="Text Placeholder 18">
            <a:extLst>
              <a:ext uri="{FF2B5EF4-FFF2-40B4-BE49-F238E27FC236}">
                <a16:creationId xmlns:a16="http://schemas.microsoft.com/office/drawing/2014/main" id="{77CD5BB6-5743-0440-ABCA-545A8901E2A3}"/>
              </a:ext>
            </a:extLst>
          </p:cNvPr>
          <p:cNvSpPr>
            <a:spLocks noGrp="1"/>
          </p:cNvSpPr>
          <p:nvPr>
            <p:ph type="body" sz="quarter" idx="45" hasCustomPrompt="1"/>
          </p:nvPr>
        </p:nvSpPr>
        <p:spPr>
          <a:xfrm>
            <a:off x="4463251" y="3689980"/>
            <a:ext cx="3270337" cy="1318611"/>
          </a:xfrm>
        </p:spPr>
        <p:txBody>
          <a:bodyPr bIns="0" anchor="b"/>
          <a:lstStyle>
            <a:lvl1pPr marL="15875" indent="0" algn="l">
              <a:lnSpc>
                <a:spcPct val="85000"/>
              </a:lnSpc>
              <a:spcBef>
                <a:spcPts val="0"/>
              </a:spcBef>
              <a:buNone/>
              <a:tabLst/>
              <a:defRPr sz="5000" b="0" i="0">
                <a:solidFill>
                  <a:schemeClr val="tx1"/>
                </a:solidFill>
                <a:latin typeface="Precisely Light" pitchFamily="2" charset="0"/>
              </a:defRPr>
            </a:lvl1pPr>
          </a:lstStyle>
          <a:p>
            <a:pPr lvl="0"/>
            <a:r>
              <a:rPr lang="en-US"/>
              <a:t>EDIT TEXT</a:t>
            </a:r>
          </a:p>
        </p:txBody>
      </p:sp>
      <p:sp>
        <p:nvSpPr>
          <p:cNvPr id="46" name="Text Placeholder 18">
            <a:extLst>
              <a:ext uri="{FF2B5EF4-FFF2-40B4-BE49-F238E27FC236}">
                <a16:creationId xmlns:a16="http://schemas.microsoft.com/office/drawing/2014/main" id="{40F73458-DD29-B645-8E51-50958C5D00E4}"/>
              </a:ext>
            </a:extLst>
          </p:cNvPr>
          <p:cNvSpPr>
            <a:spLocks noGrp="1"/>
          </p:cNvSpPr>
          <p:nvPr>
            <p:ph type="body" sz="quarter" idx="46" hasCustomPrompt="1"/>
          </p:nvPr>
        </p:nvSpPr>
        <p:spPr>
          <a:xfrm>
            <a:off x="8489820" y="3689980"/>
            <a:ext cx="3270337" cy="1318611"/>
          </a:xfrm>
        </p:spPr>
        <p:txBody>
          <a:bodyPr bIns="0" anchor="b"/>
          <a:lstStyle>
            <a:lvl1pPr marL="15875" indent="0" algn="l">
              <a:lnSpc>
                <a:spcPct val="85000"/>
              </a:lnSpc>
              <a:spcBef>
                <a:spcPts val="0"/>
              </a:spcBef>
              <a:buNone/>
              <a:tabLst/>
              <a:defRPr sz="5000" b="0" i="0">
                <a:solidFill>
                  <a:schemeClr val="bg1"/>
                </a:solidFill>
                <a:latin typeface="Precisely Light" pitchFamily="2" charset="0"/>
              </a:defRPr>
            </a:lvl1pPr>
          </a:lstStyle>
          <a:p>
            <a:pPr lvl="0"/>
            <a:r>
              <a:rPr lang="en-US"/>
              <a:t>EDIT TEXT</a:t>
            </a:r>
          </a:p>
        </p:txBody>
      </p:sp>
      <p:sp>
        <p:nvSpPr>
          <p:cNvPr id="50" name="Text Placeholder 3">
            <a:extLst>
              <a:ext uri="{FF2B5EF4-FFF2-40B4-BE49-F238E27FC236}">
                <a16:creationId xmlns:a16="http://schemas.microsoft.com/office/drawing/2014/main" id="{203C8FA8-DD7C-4F4F-8552-585B93A26C13}"/>
              </a:ext>
            </a:extLst>
          </p:cNvPr>
          <p:cNvSpPr>
            <a:spLocks noGrp="1"/>
          </p:cNvSpPr>
          <p:nvPr>
            <p:ph type="body" sz="quarter" idx="47" hasCustomPrompt="1"/>
          </p:nvPr>
        </p:nvSpPr>
        <p:spPr>
          <a:xfrm>
            <a:off x="4463250" y="5034421"/>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51" name="Text Placeholder 3">
            <a:extLst>
              <a:ext uri="{FF2B5EF4-FFF2-40B4-BE49-F238E27FC236}">
                <a16:creationId xmlns:a16="http://schemas.microsoft.com/office/drawing/2014/main" id="{38255319-09FD-0D4B-91CF-85349F8B2C09}"/>
              </a:ext>
            </a:extLst>
          </p:cNvPr>
          <p:cNvSpPr>
            <a:spLocks noGrp="1"/>
          </p:cNvSpPr>
          <p:nvPr>
            <p:ph type="body" sz="quarter" idx="48" hasCustomPrompt="1"/>
          </p:nvPr>
        </p:nvSpPr>
        <p:spPr>
          <a:xfrm>
            <a:off x="8481335" y="5034421"/>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grpSp>
        <p:nvGrpSpPr>
          <p:cNvPr id="23" name="Group 22">
            <a:extLst>
              <a:ext uri="{FF2B5EF4-FFF2-40B4-BE49-F238E27FC236}">
                <a16:creationId xmlns:a16="http://schemas.microsoft.com/office/drawing/2014/main" id="{4BFE1DB3-F6D9-9A40-8B33-E172FC3021A0}"/>
              </a:ext>
            </a:extLst>
          </p:cNvPr>
          <p:cNvGrpSpPr/>
          <p:nvPr userDrawn="1"/>
        </p:nvGrpSpPr>
        <p:grpSpPr>
          <a:xfrm>
            <a:off x="11706254" y="6330013"/>
            <a:ext cx="278211" cy="330763"/>
            <a:chOff x="12902744" y="3817890"/>
            <a:chExt cx="268754" cy="319520"/>
          </a:xfrm>
          <a:solidFill>
            <a:schemeClr val="bg1"/>
          </a:solidFill>
        </p:grpSpPr>
        <p:sp>
          <p:nvSpPr>
            <p:cNvPr id="24" name="Freeform 23">
              <a:extLst>
                <a:ext uri="{FF2B5EF4-FFF2-40B4-BE49-F238E27FC236}">
                  <a16:creationId xmlns:a16="http://schemas.microsoft.com/office/drawing/2014/main" id="{6BD5A1DC-950D-A340-8CFB-7B12DA757425}"/>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31" name="Freeform 30">
              <a:extLst>
                <a:ext uri="{FF2B5EF4-FFF2-40B4-BE49-F238E27FC236}">
                  <a16:creationId xmlns:a16="http://schemas.microsoft.com/office/drawing/2014/main" id="{5C0A3C58-08A3-0D4B-B80F-7358F74867C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34" name="Footer Placeholder 4">
            <a:extLst>
              <a:ext uri="{FF2B5EF4-FFF2-40B4-BE49-F238E27FC236}">
                <a16:creationId xmlns:a16="http://schemas.microsoft.com/office/drawing/2014/main" id="{912C8C41-0D70-6D4B-9701-6B3441919BE7}"/>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37" name="Slide Number Placeholder 5">
            <a:extLst>
              <a:ext uri="{FF2B5EF4-FFF2-40B4-BE49-F238E27FC236}">
                <a16:creationId xmlns:a16="http://schemas.microsoft.com/office/drawing/2014/main" id="{9B01A9D9-6962-894D-A0AD-49C7D718CC62}"/>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1661434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1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Agenda slide</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5" name="Text Placeholder 3">
            <a:extLst>
              <a:ext uri="{FF2B5EF4-FFF2-40B4-BE49-F238E27FC236}">
                <a16:creationId xmlns:a16="http://schemas.microsoft.com/office/drawing/2014/main" id="{D13B8CBA-1C72-3C46-A322-A5AEDC10B5ED}"/>
              </a:ext>
            </a:extLst>
          </p:cNvPr>
          <p:cNvSpPr>
            <a:spLocks noGrp="1"/>
          </p:cNvSpPr>
          <p:nvPr>
            <p:ph type="body" sz="quarter" idx="23"/>
          </p:nvPr>
        </p:nvSpPr>
        <p:spPr>
          <a:xfrm>
            <a:off x="64736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8" name="Group 17">
            <a:extLst>
              <a:ext uri="{FF2B5EF4-FFF2-40B4-BE49-F238E27FC236}">
                <a16:creationId xmlns:a16="http://schemas.microsoft.com/office/drawing/2014/main" id="{01C3EE8D-3D14-F440-B0B0-B04EEB3806E8}"/>
              </a:ext>
            </a:extLst>
          </p:cNvPr>
          <p:cNvGrpSpPr/>
          <p:nvPr userDrawn="1"/>
        </p:nvGrpSpPr>
        <p:grpSpPr>
          <a:xfrm>
            <a:off x="11706254" y="6330013"/>
            <a:ext cx="278211" cy="330763"/>
            <a:chOff x="12902744" y="3817890"/>
            <a:chExt cx="268754" cy="319520"/>
          </a:xfrm>
          <a:solidFill>
            <a:schemeClr val="accent2"/>
          </a:solidFill>
        </p:grpSpPr>
        <p:sp>
          <p:nvSpPr>
            <p:cNvPr id="19" name="Freeform 18">
              <a:extLst>
                <a:ext uri="{FF2B5EF4-FFF2-40B4-BE49-F238E27FC236}">
                  <a16:creationId xmlns:a16="http://schemas.microsoft.com/office/drawing/2014/main" id="{BF96C0CA-67A8-5148-894F-2E6FC6D44D8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0" name="Freeform 19">
              <a:extLst>
                <a:ext uri="{FF2B5EF4-FFF2-40B4-BE49-F238E27FC236}">
                  <a16:creationId xmlns:a16="http://schemas.microsoft.com/office/drawing/2014/main" id="{CFD0F2C5-B4D5-6641-9D78-9E09E27D1342}"/>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583193459"/>
      </p:ext>
    </p:extLst>
  </p:cSld>
  <p:clrMapOvr>
    <a:masterClrMapping/>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6AF373-1DE4-7C43-90E7-96D5B13C3A33}"/>
              </a:ext>
            </a:extLst>
          </p:cNvPr>
          <p:cNvSpPr>
            <a:spLocks noGrp="1"/>
          </p:cNvSpPr>
          <p:nvPr>
            <p:ph type="pic" sz="quarter" idx="24" hasCustomPrompt="1"/>
          </p:nvPr>
        </p:nvSpPr>
        <p:spPr>
          <a:xfrm>
            <a:off x="6096000" y="0"/>
            <a:ext cx="6096000" cy="6858001"/>
          </a:xfrm>
          <a:custGeom>
            <a:avLst/>
            <a:gdLst>
              <a:gd name="connsiteX0" fmla="*/ 5776839 w 6096000"/>
              <a:gd name="connsiteY0" fmla="*/ 6385524 h 6858001"/>
              <a:gd name="connsiteX1" fmla="*/ 5832947 w 6096000"/>
              <a:gd name="connsiteY1" fmla="*/ 6441624 h 6858001"/>
              <a:gd name="connsiteX2" fmla="*/ 5776839 w 6096000"/>
              <a:gd name="connsiteY2" fmla="*/ 6497725 h 6858001"/>
              <a:gd name="connsiteX3" fmla="*/ 5720730 w 6096000"/>
              <a:gd name="connsiteY3" fmla="*/ 6441624 h 6858001"/>
              <a:gd name="connsiteX4" fmla="*/ 5776839 w 6096000"/>
              <a:gd name="connsiteY4" fmla="*/ 6385524 h 6858001"/>
              <a:gd name="connsiteX5" fmla="*/ 5776839 w 6096000"/>
              <a:gd name="connsiteY5" fmla="*/ 6330013 h 6858001"/>
              <a:gd name="connsiteX6" fmla="*/ 5673984 w 6096000"/>
              <a:gd name="connsiteY6" fmla="*/ 6398181 h 6858001"/>
              <a:gd name="connsiteX7" fmla="*/ 5665482 w 6096000"/>
              <a:gd name="connsiteY7" fmla="*/ 6440287 h 6858001"/>
              <a:gd name="connsiteX8" fmla="*/ 5665482 w 6096000"/>
              <a:gd name="connsiteY8" fmla="*/ 6333812 h 6858001"/>
              <a:gd name="connsiteX9" fmla="*/ 5610254 w 6096000"/>
              <a:gd name="connsiteY9" fmla="*/ 6333812 h 6858001"/>
              <a:gd name="connsiteX10" fmla="*/ 5610254 w 6096000"/>
              <a:gd name="connsiteY10" fmla="*/ 6660776 h 6858001"/>
              <a:gd name="connsiteX11" fmla="*/ 5665482 w 6096000"/>
              <a:gd name="connsiteY11" fmla="*/ 6660776 h 6858001"/>
              <a:gd name="connsiteX12" fmla="*/ 5665482 w 6096000"/>
              <a:gd name="connsiteY12" fmla="*/ 6442962 h 6858001"/>
              <a:gd name="connsiteX13" fmla="*/ 5673984 w 6096000"/>
              <a:gd name="connsiteY13" fmla="*/ 6485068 h 6858001"/>
              <a:gd name="connsiteX14" fmla="*/ 5776839 w 6096000"/>
              <a:gd name="connsiteY14" fmla="*/ 6553235 h 6858001"/>
              <a:gd name="connsiteX15" fmla="*/ 5888465 w 6096000"/>
              <a:gd name="connsiteY15" fmla="*/ 6441624 h 6858001"/>
              <a:gd name="connsiteX16" fmla="*/ 5776839 w 6096000"/>
              <a:gd name="connsiteY16" fmla="*/ 6330013 h 6858001"/>
              <a:gd name="connsiteX17" fmla="*/ 0 w 6096000"/>
              <a:gd name="connsiteY17" fmla="*/ 0 h 6858001"/>
              <a:gd name="connsiteX18" fmla="*/ 6096000 w 6096000"/>
              <a:gd name="connsiteY18" fmla="*/ 0 h 6858001"/>
              <a:gd name="connsiteX19" fmla="*/ 6096000 w 6096000"/>
              <a:gd name="connsiteY19" fmla="*/ 6858001 h 6858001"/>
              <a:gd name="connsiteX20" fmla="*/ 0 w 6096000"/>
              <a:gd name="connsiteY2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1">
                <a:moveTo>
                  <a:pt x="5776839" y="6385524"/>
                </a:moveTo>
                <a:cubicBezTo>
                  <a:pt x="5807828" y="6385524"/>
                  <a:pt x="5832947" y="6410640"/>
                  <a:pt x="5832947" y="6441624"/>
                </a:cubicBezTo>
                <a:cubicBezTo>
                  <a:pt x="5832947" y="6472599"/>
                  <a:pt x="5807828" y="6497725"/>
                  <a:pt x="5776839" y="6497725"/>
                </a:cubicBezTo>
                <a:cubicBezTo>
                  <a:pt x="5745850" y="6497725"/>
                  <a:pt x="5720730" y="6472609"/>
                  <a:pt x="5720730" y="6441624"/>
                </a:cubicBezTo>
                <a:cubicBezTo>
                  <a:pt x="5720730" y="6410640"/>
                  <a:pt x="5745850" y="6385524"/>
                  <a:pt x="5776839" y="6385524"/>
                </a:cubicBezTo>
                <a:close/>
                <a:moveTo>
                  <a:pt x="5776839" y="6330013"/>
                </a:moveTo>
                <a:cubicBezTo>
                  <a:pt x="5730603" y="6330013"/>
                  <a:pt x="5690931" y="6358122"/>
                  <a:pt x="5673984" y="6398181"/>
                </a:cubicBezTo>
                <a:lnTo>
                  <a:pt x="5665482" y="6440287"/>
                </a:lnTo>
                <a:lnTo>
                  <a:pt x="5665482" y="6333812"/>
                </a:lnTo>
                <a:lnTo>
                  <a:pt x="5610254" y="6333812"/>
                </a:lnTo>
                <a:lnTo>
                  <a:pt x="5610254" y="6660776"/>
                </a:lnTo>
                <a:lnTo>
                  <a:pt x="5665482" y="6660776"/>
                </a:lnTo>
                <a:lnTo>
                  <a:pt x="5665482" y="6442962"/>
                </a:lnTo>
                <a:lnTo>
                  <a:pt x="5673984" y="6485068"/>
                </a:lnTo>
                <a:cubicBezTo>
                  <a:pt x="5690931" y="6525127"/>
                  <a:pt x="5730603" y="6553235"/>
                  <a:pt x="5776839" y="6553235"/>
                </a:cubicBezTo>
                <a:cubicBezTo>
                  <a:pt x="5838487" y="6553235"/>
                  <a:pt x="5888465" y="6503264"/>
                  <a:pt x="5888465" y="6441624"/>
                </a:cubicBezTo>
                <a:cubicBezTo>
                  <a:pt x="5888455" y="6379985"/>
                  <a:pt x="5838487" y="6330013"/>
                  <a:pt x="5776839" y="6330013"/>
                </a:cubicBezTo>
                <a:close/>
                <a:moveTo>
                  <a:pt x="0" y="0"/>
                </a:moveTo>
                <a:lnTo>
                  <a:pt x="6096000" y="0"/>
                </a:lnTo>
                <a:lnTo>
                  <a:pt x="6096000" y="6858001"/>
                </a:lnTo>
                <a:lnTo>
                  <a:pt x="0" y="6858001"/>
                </a:lnTo>
                <a:close/>
              </a:path>
            </a:pathLst>
          </a:custGeom>
          <a:blipFill>
            <a:blip r:embed="rId2"/>
            <a:stretch>
              <a:fillRect/>
            </a:stretch>
          </a:blipFill>
        </p:spPr>
        <p:txBody>
          <a:bodyPr wrap="square" tIns="108000">
            <a:noAutofit/>
          </a:bodyPr>
          <a:lstStyle>
            <a:lvl1pPr marL="0" indent="0" algn="ctr">
              <a:buFontTx/>
              <a:buNone/>
              <a:defRPr sz="1050">
                <a:solidFill>
                  <a:schemeClr val="bg1"/>
                </a:solidFill>
              </a:defRPr>
            </a:lvl1pPr>
          </a:lstStyle>
          <a:p>
            <a:r>
              <a:rPr lang="en-US"/>
              <a:t>Click icon to insert image</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Agenda slide (short)</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79388" indent="-179388">
              <a:buClr>
                <a:schemeClr val="accent2"/>
              </a:buClr>
              <a:buFont typeface="Arial" panose="020B0604020202020204" pitchFamily="34" charset="0"/>
              <a:buChar char="•"/>
              <a:tabLst>
                <a:tab pos="2036763" algn="l"/>
              </a:tabLst>
              <a:defRPr sz="24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1356946107"/>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1/3 image  ">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272153"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Text and 1/3 image  </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5" name="Text Placeholder 2">
            <a:extLst>
              <a:ext uri="{FF2B5EF4-FFF2-40B4-BE49-F238E27FC236}">
                <a16:creationId xmlns:a16="http://schemas.microsoft.com/office/drawing/2014/main" id="{5994EDAD-3771-E44A-BCA4-55CAA294642B}"/>
              </a:ext>
            </a:extLst>
          </p:cNvPr>
          <p:cNvSpPr>
            <a:spLocks noGrp="1"/>
          </p:cNvSpPr>
          <p:nvPr>
            <p:ph type="body" sz="quarter" idx="16"/>
          </p:nvPr>
        </p:nvSpPr>
        <p:spPr>
          <a:xfrm>
            <a:off x="540588" y="1699651"/>
            <a:ext cx="7272153"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4">
            <a:extLst>
              <a:ext uri="{FF2B5EF4-FFF2-40B4-BE49-F238E27FC236}">
                <a16:creationId xmlns:a16="http://schemas.microsoft.com/office/drawing/2014/main" id="{959C141C-AF96-9D4A-A72C-608842DFE772}"/>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3482670189"/>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0"/>
            <a:ext cx="12192000" cy="6857999"/>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1</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59767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with im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3 column with image 1</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5" name="Picture Placeholder 24">
            <a:extLst>
              <a:ext uri="{FF2B5EF4-FFF2-40B4-BE49-F238E27FC236}">
                <a16:creationId xmlns:a16="http://schemas.microsoft.com/office/drawing/2014/main" id="{7D015E50-332C-E742-8E2D-D1286304055A}"/>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p>
        </p:txBody>
      </p:sp>
      <p:sp>
        <p:nvSpPr>
          <p:cNvPr id="11" name="Text Placeholder 3">
            <a:extLst>
              <a:ext uri="{FF2B5EF4-FFF2-40B4-BE49-F238E27FC236}">
                <a16:creationId xmlns:a16="http://schemas.microsoft.com/office/drawing/2014/main" id="{402DE0E9-9AC7-8C47-9E0A-6D205779D491}"/>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12" name="Text Placeholder 3">
            <a:extLst>
              <a:ext uri="{FF2B5EF4-FFF2-40B4-BE49-F238E27FC236}">
                <a16:creationId xmlns:a16="http://schemas.microsoft.com/office/drawing/2014/main" id="{73F476F0-0D8A-0E44-81F9-5D6EC0A93A16}"/>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13" name="Text Placeholder 3">
            <a:extLst>
              <a:ext uri="{FF2B5EF4-FFF2-40B4-BE49-F238E27FC236}">
                <a16:creationId xmlns:a16="http://schemas.microsoft.com/office/drawing/2014/main" id="{CE1D8679-5261-3D43-B918-A43DFD30A521}"/>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15" name="Text Placeholder 3">
            <a:extLst>
              <a:ext uri="{FF2B5EF4-FFF2-40B4-BE49-F238E27FC236}">
                <a16:creationId xmlns:a16="http://schemas.microsoft.com/office/drawing/2014/main" id="{275C05C7-D2A3-C341-8064-7384263F7067}"/>
              </a:ext>
            </a:extLst>
          </p:cNvPr>
          <p:cNvSpPr>
            <a:spLocks noGrp="1"/>
          </p:cNvSpPr>
          <p:nvPr>
            <p:ph type="body" sz="quarter" idx="37"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Tree>
    <p:extLst>
      <p:ext uri="{BB962C8B-B14F-4D97-AF65-F5344CB8AC3E}">
        <p14:creationId xmlns:p14="http://schemas.microsoft.com/office/powerpoint/2010/main" val="2996090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534A5D-C7FF-A540-AFD4-1CE3CDCF07E1}"/>
              </a:ext>
            </a:extLst>
          </p:cNvPr>
          <p:cNvPicPr>
            <a:picLocks noChangeAspect="1"/>
          </p:cNvPicPr>
          <p:nvPr userDrawn="1"/>
        </p:nvPicPr>
        <p:blipFill rotWithShape="1">
          <a:blip r:embed="rId2"/>
          <a:srcRect l="25717" r="47551"/>
          <a:stretch/>
        </p:blipFill>
        <p:spPr>
          <a:xfrm>
            <a:off x="0" y="0"/>
            <a:ext cx="3259239" cy="6858000"/>
          </a:xfrm>
          <a:prstGeom prst="rect">
            <a:avLst/>
          </a:prstGeom>
        </p:spPr>
      </p:pic>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3" name="Text Placeholder 2">
            <a:extLst>
              <a:ext uri="{FF2B5EF4-FFF2-40B4-BE49-F238E27FC236}">
                <a16:creationId xmlns:a16="http://schemas.microsoft.com/office/drawing/2014/main" id="{AD4256A9-ACAC-F942-BC50-8A882496338C}"/>
              </a:ext>
            </a:extLst>
          </p:cNvPr>
          <p:cNvSpPr>
            <a:spLocks noGrp="1"/>
          </p:cNvSpPr>
          <p:nvPr>
            <p:ph type="body" sz="quarter" idx="17" hasCustomPrompt="1"/>
          </p:nvPr>
        </p:nvSpPr>
        <p:spPr>
          <a:xfrm>
            <a:off x="621022" y="1435827"/>
            <a:ext cx="2069169" cy="3314915"/>
          </a:xfrm>
        </p:spPr>
        <p:txBody>
          <a:bodyPr/>
          <a:lstStyle>
            <a:lvl1pPr marL="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1pPr>
            <a:lvl2pPr marL="17938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2pPr>
            <a:lvl3pPr marL="36036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3pPr>
            <a:lvl4pPr marL="53975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4pPr>
            <a:lvl5pPr marL="71913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5pPr>
            <a:lvl6pPr marL="90011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6pPr>
            <a:lvl7pPr marL="107950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7pPr>
            <a:lvl8pPr marL="1260475"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8pPr>
            <a:lvl9pPr marL="1439862" indent="0">
              <a:buClr>
                <a:schemeClr val="accent2"/>
              </a:buClr>
              <a:buFontTx/>
              <a:buNone/>
              <a:tabLst/>
              <a:defRPr kumimoji="0" lang="en-US" sz="1800" b="0" i="0" u="none" strike="noStrike" kern="1200" cap="none" spc="0" normalizeH="0" baseline="0" dirty="0">
                <a:ln>
                  <a:noFill/>
                </a:ln>
                <a:solidFill>
                  <a:srgbClr val="FFFFFF"/>
                </a:solidFill>
                <a:effectLst/>
                <a:uLnTx/>
                <a:uFillTx/>
                <a:latin typeface="Precisely Light" pitchFamily="2" charset="0"/>
                <a:ea typeface="+mn-ea"/>
                <a:cs typeface="+mn-cs"/>
              </a:defRPr>
            </a:lvl9pPr>
          </a:lstStyle>
          <a:p>
            <a:pPr lvl="0"/>
            <a:r>
              <a:rPr lang="en-GB"/>
              <a:t>“Lorem ipsum </a:t>
            </a:r>
            <a:r>
              <a:rPr lang="en-GB" err="1"/>
              <a:t>dolor</a:t>
            </a:r>
            <a:r>
              <a:rPr lang="en-GB"/>
              <a:t> sit </a:t>
            </a:r>
            <a:r>
              <a:rPr lang="en-GB" err="1"/>
              <a:t>amet</a:t>
            </a:r>
            <a:r>
              <a:rPr lang="en-GB"/>
              <a:t>, cons </a:t>
            </a:r>
            <a:r>
              <a:rPr lang="en-GB" err="1"/>
              <a:t>ecte</a:t>
            </a:r>
            <a:r>
              <a:rPr lang="en-GB"/>
              <a:t> tur </a:t>
            </a:r>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sed</a:t>
            </a:r>
            <a:r>
              <a:rPr lang="en-GB"/>
              <a:t> </a:t>
            </a:r>
            <a:r>
              <a:rPr lang="en-GB" err="1"/>
              <a:t>veniam</a:t>
            </a:r>
            <a:r>
              <a:rPr lang="en-GB"/>
              <a:t>, </a:t>
            </a:r>
            <a:r>
              <a:rPr lang="en-GB" err="1"/>
              <a:t>quis</a:t>
            </a:r>
            <a:r>
              <a:rPr lang="en-GB"/>
              <a:t> dolore </a:t>
            </a:r>
            <a:r>
              <a:rPr lang="en-GB" err="1"/>
              <a:t>consequat</a:t>
            </a:r>
            <a:r>
              <a:rPr lang="en-GB"/>
              <a:t>. Duis in </a:t>
            </a:r>
            <a:r>
              <a:rPr lang="en-GB" err="1"/>
              <a:t>voluptate</a:t>
            </a:r>
            <a:r>
              <a:rPr lang="en-GB"/>
              <a:t> </a:t>
            </a:r>
            <a:r>
              <a:rPr lang="en-GB" err="1"/>
              <a:t>velit</a:t>
            </a:r>
            <a:r>
              <a:rPr lang="en-GB"/>
              <a:t> </a:t>
            </a:r>
            <a:r>
              <a:rPr lang="en-GB" err="1"/>
              <a:t>esse</a:t>
            </a:r>
            <a:r>
              <a:rPr lang="en-GB"/>
              <a:t> </a:t>
            </a:r>
            <a:r>
              <a:rPr lang="en-GB" err="1"/>
              <a:t>cillum</a:t>
            </a:r>
            <a:r>
              <a:rPr lang="en-GB"/>
              <a:t> dolore”.</a:t>
            </a:r>
          </a:p>
          <a:p>
            <a:pPr lvl="0"/>
            <a:endParaRPr lang="en-GB"/>
          </a:p>
          <a:p>
            <a:pPr lvl="0"/>
            <a:endParaRPr lang="en-GB"/>
          </a:p>
        </p:txBody>
      </p:sp>
      <p:sp>
        <p:nvSpPr>
          <p:cNvPr id="24" name="Text Placeholder 2">
            <a:extLst>
              <a:ext uri="{FF2B5EF4-FFF2-40B4-BE49-F238E27FC236}">
                <a16:creationId xmlns:a16="http://schemas.microsoft.com/office/drawing/2014/main" id="{6D65C722-844B-A14F-9D71-E6F7F055E1FB}"/>
              </a:ext>
            </a:extLst>
          </p:cNvPr>
          <p:cNvSpPr>
            <a:spLocks noGrp="1"/>
          </p:cNvSpPr>
          <p:nvPr>
            <p:ph type="body" sz="quarter" idx="18" hasCustomPrompt="1"/>
          </p:nvPr>
        </p:nvSpPr>
        <p:spPr>
          <a:xfrm>
            <a:off x="621022" y="4940821"/>
            <a:ext cx="2069169" cy="499772"/>
          </a:xfrm>
        </p:spPr>
        <p:txBody>
          <a:bodyPr/>
          <a:lstStyle>
            <a:lvl1pPr marL="0" indent="0">
              <a:spcBef>
                <a:spcPts val="0"/>
              </a:spcBef>
              <a:buClr>
                <a:schemeClr val="accent2"/>
              </a:buClr>
              <a:buFontTx/>
              <a:buNone/>
              <a:tabLst/>
              <a:defRPr kumimoji="0" lang="en-GB" sz="1400" b="0" i="0" u="none" strike="noStrike" kern="1200" cap="none" spc="0" normalizeH="0" baseline="0" dirty="0">
                <a:ln>
                  <a:noFill/>
                </a:ln>
                <a:solidFill>
                  <a:srgbClr val="FFFFFF"/>
                </a:solidFill>
                <a:effectLst/>
                <a:uLnTx/>
                <a:uFillTx/>
                <a:latin typeface="Precisely Bold" panose="00000800000000000000" pitchFamily="2" charset="0"/>
                <a:ea typeface="+mn-ea"/>
                <a:cs typeface="+mn-cs"/>
              </a:defRPr>
            </a:lvl1pPr>
            <a:lvl2pPr marL="179387" indent="0">
              <a:buClr>
                <a:schemeClr val="accent2"/>
              </a:buClr>
              <a:buFontTx/>
              <a:buNone/>
              <a:tabLst/>
              <a:defRPr sz="1400" b="0" i="0">
                <a:solidFill>
                  <a:schemeClr val="bg1"/>
                </a:solidFill>
                <a:latin typeface="Precisely Light" pitchFamily="2" charset="0"/>
              </a:defRPr>
            </a:lvl2pPr>
            <a:lvl3pPr marL="360362" indent="0">
              <a:buClr>
                <a:schemeClr val="accent2"/>
              </a:buClr>
              <a:buFontTx/>
              <a:buNone/>
              <a:tabLst/>
              <a:defRPr sz="1200" b="0" i="0">
                <a:solidFill>
                  <a:schemeClr val="bg1"/>
                </a:solidFill>
                <a:latin typeface="Precisely Light" pitchFamily="2" charset="0"/>
              </a:defRPr>
            </a:lvl3pPr>
            <a:lvl4pPr marL="539750" indent="0">
              <a:buClr>
                <a:schemeClr val="accent2"/>
              </a:buClr>
              <a:buFontTx/>
              <a:buNone/>
              <a:tabLst/>
              <a:defRPr sz="1100" b="0" i="0">
                <a:solidFill>
                  <a:schemeClr val="bg1"/>
                </a:solidFill>
                <a:latin typeface="Precisely Light" pitchFamily="2" charset="0"/>
              </a:defRPr>
            </a:lvl4pPr>
            <a:lvl5pPr marL="719137" indent="0">
              <a:buClr>
                <a:schemeClr val="accent2"/>
              </a:buClr>
              <a:buFontTx/>
              <a:buNone/>
              <a:tabLst/>
              <a:defRPr sz="1100" b="0" i="0">
                <a:solidFill>
                  <a:schemeClr val="bg1"/>
                </a:solidFill>
                <a:latin typeface="Precisely Light" pitchFamily="2" charset="0"/>
              </a:defRPr>
            </a:lvl5pPr>
            <a:lvl6pPr marL="900112" indent="0">
              <a:buClr>
                <a:schemeClr val="accent2"/>
              </a:buClr>
              <a:buFontTx/>
              <a:buNone/>
              <a:tabLst/>
              <a:defRPr sz="1000" b="0" i="0">
                <a:solidFill>
                  <a:schemeClr val="bg1"/>
                </a:solidFill>
                <a:latin typeface="Precisely Light" pitchFamily="2" charset="0"/>
              </a:defRPr>
            </a:lvl6pPr>
            <a:lvl7pPr marL="1079500" indent="0">
              <a:buClr>
                <a:schemeClr val="accent2"/>
              </a:buClr>
              <a:buFontTx/>
              <a:buNone/>
              <a:tabLst/>
              <a:defRPr sz="900" b="0" i="0">
                <a:solidFill>
                  <a:schemeClr val="bg1"/>
                </a:solidFill>
                <a:latin typeface="Precisely Light" pitchFamily="2" charset="0"/>
              </a:defRPr>
            </a:lvl7pPr>
            <a:lvl8pPr marL="1260475" indent="0">
              <a:buClr>
                <a:schemeClr val="accent2"/>
              </a:buClr>
              <a:buFontTx/>
              <a:buNone/>
              <a:tabLst/>
              <a:defRPr sz="800" b="0" i="0">
                <a:solidFill>
                  <a:schemeClr val="bg1"/>
                </a:solidFill>
                <a:latin typeface="Precisely Light" pitchFamily="2" charset="0"/>
              </a:defRPr>
            </a:lvl8pPr>
            <a:lvl9pPr marL="1439862" indent="0">
              <a:buClr>
                <a:schemeClr val="accent2"/>
              </a:buClr>
              <a:buFontTx/>
              <a:buNone/>
              <a:tabLst/>
              <a:defRPr sz="700" b="0" i="0">
                <a:solidFill>
                  <a:schemeClr val="bg1"/>
                </a:solidFill>
                <a:latin typeface="Precisely Light" pitchFamily="2" charset="0"/>
              </a:defRPr>
            </a:lvl9pPr>
          </a:lstStyle>
          <a:p>
            <a:pPr lvl="0"/>
            <a:r>
              <a:rPr lang="en-GB"/>
              <a:t>Name Surname</a:t>
            </a:r>
            <a:br>
              <a:rPr lang="en-GB"/>
            </a:br>
            <a:r>
              <a:rPr lang="en-GB"/>
              <a:t>Job Title</a:t>
            </a:r>
            <a:br>
              <a:rPr lang="en-GB"/>
            </a:br>
            <a:endParaRPr lang="en-GB"/>
          </a:p>
        </p:txBody>
      </p:sp>
      <p:sp>
        <p:nvSpPr>
          <p:cNvPr id="4" name="Picture Placeholder 3">
            <a:extLst>
              <a:ext uri="{FF2B5EF4-FFF2-40B4-BE49-F238E27FC236}">
                <a16:creationId xmlns:a16="http://schemas.microsoft.com/office/drawing/2014/main" id="{D21DC6A1-89E4-A245-A241-4D00F0D85039}"/>
              </a:ext>
            </a:extLst>
          </p:cNvPr>
          <p:cNvSpPr>
            <a:spLocks noGrp="1"/>
          </p:cNvSpPr>
          <p:nvPr>
            <p:ph type="pic" sz="quarter" idx="19"/>
          </p:nvPr>
        </p:nvSpPr>
        <p:spPr>
          <a:xfrm>
            <a:off x="620713" y="525463"/>
            <a:ext cx="2069169" cy="641350"/>
          </a:xfrm>
          <a:blipFill>
            <a:blip r:embed="rId3"/>
            <a:stretch>
              <a:fillRect/>
            </a:stretch>
          </a:blipFill>
        </p:spPr>
        <p:txBody>
          <a:bodyPr/>
          <a:lstStyle>
            <a:lvl1pPr marL="0" indent="0">
              <a:buFontTx/>
              <a:buNone/>
              <a:defRPr sz="100"/>
            </a:lvl1pPr>
          </a:lstStyle>
          <a:p>
            <a:r>
              <a:rPr lang="en-US"/>
              <a:t>Click icon to add picture</a:t>
            </a:r>
          </a:p>
        </p:txBody>
      </p:sp>
      <p:sp>
        <p:nvSpPr>
          <p:cNvPr id="27" name="Title 10">
            <a:extLst>
              <a:ext uri="{FF2B5EF4-FFF2-40B4-BE49-F238E27FC236}">
                <a16:creationId xmlns:a16="http://schemas.microsoft.com/office/drawing/2014/main" id="{C19D9F1F-1686-F641-82A2-0964F870755C}"/>
              </a:ext>
            </a:extLst>
          </p:cNvPr>
          <p:cNvSpPr>
            <a:spLocks noGrp="1"/>
          </p:cNvSpPr>
          <p:nvPr>
            <p:ph type="ctrTitle" hasCustomPrompt="1"/>
          </p:nvPr>
        </p:nvSpPr>
        <p:spPr>
          <a:xfrm>
            <a:off x="3789304" y="615521"/>
            <a:ext cx="3848723" cy="1084691"/>
          </a:xfrm>
        </p:spPr>
        <p:txBody>
          <a:bodyPr/>
          <a:lstStyle>
            <a:lvl1pPr marL="0" indent="0" algn="l" defTabSz="914400" rtl="0" eaLnBrk="1" latinLnBrk="0" hangingPunct="1">
              <a:lnSpc>
                <a:spcPct val="90000"/>
              </a:lnSpc>
              <a:spcBef>
                <a:spcPct val="0"/>
              </a:spcBef>
              <a:buNone/>
              <a:tabLst>
                <a:tab pos="352425" algn="l"/>
              </a:tabLst>
              <a:defRPr lang="en-US" sz="2800" b="0" i="0" kern="0" dirty="0">
                <a:solidFill>
                  <a:schemeClr val="tx2"/>
                </a:solidFill>
                <a:latin typeface="Precisely Bold" panose="00000800000000000000" pitchFamily="2" charset="0"/>
                <a:ea typeface="+mj-ea"/>
                <a:cs typeface="+mj-cs"/>
              </a:defRPr>
            </a:lvl1pPr>
          </a:lstStyle>
          <a:p>
            <a:r>
              <a:rPr lang="en-US" sz="2800" kern="0">
                <a:solidFill>
                  <a:schemeClr val="tx2"/>
                </a:solidFill>
              </a:rPr>
              <a:t>Insert introduction Lorem ipsum dolor sit </a:t>
            </a:r>
            <a:r>
              <a:rPr lang="en-US" sz="2800" kern="0" err="1">
                <a:solidFill>
                  <a:schemeClr val="tx2"/>
                </a:solidFill>
              </a:rPr>
              <a:t>amet</a:t>
            </a:r>
            <a:r>
              <a:rPr lang="en-US" sz="2800" kern="0">
                <a:solidFill>
                  <a:schemeClr val="tx2"/>
                </a:solidFill>
              </a:rPr>
              <a:t>, cons </a:t>
            </a:r>
            <a:r>
              <a:rPr lang="en-US" sz="2800" kern="0" err="1">
                <a:solidFill>
                  <a:schemeClr val="tx2"/>
                </a:solidFill>
              </a:rPr>
              <a:t>ecte</a:t>
            </a:r>
            <a:r>
              <a:rPr lang="en-US" sz="2800" kern="0">
                <a:solidFill>
                  <a:schemeClr val="tx2"/>
                </a:solidFill>
              </a:rPr>
              <a:t> tur</a:t>
            </a:r>
            <a:endParaRPr lang="en-US" sz="2800">
              <a:solidFill>
                <a:schemeClr val="tx2"/>
              </a:solidFill>
            </a:endParaRPr>
          </a:p>
        </p:txBody>
      </p:sp>
      <p:sp>
        <p:nvSpPr>
          <p:cNvPr id="34" name="Text Placeholder 3">
            <a:extLst>
              <a:ext uri="{FF2B5EF4-FFF2-40B4-BE49-F238E27FC236}">
                <a16:creationId xmlns:a16="http://schemas.microsoft.com/office/drawing/2014/main" id="{DE119DD4-C374-9342-9B87-5D9B5F6E89A7}"/>
              </a:ext>
            </a:extLst>
          </p:cNvPr>
          <p:cNvSpPr>
            <a:spLocks noGrp="1"/>
          </p:cNvSpPr>
          <p:nvPr>
            <p:ph type="body" sz="quarter" idx="35" hasCustomPrompt="1"/>
          </p:nvPr>
        </p:nvSpPr>
        <p:spPr>
          <a:xfrm>
            <a:off x="3802555" y="2010260"/>
            <a:ext cx="3835472" cy="4119074"/>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a:t>OBJECTIVE</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lvl="0"/>
            <a:r>
              <a:rPr lang="en-GB"/>
              <a:t>CHALLENGES</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0"/>
            <a:r>
              <a:rPr lang="en-GB"/>
              <a:t>SOLUTION</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lvl="1"/>
            <a:endParaRPr lang="en-GB"/>
          </a:p>
          <a:p>
            <a:pPr lvl="1"/>
            <a:endParaRPr lang="en-GB"/>
          </a:p>
          <a:p>
            <a:pPr lvl="0"/>
            <a:endParaRPr lang="en-GB"/>
          </a:p>
        </p:txBody>
      </p:sp>
      <p:sp>
        <p:nvSpPr>
          <p:cNvPr id="37" name="Picture Placeholder 35">
            <a:extLst>
              <a:ext uri="{FF2B5EF4-FFF2-40B4-BE49-F238E27FC236}">
                <a16:creationId xmlns:a16="http://schemas.microsoft.com/office/drawing/2014/main" id="{5E252072-A61A-7C47-B1D4-0B1BA04DC888}"/>
              </a:ext>
            </a:extLst>
          </p:cNvPr>
          <p:cNvSpPr>
            <a:spLocks noGrp="1"/>
          </p:cNvSpPr>
          <p:nvPr>
            <p:ph type="pic" sz="quarter" idx="36" hasCustomPrompt="1"/>
          </p:nvPr>
        </p:nvSpPr>
        <p:spPr>
          <a:xfrm>
            <a:off x="7974742" y="0"/>
            <a:ext cx="4217258" cy="3398494"/>
          </a:xfrm>
          <a:solidFill>
            <a:schemeClr val="bg1">
              <a:lumMod val="85000"/>
            </a:schemeClr>
          </a:solidFill>
        </p:spPr>
        <p:txBody>
          <a:bodyPr tIns="108000"/>
          <a:lstStyle>
            <a:lvl1pPr marL="0" indent="0" algn="ctr">
              <a:buFontTx/>
              <a:buNone/>
              <a:defRPr sz="1600">
                <a:solidFill>
                  <a:schemeClr val="tx1"/>
                </a:solidFill>
              </a:defRPr>
            </a:lvl1pPr>
          </a:lstStyle>
          <a:p>
            <a:r>
              <a:rPr lang="en-US"/>
              <a:t>Click to insert image</a:t>
            </a:r>
          </a:p>
        </p:txBody>
      </p:sp>
      <p:sp>
        <p:nvSpPr>
          <p:cNvPr id="38" name="Text Placeholder 3">
            <a:extLst>
              <a:ext uri="{FF2B5EF4-FFF2-40B4-BE49-F238E27FC236}">
                <a16:creationId xmlns:a16="http://schemas.microsoft.com/office/drawing/2014/main" id="{FE127755-7649-CF4E-8AAD-129E78279A24}"/>
              </a:ext>
            </a:extLst>
          </p:cNvPr>
          <p:cNvSpPr>
            <a:spLocks noGrp="1"/>
          </p:cNvSpPr>
          <p:nvPr>
            <p:ph type="body" sz="quarter" idx="37" hasCustomPrompt="1"/>
          </p:nvPr>
        </p:nvSpPr>
        <p:spPr>
          <a:xfrm>
            <a:off x="7960217" y="3686174"/>
            <a:ext cx="3835472" cy="2443159"/>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a:t>BENEFIT</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endParaRPr lang="en-GB"/>
          </a:p>
          <a:p>
            <a:pPr lvl="1"/>
            <a:endParaRPr lang="en-GB"/>
          </a:p>
          <a:p>
            <a:pPr lvl="1"/>
            <a:endParaRPr lang="en-GB"/>
          </a:p>
          <a:p>
            <a:pPr lvl="0"/>
            <a:endParaRPr lang="en-GB"/>
          </a:p>
        </p:txBody>
      </p:sp>
      <p:sp>
        <p:nvSpPr>
          <p:cNvPr id="16" name="Footer Placeholder 4">
            <a:extLst>
              <a:ext uri="{FF2B5EF4-FFF2-40B4-BE49-F238E27FC236}">
                <a16:creationId xmlns:a16="http://schemas.microsoft.com/office/drawing/2014/main" id="{808B5863-6FFF-CE49-A25E-E3EA6156BDF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Slide Number Placeholder 5">
            <a:extLst>
              <a:ext uri="{FF2B5EF4-FFF2-40B4-BE49-F238E27FC236}">
                <a16:creationId xmlns:a16="http://schemas.microsoft.com/office/drawing/2014/main" id="{6877D8A7-AFC1-ED43-A735-638535C89A64}"/>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3861125934"/>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imple text slide (dark)">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A50B34-C477-3C45-9A82-6E6D8F13830B}"/>
              </a:ext>
            </a:extLst>
          </p:cNvPr>
          <p:cNvSpPr/>
          <p:nvPr userDrawn="1"/>
        </p:nvSpPr>
        <p:spPr>
          <a:xfrm rot="10800000">
            <a:off x="10791" y="-287472"/>
            <a:ext cx="12181208" cy="3899988"/>
          </a:xfrm>
          <a:prstGeom prst="rect">
            <a:avLst/>
          </a:prstGeom>
          <a:gradFill>
            <a:gsLst>
              <a:gs pos="0">
                <a:schemeClr val="accent2">
                  <a:alpha val="56000"/>
                </a:schemeClr>
              </a:gs>
              <a:gs pos="73000">
                <a:schemeClr val="accent2">
                  <a:alpha val="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Precisely Light" pitchFamily="2" charset="0"/>
              <a:ea typeface="+mn-ea"/>
              <a:cs typeface="+mn-cs"/>
            </a:endParaRPr>
          </a:p>
        </p:txBody>
      </p:sp>
      <p:grpSp>
        <p:nvGrpSpPr>
          <p:cNvPr id="18" name="Graphic 10">
            <a:extLst>
              <a:ext uri="{FF2B5EF4-FFF2-40B4-BE49-F238E27FC236}">
                <a16:creationId xmlns:a16="http://schemas.microsoft.com/office/drawing/2014/main" id="{1B36BC21-95C0-7A45-A997-A968A3673A86}"/>
              </a:ext>
            </a:extLst>
          </p:cNvPr>
          <p:cNvGrpSpPr/>
          <p:nvPr userDrawn="1"/>
        </p:nvGrpSpPr>
        <p:grpSpPr>
          <a:xfrm>
            <a:off x="11705200" y="6330013"/>
            <a:ext cx="282544" cy="330913"/>
            <a:chOff x="3168208" y="0"/>
            <a:chExt cx="5855583" cy="6858000"/>
          </a:xfrm>
          <a:solidFill>
            <a:schemeClr val="bg1"/>
          </a:solidFill>
        </p:grpSpPr>
        <p:sp>
          <p:nvSpPr>
            <p:cNvPr id="19" name="Freeform 18">
              <a:extLst>
                <a:ext uri="{FF2B5EF4-FFF2-40B4-BE49-F238E27FC236}">
                  <a16:creationId xmlns:a16="http://schemas.microsoft.com/office/drawing/2014/main" id="{00E38453-3367-2749-9FB1-01C0113934E3}"/>
                </a:ext>
              </a:extLst>
            </p:cNvPr>
            <p:cNvSpPr/>
            <p:nvPr/>
          </p:nvSpPr>
          <p:spPr>
            <a:xfrm>
              <a:off x="4307160" y="0"/>
              <a:ext cx="4715531" cy="4617047"/>
            </a:xfrm>
            <a:custGeom>
              <a:avLst/>
              <a:gdLst>
                <a:gd name="connsiteX0" fmla="*/ 2357720 w 4715531"/>
                <a:gd name="connsiteY0" fmla="*/ 4617048 h 4617047"/>
                <a:gd name="connsiteX1" fmla="*/ 0 w 4715531"/>
                <a:gd name="connsiteY1" fmla="*/ 2308524 h 4617047"/>
                <a:gd name="connsiteX2" fmla="*/ 2357720 w 4715531"/>
                <a:gd name="connsiteY2" fmla="*/ 0 h 4617047"/>
                <a:gd name="connsiteX3" fmla="*/ 4715531 w 4715531"/>
                <a:gd name="connsiteY3" fmla="*/ 2308524 h 4617047"/>
                <a:gd name="connsiteX4" fmla="*/ 2357720 w 4715531"/>
                <a:gd name="connsiteY4" fmla="*/ 4617048 h 4617047"/>
                <a:gd name="connsiteX5" fmla="*/ 2357720 w 4715531"/>
                <a:gd name="connsiteY5" fmla="*/ 1110849 h 4617047"/>
                <a:gd name="connsiteX6" fmla="*/ 1134553 w 4715531"/>
                <a:gd name="connsiteY6" fmla="*/ 2308524 h 4617047"/>
                <a:gd name="connsiteX7" fmla="*/ 2357720 w 4715531"/>
                <a:gd name="connsiteY7" fmla="*/ 3506198 h 4617047"/>
                <a:gd name="connsiteX8" fmla="*/ 3580978 w 4715531"/>
                <a:gd name="connsiteY8" fmla="*/ 2308891 h 4617047"/>
                <a:gd name="connsiteX9" fmla="*/ 2357720 w 4715531"/>
                <a:gd name="connsiteY9" fmla="*/ 1110849 h 46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531" h="4617047">
                  <a:moveTo>
                    <a:pt x="2357720" y="4617048"/>
                  </a:moveTo>
                  <a:cubicBezTo>
                    <a:pt x="1057671" y="4617048"/>
                    <a:pt x="0" y="3581013"/>
                    <a:pt x="0" y="2308524"/>
                  </a:cubicBezTo>
                  <a:cubicBezTo>
                    <a:pt x="0" y="1036035"/>
                    <a:pt x="1057671" y="0"/>
                    <a:pt x="2357720" y="0"/>
                  </a:cubicBezTo>
                  <a:cubicBezTo>
                    <a:pt x="3657769" y="0"/>
                    <a:pt x="4715531" y="1036035"/>
                    <a:pt x="4715531" y="2308524"/>
                  </a:cubicBezTo>
                  <a:cubicBezTo>
                    <a:pt x="4715531" y="3581013"/>
                    <a:pt x="3657678" y="4617048"/>
                    <a:pt x="2357720" y="4617048"/>
                  </a:cubicBezTo>
                  <a:close/>
                  <a:moveTo>
                    <a:pt x="2357720" y="1110849"/>
                  </a:moveTo>
                  <a:cubicBezTo>
                    <a:pt x="1683274" y="1110849"/>
                    <a:pt x="1134553" y="1648120"/>
                    <a:pt x="1134553" y="2308524"/>
                  </a:cubicBezTo>
                  <a:cubicBezTo>
                    <a:pt x="1134553" y="2968927"/>
                    <a:pt x="1683274" y="3506198"/>
                    <a:pt x="2357720" y="3506198"/>
                  </a:cubicBezTo>
                  <a:cubicBezTo>
                    <a:pt x="3032166" y="3506198"/>
                    <a:pt x="3580978" y="2969019"/>
                    <a:pt x="3580978" y="2308891"/>
                  </a:cubicBezTo>
                  <a:cubicBezTo>
                    <a:pt x="3580978" y="1648762"/>
                    <a:pt x="3032166" y="1110849"/>
                    <a:pt x="2357720" y="1110849"/>
                  </a:cubicBezTo>
                  <a:close/>
                </a:path>
              </a:pathLst>
            </a:custGeom>
            <a:grpFill/>
            <a:ln w="9152"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0D82AF25-1221-8745-AF36-CE707445DBDF}"/>
                </a:ext>
              </a:extLst>
            </p:cNvPr>
            <p:cNvSpPr/>
            <p:nvPr/>
          </p:nvSpPr>
          <p:spPr>
            <a:xfrm>
              <a:off x="3168207" y="77381"/>
              <a:ext cx="1144175" cy="6777501"/>
            </a:xfrm>
            <a:custGeom>
              <a:avLst/>
              <a:gdLst>
                <a:gd name="connsiteX0" fmla="*/ 0 w 1144175"/>
                <a:gd name="connsiteY0" fmla="*/ 0 h 6777501"/>
                <a:gd name="connsiteX1" fmla="*/ 1144176 w 1144175"/>
                <a:gd name="connsiteY1" fmla="*/ 0 h 6777501"/>
                <a:gd name="connsiteX2" fmla="*/ 1144176 w 1144175"/>
                <a:gd name="connsiteY2" fmla="*/ 6777501 h 6777501"/>
                <a:gd name="connsiteX3" fmla="*/ 0 w 1144175"/>
                <a:gd name="connsiteY3" fmla="*/ 6777501 h 6777501"/>
              </a:gdLst>
              <a:ahLst/>
              <a:cxnLst>
                <a:cxn ang="0">
                  <a:pos x="connsiteX0" y="connsiteY0"/>
                </a:cxn>
                <a:cxn ang="0">
                  <a:pos x="connsiteX1" y="connsiteY1"/>
                </a:cxn>
                <a:cxn ang="0">
                  <a:pos x="connsiteX2" y="connsiteY2"/>
                </a:cxn>
                <a:cxn ang="0">
                  <a:pos x="connsiteX3" y="connsiteY3"/>
                </a:cxn>
              </a:cxnLst>
              <a:rect l="l" t="t" r="r" b="b"/>
              <a:pathLst>
                <a:path w="1144175" h="6777501">
                  <a:moveTo>
                    <a:pt x="0" y="0"/>
                  </a:moveTo>
                  <a:lnTo>
                    <a:pt x="1144176" y="0"/>
                  </a:lnTo>
                  <a:lnTo>
                    <a:pt x="1144176" y="6777501"/>
                  </a:lnTo>
                  <a:lnTo>
                    <a:pt x="0" y="6777501"/>
                  </a:lnTo>
                  <a:close/>
                </a:path>
              </a:pathLst>
            </a:custGeom>
            <a:grpFill/>
            <a:ln w="9152" cap="flat">
              <a:noFill/>
              <a:prstDash val="solid"/>
              <a:miter/>
            </a:ln>
          </p:spPr>
          <p:txBody>
            <a:bodyPr rtlCol="0" anchor="ctr"/>
            <a:lstStyle/>
            <a:p>
              <a:endParaRPr lang="en-US" b="0" i="0">
                <a:latin typeface="Precisely Light" pitchFamily="2" charset="0"/>
              </a:endParaRPr>
            </a:p>
          </p:txBody>
        </p:sp>
      </p:grpSp>
      <p:sp>
        <p:nvSpPr>
          <p:cNvPr id="16" name="Title 1">
            <a:extLst>
              <a:ext uri="{FF2B5EF4-FFF2-40B4-BE49-F238E27FC236}">
                <a16:creationId xmlns:a16="http://schemas.microsoft.com/office/drawing/2014/main" id="{755DE1EE-2F99-454A-A7DB-400C2C134B89}"/>
              </a:ext>
            </a:extLst>
          </p:cNvPr>
          <p:cNvSpPr>
            <a:spLocks noGrp="1"/>
          </p:cNvSpPr>
          <p:nvPr>
            <p:ph type="ctrTitle" hasCustomPrompt="1"/>
          </p:nvPr>
        </p:nvSpPr>
        <p:spPr>
          <a:xfrm>
            <a:off x="540588" y="378578"/>
            <a:ext cx="10689385" cy="506368"/>
          </a:xfrm>
        </p:spPr>
        <p:txBody>
          <a:bodyPr anchor="t"/>
          <a:lstStyle>
            <a:lvl1pPr algn="l">
              <a:defRPr lang="en-GB" sz="2800" b="0" i="0" kern="1200" dirty="0">
                <a:solidFill>
                  <a:schemeClr val="bg1"/>
                </a:solidFill>
                <a:latin typeface="Precisely Bold" panose="00000800000000000000" pitchFamily="2" charset="0"/>
                <a:ea typeface="+mj-ea"/>
                <a:cs typeface="+mj-cs"/>
              </a:defRPr>
            </a:lvl1pPr>
          </a:lstStyle>
          <a:p>
            <a:r>
              <a:rPr lang="en-US" sz="2800" b="0">
                <a:latin typeface="Precisely Bold" panose="00000800000000000000" pitchFamily="2" charset="0"/>
              </a:rPr>
              <a:t>Timeline 1 </a:t>
            </a:r>
          </a:p>
        </p:txBody>
      </p:sp>
      <p:sp>
        <p:nvSpPr>
          <p:cNvPr id="9" name="Footer Placeholder 4">
            <a:extLst>
              <a:ext uri="{FF2B5EF4-FFF2-40B4-BE49-F238E27FC236}">
                <a16:creationId xmlns:a16="http://schemas.microsoft.com/office/drawing/2014/main" id="{FB82F568-A969-EF41-89D2-682B2921242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1" name="Slide Number Placeholder 5">
            <a:extLst>
              <a:ext uri="{FF2B5EF4-FFF2-40B4-BE49-F238E27FC236}">
                <a16:creationId xmlns:a16="http://schemas.microsoft.com/office/drawing/2014/main" id="{C6DE5E90-098E-4347-B8D8-2603B8938A1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325584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Image timeline </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72" name="Triangle 71">
            <a:extLst>
              <a:ext uri="{FF2B5EF4-FFF2-40B4-BE49-F238E27FC236}">
                <a16:creationId xmlns:a16="http://schemas.microsoft.com/office/drawing/2014/main" id="{57CD9F91-47B7-8C40-80F3-B3C03F88003F}"/>
              </a:ext>
            </a:extLst>
          </p:cNvPr>
          <p:cNvSpPr/>
          <p:nvPr userDrawn="1"/>
        </p:nvSpPr>
        <p:spPr>
          <a:xfrm rot="10800000">
            <a:off x="16519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87" name="Text Placeholder 2">
            <a:extLst>
              <a:ext uri="{FF2B5EF4-FFF2-40B4-BE49-F238E27FC236}">
                <a16:creationId xmlns:a16="http://schemas.microsoft.com/office/drawing/2014/main" id="{29C6E39C-A3B2-DC44-A368-96939B07BDAC}"/>
              </a:ext>
            </a:extLst>
          </p:cNvPr>
          <p:cNvSpPr>
            <a:spLocks noGrp="1"/>
          </p:cNvSpPr>
          <p:nvPr userDrawn="1">
            <p:ph type="body" sz="quarter" idx="16" hasCustomPrompt="1"/>
          </p:nvPr>
        </p:nvSpPr>
        <p:spPr>
          <a:xfrm>
            <a:off x="5689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1" name="Text Placeholder 3">
            <a:extLst>
              <a:ext uri="{FF2B5EF4-FFF2-40B4-BE49-F238E27FC236}">
                <a16:creationId xmlns:a16="http://schemas.microsoft.com/office/drawing/2014/main" id="{D39CAEFB-B061-EC44-97E2-F8F83025900C}"/>
              </a:ext>
            </a:extLst>
          </p:cNvPr>
          <p:cNvSpPr>
            <a:spLocks noGrp="1"/>
          </p:cNvSpPr>
          <p:nvPr userDrawn="1">
            <p:ph type="body" sz="quarter" idx="34" hasCustomPrompt="1"/>
          </p:nvPr>
        </p:nvSpPr>
        <p:spPr>
          <a:xfrm>
            <a:off x="5523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92" name="Picture Placeholder 35">
            <a:extLst>
              <a:ext uri="{FF2B5EF4-FFF2-40B4-BE49-F238E27FC236}">
                <a16:creationId xmlns:a16="http://schemas.microsoft.com/office/drawing/2014/main" id="{22FB310B-C8A0-C442-ACE0-BA5ECA9AE01D}"/>
              </a:ext>
            </a:extLst>
          </p:cNvPr>
          <p:cNvSpPr>
            <a:spLocks noGrp="1"/>
          </p:cNvSpPr>
          <p:nvPr userDrawn="1">
            <p:ph type="pic" sz="quarter" idx="36" hasCustomPrompt="1"/>
          </p:nvPr>
        </p:nvSpPr>
        <p:spPr>
          <a:xfrm>
            <a:off x="5523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93" name="Triangle 92">
            <a:extLst>
              <a:ext uri="{FF2B5EF4-FFF2-40B4-BE49-F238E27FC236}">
                <a16:creationId xmlns:a16="http://schemas.microsoft.com/office/drawing/2014/main" id="{728659C5-F4C4-C041-A963-CC8BDB647D6E}"/>
              </a:ext>
            </a:extLst>
          </p:cNvPr>
          <p:cNvSpPr/>
          <p:nvPr userDrawn="1"/>
        </p:nvSpPr>
        <p:spPr>
          <a:xfrm rot="10800000">
            <a:off x="45221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94" name="Text Placeholder 2">
            <a:extLst>
              <a:ext uri="{FF2B5EF4-FFF2-40B4-BE49-F238E27FC236}">
                <a16:creationId xmlns:a16="http://schemas.microsoft.com/office/drawing/2014/main" id="{FFA0EA93-2CB7-554D-949E-8084A8175D5E}"/>
              </a:ext>
            </a:extLst>
          </p:cNvPr>
          <p:cNvSpPr>
            <a:spLocks noGrp="1"/>
          </p:cNvSpPr>
          <p:nvPr>
            <p:ph type="body" sz="quarter" idx="37" hasCustomPrompt="1"/>
          </p:nvPr>
        </p:nvSpPr>
        <p:spPr>
          <a:xfrm>
            <a:off x="34391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5" name="Text Placeholder 3">
            <a:extLst>
              <a:ext uri="{FF2B5EF4-FFF2-40B4-BE49-F238E27FC236}">
                <a16:creationId xmlns:a16="http://schemas.microsoft.com/office/drawing/2014/main" id="{215219EB-F828-DB4D-9D9C-D35BA74C39CA}"/>
              </a:ext>
            </a:extLst>
          </p:cNvPr>
          <p:cNvSpPr>
            <a:spLocks noGrp="1"/>
          </p:cNvSpPr>
          <p:nvPr>
            <p:ph type="body" sz="quarter" idx="38" hasCustomPrompt="1"/>
          </p:nvPr>
        </p:nvSpPr>
        <p:spPr>
          <a:xfrm>
            <a:off x="34225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96" name="Picture Placeholder 35">
            <a:extLst>
              <a:ext uri="{FF2B5EF4-FFF2-40B4-BE49-F238E27FC236}">
                <a16:creationId xmlns:a16="http://schemas.microsoft.com/office/drawing/2014/main" id="{2DADE4CD-20BE-6049-9C0A-C95E6DCA927A}"/>
              </a:ext>
            </a:extLst>
          </p:cNvPr>
          <p:cNvSpPr>
            <a:spLocks noGrp="1"/>
          </p:cNvSpPr>
          <p:nvPr>
            <p:ph type="pic" sz="quarter" idx="39" hasCustomPrompt="1"/>
          </p:nvPr>
        </p:nvSpPr>
        <p:spPr>
          <a:xfrm>
            <a:off x="34225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97" name="Triangle 96">
            <a:extLst>
              <a:ext uri="{FF2B5EF4-FFF2-40B4-BE49-F238E27FC236}">
                <a16:creationId xmlns:a16="http://schemas.microsoft.com/office/drawing/2014/main" id="{31CCDD22-AE69-C24F-A810-015BE35DCB32}"/>
              </a:ext>
            </a:extLst>
          </p:cNvPr>
          <p:cNvSpPr/>
          <p:nvPr userDrawn="1"/>
        </p:nvSpPr>
        <p:spPr>
          <a:xfrm rot="10800000">
            <a:off x="73796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98" name="Text Placeholder 2">
            <a:extLst>
              <a:ext uri="{FF2B5EF4-FFF2-40B4-BE49-F238E27FC236}">
                <a16:creationId xmlns:a16="http://schemas.microsoft.com/office/drawing/2014/main" id="{90D25C68-65D8-A147-84B7-3B8ABF13F1CF}"/>
              </a:ext>
            </a:extLst>
          </p:cNvPr>
          <p:cNvSpPr>
            <a:spLocks noGrp="1"/>
          </p:cNvSpPr>
          <p:nvPr>
            <p:ph type="body" sz="quarter" idx="40" hasCustomPrompt="1"/>
          </p:nvPr>
        </p:nvSpPr>
        <p:spPr>
          <a:xfrm>
            <a:off x="62966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9" name="Text Placeholder 3">
            <a:extLst>
              <a:ext uri="{FF2B5EF4-FFF2-40B4-BE49-F238E27FC236}">
                <a16:creationId xmlns:a16="http://schemas.microsoft.com/office/drawing/2014/main" id="{7AF27674-D435-8446-9761-EBEBB8B51473}"/>
              </a:ext>
            </a:extLst>
          </p:cNvPr>
          <p:cNvSpPr>
            <a:spLocks noGrp="1"/>
          </p:cNvSpPr>
          <p:nvPr>
            <p:ph type="body" sz="quarter" idx="41" hasCustomPrompt="1"/>
          </p:nvPr>
        </p:nvSpPr>
        <p:spPr>
          <a:xfrm>
            <a:off x="62800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100" name="Picture Placeholder 35">
            <a:extLst>
              <a:ext uri="{FF2B5EF4-FFF2-40B4-BE49-F238E27FC236}">
                <a16:creationId xmlns:a16="http://schemas.microsoft.com/office/drawing/2014/main" id="{E17E0AC1-C093-A946-9CFE-01E5AD8A1AD9}"/>
              </a:ext>
            </a:extLst>
          </p:cNvPr>
          <p:cNvSpPr>
            <a:spLocks noGrp="1"/>
          </p:cNvSpPr>
          <p:nvPr>
            <p:ph type="pic" sz="quarter" idx="42" hasCustomPrompt="1"/>
          </p:nvPr>
        </p:nvSpPr>
        <p:spPr>
          <a:xfrm>
            <a:off x="62800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101" name="Triangle 100">
            <a:extLst>
              <a:ext uri="{FF2B5EF4-FFF2-40B4-BE49-F238E27FC236}">
                <a16:creationId xmlns:a16="http://schemas.microsoft.com/office/drawing/2014/main" id="{216F5B1A-00DD-1740-950C-68DA4B6DA59C}"/>
              </a:ext>
            </a:extLst>
          </p:cNvPr>
          <p:cNvSpPr/>
          <p:nvPr userDrawn="1"/>
        </p:nvSpPr>
        <p:spPr>
          <a:xfrm rot="10800000">
            <a:off x="10239682"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102" name="Text Placeholder 2">
            <a:extLst>
              <a:ext uri="{FF2B5EF4-FFF2-40B4-BE49-F238E27FC236}">
                <a16:creationId xmlns:a16="http://schemas.microsoft.com/office/drawing/2014/main" id="{952E322B-1D6B-F64C-880A-A8ECFBE3EEDF}"/>
              </a:ext>
            </a:extLst>
          </p:cNvPr>
          <p:cNvSpPr>
            <a:spLocks noGrp="1"/>
          </p:cNvSpPr>
          <p:nvPr>
            <p:ph type="body" sz="quarter" idx="43" hasCustomPrompt="1"/>
          </p:nvPr>
        </p:nvSpPr>
        <p:spPr>
          <a:xfrm>
            <a:off x="9156676"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103" name="Text Placeholder 3">
            <a:extLst>
              <a:ext uri="{FF2B5EF4-FFF2-40B4-BE49-F238E27FC236}">
                <a16:creationId xmlns:a16="http://schemas.microsoft.com/office/drawing/2014/main" id="{AA90D4B7-44B9-9343-912A-970ADE32932B}"/>
              </a:ext>
            </a:extLst>
          </p:cNvPr>
          <p:cNvSpPr>
            <a:spLocks noGrp="1"/>
          </p:cNvSpPr>
          <p:nvPr>
            <p:ph type="body" sz="quarter" idx="44" hasCustomPrompt="1"/>
          </p:nvPr>
        </p:nvSpPr>
        <p:spPr>
          <a:xfrm>
            <a:off x="9140057"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104" name="Picture Placeholder 35">
            <a:extLst>
              <a:ext uri="{FF2B5EF4-FFF2-40B4-BE49-F238E27FC236}">
                <a16:creationId xmlns:a16="http://schemas.microsoft.com/office/drawing/2014/main" id="{133C2D77-CB0A-514B-9361-1EE55EA6DBAA}"/>
              </a:ext>
            </a:extLst>
          </p:cNvPr>
          <p:cNvSpPr>
            <a:spLocks noGrp="1"/>
          </p:cNvSpPr>
          <p:nvPr>
            <p:ph type="pic" sz="quarter" idx="45" hasCustomPrompt="1"/>
          </p:nvPr>
        </p:nvSpPr>
        <p:spPr>
          <a:xfrm>
            <a:off x="9140057"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Tree>
    <p:extLst>
      <p:ext uri="{BB962C8B-B14F-4D97-AF65-F5344CB8AC3E}">
        <p14:creationId xmlns:p14="http://schemas.microsoft.com/office/powerpoint/2010/main" val="4087403359"/>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ter image and tex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D58B2-4992-F14A-B96E-4F63F40EBB70}"/>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Picture Placeholder 2">
            <a:extLst>
              <a:ext uri="{FF2B5EF4-FFF2-40B4-BE49-F238E27FC236}">
                <a16:creationId xmlns:a16="http://schemas.microsoft.com/office/drawing/2014/main" id="{AE60CCFC-4BA8-464F-ACE2-383EC0F50BEC}"/>
              </a:ext>
            </a:extLst>
          </p:cNvPr>
          <p:cNvSpPr>
            <a:spLocks noGrp="1"/>
          </p:cNvSpPr>
          <p:nvPr>
            <p:ph type="pic" sz="quarter" idx="13" hasCustomPrompt="1"/>
          </p:nvPr>
        </p:nvSpPr>
        <p:spPr>
          <a:xfrm>
            <a:off x="0" y="0"/>
            <a:ext cx="6096000" cy="3429000"/>
          </a:xfrm>
          <a:solidFill>
            <a:schemeClr val="bg1">
              <a:lumMod val="50000"/>
            </a:schemeClr>
          </a:solidFill>
        </p:spPr>
        <p:txBody>
          <a:bodyPr tIns="144000"/>
          <a:lstStyle>
            <a:lvl1pPr marL="0" indent="0" algn="ctr">
              <a:buFontTx/>
              <a:buNone/>
              <a:defRPr sz="1400">
                <a:solidFill>
                  <a:schemeClr val="bg1"/>
                </a:solidFill>
              </a:defRPr>
            </a:lvl1pPr>
          </a:lstStyle>
          <a:p>
            <a:r>
              <a:rPr lang="en-US"/>
              <a:t>Click icon to insert image</a:t>
            </a:r>
          </a:p>
        </p:txBody>
      </p:sp>
      <p:sp>
        <p:nvSpPr>
          <p:cNvPr id="25" name="Picture Placeholder 24">
            <a:extLst>
              <a:ext uri="{FF2B5EF4-FFF2-40B4-BE49-F238E27FC236}">
                <a16:creationId xmlns:a16="http://schemas.microsoft.com/office/drawing/2014/main" id="{CDE4F542-2BB2-594B-8638-067D3C2421A0}"/>
              </a:ext>
            </a:extLst>
          </p:cNvPr>
          <p:cNvSpPr>
            <a:spLocks noGrp="1"/>
          </p:cNvSpPr>
          <p:nvPr>
            <p:ph type="pic" sz="quarter" idx="16" hasCustomPrompt="1"/>
          </p:nvPr>
        </p:nvSpPr>
        <p:spPr>
          <a:xfrm>
            <a:off x="6096000" y="3429000"/>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a:t>Click icon to insert image</a:t>
            </a:r>
          </a:p>
        </p:txBody>
      </p:sp>
      <p:sp>
        <p:nvSpPr>
          <p:cNvPr id="26" name="Text Placeholder 6">
            <a:extLst>
              <a:ext uri="{FF2B5EF4-FFF2-40B4-BE49-F238E27FC236}">
                <a16:creationId xmlns:a16="http://schemas.microsoft.com/office/drawing/2014/main" id="{BAB5F1D5-A15E-4042-886B-DEF52F289F6D}"/>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8" name="Text Placeholder 6">
            <a:extLst>
              <a:ext uri="{FF2B5EF4-FFF2-40B4-BE49-F238E27FC236}">
                <a16:creationId xmlns:a16="http://schemas.microsoft.com/office/drawing/2014/main" id="{9F706309-1584-C544-B772-281E41A6C960}"/>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Tree>
    <p:extLst>
      <p:ext uri="{BB962C8B-B14F-4D97-AF65-F5344CB8AC3E}">
        <p14:creationId xmlns:p14="http://schemas.microsoft.com/office/powerpoint/2010/main" val="12683617"/>
      </p:ext>
    </p:extLst>
  </p:cSld>
  <p:clrMapOvr>
    <a:masterClrMapping/>
  </p:clrMapOvr>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rporate &amp; keynote - Quote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5B8B67-C7B8-4D4F-A400-3724936C25BA}"/>
              </a:ext>
            </a:extLst>
          </p:cNvPr>
          <p:cNvSpPr/>
          <p:nvPr userDrawn="1"/>
        </p:nvSpPr>
        <p:spPr>
          <a:xfrm>
            <a:off x="-1" y="0"/>
            <a:ext cx="5189839" cy="6858000"/>
          </a:xfrm>
          <a:prstGeom prst="rect">
            <a:avLst/>
          </a:prstGeom>
          <a:solidFill>
            <a:srgbClr val="39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13">
            <a:extLst>
              <a:ext uri="{FF2B5EF4-FFF2-40B4-BE49-F238E27FC236}">
                <a16:creationId xmlns:a16="http://schemas.microsoft.com/office/drawing/2014/main" id="{1834D12E-B37D-4B44-AC9B-F68092956DE1}"/>
              </a:ext>
            </a:extLst>
          </p:cNvPr>
          <p:cNvSpPr>
            <a:spLocks noGrp="1"/>
          </p:cNvSpPr>
          <p:nvPr>
            <p:ph type="body" sz="quarter" idx="11" hasCustomPrompt="1"/>
          </p:nvPr>
        </p:nvSpPr>
        <p:spPr>
          <a:xfrm>
            <a:off x="903735" y="1272552"/>
            <a:ext cx="4062380" cy="2096812"/>
          </a:xfrm>
        </p:spPr>
        <p:txBody>
          <a:bodyPr/>
          <a:lstStyle>
            <a:lvl1pPr marL="0" indent="0">
              <a:buNone/>
              <a:defRPr sz="2800">
                <a:solidFill>
                  <a:schemeClr val="bg1"/>
                </a:solidFill>
                <a:latin typeface="Precisely Light" panose="00000400000000000000" pitchFamily="50" charset="0"/>
              </a:defRPr>
            </a:lvl1pPr>
            <a:lvl2pPr>
              <a:defRPr>
                <a:latin typeface="Precisely Light" panose="00000400000000000000" pitchFamily="50" charset="0"/>
              </a:defRPr>
            </a:lvl2pPr>
            <a:lvl3pPr>
              <a:defRPr>
                <a:latin typeface="Precisely Light" panose="00000400000000000000" pitchFamily="50" charset="0"/>
              </a:defRPr>
            </a:lvl3pPr>
            <a:lvl4pPr>
              <a:defRPr>
                <a:latin typeface="Precisely Light" panose="00000400000000000000" pitchFamily="50" charset="0"/>
              </a:defRPr>
            </a:lvl4pPr>
            <a:lvl5pPr>
              <a:defRPr>
                <a:latin typeface="Precisely Light" panose="00000400000000000000" pitchFamily="50" charset="0"/>
              </a:defRPr>
            </a:lvl5pPr>
          </a:lstStyle>
          <a:p>
            <a:pPr lvl="0"/>
            <a:r>
              <a:rPr lang="en-US"/>
              <a:t>Click to add quote copy</a:t>
            </a:r>
          </a:p>
        </p:txBody>
      </p:sp>
      <p:sp>
        <p:nvSpPr>
          <p:cNvPr id="8" name="Text Placeholder 13">
            <a:extLst>
              <a:ext uri="{FF2B5EF4-FFF2-40B4-BE49-F238E27FC236}">
                <a16:creationId xmlns:a16="http://schemas.microsoft.com/office/drawing/2014/main" id="{532153C0-1809-4A69-B111-F737EE5B712F}"/>
              </a:ext>
            </a:extLst>
          </p:cNvPr>
          <p:cNvSpPr>
            <a:spLocks noGrp="1"/>
          </p:cNvSpPr>
          <p:nvPr>
            <p:ph type="body" sz="quarter" idx="12" hasCustomPrompt="1"/>
          </p:nvPr>
        </p:nvSpPr>
        <p:spPr>
          <a:xfrm>
            <a:off x="903735" y="3518798"/>
            <a:ext cx="4062380" cy="655637"/>
          </a:xfrm>
        </p:spPr>
        <p:txBody>
          <a:bodyPr/>
          <a:lstStyle>
            <a:lvl1pPr marL="0" indent="0">
              <a:buNone/>
              <a:defRPr sz="1400">
                <a:solidFill>
                  <a:schemeClr val="bg1"/>
                </a:solidFill>
                <a:latin typeface="Precisely" panose="00000500000000000000" pitchFamily="50" charset="0"/>
              </a:defRPr>
            </a:lvl1pPr>
            <a:lvl2pPr>
              <a:defRPr>
                <a:latin typeface="Precisely Light" panose="00000400000000000000" pitchFamily="50" charset="0"/>
              </a:defRPr>
            </a:lvl2pPr>
            <a:lvl3pPr>
              <a:defRPr>
                <a:latin typeface="Precisely Light" panose="00000400000000000000" pitchFamily="50" charset="0"/>
              </a:defRPr>
            </a:lvl3pPr>
            <a:lvl4pPr>
              <a:defRPr>
                <a:latin typeface="Precisely Light" panose="00000400000000000000" pitchFamily="50" charset="0"/>
              </a:defRPr>
            </a:lvl4pPr>
            <a:lvl5pPr>
              <a:defRPr>
                <a:latin typeface="Precisely Light" panose="00000400000000000000" pitchFamily="50" charset="0"/>
              </a:defRPr>
            </a:lvl5pPr>
          </a:lstStyle>
          <a:p>
            <a:pPr lvl="0"/>
            <a:r>
              <a:rPr lang="en-US"/>
              <a:t>Name/title and company name</a:t>
            </a:r>
          </a:p>
        </p:txBody>
      </p:sp>
      <p:sp>
        <p:nvSpPr>
          <p:cNvPr id="9" name="Picture Placeholder 17">
            <a:extLst>
              <a:ext uri="{FF2B5EF4-FFF2-40B4-BE49-F238E27FC236}">
                <a16:creationId xmlns:a16="http://schemas.microsoft.com/office/drawing/2014/main" id="{07AF2850-5ED9-4478-88AD-11A63A8C3F96}"/>
              </a:ext>
            </a:extLst>
          </p:cNvPr>
          <p:cNvSpPr>
            <a:spLocks noGrp="1"/>
          </p:cNvSpPr>
          <p:nvPr>
            <p:ph type="pic" sz="quarter" idx="13" hasCustomPrompt="1"/>
          </p:nvPr>
        </p:nvSpPr>
        <p:spPr>
          <a:xfrm>
            <a:off x="904461" y="4383089"/>
            <a:ext cx="2026630" cy="1012726"/>
          </a:xfrm>
        </p:spPr>
        <p:txBody>
          <a:bodyPr/>
          <a:lstStyle>
            <a:lvl1pPr marL="0" indent="0">
              <a:buNone/>
              <a:defRPr>
                <a:solidFill>
                  <a:schemeClr val="bg1"/>
                </a:solidFill>
              </a:defRPr>
            </a:lvl1pPr>
          </a:lstStyle>
          <a:p>
            <a:r>
              <a:rPr lang="en-US"/>
              <a:t>Click to insert</a:t>
            </a:r>
            <a:br>
              <a:rPr lang="en-US"/>
            </a:br>
            <a:r>
              <a:rPr lang="en-US"/>
              <a:t>white logo</a:t>
            </a:r>
          </a:p>
        </p:txBody>
      </p:sp>
      <p:sp>
        <p:nvSpPr>
          <p:cNvPr id="10" name="TextBox 9">
            <a:extLst>
              <a:ext uri="{FF2B5EF4-FFF2-40B4-BE49-F238E27FC236}">
                <a16:creationId xmlns:a16="http://schemas.microsoft.com/office/drawing/2014/main" id="{542A56A6-E241-48AB-9D17-ACD55EDE362C}"/>
              </a:ext>
            </a:extLst>
          </p:cNvPr>
          <p:cNvSpPr txBox="1"/>
          <p:nvPr userDrawn="1"/>
        </p:nvSpPr>
        <p:spPr>
          <a:xfrm>
            <a:off x="225478" y="926725"/>
            <a:ext cx="803688" cy="1446550"/>
          </a:xfrm>
          <a:prstGeom prst="rect">
            <a:avLst/>
          </a:prstGeom>
          <a:noFill/>
        </p:spPr>
        <p:txBody>
          <a:bodyPr wrap="square" rtlCol="0">
            <a:spAutoFit/>
          </a:bodyPr>
          <a:lstStyle/>
          <a:p>
            <a:r>
              <a:rPr lang="en-US" sz="8800">
                <a:solidFill>
                  <a:schemeClr val="bg1"/>
                </a:solidFill>
                <a:latin typeface="Precisely Bold" panose="00000800000000000000" pitchFamily="50" charset="0"/>
              </a:rPr>
              <a:t>“</a:t>
            </a:r>
          </a:p>
        </p:txBody>
      </p:sp>
      <p:sp>
        <p:nvSpPr>
          <p:cNvPr id="11" name="Footer Placeholder 4">
            <a:extLst>
              <a:ext uri="{FF2B5EF4-FFF2-40B4-BE49-F238E27FC236}">
                <a16:creationId xmlns:a16="http://schemas.microsoft.com/office/drawing/2014/main" id="{80479587-BD22-4B20-956D-4BF8AF62DA50}"/>
              </a:ext>
            </a:extLst>
          </p:cNvPr>
          <p:cNvSpPr>
            <a:spLocks noGrp="1"/>
          </p:cNvSpPr>
          <p:nvPr>
            <p:ph type="ftr" sz="quarter" idx="14"/>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2" name="Slide Number Placeholder 5">
            <a:extLst>
              <a:ext uri="{FF2B5EF4-FFF2-40B4-BE49-F238E27FC236}">
                <a16:creationId xmlns:a16="http://schemas.microsoft.com/office/drawing/2014/main" id="{420407D9-2413-4D2E-BCF6-8370456C0814}"/>
              </a:ext>
            </a:extLst>
          </p:cNvPr>
          <p:cNvSpPr>
            <a:spLocks noGrp="1"/>
          </p:cNvSpPr>
          <p:nvPr>
            <p:ph type="sldNum" sz="quarter" idx="15"/>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3" name="Picture Placeholder 54">
            <a:extLst>
              <a:ext uri="{FF2B5EF4-FFF2-40B4-BE49-F238E27FC236}">
                <a16:creationId xmlns:a16="http://schemas.microsoft.com/office/drawing/2014/main" id="{7E575D1D-884E-4571-A00C-0270236ECA05}"/>
              </a:ext>
            </a:extLst>
          </p:cNvPr>
          <p:cNvSpPr>
            <a:spLocks noGrp="1"/>
          </p:cNvSpPr>
          <p:nvPr>
            <p:ph type="pic" sz="quarter" idx="16" hasCustomPrompt="1"/>
          </p:nvPr>
        </p:nvSpPr>
        <p:spPr>
          <a:xfrm>
            <a:off x="5189838" y="0"/>
            <a:ext cx="7002462" cy="6858000"/>
          </a:xfrm>
          <a:custGeom>
            <a:avLst/>
            <a:gdLst>
              <a:gd name="connsiteX0" fmla="*/ 6690373 w 7002462"/>
              <a:gd name="connsiteY0" fmla="*/ 6382637 h 6858000"/>
              <a:gd name="connsiteX1" fmla="*/ 6749806 w 7002462"/>
              <a:gd name="connsiteY1" fmla="*/ 6442070 h 6858000"/>
              <a:gd name="connsiteX2" fmla="*/ 6690373 w 7002462"/>
              <a:gd name="connsiteY2" fmla="*/ 6501504 h 6858000"/>
              <a:gd name="connsiteX3" fmla="*/ 6630939 w 7002462"/>
              <a:gd name="connsiteY3" fmla="*/ 6442070 h 6858000"/>
              <a:gd name="connsiteX4" fmla="*/ 6690373 w 7002462"/>
              <a:gd name="connsiteY4" fmla="*/ 6382637 h 6858000"/>
              <a:gd name="connsiteX5" fmla="*/ 6690373 w 7002462"/>
              <a:gd name="connsiteY5" fmla="*/ 6322753 h 6858000"/>
              <a:gd name="connsiteX6" fmla="*/ 6573479 w 7002462"/>
              <a:gd name="connsiteY6" fmla="*/ 6418024 h 6858000"/>
              <a:gd name="connsiteX7" fmla="*/ 6572856 w 7002462"/>
              <a:gd name="connsiteY7" fmla="*/ 6422106 h 6858000"/>
              <a:gd name="connsiteX8" fmla="*/ 6572856 w 7002462"/>
              <a:gd name="connsiteY8" fmla="*/ 6326355 h 6858000"/>
              <a:gd name="connsiteX9" fmla="*/ 6512072 w 7002462"/>
              <a:gd name="connsiteY9" fmla="*/ 6326355 h 6858000"/>
              <a:gd name="connsiteX10" fmla="*/ 6512072 w 7002462"/>
              <a:gd name="connsiteY10" fmla="*/ 6676652 h 6858000"/>
              <a:gd name="connsiteX11" fmla="*/ 6572856 w 7002462"/>
              <a:gd name="connsiteY11" fmla="*/ 6676652 h 6858000"/>
              <a:gd name="connsiteX12" fmla="*/ 6572856 w 7002462"/>
              <a:gd name="connsiteY12" fmla="*/ 6462035 h 6858000"/>
              <a:gd name="connsiteX13" fmla="*/ 6573479 w 7002462"/>
              <a:gd name="connsiteY13" fmla="*/ 6466117 h 6858000"/>
              <a:gd name="connsiteX14" fmla="*/ 6690373 w 7002462"/>
              <a:gd name="connsiteY14" fmla="*/ 6561387 h 6858000"/>
              <a:gd name="connsiteX15" fmla="*/ 6809690 w 7002462"/>
              <a:gd name="connsiteY15" fmla="*/ 6442070 h 6858000"/>
              <a:gd name="connsiteX16" fmla="*/ 6690373 w 7002462"/>
              <a:gd name="connsiteY16" fmla="*/ 6322753 h 6858000"/>
              <a:gd name="connsiteX17" fmla="*/ 0 w 7002462"/>
              <a:gd name="connsiteY17" fmla="*/ 0 h 6858000"/>
              <a:gd name="connsiteX18" fmla="*/ 7002462 w 7002462"/>
              <a:gd name="connsiteY18" fmla="*/ 0 h 6858000"/>
              <a:gd name="connsiteX19" fmla="*/ 7002462 w 7002462"/>
              <a:gd name="connsiteY19" fmla="*/ 6858000 h 6858000"/>
              <a:gd name="connsiteX20" fmla="*/ 0 w 7002462"/>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462" h="6858000">
                <a:moveTo>
                  <a:pt x="6690373" y="6382637"/>
                </a:moveTo>
                <a:cubicBezTo>
                  <a:pt x="6723197" y="6382637"/>
                  <a:pt x="6749806" y="6409246"/>
                  <a:pt x="6749806" y="6442070"/>
                </a:cubicBezTo>
                <a:cubicBezTo>
                  <a:pt x="6749806" y="6474895"/>
                  <a:pt x="6723197" y="6501504"/>
                  <a:pt x="6690373" y="6501504"/>
                </a:cubicBezTo>
                <a:cubicBezTo>
                  <a:pt x="6657548" y="6501504"/>
                  <a:pt x="6630939" y="6474895"/>
                  <a:pt x="6630939" y="6442070"/>
                </a:cubicBezTo>
                <a:cubicBezTo>
                  <a:pt x="6630939" y="6409246"/>
                  <a:pt x="6657548" y="6382637"/>
                  <a:pt x="6690373" y="6382637"/>
                </a:cubicBezTo>
                <a:close/>
                <a:moveTo>
                  <a:pt x="6690373" y="6322753"/>
                </a:moveTo>
                <a:cubicBezTo>
                  <a:pt x="6632713" y="6322753"/>
                  <a:pt x="6584605" y="6363653"/>
                  <a:pt x="6573479" y="6418024"/>
                </a:cubicBezTo>
                <a:lnTo>
                  <a:pt x="6572856" y="6422106"/>
                </a:lnTo>
                <a:lnTo>
                  <a:pt x="6572856" y="6326355"/>
                </a:lnTo>
                <a:lnTo>
                  <a:pt x="6512072" y="6326355"/>
                </a:lnTo>
                <a:lnTo>
                  <a:pt x="6512072" y="6676652"/>
                </a:lnTo>
                <a:lnTo>
                  <a:pt x="6572856" y="6676652"/>
                </a:lnTo>
                <a:lnTo>
                  <a:pt x="6572856" y="6462035"/>
                </a:lnTo>
                <a:lnTo>
                  <a:pt x="6573479" y="6466117"/>
                </a:lnTo>
                <a:cubicBezTo>
                  <a:pt x="6584605" y="6520488"/>
                  <a:pt x="6632713" y="6561387"/>
                  <a:pt x="6690373" y="6561387"/>
                </a:cubicBezTo>
                <a:cubicBezTo>
                  <a:pt x="6756270" y="6561387"/>
                  <a:pt x="6809690" y="6507967"/>
                  <a:pt x="6809690" y="6442070"/>
                </a:cubicBezTo>
                <a:cubicBezTo>
                  <a:pt x="6809690" y="6376173"/>
                  <a:pt x="6756270" y="6322753"/>
                  <a:pt x="6690373" y="6322753"/>
                </a:cubicBezTo>
                <a:close/>
                <a:moveTo>
                  <a:pt x="0" y="0"/>
                </a:moveTo>
                <a:lnTo>
                  <a:pt x="7002462" y="0"/>
                </a:lnTo>
                <a:lnTo>
                  <a:pt x="7002462" y="6858000"/>
                </a:lnTo>
                <a:lnTo>
                  <a:pt x="0" y="6858000"/>
                </a:lnTo>
                <a:close/>
              </a:path>
            </a:pathLst>
          </a:custGeom>
          <a:solidFill>
            <a:schemeClr val="bg1">
              <a:lumMod val="50000"/>
            </a:schemeClr>
          </a:solidFill>
        </p:spPr>
        <p:txBody>
          <a:bodyPr wrap="square">
            <a:noAutofit/>
          </a:bodyPr>
          <a:lstStyle>
            <a:lvl1pPr marL="0" indent="0">
              <a:buNone/>
              <a:tabLst>
                <a:tab pos="344488" algn="l"/>
              </a:tabLst>
              <a:defRPr/>
            </a:lvl1pPr>
          </a:lstStyle>
          <a:p>
            <a:r>
              <a:rPr lang="en-US"/>
              <a:t>Click to insert image then send to back for purple overlay</a:t>
            </a:r>
          </a:p>
        </p:txBody>
      </p:sp>
      <p:sp>
        <p:nvSpPr>
          <p:cNvPr id="14" name="Freeform: Shape 13">
            <a:extLst>
              <a:ext uri="{FF2B5EF4-FFF2-40B4-BE49-F238E27FC236}">
                <a16:creationId xmlns:a16="http://schemas.microsoft.com/office/drawing/2014/main" id="{5E0B5AE1-3287-48CE-B7AA-4E30F53948B8}"/>
              </a:ext>
            </a:extLst>
          </p:cNvPr>
          <p:cNvSpPr/>
          <p:nvPr userDrawn="1"/>
        </p:nvSpPr>
        <p:spPr>
          <a:xfrm>
            <a:off x="5189838" y="0"/>
            <a:ext cx="7002461" cy="6858000"/>
          </a:xfrm>
          <a:custGeom>
            <a:avLst/>
            <a:gdLst>
              <a:gd name="connsiteX0" fmla="*/ 6690373 w 7002461"/>
              <a:gd name="connsiteY0" fmla="*/ 6382636 h 6858000"/>
              <a:gd name="connsiteX1" fmla="*/ 6749806 w 7002461"/>
              <a:gd name="connsiteY1" fmla="*/ 6442069 h 6858000"/>
              <a:gd name="connsiteX2" fmla="*/ 6690373 w 7002461"/>
              <a:gd name="connsiteY2" fmla="*/ 6501503 h 6858000"/>
              <a:gd name="connsiteX3" fmla="*/ 6630939 w 7002461"/>
              <a:gd name="connsiteY3" fmla="*/ 6442069 h 6858000"/>
              <a:gd name="connsiteX4" fmla="*/ 6690373 w 7002461"/>
              <a:gd name="connsiteY4" fmla="*/ 6382636 h 6858000"/>
              <a:gd name="connsiteX5" fmla="*/ 6690373 w 7002461"/>
              <a:gd name="connsiteY5" fmla="*/ 6322752 h 6858000"/>
              <a:gd name="connsiteX6" fmla="*/ 6573479 w 7002461"/>
              <a:gd name="connsiteY6" fmla="*/ 6418023 h 6858000"/>
              <a:gd name="connsiteX7" fmla="*/ 6572856 w 7002461"/>
              <a:gd name="connsiteY7" fmla="*/ 6422105 h 6858000"/>
              <a:gd name="connsiteX8" fmla="*/ 6572856 w 7002461"/>
              <a:gd name="connsiteY8" fmla="*/ 6326354 h 6858000"/>
              <a:gd name="connsiteX9" fmla="*/ 6512072 w 7002461"/>
              <a:gd name="connsiteY9" fmla="*/ 6326354 h 6858000"/>
              <a:gd name="connsiteX10" fmla="*/ 6512072 w 7002461"/>
              <a:gd name="connsiteY10" fmla="*/ 6676651 h 6858000"/>
              <a:gd name="connsiteX11" fmla="*/ 6572856 w 7002461"/>
              <a:gd name="connsiteY11" fmla="*/ 6676651 h 6858000"/>
              <a:gd name="connsiteX12" fmla="*/ 6572856 w 7002461"/>
              <a:gd name="connsiteY12" fmla="*/ 6462034 h 6858000"/>
              <a:gd name="connsiteX13" fmla="*/ 6573479 w 7002461"/>
              <a:gd name="connsiteY13" fmla="*/ 6466116 h 6858000"/>
              <a:gd name="connsiteX14" fmla="*/ 6690373 w 7002461"/>
              <a:gd name="connsiteY14" fmla="*/ 6561386 h 6858000"/>
              <a:gd name="connsiteX15" fmla="*/ 6809690 w 7002461"/>
              <a:gd name="connsiteY15" fmla="*/ 6442069 h 6858000"/>
              <a:gd name="connsiteX16" fmla="*/ 6690373 w 7002461"/>
              <a:gd name="connsiteY16" fmla="*/ 6322752 h 6858000"/>
              <a:gd name="connsiteX17" fmla="*/ 0 w 7002461"/>
              <a:gd name="connsiteY17" fmla="*/ 0 h 6858000"/>
              <a:gd name="connsiteX18" fmla="*/ 7002461 w 7002461"/>
              <a:gd name="connsiteY18" fmla="*/ 0 h 6858000"/>
              <a:gd name="connsiteX19" fmla="*/ 7002461 w 7002461"/>
              <a:gd name="connsiteY19" fmla="*/ 6858000 h 6858000"/>
              <a:gd name="connsiteX20" fmla="*/ 0 w 7002461"/>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461" h="6858000">
                <a:moveTo>
                  <a:pt x="6690373" y="6382636"/>
                </a:moveTo>
                <a:cubicBezTo>
                  <a:pt x="6723197" y="6382636"/>
                  <a:pt x="6749806" y="6409245"/>
                  <a:pt x="6749806" y="6442069"/>
                </a:cubicBezTo>
                <a:cubicBezTo>
                  <a:pt x="6749806" y="6474894"/>
                  <a:pt x="6723197" y="6501503"/>
                  <a:pt x="6690373" y="6501503"/>
                </a:cubicBezTo>
                <a:cubicBezTo>
                  <a:pt x="6657548" y="6501503"/>
                  <a:pt x="6630939" y="6474894"/>
                  <a:pt x="6630939" y="6442069"/>
                </a:cubicBezTo>
                <a:cubicBezTo>
                  <a:pt x="6630939" y="6409245"/>
                  <a:pt x="6657548" y="6382636"/>
                  <a:pt x="6690373" y="6382636"/>
                </a:cubicBezTo>
                <a:close/>
                <a:moveTo>
                  <a:pt x="6690373" y="6322752"/>
                </a:moveTo>
                <a:cubicBezTo>
                  <a:pt x="6632713" y="6322752"/>
                  <a:pt x="6584605" y="6363652"/>
                  <a:pt x="6573479" y="6418023"/>
                </a:cubicBezTo>
                <a:lnTo>
                  <a:pt x="6572856" y="6422105"/>
                </a:lnTo>
                <a:lnTo>
                  <a:pt x="6572856" y="6326354"/>
                </a:lnTo>
                <a:lnTo>
                  <a:pt x="6512072" y="6326354"/>
                </a:lnTo>
                <a:lnTo>
                  <a:pt x="6512072" y="6676651"/>
                </a:lnTo>
                <a:lnTo>
                  <a:pt x="6572856" y="6676651"/>
                </a:lnTo>
                <a:lnTo>
                  <a:pt x="6572856" y="6462034"/>
                </a:lnTo>
                <a:lnTo>
                  <a:pt x="6573479" y="6466116"/>
                </a:lnTo>
                <a:cubicBezTo>
                  <a:pt x="6584605" y="6520487"/>
                  <a:pt x="6632713" y="6561386"/>
                  <a:pt x="6690373" y="6561386"/>
                </a:cubicBezTo>
                <a:cubicBezTo>
                  <a:pt x="6756270" y="6561386"/>
                  <a:pt x="6809690" y="6507966"/>
                  <a:pt x="6809690" y="6442069"/>
                </a:cubicBezTo>
                <a:cubicBezTo>
                  <a:pt x="6809690" y="6376172"/>
                  <a:pt x="6756270" y="6322752"/>
                  <a:pt x="6690373" y="6322752"/>
                </a:cubicBezTo>
                <a:close/>
                <a:moveTo>
                  <a:pt x="0" y="0"/>
                </a:moveTo>
                <a:lnTo>
                  <a:pt x="7002461" y="0"/>
                </a:lnTo>
                <a:lnTo>
                  <a:pt x="7002461" y="6858000"/>
                </a:lnTo>
                <a:lnTo>
                  <a:pt x="0" y="6858000"/>
                </a:lnTo>
                <a:close/>
              </a:path>
            </a:pathLst>
          </a:custGeom>
          <a:solidFill>
            <a:srgbClr val="8017E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57A445E6-ED74-4D8B-BD9E-D2A26CE50172}"/>
              </a:ext>
            </a:extLst>
          </p:cNvPr>
          <p:cNvGrpSpPr/>
          <p:nvPr userDrawn="1"/>
        </p:nvGrpSpPr>
        <p:grpSpPr>
          <a:xfrm>
            <a:off x="11706254" y="6330013"/>
            <a:ext cx="278211" cy="330763"/>
            <a:chOff x="12902744" y="3817890"/>
            <a:chExt cx="268754" cy="319520"/>
          </a:xfrm>
          <a:solidFill>
            <a:schemeClr val="bg1"/>
          </a:solidFill>
        </p:grpSpPr>
        <p:sp>
          <p:nvSpPr>
            <p:cNvPr id="16" name="Freeform 40">
              <a:extLst>
                <a:ext uri="{FF2B5EF4-FFF2-40B4-BE49-F238E27FC236}">
                  <a16:creationId xmlns:a16="http://schemas.microsoft.com/office/drawing/2014/main" id="{AE004690-AFB6-4422-B2B2-F8A9031E932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7" name="Freeform 41">
              <a:extLst>
                <a:ext uri="{FF2B5EF4-FFF2-40B4-BE49-F238E27FC236}">
                  <a16:creationId xmlns:a16="http://schemas.microsoft.com/office/drawing/2014/main" id="{3FAD81BE-D9A2-4D0D-B43F-E6820F92FD65}"/>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372625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corporate &amp; keynote - Purple quater image and tex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22A485-07A6-4FE6-B70A-6B2E90B617D1}"/>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AFAB489D-F441-452C-BDE3-E22FCFB23C7A}"/>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D92EF8C9-E338-4393-BF9D-1EE0CA9A5F15}"/>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7" name="Picture Placeholder 24">
            <a:extLst>
              <a:ext uri="{FF2B5EF4-FFF2-40B4-BE49-F238E27FC236}">
                <a16:creationId xmlns:a16="http://schemas.microsoft.com/office/drawing/2014/main" id="{4F126C71-5BF1-4FF5-90B7-DEEC1015F165}"/>
              </a:ext>
            </a:extLst>
          </p:cNvPr>
          <p:cNvSpPr>
            <a:spLocks noGrp="1"/>
          </p:cNvSpPr>
          <p:nvPr>
            <p:ph type="pic" sz="quarter" idx="16" hasCustomPrompt="1"/>
          </p:nvPr>
        </p:nvSpPr>
        <p:spPr>
          <a:xfrm>
            <a:off x="6096000" y="3429000"/>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a:t>Click icon to insert image</a:t>
            </a:r>
          </a:p>
        </p:txBody>
      </p:sp>
      <p:sp>
        <p:nvSpPr>
          <p:cNvPr id="18" name="Text Placeholder 6">
            <a:extLst>
              <a:ext uri="{FF2B5EF4-FFF2-40B4-BE49-F238E27FC236}">
                <a16:creationId xmlns:a16="http://schemas.microsoft.com/office/drawing/2014/main" id="{67A3DACA-B21E-4B0E-AFB9-3B39C261B6CE}"/>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19" name="Text Placeholder 6">
            <a:extLst>
              <a:ext uri="{FF2B5EF4-FFF2-40B4-BE49-F238E27FC236}">
                <a16:creationId xmlns:a16="http://schemas.microsoft.com/office/drawing/2014/main" id="{45E97122-B929-47EA-86F4-EC8E9C792E84}"/>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0" name="Rectangle 19">
            <a:extLst>
              <a:ext uri="{FF2B5EF4-FFF2-40B4-BE49-F238E27FC236}">
                <a16:creationId xmlns:a16="http://schemas.microsoft.com/office/drawing/2014/main" id="{9CD4831F-E4F7-4DE4-A369-C364A735EA94}"/>
              </a:ext>
            </a:extLst>
          </p:cNvPr>
          <p:cNvSpPr/>
          <p:nvPr userDrawn="1"/>
        </p:nvSpPr>
        <p:spPr>
          <a:xfrm>
            <a:off x="0" y="0"/>
            <a:ext cx="6096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
            <a:extLst>
              <a:ext uri="{FF2B5EF4-FFF2-40B4-BE49-F238E27FC236}">
                <a16:creationId xmlns:a16="http://schemas.microsoft.com/office/drawing/2014/main" id="{2AA009E8-07B6-4D88-9C60-ECF3E28E898B}"/>
              </a:ext>
            </a:extLst>
          </p:cNvPr>
          <p:cNvSpPr>
            <a:spLocks noGrp="1"/>
          </p:cNvSpPr>
          <p:nvPr>
            <p:ph type="pic" sz="quarter" idx="13" hasCustomPrompt="1"/>
          </p:nvPr>
        </p:nvSpPr>
        <p:spPr>
          <a:xfrm>
            <a:off x="929014" y="522570"/>
            <a:ext cx="4237972" cy="2383860"/>
          </a:xfrm>
          <a:solidFill>
            <a:schemeClr val="accent2"/>
          </a:solidFill>
        </p:spPr>
        <p:txBody>
          <a:bodyPr tIns="144000" anchor="ctr"/>
          <a:lstStyle>
            <a:lvl1pPr marL="0" indent="0" algn="ctr">
              <a:buFontTx/>
              <a:buNone/>
              <a:defRPr sz="2400">
                <a:solidFill>
                  <a:schemeClr val="accent6"/>
                </a:solidFill>
              </a:defRPr>
            </a:lvl1pPr>
          </a:lstStyle>
          <a:p>
            <a:r>
              <a:rPr lang="en-US"/>
              <a:t>Click icon to insert color logo</a:t>
            </a:r>
          </a:p>
        </p:txBody>
      </p:sp>
    </p:spTree>
    <p:extLst>
      <p:ext uri="{BB962C8B-B14F-4D97-AF65-F5344CB8AC3E}">
        <p14:creationId xmlns:p14="http://schemas.microsoft.com/office/powerpoint/2010/main" val="3708040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quot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1"/>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50" name="Text Placeholder 3">
            <a:extLst>
              <a:ext uri="{FF2B5EF4-FFF2-40B4-BE49-F238E27FC236}">
                <a16:creationId xmlns:a16="http://schemas.microsoft.com/office/drawing/2014/main" id="{6C5187C6-4914-B348-9554-549FC88AFE39}"/>
              </a:ext>
            </a:extLst>
          </p:cNvPr>
          <p:cNvSpPr>
            <a:spLocks noGrp="1"/>
          </p:cNvSpPr>
          <p:nvPr>
            <p:ph type="body" sz="quarter" idx="13" hasCustomPrompt="1"/>
          </p:nvPr>
        </p:nvSpPr>
        <p:spPr>
          <a:xfrm>
            <a:off x="96031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
        <p:nvSpPr>
          <p:cNvPr id="51" name="Text Placeholder 3">
            <a:extLst>
              <a:ext uri="{FF2B5EF4-FFF2-40B4-BE49-F238E27FC236}">
                <a16:creationId xmlns:a16="http://schemas.microsoft.com/office/drawing/2014/main" id="{070222A5-AF78-E641-80D8-5AA1792CDDB6}"/>
              </a:ext>
            </a:extLst>
          </p:cNvPr>
          <p:cNvSpPr>
            <a:spLocks noGrp="1"/>
          </p:cNvSpPr>
          <p:nvPr>
            <p:ph type="body" sz="quarter" idx="14" hasCustomPrompt="1"/>
          </p:nvPr>
        </p:nvSpPr>
        <p:spPr>
          <a:xfrm>
            <a:off x="494200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
        <p:nvSpPr>
          <p:cNvPr id="52" name="Text Placeholder 3">
            <a:extLst>
              <a:ext uri="{FF2B5EF4-FFF2-40B4-BE49-F238E27FC236}">
                <a16:creationId xmlns:a16="http://schemas.microsoft.com/office/drawing/2014/main" id="{64592F54-B6D8-BA48-884E-10385026F943}"/>
              </a:ext>
            </a:extLst>
          </p:cNvPr>
          <p:cNvSpPr>
            <a:spLocks noGrp="1"/>
          </p:cNvSpPr>
          <p:nvPr>
            <p:ph type="body" sz="quarter" idx="15" hasCustomPrompt="1"/>
          </p:nvPr>
        </p:nvSpPr>
        <p:spPr>
          <a:xfrm>
            <a:off x="901629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Tree>
    <p:extLst>
      <p:ext uri="{BB962C8B-B14F-4D97-AF65-F5344CB8AC3E}">
        <p14:creationId xmlns:p14="http://schemas.microsoft.com/office/powerpoint/2010/main" val="1357310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ata quot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2"/>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cxnSp>
        <p:nvCxnSpPr>
          <p:cNvPr id="46" name="Straight Connector 45">
            <a:extLst>
              <a:ext uri="{FF2B5EF4-FFF2-40B4-BE49-F238E27FC236}">
                <a16:creationId xmlns:a16="http://schemas.microsoft.com/office/drawing/2014/main" id="{6785597A-5281-F648-8344-A435E3B43E16}"/>
              </a:ext>
            </a:extLst>
          </p:cNvPr>
          <p:cNvCxnSpPr>
            <a:cxnSpLocks/>
          </p:cNvCxnSpPr>
          <p:nvPr userDrawn="1"/>
        </p:nvCxnSpPr>
        <p:spPr>
          <a:xfrm>
            <a:off x="403411" y="2397853"/>
            <a:ext cx="11335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211B65D-C586-A848-98B4-F3D8D49ECD9A}"/>
              </a:ext>
            </a:extLst>
          </p:cNvPr>
          <p:cNvSpPr txBox="1"/>
          <p:nvPr/>
        </p:nvSpPr>
        <p:spPr>
          <a:xfrm>
            <a:off x="475486" y="2615602"/>
            <a:ext cx="1605221" cy="478798"/>
          </a:xfrm>
          <a:prstGeom prst="rect">
            <a:avLst/>
          </a:prstGeom>
          <a:noFill/>
        </p:spPr>
        <p:txBody>
          <a:bodyPr wrap="square" lIns="0" tIns="0" rIns="0" bIns="0" rtlCol="0" anchor="t">
            <a:noAutofit/>
          </a:bodyPr>
          <a:lstStyle/>
          <a:p>
            <a:pPr lvl="0" algn="ctr">
              <a:spcAft>
                <a:spcPts val="500"/>
              </a:spcAft>
              <a:defRPr/>
            </a:pPr>
            <a:r>
              <a:rPr lang="en-US" sz="1100">
                <a:solidFill>
                  <a:schemeClr val="bg1"/>
                </a:solidFill>
                <a:latin typeface="Precisely" pitchFamily="2" charset="0"/>
              </a:rPr>
              <a:t>Lorem ipsum dolor </a:t>
            </a:r>
            <a:r>
              <a:rPr lang="en-US" sz="1100" err="1">
                <a:solidFill>
                  <a:schemeClr val="bg1"/>
                </a:solidFill>
                <a:latin typeface="Precisely" pitchFamily="2" charset="0"/>
              </a:rPr>
              <a:t>ete</a:t>
            </a:r>
            <a:r>
              <a:rPr lang="en-US" sz="1100">
                <a:solidFill>
                  <a:schemeClr val="bg1"/>
                </a:solidFill>
                <a:latin typeface="Precisely" pitchFamily="2" charset="0"/>
              </a:rPr>
              <a:t> sit </a:t>
            </a:r>
            <a:r>
              <a:rPr lang="en-US" sz="1100" err="1">
                <a:solidFill>
                  <a:schemeClr val="bg1"/>
                </a:solidFill>
                <a:latin typeface="Precisely" pitchFamily="2" charset="0"/>
              </a:rPr>
              <a:t>amet</a:t>
            </a:r>
            <a:r>
              <a:rPr lang="en-US" sz="1100">
                <a:solidFill>
                  <a:schemeClr val="bg1"/>
                </a:solidFill>
                <a:latin typeface="Precisely" pitchFamily="2" charset="0"/>
              </a:rPr>
              <a:t>, </a:t>
            </a:r>
            <a:r>
              <a:rPr lang="en-US" sz="1100" err="1">
                <a:solidFill>
                  <a:schemeClr val="bg1"/>
                </a:solidFill>
                <a:latin typeface="Precisely" pitchFamily="2" charset="0"/>
              </a:rPr>
              <a:t>consectetur</a:t>
            </a:r>
            <a:endParaRPr lang="en-US" sz="1100">
              <a:solidFill>
                <a:schemeClr val="bg1"/>
              </a:solidFill>
              <a:latin typeface="Precisely"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Journey</a:t>
            </a:r>
          </a:p>
        </p:txBody>
      </p:sp>
      <p:sp>
        <p:nvSpPr>
          <p:cNvPr id="66" name="Text Placeholder 5">
            <a:extLst>
              <a:ext uri="{FF2B5EF4-FFF2-40B4-BE49-F238E27FC236}">
                <a16:creationId xmlns:a16="http://schemas.microsoft.com/office/drawing/2014/main" id="{1DAF94F3-B77F-0040-86C4-9EFFF4F25644}"/>
              </a:ext>
            </a:extLst>
          </p:cNvPr>
          <p:cNvSpPr>
            <a:spLocks noGrp="1"/>
          </p:cNvSpPr>
          <p:nvPr>
            <p:ph type="body" sz="quarter" idx="13" hasCustomPrompt="1"/>
          </p:nvPr>
        </p:nvSpPr>
        <p:spPr>
          <a:xfrm>
            <a:off x="1144639"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 name="Text Placeholder 7">
            <a:extLst>
              <a:ext uri="{FF2B5EF4-FFF2-40B4-BE49-F238E27FC236}">
                <a16:creationId xmlns:a16="http://schemas.microsoft.com/office/drawing/2014/main" id="{271D41FF-A6A1-4F4D-A039-2E2850BBE1D4}"/>
              </a:ext>
            </a:extLst>
          </p:cNvPr>
          <p:cNvSpPr>
            <a:spLocks noGrp="1"/>
          </p:cNvSpPr>
          <p:nvPr>
            <p:ph type="body" sz="quarter" idx="14" hasCustomPrompt="1"/>
          </p:nvPr>
        </p:nvSpPr>
        <p:spPr>
          <a:xfrm>
            <a:off x="420052"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68" name="Picture Placeholder 10">
            <a:extLst>
              <a:ext uri="{FF2B5EF4-FFF2-40B4-BE49-F238E27FC236}">
                <a16:creationId xmlns:a16="http://schemas.microsoft.com/office/drawing/2014/main" id="{F9354C9C-447C-F64F-9E7D-8923554B84A3}"/>
              </a:ext>
            </a:extLst>
          </p:cNvPr>
          <p:cNvSpPr>
            <a:spLocks noGrp="1"/>
          </p:cNvSpPr>
          <p:nvPr>
            <p:ph type="pic" sz="quarter" idx="15" hasCustomPrompt="1"/>
          </p:nvPr>
        </p:nvSpPr>
        <p:spPr>
          <a:xfrm>
            <a:off x="944772" y="1489514"/>
            <a:ext cx="666648" cy="665692"/>
          </a:xfrm>
        </p:spPr>
        <p:txBody>
          <a:bodyPr/>
          <a:lstStyle>
            <a:lvl1pPr marL="11113" indent="-11113" algn="ctr">
              <a:tabLst/>
              <a:defRPr sz="1000">
                <a:solidFill>
                  <a:schemeClr val="bg1"/>
                </a:solidFill>
              </a:defRPr>
            </a:lvl1pPr>
          </a:lstStyle>
          <a:p>
            <a:r>
              <a:rPr lang="en-US"/>
              <a:t>Insert icon</a:t>
            </a:r>
          </a:p>
        </p:txBody>
      </p:sp>
      <p:sp>
        <p:nvSpPr>
          <p:cNvPr id="80" name="Text Placeholder 5">
            <a:extLst>
              <a:ext uri="{FF2B5EF4-FFF2-40B4-BE49-F238E27FC236}">
                <a16:creationId xmlns:a16="http://schemas.microsoft.com/office/drawing/2014/main" id="{5923D743-E655-6C41-9F1E-8E85DB9972A6}"/>
              </a:ext>
            </a:extLst>
          </p:cNvPr>
          <p:cNvSpPr>
            <a:spLocks noGrp="1"/>
          </p:cNvSpPr>
          <p:nvPr>
            <p:ph type="body" sz="quarter" idx="22" hasCustomPrompt="1"/>
          </p:nvPr>
        </p:nvSpPr>
        <p:spPr>
          <a:xfrm>
            <a:off x="10728477"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1" name="Text Placeholder 7">
            <a:extLst>
              <a:ext uri="{FF2B5EF4-FFF2-40B4-BE49-F238E27FC236}">
                <a16:creationId xmlns:a16="http://schemas.microsoft.com/office/drawing/2014/main" id="{049059B7-935E-9945-921C-7E248D840211}"/>
              </a:ext>
            </a:extLst>
          </p:cNvPr>
          <p:cNvSpPr>
            <a:spLocks noGrp="1"/>
          </p:cNvSpPr>
          <p:nvPr>
            <p:ph type="body" sz="quarter" idx="23" hasCustomPrompt="1"/>
          </p:nvPr>
        </p:nvSpPr>
        <p:spPr>
          <a:xfrm>
            <a:off x="10003890"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2" name="Picture Placeholder 10">
            <a:extLst>
              <a:ext uri="{FF2B5EF4-FFF2-40B4-BE49-F238E27FC236}">
                <a16:creationId xmlns:a16="http://schemas.microsoft.com/office/drawing/2014/main" id="{29111F2C-4143-FA4D-BEF4-28D7DD1E1378}"/>
              </a:ext>
            </a:extLst>
          </p:cNvPr>
          <p:cNvSpPr>
            <a:spLocks noGrp="1"/>
          </p:cNvSpPr>
          <p:nvPr>
            <p:ph type="pic" sz="quarter" idx="24" hasCustomPrompt="1"/>
          </p:nvPr>
        </p:nvSpPr>
        <p:spPr>
          <a:xfrm>
            <a:off x="10528610" y="1489514"/>
            <a:ext cx="666648" cy="665692"/>
          </a:xfrm>
        </p:spPr>
        <p:txBody>
          <a:bodyPr/>
          <a:lstStyle>
            <a:lvl1pPr marL="11113" indent="-11113" algn="ctr">
              <a:tabLst/>
              <a:defRPr sz="1000">
                <a:solidFill>
                  <a:schemeClr val="bg1"/>
                </a:solidFill>
              </a:defRPr>
            </a:lvl1pPr>
          </a:lstStyle>
          <a:p>
            <a:r>
              <a:rPr lang="en-US"/>
              <a:t>Insert icon</a:t>
            </a:r>
          </a:p>
        </p:txBody>
      </p:sp>
      <p:sp>
        <p:nvSpPr>
          <p:cNvPr id="83" name="Text Placeholder 5">
            <a:extLst>
              <a:ext uri="{FF2B5EF4-FFF2-40B4-BE49-F238E27FC236}">
                <a16:creationId xmlns:a16="http://schemas.microsoft.com/office/drawing/2014/main" id="{ECC9EDEE-0118-6E47-A71A-5BFF3F56E361}"/>
              </a:ext>
            </a:extLst>
          </p:cNvPr>
          <p:cNvSpPr>
            <a:spLocks noGrp="1"/>
          </p:cNvSpPr>
          <p:nvPr>
            <p:ph type="body" sz="quarter" idx="19" hasCustomPrompt="1"/>
          </p:nvPr>
        </p:nvSpPr>
        <p:spPr>
          <a:xfrm>
            <a:off x="7533865"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4" name="Text Placeholder 7">
            <a:extLst>
              <a:ext uri="{FF2B5EF4-FFF2-40B4-BE49-F238E27FC236}">
                <a16:creationId xmlns:a16="http://schemas.microsoft.com/office/drawing/2014/main" id="{4B102E23-0906-DA42-A9ED-E232F9438689}"/>
              </a:ext>
            </a:extLst>
          </p:cNvPr>
          <p:cNvSpPr>
            <a:spLocks noGrp="1"/>
          </p:cNvSpPr>
          <p:nvPr>
            <p:ph type="body" sz="quarter" idx="20" hasCustomPrompt="1"/>
          </p:nvPr>
        </p:nvSpPr>
        <p:spPr>
          <a:xfrm>
            <a:off x="6809278"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5" name="Picture Placeholder 10">
            <a:extLst>
              <a:ext uri="{FF2B5EF4-FFF2-40B4-BE49-F238E27FC236}">
                <a16:creationId xmlns:a16="http://schemas.microsoft.com/office/drawing/2014/main" id="{8E457704-F25A-C64E-AB57-DCB35B46A8E2}"/>
              </a:ext>
            </a:extLst>
          </p:cNvPr>
          <p:cNvSpPr>
            <a:spLocks noGrp="1"/>
          </p:cNvSpPr>
          <p:nvPr>
            <p:ph type="pic" sz="quarter" idx="21" hasCustomPrompt="1"/>
          </p:nvPr>
        </p:nvSpPr>
        <p:spPr>
          <a:xfrm>
            <a:off x="7333998" y="1489514"/>
            <a:ext cx="666648" cy="665692"/>
          </a:xfrm>
        </p:spPr>
        <p:txBody>
          <a:bodyPr/>
          <a:lstStyle>
            <a:lvl1pPr marL="11113" indent="-11113" algn="ctr">
              <a:tabLst/>
              <a:defRPr sz="1000">
                <a:solidFill>
                  <a:schemeClr val="bg1"/>
                </a:solidFill>
              </a:defRPr>
            </a:lvl1pPr>
          </a:lstStyle>
          <a:p>
            <a:r>
              <a:rPr lang="en-US"/>
              <a:t>Insert icon</a:t>
            </a:r>
          </a:p>
        </p:txBody>
      </p:sp>
      <p:sp>
        <p:nvSpPr>
          <p:cNvPr id="86" name="Text Placeholder 5">
            <a:extLst>
              <a:ext uri="{FF2B5EF4-FFF2-40B4-BE49-F238E27FC236}">
                <a16:creationId xmlns:a16="http://schemas.microsoft.com/office/drawing/2014/main" id="{53971D81-5121-7341-A396-D1221986AFCE}"/>
              </a:ext>
            </a:extLst>
          </p:cNvPr>
          <p:cNvSpPr>
            <a:spLocks noGrp="1"/>
          </p:cNvSpPr>
          <p:nvPr>
            <p:ph type="body" sz="quarter" idx="16" hasCustomPrompt="1"/>
          </p:nvPr>
        </p:nvSpPr>
        <p:spPr>
          <a:xfrm>
            <a:off x="4339252"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7" name="Text Placeholder 7">
            <a:extLst>
              <a:ext uri="{FF2B5EF4-FFF2-40B4-BE49-F238E27FC236}">
                <a16:creationId xmlns:a16="http://schemas.microsoft.com/office/drawing/2014/main" id="{FB0833A0-E6B9-DD42-9BE5-867EF9184248}"/>
              </a:ext>
            </a:extLst>
          </p:cNvPr>
          <p:cNvSpPr>
            <a:spLocks noGrp="1"/>
          </p:cNvSpPr>
          <p:nvPr>
            <p:ph type="body" sz="quarter" idx="17" hasCustomPrompt="1"/>
          </p:nvPr>
        </p:nvSpPr>
        <p:spPr>
          <a:xfrm>
            <a:off x="3614665"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8" name="Picture Placeholder 10">
            <a:extLst>
              <a:ext uri="{FF2B5EF4-FFF2-40B4-BE49-F238E27FC236}">
                <a16:creationId xmlns:a16="http://schemas.microsoft.com/office/drawing/2014/main" id="{04B42600-5CE4-7F48-8BE9-38E309529D4D}"/>
              </a:ext>
            </a:extLst>
          </p:cNvPr>
          <p:cNvSpPr>
            <a:spLocks noGrp="1"/>
          </p:cNvSpPr>
          <p:nvPr>
            <p:ph type="pic" sz="quarter" idx="18" hasCustomPrompt="1"/>
          </p:nvPr>
        </p:nvSpPr>
        <p:spPr>
          <a:xfrm>
            <a:off x="4139385" y="1489514"/>
            <a:ext cx="666648" cy="665692"/>
          </a:xfrm>
        </p:spPr>
        <p:txBody>
          <a:bodyPr/>
          <a:lstStyle>
            <a:lvl1pPr marL="11113" indent="-11113" algn="ctr">
              <a:tabLst/>
              <a:defRPr sz="1000">
                <a:solidFill>
                  <a:schemeClr val="bg1"/>
                </a:solidFill>
              </a:defRPr>
            </a:lvl1pPr>
          </a:lstStyle>
          <a:p>
            <a:r>
              <a:rPr lang="en-US"/>
              <a:t>Insert icon</a:t>
            </a:r>
          </a:p>
        </p:txBody>
      </p:sp>
    </p:spTree>
    <p:extLst>
      <p:ext uri="{BB962C8B-B14F-4D97-AF65-F5344CB8AC3E}">
        <p14:creationId xmlns:p14="http://schemas.microsoft.com/office/powerpoint/2010/main" val="2761060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Text and image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495446"/>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1"/>
            <a:ext cx="12192000" cy="6858000"/>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2</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565459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C26C7-8E5B-9542-A1C9-4B2739F786B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Text and image 2</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188053"/>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line 2 column text ">
    <p:bg>
      <p:bgPr>
        <a:solidFill>
          <a:schemeClr val="accent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Data line 2 column text (dark) </a:t>
            </a:r>
          </a:p>
        </p:txBody>
      </p:sp>
      <p:sp>
        <p:nvSpPr>
          <p:cNvPr id="53" name="Text Placeholder 2">
            <a:extLst>
              <a:ext uri="{FF2B5EF4-FFF2-40B4-BE49-F238E27FC236}">
                <a16:creationId xmlns:a16="http://schemas.microsoft.com/office/drawing/2014/main" id="{03987B5C-EC84-034A-B215-CB464271F576}"/>
              </a:ext>
            </a:extLst>
          </p:cNvPr>
          <p:cNvSpPr>
            <a:spLocks noGrp="1"/>
          </p:cNvSpPr>
          <p:nvPr>
            <p:ph type="body" sz="quarter" idx="16"/>
          </p:nvPr>
        </p:nvSpPr>
        <p:spPr>
          <a:xfrm>
            <a:off x="540588"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
            <a:extLst>
              <a:ext uri="{FF2B5EF4-FFF2-40B4-BE49-F238E27FC236}">
                <a16:creationId xmlns:a16="http://schemas.microsoft.com/office/drawing/2014/main" id="{C87A8FE1-4B17-C843-8C05-16FD8D326A86}"/>
              </a:ext>
            </a:extLst>
          </p:cNvPr>
          <p:cNvSpPr>
            <a:spLocks noGrp="1"/>
          </p:cNvSpPr>
          <p:nvPr>
            <p:ph type="body" sz="quarter" idx="17"/>
          </p:nvPr>
        </p:nvSpPr>
        <p:spPr>
          <a:xfrm>
            <a:off x="6323463"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1674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ata line 2 column text ">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1"/>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1"/>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2"/>
                </a:solidFill>
                <a:latin typeface="Precisely Bold" panose="00000800000000000000" pitchFamily="2" charset="0"/>
                <a:ea typeface="+mj-ea"/>
                <a:cs typeface="+mj-cs"/>
              </a:defRPr>
            </a:lvl1pPr>
          </a:lstStyle>
          <a:p>
            <a:r>
              <a:rPr lang="en-GB"/>
              <a:t>Data line 2 column text (light) </a:t>
            </a:r>
          </a:p>
        </p:txBody>
      </p:sp>
      <p:sp>
        <p:nvSpPr>
          <p:cNvPr id="35" name="Text Placeholder 2">
            <a:extLst>
              <a:ext uri="{FF2B5EF4-FFF2-40B4-BE49-F238E27FC236}">
                <a16:creationId xmlns:a16="http://schemas.microsoft.com/office/drawing/2014/main" id="{997E7CA5-54B2-714D-A4D8-19C4CADC7DF6}"/>
              </a:ext>
            </a:extLst>
          </p:cNvPr>
          <p:cNvSpPr>
            <a:spLocks noGrp="1"/>
          </p:cNvSpPr>
          <p:nvPr>
            <p:ph type="body" sz="quarter" idx="16"/>
          </p:nvPr>
        </p:nvSpPr>
        <p:spPr>
          <a:xfrm>
            <a:off x="54058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4760AC3F-9440-9149-BC85-0ADCFDD8C0E9}"/>
              </a:ext>
            </a:extLst>
          </p:cNvPr>
          <p:cNvSpPr>
            <a:spLocks noGrp="1"/>
          </p:cNvSpPr>
          <p:nvPr>
            <p:ph type="body" sz="quarter" idx="18"/>
          </p:nvPr>
        </p:nvSpPr>
        <p:spPr>
          <a:xfrm>
            <a:off x="632949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819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uge statement">
    <p:bg>
      <p:bgPr>
        <a:solidFill>
          <a:schemeClr val="accent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BE57054-379F-044C-8638-B5C77F4EFB20}"/>
              </a:ext>
            </a:extLst>
          </p:cNvPr>
          <p:cNvGrpSpPr/>
          <p:nvPr userDrawn="1"/>
        </p:nvGrpSpPr>
        <p:grpSpPr>
          <a:xfrm>
            <a:off x="11706254" y="6330013"/>
            <a:ext cx="278211" cy="330763"/>
            <a:chOff x="12902744" y="3817890"/>
            <a:chExt cx="268754" cy="319520"/>
          </a:xfrm>
          <a:solidFill>
            <a:schemeClr val="bg1"/>
          </a:solidFill>
        </p:grpSpPr>
        <p:sp>
          <p:nvSpPr>
            <p:cNvPr id="39" name="Freeform 38">
              <a:extLst>
                <a:ext uri="{FF2B5EF4-FFF2-40B4-BE49-F238E27FC236}">
                  <a16:creationId xmlns:a16="http://schemas.microsoft.com/office/drawing/2014/main" id="{AE13450C-C0A2-5E46-B8C0-94FF58D7BB0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5" name="Freeform 44">
              <a:extLst>
                <a:ext uri="{FF2B5EF4-FFF2-40B4-BE49-F238E27FC236}">
                  <a16:creationId xmlns:a16="http://schemas.microsoft.com/office/drawing/2014/main" id="{E2E63A7E-1220-5343-8230-B59DD938741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6" name="Footer Placeholder 4">
            <a:extLst>
              <a:ext uri="{FF2B5EF4-FFF2-40B4-BE49-F238E27FC236}">
                <a16:creationId xmlns:a16="http://schemas.microsoft.com/office/drawing/2014/main" id="{D5B678D7-25EC-E14F-94B7-16A387CFC1AA}"/>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7" name="Slide Number Placeholder 5">
            <a:extLst>
              <a:ext uri="{FF2B5EF4-FFF2-40B4-BE49-F238E27FC236}">
                <a16:creationId xmlns:a16="http://schemas.microsoft.com/office/drawing/2014/main" id="{5DC4B569-86C3-4541-BFDA-84395D6CE207}"/>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48" name="Text Placeholder 2">
            <a:extLst>
              <a:ext uri="{FF2B5EF4-FFF2-40B4-BE49-F238E27FC236}">
                <a16:creationId xmlns:a16="http://schemas.microsoft.com/office/drawing/2014/main" id="{B04A3FAB-A762-274C-9EB6-FD3A9C926014}"/>
              </a:ext>
            </a:extLst>
          </p:cNvPr>
          <p:cNvSpPr>
            <a:spLocks noGrp="1"/>
          </p:cNvSpPr>
          <p:nvPr>
            <p:ph type="body" sz="quarter" idx="13" hasCustomPrompt="1"/>
          </p:nvPr>
        </p:nvSpPr>
        <p:spPr>
          <a:xfrm>
            <a:off x="2314681" y="1197934"/>
            <a:ext cx="7562638" cy="4288465"/>
          </a:xfrm>
        </p:spPr>
        <p:txBody>
          <a:bodyPr/>
          <a:lstStyle>
            <a:lvl1pPr marL="0" indent="0" algn="ctr" rtl="0" eaLnBrk="1" latinLnBrk="0" hangingPunct="1">
              <a:spcBef>
                <a:spcPct val="0"/>
              </a:spcBef>
              <a:spcAft>
                <a:spcPct val="0"/>
              </a:spcAft>
              <a:buFontTx/>
              <a:buNone/>
              <a:defRPr lang="en-GB" sz="5400" b="1" kern="1200">
                <a:solidFill>
                  <a:schemeClr val="bg1"/>
                </a:solidFill>
                <a:latin typeface="Precisely Demi" pitchFamily="2" charset="0"/>
                <a:ea typeface="+mj-ea"/>
                <a:cs typeface="+mj-cs"/>
              </a:defRPr>
            </a:lvl1pPr>
          </a:lstStyle>
          <a:p>
            <a:pPr marL="0" lvl="0" algn="ctr" rtl="0" eaLnBrk="1" latinLnBrk="0" hangingPunct="1">
              <a:spcBef>
                <a:spcPct val="0"/>
              </a:spcBef>
              <a:spcAft>
                <a:spcPct val="0"/>
              </a:spcAft>
              <a:defRPr/>
            </a:pPr>
            <a:r>
              <a:rPr lang="en-GB"/>
              <a:t>Large type only</a:t>
            </a:r>
            <a:br>
              <a:rPr lang="en-GB"/>
            </a:br>
            <a:r>
              <a:rPr lang="en-GB"/>
              <a:t>Lorem ipsum </a:t>
            </a:r>
            <a:r>
              <a:rPr lang="en-GB" err="1"/>
              <a:t>dolor</a:t>
            </a:r>
            <a:r>
              <a:rPr lang="en-GB"/>
              <a:t> sit </a:t>
            </a:r>
            <a:br>
              <a:rPr lang="en-GB"/>
            </a:br>
            <a:r>
              <a:rPr lang="en-GB" err="1"/>
              <a:t>amet</a:t>
            </a:r>
            <a:r>
              <a:rPr lang="en-GB"/>
              <a:t> et attention </a:t>
            </a:r>
            <a:br>
              <a:rPr lang="en-GB"/>
            </a:br>
            <a:r>
              <a:rPr lang="en-GB" err="1"/>
              <a:t>adipiscing</a:t>
            </a:r>
            <a:r>
              <a:rPr lang="en-GB"/>
              <a:t> Aelita, </a:t>
            </a:r>
            <a:br>
              <a:rPr lang="en-GB"/>
            </a:br>
            <a:r>
              <a:rPr lang="en-GB" err="1"/>
              <a:t>sed</a:t>
            </a:r>
            <a:r>
              <a:rPr lang="en-GB"/>
              <a:t> do </a:t>
            </a:r>
            <a:r>
              <a:rPr lang="en-GB" err="1"/>
              <a:t>eiusmod</a:t>
            </a:r>
            <a:endParaRPr lang="en-GB"/>
          </a:p>
          <a:p>
            <a:pPr marL="0" lvl="0" algn="ctr" rtl="0" eaLnBrk="1" latinLnBrk="0" hangingPunct="1">
              <a:spcBef>
                <a:spcPct val="0"/>
              </a:spcBef>
              <a:spcAft>
                <a:spcPct val="0"/>
              </a:spcAft>
              <a:defRPr/>
            </a:pPr>
            <a:endParaRPr lang="en-GB"/>
          </a:p>
          <a:p>
            <a:pPr marL="0" lvl="0" algn="ctr" rtl="0" eaLnBrk="1" latinLnBrk="0" hangingPunct="1">
              <a:spcBef>
                <a:spcPct val="0"/>
              </a:spcBef>
              <a:spcAft>
                <a:spcPct val="0"/>
              </a:spcAft>
              <a:defRPr/>
            </a:pPr>
            <a:endParaRPr lang="en-GB"/>
          </a:p>
          <a:p>
            <a:pPr marL="0" lvl="0" algn="ctr" rtl="0" eaLnBrk="1" latinLnBrk="0" hangingPunct="1">
              <a:spcBef>
                <a:spcPct val="0"/>
              </a:spcBef>
              <a:spcAft>
                <a:spcPct val="0"/>
              </a:spcAft>
              <a:defRPr/>
            </a:pPr>
            <a:endParaRPr lang="en-GB"/>
          </a:p>
        </p:txBody>
      </p:sp>
    </p:spTree>
    <p:extLst>
      <p:ext uri="{BB962C8B-B14F-4D97-AF65-F5344CB8AC3E}">
        <p14:creationId xmlns:p14="http://schemas.microsoft.com/office/powerpoint/2010/main" val="4189031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342561" y="267679"/>
            <a:ext cx="5327949" cy="398067"/>
          </a:xfrm>
        </p:spPr>
        <p:txBody>
          <a:bodyPr anchor="t"/>
          <a:lstStyle>
            <a:lvl1pPr algn="l">
              <a:defRPr lang="en-GB" sz="2400" b="0" i="0" kern="1200" dirty="0" smtClean="0">
                <a:solidFill>
                  <a:schemeClr val="tx1"/>
                </a:solidFill>
                <a:latin typeface="Precisely Bold" panose="00000800000000000000" pitchFamily="2" charset="0"/>
                <a:ea typeface="+mj-ea"/>
                <a:cs typeface="+mj-cs"/>
              </a:defRPr>
            </a:lvl1pPr>
          </a:lstStyle>
          <a:p>
            <a:r>
              <a:rPr lang="en-GB"/>
              <a:t>Tableau report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342561" y="834189"/>
            <a:ext cx="11506879" cy="5165061"/>
          </a:xfrm>
          <a:solidFill>
            <a:schemeClr val="bg1">
              <a:lumMod val="85000"/>
            </a:schemeClr>
          </a:solidFill>
        </p:spPr>
        <p:txBody>
          <a:bodyPr tIns="108000"/>
          <a:lstStyle>
            <a:lvl1pPr marL="0" indent="0" algn="ctr">
              <a:buNone/>
              <a:defRPr/>
            </a:lvl1pPr>
          </a:lstStyle>
          <a:p>
            <a:r>
              <a:rPr lang="en-US"/>
              <a:t>Click icon to insert graphic</a:t>
            </a:r>
          </a:p>
          <a:p>
            <a:endParaRPr lang="en-US"/>
          </a:p>
        </p:txBody>
      </p:sp>
      <p:grpSp>
        <p:nvGrpSpPr>
          <p:cNvPr id="9" name="Group 8">
            <a:extLst>
              <a:ext uri="{FF2B5EF4-FFF2-40B4-BE49-F238E27FC236}">
                <a16:creationId xmlns:a16="http://schemas.microsoft.com/office/drawing/2014/main" id="{CBBA20BA-8DC5-834E-AE16-C13543C40F9A}"/>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4A4752F6-2FA8-564C-BA98-27DC6C3A071F}"/>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4A886ABB-A075-8249-9614-65938F53195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957681169"/>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and Image 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p:ph type="ctrTitle" hasCustomPrompt="1"/>
          </p:nvPr>
        </p:nvSpPr>
        <p:spPr>
          <a:xfrm>
            <a:off x="342561" y="267679"/>
            <a:ext cx="1723983" cy="277753"/>
          </a:xfrm>
        </p:spPr>
        <p:txBody>
          <a:bodyPr anchor="t"/>
          <a:lstStyle>
            <a:lvl1pPr algn="l">
              <a:defRPr lang="en-GB" sz="1600" b="0" i="0" kern="1200" dirty="0" smtClean="0">
                <a:solidFill>
                  <a:schemeClr val="tx1"/>
                </a:solidFill>
                <a:latin typeface="Precisely Bold" panose="00000800000000000000" pitchFamily="2" charset="0"/>
                <a:ea typeface="+mj-ea"/>
                <a:cs typeface="+mj-cs"/>
              </a:defRPr>
            </a:lvl1pPr>
          </a:lstStyle>
          <a:p>
            <a:r>
              <a:rPr lang="en-GB"/>
              <a:t>Tableau report 2</a:t>
            </a:r>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0" y="665747"/>
            <a:ext cx="12192000" cy="6192254"/>
          </a:xfrm>
          <a:solidFill>
            <a:schemeClr val="bg1">
              <a:lumMod val="85000"/>
            </a:schemeClr>
          </a:solidFill>
        </p:spPr>
        <p:txBody>
          <a:bodyPr tIns="108000"/>
          <a:lstStyle>
            <a:lvl1pPr marL="0" indent="0" algn="ctr">
              <a:buNone/>
              <a:defRPr/>
            </a:lvl1pPr>
          </a:lstStyle>
          <a:p>
            <a:r>
              <a:rPr lang="en-US"/>
              <a:t>Click icon to insert graphic</a:t>
            </a:r>
          </a:p>
          <a:p>
            <a:endParaRPr lang="en-US"/>
          </a:p>
        </p:txBody>
      </p:sp>
    </p:spTree>
    <p:extLst>
      <p:ext uri="{BB962C8B-B14F-4D97-AF65-F5344CB8AC3E}">
        <p14:creationId xmlns:p14="http://schemas.microsoft.com/office/powerpoint/2010/main" val="703716912"/>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and detail">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8B59E9B-7A25-4B40-B189-E375F4FF5909}"/>
              </a:ext>
            </a:extLst>
          </p:cNvPr>
          <p:cNvSpPr/>
          <p:nvPr userDrawn="1"/>
        </p:nvSpPr>
        <p:spPr>
          <a:xfrm>
            <a:off x="7959777" y="0"/>
            <a:ext cx="42322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Precisely Light" pitchFamily="2" charset="0"/>
            </a:endParaRPr>
          </a:p>
        </p:txBody>
      </p:sp>
      <p:sp>
        <p:nvSpPr>
          <p:cNvPr id="25" name="Triangle 24">
            <a:extLst>
              <a:ext uri="{FF2B5EF4-FFF2-40B4-BE49-F238E27FC236}">
                <a16:creationId xmlns:a16="http://schemas.microsoft.com/office/drawing/2014/main" id="{5E933C1C-6CBD-E94E-B04B-E843480855BA}"/>
              </a:ext>
            </a:extLst>
          </p:cNvPr>
          <p:cNvSpPr/>
          <p:nvPr userDrawn="1"/>
        </p:nvSpPr>
        <p:spPr>
          <a:xfrm rot="5400000">
            <a:off x="7832697" y="3442664"/>
            <a:ext cx="482255" cy="254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6" name="Text Placeholder 2">
            <a:extLst>
              <a:ext uri="{FF2B5EF4-FFF2-40B4-BE49-F238E27FC236}">
                <a16:creationId xmlns:a16="http://schemas.microsoft.com/office/drawing/2014/main" id="{3005227C-D8D0-1A49-9698-634030AC7AC4}"/>
              </a:ext>
            </a:extLst>
          </p:cNvPr>
          <p:cNvSpPr>
            <a:spLocks noGrp="1"/>
          </p:cNvSpPr>
          <p:nvPr>
            <p:ph type="body" sz="quarter" idx="17" hasCustomPrompt="1"/>
          </p:nvPr>
        </p:nvSpPr>
        <p:spPr>
          <a:xfrm>
            <a:off x="8735027" y="1380896"/>
            <a:ext cx="2681721" cy="4276954"/>
          </a:xfrm>
        </p:spPr>
        <p:txBody>
          <a:bodyPr/>
          <a:lstStyle>
            <a:lvl1pPr marL="0" indent="0">
              <a:buFontTx/>
              <a:buNone/>
              <a:defRPr lang="en-GB" sz="1600" b="0" i="0" kern="1200" dirty="0" smtClean="0">
                <a:solidFill>
                  <a:schemeClr val="bg1"/>
                </a:solidFill>
                <a:latin typeface="Precisely Light" pitchFamily="2" charset="0"/>
                <a:ea typeface="+mn-ea"/>
                <a:cs typeface="+mn-cs"/>
              </a:defRPr>
            </a:lvl1pPr>
            <a:lvl2pPr marL="180612" indent="0">
              <a:buFontTx/>
              <a:buNone/>
              <a:defRPr b="0" i="0">
                <a:latin typeface="Precisely Light" pitchFamily="2" charset="0"/>
              </a:defRPr>
            </a:lvl2pPr>
            <a:lvl3pPr marL="360362" indent="0">
              <a:buFontTx/>
              <a:buNone/>
              <a:defRPr b="0" i="0">
                <a:latin typeface="Precisely Light" pitchFamily="2" charset="0"/>
              </a:defRPr>
            </a:lvl3pPr>
            <a:lvl4pPr marL="540000" indent="0">
              <a:buFontTx/>
              <a:buNone/>
              <a:defRPr b="0" i="0">
                <a:latin typeface="Precisely Light" pitchFamily="2" charset="0"/>
              </a:defRPr>
            </a:lvl4pPr>
            <a:lvl5pPr marL="719137" indent="0">
              <a:buFontTx/>
              <a:buNone/>
              <a:defRPr b="0" i="0">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endParaRPr lang="en-GB"/>
          </a:p>
          <a:p>
            <a:pPr lvl="0"/>
            <a:endParaRPr lang="en-GB"/>
          </a:p>
        </p:txBody>
      </p:sp>
      <p:sp>
        <p:nvSpPr>
          <p:cNvPr id="27" name="Text Placeholder 4">
            <a:extLst>
              <a:ext uri="{FF2B5EF4-FFF2-40B4-BE49-F238E27FC236}">
                <a16:creationId xmlns:a16="http://schemas.microsoft.com/office/drawing/2014/main" id="{C0AE49B8-2106-4B44-B2BD-05CD37F44FC7}"/>
              </a:ext>
            </a:extLst>
          </p:cNvPr>
          <p:cNvSpPr>
            <a:spLocks noGrp="1"/>
          </p:cNvSpPr>
          <p:nvPr>
            <p:ph type="body" sz="quarter" idx="18" hasCustomPrompt="1"/>
          </p:nvPr>
        </p:nvSpPr>
        <p:spPr>
          <a:xfrm>
            <a:off x="870828" y="1202331"/>
            <a:ext cx="6415797" cy="4255493"/>
          </a:xfrm>
        </p:spPr>
        <p:txBody>
          <a:bodyPr/>
          <a:lstStyle>
            <a:lvl1pPr marL="0" indent="0">
              <a:buFontTx/>
              <a:buNone/>
              <a:defRPr lang="en-GB" sz="5400" b="1" kern="1200" dirty="0" smtClean="0">
                <a:solidFill>
                  <a:schemeClr val="bg1"/>
                </a:solidFill>
                <a:latin typeface="Precisely Demi" pitchFamily="2" charset="0"/>
                <a:ea typeface="+mj-ea"/>
                <a:cs typeface="+mj-cs"/>
              </a:defRPr>
            </a:lvl1pPr>
          </a:lstStyle>
          <a:p>
            <a:pPr lvl="0"/>
            <a:r>
              <a:rPr lang="en-GB"/>
              <a:t>Large type only Lorem ipsum </a:t>
            </a:r>
            <a:r>
              <a:rPr lang="en-GB" err="1"/>
              <a:t>dolor</a:t>
            </a:r>
            <a:r>
              <a:rPr lang="en-GB"/>
              <a:t> sit </a:t>
            </a:r>
            <a:r>
              <a:rPr lang="en-GB" err="1"/>
              <a:t>amet</a:t>
            </a:r>
            <a:r>
              <a:rPr lang="en-GB"/>
              <a:t> </a:t>
            </a:r>
            <a:r>
              <a:rPr lang="en-GB" err="1"/>
              <a:t>consectur</a:t>
            </a:r>
            <a:r>
              <a:rPr lang="en-GB"/>
              <a:t> </a:t>
            </a:r>
            <a:r>
              <a:rPr lang="en-GB" err="1"/>
              <a:t>adipiscing</a:t>
            </a:r>
            <a:r>
              <a:rPr lang="en-GB"/>
              <a:t> Aelita, </a:t>
            </a:r>
            <a:r>
              <a:rPr lang="en-GB" err="1"/>
              <a:t>sed</a:t>
            </a:r>
            <a:r>
              <a:rPr lang="en-GB"/>
              <a:t> do </a:t>
            </a:r>
            <a:r>
              <a:rPr lang="en-GB" err="1"/>
              <a:t>eiusmod</a:t>
            </a:r>
            <a:endParaRPr lang="en-GB"/>
          </a:p>
          <a:p>
            <a:pPr lvl="0"/>
            <a:endParaRPr lang="en-GB"/>
          </a:p>
          <a:p>
            <a:pPr lvl="0"/>
            <a:endParaRPr lang="en-GB"/>
          </a:p>
          <a:p>
            <a:pPr lvl="0"/>
            <a:endParaRPr lang="en-GB"/>
          </a:p>
        </p:txBody>
      </p:sp>
    </p:spTree>
    <p:extLst>
      <p:ext uri="{BB962C8B-B14F-4D97-AF65-F5344CB8AC3E}">
        <p14:creationId xmlns:p14="http://schemas.microsoft.com/office/powerpoint/2010/main" val="1783811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atement and detail">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7D6962-8770-5A4C-B74A-CC2E589D7695}"/>
              </a:ext>
            </a:extLst>
          </p:cNvPr>
          <p:cNvSpPr/>
          <p:nvPr userDrawn="1"/>
        </p:nvSpPr>
        <p:spPr>
          <a:xfrm>
            <a:off x="1" y="0"/>
            <a:ext cx="55149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Precisely Light" pitchFamily="2" charset="0"/>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6" name="Text Placeholder 2">
            <a:extLst>
              <a:ext uri="{FF2B5EF4-FFF2-40B4-BE49-F238E27FC236}">
                <a16:creationId xmlns:a16="http://schemas.microsoft.com/office/drawing/2014/main" id="{92FE9C50-FD15-4344-BB8A-0298C27B3D6C}"/>
              </a:ext>
            </a:extLst>
          </p:cNvPr>
          <p:cNvSpPr>
            <a:spLocks noGrp="1"/>
          </p:cNvSpPr>
          <p:nvPr>
            <p:ph type="body" sz="quarter" idx="13" hasCustomPrompt="1"/>
          </p:nvPr>
        </p:nvSpPr>
        <p:spPr>
          <a:xfrm>
            <a:off x="-1" y="519275"/>
            <a:ext cx="12191999" cy="4009863"/>
          </a:xfrm>
        </p:spPr>
        <p:txBody>
          <a:bodyPr/>
          <a:lstStyle>
            <a:lvl1pPr marL="0" indent="0" algn="ctr">
              <a:buFontTx/>
              <a:buNone/>
              <a:defRPr lang="en-GB" sz="33400" kern="1200" dirty="0" smtClean="0">
                <a:solidFill>
                  <a:schemeClr val="bg1"/>
                </a:solidFill>
                <a:latin typeface="Precisely Bold" panose="00000800000000000000" pitchFamily="2" charset="0"/>
                <a:ea typeface="+mj-ea"/>
                <a:cs typeface="+mj-cs"/>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marL="0" lvl="0" algn="ctr" defTabSz="711200" rtl="0" eaLnBrk="1" latinLnBrk="0" hangingPunct="1">
              <a:spcBef>
                <a:spcPct val="0"/>
              </a:spcBef>
              <a:spcAft>
                <a:spcPct val="0"/>
              </a:spcAft>
              <a:defRPr/>
            </a:pPr>
            <a:r>
              <a:rPr lang="en-GB"/>
              <a:t>enter</a:t>
            </a:r>
          </a:p>
        </p:txBody>
      </p:sp>
      <p:sp>
        <p:nvSpPr>
          <p:cNvPr id="21" name="Text Placeholder 4">
            <a:extLst>
              <a:ext uri="{FF2B5EF4-FFF2-40B4-BE49-F238E27FC236}">
                <a16:creationId xmlns:a16="http://schemas.microsoft.com/office/drawing/2014/main" id="{710DEBC3-7658-B14C-82DB-99FC967783A3}"/>
              </a:ext>
            </a:extLst>
          </p:cNvPr>
          <p:cNvSpPr>
            <a:spLocks noGrp="1"/>
          </p:cNvSpPr>
          <p:nvPr>
            <p:ph type="body" sz="quarter" idx="14" hasCustomPrompt="1"/>
          </p:nvPr>
        </p:nvSpPr>
        <p:spPr>
          <a:xfrm>
            <a:off x="869162" y="1054293"/>
            <a:ext cx="3283745" cy="1145982"/>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endParaRPr lang="en-GB"/>
          </a:p>
          <a:p>
            <a:pPr lvl="0"/>
            <a:endParaRPr lang="en-GB"/>
          </a:p>
        </p:txBody>
      </p:sp>
      <p:sp>
        <p:nvSpPr>
          <p:cNvPr id="29" name="Text Placeholder 4">
            <a:extLst>
              <a:ext uri="{FF2B5EF4-FFF2-40B4-BE49-F238E27FC236}">
                <a16:creationId xmlns:a16="http://schemas.microsoft.com/office/drawing/2014/main" id="{DB052E5A-2F6F-184C-BB58-2A7BE530299D}"/>
              </a:ext>
            </a:extLst>
          </p:cNvPr>
          <p:cNvSpPr>
            <a:spLocks noGrp="1"/>
          </p:cNvSpPr>
          <p:nvPr>
            <p:ph type="body" sz="quarter" idx="15" hasCustomPrompt="1"/>
          </p:nvPr>
        </p:nvSpPr>
        <p:spPr>
          <a:xfrm>
            <a:off x="7122698" y="5199424"/>
            <a:ext cx="3975017" cy="1029926"/>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endParaRPr lang="en-GB"/>
          </a:p>
          <a:p>
            <a:pPr lvl="0"/>
            <a:endParaRPr lang="en-GB"/>
          </a:p>
        </p:txBody>
      </p:sp>
    </p:spTree>
    <p:extLst>
      <p:ext uri="{BB962C8B-B14F-4D97-AF65-F5344CB8AC3E}">
        <p14:creationId xmlns:p14="http://schemas.microsoft.com/office/powerpoint/2010/main" val="3157071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BA62DA-16F5-6441-9B3C-42837D5ED9A1}"/>
              </a:ext>
            </a:extLst>
          </p:cNvPr>
          <p:cNvSpPr>
            <a:spLocks noGrp="1"/>
          </p:cNvSpPr>
          <p:nvPr>
            <p:ph type="body" sz="quarter" idx="10" hasCustomPrompt="1"/>
          </p:nvPr>
        </p:nvSpPr>
        <p:spPr>
          <a:xfrm>
            <a:off x="495300" y="1663700"/>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light </a:t>
            </a:r>
            <a:r>
              <a:rPr lang="en-GB" err="1"/>
              <a:t>abcdefghijklmnopqrstuvwxyz</a:t>
            </a:r>
            <a:r>
              <a:rPr lang="en-GB"/>
              <a:t> 12345678910 </a:t>
            </a:r>
            <a:endParaRPr lang="en-US"/>
          </a:p>
        </p:txBody>
      </p:sp>
      <p:sp>
        <p:nvSpPr>
          <p:cNvPr id="4" name="Title 1">
            <a:extLst>
              <a:ext uri="{FF2B5EF4-FFF2-40B4-BE49-F238E27FC236}">
                <a16:creationId xmlns:a16="http://schemas.microsoft.com/office/drawing/2014/main" id="{D7FE90CF-B882-0A47-9E17-7B3B67CDA8BB}"/>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Precisely font</a:t>
            </a:r>
          </a:p>
        </p:txBody>
      </p:sp>
      <p:sp>
        <p:nvSpPr>
          <p:cNvPr id="8" name="Text Placeholder 2">
            <a:extLst>
              <a:ext uri="{FF2B5EF4-FFF2-40B4-BE49-F238E27FC236}">
                <a16:creationId xmlns:a16="http://schemas.microsoft.com/office/drawing/2014/main" id="{66E00D60-A1D9-6F4A-93A3-AC78DE81E65B}"/>
              </a:ext>
            </a:extLst>
          </p:cNvPr>
          <p:cNvSpPr>
            <a:spLocks noGrp="1"/>
          </p:cNvSpPr>
          <p:nvPr>
            <p:ph type="body" sz="quarter" idx="13" hasCustomPrompt="1"/>
          </p:nvPr>
        </p:nvSpPr>
        <p:spPr>
          <a:xfrm>
            <a:off x="495300" y="21597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light italic </a:t>
            </a:r>
            <a:r>
              <a:rPr lang="en-GB" err="1"/>
              <a:t>abcdefghijklmnopqrstuvwxyz</a:t>
            </a:r>
            <a:r>
              <a:rPr lang="en-GB"/>
              <a:t> 12345678910</a:t>
            </a:r>
            <a:endParaRPr lang="en-US"/>
          </a:p>
        </p:txBody>
      </p:sp>
      <p:sp>
        <p:nvSpPr>
          <p:cNvPr id="14" name="Text Placeholder 2">
            <a:extLst>
              <a:ext uri="{FF2B5EF4-FFF2-40B4-BE49-F238E27FC236}">
                <a16:creationId xmlns:a16="http://schemas.microsoft.com/office/drawing/2014/main" id="{2FC02832-3FA9-C040-908D-D2D48AD92215}"/>
              </a:ext>
            </a:extLst>
          </p:cNvPr>
          <p:cNvSpPr>
            <a:spLocks noGrp="1"/>
          </p:cNvSpPr>
          <p:nvPr>
            <p:ph type="body" sz="quarter" idx="14" hasCustomPrompt="1"/>
          </p:nvPr>
        </p:nvSpPr>
        <p:spPr>
          <a:xfrm>
            <a:off x="495300" y="2819400"/>
            <a:ext cx="10689384" cy="471206"/>
          </a:xfrm>
        </p:spPr>
        <p:txBody>
          <a:bodyPr/>
          <a:lstStyle>
            <a:lvl1pPr marL="0" indent="0">
              <a:buFontTx/>
              <a:buNone/>
              <a:defRPr b="0" i="0">
                <a:latin typeface="Precisely"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Regular </a:t>
            </a:r>
            <a:r>
              <a:rPr lang="en-GB" err="1"/>
              <a:t>abcdefghijklmnopqrstuvwxyz</a:t>
            </a:r>
            <a:r>
              <a:rPr lang="en-GB"/>
              <a:t> 12345678910 </a:t>
            </a:r>
            <a:endParaRPr lang="en-US"/>
          </a:p>
        </p:txBody>
      </p:sp>
      <p:sp>
        <p:nvSpPr>
          <p:cNvPr id="15" name="Text Placeholder 2">
            <a:extLst>
              <a:ext uri="{FF2B5EF4-FFF2-40B4-BE49-F238E27FC236}">
                <a16:creationId xmlns:a16="http://schemas.microsoft.com/office/drawing/2014/main" id="{3D7411D0-8BA1-9E45-B4F8-46C2F1FF1AC1}"/>
              </a:ext>
            </a:extLst>
          </p:cNvPr>
          <p:cNvSpPr>
            <a:spLocks noGrp="1"/>
          </p:cNvSpPr>
          <p:nvPr>
            <p:ph type="body" sz="quarter" idx="15" hasCustomPrompt="1"/>
          </p:nvPr>
        </p:nvSpPr>
        <p:spPr>
          <a:xfrm>
            <a:off x="495300" y="33154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Regular italic </a:t>
            </a:r>
            <a:r>
              <a:rPr lang="en-GB" err="1"/>
              <a:t>abcdefghijklmnopqrstuvwxyz</a:t>
            </a:r>
            <a:r>
              <a:rPr lang="en-GB"/>
              <a:t> 12345678910</a:t>
            </a:r>
            <a:endParaRPr lang="en-US"/>
          </a:p>
        </p:txBody>
      </p:sp>
      <p:sp>
        <p:nvSpPr>
          <p:cNvPr id="16" name="Text Placeholder 2">
            <a:extLst>
              <a:ext uri="{FF2B5EF4-FFF2-40B4-BE49-F238E27FC236}">
                <a16:creationId xmlns:a16="http://schemas.microsoft.com/office/drawing/2014/main" id="{6493EE63-9BB6-6647-9315-7C30692975F2}"/>
              </a:ext>
            </a:extLst>
          </p:cNvPr>
          <p:cNvSpPr>
            <a:spLocks noGrp="1"/>
          </p:cNvSpPr>
          <p:nvPr>
            <p:ph type="body" sz="quarter" idx="16" hasCustomPrompt="1"/>
          </p:nvPr>
        </p:nvSpPr>
        <p:spPr>
          <a:xfrm>
            <a:off x="495300" y="4000500"/>
            <a:ext cx="10689384" cy="471206"/>
          </a:xfrm>
        </p:spPr>
        <p:txBody>
          <a:bodyPr/>
          <a:lstStyle>
            <a:lvl1pPr marL="0" indent="0">
              <a:buFontTx/>
              <a:buNone/>
              <a:defRPr b="0" i="0">
                <a:latin typeface="Precisely Bold" panose="00000800000000000000"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Bold </a:t>
            </a:r>
            <a:r>
              <a:rPr lang="en-GB" err="1"/>
              <a:t>abcdefghijklmnopqrstuvwxyz</a:t>
            </a:r>
            <a:r>
              <a:rPr lang="en-GB"/>
              <a:t> 12345678910 </a:t>
            </a:r>
            <a:endParaRPr lang="en-US"/>
          </a:p>
        </p:txBody>
      </p:sp>
      <p:sp>
        <p:nvSpPr>
          <p:cNvPr id="17" name="Text Placeholder 2">
            <a:extLst>
              <a:ext uri="{FF2B5EF4-FFF2-40B4-BE49-F238E27FC236}">
                <a16:creationId xmlns:a16="http://schemas.microsoft.com/office/drawing/2014/main" id="{3CE3366A-EB05-CF4D-9A5E-2FCF81A1746A}"/>
              </a:ext>
            </a:extLst>
          </p:cNvPr>
          <p:cNvSpPr>
            <a:spLocks noGrp="1"/>
          </p:cNvSpPr>
          <p:nvPr>
            <p:ph type="body" sz="quarter" idx="17" hasCustomPrompt="1"/>
          </p:nvPr>
        </p:nvSpPr>
        <p:spPr>
          <a:xfrm>
            <a:off x="495300" y="4496546"/>
            <a:ext cx="10689384" cy="471206"/>
          </a:xfrm>
        </p:spPr>
        <p:txBody>
          <a:bodyPr/>
          <a:lstStyle>
            <a:lvl1pPr marL="0" indent="0">
              <a:buFontTx/>
              <a:buNone/>
              <a:defRPr b="0" i="0">
                <a:latin typeface="Precisely Bold I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Bold italic </a:t>
            </a:r>
            <a:r>
              <a:rPr lang="en-GB" err="1"/>
              <a:t>abcdefghijklmnopqrstuvwxyz</a:t>
            </a:r>
            <a:r>
              <a:rPr lang="en-GB"/>
              <a:t> 12345678910</a:t>
            </a:r>
            <a:endParaRPr lang="en-US"/>
          </a:p>
        </p:txBody>
      </p:sp>
    </p:spTree>
    <p:extLst>
      <p:ext uri="{BB962C8B-B14F-4D97-AF65-F5344CB8AC3E}">
        <p14:creationId xmlns:p14="http://schemas.microsoft.com/office/powerpoint/2010/main" val="3449086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940015" y="430895"/>
            <a:ext cx="10374238" cy="741362"/>
          </a:xfrm>
        </p:spPr>
        <p:txBody>
          <a:bodyPr/>
          <a:lstStyle/>
          <a:p>
            <a:r>
              <a:rPr lang="en-US"/>
              <a:t>Click to edit Master title style</a:t>
            </a:r>
          </a:p>
        </p:txBody>
      </p:sp>
      <p:sp>
        <p:nvSpPr>
          <p:cNvPr id="3" name="Content Placeholder 2"/>
          <p:cNvSpPr>
            <a:spLocks noGrp="1"/>
          </p:cNvSpPr>
          <p:nvPr>
            <p:ph idx="1"/>
          </p:nvPr>
        </p:nvSpPr>
        <p:spPr>
          <a:xfrm>
            <a:off x="940015" y="1415372"/>
            <a:ext cx="10374238" cy="4525963"/>
          </a:xfrm>
        </p:spPr>
        <p:txBody>
          <a:bodyPr>
            <a:noAutofit/>
          </a:bodyPr>
          <a:lstStyle>
            <a:lvl1pPr marL="0" indent="0">
              <a:buNone/>
              <a:defRPr>
                <a:solidFill>
                  <a:srgbClr val="3C3C3C"/>
                </a:solidFill>
              </a:defRPr>
            </a:lvl1pPr>
            <a:lvl2pPr marL="457200" indent="0">
              <a:buNone/>
              <a:defRPr>
                <a:solidFill>
                  <a:srgbClr val="3C3C3C"/>
                </a:solidFill>
              </a:defRPr>
            </a:lvl2pPr>
            <a:lvl3pPr marL="914400" indent="0">
              <a:buNone/>
              <a:defRPr>
                <a:solidFill>
                  <a:srgbClr val="3C3C3C"/>
                </a:solidFill>
              </a:defRPr>
            </a:lvl3pPr>
            <a:lvl4pPr marL="1371600" indent="0">
              <a:buNone/>
              <a:defRPr>
                <a:solidFill>
                  <a:srgbClr val="3C3C3C"/>
                </a:solidFill>
              </a:defRPr>
            </a:lvl4pPr>
            <a:lvl5pPr marL="1828800" indent="0">
              <a:buNone/>
              <a:defRPr>
                <a:solidFill>
                  <a:srgbClr val="3C3C3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04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C58AF4-A781-EB48-AC07-D9C9B6548089}"/>
              </a:ext>
            </a:extLst>
          </p:cNvPr>
          <p:cNvPicPr>
            <a:picLocks noChangeAspect="1"/>
          </p:cNvPicPr>
          <p:nvPr userDrawn="1"/>
        </p:nvPicPr>
        <p:blipFill>
          <a:blip r:embed="rId2"/>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80DB57A-107D-AA4F-8891-4249E2A3B066}"/>
              </a:ext>
            </a:extLst>
          </p:cNvPr>
          <p:cNvSpPr>
            <a:spLocks noGrp="1"/>
          </p:cNvSpPr>
          <p:nvPr>
            <p:ph type="ctrTitle" hasCustomPrompt="1"/>
          </p:nvPr>
        </p:nvSpPr>
        <p:spPr>
          <a:xfrm>
            <a:off x="578223" y="3133339"/>
            <a:ext cx="9144000"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3</a:t>
            </a:r>
          </a:p>
        </p:txBody>
      </p:sp>
      <p:grpSp>
        <p:nvGrpSpPr>
          <p:cNvPr id="8" name="Group 7">
            <a:extLst>
              <a:ext uri="{FF2B5EF4-FFF2-40B4-BE49-F238E27FC236}">
                <a16:creationId xmlns:a16="http://schemas.microsoft.com/office/drawing/2014/main" id="{A118E943-0A72-534A-90E1-7C3945DBD9EE}"/>
              </a:ext>
            </a:extLst>
          </p:cNvPr>
          <p:cNvGrpSpPr/>
          <p:nvPr userDrawn="1"/>
        </p:nvGrpSpPr>
        <p:grpSpPr>
          <a:xfrm>
            <a:off x="11706254" y="6330013"/>
            <a:ext cx="278211" cy="330763"/>
            <a:chOff x="12902744" y="3817890"/>
            <a:chExt cx="268754" cy="319520"/>
          </a:xfrm>
          <a:solidFill>
            <a:schemeClr val="bg1"/>
          </a:solidFill>
        </p:grpSpPr>
        <p:sp>
          <p:nvSpPr>
            <p:cNvPr id="10" name="Freeform 9">
              <a:extLst>
                <a:ext uri="{FF2B5EF4-FFF2-40B4-BE49-F238E27FC236}">
                  <a16:creationId xmlns:a16="http://schemas.microsoft.com/office/drawing/2014/main" id="{B2BA612F-C930-CD47-8E00-2E29E7CAF8C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20E1F3F-AA35-BB4B-ACE5-A2CE17A94BC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941414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1E37C-52E8-1B4B-B406-A015A5ED69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850C0E7-B703-7845-B451-C825A71658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F11D6-BECC-FC4E-82EE-A4E638C75270}"/>
              </a:ext>
            </a:extLst>
          </p:cNvPr>
          <p:cNvSpPr>
            <a:spLocks noGrp="1"/>
          </p:cNvSpPr>
          <p:nvPr>
            <p:ph type="sldNum" sz="quarter" idx="12"/>
          </p:nvPr>
        </p:nvSpPr>
        <p:spPr/>
        <p:txBody>
          <a:bodyPr/>
          <a:lstStyle/>
          <a:p>
            <a:fld id="{27A34F56-7C29-B747-BB13-1389FAD0FC9E}" type="slidenum">
              <a:rPr lang="en-US" smtClean="0"/>
              <a:t>‹#›</a:t>
            </a:fld>
            <a:endParaRPr lang="en-US"/>
          </a:p>
        </p:txBody>
      </p:sp>
    </p:spTree>
    <p:extLst>
      <p:ext uri="{BB962C8B-B14F-4D97-AF65-F5344CB8AC3E}">
        <p14:creationId xmlns:p14="http://schemas.microsoft.com/office/powerpoint/2010/main" val="44137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B7FD13B-C892-444A-91D8-A66949962B8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solidFill>
              <a:schemeClr val="accent2"/>
            </a:solid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solidFill>
              <a:schemeClr val="accent2"/>
            </a:solid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4</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73650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10880352" cy="577584"/>
          </a:xfrm>
        </p:spPr>
        <p:txBody>
          <a:bodyPr anchor="t"/>
          <a:lstStyle>
            <a:lvl1pPr marL="0" algn="l" defTabSz="914400" rtl="0" eaLnBrk="1" latinLnBrk="0" hangingPunct="1">
              <a:lnSpc>
                <a:spcPct val="90000"/>
              </a:lnSpc>
              <a:spcBef>
                <a:spcPct val="0"/>
              </a:spcBef>
              <a:buNone/>
              <a:defRPr lang="en-US" sz="4400" b="0" i="0" kern="1200" dirty="0">
                <a:solidFill>
                  <a:schemeClr val="accent1"/>
                </a:solidFill>
                <a:latin typeface="Precisely Bold" panose="00000800000000000000" pitchFamily="2" charset="0"/>
                <a:ea typeface="+mj-ea"/>
                <a:cs typeface="+mj-cs"/>
              </a:defRPr>
            </a:lvl1pPr>
          </a:lstStyle>
          <a:p>
            <a:r>
              <a:rPr lang="en-GB"/>
              <a:t>Product portfolio divider slide </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accent2"/>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7" name="Freeform 6">
            <a:extLst>
              <a:ext uri="{FF2B5EF4-FFF2-40B4-BE49-F238E27FC236}">
                <a16:creationId xmlns:a16="http://schemas.microsoft.com/office/drawing/2014/main" id="{D35E8D0A-1B30-BE43-B311-D657896610A2}"/>
              </a:ext>
            </a:extLst>
          </p:cNvPr>
          <p:cNvSpPr/>
          <p:nvPr/>
        </p:nvSpPr>
        <p:spPr>
          <a:xfrm>
            <a:off x="5758657"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2"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FF5E0E7-4C8C-FE4A-9680-393D419AD3F1}"/>
              </a:ext>
            </a:extLst>
          </p:cNvPr>
          <p:cNvSpPr/>
          <p:nvPr/>
        </p:nvSpPr>
        <p:spPr>
          <a:xfrm>
            <a:off x="6018399" y="4754482"/>
            <a:ext cx="519484" cy="518916"/>
          </a:xfrm>
          <a:custGeom>
            <a:avLst/>
            <a:gdLst>
              <a:gd name="connsiteX0" fmla="*/ 242897 w 486138"/>
              <a:gd name="connsiteY0" fmla="*/ 485161 h 485606"/>
              <a:gd name="connsiteX1" fmla="*/ -172 w 486138"/>
              <a:gd name="connsiteY1" fmla="*/ 242358 h 485606"/>
              <a:gd name="connsiteX2" fmla="*/ 242897 w 486138"/>
              <a:gd name="connsiteY2" fmla="*/ -446 h 485606"/>
              <a:gd name="connsiteX3" fmla="*/ 485966 w 486138"/>
              <a:gd name="connsiteY3" fmla="*/ 242358 h 485606"/>
              <a:gd name="connsiteX4" fmla="*/ 242897 w 486138"/>
              <a:gd name="connsiteY4" fmla="*/ 485161 h 48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485606">
                <a:moveTo>
                  <a:pt x="242897" y="485161"/>
                </a:moveTo>
                <a:cubicBezTo>
                  <a:pt x="108654" y="485161"/>
                  <a:pt x="-172" y="376454"/>
                  <a:pt x="-172" y="242358"/>
                </a:cubicBezTo>
                <a:cubicBezTo>
                  <a:pt x="-172" y="108261"/>
                  <a:pt x="108654" y="-446"/>
                  <a:pt x="242897" y="-446"/>
                </a:cubicBezTo>
                <a:cubicBezTo>
                  <a:pt x="377141" y="-446"/>
                  <a:pt x="485966" y="108261"/>
                  <a:pt x="485966" y="242358"/>
                </a:cubicBezTo>
                <a:cubicBezTo>
                  <a:pt x="485828" y="376397"/>
                  <a:pt x="377083" y="485023"/>
                  <a:pt x="242897" y="485161"/>
                </a:cubicBezTo>
              </a:path>
            </a:pathLst>
          </a:custGeom>
          <a:solidFill>
            <a:srgbClr val="8017E1"/>
          </a:solidFill>
          <a:ln w="625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8ED7FF8-AB51-A042-9C2E-BBCDF382EC7A}"/>
              </a:ext>
            </a:extLst>
          </p:cNvPr>
          <p:cNvSpPr/>
          <p:nvPr/>
        </p:nvSpPr>
        <p:spPr>
          <a:xfrm>
            <a:off x="1097707" y="4275626"/>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2" y="971213"/>
                  <a:pt x="0" y="753800"/>
                  <a:pt x="0" y="485607"/>
                </a:cubicBezTo>
                <a:cubicBezTo>
                  <a:pt x="0" y="217413"/>
                  <a:pt x="217652" y="0"/>
                  <a:pt x="486138" y="0"/>
                </a:cubicBezTo>
                <a:cubicBezTo>
                  <a:pt x="754625" y="0"/>
                  <a:pt x="972276" y="217413"/>
                  <a:pt x="972276" y="485607"/>
                </a:cubicBezTo>
                <a:close/>
              </a:path>
            </a:pathLst>
          </a:custGeom>
          <a:solidFill>
            <a:srgbClr val="8017E1"/>
          </a:solidFill>
          <a:ln w="625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39A505-D7C3-A64A-B3A9-EE2DE82A3A95}"/>
              </a:ext>
            </a:extLst>
          </p:cNvPr>
          <p:cNvSpPr/>
          <p:nvPr/>
        </p:nvSpPr>
        <p:spPr>
          <a:xfrm>
            <a:off x="578223" y="4687715"/>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1EB29-C75C-1A45-8245-0DFC31312B7A}"/>
              </a:ext>
            </a:extLst>
          </p:cNvPr>
          <p:cNvSpPr/>
          <p:nvPr/>
        </p:nvSpPr>
        <p:spPr>
          <a:xfrm>
            <a:off x="10062008" y="4942432"/>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9"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9D3E21B-9C89-504B-A551-F8713903E66A}"/>
              </a:ext>
            </a:extLst>
          </p:cNvPr>
          <p:cNvSpPr/>
          <p:nvPr/>
        </p:nvSpPr>
        <p:spPr>
          <a:xfrm>
            <a:off x="10834551" y="4942432"/>
            <a:ext cx="779226" cy="778373"/>
          </a:xfrm>
          <a:custGeom>
            <a:avLst/>
            <a:gdLst>
              <a:gd name="connsiteX0" fmla="*/ 729207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4" y="728410"/>
                </a:cubicBezTo>
                <a:cubicBezTo>
                  <a:pt x="163239" y="728410"/>
                  <a:pt x="0" y="565350"/>
                  <a:pt x="0" y="364205"/>
                </a:cubicBezTo>
                <a:cubicBezTo>
                  <a:pt x="0" y="163060"/>
                  <a:pt x="163238" y="0"/>
                  <a:pt x="364604" y="0"/>
                </a:cubicBezTo>
                <a:cubicBezTo>
                  <a:pt x="565968" y="0"/>
                  <a:pt x="729207" y="163060"/>
                  <a:pt x="729207" y="364205"/>
                </a:cubicBezTo>
                <a:close/>
              </a:path>
            </a:pathLst>
          </a:custGeom>
          <a:solidFill>
            <a:srgbClr val="39006B"/>
          </a:solidFill>
          <a:ln w="625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252CBA-6EE7-F641-AA0F-DA5FD1B61FA5}"/>
              </a:ext>
            </a:extLst>
          </p:cNvPr>
          <p:cNvSpPr/>
          <p:nvPr/>
        </p:nvSpPr>
        <p:spPr>
          <a:xfrm>
            <a:off x="10444938" y="4268015"/>
            <a:ext cx="779226" cy="778373"/>
          </a:xfrm>
          <a:custGeom>
            <a:avLst/>
            <a:gdLst>
              <a:gd name="connsiteX0" fmla="*/ 729207 w 729207"/>
              <a:gd name="connsiteY0" fmla="*/ 364205 h 728409"/>
              <a:gd name="connsiteX1" fmla="*/ 364603 w 729207"/>
              <a:gd name="connsiteY1" fmla="*/ 728410 h 728409"/>
              <a:gd name="connsiteX2" fmla="*/ -1 w 729207"/>
              <a:gd name="connsiteY2" fmla="*/ 364205 h 728409"/>
              <a:gd name="connsiteX3" fmla="*/ 364603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3" y="728410"/>
                </a:cubicBezTo>
                <a:cubicBezTo>
                  <a:pt x="163239" y="728410"/>
                  <a:pt x="-1" y="565350"/>
                  <a:pt x="-1" y="364205"/>
                </a:cubicBezTo>
                <a:cubicBezTo>
                  <a:pt x="-1" y="163060"/>
                  <a:pt x="163238" y="0"/>
                  <a:pt x="364603" y="0"/>
                </a:cubicBezTo>
                <a:cubicBezTo>
                  <a:pt x="565968" y="0"/>
                  <a:pt x="729207" y="163060"/>
                  <a:pt x="729207" y="364205"/>
                </a:cubicBezTo>
                <a:close/>
              </a:path>
            </a:pathLst>
          </a:custGeom>
          <a:solidFill>
            <a:srgbClr val="8017E1"/>
          </a:solidFill>
          <a:ln w="625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7413D92-E74E-0F44-A9DB-5CD29D8DC450}"/>
              </a:ext>
            </a:extLst>
          </p:cNvPr>
          <p:cNvSpPr/>
          <p:nvPr/>
        </p:nvSpPr>
        <p:spPr>
          <a:xfrm>
            <a:off x="3052884"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A5ABD6A-9012-7644-B79E-825A79E9D4CA}"/>
              </a:ext>
            </a:extLst>
          </p:cNvPr>
          <p:cNvSpPr/>
          <p:nvPr/>
        </p:nvSpPr>
        <p:spPr>
          <a:xfrm>
            <a:off x="4091919" y="4495090"/>
            <a:ext cx="519484" cy="1037631"/>
          </a:xfrm>
          <a:custGeom>
            <a:avLst/>
            <a:gdLst>
              <a:gd name="connsiteX0" fmla="*/ -172 w 486138"/>
              <a:gd name="connsiteY0" fmla="*/ 485099 h 971025"/>
              <a:gd name="connsiteX1" fmla="*/ 485966 w 486138"/>
              <a:gd name="connsiteY1" fmla="*/ 970580 h 971025"/>
              <a:gd name="connsiteX2" fmla="*/ 485967 w 486138"/>
              <a:gd name="connsiteY2" fmla="*/ -446 h 971025"/>
              <a:gd name="connsiteX3" fmla="*/ -171 w 486138"/>
              <a:gd name="connsiteY3" fmla="*/ 485036 h 971025"/>
              <a:gd name="connsiteX4" fmla="*/ -171 w 486138"/>
              <a:gd name="connsiteY4" fmla="*/ 485099 h 9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971025">
                <a:moveTo>
                  <a:pt x="-172" y="485099"/>
                </a:moveTo>
                <a:cubicBezTo>
                  <a:pt x="-137" y="753257"/>
                  <a:pt x="217514" y="970615"/>
                  <a:pt x="485966" y="970580"/>
                </a:cubicBezTo>
                <a:lnTo>
                  <a:pt x="485967" y="-446"/>
                </a:lnTo>
                <a:cubicBezTo>
                  <a:pt x="217515" y="-480"/>
                  <a:pt x="-137" y="216877"/>
                  <a:pt x="-171" y="485036"/>
                </a:cubicBezTo>
                <a:cubicBezTo>
                  <a:pt x="-171" y="485057"/>
                  <a:pt x="-171" y="485078"/>
                  <a:pt x="-171" y="485099"/>
                </a:cubicBezTo>
                <a:close/>
              </a:path>
            </a:pathLst>
          </a:custGeom>
          <a:solidFill>
            <a:srgbClr val="8017E1"/>
          </a:solidFill>
          <a:ln w="625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47B28D-0D23-D54D-B36D-16D290E34228}"/>
              </a:ext>
            </a:extLst>
          </p:cNvPr>
          <p:cNvSpPr/>
          <p:nvPr/>
        </p:nvSpPr>
        <p:spPr>
          <a:xfrm>
            <a:off x="7984844" y="4268015"/>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8"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8653A18-2DB2-AF4F-B683-2DFC30593376}"/>
              </a:ext>
            </a:extLst>
          </p:cNvPr>
          <p:cNvSpPr/>
          <p:nvPr/>
        </p:nvSpPr>
        <p:spPr>
          <a:xfrm>
            <a:off x="7984844" y="5046388"/>
            <a:ext cx="779226" cy="681495"/>
          </a:xfrm>
          <a:custGeom>
            <a:avLst/>
            <a:gdLst>
              <a:gd name="connsiteX0" fmla="*/ 0 w 729207"/>
              <a:gd name="connsiteY0" fmla="*/ 0 h 637749"/>
              <a:gd name="connsiteX1" fmla="*/ 729207 w 729207"/>
              <a:gd name="connsiteY1" fmla="*/ 0 h 637749"/>
              <a:gd name="connsiteX2" fmla="*/ 729207 w 729207"/>
              <a:gd name="connsiteY2" fmla="*/ 637749 h 637749"/>
              <a:gd name="connsiteX3" fmla="*/ 0 w 729207"/>
              <a:gd name="connsiteY3" fmla="*/ 637749 h 637749"/>
            </a:gdLst>
            <a:ahLst/>
            <a:cxnLst>
              <a:cxn ang="0">
                <a:pos x="connsiteX0" y="connsiteY0"/>
              </a:cxn>
              <a:cxn ang="0">
                <a:pos x="connsiteX1" y="connsiteY1"/>
              </a:cxn>
              <a:cxn ang="0">
                <a:pos x="connsiteX2" y="connsiteY2"/>
              </a:cxn>
              <a:cxn ang="0">
                <a:pos x="connsiteX3" y="connsiteY3"/>
              </a:cxn>
            </a:cxnLst>
            <a:rect l="l" t="t" r="r" b="b"/>
            <a:pathLst>
              <a:path w="729207" h="637749">
                <a:moveTo>
                  <a:pt x="0" y="0"/>
                </a:moveTo>
                <a:lnTo>
                  <a:pt x="729207" y="0"/>
                </a:lnTo>
                <a:lnTo>
                  <a:pt x="729207" y="637749"/>
                </a:lnTo>
                <a:lnTo>
                  <a:pt x="0" y="637749"/>
                </a:lnTo>
                <a:close/>
              </a:path>
            </a:pathLst>
          </a:custGeom>
          <a:solidFill>
            <a:srgbClr val="39006B"/>
          </a:solidFill>
          <a:ln w="6252" cap="flat">
            <a:noFill/>
            <a:prstDash val="solid"/>
            <a:miter/>
          </a:ln>
        </p:spPr>
        <p:txBody>
          <a:bodyPr rtlCol="0" anchor="ctr"/>
          <a:lstStyle/>
          <a:p>
            <a:endParaRPr lang="en-US"/>
          </a:p>
        </p:txBody>
      </p:sp>
    </p:spTree>
    <p:extLst>
      <p:ext uri="{BB962C8B-B14F-4D97-AF65-F5344CB8AC3E}">
        <p14:creationId xmlns:p14="http://schemas.microsoft.com/office/powerpoint/2010/main" val="189328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accent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812E62-27FB-FA42-94D5-C22C056DC55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FAA59D49-EE65-2A4A-8860-D006A054B514}"/>
              </a:ext>
            </a:extLst>
          </p:cNvPr>
          <p:cNvSpPr>
            <a:spLocks noGrp="1"/>
          </p:cNvSpPr>
          <p:nvPr>
            <p:ph type="body" sz="quarter" idx="10" hasCustomPrompt="1"/>
          </p:nvPr>
        </p:nvSpPr>
        <p:spPr>
          <a:xfrm>
            <a:off x="2584398" y="1496537"/>
            <a:ext cx="6343650" cy="3577972"/>
          </a:xfrm>
        </p:spPr>
        <p:txBody>
          <a:bodyPr anchor="ctr"/>
          <a:lstStyle>
            <a:lvl1pPr marL="0" indent="0" algn="ctr">
              <a:buFontTx/>
              <a:buNone/>
              <a:defRPr kumimoji="0" lang="en-GB" sz="4000" b="0" i="0" u="none" strike="noStrike" kern="1200" cap="none" spc="0" normalizeH="0" baseline="0" dirty="0" smtClean="0">
                <a:ln>
                  <a:noFill/>
                </a:ln>
                <a:solidFill>
                  <a:srgbClr val="FFFFFF"/>
                </a:solidFill>
                <a:effectLst/>
                <a:uLnTx/>
                <a:uFillTx/>
                <a:latin typeface="Precisely Light" pitchFamily="2" charset="0"/>
                <a:ea typeface="+mj-ea"/>
                <a:cs typeface="+mj-cs"/>
              </a:defRPr>
            </a:lvl1pPr>
            <a:lvl2pPr marL="215900" indent="0">
              <a:buFontTx/>
              <a:buNone/>
              <a:defRPr/>
            </a:lvl2pPr>
            <a:lvl3pPr marL="393700" indent="0">
              <a:buFontTx/>
              <a:buNone/>
              <a:defRPr/>
            </a:lvl3pPr>
            <a:lvl4pPr marL="571500" indent="0">
              <a:buFontTx/>
              <a:buNone/>
              <a:defRPr/>
            </a:lvl4pPr>
            <a:lvl5pPr marL="711200" indent="0">
              <a:buFontTx/>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t>“Large quote slide</a:t>
            </a:r>
            <a:br>
              <a:rPr lang="en-GB"/>
            </a:br>
            <a:r>
              <a:rPr lang="en-GB"/>
              <a:t>Lorem ipsum </a:t>
            </a:r>
            <a:r>
              <a:rPr lang="en-GB" err="1"/>
              <a:t>dolor</a:t>
            </a:r>
            <a:r>
              <a:rPr lang="en-GB"/>
              <a:t> sit </a:t>
            </a:r>
            <a:br>
              <a:rPr lang="en-GB"/>
            </a:br>
            <a:r>
              <a:rPr lang="en-GB" err="1"/>
              <a:t>amet</a:t>
            </a:r>
            <a:r>
              <a:rPr lang="en-GB"/>
              <a:t>, </a:t>
            </a:r>
            <a:r>
              <a:rPr lang="en-GB" err="1"/>
              <a:t>consectetur</a:t>
            </a:r>
            <a:r>
              <a:rPr lang="en-GB"/>
              <a:t> </a:t>
            </a:r>
            <a:br>
              <a:rPr lang="en-GB"/>
            </a:br>
            <a:r>
              <a:rPr lang="en-GB" err="1"/>
              <a:t>adipiscing</a:t>
            </a:r>
            <a:r>
              <a:rPr lang="en-GB"/>
              <a:t> Aelita, </a:t>
            </a:r>
            <a:br>
              <a:rPr lang="en-GB"/>
            </a:br>
            <a:r>
              <a:rPr lang="en-GB" err="1"/>
              <a:t>sed</a:t>
            </a:r>
            <a:r>
              <a:rPr lang="en-GB"/>
              <a:t> do </a:t>
            </a:r>
            <a:r>
              <a:rPr lang="en-GB" err="1"/>
              <a:t>eiusmod</a:t>
            </a:r>
            <a:r>
              <a:rPr lang="en-GB"/>
              <a:t>”</a:t>
            </a:r>
          </a:p>
        </p:txBody>
      </p:sp>
      <p:sp>
        <p:nvSpPr>
          <p:cNvPr id="16" name="Title 1">
            <a:extLst>
              <a:ext uri="{FF2B5EF4-FFF2-40B4-BE49-F238E27FC236}">
                <a16:creationId xmlns:a16="http://schemas.microsoft.com/office/drawing/2014/main" id="{C44FF280-9DBB-6A4D-953A-B5CE97507F4B}"/>
              </a:ext>
            </a:extLst>
          </p:cNvPr>
          <p:cNvSpPr>
            <a:spLocks noGrp="1"/>
          </p:cNvSpPr>
          <p:nvPr>
            <p:ph type="ctrTitle" hasCustomPrompt="1"/>
          </p:nvPr>
        </p:nvSpPr>
        <p:spPr>
          <a:xfrm>
            <a:off x="2584397" y="5361463"/>
            <a:ext cx="6343651" cy="425879"/>
          </a:xfrm>
        </p:spPr>
        <p:txBody>
          <a:bodyPr anchor="t"/>
          <a:lstStyle>
            <a:lvl1pPr marL="0" algn="ctr" defTabSz="914400" rtl="0" eaLnBrk="1" latinLnBrk="0" hangingPunct="1">
              <a:lnSpc>
                <a:spcPct val="90000"/>
              </a:lnSpc>
              <a:spcBef>
                <a:spcPct val="0"/>
              </a:spcBef>
              <a:buNone/>
              <a:defRPr lang="en-US" sz="2000" b="0" i="0" kern="1200" dirty="0">
                <a:solidFill>
                  <a:schemeClr val="bg1"/>
                </a:solidFill>
                <a:latin typeface="Precisely Bold" panose="00000800000000000000" pitchFamily="2" charset="0"/>
                <a:ea typeface="+mj-ea"/>
                <a:cs typeface="+mj-cs"/>
              </a:defRPr>
            </a:lvl1pPr>
          </a:lstStyle>
          <a:p>
            <a:r>
              <a:rPr lang="en-GB"/>
              <a:t>Name Surname</a:t>
            </a:r>
            <a:br>
              <a:rPr lang="en-GB"/>
            </a:br>
            <a:endParaRPr lang="en-GB"/>
          </a:p>
        </p:txBody>
      </p:sp>
      <p:grpSp>
        <p:nvGrpSpPr>
          <p:cNvPr id="11" name="Group 10">
            <a:extLst>
              <a:ext uri="{FF2B5EF4-FFF2-40B4-BE49-F238E27FC236}">
                <a16:creationId xmlns:a16="http://schemas.microsoft.com/office/drawing/2014/main" id="{20E4C4F9-243A-1F4E-9BB3-92884652151A}"/>
              </a:ext>
            </a:extLst>
          </p:cNvPr>
          <p:cNvGrpSpPr/>
          <p:nvPr userDrawn="1"/>
        </p:nvGrpSpPr>
        <p:grpSpPr>
          <a:xfrm>
            <a:off x="11706254" y="6330013"/>
            <a:ext cx="278211" cy="330763"/>
            <a:chOff x="12902744" y="3817890"/>
            <a:chExt cx="268754" cy="319520"/>
          </a:xfrm>
          <a:solidFill>
            <a:schemeClr val="bg1"/>
          </a:solidFill>
        </p:grpSpPr>
        <p:sp>
          <p:nvSpPr>
            <p:cNvPr id="14" name="Freeform 13">
              <a:extLst>
                <a:ext uri="{FF2B5EF4-FFF2-40B4-BE49-F238E27FC236}">
                  <a16:creationId xmlns:a16="http://schemas.microsoft.com/office/drawing/2014/main" id="{F12CBB01-8F31-F144-8EC7-5EAF18B371B7}"/>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4F4F3AC7-4113-7A4C-96A5-ABCC46A7AB1D}"/>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E5D907C0-F211-F14A-BF41-13F6CE9A6A5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AF046E7D-AB5F-154E-B3DF-6398469931F0}"/>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7257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Thank you Slide 1">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045BF8-948A-3945-B462-C9DFA534427C}"/>
              </a:ext>
            </a:extLst>
          </p:cNvPr>
          <p:cNvPicPr>
            <a:picLocks noChangeAspect="1"/>
          </p:cNvPicPr>
          <p:nvPr userDrawn="1"/>
        </p:nvPicPr>
        <p:blipFill>
          <a:blip r:embed="rId2"/>
          <a:srcRect/>
          <a:stretch/>
        </p:blipFill>
        <p:spPr>
          <a:xfrm>
            <a:off x="0" y="0"/>
            <a:ext cx="12191999" cy="6857999"/>
          </a:xfrm>
          <a:prstGeom prst="rect">
            <a:avLst/>
          </a:prstGeom>
        </p:spPr>
      </p:pic>
      <p:sp>
        <p:nvSpPr>
          <p:cNvPr id="6" name="Title 1">
            <a:extLst>
              <a:ext uri="{FF2B5EF4-FFF2-40B4-BE49-F238E27FC236}">
                <a16:creationId xmlns:a16="http://schemas.microsoft.com/office/drawing/2014/main" id="{5CABD0D4-4FB4-3D47-B96B-D7A7E22F09A0}"/>
              </a:ext>
            </a:extLst>
          </p:cNvPr>
          <p:cNvSpPr>
            <a:spLocks noGrp="1"/>
          </p:cNvSpPr>
          <p:nvPr>
            <p:ph type="ctrTitle" hasCustomPrompt="1"/>
          </p:nvPr>
        </p:nvSpPr>
        <p:spPr>
          <a:xfrm>
            <a:off x="2876550" y="2976171"/>
            <a:ext cx="6438900" cy="967180"/>
          </a:xfrm>
        </p:spPr>
        <p:txBody>
          <a:bodyPr anchor="t"/>
          <a:lstStyle>
            <a:lvl1pPr marL="0" algn="ctr" defTabSz="914400" rtl="0" eaLnBrk="1" latinLnBrk="0" hangingPunct="1">
              <a:lnSpc>
                <a:spcPct val="90000"/>
              </a:lnSpc>
              <a:spcBef>
                <a:spcPct val="0"/>
              </a:spcBef>
              <a:buNone/>
              <a:defRPr lang="en-US" sz="6000" b="0" i="0" kern="1200" dirty="0">
                <a:solidFill>
                  <a:schemeClr val="bg1"/>
                </a:solidFill>
                <a:latin typeface="Precisely Bold" panose="00000800000000000000" pitchFamily="2" charset="0"/>
                <a:ea typeface="+mj-ea"/>
                <a:cs typeface="+mj-cs"/>
              </a:defRPr>
            </a:lvl1pPr>
          </a:lstStyle>
          <a:p>
            <a:r>
              <a:rPr lang="en-GB"/>
              <a:t>Thank you</a:t>
            </a:r>
          </a:p>
        </p:txBody>
      </p:sp>
      <p:grpSp>
        <p:nvGrpSpPr>
          <p:cNvPr id="2" name="Graphic 21">
            <a:extLst>
              <a:ext uri="{FF2B5EF4-FFF2-40B4-BE49-F238E27FC236}">
                <a16:creationId xmlns:a16="http://schemas.microsoft.com/office/drawing/2014/main" id="{5533C61F-D873-3D45-9B73-4B75ED7CF349}"/>
              </a:ext>
            </a:extLst>
          </p:cNvPr>
          <p:cNvGrpSpPr/>
          <p:nvPr/>
        </p:nvGrpSpPr>
        <p:grpSpPr>
          <a:xfrm>
            <a:off x="4725832" y="5721655"/>
            <a:ext cx="2738028" cy="701713"/>
            <a:chOff x="4725832" y="5721655"/>
            <a:chExt cx="2738028" cy="701713"/>
          </a:xfrm>
          <a:solidFill>
            <a:srgbClr val="FFFFFF"/>
          </a:solidFill>
        </p:grpSpPr>
        <p:sp>
          <p:nvSpPr>
            <p:cNvPr id="3" name="Freeform 2">
              <a:extLst>
                <a:ext uri="{FF2B5EF4-FFF2-40B4-BE49-F238E27FC236}">
                  <a16:creationId xmlns:a16="http://schemas.microsoft.com/office/drawing/2014/main" id="{D99FE4DB-796C-2B48-8592-9AD80E152AB6}"/>
                </a:ext>
              </a:extLst>
            </p:cNvPr>
            <p:cNvSpPr/>
            <p:nvPr/>
          </p:nvSpPr>
          <p:spPr>
            <a:xfrm>
              <a:off x="4812933" y="5902123"/>
              <a:ext cx="351286" cy="351022"/>
            </a:xfrm>
            <a:custGeom>
              <a:avLst/>
              <a:gdLst>
                <a:gd name="connsiteX0" fmla="*/ 175643 w 351286"/>
                <a:gd name="connsiteY0" fmla="*/ 0 h 351022"/>
                <a:gd name="connsiteX1" fmla="*/ 0 w 351286"/>
                <a:gd name="connsiteY1" fmla="*/ 175511 h 351022"/>
                <a:gd name="connsiteX2" fmla="*/ 175643 w 351286"/>
                <a:gd name="connsiteY2" fmla="*/ 351023 h 351022"/>
                <a:gd name="connsiteX3" fmla="*/ 351287 w 351286"/>
                <a:gd name="connsiteY3" fmla="*/ 175511 h 351022"/>
                <a:gd name="connsiteX4" fmla="*/ 351287 w 351286"/>
                <a:gd name="connsiteY4" fmla="*/ 175432 h 351022"/>
                <a:gd name="connsiteX5" fmla="*/ 175643 w 351286"/>
                <a:gd name="connsiteY5" fmla="*/ 0 h 351022"/>
                <a:gd name="connsiteX6" fmla="*/ 175643 w 351286"/>
                <a:gd name="connsiteY6" fmla="*/ 263734 h 351022"/>
                <a:gd name="connsiteX7" fmla="*/ 87354 w 351286"/>
                <a:gd name="connsiteY7" fmla="*/ 175511 h 351022"/>
                <a:gd name="connsiteX8" fmla="*/ 175643 w 351286"/>
                <a:gd name="connsiteY8" fmla="*/ 87289 h 351022"/>
                <a:gd name="connsiteX9" fmla="*/ 263933 w 351286"/>
                <a:gd name="connsiteY9" fmla="*/ 175511 h 351022"/>
                <a:gd name="connsiteX10" fmla="*/ 175643 w 351286"/>
                <a:gd name="connsiteY10" fmla="*/ 263655 h 35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286" h="351022">
                  <a:moveTo>
                    <a:pt x="175643" y="0"/>
                  </a:moveTo>
                  <a:cubicBezTo>
                    <a:pt x="78638" y="0"/>
                    <a:pt x="0" y="78579"/>
                    <a:pt x="0" y="175511"/>
                  </a:cubicBezTo>
                  <a:cubicBezTo>
                    <a:pt x="0" y="272444"/>
                    <a:pt x="78638" y="351023"/>
                    <a:pt x="175643" y="351023"/>
                  </a:cubicBezTo>
                  <a:cubicBezTo>
                    <a:pt x="272649" y="351023"/>
                    <a:pt x="351287" y="272444"/>
                    <a:pt x="351287" y="175511"/>
                  </a:cubicBezTo>
                  <a:cubicBezTo>
                    <a:pt x="351287" y="175485"/>
                    <a:pt x="351287" y="175459"/>
                    <a:pt x="351287" y="175432"/>
                  </a:cubicBezTo>
                  <a:cubicBezTo>
                    <a:pt x="351243" y="78531"/>
                    <a:pt x="272617" y="0"/>
                    <a:pt x="175643" y="0"/>
                  </a:cubicBezTo>
                  <a:close/>
                  <a:moveTo>
                    <a:pt x="175643" y="263734"/>
                  </a:moveTo>
                  <a:cubicBezTo>
                    <a:pt x="126882" y="263734"/>
                    <a:pt x="87354" y="224236"/>
                    <a:pt x="87354" y="175511"/>
                  </a:cubicBezTo>
                  <a:cubicBezTo>
                    <a:pt x="87354" y="126787"/>
                    <a:pt x="126882" y="87289"/>
                    <a:pt x="175643" y="87289"/>
                  </a:cubicBezTo>
                  <a:cubicBezTo>
                    <a:pt x="224405" y="87289"/>
                    <a:pt x="263933" y="126787"/>
                    <a:pt x="263933" y="175511"/>
                  </a:cubicBezTo>
                  <a:cubicBezTo>
                    <a:pt x="263888" y="224204"/>
                    <a:pt x="224373" y="263655"/>
                    <a:pt x="175643" y="26365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F3F47D8F-9795-EA49-A736-BD55CB45D624}"/>
                </a:ext>
              </a:extLst>
            </p:cNvPr>
            <p:cNvSpPr/>
            <p:nvPr/>
          </p:nvSpPr>
          <p:spPr>
            <a:xfrm>
              <a:off x="4725832" y="5908220"/>
              <a:ext cx="87512" cy="514593"/>
            </a:xfrm>
            <a:custGeom>
              <a:avLst/>
              <a:gdLst>
                <a:gd name="connsiteX0" fmla="*/ 0 w 87512"/>
                <a:gd name="connsiteY0" fmla="*/ 0 h 514593"/>
                <a:gd name="connsiteX1" fmla="*/ 87513 w 87512"/>
                <a:gd name="connsiteY1" fmla="*/ 0 h 514593"/>
                <a:gd name="connsiteX2" fmla="*/ 87513 w 87512"/>
                <a:gd name="connsiteY2" fmla="*/ 514594 h 514593"/>
                <a:gd name="connsiteX3" fmla="*/ 0 w 87512"/>
                <a:gd name="connsiteY3" fmla="*/ 514594 h 514593"/>
              </a:gdLst>
              <a:ahLst/>
              <a:cxnLst>
                <a:cxn ang="0">
                  <a:pos x="connsiteX0" y="connsiteY0"/>
                </a:cxn>
                <a:cxn ang="0">
                  <a:pos x="connsiteX1" y="connsiteY1"/>
                </a:cxn>
                <a:cxn ang="0">
                  <a:pos x="connsiteX2" y="connsiteY2"/>
                </a:cxn>
                <a:cxn ang="0">
                  <a:pos x="connsiteX3" y="connsiteY3"/>
                </a:cxn>
              </a:cxnLst>
              <a:rect l="l" t="t" r="r" b="b"/>
              <a:pathLst>
                <a:path w="87512" h="514593">
                  <a:moveTo>
                    <a:pt x="0" y="0"/>
                  </a:moveTo>
                  <a:lnTo>
                    <a:pt x="87513" y="0"/>
                  </a:lnTo>
                  <a:lnTo>
                    <a:pt x="87513" y="514594"/>
                  </a:lnTo>
                  <a:lnTo>
                    <a:pt x="0" y="514594"/>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8" name="Freeform 7">
              <a:extLst>
                <a:ext uri="{FF2B5EF4-FFF2-40B4-BE49-F238E27FC236}">
                  <a16:creationId xmlns:a16="http://schemas.microsoft.com/office/drawing/2014/main" id="{EBFCB372-9EAC-4243-8A9A-CF58DB148CB7}"/>
                </a:ext>
              </a:extLst>
            </p:cNvPr>
            <p:cNvSpPr/>
            <p:nvPr/>
          </p:nvSpPr>
          <p:spPr>
            <a:xfrm>
              <a:off x="5431227" y="5901853"/>
              <a:ext cx="343046" cy="351909"/>
            </a:xfrm>
            <a:custGeom>
              <a:avLst/>
              <a:gdLst>
                <a:gd name="connsiteX0" fmla="*/ 173964 w 343046"/>
                <a:gd name="connsiteY0" fmla="*/ 0 h 351909"/>
                <a:gd name="connsiteX1" fmla="*/ 0 w 343046"/>
                <a:gd name="connsiteY1" fmla="*/ 178077 h 351909"/>
                <a:gd name="connsiteX2" fmla="*/ 178924 w 343046"/>
                <a:gd name="connsiteY2" fmla="*/ 351910 h 351909"/>
                <a:gd name="connsiteX3" fmla="*/ 320352 w 343046"/>
                <a:gd name="connsiteY3" fmla="*/ 283371 h 351909"/>
                <a:gd name="connsiteX4" fmla="*/ 260953 w 343046"/>
                <a:gd name="connsiteY4" fmla="*/ 236021 h 351909"/>
                <a:gd name="connsiteX5" fmla="*/ 178211 w 343046"/>
                <a:gd name="connsiteY5" fmla="*/ 273474 h 351909"/>
                <a:gd name="connsiteX6" fmla="*/ 84866 w 343046"/>
                <a:gd name="connsiteY6" fmla="*/ 203510 h 351909"/>
                <a:gd name="connsiteX7" fmla="*/ 340922 w 343046"/>
                <a:gd name="connsiteY7" fmla="*/ 203510 h 351909"/>
                <a:gd name="connsiteX8" fmla="*/ 343046 w 343046"/>
                <a:gd name="connsiteY8" fmla="*/ 175955 h 351909"/>
                <a:gd name="connsiteX9" fmla="*/ 173964 w 343046"/>
                <a:gd name="connsiteY9" fmla="*/ 0 h 351909"/>
                <a:gd name="connsiteX10" fmla="*/ 87687 w 343046"/>
                <a:gd name="connsiteY10" fmla="*/ 139215 h 351909"/>
                <a:gd name="connsiteX11" fmla="*/ 173266 w 343046"/>
                <a:gd name="connsiteY11" fmla="*/ 79149 h 351909"/>
                <a:gd name="connsiteX12" fmla="*/ 255296 w 34304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046" h="351909">
                  <a:moveTo>
                    <a:pt x="173964" y="0"/>
                  </a:moveTo>
                  <a:cubicBezTo>
                    <a:pt x="67180" y="0"/>
                    <a:pt x="0" y="81968"/>
                    <a:pt x="0" y="178077"/>
                  </a:cubicBezTo>
                  <a:cubicBezTo>
                    <a:pt x="0" y="276261"/>
                    <a:pt x="77798" y="351910"/>
                    <a:pt x="178924" y="351910"/>
                  </a:cubicBezTo>
                  <a:cubicBezTo>
                    <a:pt x="236199" y="351910"/>
                    <a:pt x="289939" y="326477"/>
                    <a:pt x="320352" y="283371"/>
                  </a:cubicBezTo>
                  <a:lnTo>
                    <a:pt x="260953" y="236021"/>
                  </a:lnTo>
                  <a:cubicBezTo>
                    <a:pt x="241143" y="262167"/>
                    <a:pt x="208655" y="273474"/>
                    <a:pt x="178211" y="273474"/>
                  </a:cubicBezTo>
                  <a:cubicBezTo>
                    <a:pt x="128004" y="273474"/>
                    <a:pt x="94771" y="244493"/>
                    <a:pt x="84866" y="203510"/>
                  </a:cubicBezTo>
                  <a:lnTo>
                    <a:pt x="340922" y="203510"/>
                  </a:lnTo>
                  <a:cubicBezTo>
                    <a:pt x="342366" y="194396"/>
                    <a:pt x="343076" y="185181"/>
                    <a:pt x="343046" y="175955"/>
                  </a:cubicBezTo>
                  <a:cubicBezTo>
                    <a:pt x="342983" y="80558"/>
                    <a:pt x="272982" y="0"/>
                    <a:pt x="173964" y="0"/>
                  </a:cubicBezTo>
                  <a:close/>
                  <a:moveTo>
                    <a:pt x="87687" y="139215"/>
                  </a:moveTo>
                  <a:cubicBezTo>
                    <a:pt x="100365" y="103172"/>
                    <a:pt x="132949" y="79149"/>
                    <a:pt x="173266" y="79149"/>
                  </a:cubicBezTo>
                  <a:cubicBezTo>
                    <a:pt x="214978" y="79149"/>
                    <a:pt x="250351" y="105294"/>
                    <a:pt x="255296" y="13921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9" name="Freeform 8">
              <a:extLst>
                <a:ext uri="{FF2B5EF4-FFF2-40B4-BE49-F238E27FC236}">
                  <a16:creationId xmlns:a16="http://schemas.microsoft.com/office/drawing/2014/main" id="{A7D5CA81-1B51-3B4B-AE3F-E91FA6012CE8}"/>
                </a:ext>
              </a:extLst>
            </p:cNvPr>
            <p:cNvSpPr/>
            <p:nvPr/>
          </p:nvSpPr>
          <p:spPr>
            <a:xfrm>
              <a:off x="6306497" y="5901853"/>
              <a:ext cx="262363" cy="351909"/>
            </a:xfrm>
            <a:custGeom>
              <a:avLst/>
              <a:gdLst>
                <a:gd name="connsiteX0" fmla="*/ 94105 w 262363"/>
                <a:gd name="connsiteY0" fmla="*/ 100338 h 351909"/>
                <a:gd name="connsiteX1" fmla="*/ 128765 w 262363"/>
                <a:gd name="connsiteY1" fmla="*/ 79149 h 351909"/>
                <a:gd name="connsiteX2" fmla="*/ 204423 w 262363"/>
                <a:gd name="connsiteY2" fmla="*/ 104582 h 351909"/>
                <a:gd name="connsiteX3" fmla="*/ 250383 w 262363"/>
                <a:gd name="connsiteY3" fmla="*/ 42393 h 351909"/>
                <a:gd name="connsiteX4" fmla="*/ 128036 w 262363"/>
                <a:gd name="connsiteY4" fmla="*/ 0 h 351909"/>
                <a:gd name="connsiteX5" fmla="*/ 9176 w 262363"/>
                <a:gd name="connsiteY5" fmla="*/ 107416 h 351909"/>
                <a:gd name="connsiteX6" fmla="*/ 179621 w 262363"/>
                <a:gd name="connsiteY6" fmla="*/ 248041 h 351909"/>
                <a:gd name="connsiteX7" fmla="*/ 138591 w 262363"/>
                <a:gd name="connsiteY7" fmla="*/ 272761 h 351909"/>
                <a:gd name="connsiteX8" fmla="*/ 45959 w 262363"/>
                <a:gd name="connsiteY8" fmla="*/ 238143 h 351909"/>
                <a:gd name="connsiteX9" fmla="*/ 0 w 262363"/>
                <a:gd name="connsiteY9" fmla="*/ 304560 h 351909"/>
                <a:gd name="connsiteX10" fmla="*/ 132949 w 262363"/>
                <a:gd name="connsiteY10" fmla="*/ 351910 h 351909"/>
                <a:gd name="connsiteX11" fmla="*/ 262364 w 262363"/>
                <a:gd name="connsiteY11" fmla="*/ 245206 h 351909"/>
                <a:gd name="connsiteX12" fmla="*/ 94105 w 262363"/>
                <a:gd name="connsiteY12" fmla="*/ 100338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363" h="351909">
                  <a:moveTo>
                    <a:pt x="94105" y="100338"/>
                  </a:moveTo>
                  <a:cubicBezTo>
                    <a:pt x="94105" y="91865"/>
                    <a:pt x="99763" y="79149"/>
                    <a:pt x="128765" y="79149"/>
                  </a:cubicBezTo>
                  <a:cubicBezTo>
                    <a:pt x="147149" y="79149"/>
                    <a:pt x="174724" y="84090"/>
                    <a:pt x="204423" y="104582"/>
                  </a:cubicBezTo>
                  <a:lnTo>
                    <a:pt x="250383" y="42393"/>
                  </a:lnTo>
                  <a:cubicBezTo>
                    <a:pt x="212189" y="7063"/>
                    <a:pt x="157735" y="0"/>
                    <a:pt x="128036" y="0"/>
                  </a:cubicBezTo>
                  <a:cubicBezTo>
                    <a:pt x="53075" y="0"/>
                    <a:pt x="9176" y="45925"/>
                    <a:pt x="9176" y="107416"/>
                  </a:cubicBezTo>
                  <a:cubicBezTo>
                    <a:pt x="9176" y="228958"/>
                    <a:pt x="179621" y="197856"/>
                    <a:pt x="179621" y="248041"/>
                  </a:cubicBezTo>
                  <a:cubicBezTo>
                    <a:pt x="179621" y="260045"/>
                    <a:pt x="169716" y="272761"/>
                    <a:pt x="138591" y="272761"/>
                  </a:cubicBezTo>
                  <a:cubicBezTo>
                    <a:pt x="114549" y="272761"/>
                    <a:pt x="77069" y="265001"/>
                    <a:pt x="45959" y="238143"/>
                  </a:cubicBezTo>
                  <a:lnTo>
                    <a:pt x="0" y="304560"/>
                  </a:lnTo>
                  <a:cubicBezTo>
                    <a:pt x="30412" y="327886"/>
                    <a:pt x="70730" y="351910"/>
                    <a:pt x="132949" y="351910"/>
                  </a:cubicBezTo>
                  <a:cubicBezTo>
                    <a:pt x="217815" y="351910"/>
                    <a:pt x="262364" y="306682"/>
                    <a:pt x="262364" y="245206"/>
                  </a:cubicBezTo>
                  <a:cubicBezTo>
                    <a:pt x="262411" y="125073"/>
                    <a:pt x="94105" y="147687"/>
                    <a:pt x="94105" y="100338"/>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1216E1F-183D-8340-96EB-71D6156EF8B8}"/>
                </a:ext>
              </a:extLst>
            </p:cNvPr>
            <p:cNvSpPr/>
            <p:nvPr/>
          </p:nvSpPr>
          <p:spPr>
            <a:xfrm>
              <a:off x="6600367" y="5901853"/>
              <a:ext cx="343696" cy="351909"/>
            </a:xfrm>
            <a:custGeom>
              <a:avLst/>
              <a:gdLst>
                <a:gd name="connsiteX0" fmla="*/ 343696 w 343696"/>
                <a:gd name="connsiteY0" fmla="*/ 175955 h 351909"/>
                <a:gd name="connsiteX1" fmla="*/ 173979 w 343696"/>
                <a:gd name="connsiteY1" fmla="*/ 0 h 351909"/>
                <a:gd name="connsiteX2" fmla="*/ 0 w 343696"/>
                <a:gd name="connsiteY2" fmla="*/ 178077 h 351909"/>
                <a:gd name="connsiteX3" fmla="*/ 178924 w 343696"/>
                <a:gd name="connsiteY3" fmla="*/ 351910 h 351909"/>
                <a:gd name="connsiteX4" fmla="*/ 321065 w 343696"/>
                <a:gd name="connsiteY4" fmla="*/ 283371 h 351909"/>
                <a:gd name="connsiteX5" fmla="*/ 261666 w 343696"/>
                <a:gd name="connsiteY5" fmla="*/ 236021 h 351909"/>
                <a:gd name="connsiteX6" fmla="*/ 178211 w 343696"/>
                <a:gd name="connsiteY6" fmla="*/ 273474 h 351909"/>
                <a:gd name="connsiteX7" fmla="*/ 84866 w 343696"/>
                <a:gd name="connsiteY7" fmla="*/ 203510 h 351909"/>
                <a:gd name="connsiteX8" fmla="*/ 341604 w 343696"/>
                <a:gd name="connsiteY8" fmla="*/ 203510 h 351909"/>
                <a:gd name="connsiteX9" fmla="*/ 343696 w 343696"/>
                <a:gd name="connsiteY9" fmla="*/ 175955 h 351909"/>
                <a:gd name="connsiteX10" fmla="*/ 87687 w 343696"/>
                <a:gd name="connsiteY10" fmla="*/ 139215 h 351909"/>
                <a:gd name="connsiteX11" fmla="*/ 173266 w 343696"/>
                <a:gd name="connsiteY11" fmla="*/ 79149 h 351909"/>
                <a:gd name="connsiteX12" fmla="*/ 256009 w 34369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6" h="351909">
                  <a:moveTo>
                    <a:pt x="343696" y="175955"/>
                  </a:moveTo>
                  <a:cubicBezTo>
                    <a:pt x="343696" y="80558"/>
                    <a:pt x="273679" y="0"/>
                    <a:pt x="173979" y="0"/>
                  </a:cubicBezTo>
                  <a:cubicBezTo>
                    <a:pt x="67180" y="0"/>
                    <a:pt x="0" y="81968"/>
                    <a:pt x="0" y="178077"/>
                  </a:cubicBezTo>
                  <a:cubicBezTo>
                    <a:pt x="0" y="276261"/>
                    <a:pt x="77798" y="351910"/>
                    <a:pt x="178924" y="351910"/>
                  </a:cubicBezTo>
                  <a:cubicBezTo>
                    <a:pt x="236912" y="351910"/>
                    <a:pt x="290653" y="326477"/>
                    <a:pt x="321065" y="283371"/>
                  </a:cubicBezTo>
                  <a:lnTo>
                    <a:pt x="261666" y="236021"/>
                  </a:lnTo>
                  <a:cubicBezTo>
                    <a:pt x="241856" y="262167"/>
                    <a:pt x="208623" y="273474"/>
                    <a:pt x="178211" y="273474"/>
                  </a:cubicBezTo>
                  <a:cubicBezTo>
                    <a:pt x="128004" y="273474"/>
                    <a:pt x="94771" y="244493"/>
                    <a:pt x="84866" y="203510"/>
                  </a:cubicBezTo>
                  <a:lnTo>
                    <a:pt x="341604" y="203510"/>
                  </a:lnTo>
                  <a:cubicBezTo>
                    <a:pt x="343030" y="194394"/>
                    <a:pt x="343728" y="185181"/>
                    <a:pt x="343696" y="175955"/>
                  </a:cubicBezTo>
                  <a:close/>
                  <a:moveTo>
                    <a:pt x="87687" y="139215"/>
                  </a:moveTo>
                  <a:cubicBezTo>
                    <a:pt x="100366" y="103172"/>
                    <a:pt x="132949" y="79149"/>
                    <a:pt x="173266" y="79149"/>
                  </a:cubicBezTo>
                  <a:cubicBezTo>
                    <a:pt x="215691" y="79149"/>
                    <a:pt x="251048" y="105294"/>
                    <a:pt x="256009" y="13921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F30A1AFB-070D-BC4D-B95D-1FC0FF0D7D08}"/>
                </a:ext>
              </a:extLst>
            </p:cNvPr>
            <p:cNvSpPr/>
            <p:nvPr/>
          </p:nvSpPr>
          <p:spPr>
            <a:xfrm>
              <a:off x="6166870" y="5742859"/>
              <a:ext cx="109610" cy="109528"/>
            </a:xfrm>
            <a:custGeom>
              <a:avLst/>
              <a:gdLst>
                <a:gd name="connsiteX0" fmla="*/ 55157 w 109610"/>
                <a:gd name="connsiteY0" fmla="*/ 0 h 109528"/>
                <a:gd name="connsiteX1" fmla="*/ 6 w 109610"/>
                <a:gd name="connsiteY1" fmla="*/ 54413 h 109528"/>
                <a:gd name="connsiteX2" fmla="*/ 53525 w 109610"/>
                <a:gd name="connsiteY2" fmla="*/ 109522 h 109528"/>
                <a:gd name="connsiteX3" fmla="*/ 55157 w 109610"/>
                <a:gd name="connsiteY3" fmla="*/ 109522 h 109528"/>
                <a:gd name="connsiteX4" fmla="*/ 109611 w 109610"/>
                <a:gd name="connsiteY4" fmla="*/ 54413 h 109528"/>
                <a:gd name="connsiteX5" fmla="*/ 55157 w 109610"/>
                <a:gd name="connsiteY5" fmla="*/ 0 h 1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10" h="109528">
                  <a:moveTo>
                    <a:pt x="55157" y="0"/>
                  </a:moveTo>
                  <a:cubicBezTo>
                    <a:pt x="24047" y="0"/>
                    <a:pt x="6" y="23311"/>
                    <a:pt x="6" y="54413"/>
                  </a:cubicBezTo>
                  <a:cubicBezTo>
                    <a:pt x="-438" y="84400"/>
                    <a:pt x="23524" y="109073"/>
                    <a:pt x="53525" y="109522"/>
                  </a:cubicBezTo>
                  <a:cubicBezTo>
                    <a:pt x="54064" y="109530"/>
                    <a:pt x="54618" y="109530"/>
                    <a:pt x="55157" y="109522"/>
                  </a:cubicBezTo>
                  <a:cubicBezTo>
                    <a:pt x="86283" y="109522"/>
                    <a:pt x="109611" y="85499"/>
                    <a:pt x="109611" y="54413"/>
                  </a:cubicBezTo>
                  <a:cubicBezTo>
                    <a:pt x="109611" y="23327"/>
                    <a:pt x="86283" y="0"/>
                    <a:pt x="55157" y="0"/>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8DD87323-AD99-474D-B432-1FBFDDE77784}"/>
                </a:ext>
              </a:extLst>
            </p:cNvPr>
            <p:cNvSpPr/>
            <p:nvPr/>
          </p:nvSpPr>
          <p:spPr>
            <a:xfrm>
              <a:off x="5805668" y="5901885"/>
              <a:ext cx="330969" cy="351909"/>
            </a:xfrm>
            <a:custGeom>
              <a:avLst/>
              <a:gdLst>
                <a:gd name="connsiteX0" fmla="*/ 178211 w 330969"/>
                <a:gd name="connsiteY0" fmla="*/ 268501 h 351909"/>
                <a:gd name="connsiteX1" fmla="*/ 85563 w 330969"/>
                <a:gd name="connsiteY1" fmla="*/ 175923 h 351909"/>
                <a:gd name="connsiteX2" fmla="*/ 178211 w 330969"/>
                <a:gd name="connsiteY2" fmla="*/ 83361 h 351909"/>
                <a:gd name="connsiteX3" fmla="*/ 254582 w 330969"/>
                <a:gd name="connsiteY3" fmla="*/ 122951 h 351909"/>
                <a:gd name="connsiteX4" fmla="*/ 329544 w 330969"/>
                <a:gd name="connsiteY4" fmla="*/ 79846 h 351909"/>
                <a:gd name="connsiteX5" fmla="*/ 178211 w 330969"/>
                <a:gd name="connsiteY5" fmla="*/ 0 h 351909"/>
                <a:gd name="connsiteX6" fmla="*/ 0 w 330969"/>
                <a:gd name="connsiteY6" fmla="*/ 175955 h 351909"/>
                <a:gd name="connsiteX7" fmla="*/ 178211 w 330969"/>
                <a:gd name="connsiteY7" fmla="*/ 351910 h 351909"/>
                <a:gd name="connsiteX8" fmla="*/ 330970 w 330969"/>
                <a:gd name="connsiteY8" fmla="*/ 269229 h 351909"/>
                <a:gd name="connsiteX9" fmla="*/ 256706 w 330969"/>
                <a:gd name="connsiteY9" fmla="*/ 225427 h 351909"/>
                <a:gd name="connsiteX10" fmla="*/ 178211 w 330969"/>
                <a:gd name="connsiteY10" fmla="*/ 268501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69" h="351909">
                  <a:moveTo>
                    <a:pt x="178211" y="268501"/>
                  </a:moveTo>
                  <a:cubicBezTo>
                    <a:pt x="127291" y="268501"/>
                    <a:pt x="85563" y="226092"/>
                    <a:pt x="85563" y="175923"/>
                  </a:cubicBezTo>
                  <a:cubicBezTo>
                    <a:pt x="85563" y="125754"/>
                    <a:pt x="127291" y="83361"/>
                    <a:pt x="178211" y="83361"/>
                  </a:cubicBezTo>
                  <a:cubicBezTo>
                    <a:pt x="208623" y="83255"/>
                    <a:pt x="237156" y="98046"/>
                    <a:pt x="254582" y="122951"/>
                  </a:cubicBezTo>
                  <a:lnTo>
                    <a:pt x="329544" y="79846"/>
                  </a:lnTo>
                  <a:cubicBezTo>
                    <a:pt x="297721" y="31799"/>
                    <a:pt x="241856" y="0"/>
                    <a:pt x="178211" y="0"/>
                  </a:cubicBezTo>
                  <a:cubicBezTo>
                    <a:pt x="79208" y="0"/>
                    <a:pt x="0" y="77739"/>
                    <a:pt x="0" y="175955"/>
                  </a:cubicBezTo>
                  <a:cubicBezTo>
                    <a:pt x="0" y="272761"/>
                    <a:pt x="79240" y="351910"/>
                    <a:pt x="178211" y="351910"/>
                  </a:cubicBezTo>
                  <a:cubicBezTo>
                    <a:pt x="242570" y="351910"/>
                    <a:pt x="299844" y="318654"/>
                    <a:pt x="330970" y="269229"/>
                  </a:cubicBezTo>
                  <a:lnTo>
                    <a:pt x="256706" y="225427"/>
                  </a:lnTo>
                  <a:cubicBezTo>
                    <a:pt x="239803" y="252432"/>
                    <a:pt x="210086" y="268739"/>
                    <a:pt x="178211" y="268501"/>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B5E280C2-FC00-5D4E-A771-ADBC9DAB67C2}"/>
                </a:ext>
              </a:extLst>
            </p:cNvPr>
            <p:cNvSpPr/>
            <p:nvPr/>
          </p:nvSpPr>
          <p:spPr>
            <a:xfrm>
              <a:off x="6178192" y="5908220"/>
              <a:ext cx="86989" cy="336374"/>
            </a:xfrm>
            <a:custGeom>
              <a:avLst/>
              <a:gdLst>
                <a:gd name="connsiteX0" fmla="*/ 0 w 86989"/>
                <a:gd name="connsiteY0" fmla="*/ 0 h 336374"/>
                <a:gd name="connsiteX1" fmla="*/ 86990 w 86989"/>
                <a:gd name="connsiteY1" fmla="*/ 0 h 336374"/>
                <a:gd name="connsiteX2" fmla="*/ 86990 w 86989"/>
                <a:gd name="connsiteY2" fmla="*/ 336375 h 336374"/>
                <a:gd name="connsiteX3" fmla="*/ 0 w 86989"/>
                <a:gd name="connsiteY3" fmla="*/ 336375 h 336374"/>
              </a:gdLst>
              <a:ahLst/>
              <a:cxnLst>
                <a:cxn ang="0">
                  <a:pos x="connsiteX0" y="connsiteY0"/>
                </a:cxn>
                <a:cxn ang="0">
                  <a:pos x="connsiteX1" y="connsiteY1"/>
                </a:cxn>
                <a:cxn ang="0">
                  <a:pos x="connsiteX2" y="connsiteY2"/>
                </a:cxn>
                <a:cxn ang="0">
                  <a:pos x="connsiteX3" y="connsiteY3"/>
                </a:cxn>
              </a:cxnLst>
              <a:rect l="l" t="t" r="r" b="b"/>
              <a:pathLst>
                <a:path w="86989" h="336374">
                  <a:moveTo>
                    <a:pt x="0" y="0"/>
                  </a:moveTo>
                  <a:lnTo>
                    <a:pt x="86990" y="0"/>
                  </a:lnTo>
                  <a:lnTo>
                    <a:pt x="86990" y="336375"/>
                  </a:lnTo>
                  <a:lnTo>
                    <a:pt x="0" y="336375"/>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60AE49EC-2CBA-E84F-A954-BB7CD568EFF8}"/>
                </a:ext>
              </a:extLst>
            </p:cNvPr>
            <p:cNvSpPr/>
            <p:nvPr/>
          </p:nvSpPr>
          <p:spPr>
            <a:xfrm>
              <a:off x="5208119" y="5901853"/>
              <a:ext cx="216420" cy="342724"/>
            </a:xfrm>
            <a:custGeom>
              <a:avLst/>
              <a:gdLst>
                <a:gd name="connsiteX0" fmla="*/ 0 w 216420"/>
                <a:gd name="connsiteY0" fmla="*/ 6366 h 342724"/>
                <a:gd name="connsiteX1" fmla="*/ 87006 w 216420"/>
                <a:gd name="connsiteY1" fmla="*/ 6366 h 342724"/>
                <a:gd name="connsiteX2" fmla="*/ 87006 w 216420"/>
                <a:gd name="connsiteY2" fmla="*/ 41696 h 342724"/>
                <a:gd name="connsiteX3" fmla="*/ 190255 w 216420"/>
                <a:gd name="connsiteY3" fmla="*/ 0 h 342724"/>
                <a:gd name="connsiteX4" fmla="*/ 216420 w 216420"/>
                <a:gd name="connsiteY4" fmla="*/ 713 h 342724"/>
                <a:gd name="connsiteX5" fmla="*/ 216420 w 216420"/>
                <a:gd name="connsiteY5" fmla="*/ 86924 h 342724"/>
                <a:gd name="connsiteX6" fmla="*/ 176800 w 216420"/>
                <a:gd name="connsiteY6" fmla="*/ 83393 h 342724"/>
                <a:gd name="connsiteX7" fmla="*/ 86990 w 216420"/>
                <a:gd name="connsiteY7" fmla="*/ 176668 h 342724"/>
                <a:gd name="connsiteX8" fmla="*/ 86990 w 216420"/>
                <a:gd name="connsiteY8" fmla="*/ 342725 h 342724"/>
                <a:gd name="connsiteX9" fmla="*/ 0 w 216420"/>
                <a:gd name="connsiteY9" fmla="*/ 342725 h 3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20" h="342724">
                  <a:moveTo>
                    <a:pt x="0" y="6366"/>
                  </a:moveTo>
                  <a:lnTo>
                    <a:pt x="87006" y="6366"/>
                  </a:lnTo>
                  <a:lnTo>
                    <a:pt x="87006" y="41696"/>
                  </a:lnTo>
                  <a:cubicBezTo>
                    <a:pt x="115294" y="9185"/>
                    <a:pt x="151364" y="0"/>
                    <a:pt x="190255" y="0"/>
                  </a:cubicBezTo>
                  <a:cubicBezTo>
                    <a:pt x="198734" y="0"/>
                    <a:pt x="207229" y="0"/>
                    <a:pt x="216420" y="713"/>
                  </a:cubicBezTo>
                  <a:lnTo>
                    <a:pt x="216420" y="86924"/>
                  </a:lnTo>
                  <a:cubicBezTo>
                    <a:pt x="207229" y="84802"/>
                    <a:pt x="198037" y="83393"/>
                    <a:pt x="176800" y="83393"/>
                  </a:cubicBezTo>
                  <a:cubicBezTo>
                    <a:pt x="130128" y="83393"/>
                    <a:pt x="86990" y="116649"/>
                    <a:pt x="86990" y="176668"/>
                  </a:cubicBezTo>
                  <a:lnTo>
                    <a:pt x="86990" y="342725"/>
                  </a:lnTo>
                  <a:lnTo>
                    <a:pt x="0" y="342725"/>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192A3E45-1433-DD4A-8FEA-B9EF8B702A1E}"/>
                </a:ext>
              </a:extLst>
            </p:cNvPr>
            <p:cNvSpPr/>
            <p:nvPr/>
          </p:nvSpPr>
          <p:spPr>
            <a:xfrm>
              <a:off x="7113811" y="5908220"/>
              <a:ext cx="350050" cy="515148"/>
            </a:xfrm>
            <a:custGeom>
              <a:avLst/>
              <a:gdLst>
                <a:gd name="connsiteX0" fmla="*/ 139304 w 350050"/>
                <a:gd name="connsiteY0" fmla="*/ 345559 h 515148"/>
                <a:gd name="connsiteX1" fmla="*/ 0 w 350050"/>
                <a:gd name="connsiteY1" fmla="*/ 0 h 515148"/>
                <a:gd name="connsiteX2" fmla="*/ 96166 w 350050"/>
                <a:gd name="connsiteY2" fmla="*/ 0 h 515148"/>
                <a:gd name="connsiteX3" fmla="*/ 180334 w 350050"/>
                <a:gd name="connsiteY3" fmla="*/ 232490 h 515148"/>
                <a:gd name="connsiteX4" fmla="*/ 264487 w 350050"/>
                <a:gd name="connsiteY4" fmla="*/ 0 h 515148"/>
                <a:gd name="connsiteX5" fmla="*/ 350051 w 350050"/>
                <a:gd name="connsiteY5" fmla="*/ 0 h 515148"/>
                <a:gd name="connsiteX6" fmla="*/ 163361 w 350050"/>
                <a:gd name="connsiteY6" fmla="*/ 515148 h 515148"/>
                <a:gd name="connsiteX7" fmla="*/ 78495 w 350050"/>
                <a:gd name="connsiteY7" fmla="*/ 515148 h 515148"/>
                <a:gd name="connsiteX8" fmla="*/ 139304 w 350050"/>
                <a:gd name="connsiteY8" fmla="*/ 345559 h 51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50" h="515148">
                  <a:moveTo>
                    <a:pt x="139304" y="345559"/>
                  </a:moveTo>
                  <a:lnTo>
                    <a:pt x="0" y="0"/>
                  </a:lnTo>
                  <a:lnTo>
                    <a:pt x="96166" y="0"/>
                  </a:lnTo>
                  <a:lnTo>
                    <a:pt x="180334" y="232490"/>
                  </a:lnTo>
                  <a:lnTo>
                    <a:pt x="264487" y="0"/>
                  </a:lnTo>
                  <a:lnTo>
                    <a:pt x="350051" y="0"/>
                  </a:lnTo>
                  <a:lnTo>
                    <a:pt x="163361" y="515148"/>
                  </a:lnTo>
                  <a:lnTo>
                    <a:pt x="78495" y="515148"/>
                  </a:lnTo>
                  <a:lnTo>
                    <a:pt x="139304" y="345559"/>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5535935E-6FC4-C642-B088-79C6DFF07CF2}"/>
                </a:ext>
              </a:extLst>
            </p:cNvPr>
            <p:cNvSpPr/>
            <p:nvPr/>
          </p:nvSpPr>
          <p:spPr>
            <a:xfrm>
              <a:off x="6985442" y="5721655"/>
              <a:ext cx="86989" cy="522622"/>
            </a:xfrm>
            <a:custGeom>
              <a:avLst/>
              <a:gdLst>
                <a:gd name="connsiteX0" fmla="*/ 0 w 86989"/>
                <a:gd name="connsiteY0" fmla="*/ 0 h 522622"/>
                <a:gd name="connsiteX1" fmla="*/ 86990 w 86989"/>
                <a:gd name="connsiteY1" fmla="*/ 0 h 522622"/>
                <a:gd name="connsiteX2" fmla="*/ 86990 w 86989"/>
                <a:gd name="connsiteY2" fmla="*/ 522623 h 522622"/>
                <a:gd name="connsiteX3" fmla="*/ 0 w 86989"/>
                <a:gd name="connsiteY3" fmla="*/ 522623 h 522622"/>
              </a:gdLst>
              <a:ahLst/>
              <a:cxnLst>
                <a:cxn ang="0">
                  <a:pos x="connsiteX0" y="connsiteY0"/>
                </a:cxn>
                <a:cxn ang="0">
                  <a:pos x="connsiteX1" y="connsiteY1"/>
                </a:cxn>
                <a:cxn ang="0">
                  <a:pos x="connsiteX2" y="connsiteY2"/>
                </a:cxn>
                <a:cxn ang="0">
                  <a:pos x="connsiteX3" y="connsiteY3"/>
                </a:cxn>
              </a:cxnLst>
              <a:rect l="l" t="t" r="r" b="b"/>
              <a:pathLst>
                <a:path w="86989" h="522622">
                  <a:moveTo>
                    <a:pt x="0" y="0"/>
                  </a:moveTo>
                  <a:lnTo>
                    <a:pt x="86990" y="0"/>
                  </a:lnTo>
                  <a:lnTo>
                    <a:pt x="86990" y="522623"/>
                  </a:lnTo>
                  <a:lnTo>
                    <a:pt x="0" y="522623"/>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35601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 Thank you Slide 2">
    <p:bg>
      <p:bgPr>
        <a:solidFill>
          <a:schemeClr val="accent2"/>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C9FE23A-B405-F748-BB7C-87A556C47A0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D26575E1-6CA8-464A-9E15-5B79B0802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25936" y="3010782"/>
            <a:ext cx="3201685" cy="820185"/>
          </a:xfrm>
          <a:prstGeom prst="rect">
            <a:avLst/>
          </a:prstGeom>
        </p:spPr>
      </p:pic>
    </p:spTree>
    <p:extLst>
      <p:ext uri="{BB962C8B-B14F-4D97-AF65-F5344CB8AC3E}">
        <p14:creationId xmlns:p14="http://schemas.microsoft.com/office/powerpoint/2010/main" val="20611427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53CA3-88CF-AA48-9751-F8FC0F64B233}"/>
              </a:ext>
            </a:extLst>
          </p:cNvPr>
          <p:cNvSpPr>
            <a:spLocks noGrp="1"/>
          </p:cNvSpPr>
          <p:nvPr>
            <p:ph type="title"/>
          </p:nvPr>
        </p:nvSpPr>
        <p:spPr>
          <a:xfrm>
            <a:off x="838200" y="365125"/>
            <a:ext cx="10515600" cy="1325563"/>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99DC3A6-9ADB-C54D-B745-793B06106110}"/>
              </a:ext>
            </a:extLst>
          </p:cNvPr>
          <p:cNvSpPr>
            <a:spLocks noGrp="1"/>
          </p:cNvSpPr>
          <p:nvPr>
            <p:ph type="body" idx="1"/>
          </p:nvPr>
        </p:nvSpPr>
        <p:spPr>
          <a:xfrm>
            <a:off x="838200" y="1825625"/>
            <a:ext cx="10515600" cy="4351338"/>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BAD05-1B44-FF4F-9BA7-084367CF2927}"/>
              </a:ext>
            </a:extLst>
          </p:cNvPr>
          <p:cNvSpPr>
            <a:spLocks noGrp="1"/>
          </p:cNvSpPr>
          <p:nvPr>
            <p:ph type="dt" sz="half" idx="2"/>
          </p:nvPr>
        </p:nvSpPr>
        <p:spPr>
          <a:xfrm>
            <a:off x="838200" y="6356350"/>
            <a:ext cx="2743200" cy="365125"/>
          </a:xfrm>
          <a:prstGeom prst="rect">
            <a:avLst/>
          </a:prstGeom>
        </p:spPr>
        <p:txBody>
          <a:bodyPr vert="horz" lIns="0" tIns="0" rIns="0" bIns="0" rtlCol="0" anchor="t">
            <a:noAutofit/>
          </a:bodyPr>
          <a:lstStyle>
            <a:lvl1pPr algn="l">
              <a:defRPr sz="1200" b="0" i="0">
                <a:solidFill>
                  <a:schemeClr val="tx1">
                    <a:tint val="75000"/>
                  </a:schemeClr>
                </a:solidFill>
                <a:latin typeface="Precisely" pitchFamily="2" charset="0"/>
              </a:defRPr>
            </a:lvl1pPr>
          </a:lstStyle>
          <a:p>
            <a:endParaRPr lang="en-US"/>
          </a:p>
        </p:txBody>
      </p:sp>
      <p:sp>
        <p:nvSpPr>
          <p:cNvPr id="5" name="Footer Placeholder 4">
            <a:extLst>
              <a:ext uri="{FF2B5EF4-FFF2-40B4-BE49-F238E27FC236}">
                <a16:creationId xmlns:a16="http://schemas.microsoft.com/office/drawing/2014/main" id="{1E7DECFC-992E-6C44-89DF-227E668648DA}"/>
              </a:ext>
            </a:extLst>
          </p:cNvPr>
          <p:cNvSpPr>
            <a:spLocks noGrp="1"/>
          </p:cNvSpPr>
          <p:nvPr>
            <p:ph type="ftr" sz="quarter" idx="3"/>
          </p:nvPr>
        </p:nvSpPr>
        <p:spPr>
          <a:xfrm>
            <a:off x="4038600" y="6356350"/>
            <a:ext cx="4114800" cy="365125"/>
          </a:xfrm>
          <a:prstGeom prst="rect">
            <a:avLst/>
          </a:prstGeom>
        </p:spPr>
        <p:txBody>
          <a:bodyPr vert="horz" lIns="0" tIns="0" rIns="0" bIns="0" rtlCol="0" anchor="t">
            <a:noAutofit/>
          </a:bodyPr>
          <a:lstStyle>
            <a:lvl1pPr algn="ctr">
              <a:defRPr sz="1200" b="0" i="0">
                <a:solidFill>
                  <a:schemeClr val="tx1">
                    <a:tint val="75000"/>
                  </a:schemeClr>
                </a:solidFill>
                <a:latin typeface="Precisely" pitchFamily="2" charset="0"/>
              </a:defRPr>
            </a:lvl1pPr>
          </a:lstStyle>
          <a:p>
            <a:r>
              <a:rPr lang="en-US"/>
              <a:t>Presentation name </a:t>
            </a:r>
          </a:p>
        </p:txBody>
      </p:sp>
      <p:sp>
        <p:nvSpPr>
          <p:cNvPr id="6" name="Slide Number Placeholder 5">
            <a:extLst>
              <a:ext uri="{FF2B5EF4-FFF2-40B4-BE49-F238E27FC236}">
                <a16:creationId xmlns:a16="http://schemas.microsoft.com/office/drawing/2014/main" id="{1B005F98-D65D-FE46-BFAA-E8EC1DBFE7BC}"/>
              </a:ext>
            </a:extLst>
          </p:cNvPr>
          <p:cNvSpPr>
            <a:spLocks noGrp="1"/>
          </p:cNvSpPr>
          <p:nvPr>
            <p:ph type="sldNum" sz="quarter" idx="4"/>
          </p:nvPr>
        </p:nvSpPr>
        <p:spPr>
          <a:xfrm>
            <a:off x="8610600" y="6356350"/>
            <a:ext cx="2743200" cy="365125"/>
          </a:xfrm>
          <a:prstGeom prst="rect">
            <a:avLst/>
          </a:prstGeom>
        </p:spPr>
        <p:txBody>
          <a:bodyPr vert="horz" lIns="0" tIns="0" rIns="0" bIns="0" rtlCol="0" anchor="t">
            <a:noAutofit/>
          </a:bodyPr>
          <a:lstStyle>
            <a:lvl1pPr algn="r">
              <a:defRPr sz="1200" b="0" i="0">
                <a:solidFill>
                  <a:schemeClr val="tx1">
                    <a:tint val="75000"/>
                  </a:schemeClr>
                </a:solidFill>
                <a:latin typeface="Precisely" pitchFamily="2" charset="0"/>
              </a:defRPr>
            </a:lvl1pPr>
          </a:lstStyle>
          <a:p>
            <a:fld id="{14B49774-BFA8-A742-9DC1-5F552DCB25F4}" type="slidenum">
              <a:rPr lang="en-US" smtClean="0"/>
              <a:pPr/>
              <a:t>‹#›</a:t>
            </a:fld>
            <a:endParaRPr lang="en-US"/>
          </a:p>
        </p:txBody>
      </p:sp>
    </p:spTree>
    <p:extLst>
      <p:ext uri="{BB962C8B-B14F-4D97-AF65-F5344CB8AC3E}">
        <p14:creationId xmlns:p14="http://schemas.microsoft.com/office/powerpoint/2010/main" val="124339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40" r:id="rId40"/>
  </p:sldLayoutIdLst>
  <p:hf hdr="0" dt="0"/>
  <p:txStyles>
    <p:titleStyle>
      <a:lvl1pPr marL="0" indent="0" algn="l" defTabSz="914400" rtl="0" eaLnBrk="1" latinLnBrk="0" hangingPunct="1">
        <a:lnSpc>
          <a:spcPct val="90000"/>
        </a:lnSpc>
        <a:spcBef>
          <a:spcPct val="0"/>
        </a:spcBef>
        <a:buNone/>
        <a:tabLst>
          <a:tab pos="352425" algn="l"/>
        </a:tabLst>
        <a:defRPr sz="4400" b="0" i="0" kern="1200">
          <a:solidFill>
            <a:schemeClr val="tx1"/>
          </a:solidFill>
          <a:latin typeface="Precisely" pitchFamily="2" charset="0"/>
          <a:ea typeface="+mj-ea"/>
          <a:cs typeface="+mj-cs"/>
        </a:defRPr>
      </a:lvl1pPr>
    </p:titleStyle>
    <p:body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22.png"/><Relationship Id="rId7" Type="http://schemas.openxmlformats.org/officeDocument/2006/relationships/image" Target="../media/image35.png"/><Relationship Id="rId12" Type="http://schemas.openxmlformats.org/officeDocument/2006/relationships/image" Target="../media/image40.emf"/><Relationship Id="rId17" Type="http://schemas.openxmlformats.org/officeDocument/2006/relationships/image" Target="../media/image45.png"/><Relationship Id="rId2" Type="http://schemas.openxmlformats.org/officeDocument/2006/relationships/notesSlide" Target="../notesSlides/notesSlide16.xml"/><Relationship Id="rId16" Type="http://schemas.openxmlformats.org/officeDocument/2006/relationships/image" Target="../media/image44.svg"/><Relationship Id="rId20" Type="http://schemas.openxmlformats.org/officeDocument/2006/relationships/image" Target="../media/image47.svg"/><Relationship Id="rId1" Type="http://schemas.openxmlformats.org/officeDocument/2006/relationships/slideLayout" Target="../slideLayouts/slideLayout11.xml"/><Relationship Id="rId6" Type="http://schemas.openxmlformats.org/officeDocument/2006/relationships/image" Target="../media/image34.svg"/><Relationship Id="rId11" Type="http://schemas.openxmlformats.org/officeDocument/2006/relationships/image" Target="../media/image39.emf"/><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18.png"/><Relationship Id="rId4" Type="http://schemas.openxmlformats.org/officeDocument/2006/relationships/image" Target="../media/image23.svg"/><Relationship Id="rId9" Type="http://schemas.openxmlformats.org/officeDocument/2006/relationships/image" Target="../media/image37.png"/><Relationship Id="rId14" Type="http://schemas.openxmlformats.org/officeDocument/2006/relationships/image" Target="../media/image4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8.emf"/><Relationship Id="rId7" Type="http://schemas.openxmlformats.org/officeDocument/2006/relationships/image" Target="../media/image50.emf"/><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7.svg"/><Relationship Id="rId11" Type="http://schemas.openxmlformats.org/officeDocument/2006/relationships/image" Target="../media/image54.emf"/><Relationship Id="rId5" Type="http://schemas.openxmlformats.org/officeDocument/2006/relationships/image" Target="../media/image18.png"/><Relationship Id="rId10" Type="http://schemas.openxmlformats.org/officeDocument/2006/relationships/image" Target="../media/image53.emf"/><Relationship Id="rId4" Type="http://schemas.openxmlformats.org/officeDocument/2006/relationships/image" Target="../media/image49.emf"/><Relationship Id="rId9" Type="http://schemas.openxmlformats.org/officeDocument/2006/relationships/image" Target="../media/image5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25.sv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3" Type="http://schemas.openxmlformats.org/officeDocument/2006/relationships/image" Target="../media/image73.png"/><Relationship Id="rId18" Type="http://schemas.openxmlformats.org/officeDocument/2006/relationships/image" Target="../media/image78.png"/><Relationship Id="rId26" Type="http://schemas.openxmlformats.org/officeDocument/2006/relationships/image" Target="../media/image86.png"/><Relationship Id="rId39" Type="http://schemas.openxmlformats.org/officeDocument/2006/relationships/image" Target="../media/image99.png"/><Relationship Id="rId21" Type="http://schemas.openxmlformats.org/officeDocument/2006/relationships/image" Target="../media/image81.png"/><Relationship Id="rId34" Type="http://schemas.openxmlformats.org/officeDocument/2006/relationships/image" Target="../media/image94.png"/><Relationship Id="rId42" Type="http://schemas.openxmlformats.org/officeDocument/2006/relationships/image" Target="../media/image102.png"/><Relationship Id="rId7" Type="http://schemas.openxmlformats.org/officeDocument/2006/relationships/image" Target="../media/image67.png"/><Relationship Id="rId2" Type="http://schemas.openxmlformats.org/officeDocument/2006/relationships/notesSlide" Target="../notesSlides/notesSlide26.xml"/><Relationship Id="rId16" Type="http://schemas.openxmlformats.org/officeDocument/2006/relationships/image" Target="../media/image76.png"/><Relationship Id="rId20" Type="http://schemas.openxmlformats.org/officeDocument/2006/relationships/image" Target="../media/image80.png"/><Relationship Id="rId29" Type="http://schemas.openxmlformats.org/officeDocument/2006/relationships/image" Target="../media/image89.png"/><Relationship Id="rId41" Type="http://schemas.openxmlformats.org/officeDocument/2006/relationships/image" Target="../media/image101.svg"/><Relationship Id="rId1" Type="http://schemas.openxmlformats.org/officeDocument/2006/relationships/slideLayout" Target="../slideLayouts/slideLayout40.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4.png"/><Relationship Id="rId32" Type="http://schemas.openxmlformats.org/officeDocument/2006/relationships/image" Target="../media/image92.png"/><Relationship Id="rId37" Type="http://schemas.openxmlformats.org/officeDocument/2006/relationships/image" Target="../media/image97.png"/><Relationship Id="rId40" Type="http://schemas.openxmlformats.org/officeDocument/2006/relationships/image" Target="../media/image100.png"/><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png"/><Relationship Id="rId36" Type="http://schemas.openxmlformats.org/officeDocument/2006/relationships/image" Target="../media/image96.png"/><Relationship Id="rId10" Type="http://schemas.openxmlformats.org/officeDocument/2006/relationships/image" Target="../media/image70.png"/><Relationship Id="rId19" Type="http://schemas.openxmlformats.org/officeDocument/2006/relationships/image" Target="../media/image79.png"/><Relationship Id="rId31" Type="http://schemas.openxmlformats.org/officeDocument/2006/relationships/image" Target="../media/image91.png"/><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png"/><Relationship Id="rId27" Type="http://schemas.openxmlformats.org/officeDocument/2006/relationships/image" Target="../media/image87.png"/><Relationship Id="rId30" Type="http://schemas.openxmlformats.org/officeDocument/2006/relationships/image" Target="../media/image90.svg"/><Relationship Id="rId35" Type="http://schemas.openxmlformats.org/officeDocument/2006/relationships/image" Target="../media/image95.png"/><Relationship Id="rId43" Type="http://schemas.openxmlformats.org/officeDocument/2006/relationships/image" Target="../media/image103.png"/><Relationship Id="rId8" Type="http://schemas.openxmlformats.org/officeDocument/2006/relationships/image" Target="../media/image68.png"/><Relationship Id="rId3" Type="http://schemas.openxmlformats.org/officeDocument/2006/relationships/image" Target="../media/image63.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33" Type="http://schemas.openxmlformats.org/officeDocument/2006/relationships/image" Target="../media/image93.png"/><Relationship Id="rId38" Type="http://schemas.openxmlformats.org/officeDocument/2006/relationships/image" Target="../media/image9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6.png"/><Relationship Id="rId7"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E7B818-28BC-AB4A-A5D1-6028F51D97F3}"/>
              </a:ext>
            </a:extLst>
          </p:cNvPr>
          <p:cNvSpPr>
            <a:spLocks noGrp="1"/>
          </p:cNvSpPr>
          <p:nvPr>
            <p:ph type="ctrTitle"/>
          </p:nvPr>
        </p:nvSpPr>
        <p:spPr>
          <a:xfrm>
            <a:off x="578222" y="2806378"/>
            <a:ext cx="6473027" cy="577584"/>
          </a:xfrm>
        </p:spPr>
        <p:txBody>
          <a:bodyPr/>
          <a:lstStyle/>
          <a:p>
            <a:pPr marL="9525" indent="-9525">
              <a:spcAft>
                <a:spcPts val="900"/>
              </a:spcAft>
              <a:tabLst/>
            </a:pPr>
            <a:r>
              <a:rPr lang="en-US" sz="4800" dirty="0"/>
              <a:t>The Precisely Automate Platform</a:t>
            </a:r>
            <a:endParaRPr lang="en-US" sz="4800" b="1" dirty="0">
              <a:latin typeface="Precisely" pitchFamily="2" charset="0"/>
            </a:endParaRPr>
          </a:p>
        </p:txBody>
      </p:sp>
      <p:sp>
        <p:nvSpPr>
          <p:cNvPr id="9" name="Text Placeholder 8">
            <a:extLst>
              <a:ext uri="{FF2B5EF4-FFF2-40B4-BE49-F238E27FC236}">
                <a16:creationId xmlns:a16="http://schemas.microsoft.com/office/drawing/2014/main" id="{26DE8326-466E-6C45-8750-3194F3547986}"/>
              </a:ext>
            </a:extLst>
          </p:cNvPr>
          <p:cNvSpPr>
            <a:spLocks noGrp="1"/>
          </p:cNvSpPr>
          <p:nvPr>
            <p:ph type="body" sz="quarter" idx="11"/>
          </p:nvPr>
        </p:nvSpPr>
        <p:spPr>
          <a:xfrm>
            <a:off x="578221" y="5878146"/>
            <a:ext cx="5517779" cy="342649"/>
          </a:xfrm>
        </p:spPr>
        <p:txBody>
          <a:bodyPr/>
          <a:lstStyle/>
          <a:p>
            <a:r>
              <a:rPr lang="en-US" dirty="0"/>
              <a:t>Name | Precisely</a:t>
            </a:r>
          </a:p>
        </p:txBody>
      </p:sp>
      <p:sp>
        <p:nvSpPr>
          <p:cNvPr id="2" name="Subtitle 3">
            <a:extLst>
              <a:ext uri="{FF2B5EF4-FFF2-40B4-BE49-F238E27FC236}">
                <a16:creationId xmlns:a16="http://schemas.microsoft.com/office/drawing/2014/main" id="{DEC60D23-2B1B-39B7-327A-48D7AB477329}"/>
              </a:ext>
            </a:extLst>
          </p:cNvPr>
          <p:cNvSpPr>
            <a:spLocks noGrp="1"/>
          </p:cNvSpPr>
          <p:nvPr>
            <p:ph type="subTitle" idx="1"/>
          </p:nvPr>
        </p:nvSpPr>
        <p:spPr>
          <a:xfrm>
            <a:off x="578223" y="3311343"/>
            <a:ext cx="5784477" cy="874157"/>
          </a:xfrm>
        </p:spPr>
        <p:txBody>
          <a:bodyPr/>
          <a:lstStyle/>
          <a:p>
            <a:r>
              <a:rPr lang="en-US" dirty="0" err="1"/>
              <a:t>Hyperautomation</a:t>
            </a:r>
            <a:r>
              <a:rPr lang="en-US" dirty="0"/>
              <a:t> for complex, data-intensive SAP</a:t>
            </a:r>
            <a:r>
              <a:rPr lang="en-US" baseline="30000" dirty="0"/>
              <a:t>®️</a:t>
            </a:r>
            <a:r>
              <a:rPr lang="en-US" dirty="0"/>
              <a:t> processes</a:t>
            </a:r>
          </a:p>
        </p:txBody>
      </p:sp>
    </p:spTree>
    <p:extLst>
      <p:ext uri="{BB962C8B-B14F-4D97-AF65-F5344CB8AC3E}">
        <p14:creationId xmlns:p14="http://schemas.microsoft.com/office/powerpoint/2010/main" val="290421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BB2D8-CF8F-3443-A943-E3CC4E946856}"/>
              </a:ext>
            </a:extLst>
          </p:cNvPr>
          <p:cNvSpPr>
            <a:spLocks noGrp="1"/>
          </p:cNvSpPr>
          <p:nvPr>
            <p:ph type="ctrTitle"/>
          </p:nvPr>
        </p:nvSpPr>
        <p:spPr>
          <a:xfrm>
            <a:off x="578222" y="3133339"/>
            <a:ext cx="6650917" cy="577584"/>
          </a:xfrm>
        </p:spPr>
        <p:txBody>
          <a:bodyPr/>
          <a:lstStyle/>
          <a:p>
            <a:r>
              <a:rPr lang="en-US" dirty="0" err="1">
                <a:latin typeface="+mj-lt"/>
              </a:rPr>
              <a:t>Hyperautomation</a:t>
            </a:r>
            <a:r>
              <a:rPr lang="en-US" dirty="0">
                <a:latin typeface="+mj-lt"/>
              </a:rPr>
              <a:t>?</a:t>
            </a:r>
          </a:p>
        </p:txBody>
      </p:sp>
      <p:sp>
        <p:nvSpPr>
          <p:cNvPr id="3" name="Slide Number Placeholder 2">
            <a:extLst>
              <a:ext uri="{FF2B5EF4-FFF2-40B4-BE49-F238E27FC236}">
                <a16:creationId xmlns:a16="http://schemas.microsoft.com/office/drawing/2014/main" id="{99A9C07D-0482-EA8E-8AC2-185FCF7F02A3}"/>
              </a:ext>
            </a:extLst>
          </p:cNvPr>
          <p:cNvSpPr>
            <a:spLocks noGrp="1"/>
          </p:cNvSpPr>
          <p:nvPr>
            <p:ph type="sldNum" sz="quarter" idx="4294967295"/>
          </p:nvPr>
        </p:nvSpPr>
        <p:spPr>
          <a:xfrm>
            <a:off x="9448800" y="6491288"/>
            <a:ext cx="2743200" cy="3667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Precisely" pitchFamily="2" charset="0"/>
              <a:ea typeface="+mn-ea"/>
              <a:cs typeface="+mn-cs"/>
            </a:endParaRPr>
          </a:p>
        </p:txBody>
      </p:sp>
    </p:spTree>
    <p:extLst>
      <p:ext uri="{BB962C8B-B14F-4D97-AF65-F5344CB8AC3E}">
        <p14:creationId xmlns:p14="http://schemas.microsoft.com/office/powerpoint/2010/main" val="369650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11834AD-6094-4217-3B19-92ECB0291E41}"/>
              </a:ext>
            </a:extLst>
          </p:cNvPr>
          <p:cNvSpPr>
            <a:spLocks noGrp="1"/>
          </p:cNvSpPr>
          <p:nvPr>
            <p:ph type="body" sz="quarter" idx="10"/>
          </p:nvPr>
        </p:nvSpPr>
        <p:spPr>
          <a:xfrm>
            <a:off x="1835046" y="1070658"/>
            <a:ext cx="7702654" cy="4003851"/>
          </a:xfrm>
        </p:spPr>
        <p:txBody>
          <a:bodyPr/>
          <a:lstStyle/>
          <a:p>
            <a:r>
              <a:rPr lang="en-US" sz="3200" b="1" i="0" err="1">
                <a:solidFill>
                  <a:schemeClr val="bg1"/>
                </a:solidFill>
                <a:effectLst/>
                <a:latin typeface="+mn-lt"/>
              </a:rPr>
              <a:t>Hyperautomation</a:t>
            </a:r>
            <a:r>
              <a:rPr lang="en-US" sz="3200" b="0" i="0">
                <a:solidFill>
                  <a:schemeClr val="bg1"/>
                </a:solidFill>
                <a:effectLst/>
                <a:latin typeface="+mn-lt"/>
              </a:rPr>
              <a:t> </a:t>
            </a:r>
            <a:r>
              <a:rPr lang="en-US" sz="3200">
                <a:solidFill>
                  <a:schemeClr val="bg1"/>
                </a:solidFill>
                <a:effectLst/>
                <a:latin typeface="Precisely" pitchFamily="2" charset="0"/>
              </a:rPr>
              <a:t>is a business-driven, disciplined approach that organizations use to rapidly identify, vet and automate as many business and IT processes as possible. It involves the orchestrated use of multiple technologies, tools or platforms</a:t>
            </a:r>
            <a:endParaRPr lang="en-US" sz="3200">
              <a:solidFill>
                <a:schemeClr val="bg1"/>
              </a:solidFill>
              <a:latin typeface="Precisely" pitchFamily="2" charset="0"/>
            </a:endParaRPr>
          </a:p>
        </p:txBody>
      </p:sp>
      <p:sp>
        <p:nvSpPr>
          <p:cNvPr id="6" name="Title 5">
            <a:extLst>
              <a:ext uri="{FF2B5EF4-FFF2-40B4-BE49-F238E27FC236}">
                <a16:creationId xmlns:a16="http://schemas.microsoft.com/office/drawing/2014/main" id="{E90CF0AB-6B71-58ED-44CC-2DBF178D76FB}"/>
              </a:ext>
            </a:extLst>
          </p:cNvPr>
          <p:cNvSpPr>
            <a:spLocks noGrp="1"/>
          </p:cNvSpPr>
          <p:nvPr>
            <p:ph type="ctrTitle"/>
          </p:nvPr>
        </p:nvSpPr>
        <p:spPr/>
        <p:txBody>
          <a:bodyPr/>
          <a:lstStyle/>
          <a:p>
            <a:r>
              <a:rPr lang="en-US" dirty="0">
                <a:latin typeface="+mj-lt"/>
              </a:rPr>
              <a:t>Gartner</a:t>
            </a:r>
          </a:p>
        </p:txBody>
      </p:sp>
    </p:spTree>
    <p:extLst>
      <p:ext uri="{BB962C8B-B14F-4D97-AF65-F5344CB8AC3E}">
        <p14:creationId xmlns:p14="http://schemas.microsoft.com/office/powerpoint/2010/main" val="153305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4C5CB-FE9F-42CF-B642-8AC09EBD1120}"/>
              </a:ext>
            </a:extLst>
          </p:cNvPr>
          <p:cNvSpPr>
            <a:spLocks noGrp="1"/>
          </p:cNvSpPr>
          <p:nvPr>
            <p:ph type="body" sz="quarter" idx="10"/>
          </p:nvPr>
        </p:nvSpPr>
        <p:spPr/>
        <p:txBody>
          <a:bodyPr/>
          <a:lstStyle/>
          <a:p>
            <a:r>
              <a:rPr lang="en-US" sz="4000">
                <a:solidFill>
                  <a:schemeClr val="bg1"/>
                </a:solidFill>
                <a:latin typeface="Precisely" pitchFamily="2" charset="0"/>
              </a:rPr>
              <a:t>Do not try and make one tool answer all your organizations automation needs.</a:t>
            </a:r>
          </a:p>
        </p:txBody>
      </p:sp>
      <p:sp>
        <p:nvSpPr>
          <p:cNvPr id="2" name="Title 1">
            <a:extLst>
              <a:ext uri="{FF2B5EF4-FFF2-40B4-BE49-F238E27FC236}">
                <a16:creationId xmlns:a16="http://schemas.microsoft.com/office/drawing/2014/main" id="{07A69ABC-D97B-4969-BA36-2C7A25394B67}"/>
              </a:ext>
            </a:extLst>
          </p:cNvPr>
          <p:cNvSpPr>
            <a:spLocks noGrp="1"/>
          </p:cNvSpPr>
          <p:nvPr>
            <p:ph type="ctrTitle"/>
          </p:nvPr>
        </p:nvSpPr>
        <p:spPr/>
        <p:txBody>
          <a:bodyPr/>
          <a:lstStyle/>
          <a:p>
            <a:r>
              <a:rPr lang="en-US" dirty="0">
                <a:latin typeface="+mj-lt"/>
              </a:rPr>
              <a:t>Gartner</a:t>
            </a:r>
          </a:p>
        </p:txBody>
      </p:sp>
    </p:spTree>
    <p:extLst>
      <p:ext uri="{BB962C8B-B14F-4D97-AF65-F5344CB8AC3E}">
        <p14:creationId xmlns:p14="http://schemas.microsoft.com/office/powerpoint/2010/main" val="203393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0"/>
          </p:nvPr>
        </p:nvSpPr>
        <p:spPr/>
        <p:txBody>
          <a:bodyPr/>
          <a:lstStyle/>
          <a:p>
            <a:pPr fontAlgn="t">
              <a:spcAft>
                <a:spcPts val="2400"/>
              </a:spcAft>
            </a:pPr>
            <a:r>
              <a:rPr lang="en-US" sz="4000" b="1" dirty="0">
                <a:solidFill>
                  <a:schemeClr val="bg1"/>
                </a:solidFill>
                <a:latin typeface="+mj-lt"/>
              </a:rPr>
              <a:t>We have Blue Prism and Precisely Automate and we choose the best tool on a case-by-case basis.</a:t>
            </a:r>
          </a:p>
        </p:txBody>
      </p:sp>
      <p:sp>
        <p:nvSpPr>
          <p:cNvPr id="2" name="Title 1">
            <a:extLst>
              <a:ext uri="{FF2B5EF4-FFF2-40B4-BE49-F238E27FC236}">
                <a16:creationId xmlns:a16="http://schemas.microsoft.com/office/drawing/2014/main" id="{0305DA31-2CB1-BC90-C838-45F0FFCE10DD}"/>
              </a:ext>
            </a:extLst>
          </p:cNvPr>
          <p:cNvSpPr>
            <a:spLocks noGrp="1"/>
          </p:cNvSpPr>
          <p:nvPr>
            <p:ph type="ctrTitle"/>
          </p:nvPr>
        </p:nvSpPr>
        <p:spPr/>
        <p:txBody>
          <a:bodyPr/>
          <a:lstStyle/>
          <a:p>
            <a:r>
              <a:rPr lang="en-US" sz="2000" b="1" dirty="0">
                <a:latin typeface="+mj-lt"/>
              </a:rPr>
              <a:t>Robotics Program Director </a:t>
            </a:r>
            <a:r>
              <a:rPr lang="en-US" sz="2000" dirty="0">
                <a:latin typeface="+mj-lt"/>
              </a:rPr>
              <a:t>– Global beverage and spirits company</a:t>
            </a:r>
            <a:br>
              <a:rPr lang="en-US" sz="2000" dirty="0">
                <a:latin typeface="+mj-lt"/>
              </a:rPr>
            </a:br>
            <a:endParaRPr lang="en-US" dirty="0">
              <a:latin typeface="+mj-lt"/>
            </a:endParaRPr>
          </a:p>
        </p:txBody>
      </p:sp>
    </p:spTree>
    <p:extLst>
      <p:ext uri="{BB962C8B-B14F-4D97-AF65-F5344CB8AC3E}">
        <p14:creationId xmlns:p14="http://schemas.microsoft.com/office/powerpoint/2010/main" val="2730053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BB2D8-CF8F-3443-A943-E3CC4E946856}"/>
              </a:ext>
            </a:extLst>
          </p:cNvPr>
          <p:cNvSpPr>
            <a:spLocks noGrp="1"/>
          </p:cNvSpPr>
          <p:nvPr>
            <p:ph type="ctrTitle"/>
          </p:nvPr>
        </p:nvSpPr>
        <p:spPr>
          <a:xfrm>
            <a:off x="578222" y="3133339"/>
            <a:ext cx="6650917" cy="577584"/>
          </a:xfrm>
        </p:spPr>
        <p:txBody>
          <a:bodyPr/>
          <a:lstStyle/>
          <a:p>
            <a:r>
              <a:rPr lang="en-US" dirty="0">
                <a:latin typeface="+mj-lt"/>
              </a:rPr>
              <a:t>Why Precisely Automate?</a:t>
            </a:r>
          </a:p>
        </p:txBody>
      </p:sp>
      <p:sp>
        <p:nvSpPr>
          <p:cNvPr id="3" name="Slide Number Placeholder 2">
            <a:extLst>
              <a:ext uri="{FF2B5EF4-FFF2-40B4-BE49-F238E27FC236}">
                <a16:creationId xmlns:a16="http://schemas.microsoft.com/office/drawing/2014/main" id="{99A9C07D-0482-EA8E-8AC2-185FCF7F02A3}"/>
              </a:ext>
            </a:extLst>
          </p:cNvPr>
          <p:cNvSpPr>
            <a:spLocks noGrp="1"/>
          </p:cNvSpPr>
          <p:nvPr>
            <p:ph type="sldNum" sz="quarter" idx="4294967295"/>
          </p:nvPr>
        </p:nvSpPr>
        <p:spPr>
          <a:xfrm>
            <a:off x="9448800" y="6491288"/>
            <a:ext cx="2743200" cy="3667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Precisely" pitchFamily="2" charset="0"/>
              <a:ea typeface="+mn-ea"/>
              <a:cs typeface="+mn-cs"/>
            </a:endParaRPr>
          </a:p>
        </p:txBody>
      </p:sp>
    </p:spTree>
    <p:extLst>
      <p:ext uri="{BB962C8B-B14F-4D97-AF65-F5344CB8AC3E}">
        <p14:creationId xmlns:p14="http://schemas.microsoft.com/office/powerpoint/2010/main" val="75598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8FF72-0159-4D7C-A213-7166E8B25BA5}"/>
              </a:ext>
            </a:extLst>
          </p:cNvPr>
          <p:cNvSpPr>
            <a:spLocks noGrp="1"/>
          </p:cNvSpPr>
          <p:nvPr>
            <p:ph type="ctrTitle"/>
          </p:nvPr>
        </p:nvSpPr>
        <p:spPr/>
        <p:txBody>
          <a:bodyPr/>
          <a:lstStyle/>
          <a:p>
            <a:r>
              <a:rPr lang="en-US" dirty="0">
                <a:latin typeface="+mj-lt"/>
              </a:rPr>
              <a:t>Precisely Automate Platform</a:t>
            </a:r>
          </a:p>
        </p:txBody>
      </p:sp>
      <p:grpSp>
        <p:nvGrpSpPr>
          <p:cNvPr id="2" name="Group 1">
            <a:extLst>
              <a:ext uri="{FF2B5EF4-FFF2-40B4-BE49-F238E27FC236}">
                <a16:creationId xmlns:a16="http://schemas.microsoft.com/office/drawing/2014/main" id="{43242BA0-9DE9-7DD9-2798-120B39E79886}"/>
              </a:ext>
            </a:extLst>
          </p:cNvPr>
          <p:cNvGrpSpPr/>
          <p:nvPr/>
        </p:nvGrpSpPr>
        <p:grpSpPr>
          <a:xfrm>
            <a:off x="637764" y="1665999"/>
            <a:ext cx="4355363" cy="4570315"/>
            <a:chOff x="8354326" y="1804942"/>
            <a:chExt cx="3177335" cy="3496008"/>
          </a:xfrm>
        </p:grpSpPr>
        <p:sp>
          <p:nvSpPr>
            <p:cNvPr id="14" name="Rectangle 13">
              <a:extLst>
                <a:ext uri="{FF2B5EF4-FFF2-40B4-BE49-F238E27FC236}">
                  <a16:creationId xmlns:a16="http://schemas.microsoft.com/office/drawing/2014/main" id="{94A9532F-E55F-4CE4-A100-0BEA63DCDCB0}"/>
                </a:ext>
              </a:extLst>
            </p:cNvPr>
            <p:cNvSpPr/>
            <p:nvPr/>
          </p:nvSpPr>
          <p:spPr>
            <a:xfrm>
              <a:off x="8354327" y="2418879"/>
              <a:ext cx="3177334" cy="2882071"/>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2743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a:ln>
                    <a:noFill/>
                  </a:ln>
                  <a:solidFill>
                    <a:srgbClr val="FFFFFF"/>
                  </a:solidFill>
                  <a:effectLst/>
                  <a:uLnTx/>
                  <a:uFillTx/>
                  <a:latin typeface="+mj-lt"/>
                  <a:ea typeface="+mn-ea"/>
                  <a:cs typeface="+mn-cs"/>
                </a:rPr>
                <a:t>WORKFLOW-ENABLED PROCESS AUTOMATION</a:t>
              </a:r>
              <a:endParaRPr kumimoji="0" lang="en-US" sz="1400" b="0" i="0" u="none" strike="noStrike" kern="0" cap="none" spc="0" normalizeH="0" baseline="0" noProof="0">
                <a:ln>
                  <a:noFill/>
                </a:ln>
                <a:solidFill>
                  <a:srgbClr val="FFFFFF"/>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a:ln>
                    <a:noFill/>
                  </a:ln>
                  <a:solidFill>
                    <a:srgbClr val="FFFFFF"/>
                  </a:solidFill>
                  <a:effectLst/>
                  <a:uLnTx/>
                  <a:uFillTx/>
                  <a:latin typeface="+mj-lt"/>
                  <a:ea typeface="+mn-ea"/>
                  <a:cs typeface="+mn-cs"/>
                </a:rPr>
                <a:t>Automate and streamline SAP processes using workflows</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Advanced form and workflow capabilities</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Advanced data stewardship capabilities via web forms</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Data automaton and management (Excel – SAP)</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Extensive Audit and ROI reporting</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Detailed process analytics</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Process governance</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Centralized management</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Server-side file management and execution</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Attended or unattended automation</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Business-focused, low-code environment</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endParaRPr kumimoji="0" lang="en-US" sz="1100" b="0" i="0" u="none" strike="noStrike" kern="0" cap="none" spc="0" normalizeH="0" baseline="0" noProof="0">
                <a:ln>
                  <a:noFill/>
                </a:ln>
                <a:solidFill>
                  <a:srgbClr val="FFFFFF"/>
                </a:solidFill>
                <a:effectLst/>
                <a:uLnTx/>
                <a:uFillTx/>
                <a:latin typeface="+mj-lt"/>
                <a:ea typeface="+mn-ea"/>
                <a:cs typeface="+mn-cs"/>
              </a:endParaRPr>
            </a:p>
          </p:txBody>
        </p:sp>
        <p:grpSp>
          <p:nvGrpSpPr>
            <p:cNvPr id="45" name="Group 44">
              <a:extLst>
                <a:ext uri="{FF2B5EF4-FFF2-40B4-BE49-F238E27FC236}">
                  <a16:creationId xmlns:a16="http://schemas.microsoft.com/office/drawing/2014/main" id="{EFF4B776-AE1D-45A7-9F05-6A341A86727E}"/>
                </a:ext>
              </a:extLst>
            </p:cNvPr>
            <p:cNvGrpSpPr/>
            <p:nvPr/>
          </p:nvGrpSpPr>
          <p:grpSpPr>
            <a:xfrm>
              <a:off x="8354327" y="4687013"/>
              <a:ext cx="3177334" cy="613936"/>
              <a:chOff x="8360481" y="2275162"/>
              <a:chExt cx="3177334" cy="613936"/>
            </a:xfrm>
          </p:grpSpPr>
          <p:sp>
            <p:nvSpPr>
              <p:cNvPr id="41" name="Rectangle 40">
                <a:extLst>
                  <a:ext uri="{FF2B5EF4-FFF2-40B4-BE49-F238E27FC236}">
                    <a16:creationId xmlns:a16="http://schemas.microsoft.com/office/drawing/2014/main" id="{B4D11BA6-D1C9-4E56-B0A0-2C119942E59E}"/>
                  </a:ext>
                </a:extLst>
              </p:cNvPr>
              <p:cNvSpPr/>
              <p:nvPr/>
            </p:nvSpPr>
            <p:spPr>
              <a:xfrm rot="10800000" flipV="1">
                <a:off x="8360481" y="2275162"/>
                <a:ext cx="3177334" cy="61393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mj-lt"/>
                    <a:ea typeface="+mn-ea"/>
                    <a:cs typeface="+mn-cs"/>
                  </a:rPr>
                  <a:t>Business users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mj-lt"/>
                    <a:ea typeface="+mn-ea"/>
                    <a:cs typeface="+mn-cs"/>
                  </a:rPr>
                  <a:t>in Excel or web forms</a:t>
                </a:r>
              </a:p>
            </p:txBody>
          </p:sp>
          <p:pic>
            <p:nvPicPr>
              <p:cNvPr id="42" name="Graphic 41">
                <a:extLst>
                  <a:ext uri="{FF2B5EF4-FFF2-40B4-BE49-F238E27FC236}">
                    <a16:creationId xmlns:a16="http://schemas.microsoft.com/office/drawing/2014/main" id="{C7699F20-D31D-4181-BB1B-8318893AD12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01333" y="2379543"/>
                <a:ext cx="413279" cy="405175"/>
              </a:xfrm>
              <a:prstGeom prst="rect">
                <a:avLst/>
              </a:prstGeom>
            </p:spPr>
          </p:pic>
          <p:pic>
            <p:nvPicPr>
              <p:cNvPr id="15" name="Graphic 14">
                <a:extLst>
                  <a:ext uri="{FF2B5EF4-FFF2-40B4-BE49-F238E27FC236}">
                    <a16:creationId xmlns:a16="http://schemas.microsoft.com/office/drawing/2014/main" id="{FAB5B480-1F7A-459E-97C0-A6DF2BBCD01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89397" y="2397293"/>
                <a:ext cx="350101" cy="350101"/>
              </a:xfrm>
              <a:prstGeom prst="rect">
                <a:avLst/>
              </a:prstGeom>
            </p:spPr>
          </p:pic>
        </p:grpSp>
        <p:sp>
          <p:nvSpPr>
            <p:cNvPr id="53" name="Rectangle 52">
              <a:extLst>
                <a:ext uri="{FF2B5EF4-FFF2-40B4-BE49-F238E27FC236}">
                  <a16:creationId xmlns:a16="http://schemas.microsoft.com/office/drawing/2014/main" id="{29069682-9FD3-456B-AC71-9A513A249FCB}"/>
                </a:ext>
              </a:extLst>
            </p:cNvPr>
            <p:cNvSpPr/>
            <p:nvPr/>
          </p:nvSpPr>
          <p:spPr>
            <a:xfrm rot="10800000" flipV="1">
              <a:off x="8354327" y="1804942"/>
              <a:ext cx="3177334" cy="613936"/>
            </a:xfrm>
            <a:prstGeom prst="rect">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mj-lt"/>
                  <a:ea typeface="+mn-ea"/>
                  <a:cs typeface="+mn-cs"/>
                </a:rPr>
                <a:t>Automate Evolve</a:t>
              </a:r>
            </a:p>
          </p:txBody>
        </p:sp>
        <p:cxnSp>
          <p:nvCxnSpPr>
            <p:cNvPr id="57" name="Straight Connector 56">
              <a:extLst>
                <a:ext uri="{FF2B5EF4-FFF2-40B4-BE49-F238E27FC236}">
                  <a16:creationId xmlns:a16="http://schemas.microsoft.com/office/drawing/2014/main" id="{CDB82D7E-5272-4E7B-A158-5FB42F9EC769}"/>
                </a:ext>
              </a:extLst>
            </p:cNvPr>
            <p:cNvCxnSpPr/>
            <p:nvPr/>
          </p:nvCxnSpPr>
          <p:spPr>
            <a:xfrm>
              <a:off x="8354326" y="4687013"/>
              <a:ext cx="317733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9725803-12D1-C278-BF24-5819C8518FA7}"/>
              </a:ext>
            </a:extLst>
          </p:cNvPr>
          <p:cNvGrpSpPr/>
          <p:nvPr/>
        </p:nvGrpSpPr>
        <p:grpSpPr>
          <a:xfrm>
            <a:off x="7209632" y="1636242"/>
            <a:ext cx="4066444" cy="4600060"/>
            <a:chOff x="4999303" y="2224129"/>
            <a:chExt cx="3181306" cy="3510362"/>
          </a:xfrm>
        </p:grpSpPr>
        <p:sp>
          <p:nvSpPr>
            <p:cNvPr id="47" name="Rectangle 46">
              <a:extLst>
                <a:ext uri="{FF2B5EF4-FFF2-40B4-BE49-F238E27FC236}">
                  <a16:creationId xmlns:a16="http://schemas.microsoft.com/office/drawing/2014/main" id="{097A03D6-A38F-4CE0-9C9A-279843BE39D9}"/>
                </a:ext>
              </a:extLst>
            </p:cNvPr>
            <p:cNvSpPr/>
            <p:nvPr/>
          </p:nvSpPr>
          <p:spPr>
            <a:xfrm rot="10800000" flipV="1">
              <a:off x="4999304" y="2224129"/>
              <a:ext cx="3177334" cy="613936"/>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mj-lt"/>
                  <a:ea typeface="+mn-ea"/>
                  <a:cs typeface="+mn-cs"/>
                </a:rPr>
                <a:t>Automate Studio</a:t>
              </a:r>
            </a:p>
          </p:txBody>
        </p:sp>
        <p:sp>
          <p:nvSpPr>
            <p:cNvPr id="6" name="Rectangle 5">
              <a:extLst>
                <a:ext uri="{FF2B5EF4-FFF2-40B4-BE49-F238E27FC236}">
                  <a16:creationId xmlns:a16="http://schemas.microsoft.com/office/drawing/2014/main" id="{96C669A8-2D54-4C78-B457-310A975A55C3}"/>
                </a:ext>
              </a:extLst>
            </p:cNvPr>
            <p:cNvSpPr/>
            <p:nvPr/>
          </p:nvSpPr>
          <p:spPr>
            <a:xfrm>
              <a:off x="5003275" y="2852422"/>
              <a:ext cx="3177334" cy="288206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2743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a:ln>
                    <a:noFill/>
                  </a:ln>
                  <a:solidFill>
                    <a:srgbClr val="FFFFFF"/>
                  </a:solidFill>
                  <a:effectLst/>
                  <a:uLnTx/>
                  <a:uFillTx/>
                  <a:latin typeface="+mj-lt"/>
                  <a:ea typeface="+mn-ea"/>
                  <a:cs typeface="+mn-cs"/>
                </a:rPr>
                <a:t>STANDALONE DESKTOP</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0" cap="none" spc="0" normalizeH="0" baseline="0" noProof="0">
                  <a:ln>
                    <a:noFill/>
                  </a:ln>
                  <a:solidFill>
                    <a:srgbClr val="FFFFFF"/>
                  </a:solidFill>
                  <a:effectLst/>
                  <a:uLnTx/>
                  <a:uFillTx/>
                  <a:latin typeface="+mj-lt"/>
                  <a:ea typeface="+mn-ea"/>
                  <a:cs typeface="+mn-cs"/>
                </a:rPr>
                <a:t>Exchange data with SAP quickly and easily using Excel</a:t>
              </a:r>
            </a:p>
            <a:p>
              <a:pPr marL="171450" marR="0" lvl="0" indent="-171450" algn="l" defTabSz="914400" rtl="0" eaLnBrk="1" fontAlgn="auto" latinLnBrk="0" hangingPunct="1">
                <a:lnSpc>
                  <a:spcPct val="100000"/>
                </a:lnSpc>
                <a:spcBef>
                  <a:spcPts val="0"/>
                </a:spcBef>
                <a:spcAft>
                  <a:spcPts val="0"/>
                </a:spcAft>
                <a:buClr>
                  <a:srgbClr val="7F16E0"/>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Data creation and maintenance </a:t>
              </a:r>
            </a:p>
            <a:p>
              <a:pPr marL="171450" marR="0" lvl="0" indent="-171450" algn="l" defTabSz="914400" rtl="0" eaLnBrk="1" fontAlgn="auto" latinLnBrk="0" hangingPunct="1">
                <a:lnSpc>
                  <a:spcPct val="100000"/>
                </a:lnSpc>
                <a:spcBef>
                  <a:spcPts val="0"/>
                </a:spcBef>
                <a:spcAft>
                  <a:spcPts val="0"/>
                </a:spcAft>
                <a:buClr>
                  <a:srgbClr val="7F16E0"/>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Data migration</a:t>
              </a:r>
            </a:p>
            <a:p>
              <a:pPr marL="171450" marR="0" lvl="0" indent="-171450" algn="l" defTabSz="914400" rtl="0" eaLnBrk="1" fontAlgn="auto" latinLnBrk="0" hangingPunct="1">
                <a:lnSpc>
                  <a:spcPct val="100000"/>
                </a:lnSpc>
                <a:spcBef>
                  <a:spcPts val="0"/>
                </a:spcBef>
                <a:spcAft>
                  <a:spcPts val="0"/>
                </a:spcAft>
                <a:buClr>
                  <a:srgbClr val="7F16E0"/>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Operational reporting</a:t>
              </a:r>
            </a:p>
            <a:p>
              <a:pPr marL="171450" marR="0" lvl="0" indent="-171450" algn="l" defTabSz="914400" rtl="0" eaLnBrk="1" fontAlgn="auto" latinLnBrk="0" hangingPunct="1">
                <a:lnSpc>
                  <a:spcPct val="100000"/>
                </a:lnSpc>
                <a:spcBef>
                  <a:spcPts val="0"/>
                </a:spcBef>
                <a:spcAft>
                  <a:spcPts val="0"/>
                </a:spcAft>
                <a:buClr>
                  <a:srgbClr val="7F16E0"/>
                </a:buClr>
                <a:buSzTx/>
                <a:buFont typeface="Arial" pitchFamily="34" charset="0"/>
                <a:buChar char="•"/>
                <a:tabLst/>
                <a:defRPr/>
              </a:pPr>
              <a:r>
                <a:rPr kumimoji="0" lang="en-US" sz="1100" b="0" i="0" u="none" strike="noStrike" kern="0" cap="none" spc="0" normalizeH="0" baseline="0" noProof="0">
                  <a:ln>
                    <a:noFill/>
                  </a:ln>
                  <a:solidFill>
                    <a:srgbClr val="FFFFFF"/>
                  </a:solidFill>
                  <a:effectLst/>
                  <a:uLnTx/>
                  <a:uFillTx/>
                  <a:latin typeface="+mj-lt"/>
                  <a:ea typeface="+mn-ea"/>
                  <a:cs typeface="+mn-cs"/>
                </a:rPr>
                <a:t>Data stewardship</a:t>
              </a:r>
            </a:p>
          </p:txBody>
        </p:sp>
        <p:sp>
          <p:nvSpPr>
            <p:cNvPr id="37" name="Rectangle 36">
              <a:extLst>
                <a:ext uri="{FF2B5EF4-FFF2-40B4-BE49-F238E27FC236}">
                  <a16:creationId xmlns:a16="http://schemas.microsoft.com/office/drawing/2014/main" id="{44F78A29-2D13-4A64-AA8E-80C44F3F2B57}"/>
                </a:ext>
              </a:extLst>
            </p:cNvPr>
            <p:cNvSpPr/>
            <p:nvPr/>
          </p:nvSpPr>
          <p:spPr>
            <a:xfrm rot="10800000" flipV="1">
              <a:off x="5003275" y="5120555"/>
              <a:ext cx="3177334" cy="61393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mj-lt"/>
                  <a:ea typeface="+mn-ea"/>
                  <a:cs typeface="+mn-cs"/>
                </a:rPr>
                <a:t>Business users work in Excel</a:t>
              </a:r>
            </a:p>
          </p:txBody>
        </p:sp>
        <p:cxnSp>
          <p:nvCxnSpPr>
            <p:cNvPr id="55" name="Straight Connector 54">
              <a:extLst>
                <a:ext uri="{FF2B5EF4-FFF2-40B4-BE49-F238E27FC236}">
                  <a16:creationId xmlns:a16="http://schemas.microsoft.com/office/drawing/2014/main" id="{66693B69-BA8C-4116-8BB5-F284500B10C1}"/>
                </a:ext>
              </a:extLst>
            </p:cNvPr>
            <p:cNvCxnSpPr/>
            <p:nvPr/>
          </p:nvCxnSpPr>
          <p:spPr>
            <a:xfrm>
              <a:off x="4999303" y="5120555"/>
              <a:ext cx="3177335"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01684123-B24C-4225-82EA-8833406D78EC}"/>
              </a:ext>
            </a:extLst>
          </p:cNvPr>
          <p:cNvSpPr txBox="1"/>
          <p:nvPr/>
        </p:nvSpPr>
        <p:spPr>
          <a:xfrm>
            <a:off x="5769628" y="3630346"/>
            <a:ext cx="52931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FFFF"/>
                </a:solidFill>
                <a:effectLst/>
                <a:uLnTx/>
                <a:uFillTx/>
                <a:latin typeface="+mj-lt"/>
                <a:ea typeface="+mn-ea"/>
                <a:cs typeface="Microsoft Sans Serif" panose="020B0604020202020204" pitchFamily="34" charset="0"/>
              </a:rPr>
              <a:t>+</a:t>
            </a:r>
          </a:p>
        </p:txBody>
      </p:sp>
      <p:pic>
        <p:nvPicPr>
          <p:cNvPr id="5" name="Graphic 4">
            <a:extLst>
              <a:ext uri="{FF2B5EF4-FFF2-40B4-BE49-F238E27FC236}">
                <a16:creationId xmlns:a16="http://schemas.microsoft.com/office/drawing/2014/main" id="{3A2F3620-6DEB-1B25-BA63-553F2BE864D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29546" y="5557379"/>
            <a:ext cx="566506" cy="529684"/>
          </a:xfrm>
          <a:prstGeom prst="rect">
            <a:avLst/>
          </a:prstGeom>
        </p:spPr>
      </p:pic>
    </p:spTree>
    <p:extLst>
      <p:ext uri="{BB962C8B-B14F-4D97-AF65-F5344CB8AC3E}">
        <p14:creationId xmlns:p14="http://schemas.microsoft.com/office/powerpoint/2010/main" val="20406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EF688-72E7-4522-AA5D-AD4B40EFB98A}"/>
              </a:ext>
            </a:extLst>
          </p:cNvPr>
          <p:cNvSpPr>
            <a:spLocks noGrp="1"/>
          </p:cNvSpPr>
          <p:nvPr>
            <p:ph type="ctrTitle"/>
          </p:nvPr>
        </p:nvSpPr>
        <p:spPr/>
        <p:txBody>
          <a:bodyPr>
            <a:normAutofit/>
          </a:bodyPr>
          <a:lstStyle/>
          <a:p>
            <a:pPr algn="ctr"/>
            <a:r>
              <a:rPr lang="en-US" dirty="0">
                <a:solidFill>
                  <a:schemeClr val="bg1"/>
                </a:solidFill>
                <a:latin typeface="+mj-lt"/>
              </a:rPr>
              <a:t>A complete automation platform</a:t>
            </a:r>
            <a:endParaRPr lang="en-US" dirty="0">
              <a:latin typeface="+mj-lt"/>
            </a:endParaRPr>
          </a:p>
        </p:txBody>
      </p:sp>
      <p:sp>
        <p:nvSpPr>
          <p:cNvPr id="16" name="Rounded Rectangle 12">
            <a:extLst>
              <a:ext uri="{FF2B5EF4-FFF2-40B4-BE49-F238E27FC236}">
                <a16:creationId xmlns:a16="http://schemas.microsoft.com/office/drawing/2014/main" id="{AB7EFB7C-A767-AC4E-9583-E7B7B9E0A6A4}"/>
              </a:ext>
            </a:extLst>
          </p:cNvPr>
          <p:cNvSpPr/>
          <p:nvPr/>
        </p:nvSpPr>
        <p:spPr>
          <a:xfrm>
            <a:off x="1036881" y="3036058"/>
            <a:ext cx="3037839" cy="1945955"/>
          </a:xfrm>
          <a:prstGeom prst="roundRect">
            <a:avLst>
              <a:gd name="adj" fmla="val 0"/>
            </a:avLst>
          </a:prstGeom>
          <a:solidFill>
            <a:schemeClr val="accent2">
              <a:alpha val="50000"/>
            </a:schemeClr>
          </a:solidFill>
          <a:ln w="50800" cap="flat" cmpd="sng" algn="ctr">
            <a:solidFill>
              <a:schemeClr val="accent1"/>
            </a:solidFill>
            <a:prstDash val="solid"/>
          </a:ln>
          <a:effectLst/>
        </p:spPr>
        <p:txBody>
          <a:bodyPr rtlCol="0" anchor="t"/>
          <a:lstStyle/>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endParaRPr>
          </a:p>
        </p:txBody>
      </p:sp>
      <p:sp>
        <p:nvSpPr>
          <p:cNvPr id="17" name="Rectangle 16">
            <a:extLst>
              <a:ext uri="{FF2B5EF4-FFF2-40B4-BE49-F238E27FC236}">
                <a16:creationId xmlns:a16="http://schemas.microsoft.com/office/drawing/2014/main" id="{3BC145CC-E1FF-2649-8062-5BF227E8AF66}"/>
              </a:ext>
            </a:extLst>
          </p:cNvPr>
          <p:cNvSpPr/>
          <p:nvPr/>
        </p:nvSpPr>
        <p:spPr>
          <a:xfrm>
            <a:off x="1180290" y="3250436"/>
            <a:ext cx="2750806" cy="14927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a:ln>
                  <a:noFill/>
                </a:ln>
                <a:solidFill>
                  <a:prstClr val="white"/>
                </a:solidFill>
                <a:effectLst/>
                <a:uLnTx/>
                <a:uFillTx/>
                <a:latin typeface="Precisely" pitchFamily="2" charset="0"/>
                <a:ea typeface="+mn-ea"/>
                <a:cs typeface="+mn-cs"/>
              </a:rPr>
              <a:t>Excel to SAP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Precisely" pitchFamily="2" charset="0"/>
                <a:ea typeface="+mn-ea"/>
                <a:cs typeface="+mn-cs"/>
              </a:rPr>
              <a:t>Exchange data with SAP quickly and easily using Excel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Precisely" pitchFamily="2" charset="0"/>
              <a:ea typeface="+mn-ea"/>
              <a:cs typeface="+mn-cs"/>
            </a:endParaRPr>
          </a:p>
        </p:txBody>
      </p:sp>
      <p:sp>
        <p:nvSpPr>
          <p:cNvPr id="25" name="Rounded Rectangle 15">
            <a:extLst>
              <a:ext uri="{FF2B5EF4-FFF2-40B4-BE49-F238E27FC236}">
                <a16:creationId xmlns:a16="http://schemas.microsoft.com/office/drawing/2014/main" id="{ABA3B1EC-F202-D44C-96D3-3A8CEBE82087}"/>
              </a:ext>
            </a:extLst>
          </p:cNvPr>
          <p:cNvSpPr/>
          <p:nvPr/>
        </p:nvSpPr>
        <p:spPr>
          <a:xfrm>
            <a:off x="8194041" y="3036057"/>
            <a:ext cx="3037839" cy="1945954"/>
          </a:xfrm>
          <a:prstGeom prst="roundRect">
            <a:avLst>
              <a:gd name="adj" fmla="val 0"/>
            </a:avLst>
          </a:prstGeom>
          <a:solidFill>
            <a:srgbClr val="292B3D">
              <a:alpha val="50000"/>
            </a:srgbClr>
          </a:solidFill>
          <a:ln w="50800" cap="flat" cmpd="sng" algn="ctr">
            <a:solidFill>
              <a:srgbClr val="7030A0"/>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7" name="Rectangle 26">
            <a:extLst>
              <a:ext uri="{FF2B5EF4-FFF2-40B4-BE49-F238E27FC236}">
                <a16:creationId xmlns:a16="http://schemas.microsoft.com/office/drawing/2014/main" id="{06325010-AD44-DF45-9BD1-CE1DCBD318F8}"/>
              </a:ext>
            </a:extLst>
          </p:cNvPr>
          <p:cNvSpPr/>
          <p:nvPr/>
        </p:nvSpPr>
        <p:spPr>
          <a:xfrm>
            <a:off x="8462973" y="3250436"/>
            <a:ext cx="2624535" cy="15234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i="0" u="none" strike="noStrike" kern="0" cap="none" spc="0" normalizeH="0" baseline="0" noProof="0" dirty="0">
                <a:ln>
                  <a:noFill/>
                </a:ln>
                <a:solidFill>
                  <a:prstClr val="white"/>
                </a:solidFill>
                <a:effectLst/>
                <a:uLnTx/>
                <a:uFillTx/>
                <a:latin typeface="+mj-lt"/>
                <a:ea typeface="+mn-ea"/>
                <a:cs typeface="+mn-cs"/>
              </a:rPr>
              <a:t>Form &amp; Workflow </a:t>
            </a:r>
            <a:endParaRPr kumimoji="0" lang="en-US" sz="1600" i="0" u="none" strike="noStrike" kern="0" cap="none" spc="0" normalizeH="0" baseline="0" noProof="0" dirty="0">
              <a:ln>
                <a:noFill/>
              </a:ln>
              <a:solidFill>
                <a:prstClr val="white"/>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mj-lt"/>
                <a:ea typeface="+mn-ea"/>
                <a:cs typeface="+mn-cs"/>
              </a:rPr>
              <a:t>Automate and accelerate SAP business processes with integrated forms and workflows</a:t>
            </a:r>
            <a:endParaRPr kumimoji="0" lang="en-US" sz="1400" b="0" i="0" u="none" strike="noStrike" kern="0" cap="none" spc="0" normalizeH="0" baseline="0" noProof="0" dirty="0">
              <a:ln>
                <a:noFill/>
              </a:ln>
              <a:solidFill>
                <a:prstClr val="white"/>
              </a:solidFill>
              <a:effectLst/>
              <a:uLnTx/>
              <a:uFillTx/>
              <a:latin typeface="+mj-lt"/>
              <a:ea typeface="+mn-ea"/>
              <a:cs typeface="+mn-cs"/>
            </a:endParaRPr>
          </a:p>
        </p:txBody>
      </p:sp>
      <p:sp>
        <p:nvSpPr>
          <p:cNvPr id="28" name="Rounded Rectangle 15">
            <a:extLst>
              <a:ext uri="{FF2B5EF4-FFF2-40B4-BE49-F238E27FC236}">
                <a16:creationId xmlns:a16="http://schemas.microsoft.com/office/drawing/2014/main" id="{61294199-1BDC-894A-A4AE-69344EB2DA9F}"/>
              </a:ext>
            </a:extLst>
          </p:cNvPr>
          <p:cNvSpPr/>
          <p:nvPr/>
        </p:nvSpPr>
        <p:spPr>
          <a:xfrm>
            <a:off x="5154586" y="3036056"/>
            <a:ext cx="3037839" cy="1945955"/>
          </a:xfrm>
          <a:prstGeom prst="roundRect">
            <a:avLst>
              <a:gd name="adj" fmla="val 0"/>
            </a:avLst>
          </a:prstGeom>
          <a:solidFill>
            <a:srgbClr val="292B3D">
              <a:alpha val="50000"/>
            </a:srgbClr>
          </a:solidFill>
          <a:ln w="50800" cap="flat" cmpd="sng" algn="ctr">
            <a:solidFill>
              <a:srgbClr val="7030A0"/>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9" name="Rectangle 28">
            <a:extLst>
              <a:ext uri="{FF2B5EF4-FFF2-40B4-BE49-F238E27FC236}">
                <a16:creationId xmlns:a16="http://schemas.microsoft.com/office/drawing/2014/main" id="{CC3E8922-86E1-964A-BF1E-092DC22A00EB}"/>
              </a:ext>
            </a:extLst>
          </p:cNvPr>
          <p:cNvSpPr/>
          <p:nvPr/>
        </p:nvSpPr>
        <p:spPr>
          <a:xfrm>
            <a:off x="5379965" y="3250436"/>
            <a:ext cx="2591888" cy="15234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i="0" u="none" strike="noStrike" kern="0" cap="none" spc="0" normalizeH="0" baseline="0" noProof="0" dirty="0">
                <a:ln>
                  <a:noFill/>
                </a:ln>
                <a:solidFill>
                  <a:prstClr val="white"/>
                </a:solidFill>
                <a:effectLst/>
                <a:uLnTx/>
                <a:uFillTx/>
                <a:ea typeface="+mn-ea"/>
                <a:cs typeface="+mn-cs"/>
              </a:rPr>
              <a:t>Excel Workflow</a:t>
            </a:r>
            <a:endParaRPr kumimoji="0" lang="en-US" sz="2400" i="0" u="none" strike="noStrike" kern="0" cap="none" spc="0" normalizeH="0" baseline="0" noProof="0" dirty="0">
              <a:ln>
                <a:noFill/>
              </a:ln>
              <a:solidFill>
                <a:srgbClr val="EB9945"/>
              </a:solidFill>
              <a:effectLst/>
              <a:uLnTx/>
              <a:uFillTx/>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mj-lt"/>
                <a:ea typeface="+mn-ea"/>
                <a:cs typeface="+mn-cs"/>
              </a:rPr>
              <a:t>Automate and accelerate SAP business processes through Excel file management workflows</a:t>
            </a:r>
            <a:endParaRPr kumimoji="0" lang="en-US" sz="1400" b="0" i="0" u="none" strike="noStrike" kern="0" cap="none" spc="0" normalizeH="0" baseline="0" noProof="0" dirty="0">
              <a:ln>
                <a:noFill/>
              </a:ln>
              <a:solidFill>
                <a:prstClr val="white"/>
              </a:solidFill>
              <a:effectLst/>
              <a:uLnTx/>
              <a:uFillTx/>
              <a:latin typeface="+mj-lt"/>
              <a:ea typeface="+mn-ea"/>
              <a:cs typeface="+mn-cs"/>
            </a:endParaRPr>
          </a:p>
        </p:txBody>
      </p:sp>
      <p:sp>
        <p:nvSpPr>
          <p:cNvPr id="31" name="Cross 30">
            <a:extLst>
              <a:ext uri="{FF2B5EF4-FFF2-40B4-BE49-F238E27FC236}">
                <a16:creationId xmlns:a16="http://schemas.microsoft.com/office/drawing/2014/main" id="{B50D5A16-26B0-504B-8E20-9F5D1B1FFD70}"/>
              </a:ext>
            </a:extLst>
          </p:cNvPr>
          <p:cNvSpPr/>
          <p:nvPr/>
        </p:nvSpPr>
        <p:spPr>
          <a:xfrm>
            <a:off x="4380104" y="3548566"/>
            <a:ext cx="469098" cy="469098"/>
          </a:xfrm>
          <a:prstGeom prst="plus">
            <a:avLst>
              <a:gd name="adj" fmla="val 40444"/>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7" name="Rectangle 36">
            <a:extLst>
              <a:ext uri="{FF2B5EF4-FFF2-40B4-BE49-F238E27FC236}">
                <a16:creationId xmlns:a16="http://schemas.microsoft.com/office/drawing/2014/main" id="{8CD20DD7-5C72-1A4E-922D-0E5D04A756A0}"/>
              </a:ext>
            </a:extLst>
          </p:cNvPr>
          <p:cNvSpPr/>
          <p:nvPr/>
        </p:nvSpPr>
        <p:spPr>
          <a:xfrm>
            <a:off x="6872777" y="1944219"/>
            <a:ext cx="275080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0" cap="none" spc="0" normalizeH="0" baseline="0" noProof="0">
                <a:ln>
                  <a:noFill/>
                </a:ln>
                <a:solidFill>
                  <a:prstClr val="white"/>
                </a:solidFill>
                <a:effectLst/>
                <a:uLnTx/>
                <a:uFillTx/>
                <a:latin typeface="Precisely" pitchFamily="2" charset="0"/>
                <a:ea typeface="+mn-ea"/>
                <a:cs typeface="+mn-cs"/>
              </a:rPr>
              <a:t>Process Automation</a:t>
            </a:r>
          </a:p>
        </p:txBody>
      </p:sp>
      <p:sp>
        <p:nvSpPr>
          <p:cNvPr id="38" name="Rounded Rectangle 15">
            <a:extLst>
              <a:ext uri="{FF2B5EF4-FFF2-40B4-BE49-F238E27FC236}">
                <a16:creationId xmlns:a16="http://schemas.microsoft.com/office/drawing/2014/main" id="{958A8C0D-D101-2346-BE2D-F4DDE2ED9030}"/>
              </a:ext>
            </a:extLst>
          </p:cNvPr>
          <p:cNvSpPr/>
          <p:nvPr/>
        </p:nvSpPr>
        <p:spPr>
          <a:xfrm>
            <a:off x="762000" y="1886673"/>
            <a:ext cx="10773649" cy="3368233"/>
          </a:xfrm>
          <a:prstGeom prst="roundRect">
            <a:avLst>
              <a:gd name="adj" fmla="val 0"/>
            </a:avLst>
          </a:prstGeom>
          <a:noFill/>
          <a:ln w="50800" cap="flat" cmpd="sng" algn="ctr">
            <a:solidFill>
              <a:schemeClr val="accent3"/>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8" name="Rectangle 17">
            <a:extLst>
              <a:ext uri="{FF2B5EF4-FFF2-40B4-BE49-F238E27FC236}">
                <a16:creationId xmlns:a16="http://schemas.microsoft.com/office/drawing/2014/main" id="{699E339D-6C08-FD4E-9072-80336C821A0A}"/>
              </a:ext>
            </a:extLst>
          </p:cNvPr>
          <p:cNvSpPr/>
          <p:nvPr/>
        </p:nvSpPr>
        <p:spPr>
          <a:xfrm>
            <a:off x="1099511" y="1994323"/>
            <a:ext cx="289421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0" cap="none" spc="0" normalizeH="0" baseline="0" noProof="0">
                <a:ln>
                  <a:noFill/>
                </a:ln>
                <a:solidFill>
                  <a:prstClr val="white"/>
                </a:solidFill>
                <a:effectLst/>
                <a:uLnTx/>
                <a:uFillTx/>
                <a:latin typeface="Precisely" pitchFamily="2" charset="0"/>
                <a:ea typeface="+mn-ea"/>
                <a:cs typeface="+mn-cs"/>
              </a:rPr>
              <a:t>Data Automation</a:t>
            </a:r>
          </a:p>
        </p:txBody>
      </p:sp>
    </p:spTree>
    <p:extLst>
      <p:ext uri="{BB962C8B-B14F-4D97-AF65-F5344CB8AC3E}">
        <p14:creationId xmlns:p14="http://schemas.microsoft.com/office/powerpoint/2010/main" val="389730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3BE98-85C4-4CEA-BC00-6C5D97E9CB47}"/>
              </a:ext>
            </a:extLst>
          </p:cNvPr>
          <p:cNvSpPr>
            <a:spLocks noGrp="1"/>
          </p:cNvSpPr>
          <p:nvPr>
            <p:ph type="ctrTitle"/>
          </p:nvPr>
        </p:nvSpPr>
        <p:spPr>
          <a:xfrm>
            <a:off x="185056" y="436590"/>
            <a:ext cx="11843657" cy="637426"/>
          </a:xfrm>
        </p:spPr>
        <p:txBody>
          <a:bodyPr/>
          <a:lstStyle/>
          <a:p>
            <a:r>
              <a:rPr lang="en-US" dirty="0">
                <a:latin typeface="+mj-lt"/>
              </a:rPr>
              <a:t>The Automate platform delivers: </a:t>
            </a:r>
            <a:r>
              <a:rPr lang="en-US" dirty="0" err="1">
                <a:latin typeface="+mj-lt"/>
              </a:rPr>
              <a:t>Hyperautomation</a:t>
            </a:r>
            <a:endParaRPr lang="en-US" dirty="0">
              <a:latin typeface="+mj-lt"/>
            </a:endParaRPr>
          </a:p>
        </p:txBody>
      </p:sp>
      <p:sp>
        <p:nvSpPr>
          <p:cNvPr id="9" name="Rectangle 8">
            <a:extLst>
              <a:ext uri="{FF2B5EF4-FFF2-40B4-BE49-F238E27FC236}">
                <a16:creationId xmlns:a16="http://schemas.microsoft.com/office/drawing/2014/main" id="{281F69C9-F2D7-41F3-AE43-A554273C2415}"/>
              </a:ext>
            </a:extLst>
          </p:cNvPr>
          <p:cNvSpPr/>
          <p:nvPr/>
        </p:nvSpPr>
        <p:spPr>
          <a:xfrm>
            <a:off x="448832" y="3366605"/>
            <a:ext cx="191334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Workflow</a:t>
            </a:r>
          </a:p>
        </p:txBody>
      </p:sp>
      <p:sp>
        <p:nvSpPr>
          <p:cNvPr id="11" name="Rectangle 10">
            <a:extLst>
              <a:ext uri="{FF2B5EF4-FFF2-40B4-BE49-F238E27FC236}">
                <a16:creationId xmlns:a16="http://schemas.microsoft.com/office/drawing/2014/main" id="{28FAE50E-B368-4B1E-A7E4-CACA9A92D04B}"/>
              </a:ext>
            </a:extLst>
          </p:cNvPr>
          <p:cNvSpPr/>
          <p:nvPr/>
        </p:nvSpPr>
        <p:spPr>
          <a:xfrm>
            <a:off x="3088828" y="3366605"/>
            <a:ext cx="157336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Connectivity (APIs)</a:t>
            </a:r>
          </a:p>
        </p:txBody>
      </p:sp>
      <p:sp>
        <p:nvSpPr>
          <p:cNvPr id="13" name="Rectangle 12">
            <a:extLst>
              <a:ext uri="{FF2B5EF4-FFF2-40B4-BE49-F238E27FC236}">
                <a16:creationId xmlns:a16="http://schemas.microsoft.com/office/drawing/2014/main" id="{9D206A83-5942-44FF-BE98-0489D2632E1B}"/>
              </a:ext>
            </a:extLst>
          </p:cNvPr>
          <p:cNvSpPr/>
          <p:nvPr/>
        </p:nvSpPr>
        <p:spPr>
          <a:xfrm>
            <a:off x="5388844" y="3366605"/>
            <a:ext cx="157336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Self-service</a:t>
            </a:r>
          </a:p>
        </p:txBody>
      </p:sp>
      <p:sp>
        <p:nvSpPr>
          <p:cNvPr id="26" name="Rectangle 25">
            <a:extLst>
              <a:ext uri="{FF2B5EF4-FFF2-40B4-BE49-F238E27FC236}">
                <a16:creationId xmlns:a16="http://schemas.microsoft.com/office/drawing/2014/main" id="{5E3D43DC-FB8F-4B37-993B-C487733224EF}"/>
              </a:ext>
            </a:extLst>
          </p:cNvPr>
          <p:cNvSpPr/>
          <p:nvPr/>
        </p:nvSpPr>
        <p:spPr>
          <a:xfrm>
            <a:off x="448832" y="5845528"/>
            <a:ext cx="191334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Governance</a:t>
            </a:r>
          </a:p>
        </p:txBody>
      </p:sp>
      <p:sp>
        <p:nvSpPr>
          <p:cNvPr id="28" name="Rectangle 27">
            <a:extLst>
              <a:ext uri="{FF2B5EF4-FFF2-40B4-BE49-F238E27FC236}">
                <a16:creationId xmlns:a16="http://schemas.microsoft.com/office/drawing/2014/main" id="{C7D741BE-C9F1-4DB0-A87B-6AC70565880F}"/>
              </a:ext>
            </a:extLst>
          </p:cNvPr>
          <p:cNvSpPr/>
          <p:nvPr/>
        </p:nvSpPr>
        <p:spPr>
          <a:xfrm>
            <a:off x="2865018" y="5845528"/>
            <a:ext cx="191334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Low-code development</a:t>
            </a:r>
          </a:p>
        </p:txBody>
      </p:sp>
      <p:sp>
        <p:nvSpPr>
          <p:cNvPr id="31" name="Rectangle 30">
            <a:extLst>
              <a:ext uri="{FF2B5EF4-FFF2-40B4-BE49-F238E27FC236}">
                <a16:creationId xmlns:a16="http://schemas.microsoft.com/office/drawing/2014/main" id="{CE53AAF8-12FC-459F-A577-E835728D9337}"/>
              </a:ext>
            </a:extLst>
          </p:cNvPr>
          <p:cNvSpPr/>
          <p:nvPr/>
        </p:nvSpPr>
        <p:spPr>
          <a:xfrm>
            <a:off x="5281204" y="5845528"/>
            <a:ext cx="1795463"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Attended &amp; unattended automation</a:t>
            </a:r>
          </a:p>
        </p:txBody>
      </p:sp>
      <p:grpSp>
        <p:nvGrpSpPr>
          <p:cNvPr id="32" name="Group 31">
            <a:extLst>
              <a:ext uri="{FF2B5EF4-FFF2-40B4-BE49-F238E27FC236}">
                <a16:creationId xmlns:a16="http://schemas.microsoft.com/office/drawing/2014/main" id="{1F8FBB19-AFE8-1440-B5F2-302E5C0929CF}"/>
              </a:ext>
            </a:extLst>
          </p:cNvPr>
          <p:cNvGrpSpPr/>
          <p:nvPr/>
        </p:nvGrpSpPr>
        <p:grpSpPr>
          <a:xfrm>
            <a:off x="618823" y="1729763"/>
            <a:ext cx="1573359" cy="1573359"/>
            <a:chOff x="618823" y="1729763"/>
            <a:chExt cx="1573359" cy="1573359"/>
          </a:xfrm>
        </p:grpSpPr>
        <p:sp>
          <p:nvSpPr>
            <p:cNvPr id="8" name="Oval 7">
              <a:extLst>
                <a:ext uri="{FF2B5EF4-FFF2-40B4-BE49-F238E27FC236}">
                  <a16:creationId xmlns:a16="http://schemas.microsoft.com/office/drawing/2014/main" id="{66E7CA43-D4AF-4B50-8A8C-A4E6BC8CFC04}"/>
                </a:ext>
              </a:extLst>
            </p:cNvPr>
            <p:cNvSpPr/>
            <p:nvPr/>
          </p:nvSpPr>
          <p:spPr>
            <a:xfrm>
              <a:off x="618823"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35" name="Graphic 34">
              <a:extLst>
                <a:ext uri="{FF2B5EF4-FFF2-40B4-BE49-F238E27FC236}">
                  <a16:creationId xmlns:a16="http://schemas.microsoft.com/office/drawing/2014/main" id="{3BA44B58-CBA7-46C6-955F-0B0B35E8C01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877" y="2103809"/>
              <a:ext cx="725251" cy="725251"/>
            </a:xfrm>
            <a:prstGeom prst="rect">
              <a:avLst/>
            </a:prstGeom>
          </p:spPr>
        </p:pic>
      </p:grpSp>
      <p:grpSp>
        <p:nvGrpSpPr>
          <p:cNvPr id="29" name="Group 28">
            <a:extLst>
              <a:ext uri="{FF2B5EF4-FFF2-40B4-BE49-F238E27FC236}">
                <a16:creationId xmlns:a16="http://schemas.microsoft.com/office/drawing/2014/main" id="{FF565036-0191-0514-164D-B2735DE5F508}"/>
              </a:ext>
            </a:extLst>
          </p:cNvPr>
          <p:cNvGrpSpPr/>
          <p:nvPr/>
        </p:nvGrpSpPr>
        <p:grpSpPr>
          <a:xfrm>
            <a:off x="2961336" y="1729763"/>
            <a:ext cx="1573359" cy="1573359"/>
            <a:chOff x="2626295" y="1729763"/>
            <a:chExt cx="1573359" cy="1573359"/>
          </a:xfrm>
        </p:grpSpPr>
        <p:sp>
          <p:nvSpPr>
            <p:cNvPr id="10" name="Oval 9">
              <a:extLst>
                <a:ext uri="{FF2B5EF4-FFF2-40B4-BE49-F238E27FC236}">
                  <a16:creationId xmlns:a16="http://schemas.microsoft.com/office/drawing/2014/main" id="{63A82207-6B2C-40B8-9825-C8ADFDC0BD65}"/>
                </a:ext>
              </a:extLst>
            </p:cNvPr>
            <p:cNvSpPr/>
            <p:nvPr/>
          </p:nvSpPr>
          <p:spPr>
            <a:xfrm>
              <a:off x="2626295"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36" name="Graphic 35">
              <a:extLst>
                <a:ext uri="{FF2B5EF4-FFF2-40B4-BE49-F238E27FC236}">
                  <a16:creationId xmlns:a16="http://schemas.microsoft.com/office/drawing/2014/main" id="{32E896E4-C8BF-4A47-8800-89761F1A3BB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50349" y="2153817"/>
              <a:ext cx="725251" cy="725251"/>
            </a:xfrm>
            <a:prstGeom prst="rect">
              <a:avLst/>
            </a:prstGeom>
          </p:spPr>
        </p:pic>
      </p:grpSp>
      <p:grpSp>
        <p:nvGrpSpPr>
          <p:cNvPr id="25" name="Group 24">
            <a:extLst>
              <a:ext uri="{FF2B5EF4-FFF2-40B4-BE49-F238E27FC236}">
                <a16:creationId xmlns:a16="http://schemas.microsoft.com/office/drawing/2014/main" id="{2B07491E-A51C-F8C5-539A-642C2FE293C2}"/>
              </a:ext>
            </a:extLst>
          </p:cNvPr>
          <p:cNvGrpSpPr/>
          <p:nvPr/>
        </p:nvGrpSpPr>
        <p:grpSpPr>
          <a:xfrm>
            <a:off x="5303849" y="1729763"/>
            <a:ext cx="1573359" cy="1573359"/>
            <a:chOff x="4734179" y="1729763"/>
            <a:chExt cx="1573359" cy="1573359"/>
          </a:xfrm>
        </p:grpSpPr>
        <p:sp>
          <p:nvSpPr>
            <p:cNvPr id="12" name="Oval 11">
              <a:extLst>
                <a:ext uri="{FF2B5EF4-FFF2-40B4-BE49-F238E27FC236}">
                  <a16:creationId xmlns:a16="http://schemas.microsoft.com/office/drawing/2014/main" id="{7342474D-3D1A-4359-9367-2B0ED7FC3ED0}"/>
                </a:ext>
              </a:extLst>
            </p:cNvPr>
            <p:cNvSpPr/>
            <p:nvPr/>
          </p:nvSpPr>
          <p:spPr>
            <a:xfrm>
              <a:off x="4734179"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37" name="Graphic 36">
              <a:extLst>
                <a:ext uri="{FF2B5EF4-FFF2-40B4-BE49-F238E27FC236}">
                  <a16:creationId xmlns:a16="http://schemas.microsoft.com/office/drawing/2014/main" id="{BCC9DC4D-727A-42D4-B885-3FAB8FB7696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58233" y="2153817"/>
              <a:ext cx="725251" cy="725251"/>
            </a:xfrm>
            <a:prstGeom prst="rect">
              <a:avLst/>
            </a:prstGeom>
          </p:spPr>
        </p:pic>
      </p:grpSp>
      <p:grpSp>
        <p:nvGrpSpPr>
          <p:cNvPr id="33" name="Group 32">
            <a:extLst>
              <a:ext uri="{FF2B5EF4-FFF2-40B4-BE49-F238E27FC236}">
                <a16:creationId xmlns:a16="http://schemas.microsoft.com/office/drawing/2014/main" id="{D1C0D430-07AB-2A2B-3E3D-1D5672AB8E85}"/>
              </a:ext>
            </a:extLst>
          </p:cNvPr>
          <p:cNvGrpSpPr/>
          <p:nvPr/>
        </p:nvGrpSpPr>
        <p:grpSpPr>
          <a:xfrm>
            <a:off x="618823" y="4208686"/>
            <a:ext cx="1573359" cy="1573359"/>
            <a:chOff x="618823" y="4208686"/>
            <a:chExt cx="1573359" cy="1573359"/>
          </a:xfrm>
        </p:grpSpPr>
        <p:sp>
          <p:nvSpPr>
            <p:cNvPr id="19" name="Oval 18">
              <a:extLst>
                <a:ext uri="{FF2B5EF4-FFF2-40B4-BE49-F238E27FC236}">
                  <a16:creationId xmlns:a16="http://schemas.microsoft.com/office/drawing/2014/main" id="{91C3CB0E-7C2D-4AFF-8B52-301204950D08}"/>
                </a:ext>
              </a:extLst>
            </p:cNvPr>
            <p:cNvSpPr/>
            <p:nvPr/>
          </p:nvSpPr>
          <p:spPr>
            <a:xfrm>
              <a:off x="618823"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38" name="Graphic 37">
              <a:extLst>
                <a:ext uri="{FF2B5EF4-FFF2-40B4-BE49-F238E27FC236}">
                  <a16:creationId xmlns:a16="http://schemas.microsoft.com/office/drawing/2014/main" id="{D21BE690-8D53-417E-AA44-C683A59E363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42877" y="4632740"/>
              <a:ext cx="725251" cy="725251"/>
            </a:xfrm>
            <a:prstGeom prst="rect">
              <a:avLst/>
            </a:prstGeom>
          </p:spPr>
        </p:pic>
      </p:grpSp>
      <p:grpSp>
        <p:nvGrpSpPr>
          <p:cNvPr id="34" name="Group 33">
            <a:extLst>
              <a:ext uri="{FF2B5EF4-FFF2-40B4-BE49-F238E27FC236}">
                <a16:creationId xmlns:a16="http://schemas.microsoft.com/office/drawing/2014/main" id="{05C86C34-EECC-2859-1AC2-89191D78AF01}"/>
              </a:ext>
            </a:extLst>
          </p:cNvPr>
          <p:cNvGrpSpPr/>
          <p:nvPr/>
        </p:nvGrpSpPr>
        <p:grpSpPr>
          <a:xfrm>
            <a:off x="2961336" y="4208686"/>
            <a:ext cx="1573359" cy="1573359"/>
            <a:chOff x="2626295" y="4208686"/>
            <a:chExt cx="1573359" cy="1573359"/>
          </a:xfrm>
        </p:grpSpPr>
        <p:sp>
          <p:nvSpPr>
            <p:cNvPr id="27" name="Oval 26">
              <a:extLst>
                <a:ext uri="{FF2B5EF4-FFF2-40B4-BE49-F238E27FC236}">
                  <a16:creationId xmlns:a16="http://schemas.microsoft.com/office/drawing/2014/main" id="{FBA986B8-8167-496F-80EC-48F7D6C310D4}"/>
                </a:ext>
              </a:extLst>
            </p:cNvPr>
            <p:cNvSpPr/>
            <p:nvPr/>
          </p:nvSpPr>
          <p:spPr>
            <a:xfrm>
              <a:off x="2626295"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39" name="Graphic 38">
              <a:extLst>
                <a:ext uri="{FF2B5EF4-FFF2-40B4-BE49-F238E27FC236}">
                  <a16:creationId xmlns:a16="http://schemas.microsoft.com/office/drawing/2014/main" id="{79A007EA-B12C-41DB-8B06-A1B242D74D97}"/>
                </a:ext>
              </a:extLst>
            </p:cNvPr>
            <p:cNvPicPr>
              <a:picLocks noChangeAspect="1"/>
            </p:cNvPicPr>
            <p:nvPr/>
          </p:nvPicPr>
          <p:blipFill>
            <a:blip r:embed="rId11"/>
            <a:srcRect/>
            <a:stretch/>
          </p:blipFill>
          <p:spPr>
            <a:xfrm>
              <a:off x="3050349" y="4687745"/>
              <a:ext cx="725251" cy="615241"/>
            </a:xfrm>
            <a:prstGeom prst="rect">
              <a:avLst/>
            </a:prstGeom>
          </p:spPr>
        </p:pic>
      </p:grpSp>
      <p:grpSp>
        <p:nvGrpSpPr>
          <p:cNvPr id="41" name="Group 40">
            <a:extLst>
              <a:ext uri="{FF2B5EF4-FFF2-40B4-BE49-F238E27FC236}">
                <a16:creationId xmlns:a16="http://schemas.microsoft.com/office/drawing/2014/main" id="{B8F67942-73B2-1AA8-E842-B08A32E29319}"/>
              </a:ext>
            </a:extLst>
          </p:cNvPr>
          <p:cNvGrpSpPr/>
          <p:nvPr/>
        </p:nvGrpSpPr>
        <p:grpSpPr>
          <a:xfrm>
            <a:off x="5303849" y="4208686"/>
            <a:ext cx="1573359" cy="1573359"/>
            <a:chOff x="4734179" y="4208686"/>
            <a:chExt cx="1573359" cy="1573359"/>
          </a:xfrm>
        </p:grpSpPr>
        <p:sp>
          <p:nvSpPr>
            <p:cNvPr id="30" name="Oval 29">
              <a:extLst>
                <a:ext uri="{FF2B5EF4-FFF2-40B4-BE49-F238E27FC236}">
                  <a16:creationId xmlns:a16="http://schemas.microsoft.com/office/drawing/2014/main" id="{9D2C4905-333A-485D-AC39-E54F861B3A20}"/>
                </a:ext>
              </a:extLst>
            </p:cNvPr>
            <p:cNvSpPr/>
            <p:nvPr/>
          </p:nvSpPr>
          <p:spPr>
            <a:xfrm>
              <a:off x="4734179"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40" name="Graphic 39">
              <a:extLst>
                <a:ext uri="{FF2B5EF4-FFF2-40B4-BE49-F238E27FC236}">
                  <a16:creationId xmlns:a16="http://schemas.microsoft.com/office/drawing/2014/main" id="{298CBF11-902A-496C-A7DA-8291E899D2E5}"/>
                </a:ext>
              </a:extLst>
            </p:cNvPr>
            <p:cNvPicPr>
              <a:picLocks noChangeAspect="1"/>
            </p:cNvPicPr>
            <p:nvPr/>
          </p:nvPicPr>
          <p:blipFill>
            <a:blip r:embed="rId12"/>
            <a:srcRect/>
            <a:stretch/>
          </p:blipFill>
          <p:spPr>
            <a:xfrm>
              <a:off x="5158233" y="4696700"/>
              <a:ext cx="722376" cy="594455"/>
            </a:xfrm>
            <a:prstGeom prst="rect">
              <a:avLst/>
            </a:prstGeom>
          </p:spPr>
        </p:pic>
      </p:grpSp>
      <p:sp>
        <p:nvSpPr>
          <p:cNvPr id="6" name="Rectangle 5">
            <a:extLst>
              <a:ext uri="{FF2B5EF4-FFF2-40B4-BE49-F238E27FC236}">
                <a16:creationId xmlns:a16="http://schemas.microsoft.com/office/drawing/2014/main" id="{3CF0EB1D-101D-D838-C5FD-770151E181F8}"/>
              </a:ext>
            </a:extLst>
          </p:cNvPr>
          <p:cNvSpPr/>
          <p:nvPr/>
        </p:nvSpPr>
        <p:spPr>
          <a:xfrm>
            <a:off x="7642449" y="5845528"/>
            <a:ext cx="1795463"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Forms</a:t>
            </a:r>
          </a:p>
        </p:txBody>
      </p:sp>
      <p:grpSp>
        <p:nvGrpSpPr>
          <p:cNvPr id="24" name="Group 23">
            <a:extLst>
              <a:ext uri="{FF2B5EF4-FFF2-40B4-BE49-F238E27FC236}">
                <a16:creationId xmlns:a16="http://schemas.microsoft.com/office/drawing/2014/main" id="{02654A9B-687D-23D5-1153-381A0F9FC524}"/>
              </a:ext>
            </a:extLst>
          </p:cNvPr>
          <p:cNvGrpSpPr/>
          <p:nvPr/>
        </p:nvGrpSpPr>
        <p:grpSpPr>
          <a:xfrm>
            <a:off x="7646362" y="1729763"/>
            <a:ext cx="1573359" cy="1573359"/>
            <a:chOff x="6783122" y="1729763"/>
            <a:chExt cx="1573359" cy="1573359"/>
          </a:xfrm>
        </p:grpSpPr>
        <p:sp>
          <p:nvSpPr>
            <p:cNvPr id="2" name="Oval 1">
              <a:extLst>
                <a:ext uri="{FF2B5EF4-FFF2-40B4-BE49-F238E27FC236}">
                  <a16:creationId xmlns:a16="http://schemas.microsoft.com/office/drawing/2014/main" id="{E9B3A520-BE90-7766-647C-6FACCC0D0E6C}"/>
                </a:ext>
              </a:extLst>
            </p:cNvPr>
            <p:cNvSpPr/>
            <p:nvPr/>
          </p:nvSpPr>
          <p:spPr>
            <a:xfrm>
              <a:off x="6783122"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7" name="Graphic 6">
              <a:extLst>
                <a:ext uri="{FF2B5EF4-FFF2-40B4-BE49-F238E27FC236}">
                  <a16:creationId xmlns:a16="http://schemas.microsoft.com/office/drawing/2014/main" id="{2E7CC9E4-1601-5AAE-3BD4-AF38F1A4C09E}"/>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207176" y="2153817"/>
              <a:ext cx="725251" cy="725251"/>
            </a:xfrm>
            <a:prstGeom prst="rect">
              <a:avLst/>
            </a:prstGeom>
          </p:spPr>
        </p:pic>
      </p:grpSp>
      <p:grpSp>
        <p:nvGrpSpPr>
          <p:cNvPr id="42" name="Group 41">
            <a:extLst>
              <a:ext uri="{FF2B5EF4-FFF2-40B4-BE49-F238E27FC236}">
                <a16:creationId xmlns:a16="http://schemas.microsoft.com/office/drawing/2014/main" id="{961F1057-96D0-9C82-B2E7-3ADAEB5063F0}"/>
              </a:ext>
            </a:extLst>
          </p:cNvPr>
          <p:cNvGrpSpPr/>
          <p:nvPr/>
        </p:nvGrpSpPr>
        <p:grpSpPr>
          <a:xfrm>
            <a:off x="7646362" y="4208686"/>
            <a:ext cx="1573359" cy="1573359"/>
            <a:chOff x="6783122" y="4208686"/>
            <a:chExt cx="1573359" cy="1573359"/>
          </a:xfrm>
        </p:grpSpPr>
        <p:sp>
          <p:nvSpPr>
            <p:cNvPr id="3" name="Oval 2">
              <a:extLst>
                <a:ext uri="{FF2B5EF4-FFF2-40B4-BE49-F238E27FC236}">
                  <a16:creationId xmlns:a16="http://schemas.microsoft.com/office/drawing/2014/main" id="{4DC6EF06-0DBF-3FBE-A896-94B22EAA781C}"/>
                </a:ext>
              </a:extLst>
            </p:cNvPr>
            <p:cNvSpPr/>
            <p:nvPr/>
          </p:nvSpPr>
          <p:spPr>
            <a:xfrm>
              <a:off x="6783122"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14" name="Graphic 13">
              <a:extLst>
                <a:ext uri="{FF2B5EF4-FFF2-40B4-BE49-F238E27FC236}">
                  <a16:creationId xmlns:a16="http://schemas.microsoft.com/office/drawing/2014/main" id="{C8AA02FA-B1E0-D62C-5188-0AB7079BBFA5}"/>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207176" y="4632740"/>
              <a:ext cx="722376" cy="722376"/>
            </a:xfrm>
            <a:prstGeom prst="rect">
              <a:avLst/>
            </a:prstGeom>
          </p:spPr>
        </p:pic>
      </p:grpSp>
      <p:sp>
        <p:nvSpPr>
          <p:cNvPr id="15" name="Rectangle 14">
            <a:extLst>
              <a:ext uri="{FF2B5EF4-FFF2-40B4-BE49-F238E27FC236}">
                <a16:creationId xmlns:a16="http://schemas.microsoft.com/office/drawing/2014/main" id="{821C29F2-9164-110A-CC2C-FB9AA372A118}"/>
              </a:ext>
            </a:extLst>
          </p:cNvPr>
          <p:cNvSpPr/>
          <p:nvPr/>
        </p:nvSpPr>
        <p:spPr>
          <a:xfrm>
            <a:off x="7688860" y="3429000"/>
            <a:ext cx="1573359"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Data Management</a:t>
            </a:r>
          </a:p>
        </p:txBody>
      </p:sp>
      <p:sp>
        <p:nvSpPr>
          <p:cNvPr id="18" name="Rectangle 17">
            <a:extLst>
              <a:ext uri="{FF2B5EF4-FFF2-40B4-BE49-F238E27FC236}">
                <a16:creationId xmlns:a16="http://schemas.microsoft.com/office/drawing/2014/main" id="{7CDB9414-3B58-01EC-AC9D-0B9C94BA1EE3}"/>
              </a:ext>
            </a:extLst>
          </p:cNvPr>
          <p:cNvSpPr/>
          <p:nvPr/>
        </p:nvSpPr>
        <p:spPr>
          <a:xfrm>
            <a:off x="9877820" y="5845528"/>
            <a:ext cx="1795463"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Data quality</a:t>
            </a:r>
          </a:p>
        </p:txBody>
      </p:sp>
      <p:grpSp>
        <p:nvGrpSpPr>
          <p:cNvPr id="23" name="Group 22">
            <a:extLst>
              <a:ext uri="{FF2B5EF4-FFF2-40B4-BE49-F238E27FC236}">
                <a16:creationId xmlns:a16="http://schemas.microsoft.com/office/drawing/2014/main" id="{64D6BE03-FE04-A7AF-DF90-42EF2C421C6A}"/>
              </a:ext>
            </a:extLst>
          </p:cNvPr>
          <p:cNvGrpSpPr/>
          <p:nvPr/>
        </p:nvGrpSpPr>
        <p:grpSpPr>
          <a:xfrm>
            <a:off x="9988875" y="1729763"/>
            <a:ext cx="1573359" cy="1573359"/>
            <a:chOff x="9988875" y="1729763"/>
            <a:chExt cx="1573359" cy="1573359"/>
          </a:xfrm>
        </p:grpSpPr>
        <p:sp>
          <p:nvSpPr>
            <p:cNvPr id="16" name="Oval 15">
              <a:extLst>
                <a:ext uri="{FF2B5EF4-FFF2-40B4-BE49-F238E27FC236}">
                  <a16:creationId xmlns:a16="http://schemas.microsoft.com/office/drawing/2014/main" id="{25252E04-24C9-3987-4BEF-AFF58C9EB743}"/>
                </a:ext>
              </a:extLst>
            </p:cNvPr>
            <p:cNvSpPr/>
            <p:nvPr/>
          </p:nvSpPr>
          <p:spPr>
            <a:xfrm>
              <a:off x="9988875"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20" name="Graphic 19">
              <a:extLst>
                <a:ext uri="{FF2B5EF4-FFF2-40B4-BE49-F238E27FC236}">
                  <a16:creationId xmlns:a16="http://schemas.microsoft.com/office/drawing/2014/main" id="{76D0D83F-EEFE-64D4-FBEC-FA2A1A5E7E63}"/>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0412929" y="2153817"/>
              <a:ext cx="725251" cy="725251"/>
            </a:xfrm>
            <a:prstGeom prst="rect">
              <a:avLst/>
            </a:prstGeom>
          </p:spPr>
        </p:pic>
      </p:grpSp>
      <p:grpSp>
        <p:nvGrpSpPr>
          <p:cNvPr id="43" name="Group 42">
            <a:extLst>
              <a:ext uri="{FF2B5EF4-FFF2-40B4-BE49-F238E27FC236}">
                <a16:creationId xmlns:a16="http://schemas.microsoft.com/office/drawing/2014/main" id="{74AAB248-BB2A-3C5E-1A39-F8AE1D60D015}"/>
              </a:ext>
            </a:extLst>
          </p:cNvPr>
          <p:cNvGrpSpPr/>
          <p:nvPr/>
        </p:nvGrpSpPr>
        <p:grpSpPr>
          <a:xfrm>
            <a:off x="9988875" y="4208686"/>
            <a:ext cx="1573359" cy="1573359"/>
            <a:chOff x="9988875" y="4208686"/>
            <a:chExt cx="1573359" cy="1573359"/>
          </a:xfrm>
        </p:grpSpPr>
        <p:sp>
          <p:nvSpPr>
            <p:cNvPr id="17" name="Oval 16">
              <a:extLst>
                <a:ext uri="{FF2B5EF4-FFF2-40B4-BE49-F238E27FC236}">
                  <a16:creationId xmlns:a16="http://schemas.microsoft.com/office/drawing/2014/main" id="{55685D46-AE80-DFE0-CDC7-5601CABDC69E}"/>
                </a:ext>
              </a:extLst>
            </p:cNvPr>
            <p:cNvSpPr/>
            <p:nvPr/>
          </p:nvSpPr>
          <p:spPr>
            <a:xfrm>
              <a:off x="9988875"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21" name="Graphic 20">
              <a:extLst>
                <a:ext uri="{FF2B5EF4-FFF2-40B4-BE49-F238E27FC236}">
                  <a16:creationId xmlns:a16="http://schemas.microsoft.com/office/drawing/2014/main" id="{D544B979-1A14-DDB7-6915-D5EF19EE0420}"/>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0412929" y="4632740"/>
              <a:ext cx="722376" cy="722376"/>
            </a:xfrm>
            <a:prstGeom prst="rect">
              <a:avLst/>
            </a:prstGeom>
          </p:spPr>
        </p:pic>
      </p:grpSp>
      <p:sp>
        <p:nvSpPr>
          <p:cNvPr id="22" name="Rectangle 21">
            <a:extLst>
              <a:ext uri="{FF2B5EF4-FFF2-40B4-BE49-F238E27FC236}">
                <a16:creationId xmlns:a16="http://schemas.microsoft.com/office/drawing/2014/main" id="{12825730-89DF-36EE-1C88-C7FA2565EABB}"/>
              </a:ext>
            </a:extLst>
          </p:cNvPr>
          <p:cNvSpPr/>
          <p:nvPr/>
        </p:nvSpPr>
        <p:spPr>
          <a:xfrm>
            <a:off x="9988875" y="3429000"/>
            <a:ext cx="157336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Cloud deployment</a:t>
            </a:r>
          </a:p>
        </p:txBody>
      </p:sp>
    </p:spTree>
    <p:extLst>
      <p:ext uri="{BB962C8B-B14F-4D97-AF65-F5344CB8AC3E}">
        <p14:creationId xmlns:p14="http://schemas.microsoft.com/office/powerpoint/2010/main" val="20917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B503473B-6D3A-62A9-AF3C-210DC5F7622B}"/>
              </a:ext>
            </a:extLst>
          </p:cNvPr>
          <p:cNvGrpSpPr/>
          <p:nvPr/>
        </p:nvGrpSpPr>
        <p:grpSpPr>
          <a:xfrm>
            <a:off x="1454145" y="1321313"/>
            <a:ext cx="9647312" cy="4915040"/>
            <a:chOff x="1721391" y="1214464"/>
            <a:chExt cx="6427371" cy="3274568"/>
          </a:xfrm>
        </p:grpSpPr>
        <p:sp>
          <p:nvSpPr>
            <p:cNvPr id="82" name="Oval 81">
              <a:extLst>
                <a:ext uri="{FF2B5EF4-FFF2-40B4-BE49-F238E27FC236}">
                  <a16:creationId xmlns:a16="http://schemas.microsoft.com/office/drawing/2014/main" id="{01A79A71-4ED3-A325-671F-80B1DBD39C1D}"/>
                </a:ext>
              </a:extLst>
            </p:cNvPr>
            <p:cNvSpPr/>
            <p:nvPr/>
          </p:nvSpPr>
          <p:spPr>
            <a:xfrm rot="3173263">
              <a:off x="3276180" y="1530479"/>
              <a:ext cx="2590800" cy="2590800"/>
            </a:xfrm>
            <a:prstGeom prst="ellipse">
              <a:avLst/>
            </a:prstGeom>
            <a:noFill/>
            <a:ln w="19050">
              <a:solidFill>
                <a:srgbClr val="D7DA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srgbClr val="FFFFFF"/>
                </a:solidFill>
                <a:effectLst/>
                <a:uLnTx/>
                <a:uFillTx/>
                <a:latin typeface="Precisely" pitchFamily="2" charset="0"/>
                <a:ea typeface="+mn-ea"/>
                <a:cs typeface="+mn-cs"/>
              </a:endParaRPr>
            </a:p>
          </p:txBody>
        </p:sp>
        <p:grpSp>
          <p:nvGrpSpPr>
            <p:cNvPr id="83" name="Group 82">
              <a:extLst>
                <a:ext uri="{FF2B5EF4-FFF2-40B4-BE49-F238E27FC236}">
                  <a16:creationId xmlns:a16="http://schemas.microsoft.com/office/drawing/2014/main" id="{9E518298-6E28-720B-5AF0-B2F46BC3E2A1}"/>
                </a:ext>
              </a:extLst>
            </p:cNvPr>
            <p:cNvGrpSpPr/>
            <p:nvPr/>
          </p:nvGrpSpPr>
          <p:grpSpPr>
            <a:xfrm>
              <a:off x="1721391" y="1214464"/>
              <a:ext cx="6427371" cy="3274568"/>
              <a:chOff x="1721391" y="1214464"/>
              <a:chExt cx="6427371" cy="3274568"/>
            </a:xfrm>
          </p:grpSpPr>
          <p:sp>
            <p:nvSpPr>
              <p:cNvPr id="84" name="Oval 83">
                <a:extLst>
                  <a:ext uri="{FF2B5EF4-FFF2-40B4-BE49-F238E27FC236}">
                    <a16:creationId xmlns:a16="http://schemas.microsoft.com/office/drawing/2014/main" id="{6D870966-BB41-82DF-54C4-028BA2EAA2DB}"/>
                  </a:ext>
                </a:extLst>
              </p:cNvPr>
              <p:cNvSpPr/>
              <p:nvPr/>
            </p:nvSpPr>
            <p:spPr>
              <a:xfrm>
                <a:off x="3409949" y="1657622"/>
                <a:ext cx="2324102" cy="2324102"/>
              </a:xfrm>
              <a:prstGeom prst="ellipse">
                <a:avLst/>
              </a:prstGeom>
              <a:solidFill>
                <a:srgbClr val="7F1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85" name="TextBox 84">
                <a:extLst>
                  <a:ext uri="{FF2B5EF4-FFF2-40B4-BE49-F238E27FC236}">
                    <a16:creationId xmlns:a16="http://schemas.microsoft.com/office/drawing/2014/main" id="{B924630E-71F1-763A-F49A-8E7FD07A762F}"/>
                  </a:ext>
                </a:extLst>
              </p:cNvPr>
              <p:cNvSpPr txBox="1"/>
              <p:nvPr/>
            </p:nvSpPr>
            <p:spPr>
              <a:xfrm>
                <a:off x="3252273" y="2478351"/>
                <a:ext cx="2616909" cy="717680"/>
              </a:xfrm>
              <a:prstGeom prst="rect">
                <a:avLst/>
              </a:prstGeom>
              <a:noFill/>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Precisely" pitchFamily="2" charset="0"/>
                    <a:ea typeface="+mn-ea"/>
                    <a:cs typeface="+mn-cs"/>
                  </a:rPr>
                  <a:t>SAP Master Data</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Precisely" pitchFamily="2" charset="0"/>
                    <a:ea typeface="+mn-ea"/>
                    <a:cs typeface="+mn-cs"/>
                  </a:rPr>
                  <a:t>processes</a:t>
                </a:r>
                <a:endParaRPr kumimoji="0" lang="en-US" sz="1600" b="1" i="0" u="none" strike="noStrike" kern="1200" cap="none" spc="0" normalizeH="0" baseline="0" noProof="0">
                  <a:ln>
                    <a:noFill/>
                  </a:ln>
                  <a:solidFill>
                    <a:srgbClr val="FFFFFF"/>
                  </a:solidFill>
                  <a:effectLst/>
                  <a:uLnTx/>
                  <a:uFillTx/>
                  <a:latin typeface="Precisely" pitchFamily="2" charset="0"/>
                  <a:ea typeface="+mn-ea"/>
                  <a:cs typeface="+mn-cs"/>
                </a:endParaRPr>
              </a:p>
            </p:txBody>
          </p:sp>
          <p:grpSp>
            <p:nvGrpSpPr>
              <p:cNvPr id="86" name="Group 85">
                <a:extLst>
                  <a:ext uri="{FF2B5EF4-FFF2-40B4-BE49-F238E27FC236}">
                    <a16:creationId xmlns:a16="http://schemas.microsoft.com/office/drawing/2014/main" id="{DB72D78F-D232-3293-18A1-00A26398D4E5}"/>
                  </a:ext>
                </a:extLst>
              </p:cNvPr>
              <p:cNvGrpSpPr/>
              <p:nvPr/>
            </p:nvGrpSpPr>
            <p:grpSpPr>
              <a:xfrm>
                <a:off x="4521141" y="1457199"/>
                <a:ext cx="1448820" cy="2786231"/>
                <a:chOff x="4521141" y="1457199"/>
                <a:chExt cx="1448820" cy="2786231"/>
              </a:xfrm>
            </p:grpSpPr>
            <p:sp>
              <p:nvSpPr>
                <p:cNvPr id="101" name="Oval 100">
                  <a:extLst>
                    <a:ext uri="{FF2B5EF4-FFF2-40B4-BE49-F238E27FC236}">
                      <a16:creationId xmlns:a16="http://schemas.microsoft.com/office/drawing/2014/main" id="{F5D48264-D2F6-273F-638E-00F7556B5C9B}"/>
                    </a:ext>
                  </a:extLst>
                </p:cNvPr>
                <p:cNvSpPr/>
                <p:nvPr/>
              </p:nvSpPr>
              <p:spPr>
                <a:xfrm rot="3173263">
                  <a:off x="5554187" y="1928925"/>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102" name="Oval 101">
                  <a:extLst>
                    <a:ext uri="{FF2B5EF4-FFF2-40B4-BE49-F238E27FC236}">
                      <a16:creationId xmlns:a16="http://schemas.microsoft.com/office/drawing/2014/main" id="{B65B0B0E-2D97-F515-5453-2DC48632745D}"/>
                    </a:ext>
                  </a:extLst>
                </p:cNvPr>
                <p:cNvSpPr/>
                <p:nvPr/>
              </p:nvSpPr>
              <p:spPr>
                <a:xfrm rot="7392108">
                  <a:off x="5309396" y="3739910"/>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103" name="Oval 102">
                  <a:extLst>
                    <a:ext uri="{FF2B5EF4-FFF2-40B4-BE49-F238E27FC236}">
                      <a16:creationId xmlns:a16="http://schemas.microsoft.com/office/drawing/2014/main" id="{1F6B3187-0CD7-7F79-5F9F-C5C81898DCF8}"/>
                    </a:ext>
                  </a:extLst>
                </p:cNvPr>
                <p:cNvSpPr/>
                <p:nvPr/>
              </p:nvSpPr>
              <p:spPr>
                <a:xfrm rot="16673263">
                  <a:off x="5804210" y="2887932"/>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104" name="Oval 103">
                  <a:extLst>
                    <a:ext uri="{FF2B5EF4-FFF2-40B4-BE49-F238E27FC236}">
                      <a16:creationId xmlns:a16="http://schemas.microsoft.com/office/drawing/2014/main" id="{39717A61-0F9E-9EA2-9E25-CB5E9CB8B5FA}"/>
                    </a:ext>
                  </a:extLst>
                </p:cNvPr>
                <p:cNvSpPr/>
                <p:nvPr/>
              </p:nvSpPr>
              <p:spPr>
                <a:xfrm rot="2234887">
                  <a:off x="4851485" y="1457199"/>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105" name="Oval 104">
                  <a:extLst>
                    <a:ext uri="{FF2B5EF4-FFF2-40B4-BE49-F238E27FC236}">
                      <a16:creationId xmlns:a16="http://schemas.microsoft.com/office/drawing/2014/main" id="{0A1748B6-D469-3E2A-212E-B7E34FC0695A}"/>
                    </a:ext>
                  </a:extLst>
                </p:cNvPr>
                <p:cNvSpPr/>
                <p:nvPr/>
              </p:nvSpPr>
              <p:spPr>
                <a:xfrm rot="10563744">
                  <a:off x="4521141" y="4012757"/>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grpSp>
          <p:grpSp>
            <p:nvGrpSpPr>
              <p:cNvPr id="87" name="Group 86">
                <a:extLst>
                  <a:ext uri="{FF2B5EF4-FFF2-40B4-BE49-F238E27FC236}">
                    <a16:creationId xmlns:a16="http://schemas.microsoft.com/office/drawing/2014/main" id="{08C56FA8-45F4-E12C-DE79-7AFAD5BC756A}"/>
                  </a:ext>
                </a:extLst>
              </p:cNvPr>
              <p:cNvGrpSpPr/>
              <p:nvPr/>
            </p:nvGrpSpPr>
            <p:grpSpPr>
              <a:xfrm flipH="1">
                <a:off x="3173504" y="1455118"/>
                <a:ext cx="1118476" cy="2448451"/>
                <a:chOff x="4851485" y="1457199"/>
                <a:chExt cx="1118476" cy="2448451"/>
              </a:xfrm>
            </p:grpSpPr>
            <p:sp>
              <p:nvSpPr>
                <p:cNvPr id="97" name="Oval 96">
                  <a:extLst>
                    <a:ext uri="{FF2B5EF4-FFF2-40B4-BE49-F238E27FC236}">
                      <a16:creationId xmlns:a16="http://schemas.microsoft.com/office/drawing/2014/main" id="{69C52543-7F69-CE95-065F-55B034ED4377}"/>
                    </a:ext>
                  </a:extLst>
                </p:cNvPr>
                <p:cNvSpPr/>
                <p:nvPr/>
              </p:nvSpPr>
              <p:spPr>
                <a:xfrm rot="3173263">
                  <a:off x="5554188" y="1928925"/>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98" name="Oval 97">
                  <a:extLst>
                    <a:ext uri="{FF2B5EF4-FFF2-40B4-BE49-F238E27FC236}">
                      <a16:creationId xmlns:a16="http://schemas.microsoft.com/office/drawing/2014/main" id="{7AA60D86-7D8B-92E0-2163-38D05C703B33}"/>
                    </a:ext>
                  </a:extLst>
                </p:cNvPr>
                <p:cNvSpPr/>
                <p:nvPr/>
              </p:nvSpPr>
              <p:spPr>
                <a:xfrm rot="7828354">
                  <a:off x="5307628" y="3739898"/>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99" name="Oval 98">
                  <a:extLst>
                    <a:ext uri="{FF2B5EF4-FFF2-40B4-BE49-F238E27FC236}">
                      <a16:creationId xmlns:a16="http://schemas.microsoft.com/office/drawing/2014/main" id="{4A91DA18-76D1-6CDA-0850-5DC186903590}"/>
                    </a:ext>
                  </a:extLst>
                </p:cNvPr>
                <p:cNvSpPr/>
                <p:nvPr/>
              </p:nvSpPr>
              <p:spPr>
                <a:xfrm rot="16673263">
                  <a:off x="5804210" y="2887932"/>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100" name="Oval 99">
                  <a:extLst>
                    <a:ext uri="{FF2B5EF4-FFF2-40B4-BE49-F238E27FC236}">
                      <a16:creationId xmlns:a16="http://schemas.microsoft.com/office/drawing/2014/main" id="{0539E458-BBBF-D22E-F804-A92D71560328}"/>
                    </a:ext>
                  </a:extLst>
                </p:cNvPr>
                <p:cNvSpPr/>
                <p:nvPr/>
              </p:nvSpPr>
              <p:spPr>
                <a:xfrm rot="1611207">
                  <a:off x="4851485" y="1457199"/>
                  <a:ext cx="100830" cy="230673"/>
                </a:xfrm>
                <a:prstGeom prst="ellipse">
                  <a:avLst/>
                </a:prstGeom>
                <a:solidFill>
                  <a:srgbClr val="D7DAE9"/>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grpSp>
          <p:sp>
            <p:nvSpPr>
              <p:cNvPr id="88" name="TextBox 87">
                <a:extLst>
                  <a:ext uri="{FF2B5EF4-FFF2-40B4-BE49-F238E27FC236}">
                    <a16:creationId xmlns:a16="http://schemas.microsoft.com/office/drawing/2014/main" id="{0A370B13-675F-CEAE-65A2-FD40C71195F2}"/>
                  </a:ext>
                </a:extLst>
              </p:cNvPr>
              <p:cNvSpPr txBox="1"/>
              <p:nvPr/>
            </p:nvSpPr>
            <p:spPr>
              <a:xfrm>
                <a:off x="3191561" y="1251143"/>
                <a:ext cx="1222021" cy="26656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F16E0"/>
                    </a:solidFill>
                    <a:effectLst/>
                    <a:uLnTx/>
                    <a:uFillTx/>
                    <a:latin typeface="Precisely" pitchFamily="2" charset="0"/>
                    <a:ea typeface="+mn-ea"/>
                    <a:cs typeface="+mn-cs"/>
                  </a:rPr>
                  <a:t>Automation</a:t>
                </a:r>
              </a:p>
            </p:txBody>
          </p:sp>
          <p:sp>
            <p:nvSpPr>
              <p:cNvPr id="89" name="TextBox 88">
                <a:extLst>
                  <a:ext uri="{FF2B5EF4-FFF2-40B4-BE49-F238E27FC236}">
                    <a16:creationId xmlns:a16="http://schemas.microsoft.com/office/drawing/2014/main" id="{FC2BAAEC-A640-F36A-217C-57030DAA0CCA}"/>
                  </a:ext>
                </a:extLst>
              </p:cNvPr>
              <p:cNvSpPr txBox="1"/>
              <p:nvPr/>
            </p:nvSpPr>
            <p:spPr>
              <a:xfrm>
                <a:off x="2601539" y="2854857"/>
                <a:ext cx="666977" cy="26656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F16E0"/>
                    </a:solidFill>
                    <a:effectLst/>
                    <a:uLnTx/>
                    <a:uFillTx/>
                    <a:latin typeface="Precisely" pitchFamily="2" charset="0"/>
                    <a:ea typeface="+mn-ea"/>
                    <a:cs typeface="+mn-cs"/>
                  </a:rPr>
                  <a:t>Cloud</a:t>
                </a:r>
              </a:p>
            </p:txBody>
          </p:sp>
          <p:sp>
            <p:nvSpPr>
              <p:cNvPr id="90" name="TextBox 89">
                <a:extLst>
                  <a:ext uri="{FF2B5EF4-FFF2-40B4-BE49-F238E27FC236}">
                    <a16:creationId xmlns:a16="http://schemas.microsoft.com/office/drawing/2014/main" id="{B067217F-E5F2-377C-C1B0-79026C65645F}"/>
                  </a:ext>
                </a:extLst>
              </p:cNvPr>
              <p:cNvSpPr txBox="1"/>
              <p:nvPr/>
            </p:nvSpPr>
            <p:spPr>
              <a:xfrm>
                <a:off x="4923065" y="1214464"/>
                <a:ext cx="656467" cy="26656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9006A"/>
                    </a:solidFill>
                    <a:effectLst/>
                    <a:uLnTx/>
                    <a:uFillTx/>
                    <a:latin typeface="Precisely" pitchFamily="2" charset="0"/>
                    <a:ea typeface="+mn-ea"/>
                    <a:cs typeface="+mn-cs"/>
                  </a:rPr>
                  <a:t>AI/ML</a:t>
                </a:r>
              </a:p>
            </p:txBody>
          </p:sp>
          <p:sp>
            <p:nvSpPr>
              <p:cNvPr id="91" name="TextBox 90">
                <a:extLst>
                  <a:ext uri="{FF2B5EF4-FFF2-40B4-BE49-F238E27FC236}">
                    <a16:creationId xmlns:a16="http://schemas.microsoft.com/office/drawing/2014/main" id="{570503A2-4737-FA82-F72C-E849D6F14A18}"/>
                  </a:ext>
                </a:extLst>
              </p:cNvPr>
              <p:cNvSpPr txBox="1"/>
              <p:nvPr/>
            </p:nvSpPr>
            <p:spPr>
              <a:xfrm>
                <a:off x="5734051" y="1851195"/>
                <a:ext cx="2414711" cy="47161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9006A"/>
                    </a:solidFill>
                    <a:effectLst/>
                    <a:uLnTx/>
                    <a:uFillTx/>
                    <a:latin typeface="Precisely" pitchFamily="2" charset="0"/>
                    <a:ea typeface="+mn-ea"/>
                    <a:cs typeface="+mn-cs"/>
                  </a:rPr>
                  <a:t>Business Networks and</a:t>
                </a:r>
                <a:br>
                  <a:rPr kumimoji="0" lang="en-US" sz="2000" b="0" i="0" u="none" strike="noStrike" kern="1200" cap="none" spc="0" normalizeH="0" baseline="0" noProof="0">
                    <a:ln>
                      <a:noFill/>
                    </a:ln>
                    <a:solidFill>
                      <a:srgbClr val="39006A"/>
                    </a:solidFill>
                    <a:effectLst/>
                    <a:uLnTx/>
                    <a:uFillTx/>
                    <a:latin typeface="Precisely" pitchFamily="2" charset="0"/>
                    <a:ea typeface="+mn-ea"/>
                    <a:cs typeface="+mn-cs"/>
                  </a:rPr>
                </a:br>
                <a:r>
                  <a:rPr kumimoji="0" lang="en-US" sz="2000" b="0" i="0" u="none" strike="noStrike" kern="1200" cap="none" spc="0" normalizeH="0" baseline="0" noProof="0">
                    <a:ln>
                      <a:noFill/>
                    </a:ln>
                    <a:solidFill>
                      <a:srgbClr val="39006A"/>
                    </a:solidFill>
                    <a:effectLst/>
                    <a:uLnTx/>
                    <a:uFillTx/>
                    <a:latin typeface="Precisely" pitchFamily="2" charset="0"/>
                    <a:ea typeface="+mn-ea"/>
                    <a:cs typeface="+mn-cs"/>
                  </a:rPr>
                  <a:t>cross-company collaboration</a:t>
                </a:r>
              </a:p>
            </p:txBody>
          </p:sp>
          <p:sp>
            <p:nvSpPr>
              <p:cNvPr id="92" name="TextBox 91">
                <a:extLst>
                  <a:ext uri="{FF2B5EF4-FFF2-40B4-BE49-F238E27FC236}">
                    <a16:creationId xmlns:a16="http://schemas.microsoft.com/office/drawing/2014/main" id="{38D4D93F-1A35-34FB-3D7E-1764D54DC50A}"/>
                  </a:ext>
                </a:extLst>
              </p:cNvPr>
              <p:cNvSpPr txBox="1"/>
              <p:nvPr/>
            </p:nvSpPr>
            <p:spPr>
              <a:xfrm>
                <a:off x="5932225" y="2847299"/>
                <a:ext cx="1706525" cy="26656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F16E0"/>
                    </a:solidFill>
                    <a:effectLst/>
                    <a:uLnTx/>
                    <a:uFillTx/>
                    <a:latin typeface="Precisely" pitchFamily="2" charset="0"/>
                    <a:ea typeface="+mn-ea"/>
                    <a:cs typeface="+mn-cs"/>
                  </a:rPr>
                  <a:t>User Experience</a:t>
                </a:r>
              </a:p>
            </p:txBody>
          </p:sp>
          <p:sp>
            <p:nvSpPr>
              <p:cNvPr id="93" name="TextBox 92">
                <a:extLst>
                  <a:ext uri="{FF2B5EF4-FFF2-40B4-BE49-F238E27FC236}">
                    <a16:creationId xmlns:a16="http://schemas.microsoft.com/office/drawing/2014/main" id="{DD5FDA19-A22A-24B9-E448-44DDF29E54C6}"/>
                  </a:ext>
                </a:extLst>
              </p:cNvPr>
              <p:cNvSpPr txBox="1"/>
              <p:nvPr/>
            </p:nvSpPr>
            <p:spPr>
              <a:xfrm>
                <a:off x="3345344" y="4222465"/>
                <a:ext cx="2452425" cy="26656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F16E0"/>
                    </a:solidFill>
                    <a:effectLst/>
                    <a:uLnTx/>
                    <a:uFillTx/>
                    <a:latin typeface="Precisely" pitchFamily="2" charset="0"/>
                    <a:ea typeface="+mn-ea"/>
                    <a:cs typeface="+mn-cs"/>
                  </a:rPr>
                  <a:t>Digitalization</a:t>
                </a:r>
              </a:p>
            </p:txBody>
          </p:sp>
          <p:sp>
            <p:nvSpPr>
              <p:cNvPr id="94" name="TextBox 93">
                <a:extLst>
                  <a:ext uri="{FF2B5EF4-FFF2-40B4-BE49-F238E27FC236}">
                    <a16:creationId xmlns:a16="http://schemas.microsoft.com/office/drawing/2014/main" id="{F0841014-284F-6A3F-BE3B-9ADCBE2788E9}"/>
                  </a:ext>
                </a:extLst>
              </p:cNvPr>
              <p:cNvSpPr txBox="1"/>
              <p:nvPr/>
            </p:nvSpPr>
            <p:spPr>
              <a:xfrm>
                <a:off x="5531613" y="3858048"/>
                <a:ext cx="1706525" cy="26656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F16E0"/>
                    </a:solidFill>
                    <a:effectLst/>
                    <a:uLnTx/>
                    <a:uFillTx/>
                    <a:latin typeface="Precisely" pitchFamily="2" charset="0"/>
                    <a:ea typeface="+mn-ea"/>
                    <a:cs typeface="+mn-cs"/>
                  </a:rPr>
                  <a:t>Self-service</a:t>
                </a:r>
              </a:p>
            </p:txBody>
          </p:sp>
          <p:sp>
            <p:nvSpPr>
              <p:cNvPr id="95" name="TextBox 94">
                <a:extLst>
                  <a:ext uri="{FF2B5EF4-FFF2-40B4-BE49-F238E27FC236}">
                    <a16:creationId xmlns:a16="http://schemas.microsoft.com/office/drawing/2014/main" id="{9FF132B7-619C-D3DC-A295-20CCC82B94DE}"/>
                  </a:ext>
                </a:extLst>
              </p:cNvPr>
              <p:cNvSpPr txBox="1"/>
              <p:nvPr/>
            </p:nvSpPr>
            <p:spPr>
              <a:xfrm>
                <a:off x="1721391" y="1838750"/>
                <a:ext cx="1669147" cy="471618"/>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F16E0"/>
                    </a:solidFill>
                    <a:effectLst/>
                    <a:uLnTx/>
                    <a:uFillTx/>
                    <a:latin typeface="Precisely" pitchFamily="2" charset="0"/>
                    <a:ea typeface="+mn-ea"/>
                    <a:cs typeface="+mn-cs"/>
                  </a:rPr>
                  <a:t>End-to-end process integration</a:t>
                </a:r>
              </a:p>
            </p:txBody>
          </p:sp>
          <p:sp>
            <p:nvSpPr>
              <p:cNvPr id="96" name="TextBox 95">
                <a:extLst>
                  <a:ext uri="{FF2B5EF4-FFF2-40B4-BE49-F238E27FC236}">
                    <a16:creationId xmlns:a16="http://schemas.microsoft.com/office/drawing/2014/main" id="{53CB571A-6D3F-1D3C-1FEE-D6B781B47EC2}"/>
                  </a:ext>
                </a:extLst>
              </p:cNvPr>
              <p:cNvSpPr txBox="1"/>
              <p:nvPr/>
            </p:nvSpPr>
            <p:spPr>
              <a:xfrm>
                <a:off x="2157419" y="3796501"/>
                <a:ext cx="1648436" cy="26656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9006A"/>
                    </a:solidFill>
                    <a:effectLst/>
                    <a:uLnTx/>
                    <a:uFillTx/>
                    <a:latin typeface="Precisely" pitchFamily="2" charset="0"/>
                    <a:ea typeface="+mn-ea"/>
                    <a:cs typeface="+mn-cs"/>
                  </a:rPr>
                  <a:t>Process Intelligence</a:t>
                </a:r>
              </a:p>
            </p:txBody>
          </p:sp>
        </p:grpSp>
      </p:grpSp>
      <p:sp>
        <p:nvSpPr>
          <p:cNvPr id="3" name="Title 1">
            <a:extLst>
              <a:ext uri="{FF2B5EF4-FFF2-40B4-BE49-F238E27FC236}">
                <a16:creationId xmlns:a16="http://schemas.microsoft.com/office/drawing/2014/main" id="{4A4DF226-F311-B820-A73C-FB3BFE7484AA}"/>
              </a:ext>
            </a:extLst>
          </p:cNvPr>
          <p:cNvSpPr txBox="1">
            <a:spLocks/>
          </p:cNvSpPr>
          <p:nvPr/>
        </p:nvSpPr>
        <p:spPr>
          <a:xfrm>
            <a:off x="279400" y="342101"/>
            <a:ext cx="11709400" cy="637426"/>
          </a:xfrm>
          <a:prstGeom prst="rect">
            <a:avLst/>
          </a:prstGeom>
        </p:spPr>
        <p:txBody>
          <a:bodyPr vert="horz" lIns="0" tIns="0" rIns="0" bIns="0" rtlCol="0" anchor="t">
            <a:noAutofit/>
          </a:bodyPr>
          <a:lstStyle>
            <a:lvl1pPr marL="0" indent="0" algn="l" defTabSz="914400" rtl="0" eaLnBrk="1" latinLnBrk="0" hangingPunct="1">
              <a:lnSpc>
                <a:spcPct val="90000"/>
              </a:lnSpc>
              <a:spcBef>
                <a:spcPct val="0"/>
              </a:spcBef>
              <a:buNone/>
              <a:tabLst>
                <a:tab pos="352425" algn="l"/>
              </a:tabLst>
              <a:defRPr lang="en-GB" sz="4000" b="0" i="0" kern="1200" dirty="0" smtClean="0">
                <a:solidFill>
                  <a:schemeClr val="tx1"/>
                </a:solidFill>
                <a:latin typeface="Precisely Bold" panose="000008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352425" algn="l"/>
              </a:tabLst>
              <a:defRPr/>
            </a:pPr>
            <a:r>
              <a:rPr kumimoji="0" lang="en-US" sz="3600" b="0" i="0" u="none" strike="noStrike" kern="1200" cap="none" spc="0" normalizeH="0" baseline="0" noProof="0" dirty="0">
                <a:ln>
                  <a:noFill/>
                </a:ln>
                <a:solidFill>
                  <a:srgbClr val="000000"/>
                </a:solidFill>
                <a:effectLst/>
                <a:uLnTx/>
                <a:uFillTx/>
                <a:latin typeface="+mj-lt"/>
                <a:ea typeface="+mj-ea"/>
                <a:cs typeface="+mj-cs"/>
              </a:rPr>
              <a:t>Precisely supports the Digital Transformation journey</a:t>
            </a:r>
          </a:p>
        </p:txBody>
      </p:sp>
    </p:spTree>
    <p:extLst>
      <p:ext uri="{BB962C8B-B14F-4D97-AF65-F5344CB8AC3E}">
        <p14:creationId xmlns:p14="http://schemas.microsoft.com/office/powerpoint/2010/main" val="29106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3BE98-85C4-4CEA-BC00-6C5D97E9CB47}"/>
              </a:ext>
            </a:extLst>
          </p:cNvPr>
          <p:cNvSpPr>
            <a:spLocks noGrp="1"/>
          </p:cNvSpPr>
          <p:nvPr>
            <p:ph type="ctrTitle"/>
          </p:nvPr>
        </p:nvSpPr>
        <p:spPr/>
        <p:txBody>
          <a:bodyPr/>
          <a:lstStyle/>
          <a:p>
            <a:r>
              <a:rPr lang="en-US" dirty="0">
                <a:latin typeface="+mj-lt"/>
              </a:rPr>
              <a:t>Automate platform: Benefits</a:t>
            </a:r>
          </a:p>
        </p:txBody>
      </p:sp>
      <p:grpSp>
        <p:nvGrpSpPr>
          <p:cNvPr id="25" name="Group 24">
            <a:extLst>
              <a:ext uri="{FF2B5EF4-FFF2-40B4-BE49-F238E27FC236}">
                <a16:creationId xmlns:a16="http://schemas.microsoft.com/office/drawing/2014/main" id="{F4D3CFCB-94BC-906E-0279-1D38A5622215}"/>
              </a:ext>
            </a:extLst>
          </p:cNvPr>
          <p:cNvGrpSpPr/>
          <p:nvPr/>
        </p:nvGrpSpPr>
        <p:grpSpPr>
          <a:xfrm>
            <a:off x="846878" y="1729763"/>
            <a:ext cx="1913340" cy="2151020"/>
            <a:chOff x="846878" y="1729763"/>
            <a:chExt cx="1913340" cy="2151020"/>
          </a:xfrm>
        </p:grpSpPr>
        <p:sp>
          <p:nvSpPr>
            <p:cNvPr id="8" name="Oval 7">
              <a:extLst>
                <a:ext uri="{FF2B5EF4-FFF2-40B4-BE49-F238E27FC236}">
                  <a16:creationId xmlns:a16="http://schemas.microsoft.com/office/drawing/2014/main" id="{66E7CA43-D4AF-4B50-8A8C-A4E6BC8CFC04}"/>
                </a:ext>
              </a:extLst>
            </p:cNvPr>
            <p:cNvSpPr/>
            <p:nvPr/>
          </p:nvSpPr>
          <p:spPr>
            <a:xfrm>
              <a:off x="1016869"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9" name="Rectangle 8">
              <a:extLst>
                <a:ext uri="{FF2B5EF4-FFF2-40B4-BE49-F238E27FC236}">
                  <a16:creationId xmlns:a16="http://schemas.microsoft.com/office/drawing/2014/main" id="{281F69C9-F2D7-41F3-AE43-A554273C2415}"/>
                </a:ext>
              </a:extLst>
            </p:cNvPr>
            <p:cNvSpPr/>
            <p:nvPr/>
          </p:nvSpPr>
          <p:spPr>
            <a:xfrm>
              <a:off x="846878" y="3366605"/>
              <a:ext cx="191334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Agility</a:t>
              </a:r>
            </a:p>
          </p:txBody>
        </p:sp>
        <p:pic>
          <p:nvPicPr>
            <p:cNvPr id="35" name="Graphic 34">
              <a:extLst>
                <a:ext uri="{FF2B5EF4-FFF2-40B4-BE49-F238E27FC236}">
                  <a16:creationId xmlns:a16="http://schemas.microsoft.com/office/drawing/2014/main" id="{3BA44B58-CBA7-46C6-955F-0B0B35E8C011}"/>
                </a:ext>
              </a:extLst>
            </p:cNvPr>
            <p:cNvPicPr>
              <a:picLocks noChangeAspect="1"/>
            </p:cNvPicPr>
            <p:nvPr/>
          </p:nvPicPr>
          <p:blipFill>
            <a:blip r:embed="rId3"/>
            <a:srcRect/>
            <a:stretch/>
          </p:blipFill>
          <p:spPr>
            <a:xfrm>
              <a:off x="1440923" y="2137282"/>
              <a:ext cx="725251" cy="658304"/>
            </a:xfrm>
            <a:prstGeom prst="rect">
              <a:avLst/>
            </a:prstGeom>
          </p:spPr>
        </p:pic>
      </p:grpSp>
      <p:grpSp>
        <p:nvGrpSpPr>
          <p:cNvPr id="24" name="Group 23">
            <a:extLst>
              <a:ext uri="{FF2B5EF4-FFF2-40B4-BE49-F238E27FC236}">
                <a16:creationId xmlns:a16="http://schemas.microsoft.com/office/drawing/2014/main" id="{5E1DAF4A-555E-4967-5AB0-7CE811A256F0}"/>
              </a:ext>
            </a:extLst>
          </p:cNvPr>
          <p:cNvGrpSpPr/>
          <p:nvPr/>
        </p:nvGrpSpPr>
        <p:grpSpPr>
          <a:xfrm>
            <a:off x="3661818" y="1729763"/>
            <a:ext cx="1913340" cy="2151020"/>
            <a:chOff x="3641036" y="1729763"/>
            <a:chExt cx="1913340" cy="2151020"/>
          </a:xfrm>
        </p:grpSpPr>
        <p:sp>
          <p:nvSpPr>
            <p:cNvPr id="10" name="Oval 9">
              <a:extLst>
                <a:ext uri="{FF2B5EF4-FFF2-40B4-BE49-F238E27FC236}">
                  <a16:creationId xmlns:a16="http://schemas.microsoft.com/office/drawing/2014/main" id="{63A82207-6B2C-40B8-9825-C8ADFDC0BD65}"/>
                </a:ext>
              </a:extLst>
            </p:cNvPr>
            <p:cNvSpPr/>
            <p:nvPr/>
          </p:nvSpPr>
          <p:spPr>
            <a:xfrm>
              <a:off x="3811027"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11" name="Rectangle 10">
              <a:extLst>
                <a:ext uri="{FF2B5EF4-FFF2-40B4-BE49-F238E27FC236}">
                  <a16:creationId xmlns:a16="http://schemas.microsoft.com/office/drawing/2014/main" id="{28FAE50E-B368-4B1E-A7E4-CACA9A92D04B}"/>
                </a:ext>
              </a:extLst>
            </p:cNvPr>
            <p:cNvSpPr/>
            <p:nvPr/>
          </p:nvSpPr>
          <p:spPr>
            <a:xfrm>
              <a:off x="3641036" y="3366605"/>
              <a:ext cx="191334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Speed</a:t>
              </a:r>
            </a:p>
          </p:txBody>
        </p:sp>
        <p:pic>
          <p:nvPicPr>
            <p:cNvPr id="36" name="Graphic 35">
              <a:extLst>
                <a:ext uri="{FF2B5EF4-FFF2-40B4-BE49-F238E27FC236}">
                  <a16:creationId xmlns:a16="http://schemas.microsoft.com/office/drawing/2014/main" id="{32E896E4-C8BF-4A47-8800-89761F1A3BBD}"/>
                </a:ext>
              </a:extLst>
            </p:cNvPr>
            <p:cNvPicPr>
              <a:picLocks noChangeAspect="1"/>
            </p:cNvPicPr>
            <p:nvPr/>
          </p:nvPicPr>
          <p:blipFill>
            <a:blip r:embed="rId4"/>
            <a:srcRect/>
            <a:stretch/>
          </p:blipFill>
          <p:spPr>
            <a:xfrm>
              <a:off x="4235081" y="2157461"/>
              <a:ext cx="725251" cy="717962"/>
            </a:xfrm>
            <a:prstGeom prst="rect">
              <a:avLst/>
            </a:prstGeom>
          </p:spPr>
        </p:pic>
      </p:grpSp>
      <p:grpSp>
        <p:nvGrpSpPr>
          <p:cNvPr id="23" name="Group 22">
            <a:extLst>
              <a:ext uri="{FF2B5EF4-FFF2-40B4-BE49-F238E27FC236}">
                <a16:creationId xmlns:a16="http://schemas.microsoft.com/office/drawing/2014/main" id="{90CB7468-4182-8606-F9F2-2147F973877D}"/>
              </a:ext>
            </a:extLst>
          </p:cNvPr>
          <p:cNvGrpSpPr/>
          <p:nvPr/>
        </p:nvGrpSpPr>
        <p:grpSpPr>
          <a:xfrm>
            <a:off x="6476758" y="1729763"/>
            <a:ext cx="1795463" cy="2151020"/>
            <a:chOff x="6605185" y="1729763"/>
            <a:chExt cx="1795463" cy="2151020"/>
          </a:xfrm>
        </p:grpSpPr>
        <p:sp>
          <p:nvSpPr>
            <p:cNvPr id="12" name="Oval 11">
              <a:extLst>
                <a:ext uri="{FF2B5EF4-FFF2-40B4-BE49-F238E27FC236}">
                  <a16:creationId xmlns:a16="http://schemas.microsoft.com/office/drawing/2014/main" id="{7342474D-3D1A-4359-9367-2B0ED7FC3ED0}"/>
                </a:ext>
              </a:extLst>
            </p:cNvPr>
            <p:cNvSpPr/>
            <p:nvPr/>
          </p:nvSpPr>
          <p:spPr>
            <a:xfrm>
              <a:off x="6716237"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13" name="Rectangle 12">
              <a:extLst>
                <a:ext uri="{FF2B5EF4-FFF2-40B4-BE49-F238E27FC236}">
                  <a16:creationId xmlns:a16="http://schemas.microsoft.com/office/drawing/2014/main" id="{9D206A83-5942-44FF-BE98-0489D2632E1B}"/>
                </a:ext>
              </a:extLst>
            </p:cNvPr>
            <p:cNvSpPr/>
            <p:nvPr/>
          </p:nvSpPr>
          <p:spPr>
            <a:xfrm>
              <a:off x="6605185" y="3366605"/>
              <a:ext cx="1795463"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Improved data quality</a:t>
              </a:r>
            </a:p>
          </p:txBody>
        </p:sp>
        <p:pic>
          <p:nvPicPr>
            <p:cNvPr id="37" name="Graphic 36">
              <a:extLst>
                <a:ext uri="{FF2B5EF4-FFF2-40B4-BE49-F238E27FC236}">
                  <a16:creationId xmlns:a16="http://schemas.microsoft.com/office/drawing/2014/main" id="{BCC9DC4D-727A-42D4-B885-3FAB8FB7696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140291" y="2153817"/>
              <a:ext cx="725251" cy="725251"/>
            </a:xfrm>
            <a:prstGeom prst="rect">
              <a:avLst/>
            </a:prstGeom>
          </p:spPr>
        </p:pic>
      </p:grpSp>
      <p:grpSp>
        <p:nvGrpSpPr>
          <p:cNvPr id="20" name="Group 19">
            <a:extLst>
              <a:ext uri="{FF2B5EF4-FFF2-40B4-BE49-F238E27FC236}">
                <a16:creationId xmlns:a16="http://schemas.microsoft.com/office/drawing/2014/main" id="{DE189083-D269-13F3-5608-3C4AAF5444FC}"/>
              </a:ext>
            </a:extLst>
          </p:cNvPr>
          <p:cNvGrpSpPr/>
          <p:nvPr/>
        </p:nvGrpSpPr>
        <p:grpSpPr>
          <a:xfrm>
            <a:off x="846878" y="4208686"/>
            <a:ext cx="1913340" cy="2151020"/>
            <a:chOff x="846878" y="4208686"/>
            <a:chExt cx="1913340" cy="2151020"/>
          </a:xfrm>
        </p:grpSpPr>
        <p:sp>
          <p:nvSpPr>
            <p:cNvPr id="19" name="Oval 18">
              <a:extLst>
                <a:ext uri="{FF2B5EF4-FFF2-40B4-BE49-F238E27FC236}">
                  <a16:creationId xmlns:a16="http://schemas.microsoft.com/office/drawing/2014/main" id="{91C3CB0E-7C2D-4AFF-8B52-301204950D08}"/>
                </a:ext>
              </a:extLst>
            </p:cNvPr>
            <p:cNvSpPr/>
            <p:nvPr/>
          </p:nvSpPr>
          <p:spPr>
            <a:xfrm>
              <a:off x="1016869"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26" name="Rectangle 25">
              <a:extLst>
                <a:ext uri="{FF2B5EF4-FFF2-40B4-BE49-F238E27FC236}">
                  <a16:creationId xmlns:a16="http://schemas.microsoft.com/office/drawing/2014/main" id="{5E3D43DC-FB8F-4B37-993B-C487733224EF}"/>
                </a:ext>
              </a:extLst>
            </p:cNvPr>
            <p:cNvSpPr/>
            <p:nvPr/>
          </p:nvSpPr>
          <p:spPr>
            <a:xfrm>
              <a:off x="846878" y="5845528"/>
              <a:ext cx="191334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Business team focus</a:t>
              </a:r>
            </a:p>
          </p:txBody>
        </p:sp>
        <p:pic>
          <p:nvPicPr>
            <p:cNvPr id="38" name="Graphic 37">
              <a:extLst>
                <a:ext uri="{FF2B5EF4-FFF2-40B4-BE49-F238E27FC236}">
                  <a16:creationId xmlns:a16="http://schemas.microsoft.com/office/drawing/2014/main" id="{D21BE690-8D53-417E-AA44-C683A59E363B}"/>
                </a:ext>
              </a:extLst>
            </p:cNvPr>
            <p:cNvPicPr>
              <a:picLocks noChangeAspect="1"/>
            </p:cNvPicPr>
            <p:nvPr/>
          </p:nvPicPr>
          <p:blipFill>
            <a:blip r:embed="rId7"/>
            <a:srcRect/>
            <a:stretch/>
          </p:blipFill>
          <p:spPr>
            <a:xfrm>
              <a:off x="1476397" y="4632740"/>
              <a:ext cx="654302" cy="725251"/>
            </a:xfrm>
            <a:prstGeom prst="rect">
              <a:avLst/>
            </a:prstGeom>
          </p:spPr>
        </p:pic>
      </p:grpSp>
      <p:grpSp>
        <p:nvGrpSpPr>
          <p:cNvPr id="18" name="Group 17">
            <a:extLst>
              <a:ext uri="{FF2B5EF4-FFF2-40B4-BE49-F238E27FC236}">
                <a16:creationId xmlns:a16="http://schemas.microsoft.com/office/drawing/2014/main" id="{3971CAC8-1D5C-E1E5-2A7E-5702179D29D4}"/>
              </a:ext>
            </a:extLst>
          </p:cNvPr>
          <p:cNvGrpSpPr/>
          <p:nvPr/>
        </p:nvGrpSpPr>
        <p:grpSpPr>
          <a:xfrm>
            <a:off x="3661818" y="4208686"/>
            <a:ext cx="1913340" cy="2151020"/>
            <a:chOff x="3641036" y="4208686"/>
            <a:chExt cx="1913340" cy="2151020"/>
          </a:xfrm>
        </p:grpSpPr>
        <p:sp>
          <p:nvSpPr>
            <p:cNvPr id="27" name="Oval 26">
              <a:extLst>
                <a:ext uri="{FF2B5EF4-FFF2-40B4-BE49-F238E27FC236}">
                  <a16:creationId xmlns:a16="http://schemas.microsoft.com/office/drawing/2014/main" id="{FBA986B8-8167-496F-80EC-48F7D6C310D4}"/>
                </a:ext>
              </a:extLst>
            </p:cNvPr>
            <p:cNvSpPr/>
            <p:nvPr/>
          </p:nvSpPr>
          <p:spPr>
            <a:xfrm>
              <a:off x="3811027"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28" name="Rectangle 27">
              <a:extLst>
                <a:ext uri="{FF2B5EF4-FFF2-40B4-BE49-F238E27FC236}">
                  <a16:creationId xmlns:a16="http://schemas.microsoft.com/office/drawing/2014/main" id="{C7D741BE-C9F1-4DB0-A87B-6AC70565880F}"/>
                </a:ext>
              </a:extLst>
            </p:cNvPr>
            <p:cNvSpPr/>
            <p:nvPr/>
          </p:nvSpPr>
          <p:spPr>
            <a:xfrm>
              <a:off x="3641036" y="5845528"/>
              <a:ext cx="1913340"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Automation flexibility</a:t>
              </a:r>
            </a:p>
          </p:txBody>
        </p:sp>
        <p:pic>
          <p:nvPicPr>
            <p:cNvPr id="39" name="Graphic 38">
              <a:extLst>
                <a:ext uri="{FF2B5EF4-FFF2-40B4-BE49-F238E27FC236}">
                  <a16:creationId xmlns:a16="http://schemas.microsoft.com/office/drawing/2014/main" id="{79A007EA-B12C-41DB-8B06-A1B242D74D97}"/>
                </a:ext>
              </a:extLst>
            </p:cNvPr>
            <p:cNvPicPr>
              <a:picLocks noChangeAspect="1"/>
            </p:cNvPicPr>
            <p:nvPr/>
          </p:nvPicPr>
          <p:blipFill>
            <a:blip r:embed="rId8"/>
            <a:srcRect/>
            <a:stretch/>
          </p:blipFill>
          <p:spPr>
            <a:xfrm>
              <a:off x="4235081" y="4648008"/>
              <a:ext cx="725251" cy="694714"/>
            </a:xfrm>
            <a:prstGeom prst="rect">
              <a:avLst/>
            </a:prstGeom>
          </p:spPr>
        </p:pic>
      </p:grpSp>
      <p:grpSp>
        <p:nvGrpSpPr>
          <p:cNvPr id="17" name="Group 16">
            <a:extLst>
              <a:ext uri="{FF2B5EF4-FFF2-40B4-BE49-F238E27FC236}">
                <a16:creationId xmlns:a16="http://schemas.microsoft.com/office/drawing/2014/main" id="{682D6560-AF0B-BE34-2FCC-C16B4C8B1D44}"/>
              </a:ext>
            </a:extLst>
          </p:cNvPr>
          <p:cNvGrpSpPr/>
          <p:nvPr/>
        </p:nvGrpSpPr>
        <p:grpSpPr>
          <a:xfrm>
            <a:off x="6476758" y="4208686"/>
            <a:ext cx="1795463" cy="2151020"/>
            <a:chOff x="6494130" y="4208686"/>
            <a:chExt cx="1795463" cy="2151020"/>
          </a:xfrm>
        </p:grpSpPr>
        <p:sp>
          <p:nvSpPr>
            <p:cNvPr id="30" name="Oval 29">
              <a:extLst>
                <a:ext uri="{FF2B5EF4-FFF2-40B4-BE49-F238E27FC236}">
                  <a16:creationId xmlns:a16="http://schemas.microsoft.com/office/drawing/2014/main" id="{9D2C4905-333A-485D-AC39-E54F861B3A20}"/>
                </a:ext>
              </a:extLst>
            </p:cNvPr>
            <p:cNvSpPr/>
            <p:nvPr/>
          </p:nvSpPr>
          <p:spPr>
            <a:xfrm>
              <a:off x="6605185"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31" name="Rectangle 30">
              <a:extLst>
                <a:ext uri="{FF2B5EF4-FFF2-40B4-BE49-F238E27FC236}">
                  <a16:creationId xmlns:a16="http://schemas.microsoft.com/office/drawing/2014/main" id="{CE53AAF8-12FC-459F-A577-E835728D9337}"/>
                </a:ext>
              </a:extLst>
            </p:cNvPr>
            <p:cNvSpPr/>
            <p:nvPr/>
          </p:nvSpPr>
          <p:spPr>
            <a:xfrm>
              <a:off x="6494130" y="5845528"/>
              <a:ext cx="1795463"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Scalability</a:t>
              </a:r>
            </a:p>
          </p:txBody>
        </p:sp>
        <p:pic>
          <p:nvPicPr>
            <p:cNvPr id="40" name="Graphic 39">
              <a:extLst>
                <a:ext uri="{FF2B5EF4-FFF2-40B4-BE49-F238E27FC236}">
                  <a16:creationId xmlns:a16="http://schemas.microsoft.com/office/drawing/2014/main" id="{298CBF11-902A-496C-A7DA-8291E899D2E5}"/>
                </a:ext>
              </a:extLst>
            </p:cNvPr>
            <p:cNvPicPr>
              <a:picLocks noChangeAspect="1"/>
            </p:cNvPicPr>
            <p:nvPr/>
          </p:nvPicPr>
          <p:blipFill>
            <a:blip r:embed="rId9"/>
            <a:srcRect/>
            <a:stretch/>
          </p:blipFill>
          <p:spPr>
            <a:xfrm>
              <a:off x="6869056" y="4723294"/>
              <a:ext cx="990135" cy="544573"/>
            </a:xfrm>
            <a:prstGeom prst="rect">
              <a:avLst/>
            </a:prstGeom>
          </p:spPr>
        </p:pic>
      </p:grpSp>
      <p:grpSp>
        <p:nvGrpSpPr>
          <p:cNvPr id="16" name="Group 15">
            <a:extLst>
              <a:ext uri="{FF2B5EF4-FFF2-40B4-BE49-F238E27FC236}">
                <a16:creationId xmlns:a16="http://schemas.microsoft.com/office/drawing/2014/main" id="{888A6E15-8B8E-D8FD-9349-F8F874129EE8}"/>
              </a:ext>
            </a:extLst>
          </p:cNvPr>
          <p:cNvGrpSpPr/>
          <p:nvPr/>
        </p:nvGrpSpPr>
        <p:grpSpPr>
          <a:xfrm>
            <a:off x="9173820" y="4208686"/>
            <a:ext cx="1795463" cy="2151020"/>
            <a:chOff x="9118292" y="4208686"/>
            <a:chExt cx="1795463" cy="2151020"/>
          </a:xfrm>
        </p:grpSpPr>
        <p:sp>
          <p:nvSpPr>
            <p:cNvPr id="3" name="Oval 2">
              <a:extLst>
                <a:ext uri="{FF2B5EF4-FFF2-40B4-BE49-F238E27FC236}">
                  <a16:creationId xmlns:a16="http://schemas.microsoft.com/office/drawing/2014/main" id="{4DC6EF06-0DBF-3FBE-A896-94B22EAA781C}"/>
                </a:ext>
              </a:extLst>
            </p:cNvPr>
            <p:cNvSpPr/>
            <p:nvPr/>
          </p:nvSpPr>
          <p:spPr>
            <a:xfrm>
              <a:off x="9229347" y="4208686"/>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6" name="Rectangle 5">
              <a:extLst>
                <a:ext uri="{FF2B5EF4-FFF2-40B4-BE49-F238E27FC236}">
                  <a16:creationId xmlns:a16="http://schemas.microsoft.com/office/drawing/2014/main" id="{3CF0EB1D-101D-D838-C5FD-770151E181F8}"/>
                </a:ext>
              </a:extLst>
            </p:cNvPr>
            <p:cNvSpPr/>
            <p:nvPr/>
          </p:nvSpPr>
          <p:spPr>
            <a:xfrm>
              <a:off x="9118292" y="5845528"/>
              <a:ext cx="1795463"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Proven track record</a:t>
              </a:r>
            </a:p>
          </p:txBody>
        </p:sp>
        <p:pic>
          <p:nvPicPr>
            <p:cNvPr id="14" name="Graphic 13">
              <a:extLst>
                <a:ext uri="{FF2B5EF4-FFF2-40B4-BE49-F238E27FC236}">
                  <a16:creationId xmlns:a16="http://schemas.microsoft.com/office/drawing/2014/main" id="{C8AA02FA-B1E0-D62C-5188-0AB7079BBFA5}"/>
                </a:ext>
              </a:extLst>
            </p:cNvPr>
            <p:cNvPicPr>
              <a:picLocks noChangeAspect="1"/>
            </p:cNvPicPr>
            <p:nvPr/>
          </p:nvPicPr>
          <p:blipFill>
            <a:blip r:embed="rId10"/>
            <a:srcRect/>
            <a:stretch/>
          </p:blipFill>
          <p:spPr>
            <a:xfrm>
              <a:off x="9653401" y="4667061"/>
              <a:ext cx="722376" cy="653733"/>
            </a:xfrm>
            <a:prstGeom prst="rect">
              <a:avLst/>
            </a:prstGeom>
          </p:spPr>
        </p:pic>
      </p:grpSp>
      <p:grpSp>
        <p:nvGrpSpPr>
          <p:cNvPr id="22" name="Group 21">
            <a:extLst>
              <a:ext uri="{FF2B5EF4-FFF2-40B4-BE49-F238E27FC236}">
                <a16:creationId xmlns:a16="http://schemas.microsoft.com/office/drawing/2014/main" id="{FD9C8089-67A5-7FD1-88E5-169474CE97CD}"/>
              </a:ext>
            </a:extLst>
          </p:cNvPr>
          <p:cNvGrpSpPr/>
          <p:nvPr/>
        </p:nvGrpSpPr>
        <p:grpSpPr>
          <a:xfrm>
            <a:off x="9173820" y="1729763"/>
            <a:ext cx="1795463" cy="2213415"/>
            <a:chOff x="9229347" y="1729763"/>
            <a:chExt cx="1795463" cy="2213415"/>
          </a:xfrm>
        </p:grpSpPr>
        <p:sp>
          <p:nvSpPr>
            <p:cNvPr id="2" name="Oval 1">
              <a:extLst>
                <a:ext uri="{FF2B5EF4-FFF2-40B4-BE49-F238E27FC236}">
                  <a16:creationId xmlns:a16="http://schemas.microsoft.com/office/drawing/2014/main" id="{E9B3A520-BE90-7766-647C-6FACCC0D0E6C}"/>
                </a:ext>
              </a:extLst>
            </p:cNvPr>
            <p:cNvSpPr/>
            <p:nvPr/>
          </p:nvSpPr>
          <p:spPr>
            <a:xfrm>
              <a:off x="9340399" y="1729763"/>
              <a:ext cx="1573359" cy="1573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pic>
          <p:nvPicPr>
            <p:cNvPr id="7" name="Graphic 6">
              <a:extLst>
                <a:ext uri="{FF2B5EF4-FFF2-40B4-BE49-F238E27FC236}">
                  <a16:creationId xmlns:a16="http://schemas.microsoft.com/office/drawing/2014/main" id="{2E7CC9E4-1601-5AAE-3BD4-AF38F1A4C09E}"/>
                </a:ext>
              </a:extLst>
            </p:cNvPr>
            <p:cNvPicPr>
              <a:picLocks noChangeAspect="1"/>
            </p:cNvPicPr>
            <p:nvPr/>
          </p:nvPicPr>
          <p:blipFill>
            <a:blip r:embed="rId11"/>
            <a:srcRect/>
            <a:stretch/>
          </p:blipFill>
          <p:spPr>
            <a:xfrm>
              <a:off x="9814890" y="2153817"/>
              <a:ext cx="624376" cy="725251"/>
            </a:xfrm>
            <a:prstGeom prst="rect">
              <a:avLst/>
            </a:prstGeom>
          </p:spPr>
        </p:pic>
        <p:sp>
          <p:nvSpPr>
            <p:cNvPr id="15" name="Rectangle 14">
              <a:extLst>
                <a:ext uri="{FF2B5EF4-FFF2-40B4-BE49-F238E27FC236}">
                  <a16:creationId xmlns:a16="http://schemas.microsoft.com/office/drawing/2014/main" id="{821C29F2-9164-110A-CC2C-FB9AA372A118}"/>
                </a:ext>
              </a:extLst>
            </p:cNvPr>
            <p:cNvSpPr/>
            <p:nvPr/>
          </p:nvSpPr>
          <p:spPr>
            <a:xfrm>
              <a:off x="9229347" y="3429000"/>
              <a:ext cx="1795463" cy="51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recisely Light" pitchFamily="2" charset="0"/>
                  <a:ea typeface="+mn-ea"/>
                  <a:cs typeface="+mn-cs"/>
                </a:rPr>
                <a:t>Process visibility</a:t>
              </a:r>
            </a:p>
          </p:txBody>
        </p:sp>
      </p:grpSp>
    </p:spTree>
    <p:extLst>
      <p:ext uri="{BB962C8B-B14F-4D97-AF65-F5344CB8AC3E}">
        <p14:creationId xmlns:p14="http://schemas.microsoft.com/office/powerpoint/2010/main" val="373974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E7B818-28BC-AB4A-A5D1-6028F51D97F3}"/>
              </a:ext>
            </a:extLst>
          </p:cNvPr>
          <p:cNvSpPr>
            <a:spLocks noGrp="1"/>
          </p:cNvSpPr>
          <p:nvPr>
            <p:ph type="ctrTitle"/>
          </p:nvPr>
        </p:nvSpPr>
        <p:spPr>
          <a:xfrm>
            <a:off x="423984" y="2178689"/>
            <a:ext cx="6059009" cy="2084942"/>
          </a:xfrm>
        </p:spPr>
        <p:txBody>
          <a:bodyPr/>
          <a:lstStyle/>
          <a:p>
            <a:pPr marL="9525" indent="-9525">
              <a:spcAft>
                <a:spcPts val="900"/>
              </a:spcAft>
              <a:tabLst/>
            </a:pPr>
            <a:r>
              <a:rPr lang="en-US" sz="4400" dirty="0">
                <a:latin typeface="Precisely Light" panose="00000400000000000000" charset="0"/>
              </a:rPr>
              <a:t>Applying </a:t>
            </a:r>
            <a:r>
              <a:rPr lang="en-US" sz="4400" dirty="0" err="1">
                <a:latin typeface="Precisely Light" panose="00000400000000000000" charset="0"/>
              </a:rPr>
              <a:t>Hyperautomation</a:t>
            </a:r>
            <a:r>
              <a:rPr lang="en-US" sz="4400" dirty="0">
                <a:latin typeface="Precisely Light" panose="00000400000000000000" charset="0"/>
              </a:rPr>
              <a:t> to drive business success</a:t>
            </a:r>
            <a:endParaRPr lang="en-US" sz="4400" b="1" dirty="0">
              <a:latin typeface="Precisely Light" panose="00000400000000000000" charset="0"/>
            </a:endParaRPr>
          </a:p>
        </p:txBody>
      </p:sp>
      <p:sp>
        <p:nvSpPr>
          <p:cNvPr id="9" name="Text Placeholder 8">
            <a:extLst>
              <a:ext uri="{FF2B5EF4-FFF2-40B4-BE49-F238E27FC236}">
                <a16:creationId xmlns:a16="http://schemas.microsoft.com/office/drawing/2014/main" id="{26DE8326-466E-6C45-8750-3194F3547986}"/>
              </a:ext>
            </a:extLst>
          </p:cNvPr>
          <p:cNvSpPr>
            <a:spLocks noGrp="1"/>
          </p:cNvSpPr>
          <p:nvPr>
            <p:ph type="body" sz="quarter" idx="11"/>
          </p:nvPr>
        </p:nvSpPr>
        <p:spPr>
          <a:xfrm>
            <a:off x="578221" y="5878146"/>
            <a:ext cx="5517779" cy="342649"/>
          </a:xfrm>
        </p:spPr>
        <p:txBody>
          <a:bodyPr/>
          <a:lstStyle/>
          <a:p>
            <a:r>
              <a:rPr lang="en-US"/>
              <a:t>Andrew Hayden | Precisely</a:t>
            </a:r>
          </a:p>
        </p:txBody>
      </p:sp>
      <p:sp>
        <p:nvSpPr>
          <p:cNvPr id="2" name="Subtitle 3">
            <a:extLst>
              <a:ext uri="{FF2B5EF4-FFF2-40B4-BE49-F238E27FC236}">
                <a16:creationId xmlns:a16="http://schemas.microsoft.com/office/drawing/2014/main" id="{DEC60D23-2B1B-39B7-327A-48D7AB477329}"/>
              </a:ext>
            </a:extLst>
          </p:cNvPr>
          <p:cNvSpPr>
            <a:spLocks noGrp="1"/>
          </p:cNvSpPr>
          <p:nvPr>
            <p:ph type="subTitle" idx="1"/>
          </p:nvPr>
        </p:nvSpPr>
        <p:spPr>
          <a:xfrm>
            <a:off x="423984" y="4353444"/>
            <a:ext cx="5401362" cy="816260"/>
          </a:xfrm>
        </p:spPr>
        <p:txBody>
          <a:bodyPr/>
          <a:lstStyle/>
          <a:p>
            <a:r>
              <a:rPr lang="en-US" err="1"/>
              <a:t>Hyperautomation</a:t>
            </a:r>
            <a:r>
              <a:rPr lang="en-US"/>
              <a:t> for complex, data-intensive SAP</a:t>
            </a:r>
            <a:r>
              <a:rPr lang="en-US" baseline="30000"/>
              <a:t>®️</a:t>
            </a:r>
            <a:r>
              <a:rPr lang="en-US"/>
              <a:t> processes</a:t>
            </a:r>
          </a:p>
        </p:txBody>
      </p:sp>
    </p:spTree>
    <p:extLst>
      <p:ext uri="{BB962C8B-B14F-4D97-AF65-F5344CB8AC3E}">
        <p14:creationId xmlns:p14="http://schemas.microsoft.com/office/powerpoint/2010/main" val="192258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7BF84D-0502-4824-B908-EF0E628ECC55}"/>
              </a:ext>
            </a:extLst>
          </p:cNvPr>
          <p:cNvSpPr>
            <a:spLocks noGrp="1"/>
          </p:cNvSpPr>
          <p:nvPr>
            <p:ph type="ctrTitle"/>
          </p:nvPr>
        </p:nvSpPr>
        <p:spPr>
          <a:xfrm>
            <a:off x="578222" y="2722768"/>
            <a:ext cx="6972367" cy="1172957"/>
          </a:xfrm>
        </p:spPr>
        <p:txBody>
          <a:bodyPr/>
          <a:lstStyle/>
          <a:p>
            <a:r>
              <a:rPr lang="en-US" dirty="0">
                <a:latin typeface="+mj-lt"/>
              </a:rPr>
              <a:t>Empowering business teams to make an impact</a:t>
            </a:r>
          </a:p>
        </p:txBody>
      </p:sp>
    </p:spTree>
    <p:extLst>
      <p:ext uri="{BB962C8B-B14F-4D97-AF65-F5344CB8AC3E}">
        <p14:creationId xmlns:p14="http://schemas.microsoft.com/office/powerpoint/2010/main" val="2974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2">
            <a:extLst>
              <a:ext uri="{FF2B5EF4-FFF2-40B4-BE49-F238E27FC236}">
                <a16:creationId xmlns:a16="http://schemas.microsoft.com/office/drawing/2014/main" id="{4B07A7D9-A88F-4FB6-ADD1-A3A985A8F7F2}"/>
              </a:ext>
            </a:extLst>
          </p:cNvPr>
          <p:cNvSpPr>
            <a:spLocks noGrp="1"/>
          </p:cNvSpPr>
          <p:nvPr>
            <p:ph type="ctrTitle"/>
          </p:nvPr>
        </p:nvSpPr>
        <p:spPr>
          <a:xfrm>
            <a:off x="540588" y="621647"/>
            <a:ext cx="11389643" cy="637426"/>
          </a:xfrm>
        </p:spPr>
        <p:txBody>
          <a:bodyPr/>
          <a:lstStyle/>
          <a:p>
            <a:pPr>
              <a:lnSpc>
                <a:spcPts val="4400"/>
              </a:lnSpc>
              <a:spcAft>
                <a:spcPts val="600"/>
              </a:spcAft>
            </a:pPr>
            <a:r>
              <a:rPr lang="en-US" sz="4000" dirty="0">
                <a:latin typeface="+mj-lt"/>
              </a:rPr>
              <a:t>Automate </a:t>
            </a:r>
            <a:r>
              <a:rPr lang="en-US" dirty="0">
                <a:latin typeface="+mj-lt"/>
              </a:rPr>
              <a:t>business-critical </a:t>
            </a:r>
            <a:r>
              <a:rPr lang="en-US" sz="4000" dirty="0">
                <a:latin typeface="+mj-lt"/>
              </a:rPr>
              <a:t>data processes</a:t>
            </a:r>
            <a:br>
              <a:rPr lang="en-US" sz="4000" dirty="0">
                <a:latin typeface="+mj-lt"/>
              </a:rPr>
            </a:br>
            <a:r>
              <a:rPr lang="en-US" sz="2400" dirty="0">
                <a:latin typeface="+mj-lt"/>
              </a:rPr>
              <a:t>and any business process across your SAP landscape</a:t>
            </a:r>
            <a:endParaRPr lang="en-US" sz="4000" dirty="0">
              <a:latin typeface="+mj-lt"/>
            </a:endParaRPr>
          </a:p>
        </p:txBody>
      </p:sp>
      <p:grpSp>
        <p:nvGrpSpPr>
          <p:cNvPr id="2" name="Group 1">
            <a:extLst>
              <a:ext uri="{FF2B5EF4-FFF2-40B4-BE49-F238E27FC236}">
                <a16:creationId xmlns:a16="http://schemas.microsoft.com/office/drawing/2014/main" id="{ADB178B6-6C0B-07E8-8E42-9A4FE46D5D61}"/>
              </a:ext>
            </a:extLst>
          </p:cNvPr>
          <p:cNvGrpSpPr/>
          <p:nvPr/>
        </p:nvGrpSpPr>
        <p:grpSpPr>
          <a:xfrm>
            <a:off x="9551717" y="2479856"/>
            <a:ext cx="1697712" cy="2218893"/>
            <a:chOff x="2998246" y="2479856"/>
            <a:chExt cx="1697712" cy="2218893"/>
          </a:xfrm>
        </p:grpSpPr>
        <p:sp>
          <p:nvSpPr>
            <p:cNvPr id="60" name="Oval 59">
              <a:extLst>
                <a:ext uri="{FF2B5EF4-FFF2-40B4-BE49-F238E27FC236}">
                  <a16:creationId xmlns:a16="http://schemas.microsoft.com/office/drawing/2014/main" id="{CD8F29A6-C07C-4C36-8D8E-28B20F2EF879}"/>
                </a:ext>
              </a:extLst>
            </p:cNvPr>
            <p:cNvSpPr/>
            <p:nvPr/>
          </p:nvSpPr>
          <p:spPr>
            <a:xfrm>
              <a:off x="3257982" y="24798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61" name="Rectangle 60">
              <a:extLst>
                <a:ext uri="{FF2B5EF4-FFF2-40B4-BE49-F238E27FC236}">
                  <a16:creationId xmlns:a16="http://schemas.microsoft.com/office/drawing/2014/main" id="{511BD425-D6A8-46D6-ABCC-7DAE18F9D355}"/>
                </a:ext>
              </a:extLst>
            </p:cNvPr>
            <p:cNvSpPr/>
            <p:nvPr/>
          </p:nvSpPr>
          <p:spPr>
            <a:xfrm>
              <a:off x="2998246" y="4003220"/>
              <a:ext cx="1697712"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recisely Light" pitchFamily="2" charset="0"/>
                  <a:ea typeface="+mn-ea"/>
                  <a:cs typeface="+mn-cs"/>
                </a:rPr>
                <a:t>Plant maintenance assets, plans &amp; processes </a:t>
              </a:r>
            </a:p>
          </p:txBody>
        </p:sp>
        <p:cxnSp>
          <p:nvCxnSpPr>
            <p:cNvPr id="62" name="Straight Connector 61">
              <a:extLst>
                <a:ext uri="{FF2B5EF4-FFF2-40B4-BE49-F238E27FC236}">
                  <a16:creationId xmlns:a16="http://schemas.microsoft.com/office/drawing/2014/main" id="{9E89C570-D282-412E-8E30-4C845F7DF3C7}"/>
                </a:ext>
              </a:extLst>
            </p:cNvPr>
            <p:cNvCxnSpPr>
              <a:cxnSpLocks/>
            </p:cNvCxnSpPr>
            <p:nvPr/>
          </p:nvCxnSpPr>
          <p:spPr>
            <a:xfrm>
              <a:off x="3350646" y="38999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9" name="Graphic 86">
              <a:extLst>
                <a:ext uri="{FF2B5EF4-FFF2-40B4-BE49-F238E27FC236}">
                  <a16:creationId xmlns:a16="http://schemas.microsoft.com/office/drawing/2014/main" id="{306C0175-4734-49CB-86AE-4CF936AB83D4}"/>
                </a:ext>
              </a:extLst>
            </p:cNvPr>
            <p:cNvPicPr>
              <a:picLocks noChangeAspect="1"/>
            </p:cNvPicPr>
            <p:nvPr/>
          </p:nvPicPr>
          <p:blipFill>
            <a:blip r:embed="rId3"/>
            <a:srcRect/>
            <a:stretch/>
          </p:blipFill>
          <p:spPr>
            <a:xfrm>
              <a:off x="3512393" y="2738485"/>
              <a:ext cx="669419" cy="660982"/>
            </a:xfrm>
            <a:prstGeom prst="rect">
              <a:avLst/>
            </a:prstGeom>
          </p:spPr>
        </p:pic>
      </p:grpSp>
      <p:grpSp>
        <p:nvGrpSpPr>
          <p:cNvPr id="7" name="Group 6">
            <a:extLst>
              <a:ext uri="{FF2B5EF4-FFF2-40B4-BE49-F238E27FC236}">
                <a16:creationId xmlns:a16="http://schemas.microsoft.com/office/drawing/2014/main" id="{68F864C4-7296-77D0-89EA-F3793BD80E53}"/>
              </a:ext>
            </a:extLst>
          </p:cNvPr>
          <p:cNvGrpSpPr/>
          <p:nvPr/>
        </p:nvGrpSpPr>
        <p:grpSpPr>
          <a:xfrm>
            <a:off x="698253" y="2479856"/>
            <a:ext cx="1799900" cy="2218893"/>
            <a:chOff x="698253" y="2479856"/>
            <a:chExt cx="1799900" cy="2218893"/>
          </a:xfrm>
        </p:grpSpPr>
        <p:sp>
          <p:nvSpPr>
            <p:cNvPr id="56" name="Oval 55">
              <a:extLst>
                <a:ext uri="{FF2B5EF4-FFF2-40B4-BE49-F238E27FC236}">
                  <a16:creationId xmlns:a16="http://schemas.microsoft.com/office/drawing/2014/main" id="{3534DAA5-F309-4BDD-B479-81D2DF7A6F42}"/>
                </a:ext>
              </a:extLst>
            </p:cNvPr>
            <p:cNvSpPr/>
            <p:nvPr/>
          </p:nvSpPr>
          <p:spPr>
            <a:xfrm>
              <a:off x="1009083" y="24798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57" name="Rectangle 56">
              <a:extLst>
                <a:ext uri="{FF2B5EF4-FFF2-40B4-BE49-F238E27FC236}">
                  <a16:creationId xmlns:a16="http://schemas.microsoft.com/office/drawing/2014/main" id="{0090E258-2A7F-4D29-9314-A5A646D030E6}"/>
                </a:ext>
              </a:extLst>
            </p:cNvPr>
            <p:cNvSpPr/>
            <p:nvPr/>
          </p:nvSpPr>
          <p:spPr>
            <a:xfrm>
              <a:off x="698253" y="4003220"/>
              <a:ext cx="1799900"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recisely Light" pitchFamily="2" charset="0"/>
                  <a:ea typeface="+mn-ea"/>
                  <a:cs typeface="+mn-cs"/>
                </a:rPr>
                <a:t>Materials management &amp; product launches</a:t>
              </a:r>
            </a:p>
          </p:txBody>
        </p:sp>
        <p:cxnSp>
          <p:nvCxnSpPr>
            <p:cNvPr id="58" name="Straight Connector 57">
              <a:extLst>
                <a:ext uri="{FF2B5EF4-FFF2-40B4-BE49-F238E27FC236}">
                  <a16:creationId xmlns:a16="http://schemas.microsoft.com/office/drawing/2014/main" id="{DB7AC8FA-3B25-406B-B2FE-3F767D3EC79C}"/>
                </a:ext>
              </a:extLst>
            </p:cNvPr>
            <p:cNvCxnSpPr>
              <a:cxnSpLocks/>
            </p:cNvCxnSpPr>
            <p:nvPr/>
          </p:nvCxnSpPr>
          <p:spPr>
            <a:xfrm>
              <a:off x="1101747" y="38999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0" name="Graphic 49">
              <a:extLst>
                <a:ext uri="{FF2B5EF4-FFF2-40B4-BE49-F238E27FC236}">
                  <a16:creationId xmlns:a16="http://schemas.microsoft.com/office/drawing/2014/main" id="{FA3A8922-CBC1-4319-B3DA-01B4EDB241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3403" y="2764176"/>
              <a:ext cx="609600" cy="609600"/>
            </a:xfrm>
            <a:prstGeom prst="rect">
              <a:avLst/>
            </a:prstGeom>
          </p:spPr>
        </p:pic>
      </p:grpSp>
      <p:grpSp>
        <p:nvGrpSpPr>
          <p:cNvPr id="6" name="Group 5">
            <a:extLst>
              <a:ext uri="{FF2B5EF4-FFF2-40B4-BE49-F238E27FC236}">
                <a16:creationId xmlns:a16="http://schemas.microsoft.com/office/drawing/2014/main" id="{10F6A997-D80A-4FE9-D747-D30762EA3EB3}"/>
              </a:ext>
            </a:extLst>
          </p:cNvPr>
          <p:cNvGrpSpPr/>
          <p:nvPr/>
        </p:nvGrpSpPr>
        <p:grpSpPr>
          <a:xfrm>
            <a:off x="2782473" y="2479856"/>
            <a:ext cx="1799900" cy="2218893"/>
            <a:chOff x="5196051" y="2479856"/>
            <a:chExt cx="1799900" cy="2218893"/>
          </a:xfrm>
        </p:grpSpPr>
        <p:sp>
          <p:nvSpPr>
            <p:cNvPr id="64" name="Oval 63">
              <a:extLst>
                <a:ext uri="{FF2B5EF4-FFF2-40B4-BE49-F238E27FC236}">
                  <a16:creationId xmlns:a16="http://schemas.microsoft.com/office/drawing/2014/main" id="{4A040BB5-5CC6-4B69-8C2E-27FA5973C7D7}"/>
                </a:ext>
              </a:extLst>
            </p:cNvPr>
            <p:cNvSpPr/>
            <p:nvPr/>
          </p:nvSpPr>
          <p:spPr>
            <a:xfrm>
              <a:off x="5506881" y="24798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65" name="Rectangle 64">
              <a:extLst>
                <a:ext uri="{FF2B5EF4-FFF2-40B4-BE49-F238E27FC236}">
                  <a16:creationId xmlns:a16="http://schemas.microsoft.com/office/drawing/2014/main" id="{4B291EA3-6DC0-4045-83B5-1E203AEC9922}"/>
                </a:ext>
              </a:extLst>
            </p:cNvPr>
            <p:cNvSpPr/>
            <p:nvPr/>
          </p:nvSpPr>
          <p:spPr>
            <a:xfrm>
              <a:off x="5196051" y="4003220"/>
              <a:ext cx="1799900"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recisely Light" pitchFamily="2" charset="0"/>
                  <a:ea typeface="+mn-ea"/>
                  <a:cs typeface="+mn-cs"/>
                </a:rPr>
                <a:t>Customer onboarding &amp; maintenance</a:t>
              </a:r>
            </a:p>
          </p:txBody>
        </p:sp>
        <p:cxnSp>
          <p:nvCxnSpPr>
            <p:cNvPr id="66" name="Straight Connector 65">
              <a:extLst>
                <a:ext uri="{FF2B5EF4-FFF2-40B4-BE49-F238E27FC236}">
                  <a16:creationId xmlns:a16="http://schemas.microsoft.com/office/drawing/2014/main" id="{1D7D06EF-1833-4BDC-948C-FEA149EC0D85}"/>
                </a:ext>
              </a:extLst>
            </p:cNvPr>
            <p:cNvCxnSpPr>
              <a:cxnSpLocks/>
            </p:cNvCxnSpPr>
            <p:nvPr/>
          </p:nvCxnSpPr>
          <p:spPr>
            <a:xfrm>
              <a:off x="5599545" y="38999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F40349D5-E7DE-42EA-8E9A-F72BBF1B74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91200" y="2738485"/>
              <a:ext cx="609600" cy="609600"/>
            </a:xfrm>
            <a:prstGeom prst="rect">
              <a:avLst/>
            </a:prstGeom>
          </p:spPr>
        </p:pic>
      </p:grpSp>
      <p:grpSp>
        <p:nvGrpSpPr>
          <p:cNvPr id="4" name="Group 3">
            <a:extLst>
              <a:ext uri="{FF2B5EF4-FFF2-40B4-BE49-F238E27FC236}">
                <a16:creationId xmlns:a16="http://schemas.microsoft.com/office/drawing/2014/main" id="{6C32ADAE-5E91-545D-0D4E-099E657271B8}"/>
              </a:ext>
            </a:extLst>
          </p:cNvPr>
          <p:cNvGrpSpPr/>
          <p:nvPr/>
        </p:nvGrpSpPr>
        <p:grpSpPr>
          <a:xfrm>
            <a:off x="7277272" y="2479856"/>
            <a:ext cx="1802897" cy="2218893"/>
            <a:chOff x="9690850" y="2479856"/>
            <a:chExt cx="1802897" cy="2218893"/>
          </a:xfrm>
        </p:grpSpPr>
        <p:sp>
          <p:nvSpPr>
            <p:cNvPr id="72" name="Oval 71">
              <a:extLst>
                <a:ext uri="{FF2B5EF4-FFF2-40B4-BE49-F238E27FC236}">
                  <a16:creationId xmlns:a16="http://schemas.microsoft.com/office/drawing/2014/main" id="{DC9229FE-76A2-439B-8D84-5673563DD1DD}"/>
                </a:ext>
              </a:extLst>
            </p:cNvPr>
            <p:cNvSpPr/>
            <p:nvPr/>
          </p:nvSpPr>
          <p:spPr>
            <a:xfrm>
              <a:off x="10004677" y="24798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73" name="Rectangle 72">
              <a:extLst>
                <a:ext uri="{FF2B5EF4-FFF2-40B4-BE49-F238E27FC236}">
                  <a16:creationId xmlns:a16="http://schemas.microsoft.com/office/drawing/2014/main" id="{D805042C-12B8-4E81-99BC-18F2753D71ED}"/>
                </a:ext>
              </a:extLst>
            </p:cNvPr>
            <p:cNvSpPr/>
            <p:nvPr/>
          </p:nvSpPr>
          <p:spPr>
            <a:xfrm>
              <a:off x="9690850" y="4003220"/>
              <a:ext cx="1802897"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recisely Light" pitchFamily="2" charset="0"/>
                  <a:ea typeface="+mn-ea"/>
                  <a:cs typeface="+mn-cs"/>
                </a:rPr>
                <a:t>Finance &amp; accounting data and processes</a:t>
              </a:r>
            </a:p>
          </p:txBody>
        </p:sp>
        <p:cxnSp>
          <p:nvCxnSpPr>
            <p:cNvPr id="74" name="Straight Connector 73">
              <a:extLst>
                <a:ext uri="{FF2B5EF4-FFF2-40B4-BE49-F238E27FC236}">
                  <a16:creationId xmlns:a16="http://schemas.microsoft.com/office/drawing/2014/main" id="{68992406-A82E-4142-A965-3D4210AC498A}"/>
                </a:ext>
              </a:extLst>
            </p:cNvPr>
            <p:cNvCxnSpPr>
              <a:cxnSpLocks/>
            </p:cNvCxnSpPr>
            <p:nvPr/>
          </p:nvCxnSpPr>
          <p:spPr>
            <a:xfrm>
              <a:off x="10097341" y="38999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193E9814-BAB0-4571-B3CB-C51A0FCA7C3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283246" y="2764176"/>
              <a:ext cx="609600" cy="609600"/>
            </a:xfrm>
            <a:prstGeom prst="rect">
              <a:avLst/>
            </a:prstGeom>
          </p:spPr>
        </p:pic>
      </p:grpSp>
      <p:grpSp>
        <p:nvGrpSpPr>
          <p:cNvPr id="5" name="Group 4">
            <a:extLst>
              <a:ext uri="{FF2B5EF4-FFF2-40B4-BE49-F238E27FC236}">
                <a16:creationId xmlns:a16="http://schemas.microsoft.com/office/drawing/2014/main" id="{63A91CD3-5D8D-209D-2E21-E215D96DCA18}"/>
              </a:ext>
            </a:extLst>
          </p:cNvPr>
          <p:cNvGrpSpPr/>
          <p:nvPr/>
        </p:nvGrpSpPr>
        <p:grpSpPr>
          <a:xfrm>
            <a:off x="5056920" y="2479856"/>
            <a:ext cx="1748804" cy="2218893"/>
            <a:chOff x="7470498" y="2479856"/>
            <a:chExt cx="1748804" cy="2218893"/>
          </a:xfrm>
        </p:grpSpPr>
        <p:sp>
          <p:nvSpPr>
            <p:cNvPr id="68" name="Oval 67">
              <a:extLst>
                <a:ext uri="{FF2B5EF4-FFF2-40B4-BE49-F238E27FC236}">
                  <a16:creationId xmlns:a16="http://schemas.microsoft.com/office/drawing/2014/main" id="{CB50E654-1C81-462D-8354-08EB8127091D}"/>
                </a:ext>
              </a:extLst>
            </p:cNvPr>
            <p:cNvSpPr/>
            <p:nvPr/>
          </p:nvSpPr>
          <p:spPr>
            <a:xfrm>
              <a:off x="7755780" y="24798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69" name="Rectangle 68">
              <a:extLst>
                <a:ext uri="{FF2B5EF4-FFF2-40B4-BE49-F238E27FC236}">
                  <a16:creationId xmlns:a16="http://schemas.microsoft.com/office/drawing/2014/main" id="{EF3C3DFD-59B2-4460-8999-DE445FD6B0E4}"/>
                </a:ext>
              </a:extLst>
            </p:cNvPr>
            <p:cNvSpPr/>
            <p:nvPr/>
          </p:nvSpPr>
          <p:spPr>
            <a:xfrm>
              <a:off x="7470498" y="4003220"/>
              <a:ext cx="1748804"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recisely Light" pitchFamily="2" charset="0"/>
                  <a:ea typeface="+mn-ea"/>
                  <a:cs typeface="+mn-cs"/>
                </a:rPr>
                <a:t>Vendor onboarding &amp; maintenance</a:t>
              </a:r>
            </a:p>
          </p:txBody>
        </p:sp>
        <p:cxnSp>
          <p:nvCxnSpPr>
            <p:cNvPr id="70" name="Straight Connector 69">
              <a:extLst>
                <a:ext uri="{FF2B5EF4-FFF2-40B4-BE49-F238E27FC236}">
                  <a16:creationId xmlns:a16="http://schemas.microsoft.com/office/drawing/2014/main" id="{C9448CE0-7B8C-4A92-8CCD-638B426593B5}"/>
                </a:ext>
              </a:extLst>
            </p:cNvPr>
            <p:cNvCxnSpPr>
              <a:cxnSpLocks/>
            </p:cNvCxnSpPr>
            <p:nvPr/>
          </p:nvCxnSpPr>
          <p:spPr>
            <a:xfrm>
              <a:off x="7848444" y="38999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3" name="Graphic 52">
              <a:extLst>
                <a:ext uri="{FF2B5EF4-FFF2-40B4-BE49-F238E27FC236}">
                  <a16:creationId xmlns:a16="http://schemas.microsoft.com/office/drawing/2014/main" id="{95411DB8-CA00-4787-B3A9-6552AACB91F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040100" y="2764176"/>
              <a:ext cx="609600" cy="609600"/>
            </a:xfrm>
            <a:prstGeom prst="rect">
              <a:avLst/>
            </a:prstGeom>
          </p:spPr>
        </p:pic>
      </p:grpSp>
    </p:spTree>
    <p:extLst>
      <p:ext uri="{BB962C8B-B14F-4D97-AF65-F5344CB8AC3E}">
        <p14:creationId xmlns:p14="http://schemas.microsoft.com/office/powerpoint/2010/main" val="130478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F95AE1-67EA-3374-EA7F-80F2BA68554B}"/>
              </a:ext>
            </a:extLst>
          </p:cNvPr>
          <p:cNvSpPr>
            <a:spLocks noGrp="1"/>
          </p:cNvSpPr>
          <p:nvPr>
            <p:ph type="ctrTitle"/>
          </p:nvPr>
        </p:nvSpPr>
        <p:spPr>
          <a:xfrm>
            <a:off x="540589" y="621647"/>
            <a:ext cx="3270337" cy="637426"/>
          </a:xfrm>
        </p:spPr>
        <p:txBody>
          <a:bodyPr/>
          <a:lstStyle/>
          <a:p>
            <a:pPr algn="ctr"/>
            <a:r>
              <a:rPr lang="en-US" dirty="0">
                <a:latin typeface="+mj-lt"/>
              </a:rPr>
              <a:t>All use cases</a:t>
            </a:r>
          </a:p>
        </p:txBody>
      </p:sp>
      <p:sp>
        <p:nvSpPr>
          <p:cNvPr id="9" name="Text Placeholder 8">
            <a:extLst>
              <a:ext uri="{FF2B5EF4-FFF2-40B4-BE49-F238E27FC236}">
                <a16:creationId xmlns:a16="http://schemas.microsoft.com/office/drawing/2014/main" id="{BBD09429-A879-36FC-7210-3A77E7A335CC}"/>
              </a:ext>
            </a:extLst>
          </p:cNvPr>
          <p:cNvSpPr>
            <a:spLocks noGrp="1"/>
          </p:cNvSpPr>
          <p:nvPr>
            <p:ph type="body" sz="quarter" idx="35"/>
          </p:nvPr>
        </p:nvSpPr>
        <p:spPr>
          <a:xfrm>
            <a:off x="4463251" y="140088"/>
            <a:ext cx="3270337" cy="1318611"/>
          </a:xfrm>
        </p:spPr>
        <p:txBody>
          <a:bodyPr/>
          <a:lstStyle/>
          <a:p>
            <a:pPr algn="ctr"/>
            <a:r>
              <a:rPr lang="en-US"/>
              <a:t>Eliminate</a:t>
            </a:r>
          </a:p>
        </p:txBody>
      </p:sp>
      <p:sp>
        <p:nvSpPr>
          <p:cNvPr id="10" name="Text Placeholder 9">
            <a:extLst>
              <a:ext uri="{FF2B5EF4-FFF2-40B4-BE49-F238E27FC236}">
                <a16:creationId xmlns:a16="http://schemas.microsoft.com/office/drawing/2014/main" id="{64A2F15E-E799-E1C9-5B97-6181A4445435}"/>
              </a:ext>
            </a:extLst>
          </p:cNvPr>
          <p:cNvSpPr>
            <a:spLocks noGrp="1"/>
          </p:cNvSpPr>
          <p:nvPr>
            <p:ph type="body" sz="quarter" idx="37"/>
          </p:nvPr>
        </p:nvSpPr>
        <p:spPr>
          <a:xfrm>
            <a:off x="8489820" y="140088"/>
            <a:ext cx="3270337" cy="1318611"/>
          </a:xfrm>
        </p:spPr>
        <p:txBody>
          <a:bodyPr/>
          <a:lstStyle/>
          <a:p>
            <a:pPr algn="ctr"/>
            <a:r>
              <a:rPr lang="en-US"/>
              <a:t>Improve</a:t>
            </a:r>
          </a:p>
        </p:txBody>
      </p:sp>
      <p:sp>
        <p:nvSpPr>
          <p:cNvPr id="7" name="Text Placeholder 6">
            <a:extLst>
              <a:ext uri="{FF2B5EF4-FFF2-40B4-BE49-F238E27FC236}">
                <a16:creationId xmlns:a16="http://schemas.microsoft.com/office/drawing/2014/main" id="{387A0C1D-9A65-B2B1-5DC3-387AAE5D6864}"/>
              </a:ext>
            </a:extLst>
          </p:cNvPr>
          <p:cNvSpPr>
            <a:spLocks noGrp="1"/>
          </p:cNvSpPr>
          <p:nvPr>
            <p:ph type="body" sz="quarter" idx="26"/>
          </p:nvPr>
        </p:nvSpPr>
        <p:spPr/>
        <p:txBody>
          <a:bodyPr/>
          <a:lstStyle/>
          <a:p>
            <a:pPr marL="0" indent="0" algn="ctr">
              <a:buNone/>
            </a:pPr>
            <a:r>
              <a:rPr lang="en-US">
                <a:latin typeface="+mj-lt"/>
              </a:rPr>
              <a:t>Standard features delivering value across the Automate platform</a:t>
            </a:r>
          </a:p>
        </p:txBody>
      </p:sp>
      <p:sp>
        <p:nvSpPr>
          <p:cNvPr id="11" name="Text Placeholder 10">
            <a:extLst>
              <a:ext uri="{FF2B5EF4-FFF2-40B4-BE49-F238E27FC236}">
                <a16:creationId xmlns:a16="http://schemas.microsoft.com/office/drawing/2014/main" id="{CCEA2488-2590-8137-0BA4-08645DD6B139}"/>
              </a:ext>
            </a:extLst>
          </p:cNvPr>
          <p:cNvSpPr>
            <a:spLocks noGrp="1"/>
          </p:cNvSpPr>
          <p:nvPr>
            <p:ph type="body" sz="quarter" idx="43"/>
          </p:nvPr>
        </p:nvSpPr>
        <p:spPr>
          <a:xfrm>
            <a:off x="4463250" y="1484529"/>
            <a:ext cx="3270337" cy="1493721"/>
          </a:xfrm>
        </p:spPr>
        <p:txBody>
          <a:bodyPr/>
          <a:lstStyle/>
          <a:p>
            <a:pPr marL="0" indent="0" algn="ctr">
              <a:buNone/>
            </a:pPr>
            <a:r>
              <a:rPr lang="en-US"/>
              <a:t>Manual data entry</a:t>
            </a:r>
          </a:p>
          <a:p>
            <a:r>
              <a:rPr lang="en-US"/>
              <a:t>Agility and speed</a:t>
            </a:r>
          </a:p>
          <a:p>
            <a:r>
              <a:rPr lang="en-US"/>
              <a:t>Improve team productivity</a:t>
            </a:r>
          </a:p>
          <a:p>
            <a:pPr marL="0" indent="0">
              <a:buNone/>
            </a:pPr>
            <a:endParaRPr lang="en-US"/>
          </a:p>
        </p:txBody>
      </p:sp>
      <p:sp>
        <p:nvSpPr>
          <p:cNvPr id="12" name="Text Placeholder 11">
            <a:extLst>
              <a:ext uri="{FF2B5EF4-FFF2-40B4-BE49-F238E27FC236}">
                <a16:creationId xmlns:a16="http://schemas.microsoft.com/office/drawing/2014/main" id="{AAEC347F-C642-FEA8-A7B8-94E676BE0B5E}"/>
              </a:ext>
            </a:extLst>
          </p:cNvPr>
          <p:cNvSpPr>
            <a:spLocks noGrp="1"/>
          </p:cNvSpPr>
          <p:nvPr>
            <p:ph type="body" sz="quarter" idx="44"/>
          </p:nvPr>
        </p:nvSpPr>
        <p:spPr>
          <a:xfrm>
            <a:off x="8481335" y="1484529"/>
            <a:ext cx="3270337" cy="1493721"/>
          </a:xfrm>
        </p:spPr>
        <p:txBody>
          <a:bodyPr/>
          <a:lstStyle/>
          <a:p>
            <a:pPr marL="0" indent="0" algn="ctr">
              <a:buNone/>
            </a:pPr>
            <a:r>
              <a:rPr lang="en-US"/>
              <a:t>Initial data quality</a:t>
            </a:r>
          </a:p>
          <a:p>
            <a:r>
              <a:rPr lang="en-US"/>
              <a:t>Data quality &amp; governance</a:t>
            </a:r>
          </a:p>
          <a:p>
            <a:r>
              <a:rPr lang="en-US"/>
              <a:t>Eliminate manual data entry errors</a:t>
            </a:r>
          </a:p>
        </p:txBody>
      </p:sp>
      <p:sp>
        <p:nvSpPr>
          <p:cNvPr id="13" name="Text Placeholder 12">
            <a:extLst>
              <a:ext uri="{FF2B5EF4-FFF2-40B4-BE49-F238E27FC236}">
                <a16:creationId xmlns:a16="http://schemas.microsoft.com/office/drawing/2014/main" id="{089F0382-2F6F-5808-5544-C25DBCA3BB10}"/>
              </a:ext>
            </a:extLst>
          </p:cNvPr>
          <p:cNvSpPr>
            <a:spLocks noGrp="1"/>
          </p:cNvSpPr>
          <p:nvPr>
            <p:ph type="body" sz="quarter" idx="45"/>
          </p:nvPr>
        </p:nvSpPr>
        <p:spPr>
          <a:xfrm>
            <a:off x="4247907" y="3581120"/>
            <a:ext cx="3727048" cy="1318611"/>
          </a:xfrm>
        </p:spPr>
        <p:txBody>
          <a:bodyPr/>
          <a:lstStyle/>
          <a:p>
            <a:pPr algn="ctr"/>
            <a:r>
              <a:rPr lang="en-US" sz="4800"/>
              <a:t>Citizen Development</a:t>
            </a:r>
          </a:p>
        </p:txBody>
      </p:sp>
      <p:sp>
        <p:nvSpPr>
          <p:cNvPr id="14" name="Text Placeholder 13">
            <a:extLst>
              <a:ext uri="{FF2B5EF4-FFF2-40B4-BE49-F238E27FC236}">
                <a16:creationId xmlns:a16="http://schemas.microsoft.com/office/drawing/2014/main" id="{4F2092AC-1D77-0C15-5639-B9ABB6B0C763}"/>
              </a:ext>
            </a:extLst>
          </p:cNvPr>
          <p:cNvSpPr>
            <a:spLocks noGrp="1"/>
          </p:cNvSpPr>
          <p:nvPr>
            <p:ph type="body" sz="quarter" idx="46"/>
          </p:nvPr>
        </p:nvSpPr>
        <p:spPr>
          <a:xfrm>
            <a:off x="8455095" y="3581120"/>
            <a:ext cx="3478403" cy="1344441"/>
          </a:xfrm>
        </p:spPr>
        <p:txBody>
          <a:bodyPr/>
          <a:lstStyle/>
          <a:p>
            <a:pPr algn="ctr"/>
            <a:r>
              <a:rPr lang="en-US" sz="4800"/>
              <a:t>Stewardship</a:t>
            </a:r>
          </a:p>
        </p:txBody>
      </p:sp>
      <p:sp>
        <p:nvSpPr>
          <p:cNvPr id="15" name="Text Placeholder 14">
            <a:extLst>
              <a:ext uri="{FF2B5EF4-FFF2-40B4-BE49-F238E27FC236}">
                <a16:creationId xmlns:a16="http://schemas.microsoft.com/office/drawing/2014/main" id="{DDD3FD9E-F004-59E1-23CC-56FD1B3CCD84}"/>
              </a:ext>
            </a:extLst>
          </p:cNvPr>
          <p:cNvSpPr>
            <a:spLocks noGrp="1"/>
          </p:cNvSpPr>
          <p:nvPr>
            <p:ph type="body" sz="quarter" idx="47"/>
          </p:nvPr>
        </p:nvSpPr>
        <p:spPr>
          <a:xfrm>
            <a:off x="4463250" y="4925561"/>
            <a:ext cx="3270337" cy="1493721"/>
          </a:xfrm>
        </p:spPr>
        <p:txBody>
          <a:bodyPr/>
          <a:lstStyle/>
          <a:p>
            <a:pPr marL="0" indent="0" algn="ctr">
              <a:buNone/>
            </a:pPr>
            <a:r>
              <a:rPr lang="en-US"/>
              <a:t>No code/Low code platform</a:t>
            </a:r>
          </a:p>
          <a:p>
            <a:r>
              <a:rPr lang="en-US"/>
              <a:t>Fewer IT resources needed</a:t>
            </a:r>
          </a:p>
          <a:p>
            <a:r>
              <a:rPr lang="en-US"/>
              <a:t>Faster time to implement</a:t>
            </a:r>
          </a:p>
          <a:p>
            <a:r>
              <a:rPr lang="en-US"/>
              <a:t>Develop closer to the process owners</a:t>
            </a:r>
          </a:p>
        </p:txBody>
      </p:sp>
      <p:sp>
        <p:nvSpPr>
          <p:cNvPr id="16" name="Text Placeholder 15">
            <a:extLst>
              <a:ext uri="{FF2B5EF4-FFF2-40B4-BE49-F238E27FC236}">
                <a16:creationId xmlns:a16="http://schemas.microsoft.com/office/drawing/2014/main" id="{F707E5FB-D6DF-2CA1-50C0-5014B89CE7A6}"/>
              </a:ext>
            </a:extLst>
          </p:cNvPr>
          <p:cNvSpPr>
            <a:spLocks noGrp="1"/>
          </p:cNvSpPr>
          <p:nvPr>
            <p:ph type="body" sz="quarter" idx="48"/>
          </p:nvPr>
        </p:nvSpPr>
        <p:spPr>
          <a:xfrm>
            <a:off x="8481335" y="4925561"/>
            <a:ext cx="3478403" cy="1493721"/>
          </a:xfrm>
        </p:spPr>
        <p:txBody>
          <a:bodyPr/>
          <a:lstStyle/>
          <a:p>
            <a:pPr marL="0" indent="0" algn="ctr">
              <a:buNone/>
            </a:pPr>
            <a:r>
              <a:rPr lang="en-US"/>
              <a:t>Integrated into the platform</a:t>
            </a:r>
          </a:p>
          <a:p>
            <a:r>
              <a:rPr lang="en-US"/>
              <a:t>Process governance</a:t>
            </a:r>
          </a:p>
          <a:p>
            <a:r>
              <a:rPr lang="en-US"/>
              <a:t>Data validation throughout</a:t>
            </a:r>
          </a:p>
        </p:txBody>
      </p:sp>
    </p:spTree>
    <p:extLst>
      <p:ext uri="{BB962C8B-B14F-4D97-AF65-F5344CB8AC3E}">
        <p14:creationId xmlns:p14="http://schemas.microsoft.com/office/powerpoint/2010/main" val="202547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F95AE1-67EA-3374-EA7F-80F2BA68554B}"/>
              </a:ext>
            </a:extLst>
          </p:cNvPr>
          <p:cNvSpPr>
            <a:spLocks noGrp="1"/>
          </p:cNvSpPr>
          <p:nvPr>
            <p:ph type="ctrTitle"/>
          </p:nvPr>
        </p:nvSpPr>
        <p:spPr>
          <a:xfrm>
            <a:off x="540589" y="621647"/>
            <a:ext cx="3270337" cy="637426"/>
          </a:xfrm>
        </p:spPr>
        <p:txBody>
          <a:bodyPr/>
          <a:lstStyle/>
          <a:p>
            <a:pPr algn="ctr"/>
            <a:r>
              <a:rPr lang="en-US">
                <a:latin typeface="+mj-lt"/>
              </a:rPr>
              <a:t>Materials</a:t>
            </a:r>
          </a:p>
        </p:txBody>
      </p:sp>
      <p:sp>
        <p:nvSpPr>
          <p:cNvPr id="9" name="Text Placeholder 8">
            <a:extLst>
              <a:ext uri="{FF2B5EF4-FFF2-40B4-BE49-F238E27FC236}">
                <a16:creationId xmlns:a16="http://schemas.microsoft.com/office/drawing/2014/main" id="{BBD09429-A879-36FC-7210-3A77E7A335CC}"/>
              </a:ext>
            </a:extLst>
          </p:cNvPr>
          <p:cNvSpPr>
            <a:spLocks noGrp="1"/>
          </p:cNvSpPr>
          <p:nvPr>
            <p:ph type="body" sz="quarter" idx="35"/>
          </p:nvPr>
        </p:nvSpPr>
        <p:spPr>
          <a:xfrm>
            <a:off x="4463251" y="140088"/>
            <a:ext cx="3270337" cy="1318611"/>
          </a:xfrm>
        </p:spPr>
        <p:txBody>
          <a:bodyPr/>
          <a:lstStyle/>
          <a:p>
            <a:pPr algn="ctr"/>
            <a:r>
              <a:rPr lang="en-US"/>
              <a:t>50%-75%</a:t>
            </a:r>
          </a:p>
        </p:txBody>
      </p:sp>
      <p:sp>
        <p:nvSpPr>
          <p:cNvPr id="10" name="Text Placeholder 9">
            <a:extLst>
              <a:ext uri="{FF2B5EF4-FFF2-40B4-BE49-F238E27FC236}">
                <a16:creationId xmlns:a16="http://schemas.microsoft.com/office/drawing/2014/main" id="{64A2F15E-E799-E1C9-5B97-6181A4445435}"/>
              </a:ext>
            </a:extLst>
          </p:cNvPr>
          <p:cNvSpPr>
            <a:spLocks noGrp="1"/>
          </p:cNvSpPr>
          <p:nvPr>
            <p:ph type="body" sz="quarter" idx="37"/>
          </p:nvPr>
        </p:nvSpPr>
        <p:spPr>
          <a:xfrm>
            <a:off x="8489820" y="140088"/>
            <a:ext cx="3270337" cy="1318611"/>
          </a:xfrm>
        </p:spPr>
        <p:txBody>
          <a:bodyPr/>
          <a:lstStyle/>
          <a:p>
            <a:pPr algn="ctr"/>
            <a:r>
              <a:rPr lang="en-US"/>
              <a:t>90%</a:t>
            </a:r>
          </a:p>
        </p:txBody>
      </p:sp>
      <p:sp>
        <p:nvSpPr>
          <p:cNvPr id="7" name="Text Placeholder 6">
            <a:extLst>
              <a:ext uri="{FF2B5EF4-FFF2-40B4-BE49-F238E27FC236}">
                <a16:creationId xmlns:a16="http://schemas.microsoft.com/office/drawing/2014/main" id="{387A0C1D-9A65-B2B1-5DC3-387AAE5D6864}"/>
              </a:ext>
            </a:extLst>
          </p:cNvPr>
          <p:cNvSpPr>
            <a:spLocks noGrp="1"/>
          </p:cNvSpPr>
          <p:nvPr>
            <p:ph type="body" sz="quarter" idx="26"/>
          </p:nvPr>
        </p:nvSpPr>
        <p:spPr/>
        <p:txBody>
          <a:bodyPr/>
          <a:lstStyle/>
          <a:p>
            <a:pPr marL="0" indent="0" algn="ctr">
              <a:buNone/>
            </a:pPr>
            <a:r>
              <a:rPr lang="en-US" dirty="0">
                <a:latin typeface="+mj-lt"/>
              </a:rPr>
              <a:t>Examples of the Automate Platform delivering customer value delivered through material master and related processes</a:t>
            </a:r>
          </a:p>
        </p:txBody>
      </p:sp>
      <p:sp>
        <p:nvSpPr>
          <p:cNvPr id="11" name="Text Placeholder 10">
            <a:extLst>
              <a:ext uri="{FF2B5EF4-FFF2-40B4-BE49-F238E27FC236}">
                <a16:creationId xmlns:a16="http://schemas.microsoft.com/office/drawing/2014/main" id="{CCEA2488-2590-8137-0BA4-08645DD6B139}"/>
              </a:ext>
            </a:extLst>
          </p:cNvPr>
          <p:cNvSpPr>
            <a:spLocks noGrp="1"/>
          </p:cNvSpPr>
          <p:nvPr>
            <p:ph type="body" sz="quarter" idx="43"/>
          </p:nvPr>
        </p:nvSpPr>
        <p:spPr>
          <a:xfrm>
            <a:off x="4463250" y="1484529"/>
            <a:ext cx="3270337" cy="1493721"/>
          </a:xfrm>
        </p:spPr>
        <p:txBody>
          <a:bodyPr/>
          <a:lstStyle/>
          <a:p>
            <a:pPr marL="0" indent="0" algn="ctr">
              <a:buNone/>
            </a:pPr>
            <a:r>
              <a:rPr lang="en-US"/>
              <a:t>Reduction in time to market</a:t>
            </a:r>
          </a:p>
          <a:p>
            <a:r>
              <a:rPr lang="en-US"/>
              <a:t>Agility and speed</a:t>
            </a:r>
          </a:p>
          <a:p>
            <a:r>
              <a:rPr lang="en-US"/>
              <a:t>Increases competitive advantage</a:t>
            </a:r>
          </a:p>
          <a:p>
            <a:pPr marL="0" indent="0">
              <a:buNone/>
            </a:pPr>
            <a:endParaRPr lang="en-US"/>
          </a:p>
        </p:txBody>
      </p:sp>
      <p:sp>
        <p:nvSpPr>
          <p:cNvPr id="12" name="Text Placeholder 11">
            <a:extLst>
              <a:ext uri="{FF2B5EF4-FFF2-40B4-BE49-F238E27FC236}">
                <a16:creationId xmlns:a16="http://schemas.microsoft.com/office/drawing/2014/main" id="{AAEC347F-C642-FEA8-A7B8-94E676BE0B5E}"/>
              </a:ext>
            </a:extLst>
          </p:cNvPr>
          <p:cNvSpPr>
            <a:spLocks noGrp="1"/>
          </p:cNvSpPr>
          <p:nvPr>
            <p:ph type="body" sz="quarter" idx="44"/>
          </p:nvPr>
        </p:nvSpPr>
        <p:spPr>
          <a:xfrm>
            <a:off x="8481335" y="1484529"/>
            <a:ext cx="3270337" cy="1493721"/>
          </a:xfrm>
        </p:spPr>
        <p:txBody>
          <a:bodyPr/>
          <a:lstStyle/>
          <a:p>
            <a:pPr marL="0" indent="0" algn="ctr">
              <a:buNone/>
            </a:pPr>
            <a:r>
              <a:rPr lang="en-US"/>
              <a:t>Reduction in cost to process materials changes</a:t>
            </a:r>
          </a:p>
          <a:p>
            <a:pPr marL="285750" indent="-285750"/>
            <a:r>
              <a:rPr lang="en-US"/>
              <a:t>Lower costs</a:t>
            </a:r>
          </a:p>
          <a:p>
            <a:pPr marL="285750" indent="-285750"/>
            <a:r>
              <a:rPr lang="en-US"/>
              <a:t>Maintain current staffing levels</a:t>
            </a:r>
          </a:p>
          <a:p>
            <a:pPr marL="285750" indent="-285750"/>
            <a:r>
              <a:rPr lang="en-US"/>
              <a:t>Faster ROI</a:t>
            </a:r>
          </a:p>
        </p:txBody>
      </p:sp>
      <p:sp>
        <p:nvSpPr>
          <p:cNvPr id="13" name="Text Placeholder 12">
            <a:extLst>
              <a:ext uri="{FF2B5EF4-FFF2-40B4-BE49-F238E27FC236}">
                <a16:creationId xmlns:a16="http://schemas.microsoft.com/office/drawing/2014/main" id="{089F0382-2F6F-5808-5544-C25DBCA3BB10}"/>
              </a:ext>
            </a:extLst>
          </p:cNvPr>
          <p:cNvSpPr>
            <a:spLocks noGrp="1"/>
          </p:cNvSpPr>
          <p:nvPr>
            <p:ph type="body" sz="quarter" idx="45"/>
          </p:nvPr>
        </p:nvSpPr>
        <p:spPr>
          <a:xfrm>
            <a:off x="4463251" y="3581120"/>
            <a:ext cx="3270337" cy="1318611"/>
          </a:xfrm>
        </p:spPr>
        <p:txBody>
          <a:bodyPr/>
          <a:lstStyle/>
          <a:p>
            <a:pPr algn="ctr"/>
            <a:r>
              <a:rPr lang="en-US"/>
              <a:t>90%</a:t>
            </a:r>
          </a:p>
        </p:txBody>
      </p:sp>
      <p:sp>
        <p:nvSpPr>
          <p:cNvPr id="14" name="Text Placeholder 13">
            <a:extLst>
              <a:ext uri="{FF2B5EF4-FFF2-40B4-BE49-F238E27FC236}">
                <a16:creationId xmlns:a16="http://schemas.microsoft.com/office/drawing/2014/main" id="{4F2092AC-1D77-0C15-5639-B9ABB6B0C763}"/>
              </a:ext>
            </a:extLst>
          </p:cNvPr>
          <p:cNvSpPr>
            <a:spLocks noGrp="1"/>
          </p:cNvSpPr>
          <p:nvPr>
            <p:ph type="body" sz="quarter" idx="46"/>
          </p:nvPr>
        </p:nvSpPr>
        <p:spPr>
          <a:xfrm>
            <a:off x="8489820" y="3581120"/>
            <a:ext cx="3270337" cy="1318611"/>
          </a:xfrm>
        </p:spPr>
        <p:txBody>
          <a:bodyPr/>
          <a:lstStyle/>
          <a:p>
            <a:r>
              <a:rPr lang="en-US"/>
              <a:t>$1.3 million</a:t>
            </a:r>
          </a:p>
        </p:txBody>
      </p:sp>
      <p:sp>
        <p:nvSpPr>
          <p:cNvPr id="15" name="Text Placeholder 14">
            <a:extLst>
              <a:ext uri="{FF2B5EF4-FFF2-40B4-BE49-F238E27FC236}">
                <a16:creationId xmlns:a16="http://schemas.microsoft.com/office/drawing/2014/main" id="{DDD3FD9E-F004-59E1-23CC-56FD1B3CCD84}"/>
              </a:ext>
            </a:extLst>
          </p:cNvPr>
          <p:cNvSpPr>
            <a:spLocks noGrp="1"/>
          </p:cNvSpPr>
          <p:nvPr>
            <p:ph type="body" sz="quarter" idx="47"/>
          </p:nvPr>
        </p:nvSpPr>
        <p:spPr>
          <a:xfrm>
            <a:off x="4463250" y="4925561"/>
            <a:ext cx="3270337" cy="1493721"/>
          </a:xfrm>
        </p:spPr>
        <p:txBody>
          <a:bodyPr/>
          <a:lstStyle/>
          <a:p>
            <a:pPr marL="0" indent="0" algn="ctr">
              <a:buNone/>
            </a:pPr>
            <a:r>
              <a:rPr lang="en-US"/>
              <a:t>Time reduction in materials data collection</a:t>
            </a:r>
          </a:p>
          <a:p>
            <a:r>
              <a:rPr lang="en-US"/>
              <a:t>Agility and Speed</a:t>
            </a:r>
          </a:p>
          <a:p>
            <a:r>
              <a:rPr lang="en-US"/>
              <a:t>Increased competitive advantage</a:t>
            </a:r>
          </a:p>
        </p:txBody>
      </p:sp>
      <p:sp>
        <p:nvSpPr>
          <p:cNvPr id="16" name="Text Placeholder 15">
            <a:extLst>
              <a:ext uri="{FF2B5EF4-FFF2-40B4-BE49-F238E27FC236}">
                <a16:creationId xmlns:a16="http://schemas.microsoft.com/office/drawing/2014/main" id="{F707E5FB-D6DF-2CA1-50C0-5014B89CE7A6}"/>
              </a:ext>
            </a:extLst>
          </p:cNvPr>
          <p:cNvSpPr>
            <a:spLocks noGrp="1"/>
          </p:cNvSpPr>
          <p:nvPr>
            <p:ph type="body" sz="quarter" idx="48"/>
          </p:nvPr>
        </p:nvSpPr>
        <p:spPr>
          <a:xfrm>
            <a:off x="8481335" y="4925561"/>
            <a:ext cx="3270337" cy="1493721"/>
          </a:xfrm>
        </p:spPr>
        <p:txBody>
          <a:bodyPr/>
          <a:lstStyle/>
          <a:p>
            <a:pPr marL="0" indent="0" algn="ctr">
              <a:buNone/>
            </a:pPr>
            <a:r>
              <a:rPr lang="en-US"/>
              <a:t>Savings in materials management productivity</a:t>
            </a:r>
          </a:p>
          <a:p>
            <a:r>
              <a:rPr lang="en-US"/>
              <a:t>Measurable ROI</a:t>
            </a:r>
          </a:p>
          <a:p>
            <a:r>
              <a:rPr lang="en-US"/>
              <a:t>Optimize process</a:t>
            </a:r>
          </a:p>
          <a:p>
            <a:endParaRPr lang="en-US"/>
          </a:p>
        </p:txBody>
      </p:sp>
    </p:spTree>
    <p:extLst>
      <p:ext uri="{BB962C8B-B14F-4D97-AF65-F5344CB8AC3E}">
        <p14:creationId xmlns:p14="http://schemas.microsoft.com/office/powerpoint/2010/main" val="1051832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F95AE1-67EA-3374-EA7F-80F2BA68554B}"/>
              </a:ext>
            </a:extLst>
          </p:cNvPr>
          <p:cNvSpPr>
            <a:spLocks noGrp="1"/>
          </p:cNvSpPr>
          <p:nvPr>
            <p:ph type="ctrTitle"/>
          </p:nvPr>
        </p:nvSpPr>
        <p:spPr/>
        <p:txBody>
          <a:bodyPr/>
          <a:lstStyle/>
          <a:p>
            <a:pPr algn="ctr"/>
            <a:r>
              <a:rPr lang="en-US" dirty="0">
                <a:latin typeface="+mj-lt"/>
              </a:rPr>
              <a:t>Customer &amp; Vendor</a:t>
            </a:r>
          </a:p>
        </p:txBody>
      </p:sp>
      <p:sp>
        <p:nvSpPr>
          <p:cNvPr id="9" name="Text Placeholder 8">
            <a:extLst>
              <a:ext uri="{FF2B5EF4-FFF2-40B4-BE49-F238E27FC236}">
                <a16:creationId xmlns:a16="http://schemas.microsoft.com/office/drawing/2014/main" id="{BBD09429-A879-36FC-7210-3A77E7A335CC}"/>
              </a:ext>
            </a:extLst>
          </p:cNvPr>
          <p:cNvSpPr>
            <a:spLocks noGrp="1"/>
          </p:cNvSpPr>
          <p:nvPr>
            <p:ph type="body" sz="quarter" idx="35"/>
          </p:nvPr>
        </p:nvSpPr>
        <p:spPr/>
        <p:txBody>
          <a:bodyPr/>
          <a:lstStyle/>
          <a:p>
            <a:pPr algn="ctr"/>
            <a:r>
              <a:rPr lang="en-US"/>
              <a:t>97%</a:t>
            </a:r>
          </a:p>
        </p:txBody>
      </p:sp>
      <p:sp>
        <p:nvSpPr>
          <p:cNvPr id="10" name="Text Placeholder 9">
            <a:extLst>
              <a:ext uri="{FF2B5EF4-FFF2-40B4-BE49-F238E27FC236}">
                <a16:creationId xmlns:a16="http://schemas.microsoft.com/office/drawing/2014/main" id="{64A2F15E-E799-E1C9-5B97-6181A4445435}"/>
              </a:ext>
            </a:extLst>
          </p:cNvPr>
          <p:cNvSpPr>
            <a:spLocks noGrp="1"/>
          </p:cNvSpPr>
          <p:nvPr>
            <p:ph type="body" sz="quarter" idx="37"/>
          </p:nvPr>
        </p:nvSpPr>
        <p:spPr/>
        <p:txBody>
          <a:bodyPr/>
          <a:lstStyle/>
          <a:p>
            <a:pPr algn="ctr"/>
            <a:r>
              <a:rPr lang="en-US"/>
              <a:t>6 Days</a:t>
            </a:r>
          </a:p>
        </p:txBody>
      </p:sp>
      <p:sp>
        <p:nvSpPr>
          <p:cNvPr id="7" name="Text Placeholder 6">
            <a:extLst>
              <a:ext uri="{FF2B5EF4-FFF2-40B4-BE49-F238E27FC236}">
                <a16:creationId xmlns:a16="http://schemas.microsoft.com/office/drawing/2014/main" id="{387A0C1D-9A65-B2B1-5DC3-387AAE5D6864}"/>
              </a:ext>
            </a:extLst>
          </p:cNvPr>
          <p:cNvSpPr>
            <a:spLocks noGrp="1"/>
          </p:cNvSpPr>
          <p:nvPr>
            <p:ph type="body" sz="quarter" idx="26"/>
          </p:nvPr>
        </p:nvSpPr>
        <p:spPr>
          <a:xfrm>
            <a:off x="540589" y="1987467"/>
            <a:ext cx="3080492" cy="1941765"/>
          </a:xfrm>
        </p:spPr>
        <p:txBody>
          <a:bodyPr/>
          <a:lstStyle/>
          <a:p>
            <a:pPr marL="0" indent="0" algn="ctr">
              <a:buNone/>
            </a:pPr>
            <a:r>
              <a:rPr lang="en-US" dirty="0">
                <a:latin typeface="+mj-lt"/>
              </a:rPr>
              <a:t>How the Automate Platform is helping SAP enterprises optimize customer and vendor management</a:t>
            </a:r>
          </a:p>
        </p:txBody>
      </p:sp>
      <p:sp>
        <p:nvSpPr>
          <p:cNvPr id="11" name="Text Placeholder 10">
            <a:extLst>
              <a:ext uri="{FF2B5EF4-FFF2-40B4-BE49-F238E27FC236}">
                <a16:creationId xmlns:a16="http://schemas.microsoft.com/office/drawing/2014/main" id="{CCEA2488-2590-8137-0BA4-08645DD6B139}"/>
              </a:ext>
            </a:extLst>
          </p:cNvPr>
          <p:cNvSpPr>
            <a:spLocks noGrp="1"/>
          </p:cNvSpPr>
          <p:nvPr>
            <p:ph type="body" sz="quarter" idx="43"/>
          </p:nvPr>
        </p:nvSpPr>
        <p:spPr/>
        <p:txBody>
          <a:bodyPr/>
          <a:lstStyle/>
          <a:p>
            <a:pPr marL="0" indent="0" algn="ctr">
              <a:buNone/>
            </a:pPr>
            <a:r>
              <a:rPr lang="en-US"/>
              <a:t>Reduction in time to create a customer</a:t>
            </a:r>
          </a:p>
          <a:p>
            <a:r>
              <a:rPr lang="en-US"/>
              <a:t>Agility and speed</a:t>
            </a:r>
          </a:p>
          <a:p>
            <a:r>
              <a:rPr lang="en-US"/>
              <a:t>Increases competitive advantage</a:t>
            </a:r>
          </a:p>
          <a:p>
            <a:pPr marL="0" indent="0">
              <a:buNone/>
            </a:pPr>
            <a:endParaRPr lang="en-US"/>
          </a:p>
        </p:txBody>
      </p:sp>
      <p:sp>
        <p:nvSpPr>
          <p:cNvPr id="12" name="Text Placeholder 11">
            <a:extLst>
              <a:ext uri="{FF2B5EF4-FFF2-40B4-BE49-F238E27FC236}">
                <a16:creationId xmlns:a16="http://schemas.microsoft.com/office/drawing/2014/main" id="{AAEC347F-C642-FEA8-A7B8-94E676BE0B5E}"/>
              </a:ext>
            </a:extLst>
          </p:cNvPr>
          <p:cNvSpPr>
            <a:spLocks noGrp="1"/>
          </p:cNvSpPr>
          <p:nvPr>
            <p:ph type="body" sz="quarter" idx="44"/>
          </p:nvPr>
        </p:nvSpPr>
        <p:spPr/>
        <p:txBody>
          <a:bodyPr/>
          <a:lstStyle/>
          <a:p>
            <a:pPr marL="0" indent="0" algn="ctr">
              <a:buNone/>
            </a:pPr>
            <a:r>
              <a:rPr lang="en-US"/>
              <a:t>Eliminated from customer create process</a:t>
            </a:r>
          </a:p>
          <a:p>
            <a:pPr marL="285750" indent="-285750"/>
            <a:r>
              <a:rPr lang="en-US"/>
              <a:t>Speed</a:t>
            </a:r>
          </a:p>
          <a:p>
            <a:pPr marL="285750" indent="-285750"/>
            <a:r>
              <a:rPr lang="en-US"/>
              <a:t>Improved employee productivity</a:t>
            </a:r>
          </a:p>
        </p:txBody>
      </p:sp>
      <p:sp>
        <p:nvSpPr>
          <p:cNvPr id="13" name="Text Placeholder 12">
            <a:extLst>
              <a:ext uri="{FF2B5EF4-FFF2-40B4-BE49-F238E27FC236}">
                <a16:creationId xmlns:a16="http://schemas.microsoft.com/office/drawing/2014/main" id="{089F0382-2F6F-5808-5544-C25DBCA3BB10}"/>
              </a:ext>
            </a:extLst>
          </p:cNvPr>
          <p:cNvSpPr>
            <a:spLocks noGrp="1"/>
          </p:cNvSpPr>
          <p:nvPr>
            <p:ph type="body" sz="quarter" idx="45"/>
          </p:nvPr>
        </p:nvSpPr>
        <p:spPr>
          <a:xfrm>
            <a:off x="4463251" y="3588380"/>
            <a:ext cx="3270337" cy="1318611"/>
          </a:xfrm>
        </p:spPr>
        <p:txBody>
          <a:bodyPr/>
          <a:lstStyle/>
          <a:p>
            <a:pPr algn="ctr"/>
            <a:r>
              <a:rPr lang="en-US"/>
              <a:t>87%</a:t>
            </a:r>
          </a:p>
        </p:txBody>
      </p:sp>
      <p:sp>
        <p:nvSpPr>
          <p:cNvPr id="3" name="Text Placeholder 2">
            <a:extLst>
              <a:ext uri="{FF2B5EF4-FFF2-40B4-BE49-F238E27FC236}">
                <a16:creationId xmlns:a16="http://schemas.microsoft.com/office/drawing/2014/main" id="{67F912D4-B69C-C153-E286-EC6D591B9527}"/>
              </a:ext>
            </a:extLst>
          </p:cNvPr>
          <p:cNvSpPr>
            <a:spLocks noGrp="1"/>
          </p:cNvSpPr>
          <p:nvPr>
            <p:ph type="body" sz="quarter" idx="46"/>
          </p:nvPr>
        </p:nvSpPr>
        <p:spPr/>
        <p:txBody>
          <a:bodyPr/>
          <a:lstStyle/>
          <a:p>
            <a:pPr algn="ctr"/>
            <a:r>
              <a:rPr lang="en-US"/>
              <a:t>75%</a:t>
            </a:r>
          </a:p>
        </p:txBody>
      </p:sp>
      <p:sp>
        <p:nvSpPr>
          <p:cNvPr id="15" name="Text Placeholder 14">
            <a:extLst>
              <a:ext uri="{FF2B5EF4-FFF2-40B4-BE49-F238E27FC236}">
                <a16:creationId xmlns:a16="http://schemas.microsoft.com/office/drawing/2014/main" id="{DDD3FD9E-F004-59E1-23CC-56FD1B3CCD84}"/>
              </a:ext>
            </a:extLst>
          </p:cNvPr>
          <p:cNvSpPr>
            <a:spLocks noGrp="1"/>
          </p:cNvSpPr>
          <p:nvPr>
            <p:ph type="body" sz="quarter" idx="47"/>
          </p:nvPr>
        </p:nvSpPr>
        <p:spPr>
          <a:xfrm>
            <a:off x="4463250" y="4932821"/>
            <a:ext cx="3270337" cy="1493721"/>
          </a:xfrm>
        </p:spPr>
        <p:txBody>
          <a:bodyPr/>
          <a:lstStyle/>
          <a:p>
            <a:pPr marL="0" indent="0" algn="ctr">
              <a:buNone/>
            </a:pPr>
            <a:r>
              <a:rPr lang="en-US"/>
              <a:t>Reduction in time needed to qualify vendors and materials</a:t>
            </a:r>
          </a:p>
          <a:p>
            <a:r>
              <a:rPr lang="en-US"/>
              <a:t>Speed</a:t>
            </a:r>
          </a:p>
          <a:p>
            <a:r>
              <a:rPr lang="en-US"/>
              <a:t>Process visibility</a:t>
            </a:r>
          </a:p>
          <a:p>
            <a:r>
              <a:rPr lang="en-US"/>
              <a:t>Improved productivity</a:t>
            </a:r>
          </a:p>
        </p:txBody>
      </p:sp>
      <p:sp>
        <p:nvSpPr>
          <p:cNvPr id="4" name="Text Placeholder 3">
            <a:extLst>
              <a:ext uri="{FF2B5EF4-FFF2-40B4-BE49-F238E27FC236}">
                <a16:creationId xmlns:a16="http://schemas.microsoft.com/office/drawing/2014/main" id="{071C742F-0C52-9F16-5CF5-DD7945976694}"/>
              </a:ext>
            </a:extLst>
          </p:cNvPr>
          <p:cNvSpPr>
            <a:spLocks noGrp="1"/>
          </p:cNvSpPr>
          <p:nvPr>
            <p:ph type="body" sz="quarter" idx="48"/>
          </p:nvPr>
        </p:nvSpPr>
        <p:spPr/>
        <p:txBody>
          <a:bodyPr/>
          <a:lstStyle/>
          <a:p>
            <a:pPr marL="0" indent="0" algn="ctr">
              <a:buNone/>
            </a:pPr>
            <a:r>
              <a:rPr lang="en-US"/>
              <a:t>Reduction in SAP data entry time</a:t>
            </a:r>
          </a:p>
          <a:p>
            <a:r>
              <a:rPr lang="en-US"/>
              <a:t>Agility and speed</a:t>
            </a:r>
          </a:p>
          <a:p>
            <a:r>
              <a:rPr lang="en-US"/>
              <a:t>Improved process efficiency</a:t>
            </a:r>
          </a:p>
          <a:p>
            <a:pPr marL="0" indent="0">
              <a:buNone/>
            </a:pPr>
            <a:endParaRPr lang="en-US"/>
          </a:p>
          <a:p>
            <a:endParaRPr lang="en-US"/>
          </a:p>
        </p:txBody>
      </p:sp>
    </p:spTree>
    <p:extLst>
      <p:ext uri="{BB962C8B-B14F-4D97-AF65-F5344CB8AC3E}">
        <p14:creationId xmlns:p14="http://schemas.microsoft.com/office/powerpoint/2010/main" val="217353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F95AE1-67EA-3374-EA7F-80F2BA68554B}"/>
              </a:ext>
            </a:extLst>
          </p:cNvPr>
          <p:cNvSpPr>
            <a:spLocks noGrp="1"/>
          </p:cNvSpPr>
          <p:nvPr>
            <p:ph type="ctrTitle"/>
          </p:nvPr>
        </p:nvSpPr>
        <p:spPr>
          <a:xfrm>
            <a:off x="540589" y="621647"/>
            <a:ext cx="3270337" cy="637426"/>
          </a:xfrm>
        </p:spPr>
        <p:txBody>
          <a:bodyPr/>
          <a:lstStyle/>
          <a:p>
            <a:pPr algn="ctr"/>
            <a:r>
              <a:rPr lang="en-US" dirty="0">
                <a:latin typeface="+mj-lt"/>
              </a:rPr>
              <a:t>Other Use cases</a:t>
            </a:r>
          </a:p>
        </p:txBody>
      </p:sp>
      <p:sp>
        <p:nvSpPr>
          <p:cNvPr id="9" name="Text Placeholder 8">
            <a:extLst>
              <a:ext uri="{FF2B5EF4-FFF2-40B4-BE49-F238E27FC236}">
                <a16:creationId xmlns:a16="http://schemas.microsoft.com/office/drawing/2014/main" id="{BBD09429-A879-36FC-7210-3A77E7A335CC}"/>
              </a:ext>
            </a:extLst>
          </p:cNvPr>
          <p:cNvSpPr>
            <a:spLocks noGrp="1"/>
          </p:cNvSpPr>
          <p:nvPr>
            <p:ph type="body" sz="quarter" idx="35"/>
          </p:nvPr>
        </p:nvSpPr>
        <p:spPr/>
        <p:txBody>
          <a:bodyPr/>
          <a:lstStyle/>
          <a:p>
            <a:pPr algn="ctr"/>
            <a:r>
              <a:rPr lang="en-US"/>
              <a:t>9 months</a:t>
            </a:r>
          </a:p>
        </p:txBody>
      </p:sp>
      <p:sp>
        <p:nvSpPr>
          <p:cNvPr id="10" name="Text Placeholder 9">
            <a:extLst>
              <a:ext uri="{FF2B5EF4-FFF2-40B4-BE49-F238E27FC236}">
                <a16:creationId xmlns:a16="http://schemas.microsoft.com/office/drawing/2014/main" id="{64A2F15E-E799-E1C9-5B97-6181A4445435}"/>
              </a:ext>
            </a:extLst>
          </p:cNvPr>
          <p:cNvSpPr>
            <a:spLocks noGrp="1"/>
          </p:cNvSpPr>
          <p:nvPr>
            <p:ph type="body" sz="quarter" idx="37"/>
          </p:nvPr>
        </p:nvSpPr>
        <p:spPr>
          <a:xfrm>
            <a:off x="8489820" y="140088"/>
            <a:ext cx="3270337" cy="1318611"/>
          </a:xfrm>
        </p:spPr>
        <p:txBody>
          <a:bodyPr/>
          <a:lstStyle/>
          <a:p>
            <a:pPr algn="ctr"/>
            <a:r>
              <a:rPr lang="en-US"/>
              <a:t>1.4 Million</a:t>
            </a:r>
          </a:p>
        </p:txBody>
      </p:sp>
      <p:sp>
        <p:nvSpPr>
          <p:cNvPr id="7" name="Text Placeholder 6">
            <a:extLst>
              <a:ext uri="{FF2B5EF4-FFF2-40B4-BE49-F238E27FC236}">
                <a16:creationId xmlns:a16="http://schemas.microsoft.com/office/drawing/2014/main" id="{387A0C1D-9A65-B2B1-5DC3-387AAE5D6864}"/>
              </a:ext>
            </a:extLst>
          </p:cNvPr>
          <p:cNvSpPr>
            <a:spLocks noGrp="1"/>
          </p:cNvSpPr>
          <p:nvPr>
            <p:ph type="body" sz="quarter" idx="26"/>
          </p:nvPr>
        </p:nvSpPr>
        <p:spPr>
          <a:xfrm>
            <a:off x="531693" y="1907462"/>
            <a:ext cx="3080492" cy="1941765"/>
          </a:xfrm>
        </p:spPr>
        <p:txBody>
          <a:bodyPr/>
          <a:lstStyle/>
          <a:p>
            <a:pPr marL="0" indent="0" algn="ctr">
              <a:buNone/>
            </a:pPr>
            <a:r>
              <a:rPr lang="en-US">
                <a:latin typeface="+mj-lt"/>
              </a:rPr>
              <a:t>Value delivered through the Automate platform across the SAP landscape</a:t>
            </a:r>
          </a:p>
        </p:txBody>
      </p:sp>
      <p:sp>
        <p:nvSpPr>
          <p:cNvPr id="11" name="Text Placeholder 10">
            <a:extLst>
              <a:ext uri="{FF2B5EF4-FFF2-40B4-BE49-F238E27FC236}">
                <a16:creationId xmlns:a16="http://schemas.microsoft.com/office/drawing/2014/main" id="{CCEA2488-2590-8137-0BA4-08645DD6B139}"/>
              </a:ext>
            </a:extLst>
          </p:cNvPr>
          <p:cNvSpPr>
            <a:spLocks noGrp="1"/>
          </p:cNvSpPr>
          <p:nvPr>
            <p:ph type="body" sz="quarter" idx="43"/>
          </p:nvPr>
        </p:nvSpPr>
        <p:spPr/>
        <p:txBody>
          <a:bodyPr/>
          <a:lstStyle/>
          <a:p>
            <a:pPr marL="0" indent="0" algn="ctr">
              <a:buNone/>
            </a:pPr>
            <a:r>
              <a:rPr lang="en-US"/>
              <a:t>Return on investment in Automate</a:t>
            </a:r>
          </a:p>
          <a:p>
            <a:r>
              <a:rPr lang="en-US"/>
              <a:t>Measurable ROI</a:t>
            </a:r>
          </a:p>
          <a:p>
            <a:r>
              <a:rPr lang="en-US"/>
              <a:t>Sustainable approach to automation</a:t>
            </a:r>
          </a:p>
          <a:p>
            <a:pPr marL="0" indent="0">
              <a:buNone/>
            </a:pPr>
            <a:endParaRPr lang="en-US"/>
          </a:p>
        </p:txBody>
      </p:sp>
      <p:sp>
        <p:nvSpPr>
          <p:cNvPr id="12" name="Text Placeholder 11">
            <a:extLst>
              <a:ext uri="{FF2B5EF4-FFF2-40B4-BE49-F238E27FC236}">
                <a16:creationId xmlns:a16="http://schemas.microsoft.com/office/drawing/2014/main" id="{AAEC347F-C642-FEA8-A7B8-94E676BE0B5E}"/>
              </a:ext>
            </a:extLst>
          </p:cNvPr>
          <p:cNvSpPr>
            <a:spLocks noGrp="1"/>
          </p:cNvSpPr>
          <p:nvPr>
            <p:ph type="body" sz="quarter" idx="44"/>
          </p:nvPr>
        </p:nvSpPr>
        <p:spPr>
          <a:xfrm>
            <a:off x="8481335" y="1484529"/>
            <a:ext cx="3270337" cy="1493721"/>
          </a:xfrm>
        </p:spPr>
        <p:txBody>
          <a:bodyPr/>
          <a:lstStyle/>
          <a:p>
            <a:pPr marL="0" indent="0" algn="ctr">
              <a:buNone/>
            </a:pPr>
            <a:r>
              <a:rPr lang="en-US"/>
              <a:t>Pricing records changed with no additional headcount</a:t>
            </a:r>
          </a:p>
          <a:p>
            <a:r>
              <a:rPr lang="en-US"/>
              <a:t>Agility</a:t>
            </a:r>
          </a:p>
          <a:p>
            <a:r>
              <a:rPr lang="en-US"/>
              <a:t>Improved staff productivity</a:t>
            </a:r>
          </a:p>
        </p:txBody>
      </p:sp>
      <p:sp>
        <p:nvSpPr>
          <p:cNvPr id="13" name="Text Placeholder 12">
            <a:extLst>
              <a:ext uri="{FF2B5EF4-FFF2-40B4-BE49-F238E27FC236}">
                <a16:creationId xmlns:a16="http://schemas.microsoft.com/office/drawing/2014/main" id="{089F0382-2F6F-5808-5544-C25DBCA3BB10}"/>
              </a:ext>
            </a:extLst>
          </p:cNvPr>
          <p:cNvSpPr>
            <a:spLocks noGrp="1"/>
          </p:cNvSpPr>
          <p:nvPr>
            <p:ph type="body" sz="quarter" idx="45"/>
          </p:nvPr>
        </p:nvSpPr>
        <p:spPr/>
        <p:txBody>
          <a:bodyPr/>
          <a:lstStyle/>
          <a:p>
            <a:pPr algn="ctr"/>
            <a:r>
              <a:rPr lang="en-US"/>
              <a:t>Replace paper</a:t>
            </a:r>
          </a:p>
        </p:txBody>
      </p:sp>
      <p:sp>
        <p:nvSpPr>
          <p:cNvPr id="14" name="Text Placeholder 13">
            <a:extLst>
              <a:ext uri="{FF2B5EF4-FFF2-40B4-BE49-F238E27FC236}">
                <a16:creationId xmlns:a16="http://schemas.microsoft.com/office/drawing/2014/main" id="{4F2092AC-1D77-0C15-5639-B9ABB6B0C763}"/>
              </a:ext>
            </a:extLst>
          </p:cNvPr>
          <p:cNvSpPr>
            <a:spLocks noGrp="1"/>
          </p:cNvSpPr>
          <p:nvPr>
            <p:ph type="body" sz="quarter" idx="46"/>
          </p:nvPr>
        </p:nvSpPr>
        <p:spPr>
          <a:xfrm>
            <a:off x="8489820" y="3581120"/>
            <a:ext cx="3270337" cy="1318611"/>
          </a:xfrm>
        </p:spPr>
        <p:txBody>
          <a:bodyPr/>
          <a:lstStyle/>
          <a:p>
            <a:pPr algn="ctr"/>
            <a:r>
              <a:rPr lang="en-US"/>
              <a:t>20,000</a:t>
            </a:r>
          </a:p>
        </p:txBody>
      </p:sp>
      <p:sp>
        <p:nvSpPr>
          <p:cNvPr id="15" name="Text Placeholder 14">
            <a:extLst>
              <a:ext uri="{FF2B5EF4-FFF2-40B4-BE49-F238E27FC236}">
                <a16:creationId xmlns:a16="http://schemas.microsoft.com/office/drawing/2014/main" id="{DDD3FD9E-F004-59E1-23CC-56FD1B3CCD84}"/>
              </a:ext>
            </a:extLst>
          </p:cNvPr>
          <p:cNvSpPr>
            <a:spLocks noGrp="1"/>
          </p:cNvSpPr>
          <p:nvPr>
            <p:ph type="body" sz="quarter" idx="47"/>
          </p:nvPr>
        </p:nvSpPr>
        <p:spPr/>
        <p:txBody>
          <a:bodyPr/>
          <a:lstStyle/>
          <a:p>
            <a:pPr marL="0" indent="0" algn="ctr">
              <a:buNone/>
            </a:pPr>
            <a:r>
              <a:rPr lang="en-US" sz="1400"/>
              <a:t>with online Evolve forms for processing customer refunds</a:t>
            </a:r>
          </a:p>
          <a:p>
            <a:pPr>
              <a:spcBef>
                <a:spcPts val="600"/>
              </a:spcBef>
            </a:pPr>
            <a:r>
              <a:rPr lang="en-US"/>
              <a:t>Improved customer satisfaction</a:t>
            </a:r>
          </a:p>
          <a:p>
            <a:pPr>
              <a:spcBef>
                <a:spcPts val="600"/>
              </a:spcBef>
            </a:pPr>
            <a:r>
              <a:rPr lang="en-US"/>
              <a:t>Increased process visibility</a:t>
            </a:r>
          </a:p>
          <a:p>
            <a:pPr>
              <a:spcBef>
                <a:spcPts val="600"/>
              </a:spcBef>
            </a:pPr>
            <a:r>
              <a:rPr lang="en-US"/>
              <a:t>Reduced time of refund by up to three weeks</a:t>
            </a:r>
          </a:p>
        </p:txBody>
      </p:sp>
      <p:sp>
        <p:nvSpPr>
          <p:cNvPr id="16" name="Text Placeholder 15">
            <a:extLst>
              <a:ext uri="{FF2B5EF4-FFF2-40B4-BE49-F238E27FC236}">
                <a16:creationId xmlns:a16="http://schemas.microsoft.com/office/drawing/2014/main" id="{F707E5FB-D6DF-2CA1-50C0-5014B89CE7A6}"/>
              </a:ext>
            </a:extLst>
          </p:cNvPr>
          <p:cNvSpPr>
            <a:spLocks noGrp="1"/>
          </p:cNvSpPr>
          <p:nvPr>
            <p:ph type="body" sz="quarter" idx="48"/>
          </p:nvPr>
        </p:nvSpPr>
        <p:spPr>
          <a:xfrm>
            <a:off x="8481335" y="4925561"/>
            <a:ext cx="3270337" cy="1493721"/>
          </a:xfrm>
        </p:spPr>
        <p:txBody>
          <a:bodyPr/>
          <a:lstStyle/>
          <a:p>
            <a:pPr marL="0" indent="0" algn="ctr">
              <a:buNone/>
            </a:pPr>
            <a:r>
              <a:rPr lang="en-US"/>
              <a:t>Journal entries processed during   4-day close window</a:t>
            </a:r>
          </a:p>
          <a:p>
            <a:r>
              <a:rPr lang="en-US"/>
              <a:t>Speed and improved data quality</a:t>
            </a:r>
          </a:p>
          <a:p>
            <a:r>
              <a:rPr lang="en-US"/>
              <a:t>Auditability</a:t>
            </a:r>
          </a:p>
          <a:p>
            <a:r>
              <a:rPr lang="en-US"/>
              <a:t>Team continued to work in Excel</a:t>
            </a:r>
          </a:p>
        </p:txBody>
      </p:sp>
    </p:spTree>
    <p:extLst>
      <p:ext uri="{BB962C8B-B14F-4D97-AF65-F5344CB8AC3E}">
        <p14:creationId xmlns:p14="http://schemas.microsoft.com/office/powerpoint/2010/main" val="2280461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A572B5F-303A-9064-FDE9-A10019ACA8DB}"/>
              </a:ext>
            </a:extLst>
          </p:cNvPr>
          <p:cNvSpPr>
            <a:spLocks noGrp="1"/>
          </p:cNvSpPr>
          <p:nvPr>
            <p:ph type="ctrTitle"/>
          </p:nvPr>
        </p:nvSpPr>
        <p:spPr>
          <a:xfrm>
            <a:off x="540588" y="621647"/>
            <a:ext cx="3071597" cy="1078144"/>
          </a:xfrm>
        </p:spPr>
        <p:txBody>
          <a:bodyPr/>
          <a:lstStyle/>
          <a:p>
            <a:r>
              <a:rPr lang="en-US"/>
              <a:t>Key Takeaways</a:t>
            </a:r>
          </a:p>
        </p:txBody>
      </p:sp>
      <p:sp>
        <p:nvSpPr>
          <p:cNvPr id="18" name="Text Placeholder 2">
            <a:extLst>
              <a:ext uri="{FF2B5EF4-FFF2-40B4-BE49-F238E27FC236}">
                <a16:creationId xmlns:a16="http://schemas.microsoft.com/office/drawing/2014/main" id="{211D4003-F17E-6268-5A38-E992C7C88843}"/>
              </a:ext>
            </a:extLst>
          </p:cNvPr>
          <p:cNvSpPr>
            <a:spLocks noGrp="1"/>
          </p:cNvSpPr>
          <p:nvPr>
            <p:ph type="body" sz="quarter" idx="26"/>
          </p:nvPr>
        </p:nvSpPr>
        <p:spPr>
          <a:xfrm>
            <a:off x="531693" y="2127821"/>
            <a:ext cx="3080492" cy="1941765"/>
          </a:xfrm>
        </p:spPr>
        <p:txBody>
          <a:bodyPr/>
          <a:lstStyle/>
          <a:p>
            <a:pPr marL="0" indent="0">
              <a:buNone/>
            </a:pPr>
            <a:r>
              <a:rPr lang="en-US" sz="2000" err="1"/>
              <a:t>Hyperautomation</a:t>
            </a:r>
            <a:r>
              <a:rPr lang="en-US" sz="2000"/>
              <a:t> success depends on adopting a best-of-breed portfolio approach</a:t>
            </a:r>
          </a:p>
          <a:p>
            <a:pPr marL="0" indent="0">
              <a:buNone/>
            </a:pPr>
            <a:endParaRPr lang="en-US" sz="2000"/>
          </a:p>
        </p:txBody>
      </p:sp>
      <p:sp>
        <p:nvSpPr>
          <p:cNvPr id="12" name="Text Placeholder 4">
            <a:extLst>
              <a:ext uri="{FF2B5EF4-FFF2-40B4-BE49-F238E27FC236}">
                <a16:creationId xmlns:a16="http://schemas.microsoft.com/office/drawing/2014/main" id="{4A0DA44F-9BC1-6AF3-F1FC-E972E20535A7}"/>
              </a:ext>
            </a:extLst>
          </p:cNvPr>
          <p:cNvSpPr txBox="1">
            <a:spLocks/>
          </p:cNvSpPr>
          <p:nvPr/>
        </p:nvSpPr>
        <p:spPr>
          <a:xfrm>
            <a:off x="4655388" y="970386"/>
            <a:ext cx="7272153" cy="4917227"/>
          </a:xfrm>
          <a:prstGeom prst="rect">
            <a:avLst/>
          </a:prstGeom>
        </p:spPr>
        <p:txBody>
          <a:bodyPr/>
          <a:lst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marL="180975" marR="0" lvl="0" indent="-180975" algn="l" defTabSz="914400" rtl="0" eaLnBrk="1" fontAlgn="auto" latinLnBrk="0" hangingPunct="1">
              <a:lnSpc>
                <a:spcPct val="100000"/>
              </a:lnSpc>
              <a:spcBef>
                <a:spcPts val="1000"/>
              </a:spcBef>
              <a:spcAft>
                <a:spcPts val="0"/>
              </a:spcAft>
              <a:buClr>
                <a:srgbClr val="39006A"/>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Precisely" pitchFamily="2" charset="0"/>
                <a:ea typeface="+mn-ea"/>
                <a:cs typeface="+mn-cs"/>
              </a:rPr>
              <a:t>Hyperautomation</a:t>
            </a:r>
            <a:r>
              <a:rPr kumimoji="0" lang="en-US" sz="2400" b="0" i="0" u="none" strike="noStrike" kern="1200" cap="none" spc="0" normalizeH="0" baseline="0" noProof="0">
                <a:ln>
                  <a:noFill/>
                </a:ln>
                <a:solidFill>
                  <a:srgbClr val="000000"/>
                </a:solidFill>
                <a:effectLst/>
                <a:uLnTx/>
                <a:uFillTx/>
                <a:latin typeface="Precisely" pitchFamily="2" charset="0"/>
                <a:ea typeface="+mn-ea"/>
                <a:cs typeface="+mn-cs"/>
              </a:rPr>
              <a:t> is not a single solution: “It involves the orchestrated use of multiple technologies, tools or platforms”</a:t>
            </a:r>
          </a:p>
          <a:p>
            <a:pPr marL="180975" marR="0" lvl="0" indent="-180975" algn="l" defTabSz="914400" rtl="0" eaLnBrk="1" fontAlgn="auto" latinLnBrk="0" hangingPunct="1">
              <a:lnSpc>
                <a:spcPct val="100000"/>
              </a:lnSpc>
              <a:spcBef>
                <a:spcPts val="1000"/>
              </a:spcBef>
              <a:spcAft>
                <a:spcPts val="0"/>
              </a:spcAft>
              <a:buClr>
                <a:srgbClr val="39006A"/>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Precisely" pitchFamily="2" charset="0"/>
                <a:ea typeface="+mn-ea"/>
                <a:cs typeface="+mn-cs"/>
              </a:rPr>
              <a:t>Automation success depends on equal consideration of process and data</a:t>
            </a:r>
          </a:p>
          <a:p>
            <a:pPr marL="180975" marR="0" lvl="0" indent="-180975" algn="l" defTabSz="914400" rtl="0" eaLnBrk="1" fontAlgn="auto" latinLnBrk="0" hangingPunct="1">
              <a:lnSpc>
                <a:spcPct val="100000"/>
              </a:lnSpc>
              <a:spcBef>
                <a:spcPts val="1000"/>
              </a:spcBef>
              <a:spcAft>
                <a:spcPts val="0"/>
              </a:spcAft>
              <a:buClr>
                <a:srgbClr val="39006A"/>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Precisely" pitchFamily="2" charset="0"/>
                <a:ea typeface="+mn-ea"/>
                <a:cs typeface="+mn-cs"/>
              </a:rPr>
              <a:t>The Precisely Automate platform has the capabilities to be the heart of a successful </a:t>
            </a:r>
            <a:r>
              <a:rPr kumimoji="0" lang="en-US" sz="2400" b="0" i="0" u="none" strike="noStrike" kern="1200" cap="none" spc="0" normalizeH="0" baseline="0" noProof="0" err="1">
                <a:ln>
                  <a:noFill/>
                </a:ln>
                <a:solidFill>
                  <a:srgbClr val="000000"/>
                </a:solidFill>
                <a:effectLst/>
                <a:uLnTx/>
                <a:uFillTx/>
                <a:latin typeface="Precisely" pitchFamily="2" charset="0"/>
                <a:ea typeface="+mn-ea"/>
                <a:cs typeface="+mn-cs"/>
              </a:rPr>
              <a:t>Hyperautomation</a:t>
            </a:r>
            <a:r>
              <a:rPr kumimoji="0" lang="en-US" sz="2400" b="0" i="0" u="none" strike="noStrike" kern="1200" cap="none" spc="0" normalizeH="0" baseline="0" noProof="0">
                <a:ln>
                  <a:noFill/>
                </a:ln>
                <a:solidFill>
                  <a:srgbClr val="000000"/>
                </a:solidFill>
                <a:effectLst/>
                <a:uLnTx/>
                <a:uFillTx/>
                <a:latin typeface="Precisely" pitchFamily="2" charset="0"/>
                <a:ea typeface="+mn-ea"/>
                <a:cs typeface="+mn-cs"/>
              </a:rPr>
              <a:t> strategy</a:t>
            </a:r>
          </a:p>
          <a:p>
            <a:pPr marL="180975" marR="0" lvl="0" indent="-180975" algn="l" defTabSz="914400" rtl="0" eaLnBrk="1" fontAlgn="auto" latinLnBrk="0" hangingPunct="1">
              <a:lnSpc>
                <a:spcPct val="100000"/>
              </a:lnSpc>
              <a:spcBef>
                <a:spcPts val="1000"/>
              </a:spcBef>
              <a:spcAft>
                <a:spcPts val="0"/>
              </a:spcAft>
              <a:buClr>
                <a:srgbClr val="39006A"/>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Precisely" pitchFamily="2" charset="0"/>
                <a:ea typeface="+mn-ea"/>
                <a:cs typeface="+mn-cs"/>
              </a:rPr>
              <a:t>We have an established track record of delivering automation success for our customers</a:t>
            </a:r>
          </a:p>
          <a:p>
            <a:pPr marL="180975" marR="0" lvl="0" indent="-180975" algn="l" defTabSz="914400" rtl="0" eaLnBrk="1" fontAlgn="auto" latinLnBrk="0" hangingPunct="1">
              <a:lnSpc>
                <a:spcPct val="100000"/>
              </a:lnSpc>
              <a:spcBef>
                <a:spcPts val="1000"/>
              </a:spcBef>
              <a:spcAft>
                <a:spcPts val="0"/>
              </a:spcAft>
              <a:buClr>
                <a:srgbClr val="39006A"/>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Precisely" pitchFamily="2" charset="0"/>
                <a:ea typeface="+mn-ea"/>
                <a:cs typeface="+mn-cs"/>
              </a:rPr>
              <a:t>Our focus is on complex, data-intensive, master data use cases that are centered on SAP ERP</a:t>
            </a:r>
          </a:p>
        </p:txBody>
      </p:sp>
    </p:spTree>
    <p:extLst>
      <p:ext uri="{BB962C8B-B14F-4D97-AF65-F5344CB8AC3E}">
        <p14:creationId xmlns:p14="http://schemas.microsoft.com/office/powerpoint/2010/main" val="65149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69E9DB-928D-4D21-96AB-6B1CBE58D0DC}"/>
              </a:ext>
            </a:extLst>
          </p:cNvPr>
          <p:cNvSpPr/>
          <p:nvPr/>
        </p:nvSpPr>
        <p:spPr>
          <a:xfrm>
            <a:off x="0" y="0"/>
            <a:ext cx="55141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pic>
        <p:nvPicPr>
          <p:cNvPr id="8" name="Picture 7" descr="A picture containing graphical user interface&#10;&#10;Description automatically generated">
            <a:extLst>
              <a:ext uri="{FF2B5EF4-FFF2-40B4-BE49-F238E27FC236}">
                <a16:creationId xmlns:a16="http://schemas.microsoft.com/office/drawing/2014/main" id="{2B9F94A4-32BB-4019-A748-F8259BDA14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532581" y="0"/>
            <a:ext cx="6659419" cy="6858000"/>
          </a:xfrm>
          <a:prstGeom prst="rect">
            <a:avLst/>
          </a:prstGeom>
        </p:spPr>
      </p:pic>
      <p:sp>
        <p:nvSpPr>
          <p:cNvPr id="9" name="TextBox 8">
            <a:extLst>
              <a:ext uri="{FF2B5EF4-FFF2-40B4-BE49-F238E27FC236}">
                <a16:creationId xmlns:a16="http://schemas.microsoft.com/office/drawing/2014/main" id="{D6307177-9F5D-4812-978B-FAC28123C81E}"/>
              </a:ext>
            </a:extLst>
          </p:cNvPr>
          <p:cNvSpPr txBox="1"/>
          <p:nvPr/>
        </p:nvSpPr>
        <p:spPr>
          <a:xfrm>
            <a:off x="683174" y="1780945"/>
            <a:ext cx="4267519" cy="255454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Winshuttle is now part of Precisely, </a:t>
            </a:r>
            <a:br>
              <a:rPr kumimoji="0" lang="en-US" sz="400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br>
            <a:r>
              <a:rPr kumimoji="0" lang="en-US" sz="400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the leader in data integrity</a:t>
            </a:r>
          </a:p>
        </p:txBody>
      </p:sp>
    </p:spTree>
    <p:extLst>
      <p:ext uri="{BB962C8B-B14F-4D97-AF65-F5344CB8AC3E}">
        <p14:creationId xmlns:p14="http://schemas.microsoft.com/office/powerpoint/2010/main" val="3040996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A072316-D325-48E3-AF05-9701D688D90B}"/>
              </a:ext>
            </a:extLst>
          </p:cNvPr>
          <p:cNvSpPr/>
          <p:nvPr/>
        </p:nvSpPr>
        <p:spPr>
          <a:xfrm>
            <a:off x="0"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7800" marR="0" lvl="0" indent="-177800" algn="ctr" defTabSz="711200" rtl="0" eaLnBrk="1" fontAlgn="auto" latinLnBrk="0" hangingPunct="1">
              <a:lnSpc>
                <a:spcPct val="90000"/>
              </a:lnSpc>
              <a:spcBef>
                <a:spcPct val="0"/>
              </a:spcBef>
              <a:spcAft>
                <a:spcPts val="600"/>
              </a:spcAft>
              <a:buClrTx/>
              <a:buSzTx/>
              <a:buFontTx/>
              <a:buChar char="•"/>
              <a:tabLst/>
              <a:defRPr/>
            </a:pPr>
            <a:endParaRPr kumimoji="0" lang="en-US" sz="2000" b="0" i="0" u="none" strike="noStrike" kern="1200" cap="none" spc="0" normalizeH="0" baseline="0" noProof="0">
              <a:ln>
                <a:noFill/>
              </a:ln>
              <a:solidFill>
                <a:srgbClr val="FFFFFF"/>
              </a:solidFill>
              <a:effectLst/>
              <a:uLnTx/>
              <a:uFillTx/>
              <a:latin typeface="Calibri"/>
              <a:ea typeface="+mn-ea"/>
              <a:cs typeface="Arial"/>
            </a:endParaRPr>
          </a:p>
        </p:txBody>
      </p:sp>
      <p:sp>
        <p:nvSpPr>
          <p:cNvPr id="3" name="btfpLayoutConfig" hidden="1"/>
          <p:cNvSpPr txBox="1"/>
          <p:nvPr/>
        </p:nvSpPr>
        <p:spPr bwMode="gray">
          <a:xfrm>
            <a:off x="12700" y="12700"/>
            <a:ext cx="571238" cy="88092"/>
          </a:xfrm>
          <a:prstGeom prst="rect">
            <a:avLst/>
          </a:prstGeom>
          <a:noFill/>
        </p:spPr>
        <p:txBody>
          <a:bodyPr vert="horz" wrap="non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 b="0" i="0" u="none" strike="noStrike" kern="1200" cap="none" spc="0" normalizeH="0" baseline="0" noProof="0">
                <a:ln>
                  <a:noFill/>
                </a:ln>
                <a:solidFill>
                  <a:srgbClr val="FFFFFF">
                    <a:alpha val="0"/>
                  </a:srgbClr>
                </a:solidFill>
                <a:effectLst/>
                <a:uLnTx/>
                <a:uFillTx/>
                <a:latin typeface="Calibri"/>
                <a:ea typeface="+mn-ea"/>
                <a:cs typeface="Arial"/>
              </a:rPr>
              <a:t>overall_0_132182146847412339 columns_1_132180489003760538 6_1_132180670009245741 </a:t>
            </a:r>
          </a:p>
        </p:txBody>
      </p:sp>
      <p:sp>
        <p:nvSpPr>
          <p:cNvPr id="22" name="TextBox 21">
            <a:extLst>
              <a:ext uri="{FF2B5EF4-FFF2-40B4-BE49-F238E27FC236}">
                <a16:creationId xmlns:a16="http://schemas.microsoft.com/office/drawing/2014/main" id="{32ABCF9F-2351-47AF-85A3-28580F8F4B1B}"/>
              </a:ext>
            </a:extLst>
          </p:cNvPr>
          <p:cNvSpPr txBox="1"/>
          <p:nvPr/>
        </p:nvSpPr>
        <p:spPr>
          <a:xfrm>
            <a:off x="544773" y="1680907"/>
            <a:ext cx="2777071" cy="187592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8017E1"/>
                </a:solidFill>
                <a:effectLst/>
                <a:uLnTx/>
                <a:uFillTx/>
                <a:latin typeface="+mj-lt"/>
                <a:ea typeface="+mn-ea"/>
                <a:cs typeface="+mn-cs"/>
              </a:rPr>
              <a:t>The global leader </a:t>
            </a:r>
            <a:br>
              <a:rPr kumimoji="0" lang="en-US" sz="1800" b="0" i="0" u="none" strike="noStrike" kern="1200" cap="none" spc="0" normalizeH="0" baseline="0" noProof="0" dirty="0">
                <a:ln>
                  <a:noFill/>
                </a:ln>
                <a:solidFill>
                  <a:srgbClr val="8017E1"/>
                </a:solidFill>
                <a:effectLst/>
                <a:uLnTx/>
                <a:uFillTx/>
                <a:latin typeface="+mj-lt"/>
                <a:ea typeface="+mn-ea"/>
                <a:cs typeface="+mn-cs"/>
              </a:rPr>
            </a:br>
            <a:r>
              <a:rPr kumimoji="0" lang="en-US" sz="1800" b="0" i="0" u="none" strike="noStrike" kern="1200" cap="none" spc="0" normalizeH="0" baseline="0" noProof="0" dirty="0">
                <a:ln>
                  <a:noFill/>
                </a:ln>
                <a:solidFill>
                  <a:srgbClr val="8017E1"/>
                </a:solidFill>
                <a:effectLst/>
                <a:uLnTx/>
                <a:uFillTx/>
                <a:latin typeface="+mj-lt"/>
                <a:ea typeface="+mn-ea"/>
                <a:cs typeface="+mn-cs"/>
              </a:rPr>
              <a:t>in data integrity software </a:t>
            </a:r>
          </a:p>
          <a:p>
            <a:pPr marL="0" marR="0" lvl="0" indent="0" algn="l" defTabSz="914400" rtl="0" eaLnBrk="1" fontAlgn="auto" latinLnBrk="0" hangingPunct="1">
              <a:lnSpc>
                <a:spcPct val="100000"/>
              </a:lnSpc>
              <a:spcBef>
                <a:spcPts val="0"/>
              </a:spcBef>
              <a:spcAft>
                <a:spcPts val="600"/>
              </a:spcAft>
              <a:buClr>
                <a:srgbClr val="7FE259"/>
              </a:buClr>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mn-cs"/>
              </a:rPr>
              <a:t>Our data integrity software, data enrichment products, and strategic services deliver accuracy, consistency, and context to power confident business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9006B"/>
              </a:solidFill>
              <a:effectLst/>
              <a:uLnTx/>
              <a:uFillTx/>
              <a:latin typeface="+mj-lt"/>
              <a:ea typeface="+mn-ea"/>
              <a:cs typeface="+mn-cs"/>
            </a:endParaRPr>
          </a:p>
        </p:txBody>
      </p:sp>
      <p:sp>
        <p:nvSpPr>
          <p:cNvPr id="2" name="Rectangle 1">
            <a:extLst>
              <a:ext uri="{FF2B5EF4-FFF2-40B4-BE49-F238E27FC236}">
                <a16:creationId xmlns:a16="http://schemas.microsoft.com/office/drawing/2014/main" id="{7CED3388-2EE2-447C-B361-5AAB41E05A7B}"/>
              </a:ext>
            </a:extLst>
          </p:cNvPr>
          <p:cNvSpPr/>
          <p:nvPr/>
        </p:nvSpPr>
        <p:spPr>
          <a:xfrm>
            <a:off x="6838858" y="476576"/>
            <a:ext cx="47654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9006B"/>
                </a:solidFill>
                <a:effectLst/>
                <a:uLnTx/>
                <a:uFillTx/>
                <a:latin typeface="Precisely Bold" panose="00000800000000000000" pitchFamily="50" charset="0"/>
                <a:ea typeface="+mn-ea"/>
                <a:cs typeface="+mn-cs"/>
              </a:rPr>
              <a:t>Brands you trust, trust us</a:t>
            </a:r>
          </a:p>
        </p:txBody>
      </p:sp>
      <p:pic>
        <p:nvPicPr>
          <p:cNvPr id="55" name="Graphic 54">
            <a:extLst>
              <a:ext uri="{FF2B5EF4-FFF2-40B4-BE49-F238E27FC236}">
                <a16:creationId xmlns:a16="http://schemas.microsoft.com/office/drawing/2014/main" id="{35438DAE-15D0-EB4F-993D-FD9E3568683F}"/>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316" y="608613"/>
            <a:ext cx="2505134" cy="642637"/>
          </a:xfrm>
          <a:prstGeom prst="rect">
            <a:avLst/>
          </a:prstGeom>
        </p:spPr>
      </p:pic>
      <p:sp>
        <p:nvSpPr>
          <p:cNvPr id="54" name="Rectangle 53">
            <a:extLst>
              <a:ext uri="{FF2B5EF4-FFF2-40B4-BE49-F238E27FC236}">
                <a16:creationId xmlns:a16="http://schemas.microsoft.com/office/drawing/2014/main" id="{45216B34-C0AB-4942-92AE-E0BA6100F1A4}"/>
              </a:ext>
            </a:extLst>
          </p:cNvPr>
          <p:cNvSpPr/>
          <p:nvPr/>
        </p:nvSpPr>
        <p:spPr>
          <a:xfrm>
            <a:off x="6838858" y="3856488"/>
            <a:ext cx="476540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9006B"/>
                </a:solidFill>
                <a:effectLst/>
                <a:uLnTx/>
                <a:uFillTx/>
                <a:latin typeface="Precisely Bold" panose="00000800000000000000" pitchFamily="50" charset="0"/>
                <a:ea typeface="+mn-ea"/>
                <a:cs typeface="+mn-cs"/>
              </a:rPr>
              <a:t>Data leaders partner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39006B"/>
              </a:solidFill>
              <a:effectLst/>
              <a:uLnTx/>
              <a:uFillTx/>
              <a:latin typeface="Precisely Bold" panose="00000800000000000000" pitchFamily="50" charset="0"/>
              <a:ea typeface="+mn-ea"/>
              <a:cs typeface="+mn-cs"/>
            </a:endParaRPr>
          </a:p>
        </p:txBody>
      </p:sp>
      <p:cxnSp>
        <p:nvCxnSpPr>
          <p:cNvPr id="88" name="Straight Connector 87">
            <a:extLst>
              <a:ext uri="{FF2B5EF4-FFF2-40B4-BE49-F238E27FC236}">
                <a16:creationId xmlns:a16="http://schemas.microsoft.com/office/drawing/2014/main" id="{B5268C79-065D-B44D-9900-0ECB5F69CC0B}"/>
              </a:ext>
            </a:extLst>
          </p:cNvPr>
          <p:cNvCxnSpPr/>
          <p:nvPr/>
        </p:nvCxnSpPr>
        <p:spPr>
          <a:xfrm>
            <a:off x="573172" y="4026408"/>
            <a:ext cx="56549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99FF77E-C2FC-6F42-BE8C-E0AD26E677DB}"/>
              </a:ext>
            </a:extLst>
          </p:cNvPr>
          <p:cNvSpPr txBox="1"/>
          <p:nvPr/>
        </p:nvSpPr>
        <p:spPr>
          <a:xfrm>
            <a:off x="3611359" y="4912535"/>
            <a:ext cx="1959572" cy="39802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mj-lt"/>
                <a:ea typeface="+mn-ea"/>
                <a:cs typeface="+mn-cs"/>
              </a:rPr>
              <a:t>of the Fortune 100</a:t>
            </a:r>
          </a:p>
        </p:txBody>
      </p:sp>
      <p:sp>
        <p:nvSpPr>
          <p:cNvPr id="57" name="TextBox 56">
            <a:extLst>
              <a:ext uri="{FF2B5EF4-FFF2-40B4-BE49-F238E27FC236}">
                <a16:creationId xmlns:a16="http://schemas.microsoft.com/office/drawing/2014/main" id="{EBE8ECC5-93F3-DC4B-A469-1D1B07A5C513}"/>
              </a:ext>
            </a:extLst>
          </p:cNvPr>
          <p:cNvSpPr txBox="1"/>
          <p:nvPr/>
        </p:nvSpPr>
        <p:spPr>
          <a:xfrm>
            <a:off x="4148975" y="4150550"/>
            <a:ext cx="88434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99</a:t>
            </a:r>
          </a:p>
        </p:txBody>
      </p:sp>
      <p:sp>
        <p:nvSpPr>
          <p:cNvPr id="58" name="TextBox 57">
            <a:extLst>
              <a:ext uri="{FF2B5EF4-FFF2-40B4-BE49-F238E27FC236}">
                <a16:creationId xmlns:a16="http://schemas.microsoft.com/office/drawing/2014/main" id="{80880C83-3725-5E4C-AECB-1C07B2CEAD84}"/>
              </a:ext>
            </a:extLst>
          </p:cNvPr>
          <p:cNvSpPr txBox="1"/>
          <p:nvPr/>
        </p:nvSpPr>
        <p:spPr>
          <a:xfrm>
            <a:off x="455742" y="5456722"/>
            <a:ext cx="2603208" cy="120752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8017E1"/>
                </a:solidFill>
                <a:effectLst/>
                <a:uLnTx/>
                <a:uFillTx/>
                <a:latin typeface="+mj-lt"/>
                <a:ea typeface="+mn-ea"/>
                <a:cs typeface="+mn-cs"/>
              </a:rPr>
              <a:t>Customers in more than </a:t>
            </a:r>
          </a:p>
        </p:txBody>
      </p:sp>
      <p:sp>
        <p:nvSpPr>
          <p:cNvPr id="59" name="TextBox 58">
            <a:extLst>
              <a:ext uri="{FF2B5EF4-FFF2-40B4-BE49-F238E27FC236}">
                <a16:creationId xmlns:a16="http://schemas.microsoft.com/office/drawing/2014/main" id="{C10D339C-46C6-794A-94F0-4D3E8F7AC418}"/>
              </a:ext>
            </a:extLst>
          </p:cNvPr>
          <p:cNvSpPr txBox="1"/>
          <p:nvPr/>
        </p:nvSpPr>
        <p:spPr>
          <a:xfrm>
            <a:off x="71163" y="5456886"/>
            <a:ext cx="2205884"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100</a:t>
            </a:r>
          </a:p>
        </p:txBody>
      </p:sp>
      <p:sp>
        <p:nvSpPr>
          <p:cNvPr id="60" name="TextBox 59">
            <a:extLst>
              <a:ext uri="{FF2B5EF4-FFF2-40B4-BE49-F238E27FC236}">
                <a16:creationId xmlns:a16="http://schemas.microsoft.com/office/drawing/2014/main" id="{754DAD04-47AC-9648-9B7C-2BF1ED83313D}"/>
              </a:ext>
            </a:extLst>
          </p:cNvPr>
          <p:cNvSpPr txBox="1"/>
          <p:nvPr/>
        </p:nvSpPr>
        <p:spPr>
          <a:xfrm>
            <a:off x="3801529" y="5155818"/>
            <a:ext cx="167152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2,500</a:t>
            </a:r>
          </a:p>
        </p:txBody>
      </p:sp>
      <p:sp>
        <p:nvSpPr>
          <p:cNvPr id="61" name="TextBox 60">
            <a:extLst>
              <a:ext uri="{FF2B5EF4-FFF2-40B4-BE49-F238E27FC236}">
                <a16:creationId xmlns:a16="http://schemas.microsoft.com/office/drawing/2014/main" id="{4A03D035-C2DE-5A48-9CEF-28B8766286A6}"/>
              </a:ext>
            </a:extLst>
          </p:cNvPr>
          <p:cNvSpPr txBox="1"/>
          <p:nvPr/>
        </p:nvSpPr>
        <p:spPr>
          <a:xfrm>
            <a:off x="3599408" y="5891622"/>
            <a:ext cx="1959572" cy="73580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mj-lt"/>
                <a:ea typeface="+mn-ea"/>
                <a:cs typeface="+mn-cs"/>
              </a:rPr>
              <a:t>employees</a:t>
            </a:r>
          </a:p>
        </p:txBody>
      </p:sp>
      <p:sp>
        <p:nvSpPr>
          <p:cNvPr id="62" name="TextBox 61">
            <a:extLst>
              <a:ext uri="{FF2B5EF4-FFF2-40B4-BE49-F238E27FC236}">
                <a16:creationId xmlns:a16="http://schemas.microsoft.com/office/drawing/2014/main" id="{61597DAD-70DB-2943-BB65-36ABDFB9A941}"/>
              </a:ext>
            </a:extLst>
          </p:cNvPr>
          <p:cNvSpPr txBox="1"/>
          <p:nvPr/>
        </p:nvSpPr>
        <p:spPr>
          <a:xfrm>
            <a:off x="667550" y="4912535"/>
            <a:ext cx="1959572" cy="39802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mj-lt"/>
                <a:ea typeface="+mn-ea"/>
                <a:cs typeface="+mn-cs"/>
              </a:rPr>
              <a:t>customers</a:t>
            </a:r>
          </a:p>
        </p:txBody>
      </p:sp>
      <p:sp>
        <p:nvSpPr>
          <p:cNvPr id="63" name="TextBox 62">
            <a:extLst>
              <a:ext uri="{FF2B5EF4-FFF2-40B4-BE49-F238E27FC236}">
                <a16:creationId xmlns:a16="http://schemas.microsoft.com/office/drawing/2014/main" id="{3C864003-4291-3C4C-97B5-F401C9115B1C}"/>
              </a:ext>
            </a:extLst>
          </p:cNvPr>
          <p:cNvSpPr txBox="1"/>
          <p:nvPr/>
        </p:nvSpPr>
        <p:spPr>
          <a:xfrm>
            <a:off x="158451" y="4150550"/>
            <a:ext cx="294879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12,000</a:t>
            </a:r>
          </a:p>
        </p:txBody>
      </p:sp>
      <p:sp>
        <p:nvSpPr>
          <p:cNvPr id="64" name="TextBox 63">
            <a:extLst>
              <a:ext uri="{FF2B5EF4-FFF2-40B4-BE49-F238E27FC236}">
                <a16:creationId xmlns:a16="http://schemas.microsoft.com/office/drawing/2014/main" id="{5CA54411-D38E-3D4C-8ABE-E91F4AEF05CC}"/>
              </a:ext>
            </a:extLst>
          </p:cNvPr>
          <p:cNvSpPr txBox="1"/>
          <p:nvPr/>
        </p:nvSpPr>
        <p:spPr>
          <a:xfrm>
            <a:off x="1492656" y="5644899"/>
            <a:ext cx="2379124" cy="735804"/>
          </a:xfrm>
          <a:prstGeom prst="rect">
            <a:avLst/>
          </a:prstGeom>
          <a:noFill/>
        </p:spPr>
        <p:txBody>
          <a:bodyPr wrap="square" rtlCol="0">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countries</a:t>
            </a:r>
            <a:endPar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endParaRPr>
          </a:p>
        </p:txBody>
      </p:sp>
      <p:pic>
        <p:nvPicPr>
          <p:cNvPr id="40" name="Picture 15">
            <a:extLst>
              <a:ext uri="{FF2B5EF4-FFF2-40B4-BE49-F238E27FC236}">
                <a16:creationId xmlns:a16="http://schemas.microsoft.com/office/drawing/2014/main" id="{30C0A6E0-7AAF-46E7-9419-A20225F8A52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0067431" y="2523038"/>
            <a:ext cx="458550" cy="186131"/>
          </a:xfrm>
          <a:prstGeom prst="rect">
            <a:avLst/>
          </a:prstGeom>
        </p:spPr>
      </p:pic>
      <p:pic>
        <p:nvPicPr>
          <p:cNvPr id="41" name="Picture 40" descr="A picture containing drawing, plate&#10;&#10;Description automatically generated">
            <a:extLst>
              <a:ext uri="{FF2B5EF4-FFF2-40B4-BE49-F238E27FC236}">
                <a16:creationId xmlns:a16="http://schemas.microsoft.com/office/drawing/2014/main" id="{DBC4DE87-76A3-435A-8D22-82009B0A7BB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87704" y="1500910"/>
            <a:ext cx="991788" cy="275810"/>
          </a:xfrm>
          <a:prstGeom prst="rect">
            <a:avLst/>
          </a:prstGeom>
        </p:spPr>
      </p:pic>
      <p:pic>
        <p:nvPicPr>
          <p:cNvPr id="42" name="Picture 41" descr="A picture containing monitor, clock, drawing, meter&#10;&#10;Description automatically generated">
            <a:extLst>
              <a:ext uri="{FF2B5EF4-FFF2-40B4-BE49-F238E27FC236}">
                <a16:creationId xmlns:a16="http://schemas.microsoft.com/office/drawing/2014/main" id="{BD82898B-AFA1-47D0-B949-D2D6539BC2C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934092" y="1068204"/>
            <a:ext cx="725229" cy="119807"/>
          </a:xfrm>
          <a:prstGeom prst="rect">
            <a:avLst/>
          </a:prstGeom>
        </p:spPr>
      </p:pic>
      <p:pic>
        <p:nvPicPr>
          <p:cNvPr id="43" name="Picture 42">
            <a:extLst>
              <a:ext uri="{FF2B5EF4-FFF2-40B4-BE49-F238E27FC236}">
                <a16:creationId xmlns:a16="http://schemas.microsoft.com/office/drawing/2014/main" id="{462286CF-CB36-4379-9A53-69C8B5791346}"/>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10873662" y="1994332"/>
            <a:ext cx="928174" cy="309081"/>
          </a:xfrm>
          <a:prstGeom prst="rect">
            <a:avLst/>
          </a:prstGeom>
        </p:spPr>
      </p:pic>
      <p:pic>
        <p:nvPicPr>
          <p:cNvPr id="44" name="Picture 20">
            <a:extLst>
              <a:ext uri="{FF2B5EF4-FFF2-40B4-BE49-F238E27FC236}">
                <a16:creationId xmlns:a16="http://schemas.microsoft.com/office/drawing/2014/main" id="{F7254BB6-02E9-45AA-A200-126F23745302}"/>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10915501" y="2546890"/>
            <a:ext cx="844496" cy="209145"/>
          </a:xfrm>
          <a:prstGeom prst="rect">
            <a:avLst/>
          </a:prstGeom>
        </p:spPr>
      </p:pic>
      <p:pic>
        <p:nvPicPr>
          <p:cNvPr id="45" name="Picture 44" descr="Image result for new york life">
            <a:extLst>
              <a:ext uri="{FF2B5EF4-FFF2-40B4-BE49-F238E27FC236}">
                <a16:creationId xmlns:a16="http://schemas.microsoft.com/office/drawing/2014/main" id="{1E7392D0-0C60-473E-B3C8-CF53FB1DF00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274101" y="972979"/>
            <a:ext cx="310257" cy="31025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17F822E-72B7-4EC9-9648-4978C5D49540}"/>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p:blipFill>
        <p:spPr bwMode="auto">
          <a:xfrm>
            <a:off x="8166776" y="1543721"/>
            <a:ext cx="848233" cy="19018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775C6776-5655-47D5-B7CB-89E30C827EDC}"/>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p:blipFill>
        <p:spPr bwMode="auto">
          <a:xfrm>
            <a:off x="8067067" y="2018713"/>
            <a:ext cx="1047651" cy="23781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75192D83-B503-477F-82BA-CAA0DF053CFE}"/>
              </a:ext>
            </a:extLst>
          </p:cNvPr>
          <p:cNvPicPr>
            <a:picLocks noChangeAspect="1"/>
          </p:cNvPicPr>
          <p:nvPr/>
        </p:nvPicPr>
        <p:blipFill>
          <a:blip r:embed="rId13" cstate="hqprint">
            <a:extLst>
              <a:ext uri="{28A0092B-C50C-407E-A947-70E740481C1C}">
                <a14:useLocalDpi xmlns:a14="http://schemas.microsoft.com/office/drawing/2010/main"/>
              </a:ext>
            </a:extLst>
          </a:blip>
          <a:srcRect/>
          <a:stretch/>
        </p:blipFill>
        <p:spPr>
          <a:xfrm>
            <a:off x="7157650" y="2489984"/>
            <a:ext cx="651897" cy="252239"/>
          </a:xfrm>
          <a:prstGeom prst="rect">
            <a:avLst/>
          </a:prstGeom>
        </p:spPr>
      </p:pic>
      <p:pic>
        <p:nvPicPr>
          <p:cNvPr id="52" name="Picture 51">
            <a:extLst>
              <a:ext uri="{FF2B5EF4-FFF2-40B4-BE49-F238E27FC236}">
                <a16:creationId xmlns:a16="http://schemas.microsoft.com/office/drawing/2014/main" id="{D87C0766-0BE1-4491-9423-A06CAD4EEB3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235315" y="1539038"/>
            <a:ext cx="387830" cy="199553"/>
          </a:xfrm>
          <a:prstGeom prst="rect">
            <a:avLst/>
          </a:prstGeom>
        </p:spPr>
      </p:pic>
      <p:pic>
        <p:nvPicPr>
          <p:cNvPr id="5" name="Picture 4" descr="A close up of a sign&#10;&#10;Description automatically generated">
            <a:extLst>
              <a:ext uri="{FF2B5EF4-FFF2-40B4-BE49-F238E27FC236}">
                <a16:creationId xmlns:a16="http://schemas.microsoft.com/office/drawing/2014/main" id="{97CB08BE-D0B8-4E5F-93D0-68B9BC3A8704}"/>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8324443" y="1047964"/>
            <a:ext cx="532898" cy="160286"/>
          </a:xfrm>
          <a:prstGeom prst="rect">
            <a:avLst/>
          </a:prstGeom>
        </p:spPr>
      </p:pic>
      <p:pic>
        <p:nvPicPr>
          <p:cNvPr id="9" name="Picture 8" descr="A picture containing plate&#10;&#10;Description automatically generated">
            <a:extLst>
              <a:ext uri="{FF2B5EF4-FFF2-40B4-BE49-F238E27FC236}">
                <a16:creationId xmlns:a16="http://schemas.microsoft.com/office/drawing/2014/main" id="{E74458EF-1426-4BB8-B077-136C42EAB7D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908630" y="1514016"/>
            <a:ext cx="858239" cy="214559"/>
          </a:xfrm>
          <a:prstGeom prst="rect">
            <a:avLst/>
          </a:prstGeom>
        </p:spPr>
      </p:pic>
      <p:pic>
        <p:nvPicPr>
          <p:cNvPr id="13" name="Picture 12" descr="A picture containing window, light&#10;&#10;Description automatically generated">
            <a:extLst>
              <a:ext uri="{FF2B5EF4-FFF2-40B4-BE49-F238E27FC236}">
                <a16:creationId xmlns:a16="http://schemas.microsoft.com/office/drawing/2014/main" id="{BEABB7CA-2B20-4E3A-BD7B-7D41BCBE8BE1}"/>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8991268" y="1836658"/>
            <a:ext cx="890419" cy="570425"/>
          </a:xfrm>
          <a:prstGeom prst="rect">
            <a:avLst/>
          </a:prstGeom>
        </p:spPr>
      </p:pic>
      <p:pic>
        <p:nvPicPr>
          <p:cNvPr id="18" name="Picture 17" descr="A close up of a sign&#10;&#10;Description automatically generated">
            <a:extLst>
              <a:ext uri="{FF2B5EF4-FFF2-40B4-BE49-F238E27FC236}">
                <a16:creationId xmlns:a16="http://schemas.microsoft.com/office/drawing/2014/main" id="{13C08EF5-DE49-4385-9540-C5913C10C584}"/>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7036571" y="1998078"/>
            <a:ext cx="894055" cy="279088"/>
          </a:xfrm>
          <a:prstGeom prst="rect">
            <a:avLst/>
          </a:prstGeom>
        </p:spPr>
      </p:pic>
      <p:pic>
        <p:nvPicPr>
          <p:cNvPr id="20" name="Picture 19" descr="A close up of a sign&#10;&#10;Description automatically generated">
            <a:extLst>
              <a:ext uri="{FF2B5EF4-FFF2-40B4-BE49-F238E27FC236}">
                <a16:creationId xmlns:a16="http://schemas.microsoft.com/office/drawing/2014/main" id="{550A2A1F-A06C-4A64-8FC2-334A8611B715}"/>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8442659" y="2459526"/>
            <a:ext cx="296467" cy="313154"/>
          </a:xfrm>
          <a:prstGeom prst="rect">
            <a:avLst/>
          </a:prstGeom>
        </p:spPr>
      </p:pic>
      <p:pic>
        <p:nvPicPr>
          <p:cNvPr id="23" name="Picture 22" descr="A close up of a logo&#10;&#10;Description automatically generated">
            <a:extLst>
              <a:ext uri="{FF2B5EF4-FFF2-40B4-BE49-F238E27FC236}">
                <a16:creationId xmlns:a16="http://schemas.microsoft.com/office/drawing/2014/main" id="{8E060112-E02B-4358-BA5C-0D2774B6C634}"/>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9195481" y="2378537"/>
            <a:ext cx="475132" cy="475132"/>
          </a:xfrm>
          <a:prstGeom prst="rect">
            <a:avLst/>
          </a:prstGeom>
        </p:spPr>
      </p:pic>
      <p:pic>
        <p:nvPicPr>
          <p:cNvPr id="36" name="Picture 35">
            <a:extLst>
              <a:ext uri="{FF2B5EF4-FFF2-40B4-BE49-F238E27FC236}">
                <a16:creationId xmlns:a16="http://schemas.microsoft.com/office/drawing/2014/main" id="{5BDFD96D-D58B-4A80-8533-369ACDAF23C9}"/>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t="-2046"/>
          <a:stretch/>
        </p:blipFill>
        <p:spPr>
          <a:xfrm>
            <a:off x="7003846" y="4918729"/>
            <a:ext cx="900382" cy="295999"/>
          </a:xfrm>
          <a:prstGeom prst="rect">
            <a:avLst/>
          </a:prstGeom>
        </p:spPr>
      </p:pic>
      <p:pic>
        <p:nvPicPr>
          <p:cNvPr id="37" name="Picture 36">
            <a:extLst>
              <a:ext uri="{FF2B5EF4-FFF2-40B4-BE49-F238E27FC236}">
                <a16:creationId xmlns:a16="http://schemas.microsoft.com/office/drawing/2014/main" id="{DC1AB32A-27E6-4045-9497-105F32274194}"/>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t="26503" b="30790"/>
          <a:stretch/>
        </p:blipFill>
        <p:spPr>
          <a:xfrm>
            <a:off x="8020792" y="4463480"/>
            <a:ext cx="1098481" cy="246639"/>
          </a:xfrm>
          <a:prstGeom prst="rect">
            <a:avLst/>
          </a:prstGeom>
        </p:spPr>
      </p:pic>
      <p:pic>
        <p:nvPicPr>
          <p:cNvPr id="7" name="Picture 6" descr="A close up of a logo&#10;&#10;Description automatically generated">
            <a:extLst>
              <a:ext uri="{FF2B5EF4-FFF2-40B4-BE49-F238E27FC236}">
                <a16:creationId xmlns:a16="http://schemas.microsoft.com/office/drawing/2014/main" id="{9182D1D5-AAAA-4C3D-B7E3-1143CF2349CE}"/>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8080905" y="5451469"/>
            <a:ext cx="1032029" cy="270909"/>
          </a:xfrm>
          <a:prstGeom prst="rect">
            <a:avLst/>
          </a:prstGeom>
        </p:spPr>
      </p:pic>
      <p:pic>
        <p:nvPicPr>
          <p:cNvPr id="47" name="Picture 46">
            <a:extLst>
              <a:ext uri="{FF2B5EF4-FFF2-40B4-BE49-F238E27FC236}">
                <a16:creationId xmlns:a16="http://schemas.microsoft.com/office/drawing/2014/main" id="{9280A50A-EE2E-42E2-8413-3D4A56C31028}"/>
              </a:ext>
            </a:extLst>
          </p:cNvPr>
          <p:cNvPicPr>
            <a:picLocks noChangeAspect="1"/>
          </p:cNvPicPr>
          <p:nvPr/>
        </p:nvPicPr>
        <p:blipFill>
          <a:blip r:embed="rId24" cstate="hqprint">
            <a:extLst>
              <a:ext uri="{28A0092B-C50C-407E-A947-70E740481C1C}">
                <a14:useLocalDpi xmlns:a14="http://schemas.microsoft.com/office/drawing/2010/main"/>
              </a:ext>
            </a:extLst>
          </a:blip>
          <a:srcRect/>
          <a:stretch/>
        </p:blipFill>
        <p:spPr>
          <a:xfrm>
            <a:off x="8007973" y="4765759"/>
            <a:ext cx="1119363" cy="601938"/>
          </a:xfrm>
          <a:prstGeom prst="rect">
            <a:avLst/>
          </a:prstGeom>
        </p:spPr>
      </p:pic>
      <p:pic>
        <p:nvPicPr>
          <p:cNvPr id="6" name="Picture 5">
            <a:extLst>
              <a:ext uri="{FF2B5EF4-FFF2-40B4-BE49-F238E27FC236}">
                <a16:creationId xmlns:a16="http://schemas.microsoft.com/office/drawing/2014/main" id="{AE12044B-949E-4DC2-8D65-908D38182B95}"/>
              </a:ext>
            </a:extLst>
          </p:cNvPr>
          <p:cNvPicPr>
            <a:picLocks noChangeAspect="1"/>
          </p:cNvPicPr>
          <p:nvPr/>
        </p:nvPicPr>
        <p:blipFill>
          <a:blip r:embed="rId25" cstate="hqprint">
            <a:extLst>
              <a:ext uri="{28A0092B-C50C-407E-A947-70E740481C1C}">
                <a14:useLocalDpi xmlns:a14="http://schemas.microsoft.com/office/drawing/2010/main"/>
              </a:ext>
            </a:extLst>
          </a:blip>
          <a:srcRect/>
          <a:stretch/>
        </p:blipFill>
        <p:spPr>
          <a:xfrm>
            <a:off x="7073114" y="5454649"/>
            <a:ext cx="704890" cy="26454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2218FB5-0029-41C1-9DB8-4C9E420BF6ED}"/>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9953389" y="4421195"/>
            <a:ext cx="769584" cy="190305"/>
          </a:xfrm>
          <a:prstGeom prst="rect">
            <a:avLst/>
          </a:prstGeom>
        </p:spPr>
      </p:pic>
      <p:pic>
        <p:nvPicPr>
          <p:cNvPr id="27" name="Picture 26" descr="A close up of a sign&#10;&#10;Description automatically generated">
            <a:extLst>
              <a:ext uri="{FF2B5EF4-FFF2-40B4-BE49-F238E27FC236}">
                <a16:creationId xmlns:a16="http://schemas.microsoft.com/office/drawing/2014/main" id="{58CB55EC-2568-46F6-B7FE-45A5E754BEE3}"/>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9277158" y="5369157"/>
            <a:ext cx="395655" cy="360455"/>
          </a:xfrm>
          <a:prstGeom prst="rect">
            <a:avLst/>
          </a:prstGeom>
        </p:spPr>
      </p:pic>
      <p:pic>
        <p:nvPicPr>
          <p:cNvPr id="29" name="Picture 28" descr="A picture containing plate, clock, drawing&#10;&#10;Description automatically generated">
            <a:extLst>
              <a:ext uri="{FF2B5EF4-FFF2-40B4-BE49-F238E27FC236}">
                <a16:creationId xmlns:a16="http://schemas.microsoft.com/office/drawing/2014/main" id="{F8A62EB3-270B-41D0-A4E0-F25BF82E0E7F}"/>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9263148" y="4454242"/>
            <a:ext cx="423675" cy="253626"/>
          </a:xfrm>
          <a:prstGeom prst="rect">
            <a:avLst/>
          </a:prstGeom>
        </p:spPr>
      </p:pic>
      <p:pic>
        <p:nvPicPr>
          <p:cNvPr id="32" name="Graphic 31">
            <a:extLst>
              <a:ext uri="{FF2B5EF4-FFF2-40B4-BE49-F238E27FC236}">
                <a16:creationId xmlns:a16="http://schemas.microsoft.com/office/drawing/2014/main" id="{57981CDE-E6A4-4D1F-9A48-919F9248E388}"/>
              </a:ext>
            </a:extLst>
          </p:cNvPr>
          <p:cNvPicPr>
            <a:picLocks noChangeAspect="1"/>
          </p:cNvPicPr>
          <p:nvPr/>
        </p:nvPicPr>
        <p:blipFill>
          <a:blip r:embed="rId29" cstate="hqprint">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268113" y="4983979"/>
            <a:ext cx="413745" cy="165498"/>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9F002F98-CA87-45CB-BD09-8A283F22C84F}"/>
              </a:ext>
            </a:extLst>
          </p:cNvPr>
          <p:cNvPicPr>
            <a:picLocks noChangeAspect="1"/>
          </p:cNvPicPr>
          <p:nvPr/>
        </p:nvPicPr>
        <p:blipFill>
          <a:blip r:embed="rId31"/>
          <a:stretch>
            <a:fillRect/>
          </a:stretch>
        </p:blipFill>
        <p:spPr>
          <a:xfrm>
            <a:off x="10634348" y="4918536"/>
            <a:ext cx="1481919" cy="296384"/>
          </a:xfrm>
          <a:prstGeom prst="rect">
            <a:avLst/>
          </a:prstGeom>
        </p:spPr>
      </p:pic>
      <p:pic>
        <p:nvPicPr>
          <p:cNvPr id="69" name="Picture 68">
            <a:extLst>
              <a:ext uri="{FF2B5EF4-FFF2-40B4-BE49-F238E27FC236}">
                <a16:creationId xmlns:a16="http://schemas.microsoft.com/office/drawing/2014/main" id="{C601D7AC-0F87-4422-913C-D35AB60F9B07}"/>
              </a:ext>
            </a:extLst>
          </p:cNvPr>
          <p:cNvPicPr>
            <a:picLocks noChangeAspect="1"/>
          </p:cNvPicPr>
          <p:nvPr/>
        </p:nvPicPr>
        <p:blipFill>
          <a:blip r:embed="rId32" cstate="hqprint">
            <a:extLst>
              <a:ext uri="{28A0092B-C50C-407E-A947-70E740481C1C}">
                <a14:useLocalDpi xmlns:a14="http://schemas.microsoft.com/office/drawing/2010/main"/>
              </a:ext>
            </a:extLst>
          </a:blip>
          <a:srcRect/>
          <a:stretch/>
        </p:blipFill>
        <p:spPr>
          <a:xfrm>
            <a:off x="9846384" y="4986801"/>
            <a:ext cx="983595" cy="15985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C7DC670-29E5-4925-9E45-25F9750CE74E}"/>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10775906" y="987646"/>
            <a:ext cx="1123686" cy="280922"/>
          </a:xfrm>
          <a:prstGeom prst="rect">
            <a:avLst/>
          </a:prstGeom>
        </p:spPr>
      </p:pic>
      <p:pic>
        <p:nvPicPr>
          <p:cNvPr id="14" name="Picture 13">
            <a:extLst>
              <a:ext uri="{FF2B5EF4-FFF2-40B4-BE49-F238E27FC236}">
                <a16:creationId xmlns:a16="http://schemas.microsoft.com/office/drawing/2014/main" id="{1CAD5FFE-2906-4D9D-9BC8-0C93EE0200B1}"/>
              </a:ext>
            </a:extLst>
          </p:cNvPr>
          <p:cNvPicPr>
            <a:picLocks noChangeAspect="1"/>
          </p:cNvPicPr>
          <p:nvPr/>
        </p:nvPicPr>
        <p:blipFill>
          <a:blip r:embed="rId34" cstate="hqprint">
            <a:extLst>
              <a:ext uri="{28A0092B-C50C-407E-A947-70E740481C1C}">
                <a14:useLocalDpi xmlns:a14="http://schemas.microsoft.com/office/drawing/2010/main"/>
              </a:ext>
            </a:extLst>
          </a:blip>
          <a:srcRect/>
          <a:stretch/>
        </p:blipFill>
        <p:spPr>
          <a:xfrm>
            <a:off x="9842862" y="1448322"/>
            <a:ext cx="907688" cy="363077"/>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7EA42B0E-9D5F-415B-817A-0012E8942BCC}"/>
              </a:ext>
            </a:extLst>
          </p:cNvPr>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9809115" y="1772107"/>
            <a:ext cx="975183" cy="731386"/>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C3E3010-C6F0-4190-B862-FD3FA8963A7C}"/>
              </a:ext>
            </a:extLst>
          </p:cNvPr>
          <p:cNvPicPr>
            <a:picLocks noChangeAspect="1"/>
          </p:cNvPicPr>
          <p:nvPr/>
        </p:nvPicPr>
        <p:blipFill>
          <a:blip r:embed="rId36" cstate="hqprint">
            <a:extLst>
              <a:ext uri="{28A0092B-C50C-407E-A947-70E740481C1C}">
                <a14:useLocalDpi xmlns:a14="http://schemas.microsoft.com/office/drawing/2010/main"/>
              </a:ext>
            </a:extLst>
          </a:blip>
          <a:stretch>
            <a:fillRect/>
          </a:stretch>
        </p:blipFill>
        <p:spPr>
          <a:xfrm>
            <a:off x="7080156" y="760582"/>
            <a:ext cx="797396" cy="797396"/>
          </a:xfrm>
          <a:prstGeom prst="rect">
            <a:avLst/>
          </a:prstGeom>
        </p:spPr>
      </p:pic>
      <p:pic>
        <p:nvPicPr>
          <p:cNvPr id="65" name="Picture 10">
            <a:extLst>
              <a:ext uri="{FF2B5EF4-FFF2-40B4-BE49-F238E27FC236}">
                <a16:creationId xmlns:a16="http://schemas.microsoft.com/office/drawing/2014/main" id="{EC0CE968-C12F-406C-BD23-1390332E0EB3}"/>
              </a:ext>
            </a:extLst>
          </p:cNvPr>
          <p:cNvPicPr>
            <a:picLocks noChangeAspect="1" noChangeArrowheads="1"/>
          </p:cNvPicPr>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r:embed="rId38"/>
              </a:ext>
            </a:extLst>
          </a:blip>
          <a:srcRect/>
          <a:stretch/>
        </p:blipFill>
        <p:spPr bwMode="auto">
          <a:xfrm>
            <a:off x="11154775" y="5298678"/>
            <a:ext cx="421367" cy="450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74E4A6EC-27EB-47C7-B6AC-8A00CBFB47F7}"/>
              </a:ext>
            </a:extLst>
          </p:cNvPr>
          <p:cNvPicPr>
            <a:picLocks noChangeAspect="1"/>
          </p:cNvPicPr>
          <p:nvPr/>
        </p:nvPicPr>
        <p:blipFill>
          <a:blip r:embed="rId39" cstate="hqprint">
            <a:extLst>
              <a:ext uri="{28A0092B-C50C-407E-A947-70E740481C1C}">
                <a14:useLocalDpi xmlns:a14="http://schemas.microsoft.com/office/drawing/2010/main"/>
              </a:ext>
            </a:extLst>
          </a:blip>
          <a:stretch>
            <a:fillRect/>
          </a:stretch>
        </p:blipFill>
        <p:spPr>
          <a:xfrm>
            <a:off x="6973108" y="4507186"/>
            <a:ext cx="900382" cy="142032"/>
          </a:xfrm>
          <a:prstGeom prst="rect">
            <a:avLst/>
          </a:prstGeom>
        </p:spPr>
      </p:pic>
      <p:grpSp>
        <p:nvGrpSpPr>
          <p:cNvPr id="15" name="Group 14">
            <a:extLst>
              <a:ext uri="{FF2B5EF4-FFF2-40B4-BE49-F238E27FC236}">
                <a16:creationId xmlns:a16="http://schemas.microsoft.com/office/drawing/2014/main" id="{61803646-D1D9-4750-99DC-63242851D0B5}"/>
              </a:ext>
            </a:extLst>
          </p:cNvPr>
          <p:cNvGrpSpPr/>
          <p:nvPr/>
        </p:nvGrpSpPr>
        <p:grpSpPr>
          <a:xfrm>
            <a:off x="3438429" y="892355"/>
            <a:ext cx="2835327" cy="2835327"/>
            <a:chOff x="3438429" y="892355"/>
            <a:chExt cx="2835327" cy="2835327"/>
          </a:xfrm>
        </p:grpSpPr>
        <p:grpSp>
          <p:nvGrpSpPr>
            <p:cNvPr id="53" name="Group 52">
              <a:extLst>
                <a:ext uri="{FF2B5EF4-FFF2-40B4-BE49-F238E27FC236}">
                  <a16:creationId xmlns:a16="http://schemas.microsoft.com/office/drawing/2014/main" id="{394536B8-AC53-4734-A41F-7BB561C1D74A}"/>
                </a:ext>
              </a:extLst>
            </p:cNvPr>
            <p:cNvGrpSpPr/>
            <p:nvPr/>
          </p:nvGrpSpPr>
          <p:grpSpPr>
            <a:xfrm>
              <a:off x="3438429" y="892355"/>
              <a:ext cx="2835327" cy="2835327"/>
              <a:chOff x="3351320" y="684320"/>
              <a:chExt cx="5489361" cy="5489361"/>
            </a:xfrm>
          </p:grpSpPr>
          <p:sp>
            <p:nvSpPr>
              <p:cNvPr id="66" name="Circle: Hollow 65">
                <a:extLst>
                  <a:ext uri="{FF2B5EF4-FFF2-40B4-BE49-F238E27FC236}">
                    <a16:creationId xmlns:a16="http://schemas.microsoft.com/office/drawing/2014/main" id="{358CD664-56B5-4E11-B9AC-B42D3504EBBD}"/>
                  </a:ext>
                </a:extLst>
              </p:cNvPr>
              <p:cNvSpPr/>
              <p:nvPr/>
            </p:nvSpPr>
            <p:spPr>
              <a:xfrm>
                <a:off x="3351320" y="684320"/>
                <a:ext cx="5489361" cy="5489361"/>
              </a:xfrm>
              <a:prstGeom prst="donut">
                <a:avLst>
                  <a:gd name="adj" fmla="val 29687"/>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recisely"/>
                  <a:ea typeface="+mn-ea"/>
                  <a:cs typeface="+mn-cs"/>
                </a:endParaRPr>
              </a:p>
            </p:txBody>
          </p:sp>
          <p:cxnSp>
            <p:nvCxnSpPr>
              <p:cNvPr id="68" name="Straight Connector 67">
                <a:extLst>
                  <a:ext uri="{FF2B5EF4-FFF2-40B4-BE49-F238E27FC236}">
                    <a16:creationId xmlns:a16="http://schemas.microsoft.com/office/drawing/2014/main" id="{56BD40B7-7D7C-4B1E-8F78-A1B8BB5E59EE}"/>
                  </a:ext>
                </a:extLst>
              </p:cNvPr>
              <p:cNvCxnSpPr/>
              <p:nvPr/>
            </p:nvCxnSpPr>
            <p:spPr>
              <a:xfrm>
                <a:off x="6095260" y="878889"/>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FF2B49B-710A-41AA-BF15-0E6C8413FFC3}"/>
                  </a:ext>
                </a:extLst>
              </p:cNvPr>
              <p:cNvCxnSpPr/>
              <p:nvPr/>
            </p:nvCxnSpPr>
            <p:spPr>
              <a:xfrm>
                <a:off x="6095260" y="4680011"/>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5A3A5DD0-46AD-4B74-A29A-BA32A7585160}"/>
                  </a:ext>
                </a:extLst>
              </p:cNvPr>
              <p:cNvGrpSpPr/>
              <p:nvPr/>
            </p:nvGrpSpPr>
            <p:grpSpPr>
              <a:xfrm rot="5400000">
                <a:off x="6095260" y="878889"/>
                <a:ext cx="0" cy="5123895"/>
                <a:chOff x="6095260" y="878889"/>
                <a:chExt cx="0" cy="5123895"/>
              </a:xfrm>
            </p:grpSpPr>
            <p:cxnSp>
              <p:nvCxnSpPr>
                <p:cNvPr id="77" name="Straight Connector 76">
                  <a:extLst>
                    <a:ext uri="{FF2B5EF4-FFF2-40B4-BE49-F238E27FC236}">
                      <a16:creationId xmlns:a16="http://schemas.microsoft.com/office/drawing/2014/main" id="{A68B26B1-4EE4-4B42-865B-C4153C7FAA8E}"/>
                    </a:ext>
                  </a:extLst>
                </p:cNvPr>
                <p:cNvCxnSpPr/>
                <p:nvPr/>
              </p:nvCxnSpPr>
              <p:spPr>
                <a:xfrm>
                  <a:off x="6095260" y="878889"/>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46E970-0B80-486B-9BDC-36123D50F2E2}"/>
                    </a:ext>
                  </a:extLst>
                </p:cNvPr>
                <p:cNvCxnSpPr/>
                <p:nvPr/>
              </p:nvCxnSpPr>
              <p:spPr>
                <a:xfrm>
                  <a:off x="6095260" y="4680011"/>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0E479576-C6EC-4D0F-B7AB-F1B1DBF15C88}"/>
                  </a:ext>
                </a:extLst>
              </p:cNvPr>
              <p:cNvSpPr txBox="1"/>
              <p:nvPr/>
            </p:nvSpPr>
            <p:spPr>
              <a:xfrm>
                <a:off x="3813653" y="1857309"/>
                <a:ext cx="1819278"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Precisely Demi" panose="00000600000000000000" pitchFamily="50" charset="0"/>
                    <a:ea typeface="+mn-ea"/>
                    <a:cs typeface="+mn-cs"/>
                  </a:rPr>
                  <a:t>Integrate</a:t>
                </a:r>
              </a:p>
            </p:txBody>
          </p:sp>
          <p:sp>
            <p:nvSpPr>
              <p:cNvPr id="73" name="TextBox 72">
                <a:extLst>
                  <a:ext uri="{FF2B5EF4-FFF2-40B4-BE49-F238E27FC236}">
                    <a16:creationId xmlns:a16="http://schemas.microsoft.com/office/drawing/2014/main" id="{0DA0295E-5F3E-4FBA-A3D6-FE039B9C0437}"/>
                  </a:ext>
                </a:extLst>
              </p:cNvPr>
              <p:cNvSpPr txBox="1"/>
              <p:nvPr/>
            </p:nvSpPr>
            <p:spPr>
              <a:xfrm>
                <a:off x="4052626" y="4231593"/>
                <a:ext cx="1341337"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Precisely Demi" panose="00000600000000000000" pitchFamily="50" charset="0"/>
                    <a:ea typeface="+mn-ea"/>
                    <a:cs typeface="+mn-cs"/>
                  </a:rPr>
                  <a:t>Enrich</a:t>
                </a:r>
              </a:p>
            </p:txBody>
          </p:sp>
          <p:sp>
            <p:nvSpPr>
              <p:cNvPr id="74" name="TextBox 73">
                <a:extLst>
                  <a:ext uri="{FF2B5EF4-FFF2-40B4-BE49-F238E27FC236}">
                    <a16:creationId xmlns:a16="http://schemas.microsoft.com/office/drawing/2014/main" id="{6168C312-5FEC-47CA-86CF-A008B803E655}"/>
                  </a:ext>
                </a:extLst>
              </p:cNvPr>
              <p:cNvSpPr txBox="1"/>
              <p:nvPr/>
            </p:nvSpPr>
            <p:spPr>
              <a:xfrm>
                <a:off x="6740709" y="4234952"/>
                <a:ext cx="1453063"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Precisely Demi" panose="00000600000000000000" pitchFamily="50" charset="0"/>
                    <a:ea typeface="+mn-ea"/>
                    <a:cs typeface="+mn-cs"/>
                  </a:rPr>
                  <a:t>Locate</a:t>
                </a:r>
              </a:p>
            </p:txBody>
          </p:sp>
          <p:sp>
            <p:nvSpPr>
              <p:cNvPr id="75" name="TextBox 74">
                <a:extLst>
                  <a:ext uri="{FF2B5EF4-FFF2-40B4-BE49-F238E27FC236}">
                    <a16:creationId xmlns:a16="http://schemas.microsoft.com/office/drawing/2014/main" id="{87156F75-AFB7-4517-B60E-F3AE56A1A5CF}"/>
                  </a:ext>
                </a:extLst>
              </p:cNvPr>
              <p:cNvSpPr txBox="1"/>
              <p:nvPr/>
            </p:nvSpPr>
            <p:spPr>
              <a:xfrm>
                <a:off x="6816738" y="1860664"/>
                <a:ext cx="1300993"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Precisely Demi" panose="00000600000000000000" pitchFamily="50" charset="0"/>
                    <a:ea typeface="+mn-ea"/>
                    <a:cs typeface="+mn-cs"/>
                  </a:rPr>
                  <a:t>Verify</a:t>
                </a:r>
              </a:p>
            </p:txBody>
          </p:sp>
          <p:pic>
            <p:nvPicPr>
              <p:cNvPr id="76" name="Graphic 75">
                <a:extLst>
                  <a:ext uri="{FF2B5EF4-FFF2-40B4-BE49-F238E27FC236}">
                    <a16:creationId xmlns:a16="http://schemas.microsoft.com/office/drawing/2014/main" id="{70018391-4858-4663-BA4D-8FFB49239DE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5029357" y="2360434"/>
                <a:ext cx="2133285" cy="2172645"/>
              </a:xfrm>
              <a:prstGeom prst="rect">
                <a:avLst/>
              </a:prstGeom>
            </p:spPr>
          </p:pic>
        </p:grpSp>
        <p:sp>
          <p:nvSpPr>
            <p:cNvPr id="4" name="Oval 3">
              <a:extLst>
                <a:ext uri="{FF2B5EF4-FFF2-40B4-BE49-F238E27FC236}">
                  <a16:creationId xmlns:a16="http://schemas.microsoft.com/office/drawing/2014/main" id="{A35144A3-6FB7-4572-A851-C059A65E16DD}"/>
                </a:ext>
              </a:extLst>
            </p:cNvPr>
            <p:cNvSpPr/>
            <p:nvPr/>
          </p:nvSpPr>
          <p:spPr>
            <a:xfrm>
              <a:off x="4584214" y="2038140"/>
              <a:ext cx="543756" cy="543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Precisely"/>
                  <a:ea typeface="+mn-ea"/>
                  <a:cs typeface="+mn-cs"/>
                </a:rPr>
                <a:t>Data</a:t>
              </a:r>
              <a:br>
                <a:rPr kumimoji="0" lang="en-US" sz="800" b="0" i="0" u="none" strike="noStrike" kern="1200" cap="none" spc="0" normalizeH="0" baseline="0" noProof="0">
                  <a:ln>
                    <a:noFill/>
                  </a:ln>
                  <a:solidFill>
                    <a:srgbClr val="000000"/>
                  </a:solidFill>
                  <a:effectLst/>
                  <a:uLnTx/>
                  <a:uFillTx/>
                  <a:latin typeface="Precisely"/>
                  <a:ea typeface="+mn-ea"/>
                  <a:cs typeface="+mn-cs"/>
                </a:rPr>
              </a:br>
              <a:r>
                <a:rPr kumimoji="0" lang="en-US" sz="800" b="0" i="0" u="none" strike="noStrike" kern="1200" cap="none" spc="0" normalizeH="0" baseline="0" noProof="0">
                  <a:ln>
                    <a:noFill/>
                  </a:ln>
                  <a:solidFill>
                    <a:srgbClr val="000000"/>
                  </a:solidFill>
                  <a:effectLst/>
                  <a:uLnTx/>
                  <a:uFillTx/>
                  <a:latin typeface="Precisely"/>
                  <a:ea typeface="+mn-ea"/>
                  <a:cs typeface="+mn-cs"/>
                </a:rPr>
                <a:t>Integrity</a:t>
              </a:r>
              <a:br>
                <a:rPr kumimoji="0" lang="en-US" sz="800" b="0" i="0" u="none" strike="noStrike" kern="1200" cap="none" spc="0" normalizeH="0" baseline="0" noProof="0">
                  <a:ln>
                    <a:noFill/>
                  </a:ln>
                  <a:solidFill>
                    <a:srgbClr val="000000"/>
                  </a:solidFill>
                  <a:effectLst/>
                  <a:uLnTx/>
                  <a:uFillTx/>
                  <a:latin typeface="Precisely"/>
                  <a:ea typeface="+mn-ea"/>
                  <a:cs typeface="+mn-cs"/>
                </a:rPr>
              </a:br>
              <a:r>
                <a:rPr kumimoji="0" lang="en-US" sz="800" b="0" i="0" u="none" strike="noStrike" kern="1200" cap="none" spc="0" normalizeH="0" baseline="0" noProof="0">
                  <a:ln>
                    <a:noFill/>
                  </a:ln>
                  <a:solidFill>
                    <a:srgbClr val="000000"/>
                  </a:solidFill>
                  <a:effectLst/>
                  <a:uLnTx/>
                  <a:uFillTx/>
                  <a:latin typeface="Precisely"/>
                  <a:ea typeface="+mn-ea"/>
                  <a:cs typeface="+mn-cs"/>
                </a:rPr>
                <a:t>Suite</a:t>
              </a:r>
            </a:p>
          </p:txBody>
        </p:sp>
      </p:grpSp>
      <p:pic>
        <p:nvPicPr>
          <p:cNvPr id="25" name="Picture 24" descr="Icon&#10;&#10;Description automatically generated">
            <a:extLst>
              <a:ext uri="{FF2B5EF4-FFF2-40B4-BE49-F238E27FC236}">
                <a16:creationId xmlns:a16="http://schemas.microsoft.com/office/drawing/2014/main" id="{3C0AFE20-41D3-4B26-92ED-CE64519890B8}"/>
              </a:ext>
            </a:extLst>
          </p:cNvPr>
          <p:cNvPicPr>
            <a:picLocks noChangeAspect="1"/>
          </p:cNvPicPr>
          <p:nvPr/>
        </p:nvPicPr>
        <p:blipFill>
          <a:blip r:embed="rId42" cstate="hqprint">
            <a:extLst>
              <a:ext uri="{28A0092B-C50C-407E-A947-70E740481C1C}">
                <a14:useLocalDpi xmlns:a14="http://schemas.microsoft.com/office/drawing/2010/main"/>
              </a:ext>
            </a:extLst>
          </a:blip>
          <a:stretch>
            <a:fillRect/>
          </a:stretch>
        </p:blipFill>
        <p:spPr>
          <a:xfrm>
            <a:off x="10035085" y="5422407"/>
            <a:ext cx="606192" cy="204656"/>
          </a:xfrm>
          <a:prstGeom prst="rect">
            <a:avLst/>
          </a:prstGeom>
        </p:spPr>
      </p:pic>
      <p:pic>
        <p:nvPicPr>
          <p:cNvPr id="17" name="Picture 16" descr="Logo&#10;&#10;Description automatically generated">
            <a:extLst>
              <a:ext uri="{FF2B5EF4-FFF2-40B4-BE49-F238E27FC236}">
                <a16:creationId xmlns:a16="http://schemas.microsoft.com/office/drawing/2014/main" id="{39B32875-EF39-4E81-832E-4309CDEE644A}"/>
              </a:ext>
            </a:extLst>
          </p:cNvPr>
          <p:cNvPicPr>
            <a:picLocks noChangeAspect="1"/>
          </p:cNvPicPr>
          <p:nvPr/>
        </p:nvPicPr>
        <p:blipFill>
          <a:blip r:embed="rId43" cstate="hqprint">
            <a:extLst>
              <a:ext uri="{28A0092B-C50C-407E-A947-70E740481C1C}">
                <a14:useLocalDpi xmlns:a14="http://schemas.microsoft.com/office/drawing/2010/main"/>
              </a:ext>
            </a:extLst>
          </a:blip>
          <a:stretch>
            <a:fillRect/>
          </a:stretch>
        </p:blipFill>
        <p:spPr>
          <a:xfrm>
            <a:off x="10823497" y="4452119"/>
            <a:ext cx="1103622" cy="220724"/>
          </a:xfrm>
          <a:prstGeom prst="rect">
            <a:avLst/>
          </a:prstGeom>
        </p:spPr>
      </p:pic>
    </p:spTree>
    <p:extLst>
      <p:ext uri="{BB962C8B-B14F-4D97-AF65-F5344CB8AC3E}">
        <p14:creationId xmlns:p14="http://schemas.microsoft.com/office/powerpoint/2010/main" val="1954998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6C650A-7684-948A-3EDE-8D77AA0048D6}"/>
              </a:ext>
            </a:extLst>
          </p:cNvPr>
          <p:cNvSpPr>
            <a:spLocks noGrp="1"/>
          </p:cNvSpPr>
          <p:nvPr>
            <p:ph type="ctrTitle"/>
          </p:nvPr>
        </p:nvSpPr>
        <p:spPr/>
        <p:txBody>
          <a:bodyPr>
            <a:normAutofit fontScale="90000"/>
          </a:bodyPr>
          <a:lstStyle/>
          <a:p>
            <a:r>
              <a:rPr lang="en-US">
                <a:latin typeface="+mj-lt"/>
              </a:rPr>
              <a:t>Questions?</a:t>
            </a:r>
          </a:p>
        </p:txBody>
      </p:sp>
    </p:spTree>
    <p:extLst>
      <p:ext uri="{BB962C8B-B14F-4D97-AF65-F5344CB8AC3E}">
        <p14:creationId xmlns:p14="http://schemas.microsoft.com/office/powerpoint/2010/main" val="328137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61B85-A0C8-B927-34F2-630A0A765C01}"/>
              </a:ext>
            </a:extLst>
          </p:cNvPr>
          <p:cNvSpPr>
            <a:spLocks noGrp="1"/>
          </p:cNvSpPr>
          <p:nvPr>
            <p:ph type="ctrTitle"/>
          </p:nvPr>
        </p:nvSpPr>
        <p:spPr/>
        <p:txBody>
          <a:bodyPr>
            <a:normAutofit/>
          </a:bodyPr>
          <a:lstStyle/>
          <a:p>
            <a:r>
              <a:rPr lang="en-US" dirty="0">
                <a:latin typeface="+mj-lt"/>
              </a:rPr>
              <a:t>Agenda: 2023 Automate platform</a:t>
            </a:r>
          </a:p>
        </p:txBody>
      </p:sp>
      <p:sp>
        <p:nvSpPr>
          <p:cNvPr id="4" name="Text Placeholder 3">
            <a:extLst>
              <a:ext uri="{FF2B5EF4-FFF2-40B4-BE49-F238E27FC236}">
                <a16:creationId xmlns:a16="http://schemas.microsoft.com/office/drawing/2014/main" id="{2A498E06-3DF2-D72F-BC63-2A6A6E75A375}"/>
              </a:ext>
            </a:extLst>
          </p:cNvPr>
          <p:cNvSpPr>
            <a:spLocks noGrp="1"/>
          </p:cNvSpPr>
          <p:nvPr>
            <p:ph type="body" sz="quarter" idx="16"/>
          </p:nvPr>
        </p:nvSpPr>
        <p:spPr>
          <a:xfrm>
            <a:off x="645459" y="1400538"/>
            <a:ext cx="10919012" cy="5068842"/>
          </a:xfrm>
        </p:spPr>
        <p:txBody>
          <a:bodyPr>
            <a:normAutofit/>
          </a:bodyPr>
          <a:lstStyle/>
          <a:p>
            <a:pPr marL="736600" indent="-457200">
              <a:spcBef>
                <a:spcPts val="0"/>
              </a:spcBef>
            </a:pPr>
            <a:r>
              <a:rPr lang="en-US" sz="3000">
                <a:effectLst/>
                <a:latin typeface="+mn-lt"/>
                <a:ea typeface="Calibri" panose="020F0502020204030204" pitchFamily="34" charset="0"/>
                <a:cs typeface="Calibri" panose="020F0502020204030204" pitchFamily="34" charset="0"/>
              </a:rPr>
              <a:t>Why Automation?</a:t>
            </a:r>
          </a:p>
          <a:p>
            <a:pPr marL="736600" indent="-457200">
              <a:spcBef>
                <a:spcPts val="0"/>
              </a:spcBef>
            </a:pPr>
            <a:r>
              <a:rPr lang="en-US" sz="3000" err="1">
                <a:latin typeface="+mn-lt"/>
                <a:ea typeface="Calibri" panose="020F0502020204030204" pitchFamily="34" charset="0"/>
                <a:cs typeface="Calibri" panose="020F0502020204030204" pitchFamily="34" charset="0"/>
              </a:rPr>
              <a:t>Hyperautomation</a:t>
            </a:r>
            <a:r>
              <a:rPr lang="en-US" sz="3000">
                <a:latin typeface="+mn-lt"/>
                <a:ea typeface="Calibri" panose="020F0502020204030204" pitchFamily="34" charset="0"/>
                <a:cs typeface="Calibri" panose="020F0502020204030204" pitchFamily="34" charset="0"/>
              </a:rPr>
              <a:t>?</a:t>
            </a:r>
            <a:endParaRPr lang="en-US" sz="3000">
              <a:effectLst/>
              <a:latin typeface="+mn-lt"/>
              <a:ea typeface="Calibri" panose="020F0502020204030204" pitchFamily="34" charset="0"/>
              <a:cs typeface="Calibri" panose="020F0502020204030204" pitchFamily="34" charset="0"/>
            </a:endParaRPr>
          </a:p>
          <a:p>
            <a:pPr marL="736600" indent="-457200">
              <a:spcBef>
                <a:spcPts val="0"/>
              </a:spcBef>
            </a:pPr>
            <a:r>
              <a:rPr lang="en-US" sz="3000">
                <a:effectLst/>
                <a:latin typeface="+mn-lt"/>
                <a:ea typeface="Calibri" panose="020F0502020204030204" pitchFamily="34" charset="0"/>
                <a:cs typeface="Calibri" panose="020F0502020204030204" pitchFamily="34" charset="0"/>
              </a:rPr>
              <a:t>Why Precisely Automate?</a:t>
            </a:r>
          </a:p>
          <a:p>
            <a:pPr marL="749300" indent="-427038">
              <a:spcBef>
                <a:spcPts val="0"/>
              </a:spcBef>
            </a:pPr>
            <a:r>
              <a:rPr lang="en-US" sz="3000">
                <a:latin typeface="+mn-lt"/>
                <a:ea typeface="Calibri" panose="020F0502020204030204" pitchFamily="34" charset="0"/>
                <a:cs typeface="Calibri" panose="020F0502020204030204" pitchFamily="34" charset="0"/>
              </a:rPr>
              <a:t>Key Takeaways</a:t>
            </a:r>
          </a:p>
          <a:p>
            <a:pPr marL="749300" indent="-427038">
              <a:spcBef>
                <a:spcPts val="0"/>
              </a:spcBef>
            </a:pPr>
            <a:r>
              <a:rPr lang="en-US" sz="3000">
                <a:effectLst/>
                <a:latin typeface="+mn-lt"/>
                <a:ea typeface="Calibri" panose="020F0502020204030204" pitchFamily="34" charset="0"/>
                <a:cs typeface="Calibri" panose="020F0502020204030204" pitchFamily="34" charset="0"/>
              </a:rPr>
              <a:t>Questions</a:t>
            </a:r>
            <a:endParaRPr lang="en-US" sz="30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013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5D5F3-1BF9-6E76-A727-E5139E144F2C}"/>
              </a:ext>
            </a:extLst>
          </p:cNvPr>
          <p:cNvSpPr>
            <a:spLocks noGrp="1"/>
          </p:cNvSpPr>
          <p:nvPr>
            <p:ph type="ctrTitle"/>
          </p:nvPr>
        </p:nvSpPr>
        <p:spPr/>
        <p:txBody>
          <a:bodyPr/>
          <a:lstStyle/>
          <a:p>
            <a:r>
              <a:rPr lang="en-US" dirty="0">
                <a:latin typeface="+mj-lt"/>
              </a:rPr>
              <a:t>Thank you!</a:t>
            </a:r>
          </a:p>
        </p:txBody>
      </p:sp>
    </p:spTree>
    <p:extLst>
      <p:ext uri="{BB962C8B-B14F-4D97-AF65-F5344CB8AC3E}">
        <p14:creationId xmlns:p14="http://schemas.microsoft.com/office/powerpoint/2010/main" val="223906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BB2D8-CF8F-3443-A943-E3CC4E946856}"/>
              </a:ext>
            </a:extLst>
          </p:cNvPr>
          <p:cNvSpPr>
            <a:spLocks noGrp="1"/>
          </p:cNvSpPr>
          <p:nvPr>
            <p:ph type="ctrTitle"/>
          </p:nvPr>
        </p:nvSpPr>
        <p:spPr>
          <a:xfrm>
            <a:off x="578222" y="3133339"/>
            <a:ext cx="6650917" cy="577584"/>
          </a:xfrm>
        </p:spPr>
        <p:txBody>
          <a:bodyPr/>
          <a:lstStyle/>
          <a:p>
            <a:r>
              <a:rPr lang="en-US" dirty="0">
                <a:latin typeface="Precisely" panose="00000500000000000000" charset="0"/>
              </a:rPr>
              <a:t>Why Automation?</a:t>
            </a:r>
          </a:p>
        </p:txBody>
      </p:sp>
      <p:sp>
        <p:nvSpPr>
          <p:cNvPr id="3" name="Slide Number Placeholder 2">
            <a:extLst>
              <a:ext uri="{FF2B5EF4-FFF2-40B4-BE49-F238E27FC236}">
                <a16:creationId xmlns:a16="http://schemas.microsoft.com/office/drawing/2014/main" id="{99A9C07D-0482-EA8E-8AC2-185FCF7F02A3}"/>
              </a:ext>
            </a:extLst>
          </p:cNvPr>
          <p:cNvSpPr>
            <a:spLocks noGrp="1"/>
          </p:cNvSpPr>
          <p:nvPr>
            <p:ph type="sldNum" sz="quarter" idx="4294967295"/>
          </p:nvPr>
        </p:nvSpPr>
        <p:spPr>
          <a:xfrm>
            <a:off x="9448800" y="6491288"/>
            <a:ext cx="2743200" cy="3667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Precisely" pitchFamily="2" charset="0"/>
              <a:ea typeface="+mn-ea"/>
              <a:cs typeface="+mn-cs"/>
            </a:endParaRPr>
          </a:p>
        </p:txBody>
      </p:sp>
    </p:spTree>
    <p:extLst>
      <p:ext uri="{BB962C8B-B14F-4D97-AF65-F5344CB8AC3E}">
        <p14:creationId xmlns:p14="http://schemas.microsoft.com/office/powerpoint/2010/main" val="166054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85D9C5-FB09-A49D-A8BE-BA1EC72607DB}"/>
              </a:ext>
            </a:extLst>
          </p:cNvPr>
          <p:cNvGrpSpPr/>
          <p:nvPr/>
        </p:nvGrpSpPr>
        <p:grpSpPr>
          <a:xfrm>
            <a:off x="1681336" y="1805832"/>
            <a:ext cx="2304184" cy="3014175"/>
            <a:chOff x="5046265" y="1805832"/>
            <a:chExt cx="2304184" cy="3014175"/>
          </a:xfrm>
        </p:grpSpPr>
        <p:sp>
          <p:nvSpPr>
            <p:cNvPr id="23" name="Oval 22">
              <a:extLst>
                <a:ext uri="{FF2B5EF4-FFF2-40B4-BE49-F238E27FC236}">
                  <a16:creationId xmlns:a16="http://schemas.microsoft.com/office/drawing/2014/main" id="{FD777B18-BBB1-42A5-9E4B-B6259E422D1F}"/>
                </a:ext>
              </a:extLst>
            </p:cNvPr>
            <p:cNvSpPr/>
            <p:nvPr/>
          </p:nvSpPr>
          <p:spPr>
            <a:xfrm>
              <a:off x="5250981"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24" name="Rectangle 23">
              <a:extLst>
                <a:ext uri="{FF2B5EF4-FFF2-40B4-BE49-F238E27FC236}">
                  <a16:creationId xmlns:a16="http://schemas.microsoft.com/office/drawing/2014/main" id="{B6D39AE9-4108-4EE3-9EC6-42D8644F059D}"/>
                </a:ext>
              </a:extLst>
            </p:cNvPr>
            <p:cNvSpPr/>
            <p:nvPr/>
          </p:nvSpPr>
          <p:spPr>
            <a:xfrm>
              <a:off x="5046265" y="4255586"/>
              <a:ext cx="2304184" cy="564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recisely Light" pitchFamily="2" charset="0"/>
                  <a:ea typeface="+mn-ea"/>
                  <a:cs typeface="+mn-cs"/>
                </a:rPr>
                <a:t>Be more agile</a:t>
              </a:r>
            </a:p>
          </p:txBody>
        </p:sp>
        <p:cxnSp>
          <p:nvCxnSpPr>
            <p:cNvPr id="28" name="Straight Connector 27">
              <a:extLst>
                <a:ext uri="{FF2B5EF4-FFF2-40B4-BE49-F238E27FC236}">
                  <a16:creationId xmlns:a16="http://schemas.microsoft.com/office/drawing/2014/main" id="{F26FB32C-66FD-4743-994E-10D1AAA998E7}"/>
                </a:ext>
              </a:extLst>
            </p:cNvPr>
            <p:cNvCxnSpPr>
              <a:cxnSpLocks/>
            </p:cNvCxnSpPr>
            <p:nvPr/>
          </p:nvCxnSpPr>
          <p:spPr>
            <a:xfrm>
              <a:off x="5399997"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1CE27CE6-D264-401E-BD90-35BD3CE2B2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32287" y="2287138"/>
              <a:ext cx="932138" cy="932138"/>
            </a:xfrm>
            <a:prstGeom prst="rect">
              <a:avLst/>
            </a:prstGeom>
          </p:spPr>
        </p:pic>
      </p:grpSp>
      <p:sp>
        <p:nvSpPr>
          <p:cNvPr id="4" name="Title 3">
            <a:extLst>
              <a:ext uri="{FF2B5EF4-FFF2-40B4-BE49-F238E27FC236}">
                <a16:creationId xmlns:a16="http://schemas.microsoft.com/office/drawing/2014/main" id="{D2066AA6-1976-4806-9638-2E9897C90CB4}"/>
              </a:ext>
            </a:extLst>
          </p:cNvPr>
          <p:cNvSpPr>
            <a:spLocks noGrp="1"/>
          </p:cNvSpPr>
          <p:nvPr>
            <p:ph type="ctrTitle"/>
          </p:nvPr>
        </p:nvSpPr>
        <p:spPr/>
        <p:txBody>
          <a:bodyPr/>
          <a:lstStyle/>
          <a:p>
            <a:r>
              <a:rPr lang="en-US">
                <a:latin typeface="+mj-lt"/>
              </a:rPr>
              <a:t>Customer needs:</a:t>
            </a:r>
          </a:p>
        </p:txBody>
      </p:sp>
      <p:grpSp>
        <p:nvGrpSpPr>
          <p:cNvPr id="5" name="Group 4">
            <a:extLst>
              <a:ext uri="{FF2B5EF4-FFF2-40B4-BE49-F238E27FC236}">
                <a16:creationId xmlns:a16="http://schemas.microsoft.com/office/drawing/2014/main" id="{2CE9C96E-B676-A1B0-F76D-CF3FA54453E7}"/>
              </a:ext>
            </a:extLst>
          </p:cNvPr>
          <p:cNvGrpSpPr/>
          <p:nvPr/>
        </p:nvGrpSpPr>
        <p:grpSpPr>
          <a:xfrm>
            <a:off x="5046265" y="1805832"/>
            <a:ext cx="2304184" cy="3014175"/>
            <a:chOff x="1681336" y="1805832"/>
            <a:chExt cx="2304184" cy="3014175"/>
          </a:xfrm>
        </p:grpSpPr>
        <p:sp>
          <p:nvSpPr>
            <p:cNvPr id="21" name="Oval 20">
              <a:extLst>
                <a:ext uri="{FF2B5EF4-FFF2-40B4-BE49-F238E27FC236}">
                  <a16:creationId xmlns:a16="http://schemas.microsoft.com/office/drawing/2014/main" id="{A6482DA4-B252-4582-BA4A-14E25E6C3C10}"/>
                </a:ext>
              </a:extLst>
            </p:cNvPr>
            <p:cNvSpPr/>
            <p:nvPr/>
          </p:nvSpPr>
          <p:spPr>
            <a:xfrm>
              <a:off x="1886051"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22" name="Rectangle 21">
              <a:extLst>
                <a:ext uri="{FF2B5EF4-FFF2-40B4-BE49-F238E27FC236}">
                  <a16:creationId xmlns:a16="http://schemas.microsoft.com/office/drawing/2014/main" id="{9DEAB05A-7B25-43A5-AD7E-1C777C4D6488}"/>
                </a:ext>
              </a:extLst>
            </p:cNvPr>
            <p:cNvSpPr/>
            <p:nvPr/>
          </p:nvSpPr>
          <p:spPr>
            <a:xfrm>
              <a:off x="1681336" y="4255587"/>
              <a:ext cx="2304184" cy="5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recisely Light" pitchFamily="2" charset="0"/>
                  <a:ea typeface="+mn-ea"/>
                  <a:cs typeface="+mn-cs"/>
                </a:rPr>
                <a:t>Go faster</a:t>
              </a:r>
            </a:p>
          </p:txBody>
        </p:sp>
        <p:cxnSp>
          <p:nvCxnSpPr>
            <p:cNvPr id="29" name="Straight Connector 28">
              <a:extLst>
                <a:ext uri="{FF2B5EF4-FFF2-40B4-BE49-F238E27FC236}">
                  <a16:creationId xmlns:a16="http://schemas.microsoft.com/office/drawing/2014/main" id="{88A92484-AEE1-480E-BA86-CA05C0D5F19D}"/>
                </a:ext>
              </a:extLst>
            </p:cNvPr>
            <p:cNvCxnSpPr>
              <a:cxnSpLocks/>
            </p:cNvCxnSpPr>
            <p:nvPr/>
          </p:nvCxnSpPr>
          <p:spPr>
            <a:xfrm>
              <a:off x="2035067"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975F29E-CD2C-4D25-8D99-238D67B788E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251737" y="2171516"/>
              <a:ext cx="1163383" cy="1163383"/>
            </a:xfrm>
            <a:prstGeom prst="rect">
              <a:avLst/>
            </a:prstGeom>
          </p:spPr>
        </p:pic>
      </p:grpSp>
      <p:grpSp>
        <p:nvGrpSpPr>
          <p:cNvPr id="6" name="Group 5">
            <a:extLst>
              <a:ext uri="{FF2B5EF4-FFF2-40B4-BE49-F238E27FC236}">
                <a16:creationId xmlns:a16="http://schemas.microsoft.com/office/drawing/2014/main" id="{EFB06E17-A63A-6D85-BB65-24524FD36A41}"/>
              </a:ext>
            </a:extLst>
          </p:cNvPr>
          <p:cNvGrpSpPr/>
          <p:nvPr/>
        </p:nvGrpSpPr>
        <p:grpSpPr>
          <a:xfrm>
            <a:off x="8020054" y="1805832"/>
            <a:ext cx="3086464" cy="3014175"/>
            <a:chOff x="8020054" y="1805832"/>
            <a:chExt cx="3086464" cy="3014175"/>
          </a:xfrm>
        </p:grpSpPr>
        <p:sp>
          <p:nvSpPr>
            <p:cNvPr id="25" name="Oval 24">
              <a:extLst>
                <a:ext uri="{FF2B5EF4-FFF2-40B4-BE49-F238E27FC236}">
                  <a16:creationId xmlns:a16="http://schemas.microsoft.com/office/drawing/2014/main" id="{8D248560-1A16-4866-A616-E540A940DBEC}"/>
                </a:ext>
              </a:extLst>
            </p:cNvPr>
            <p:cNvSpPr/>
            <p:nvPr/>
          </p:nvSpPr>
          <p:spPr>
            <a:xfrm>
              <a:off x="8615910"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26" name="Rectangle 25">
              <a:extLst>
                <a:ext uri="{FF2B5EF4-FFF2-40B4-BE49-F238E27FC236}">
                  <a16:creationId xmlns:a16="http://schemas.microsoft.com/office/drawing/2014/main" id="{D0B5FE85-C09E-4C4F-A0D4-5D7ECB8F5870}"/>
                </a:ext>
              </a:extLst>
            </p:cNvPr>
            <p:cNvSpPr/>
            <p:nvPr/>
          </p:nvSpPr>
          <p:spPr>
            <a:xfrm>
              <a:off x="8020054" y="4255587"/>
              <a:ext cx="3086464" cy="5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recisely Light" pitchFamily="2" charset="0"/>
                  <a:ea typeface="+mn-ea"/>
                  <a:cs typeface="+mn-cs"/>
                </a:rPr>
                <a:t>Improve the quality and integrity of your most important data</a:t>
              </a:r>
            </a:p>
          </p:txBody>
        </p:sp>
        <p:cxnSp>
          <p:nvCxnSpPr>
            <p:cNvPr id="27" name="Straight Connector 26">
              <a:extLst>
                <a:ext uri="{FF2B5EF4-FFF2-40B4-BE49-F238E27FC236}">
                  <a16:creationId xmlns:a16="http://schemas.microsoft.com/office/drawing/2014/main" id="{C36B4E99-A341-414D-9EA9-020420249C8A}"/>
                </a:ext>
              </a:extLst>
            </p:cNvPr>
            <p:cNvCxnSpPr>
              <a:cxnSpLocks/>
            </p:cNvCxnSpPr>
            <p:nvPr/>
          </p:nvCxnSpPr>
          <p:spPr>
            <a:xfrm>
              <a:off x="8764925"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63C7265B-EEDF-45F7-B369-391B3DE2C11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097217" y="2287138"/>
              <a:ext cx="932138" cy="932138"/>
            </a:xfrm>
            <a:prstGeom prst="rect">
              <a:avLst/>
            </a:prstGeom>
          </p:spPr>
        </p:pic>
      </p:grpSp>
    </p:spTree>
    <p:extLst>
      <p:ext uri="{BB962C8B-B14F-4D97-AF65-F5344CB8AC3E}">
        <p14:creationId xmlns:p14="http://schemas.microsoft.com/office/powerpoint/2010/main" val="298399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85D9C5-FB09-A49D-A8BE-BA1EC72607DB}"/>
              </a:ext>
            </a:extLst>
          </p:cNvPr>
          <p:cNvGrpSpPr/>
          <p:nvPr/>
        </p:nvGrpSpPr>
        <p:grpSpPr>
          <a:xfrm>
            <a:off x="1681336" y="1805832"/>
            <a:ext cx="2304184" cy="3014175"/>
            <a:chOff x="5046265" y="1805832"/>
            <a:chExt cx="2304184" cy="3014175"/>
          </a:xfrm>
        </p:grpSpPr>
        <p:sp>
          <p:nvSpPr>
            <p:cNvPr id="23" name="Oval 22">
              <a:extLst>
                <a:ext uri="{FF2B5EF4-FFF2-40B4-BE49-F238E27FC236}">
                  <a16:creationId xmlns:a16="http://schemas.microsoft.com/office/drawing/2014/main" id="{FD777B18-BBB1-42A5-9E4B-B6259E422D1F}"/>
                </a:ext>
              </a:extLst>
            </p:cNvPr>
            <p:cNvSpPr/>
            <p:nvPr/>
          </p:nvSpPr>
          <p:spPr>
            <a:xfrm>
              <a:off x="5250981"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24" name="Rectangle 23">
              <a:extLst>
                <a:ext uri="{FF2B5EF4-FFF2-40B4-BE49-F238E27FC236}">
                  <a16:creationId xmlns:a16="http://schemas.microsoft.com/office/drawing/2014/main" id="{B6D39AE9-4108-4EE3-9EC6-42D8644F059D}"/>
                </a:ext>
              </a:extLst>
            </p:cNvPr>
            <p:cNvSpPr/>
            <p:nvPr/>
          </p:nvSpPr>
          <p:spPr>
            <a:xfrm>
              <a:off x="5046265" y="4255586"/>
              <a:ext cx="2304184" cy="564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recisely Light" pitchFamily="2" charset="0"/>
                  <a:ea typeface="+mn-ea"/>
                  <a:cs typeface="+mn-cs"/>
                </a:rPr>
                <a:t>Optimize staff</a:t>
              </a:r>
            </a:p>
          </p:txBody>
        </p:sp>
        <p:cxnSp>
          <p:nvCxnSpPr>
            <p:cNvPr id="28" name="Straight Connector 27">
              <a:extLst>
                <a:ext uri="{FF2B5EF4-FFF2-40B4-BE49-F238E27FC236}">
                  <a16:creationId xmlns:a16="http://schemas.microsoft.com/office/drawing/2014/main" id="{F26FB32C-66FD-4743-994E-10D1AAA998E7}"/>
                </a:ext>
              </a:extLst>
            </p:cNvPr>
            <p:cNvCxnSpPr>
              <a:cxnSpLocks/>
            </p:cNvCxnSpPr>
            <p:nvPr/>
          </p:nvCxnSpPr>
          <p:spPr>
            <a:xfrm>
              <a:off x="5399997"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1CE27CE6-D264-401E-BD90-35BD3CE2B26D}"/>
                </a:ext>
              </a:extLst>
            </p:cNvPr>
            <p:cNvPicPr>
              <a:picLocks noChangeAspect="1"/>
            </p:cNvPicPr>
            <p:nvPr/>
          </p:nvPicPr>
          <p:blipFill>
            <a:blip r:embed="rId3"/>
            <a:srcRect/>
            <a:stretch/>
          </p:blipFill>
          <p:spPr>
            <a:xfrm>
              <a:off x="5777881" y="2287138"/>
              <a:ext cx="840950" cy="932138"/>
            </a:xfrm>
            <a:prstGeom prst="rect">
              <a:avLst/>
            </a:prstGeom>
          </p:spPr>
        </p:pic>
      </p:grpSp>
      <p:sp>
        <p:nvSpPr>
          <p:cNvPr id="4" name="Title 3">
            <a:extLst>
              <a:ext uri="{FF2B5EF4-FFF2-40B4-BE49-F238E27FC236}">
                <a16:creationId xmlns:a16="http://schemas.microsoft.com/office/drawing/2014/main" id="{D2066AA6-1976-4806-9638-2E9897C90CB4}"/>
              </a:ext>
            </a:extLst>
          </p:cNvPr>
          <p:cNvSpPr>
            <a:spLocks noGrp="1"/>
          </p:cNvSpPr>
          <p:nvPr>
            <p:ph type="ctrTitle"/>
          </p:nvPr>
        </p:nvSpPr>
        <p:spPr/>
        <p:txBody>
          <a:bodyPr/>
          <a:lstStyle/>
          <a:p>
            <a:r>
              <a:rPr lang="en-US">
                <a:latin typeface="+mj-lt"/>
              </a:rPr>
              <a:t>Customer wants:</a:t>
            </a:r>
          </a:p>
        </p:txBody>
      </p:sp>
      <p:grpSp>
        <p:nvGrpSpPr>
          <p:cNvPr id="5" name="Group 4">
            <a:extLst>
              <a:ext uri="{FF2B5EF4-FFF2-40B4-BE49-F238E27FC236}">
                <a16:creationId xmlns:a16="http://schemas.microsoft.com/office/drawing/2014/main" id="{2CE9C96E-B676-A1B0-F76D-CF3FA54453E7}"/>
              </a:ext>
            </a:extLst>
          </p:cNvPr>
          <p:cNvGrpSpPr/>
          <p:nvPr/>
        </p:nvGrpSpPr>
        <p:grpSpPr>
          <a:xfrm>
            <a:off x="5046265" y="1805832"/>
            <a:ext cx="2304184" cy="3014175"/>
            <a:chOff x="1681336" y="1805832"/>
            <a:chExt cx="2304184" cy="3014175"/>
          </a:xfrm>
        </p:grpSpPr>
        <p:sp>
          <p:nvSpPr>
            <p:cNvPr id="21" name="Oval 20">
              <a:extLst>
                <a:ext uri="{FF2B5EF4-FFF2-40B4-BE49-F238E27FC236}">
                  <a16:creationId xmlns:a16="http://schemas.microsoft.com/office/drawing/2014/main" id="{A6482DA4-B252-4582-BA4A-14E25E6C3C10}"/>
                </a:ext>
              </a:extLst>
            </p:cNvPr>
            <p:cNvSpPr/>
            <p:nvPr/>
          </p:nvSpPr>
          <p:spPr>
            <a:xfrm>
              <a:off x="1886051"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22" name="Rectangle 21">
              <a:extLst>
                <a:ext uri="{FF2B5EF4-FFF2-40B4-BE49-F238E27FC236}">
                  <a16:creationId xmlns:a16="http://schemas.microsoft.com/office/drawing/2014/main" id="{9DEAB05A-7B25-43A5-AD7E-1C777C4D6488}"/>
                </a:ext>
              </a:extLst>
            </p:cNvPr>
            <p:cNvSpPr/>
            <p:nvPr/>
          </p:nvSpPr>
          <p:spPr>
            <a:xfrm>
              <a:off x="1681336" y="4255587"/>
              <a:ext cx="2304184" cy="5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recisely Light" pitchFamily="2" charset="0"/>
                  <a:ea typeface="+mn-ea"/>
                  <a:cs typeface="+mn-cs"/>
                </a:rPr>
                <a:t>Reach ROI faster</a:t>
              </a:r>
            </a:p>
          </p:txBody>
        </p:sp>
        <p:cxnSp>
          <p:nvCxnSpPr>
            <p:cNvPr id="29" name="Straight Connector 28">
              <a:extLst>
                <a:ext uri="{FF2B5EF4-FFF2-40B4-BE49-F238E27FC236}">
                  <a16:creationId xmlns:a16="http://schemas.microsoft.com/office/drawing/2014/main" id="{88A92484-AEE1-480E-BA86-CA05C0D5F19D}"/>
                </a:ext>
              </a:extLst>
            </p:cNvPr>
            <p:cNvCxnSpPr>
              <a:cxnSpLocks/>
            </p:cNvCxnSpPr>
            <p:nvPr/>
          </p:nvCxnSpPr>
          <p:spPr>
            <a:xfrm>
              <a:off x="2035067"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975F29E-CD2C-4D25-8D99-238D67B788E0}"/>
                </a:ext>
              </a:extLst>
            </p:cNvPr>
            <p:cNvPicPr>
              <a:picLocks noChangeAspect="1"/>
            </p:cNvPicPr>
            <p:nvPr/>
          </p:nvPicPr>
          <p:blipFill>
            <a:blip r:embed="rId4"/>
            <a:srcRect/>
            <a:stretch/>
          </p:blipFill>
          <p:spPr>
            <a:xfrm>
              <a:off x="2251737" y="2225211"/>
              <a:ext cx="1163383" cy="1055993"/>
            </a:xfrm>
            <a:prstGeom prst="rect">
              <a:avLst/>
            </a:prstGeom>
          </p:spPr>
        </p:pic>
      </p:grpSp>
      <p:grpSp>
        <p:nvGrpSpPr>
          <p:cNvPr id="6" name="Group 5">
            <a:extLst>
              <a:ext uri="{FF2B5EF4-FFF2-40B4-BE49-F238E27FC236}">
                <a16:creationId xmlns:a16="http://schemas.microsoft.com/office/drawing/2014/main" id="{EFB06E17-A63A-6D85-BB65-24524FD36A41}"/>
              </a:ext>
            </a:extLst>
          </p:cNvPr>
          <p:cNvGrpSpPr/>
          <p:nvPr/>
        </p:nvGrpSpPr>
        <p:grpSpPr>
          <a:xfrm>
            <a:off x="8020054" y="1805831"/>
            <a:ext cx="3086464" cy="3017520"/>
            <a:chOff x="8020054" y="1805832"/>
            <a:chExt cx="3086464" cy="3014175"/>
          </a:xfrm>
        </p:grpSpPr>
        <p:sp>
          <p:nvSpPr>
            <p:cNvPr id="25" name="Oval 24">
              <a:extLst>
                <a:ext uri="{FF2B5EF4-FFF2-40B4-BE49-F238E27FC236}">
                  <a16:creationId xmlns:a16="http://schemas.microsoft.com/office/drawing/2014/main" id="{8D248560-1A16-4866-A616-E540A940DBEC}"/>
                </a:ext>
              </a:extLst>
            </p:cNvPr>
            <p:cNvSpPr/>
            <p:nvPr/>
          </p:nvSpPr>
          <p:spPr>
            <a:xfrm>
              <a:off x="8615910"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Precisely" pitchFamily="2" charset="0"/>
                <a:ea typeface="+mn-ea"/>
                <a:cs typeface="+mn-cs"/>
              </a:endParaRPr>
            </a:p>
          </p:txBody>
        </p:sp>
        <p:sp>
          <p:nvSpPr>
            <p:cNvPr id="26" name="Rectangle 25">
              <a:extLst>
                <a:ext uri="{FF2B5EF4-FFF2-40B4-BE49-F238E27FC236}">
                  <a16:creationId xmlns:a16="http://schemas.microsoft.com/office/drawing/2014/main" id="{D0B5FE85-C09E-4C4F-A0D4-5D7ECB8F5870}"/>
                </a:ext>
              </a:extLst>
            </p:cNvPr>
            <p:cNvSpPr/>
            <p:nvPr/>
          </p:nvSpPr>
          <p:spPr>
            <a:xfrm>
              <a:off x="8020054" y="4255587"/>
              <a:ext cx="3086464" cy="5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recisely Light" pitchFamily="2" charset="0"/>
                  <a:ea typeface="+mn-ea"/>
                  <a:cs typeface="+mn-cs"/>
                </a:rPr>
                <a:t>Realize Digital Transformation dream</a:t>
              </a:r>
            </a:p>
          </p:txBody>
        </p:sp>
        <p:cxnSp>
          <p:nvCxnSpPr>
            <p:cNvPr id="27" name="Straight Connector 26">
              <a:extLst>
                <a:ext uri="{FF2B5EF4-FFF2-40B4-BE49-F238E27FC236}">
                  <a16:creationId xmlns:a16="http://schemas.microsoft.com/office/drawing/2014/main" id="{C36B4E99-A341-414D-9EA9-020420249C8A}"/>
                </a:ext>
              </a:extLst>
            </p:cNvPr>
            <p:cNvCxnSpPr>
              <a:cxnSpLocks/>
            </p:cNvCxnSpPr>
            <p:nvPr/>
          </p:nvCxnSpPr>
          <p:spPr>
            <a:xfrm>
              <a:off x="8764925"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63C7265B-EEDF-45F7-B369-391B3DE2C11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097217" y="2287654"/>
              <a:ext cx="932138" cy="931105"/>
            </a:xfrm>
            <a:prstGeom prst="rect">
              <a:avLst/>
            </a:prstGeom>
          </p:spPr>
        </p:pic>
      </p:grpSp>
    </p:spTree>
    <p:extLst>
      <p:ext uri="{BB962C8B-B14F-4D97-AF65-F5344CB8AC3E}">
        <p14:creationId xmlns:p14="http://schemas.microsoft.com/office/powerpoint/2010/main" val="170897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65F2-2C24-4B14-8026-F883C13E1059}"/>
              </a:ext>
            </a:extLst>
          </p:cNvPr>
          <p:cNvSpPr>
            <a:spLocks noGrp="1"/>
          </p:cNvSpPr>
          <p:nvPr>
            <p:ph type="ctrTitle"/>
          </p:nvPr>
        </p:nvSpPr>
        <p:spPr/>
        <p:txBody>
          <a:bodyPr/>
          <a:lstStyle/>
          <a:p>
            <a:r>
              <a:rPr lang="en-US" dirty="0">
                <a:latin typeface="+mj-lt"/>
              </a:rPr>
              <a:t>Accelerating digital transformation</a:t>
            </a:r>
          </a:p>
        </p:txBody>
      </p:sp>
      <p:sp>
        <p:nvSpPr>
          <p:cNvPr id="3" name="Rectangle 2">
            <a:extLst>
              <a:ext uri="{FF2B5EF4-FFF2-40B4-BE49-F238E27FC236}">
                <a16:creationId xmlns:a16="http://schemas.microsoft.com/office/drawing/2014/main" id="{71F62E93-4F08-4947-A980-D536BAC0F1D3}"/>
              </a:ext>
            </a:extLst>
          </p:cNvPr>
          <p:cNvSpPr/>
          <p:nvPr/>
        </p:nvSpPr>
        <p:spPr>
          <a:xfrm>
            <a:off x="744822" y="1613776"/>
            <a:ext cx="10840720" cy="4824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Data is the fuel for decision-making today</a:t>
            </a:r>
          </a:p>
        </p:txBody>
      </p:sp>
      <p:sp>
        <p:nvSpPr>
          <p:cNvPr id="12" name="Text Placeholder 7">
            <a:extLst>
              <a:ext uri="{FF2B5EF4-FFF2-40B4-BE49-F238E27FC236}">
                <a16:creationId xmlns:a16="http://schemas.microsoft.com/office/drawing/2014/main" id="{83BB4E60-8709-456E-9E09-0FC076456AC4}"/>
              </a:ext>
            </a:extLst>
          </p:cNvPr>
          <p:cNvSpPr txBox="1">
            <a:spLocks/>
          </p:cNvSpPr>
          <p:nvPr/>
        </p:nvSpPr>
        <p:spPr>
          <a:xfrm>
            <a:off x="744822" y="2297331"/>
            <a:ext cx="2532713" cy="3249440"/>
          </a:xfrm>
          <a:prstGeom prst="rect">
            <a:avLst/>
          </a:prstGeom>
          <a:solidFill>
            <a:schemeClr val="accent2"/>
          </a:solidFill>
        </p:spPr>
        <p:txBody>
          <a:bodyPr lIns="137160" tIns="1280160" rIns="137160" bIns="182880" anchor="t"/>
          <a:lst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39006A"/>
              </a:buClr>
              <a:buSzTx/>
              <a:buFont typeface="Arial" panose="020B0604020202020204" pitchFamily="34" charset="0"/>
              <a:buNone/>
              <a:tabLst/>
              <a:defRPr/>
            </a:pPr>
            <a:r>
              <a:rPr kumimoji="0" lang="en-GB"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$1.04 trillion spent </a:t>
            </a:r>
            <a:br>
              <a:rPr kumimoji="0" lang="en-GB"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br>
            <a:r>
              <a:rPr kumimoji="0" lang="en-GB"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on </a:t>
            </a:r>
            <a:r>
              <a:rPr kumimoji="0" lang="en-GB" sz="1750" b="0" i="0" u="none" strike="noStrike" kern="1200" cap="none" spc="0" normalizeH="0" baseline="0" noProof="0" err="1">
                <a:ln>
                  <a:noFill/>
                </a:ln>
                <a:solidFill>
                  <a:srgbClr val="FFFFFF"/>
                </a:solidFill>
                <a:effectLst/>
                <a:uLnTx/>
                <a:uFillTx/>
                <a:latin typeface="Precisely Demi" panose="00000600000000000000" pitchFamily="50" charset="0"/>
                <a:ea typeface="+mn-ea"/>
                <a:cs typeface="+mn-cs"/>
              </a:rPr>
              <a:t>Hyperautomation</a:t>
            </a:r>
            <a:r>
              <a:rPr kumimoji="0" lang="en-GB"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 by 2026</a:t>
            </a:r>
          </a:p>
        </p:txBody>
      </p:sp>
      <p:sp>
        <p:nvSpPr>
          <p:cNvPr id="14" name="Text Placeholder 10">
            <a:extLst>
              <a:ext uri="{FF2B5EF4-FFF2-40B4-BE49-F238E27FC236}">
                <a16:creationId xmlns:a16="http://schemas.microsoft.com/office/drawing/2014/main" id="{17E035FF-CE42-4F74-B485-06D4E721D053}"/>
              </a:ext>
            </a:extLst>
          </p:cNvPr>
          <p:cNvSpPr txBox="1">
            <a:spLocks/>
          </p:cNvSpPr>
          <p:nvPr/>
        </p:nvSpPr>
        <p:spPr>
          <a:xfrm>
            <a:off x="3508431" y="2297331"/>
            <a:ext cx="2532713" cy="3249440"/>
          </a:xfrm>
          <a:prstGeom prst="rect">
            <a:avLst/>
          </a:prstGeom>
          <a:solidFill>
            <a:schemeClr val="accent2"/>
          </a:solidFill>
        </p:spPr>
        <p:txBody>
          <a:bodyPr lIns="137160" tIns="1280160" rIns="137160" bIns="182880" anchor="t"/>
          <a:lst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39006A"/>
              </a:buClr>
              <a:buSzTx/>
              <a:buFont typeface="Arial" panose="020B0604020202020204" pitchFamily="34" charset="0"/>
              <a:buNone/>
              <a:tabLst/>
              <a:defRPr/>
            </a:pPr>
            <a:r>
              <a:rPr kumimoji="0" lang="en-US"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80% of CEOs accelerating digital transformation</a:t>
            </a:r>
          </a:p>
        </p:txBody>
      </p:sp>
      <p:sp>
        <p:nvSpPr>
          <p:cNvPr id="15" name="Text Placeholder 13">
            <a:extLst>
              <a:ext uri="{FF2B5EF4-FFF2-40B4-BE49-F238E27FC236}">
                <a16:creationId xmlns:a16="http://schemas.microsoft.com/office/drawing/2014/main" id="{7020B0BD-DB7D-4D61-9195-F4DB67A0F553}"/>
              </a:ext>
            </a:extLst>
          </p:cNvPr>
          <p:cNvSpPr txBox="1">
            <a:spLocks/>
          </p:cNvSpPr>
          <p:nvPr/>
        </p:nvSpPr>
        <p:spPr>
          <a:xfrm>
            <a:off x="9035648" y="2297331"/>
            <a:ext cx="2532713" cy="3249440"/>
          </a:xfrm>
          <a:prstGeom prst="rect">
            <a:avLst/>
          </a:prstGeom>
          <a:solidFill>
            <a:schemeClr val="accent2"/>
          </a:solidFill>
        </p:spPr>
        <p:txBody>
          <a:bodyPr lIns="137160" tIns="1280160" rIns="137160" bIns="182880" anchor="t"/>
          <a:lst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39006A"/>
              </a:buClr>
              <a:buSzTx/>
              <a:buFont typeface="Arial" panose="020B0604020202020204" pitchFamily="34" charset="0"/>
              <a:buNone/>
              <a:tabLst/>
              <a:defRPr/>
            </a:pPr>
            <a:r>
              <a:rPr kumimoji="0" lang="en-US"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45% of enterprises using SAP are leveraging automation</a:t>
            </a:r>
          </a:p>
        </p:txBody>
      </p:sp>
      <p:sp>
        <p:nvSpPr>
          <p:cNvPr id="16" name="Text Placeholder 13">
            <a:extLst>
              <a:ext uri="{FF2B5EF4-FFF2-40B4-BE49-F238E27FC236}">
                <a16:creationId xmlns:a16="http://schemas.microsoft.com/office/drawing/2014/main" id="{3FB1475F-898A-4B77-9C82-E61E211875EA}"/>
              </a:ext>
            </a:extLst>
          </p:cNvPr>
          <p:cNvSpPr txBox="1">
            <a:spLocks/>
          </p:cNvSpPr>
          <p:nvPr/>
        </p:nvSpPr>
        <p:spPr>
          <a:xfrm>
            <a:off x="6272040" y="2297331"/>
            <a:ext cx="2532713" cy="3249440"/>
          </a:xfrm>
          <a:prstGeom prst="rect">
            <a:avLst/>
          </a:prstGeom>
          <a:solidFill>
            <a:schemeClr val="accent2"/>
          </a:solidFill>
        </p:spPr>
        <p:txBody>
          <a:bodyPr lIns="137160" tIns="1280160" rIns="137160" bIns="182880" anchor="t"/>
          <a:lst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39006A"/>
              </a:buClr>
              <a:buSzTx/>
              <a:buFont typeface="Arial" panose="020B0604020202020204" pitchFamily="34" charset="0"/>
              <a:buNone/>
              <a:tabLst/>
              <a:defRPr/>
            </a:pPr>
            <a:r>
              <a:rPr kumimoji="0" lang="en-US"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67% spending </a:t>
            </a:r>
            <a:br>
              <a:rPr kumimoji="0" lang="en-US"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br>
            <a:r>
              <a:rPr kumimoji="0" lang="en-US" sz="1750" b="0" i="0" u="none" strike="noStrike" kern="1200" cap="none" spc="0" normalizeH="0" baseline="0" noProof="0">
                <a:ln>
                  <a:noFill/>
                </a:ln>
                <a:solidFill>
                  <a:srgbClr val="FFFFFF"/>
                </a:solidFill>
                <a:effectLst/>
                <a:uLnTx/>
                <a:uFillTx/>
                <a:latin typeface="Precisely Demi" panose="00000600000000000000" pitchFamily="50" charset="0"/>
                <a:ea typeface="+mn-ea"/>
                <a:cs typeface="+mn-cs"/>
              </a:rPr>
              <a:t>more on technology than people</a:t>
            </a:r>
          </a:p>
        </p:txBody>
      </p:sp>
      <p:pic>
        <p:nvPicPr>
          <p:cNvPr id="17" name="Graphic 16">
            <a:extLst>
              <a:ext uri="{FF2B5EF4-FFF2-40B4-BE49-F238E27FC236}">
                <a16:creationId xmlns:a16="http://schemas.microsoft.com/office/drawing/2014/main" id="{8A521946-7504-47AB-BF8A-22256FB8C15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69986" y="2720116"/>
            <a:ext cx="708883" cy="708883"/>
          </a:xfrm>
          <a:prstGeom prst="rect">
            <a:avLst/>
          </a:prstGeom>
        </p:spPr>
      </p:pic>
      <p:pic>
        <p:nvPicPr>
          <p:cNvPr id="18" name="Graphic 17">
            <a:extLst>
              <a:ext uri="{FF2B5EF4-FFF2-40B4-BE49-F238E27FC236}">
                <a16:creationId xmlns:a16="http://schemas.microsoft.com/office/drawing/2014/main" id="{8299B73D-A21A-4192-8446-65D89551A2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3596" y="2665762"/>
            <a:ext cx="609600" cy="609600"/>
          </a:xfrm>
          <a:prstGeom prst="rect">
            <a:avLst/>
          </a:prstGeom>
        </p:spPr>
      </p:pic>
      <p:pic>
        <p:nvPicPr>
          <p:cNvPr id="19" name="Graphic 18">
            <a:extLst>
              <a:ext uri="{FF2B5EF4-FFF2-40B4-BE49-F238E27FC236}">
                <a16:creationId xmlns:a16="http://schemas.microsoft.com/office/drawing/2014/main" id="{BEE0C5C1-2324-4B87-B020-FE0C72B96025}"/>
              </a:ext>
            </a:extLst>
          </p:cNvPr>
          <p:cNvPicPr>
            <a:picLocks noChangeAspect="1"/>
          </p:cNvPicPr>
          <p:nvPr/>
        </p:nvPicPr>
        <p:blipFill>
          <a:blip r:embed="rId7"/>
          <a:srcRect/>
          <a:stretch/>
        </p:blipFill>
        <p:spPr>
          <a:xfrm>
            <a:off x="10125686" y="2633110"/>
            <a:ext cx="534598" cy="739596"/>
          </a:xfrm>
          <a:prstGeom prst="rect">
            <a:avLst/>
          </a:prstGeom>
        </p:spPr>
      </p:pic>
      <p:pic>
        <p:nvPicPr>
          <p:cNvPr id="20" name="Graphic 19">
            <a:extLst>
              <a:ext uri="{FF2B5EF4-FFF2-40B4-BE49-F238E27FC236}">
                <a16:creationId xmlns:a16="http://schemas.microsoft.com/office/drawing/2014/main" id="{82AA29CC-62E4-4390-8E16-A6E59E36DADB}"/>
              </a:ext>
            </a:extLst>
          </p:cNvPr>
          <p:cNvPicPr>
            <a:picLocks noChangeAspect="1"/>
          </p:cNvPicPr>
          <p:nvPr/>
        </p:nvPicPr>
        <p:blipFill>
          <a:blip r:embed="rId8"/>
          <a:srcRect/>
          <a:stretch/>
        </p:blipFill>
        <p:spPr>
          <a:xfrm>
            <a:off x="1649601" y="2720117"/>
            <a:ext cx="897273" cy="611965"/>
          </a:xfrm>
          <a:prstGeom prst="rect">
            <a:avLst/>
          </a:prstGeom>
        </p:spPr>
      </p:pic>
      <p:sp>
        <p:nvSpPr>
          <p:cNvPr id="4" name="Rectangle 3">
            <a:extLst>
              <a:ext uri="{FF2B5EF4-FFF2-40B4-BE49-F238E27FC236}">
                <a16:creationId xmlns:a16="http://schemas.microsoft.com/office/drawing/2014/main" id="{FDC2906B-55BE-51A5-65E9-514477A8E79A}"/>
              </a:ext>
            </a:extLst>
          </p:cNvPr>
          <p:cNvSpPr/>
          <p:nvPr/>
        </p:nvSpPr>
        <p:spPr>
          <a:xfrm>
            <a:off x="727641" y="5753864"/>
            <a:ext cx="10840720" cy="4824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Market is growing at 12% per year</a:t>
            </a:r>
          </a:p>
        </p:txBody>
      </p:sp>
    </p:spTree>
    <p:extLst>
      <p:ext uri="{BB962C8B-B14F-4D97-AF65-F5344CB8AC3E}">
        <p14:creationId xmlns:p14="http://schemas.microsoft.com/office/powerpoint/2010/main" val="336523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4C5CB-FE9F-42CF-B642-8AC09EBD1120}"/>
              </a:ext>
            </a:extLst>
          </p:cNvPr>
          <p:cNvSpPr>
            <a:spLocks noGrp="1"/>
          </p:cNvSpPr>
          <p:nvPr>
            <p:ph type="body" sz="quarter" idx="10"/>
          </p:nvPr>
        </p:nvSpPr>
        <p:spPr/>
        <p:txBody>
          <a:bodyPr/>
          <a:lstStyle/>
          <a:p>
            <a:r>
              <a:rPr lang="en-US" sz="4000" b="1" dirty="0">
                <a:solidFill>
                  <a:schemeClr val="bg1"/>
                </a:solidFill>
                <a:latin typeface="+mj-lt"/>
              </a:rPr>
              <a:t>Technology is a means to an end: Data is the currency of digital transformation</a:t>
            </a:r>
            <a:endParaRPr lang="en-US" sz="4000" dirty="0">
              <a:solidFill>
                <a:schemeClr val="bg1"/>
              </a:solidFill>
              <a:latin typeface="+mj-lt"/>
            </a:endParaRPr>
          </a:p>
        </p:txBody>
      </p:sp>
      <p:sp>
        <p:nvSpPr>
          <p:cNvPr id="2" name="Title 1">
            <a:extLst>
              <a:ext uri="{FF2B5EF4-FFF2-40B4-BE49-F238E27FC236}">
                <a16:creationId xmlns:a16="http://schemas.microsoft.com/office/drawing/2014/main" id="{07A69ABC-D97B-4969-BA36-2C7A25394B67}"/>
              </a:ext>
            </a:extLst>
          </p:cNvPr>
          <p:cNvSpPr>
            <a:spLocks noGrp="1"/>
          </p:cNvSpPr>
          <p:nvPr>
            <p:ph type="ctrTitle"/>
          </p:nvPr>
        </p:nvSpPr>
        <p:spPr/>
        <p:txBody>
          <a:bodyPr/>
          <a:lstStyle/>
          <a:p>
            <a:r>
              <a:rPr lang="en-US" sz="2000" dirty="0">
                <a:latin typeface="+mj-lt"/>
              </a:rPr>
              <a:t>- </a:t>
            </a:r>
            <a:r>
              <a:rPr lang="en-US" sz="2000" dirty="0" err="1">
                <a:latin typeface="+mj-lt"/>
              </a:rPr>
              <a:t>HfS</a:t>
            </a:r>
            <a:r>
              <a:rPr lang="en-US" sz="2000" dirty="0">
                <a:latin typeface="+mj-lt"/>
              </a:rPr>
              <a:t> Blog</a:t>
            </a:r>
            <a:endParaRPr lang="en-US" dirty="0">
              <a:latin typeface="+mj-lt"/>
            </a:endParaRPr>
          </a:p>
        </p:txBody>
      </p:sp>
    </p:spTree>
    <p:extLst>
      <p:ext uri="{BB962C8B-B14F-4D97-AF65-F5344CB8AC3E}">
        <p14:creationId xmlns:p14="http://schemas.microsoft.com/office/powerpoint/2010/main" val="82607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F202E3-93E5-4E8D-A419-8F910657A2EC}"/>
              </a:ext>
            </a:extLst>
          </p:cNvPr>
          <p:cNvSpPr txBox="1">
            <a:spLocks/>
          </p:cNvSpPr>
          <p:nvPr/>
        </p:nvSpPr>
        <p:spPr>
          <a:xfrm>
            <a:off x="917684" y="1801626"/>
            <a:ext cx="5805173" cy="1393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j-ea"/>
              <a:cs typeface="+mj-cs"/>
            </a:endParaRPr>
          </a:p>
        </p:txBody>
      </p:sp>
      <p:grpSp>
        <p:nvGrpSpPr>
          <p:cNvPr id="3" name="Group 2">
            <a:extLst>
              <a:ext uri="{FF2B5EF4-FFF2-40B4-BE49-F238E27FC236}">
                <a16:creationId xmlns:a16="http://schemas.microsoft.com/office/drawing/2014/main" id="{72EDD6ED-5824-A203-D45E-BCAFCC447C55}"/>
              </a:ext>
            </a:extLst>
          </p:cNvPr>
          <p:cNvGrpSpPr/>
          <p:nvPr/>
        </p:nvGrpSpPr>
        <p:grpSpPr>
          <a:xfrm>
            <a:off x="2853301" y="1656303"/>
            <a:ext cx="6485398" cy="4292676"/>
            <a:chOff x="3304204" y="1656303"/>
            <a:chExt cx="6485398" cy="4292676"/>
          </a:xfrm>
        </p:grpSpPr>
        <p:pic>
          <p:nvPicPr>
            <p:cNvPr id="13" name="Picture 12" descr="A picture containing icon&#10;&#10;Description automatically generated">
              <a:extLst>
                <a:ext uri="{FF2B5EF4-FFF2-40B4-BE49-F238E27FC236}">
                  <a16:creationId xmlns:a16="http://schemas.microsoft.com/office/drawing/2014/main" id="{2A55E763-E237-42A1-913B-F73027A1F87C}"/>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304204" y="1656303"/>
              <a:ext cx="6485398" cy="4292676"/>
            </a:xfrm>
            <a:prstGeom prst="rect">
              <a:avLst/>
            </a:prstGeom>
          </p:spPr>
        </p:pic>
        <p:sp>
          <p:nvSpPr>
            <p:cNvPr id="71" name="TextBox 70">
              <a:extLst>
                <a:ext uri="{FF2B5EF4-FFF2-40B4-BE49-F238E27FC236}">
                  <a16:creationId xmlns:a16="http://schemas.microsoft.com/office/drawing/2014/main" id="{96B3F8AB-B2E7-42F3-9D4D-1241A654E462}"/>
                </a:ext>
              </a:extLst>
            </p:cNvPr>
            <p:cNvSpPr txBox="1"/>
            <p:nvPr/>
          </p:nvSpPr>
          <p:spPr>
            <a:xfrm>
              <a:off x="6722857" y="1667061"/>
              <a:ext cx="1778058"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icrosoft Sans Serif" panose="020B0604020202020204" pitchFamily="34" charset="0"/>
                </a:rPr>
                <a:t>Data</a:t>
              </a:r>
            </a:p>
          </p:txBody>
        </p:sp>
        <p:sp>
          <p:nvSpPr>
            <p:cNvPr id="72" name="TextBox 71">
              <a:extLst>
                <a:ext uri="{FF2B5EF4-FFF2-40B4-BE49-F238E27FC236}">
                  <a16:creationId xmlns:a16="http://schemas.microsoft.com/office/drawing/2014/main" id="{01FB29D0-C271-4207-A65D-A2390312295F}"/>
                </a:ext>
              </a:extLst>
            </p:cNvPr>
            <p:cNvSpPr txBox="1"/>
            <p:nvPr/>
          </p:nvSpPr>
          <p:spPr>
            <a:xfrm>
              <a:off x="4645264" y="5382727"/>
              <a:ext cx="1830599"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icrosoft Sans Serif" panose="020B0604020202020204" pitchFamily="34" charset="0"/>
                </a:rPr>
                <a:t>Process</a:t>
              </a:r>
            </a:p>
          </p:txBody>
        </p:sp>
      </p:grpSp>
      <p:sp>
        <p:nvSpPr>
          <p:cNvPr id="73" name="Title 1">
            <a:extLst>
              <a:ext uri="{FF2B5EF4-FFF2-40B4-BE49-F238E27FC236}">
                <a16:creationId xmlns:a16="http://schemas.microsoft.com/office/drawing/2014/main" id="{6F46E706-45B0-4146-9513-F97C80DA09CD}"/>
              </a:ext>
            </a:extLst>
          </p:cNvPr>
          <p:cNvSpPr txBox="1">
            <a:spLocks/>
          </p:cNvSpPr>
          <p:nvPr/>
        </p:nvSpPr>
        <p:spPr>
          <a:xfrm>
            <a:off x="725898" y="383361"/>
            <a:ext cx="8852055" cy="146449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a:solidFill>
                  <a:srgbClr val="24BFC7"/>
                </a:solidFill>
                <a:latin typeface="Calibri" panose="020F0502020204030204" pitchFamily="34" charset="0"/>
                <a:ea typeface="+mj-ea"/>
                <a:cs typeface="Microsoft Sans Serif" panose="020B0604020202020204" pitchFamily="34"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9006A"/>
                </a:solidFill>
                <a:effectLst/>
                <a:uLnTx/>
                <a:uFillTx/>
                <a:latin typeface="Precisely"/>
                <a:ea typeface="+mj-ea"/>
                <a:cs typeface="Microsoft Sans Serif" panose="020B0604020202020204" pitchFamily="34" charset="0"/>
              </a:rPr>
              <a:t>Interdependence of process and data</a:t>
            </a:r>
          </a:p>
        </p:txBody>
      </p:sp>
      <p:sp>
        <p:nvSpPr>
          <p:cNvPr id="2" name="Title 1">
            <a:extLst>
              <a:ext uri="{FF2B5EF4-FFF2-40B4-BE49-F238E27FC236}">
                <a16:creationId xmlns:a16="http://schemas.microsoft.com/office/drawing/2014/main" id="{AD35CA9B-F162-FFC0-295F-83E1617D9CA6}"/>
              </a:ext>
            </a:extLst>
          </p:cNvPr>
          <p:cNvSpPr>
            <a:spLocks noGrp="1"/>
          </p:cNvSpPr>
          <p:nvPr>
            <p:ph type="ctrTitle"/>
          </p:nvPr>
        </p:nvSpPr>
        <p:spPr/>
        <p:txBody>
          <a:bodyPr/>
          <a:lstStyle/>
          <a:p>
            <a:r>
              <a:rPr lang="en-US" dirty="0">
                <a:latin typeface="+mj-lt"/>
              </a:rPr>
              <a:t>Interdependence of process and data</a:t>
            </a:r>
          </a:p>
        </p:txBody>
      </p:sp>
    </p:spTree>
    <p:extLst>
      <p:ext uri="{BB962C8B-B14F-4D97-AF65-F5344CB8AC3E}">
        <p14:creationId xmlns:p14="http://schemas.microsoft.com/office/powerpoint/2010/main" val="94809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36">
      <a:dk1>
        <a:srgbClr val="000000"/>
      </a:dk1>
      <a:lt1>
        <a:srgbClr val="FFFFFF"/>
      </a:lt1>
      <a:dk2>
        <a:srgbClr val="000000"/>
      </a:dk2>
      <a:lt2>
        <a:srgbClr val="D7DAE9"/>
      </a:lt2>
      <a:accent1>
        <a:srgbClr val="39006A"/>
      </a:accent1>
      <a:accent2>
        <a:srgbClr val="7F16E0"/>
      </a:accent2>
      <a:accent3>
        <a:srgbClr val="E5007E"/>
      </a:accent3>
      <a:accent4>
        <a:srgbClr val="FAB511"/>
      </a:accent4>
      <a:accent5>
        <a:srgbClr val="FC7E08"/>
      </a:accent5>
      <a:accent6>
        <a:srgbClr val="001B4C"/>
      </a:accent6>
      <a:hlink>
        <a:srgbClr val="8017E0"/>
      </a:hlink>
      <a:folHlink>
        <a:srgbClr val="D8DBEA"/>
      </a:folHlink>
    </a:clrScheme>
    <a:fontScheme name="Custom 1">
      <a:majorFont>
        <a:latin typeface="Precisely"/>
        <a:ea typeface=""/>
        <a:cs typeface=""/>
      </a:majorFont>
      <a:minorFont>
        <a:latin typeface="Precisel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isely_Powerpoint_Master_v13_6May2021.pptx" id="{D69EB692-809D-4F88-9EAA-045FBC310844}" vid="{26E2524A-57B2-4DFF-91C5-0747BBEE67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16" ma:contentTypeDescription="Create a new document." ma:contentTypeScope="" ma:versionID="f331a0054f7bfb778720a51e9f63c82e">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7ed33f4820e977e32a57f02ac9e20a2f"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1d7562-dbc6-4f3e-aaa2-25411805252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714aad-f6ee-4704-ad3d-78e06d1fcad2}"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1D27AC-6B68-4B93-9E05-F95FD250ECA3}"/>
</file>

<file path=customXml/itemProps2.xml><?xml version="1.0" encoding="utf-8"?>
<ds:datastoreItem xmlns:ds="http://schemas.openxmlformats.org/officeDocument/2006/customXml" ds:itemID="{611A8CBB-1C63-466D-A247-812843874A23}"/>
</file>

<file path=docProps/app.xml><?xml version="1.0" encoding="utf-8"?>
<Properties xmlns="http://schemas.openxmlformats.org/officeDocument/2006/extended-properties" xmlns:vt="http://schemas.openxmlformats.org/officeDocument/2006/docPropsVTypes">
  <TotalTime>260</TotalTime>
  <Words>3707</Words>
  <Application>Microsoft Macintosh PowerPoint</Application>
  <PresentationFormat>Widescreen</PresentationFormat>
  <Paragraphs>370</Paragraphs>
  <Slides>30</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Courier New</vt:lpstr>
      <vt:lpstr>Franklin Gothic Medium</vt:lpstr>
      <vt:lpstr>Precisely</vt:lpstr>
      <vt:lpstr>Precisely Bold</vt:lpstr>
      <vt:lpstr>Precisely Bold It</vt:lpstr>
      <vt:lpstr>Precisely Demi</vt:lpstr>
      <vt:lpstr>Precisely Light</vt:lpstr>
      <vt:lpstr>Symbol</vt:lpstr>
      <vt:lpstr>1_Office Theme</vt:lpstr>
      <vt:lpstr>The Precisely Automate Platform</vt:lpstr>
      <vt:lpstr>Applying Hyperautomation to drive business success</vt:lpstr>
      <vt:lpstr>Agenda: 2023 Automate platform</vt:lpstr>
      <vt:lpstr>Why Automation?</vt:lpstr>
      <vt:lpstr>Customer needs:</vt:lpstr>
      <vt:lpstr>Customer wants:</vt:lpstr>
      <vt:lpstr>Accelerating digital transformation</vt:lpstr>
      <vt:lpstr>- HfS Blog</vt:lpstr>
      <vt:lpstr>Interdependence of process and data</vt:lpstr>
      <vt:lpstr>Hyperautomation?</vt:lpstr>
      <vt:lpstr>Gartner</vt:lpstr>
      <vt:lpstr>Gartner</vt:lpstr>
      <vt:lpstr>Robotics Program Director – Global beverage and spirits company </vt:lpstr>
      <vt:lpstr>Why Precisely Automate?</vt:lpstr>
      <vt:lpstr>Precisely Automate Platform</vt:lpstr>
      <vt:lpstr>A complete automation platform</vt:lpstr>
      <vt:lpstr>The Automate platform delivers: Hyperautomation</vt:lpstr>
      <vt:lpstr>PowerPoint Presentation</vt:lpstr>
      <vt:lpstr>Automate platform: Benefits</vt:lpstr>
      <vt:lpstr>Empowering business teams to make an impact</vt:lpstr>
      <vt:lpstr>Automate business-critical data processes and any business process across your SAP landscape</vt:lpstr>
      <vt:lpstr>All use cases</vt:lpstr>
      <vt:lpstr>Materials</vt:lpstr>
      <vt:lpstr>Customer &amp; Vendor</vt:lpstr>
      <vt:lpstr>Other Use cases</vt:lpstr>
      <vt:lpstr>Key Takeaways</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creates and leverages Trusted Data</dc:title>
  <dc:creator>Andrew Hayden</dc:creator>
  <cp:lastModifiedBy>Andrew Hayden</cp:lastModifiedBy>
  <cp:revision>5</cp:revision>
  <dcterms:created xsi:type="dcterms:W3CDTF">2023-02-14T18:41:50Z</dcterms:created>
  <dcterms:modified xsi:type="dcterms:W3CDTF">2023-03-09T23:05:42Z</dcterms:modified>
</cp:coreProperties>
</file>