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  <p:sldMasterId id="2147483667" r:id="rId5"/>
    <p:sldMasterId id="2147483685" r:id="rId6"/>
    <p:sldMasterId id="2147483675" r:id="rId7"/>
    <p:sldMasterId id="2147483687" r:id="rId8"/>
  </p:sldMasterIdLst>
  <p:notesMasterIdLst>
    <p:notesMasterId r:id="rId24"/>
  </p:notesMasterIdLst>
  <p:sldIdLst>
    <p:sldId id="307" r:id="rId9"/>
    <p:sldId id="5874" r:id="rId10"/>
    <p:sldId id="5879" r:id="rId11"/>
    <p:sldId id="5878" r:id="rId12"/>
    <p:sldId id="5876" r:id="rId13"/>
    <p:sldId id="5875" r:id="rId14"/>
    <p:sldId id="5887" r:id="rId15"/>
    <p:sldId id="5893" r:id="rId16"/>
    <p:sldId id="5889" r:id="rId17"/>
    <p:sldId id="5888" r:id="rId18"/>
    <p:sldId id="5890" r:id="rId19"/>
    <p:sldId id="5891" r:id="rId20"/>
    <p:sldId id="5882" r:id="rId21"/>
    <p:sldId id="5892" r:id="rId22"/>
    <p:sldId id="31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E3E"/>
    <a:srgbClr val="FF4E00"/>
    <a:srgbClr val="8B288D"/>
    <a:srgbClr val="3E2162"/>
    <a:srgbClr val="0E72BA"/>
    <a:srgbClr val="242E69"/>
    <a:srgbClr val="0172BD"/>
    <a:srgbClr val="00226E"/>
    <a:srgbClr val="EA941A"/>
    <a:srgbClr val="5C3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/>
    <p:restoredTop sz="86301"/>
  </p:normalViewPr>
  <p:slideViewPr>
    <p:cSldViewPr snapToGrid="0" snapToObjects="1">
      <p:cViewPr varScale="1">
        <p:scale>
          <a:sx n="74" d="100"/>
          <a:sy n="74" d="100"/>
        </p:scale>
        <p:origin x="811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B4779B-D96E-414D-8998-C29DDCFAC4E9}" type="doc">
      <dgm:prSet loTypeId="urn:microsoft.com/office/officeart/2008/layout/Lin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F3E39A-5C08-40C9-AAB1-418000C28BCA}">
      <dgm:prSet phldrT="[Text]"/>
      <dgm:spPr/>
      <dgm:t>
        <a:bodyPr/>
        <a:lstStyle/>
        <a:p>
          <a:pPr>
            <a:defRPr b="1"/>
          </a:pPr>
          <a:r>
            <a:rPr lang="en-US"/>
            <a:t>Presentation (30 mins)</a:t>
          </a:r>
        </a:p>
      </dgm:t>
    </dgm:pt>
    <dgm:pt modelId="{2DEB4933-0E8E-4F40-9C16-2741DCDD7852}" type="parTrans" cxnId="{F0CDC37D-9B81-4D75-BB83-6E307B1EB222}">
      <dgm:prSet/>
      <dgm:spPr/>
      <dgm:t>
        <a:bodyPr/>
        <a:lstStyle/>
        <a:p>
          <a:endParaRPr lang="en-US"/>
        </a:p>
      </dgm:t>
    </dgm:pt>
    <dgm:pt modelId="{4C7CD0C2-9B35-4B9F-ACDB-C56FD2B316AE}" type="sibTrans" cxnId="{F0CDC37D-9B81-4D75-BB83-6E307B1EB222}">
      <dgm:prSet/>
      <dgm:spPr/>
      <dgm:t>
        <a:bodyPr/>
        <a:lstStyle/>
        <a:p>
          <a:endParaRPr lang="en-US"/>
        </a:p>
      </dgm:t>
    </dgm:pt>
    <dgm:pt modelId="{E17EC621-E7EE-4DDC-85AC-B578E36BCB2D}">
      <dgm:prSet phldrT="[Text]"/>
      <dgm:spPr/>
      <dgm:t>
        <a:bodyPr/>
        <a:lstStyle/>
        <a:p>
          <a:r>
            <a:rPr lang="en-US"/>
            <a:t>Robotic Process Automation (RPA)</a:t>
          </a:r>
        </a:p>
      </dgm:t>
    </dgm:pt>
    <dgm:pt modelId="{0C657E2A-2551-44AE-9B13-2197B0ACF264}" type="parTrans" cxnId="{07D38A11-A284-40C1-B862-472000E42B73}">
      <dgm:prSet/>
      <dgm:spPr/>
      <dgm:t>
        <a:bodyPr/>
        <a:lstStyle/>
        <a:p>
          <a:endParaRPr lang="en-US"/>
        </a:p>
      </dgm:t>
    </dgm:pt>
    <dgm:pt modelId="{F23240B3-5DA6-47E5-96C7-ED8D0C3915D2}" type="sibTrans" cxnId="{07D38A11-A284-40C1-B862-472000E42B73}">
      <dgm:prSet/>
      <dgm:spPr/>
      <dgm:t>
        <a:bodyPr/>
        <a:lstStyle/>
        <a:p>
          <a:endParaRPr lang="en-US"/>
        </a:p>
      </dgm:t>
    </dgm:pt>
    <dgm:pt modelId="{47A771A5-6CAB-41C3-821C-F3CF52BA3858}">
      <dgm:prSet phldrT="[Text]"/>
      <dgm:spPr/>
      <dgm:t>
        <a:bodyPr/>
        <a:lstStyle/>
        <a:p>
          <a:r>
            <a:rPr lang="en-US"/>
            <a:t>Accounting processes </a:t>
          </a:r>
        </a:p>
      </dgm:t>
    </dgm:pt>
    <dgm:pt modelId="{BC137C81-3832-4096-9374-C207BE187E43}" type="parTrans" cxnId="{16CF4DA1-2B71-41ED-B7E1-A47818CAECAD}">
      <dgm:prSet/>
      <dgm:spPr/>
      <dgm:t>
        <a:bodyPr/>
        <a:lstStyle/>
        <a:p>
          <a:endParaRPr lang="en-US"/>
        </a:p>
      </dgm:t>
    </dgm:pt>
    <dgm:pt modelId="{CDD4D294-F96F-4A2F-84C8-7EA8175159C4}" type="sibTrans" cxnId="{16CF4DA1-2B71-41ED-B7E1-A47818CAECAD}">
      <dgm:prSet/>
      <dgm:spPr/>
      <dgm:t>
        <a:bodyPr/>
        <a:lstStyle/>
        <a:p>
          <a:endParaRPr lang="en-US"/>
        </a:p>
      </dgm:t>
    </dgm:pt>
    <dgm:pt modelId="{14059A6E-F8CE-4EE6-801E-0F5BC4B861F0}">
      <dgm:prSet phldrT="[Text]"/>
      <dgm:spPr/>
      <dgm:t>
        <a:bodyPr/>
        <a:lstStyle/>
        <a:p>
          <a:r>
            <a:rPr lang="en-US" dirty="0"/>
            <a:t>    Q&amp;A</a:t>
          </a:r>
        </a:p>
      </dgm:t>
    </dgm:pt>
    <dgm:pt modelId="{1535F983-FAA5-4FD3-8DD2-A9B9572EFE9A}" type="parTrans" cxnId="{0DECA029-952F-4833-A21E-9E94A03E3C2B}">
      <dgm:prSet/>
      <dgm:spPr/>
      <dgm:t>
        <a:bodyPr/>
        <a:lstStyle/>
        <a:p>
          <a:endParaRPr lang="en-US"/>
        </a:p>
      </dgm:t>
    </dgm:pt>
    <dgm:pt modelId="{01E81765-4F9C-4BB1-9D54-2FC116EAB803}" type="sibTrans" cxnId="{0DECA029-952F-4833-A21E-9E94A03E3C2B}">
      <dgm:prSet/>
      <dgm:spPr/>
      <dgm:t>
        <a:bodyPr/>
        <a:lstStyle/>
        <a:p>
          <a:endParaRPr lang="en-US"/>
        </a:p>
      </dgm:t>
    </dgm:pt>
    <dgm:pt modelId="{6E090816-83C4-4874-A3BF-4F676FD110F8}">
      <dgm:prSet phldrT="[Text]"/>
      <dgm:spPr/>
      <dgm:t>
        <a:bodyPr/>
        <a:lstStyle/>
        <a:p>
          <a:r>
            <a:rPr lang="en-US"/>
            <a:t>Optimize Accounting Processes with RPA</a:t>
          </a:r>
        </a:p>
      </dgm:t>
    </dgm:pt>
    <dgm:pt modelId="{9A4884E9-448C-46E8-BE04-ACE87A526D80}" type="parTrans" cxnId="{A12320AA-64D9-433F-9FE3-2A477C13C9A3}">
      <dgm:prSet/>
      <dgm:spPr/>
      <dgm:t>
        <a:bodyPr/>
        <a:lstStyle/>
        <a:p>
          <a:endParaRPr lang="en-US"/>
        </a:p>
      </dgm:t>
    </dgm:pt>
    <dgm:pt modelId="{F3A77FCC-8B3F-4449-8069-C37FFEDE4B8F}" type="sibTrans" cxnId="{A12320AA-64D9-433F-9FE3-2A477C13C9A3}">
      <dgm:prSet/>
      <dgm:spPr/>
      <dgm:t>
        <a:bodyPr/>
        <a:lstStyle/>
        <a:p>
          <a:endParaRPr lang="en-US"/>
        </a:p>
      </dgm:t>
    </dgm:pt>
    <dgm:pt modelId="{94A757C6-EDA3-44D0-BABC-E10B72029AED}">
      <dgm:prSet phldrT="[Text]"/>
      <dgm:spPr/>
      <dgm:t>
        <a:bodyPr/>
        <a:lstStyle/>
        <a:p>
          <a:r>
            <a:rPr lang="en-US" dirty="0"/>
            <a:t>     Follow-up Topics</a:t>
          </a:r>
        </a:p>
      </dgm:t>
    </dgm:pt>
    <dgm:pt modelId="{54AF4586-2A48-401B-AED2-9AEF3922AB65}" type="parTrans" cxnId="{7798A841-7736-4A2D-995D-4B1E8063E9C7}">
      <dgm:prSet/>
      <dgm:spPr/>
      <dgm:t>
        <a:bodyPr/>
        <a:lstStyle/>
        <a:p>
          <a:endParaRPr lang="en-US"/>
        </a:p>
      </dgm:t>
    </dgm:pt>
    <dgm:pt modelId="{21FF71DC-5F95-4B03-9376-F288BDB689EE}" type="sibTrans" cxnId="{7798A841-7736-4A2D-995D-4B1E8063E9C7}">
      <dgm:prSet/>
      <dgm:spPr/>
      <dgm:t>
        <a:bodyPr/>
        <a:lstStyle/>
        <a:p>
          <a:endParaRPr lang="en-US"/>
        </a:p>
      </dgm:t>
    </dgm:pt>
    <dgm:pt modelId="{648EB42B-1242-4F4A-8901-231A4526EF7C}">
      <dgm:prSet phldrT="[Text]"/>
      <dgm:spPr/>
      <dgm:t>
        <a:bodyPr/>
        <a:lstStyle/>
        <a:p>
          <a:r>
            <a:rPr lang="en-US"/>
            <a:t>Customer Case Study</a:t>
          </a:r>
        </a:p>
      </dgm:t>
    </dgm:pt>
    <dgm:pt modelId="{7A6F5BAA-B3FD-453C-818C-2991971BC151}" type="parTrans" cxnId="{B5F5505E-27C6-4732-8276-4F7CC6D56633}">
      <dgm:prSet/>
      <dgm:spPr/>
      <dgm:t>
        <a:bodyPr/>
        <a:lstStyle/>
        <a:p>
          <a:endParaRPr lang="en-US"/>
        </a:p>
      </dgm:t>
    </dgm:pt>
    <dgm:pt modelId="{767707DF-99DE-410B-8DC1-AFFE064659D0}" type="sibTrans" cxnId="{B5F5505E-27C6-4732-8276-4F7CC6D56633}">
      <dgm:prSet/>
      <dgm:spPr/>
      <dgm:t>
        <a:bodyPr/>
        <a:lstStyle/>
        <a:p>
          <a:endParaRPr lang="en-US"/>
        </a:p>
      </dgm:t>
    </dgm:pt>
    <dgm:pt modelId="{3E61CE2C-6E8A-427C-BB9E-C8268774B8C9}">
      <dgm:prSet phldrT="[Text]"/>
      <dgm:spPr/>
      <dgm:t>
        <a:bodyPr/>
        <a:lstStyle/>
        <a:p>
          <a:pPr>
            <a:defRPr b="1"/>
          </a:pPr>
          <a:r>
            <a:rPr lang="en-US"/>
            <a:t>Discussions (15 mins)</a:t>
          </a:r>
        </a:p>
      </dgm:t>
    </dgm:pt>
    <dgm:pt modelId="{25156F02-2E9C-4417-A799-643D272A8CCC}" type="sibTrans" cxnId="{B18C4B5E-36EF-40DD-8C5C-754BFA1D08D1}">
      <dgm:prSet/>
      <dgm:spPr/>
      <dgm:t>
        <a:bodyPr/>
        <a:lstStyle/>
        <a:p>
          <a:endParaRPr lang="en-US"/>
        </a:p>
      </dgm:t>
    </dgm:pt>
    <dgm:pt modelId="{D3209C20-169D-4A6B-B406-E8582967C716}" type="parTrans" cxnId="{B18C4B5E-36EF-40DD-8C5C-754BFA1D08D1}">
      <dgm:prSet/>
      <dgm:spPr/>
      <dgm:t>
        <a:bodyPr/>
        <a:lstStyle/>
        <a:p>
          <a:endParaRPr lang="en-US"/>
        </a:p>
      </dgm:t>
    </dgm:pt>
    <dgm:pt modelId="{6FACC303-D8C4-4F63-9A60-9BA3CBFC9AA5}">
      <dgm:prSet phldrT="[Text]"/>
      <dgm:spPr/>
      <dgm:t>
        <a:bodyPr/>
        <a:lstStyle/>
        <a:p>
          <a:endParaRPr lang="en-US"/>
        </a:p>
      </dgm:t>
    </dgm:pt>
    <dgm:pt modelId="{7F42B352-5C28-4065-90A6-C9CA45FC5619}" type="parTrans" cxnId="{DEAEAFC1-ECDA-47A6-A950-2C4E4C125243}">
      <dgm:prSet/>
      <dgm:spPr/>
      <dgm:t>
        <a:bodyPr/>
        <a:lstStyle/>
        <a:p>
          <a:endParaRPr lang="en-US"/>
        </a:p>
      </dgm:t>
    </dgm:pt>
    <dgm:pt modelId="{7D8CDA83-A683-48C4-BCA0-B17F6C33CB13}" type="sibTrans" cxnId="{DEAEAFC1-ECDA-47A6-A950-2C4E4C125243}">
      <dgm:prSet/>
      <dgm:spPr/>
      <dgm:t>
        <a:bodyPr/>
        <a:lstStyle/>
        <a:p>
          <a:endParaRPr lang="en-US"/>
        </a:p>
      </dgm:t>
    </dgm:pt>
    <dgm:pt modelId="{9FA16574-3686-4EF6-913B-4D2B658012B0}" type="pres">
      <dgm:prSet presAssocID="{49B4779B-D96E-414D-8998-C29DDCFAC4E9}" presName="vert0" presStyleCnt="0">
        <dgm:presLayoutVars>
          <dgm:dir/>
          <dgm:animOne val="branch"/>
          <dgm:animLvl val="lvl"/>
        </dgm:presLayoutVars>
      </dgm:prSet>
      <dgm:spPr/>
    </dgm:pt>
    <dgm:pt modelId="{8A5E3939-2B7B-47C0-A174-0F4DA6868D53}" type="pres">
      <dgm:prSet presAssocID="{0CF3E39A-5C08-40C9-AAB1-418000C28BCA}" presName="thickLine" presStyleLbl="alignNode1" presStyleIdx="0" presStyleCnt="2"/>
      <dgm:spPr/>
    </dgm:pt>
    <dgm:pt modelId="{7F60FEC9-29C4-4279-8792-73A4A9690625}" type="pres">
      <dgm:prSet presAssocID="{0CF3E39A-5C08-40C9-AAB1-418000C28BCA}" presName="horz1" presStyleCnt="0"/>
      <dgm:spPr/>
    </dgm:pt>
    <dgm:pt modelId="{60CA0E86-86CB-4460-B0A4-FC4C36A745EB}" type="pres">
      <dgm:prSet presAssocID="{0CF3E39A-5C08-40C9-AAB1-418000C28BCA}" presName="tx1" presStyleLbl="revTx" presStyleIdx="0" presStyleCnt="9"/>
      <dgm:spPr/>
    </dgm:pt>
    <dgm:pt modelId="{59E5A8B5-9945-4C5E-AD81-AD8ECB8A6E39}" type="pres">
      <dgm:prSet presAssocID="{0CF3E39A-5C08-40C9-AAB1-418000C28BCA}" presName="vert1" presStyleCnt="0"/>
      <dgm:spPr/>
    </dgm:pt>
    <dgm:pt modelId="{19468DF4-BDFB-4895-826B-BA575D4958F0}" type="pres">
      <dgm:prSet presAssocID="{E17EC621-E7EE-4DDC-85AC-B578E36BCB2D}" presName="vertSpace2a" presStyleCnt="0"/>
      <dgm:spPr/>
    </dgm:pt>
    <dgm:pt modelId="{4BBDE6F5-717C-4159-B51F-9AC33C667A16}" type="pres">
      <dgm:prSet presAssocID="{E17EC621-E7EE-4DDC-85AC-B578E36BCB2D}" presName="horz2" presStyleCnt="0"/>
      <dgm:spPr/>
    </dgm:pt>
    <dgm:pt modelId="{FE288E05-B552-493E-880F-88EF42664719}" type="pres">
      <dgm:prSet presAssocID="{E17EC621-E7EE-4DDC-85AC-B578E36BCB2D}" presName="horzSpace2" presStyleCnt="0"/>
      <dgm:spPr/>
    </dgm:pt>
    <dgm:pt modelId="{37EACBB5-3F8C-455E-8122-BBC117F49D8F}" type="pres">
      <dgm:prSet presAssocID="{E17EC621-E7EE-4DDC-85AC-B578E36BCB2D}" presName="tx2" presStyleLbl="revTx" presStyleIdx="1" presStyleCnt="9"/>
      <dgm:spPr/>
    </dgm:pt>
    <dgm:pt modelId="{CBBCEA19-6651-464E-86B4-88198C0F9ECE}" type="pres">
      <dgm:prSet presAssocID="{E17EC621-E7EE-4DDC-85AC-B578E36BCB2D}" presName="vert2" presStyleCnt="0"/>
      <dgm:spPr/>
    </dgm:pt>
    <dgm:pt modelId="{363BA40A-8E44-4D6A-B9F9-97E46CD6C1CF}" type="pres">
      <dgm:prSet presAssocID="{E17EC621-E7EE-4DDC-85AC-B578E36BCB2D}" presName="thinLine2b" presStyleLbl="callout" presStyleIdx="0" presStyleCnt="7"/>
      <dgm:spPr/>
    </dgm:pt>
    <dgm:pt modelId="{AD60EAC0-9FEE-4A05-B699-2B6FD66F81AA}" type="pres">
      <dgm:prSet presAssocID="{E17EC621-E7EE-4DDC-85AC-B578E36BCB2D}" presName="vertSpace2b" presStyleCnt="0"/>
      <dgm:spPr/>
    </dgm:pt>
    <dgm:pt modelId="{DFE87A0C-E9D4-48FD-A298-E52E1C38C966}" type="pres">
      <dgm:prSet presAssocID="{47A771A5-6CAB-41C3-821C-F3CF52BA3858}" presName="horz2" presStyleCnt="0"/>
      <dgm:spPr/>
    </dgm:pt>
    <dgm:pt modelId="{CD4B1476-14A1-45C1-BF6A-E46AB077DA11}" type="pres">
      <dgm:prSet presAssocID="{47A771A5-6CAB-41C3-821C-F3CF52BA3858}" presName="horzSpace2" presStyleCnt="0"/>
      <dgm:spPr/>
    </dgm:pt>
    <dgm:pt modelId="{3D599410-6D6D-4F4A-9710-63E86B29390F}" type="pres">
      <dgm:prSet presAssocID="{47A771A5-6CAB-41C3-821C-F3CF52BA3858}" presName="tx2" presStyleLbl="revTx" presStyleIdx="2" presStyleCnt="9"/>
      <dgm:spPr/>
    </dgm:pt>
    <dgm:pt modelId="{EDBEFDCA-8661-4261-A43F-E42D1EB0755F}" type="pres">
      <dgm:prSet presAssocID="{47A771A5-6CAB-41C3-821C-F3CF52BA3858}" presName="vert2" presStyleCnt="0"/>
      <dgm:spPr/>
    </dgm:pt>
    <dgm:pt modelId="{A5E1B7A4-ECCF-4DED-9845-3805DB4978FE}" type="pres">
      <dgm:prSet presAssocID="{47A771A5-6CAB-41C3-821C-F3CF52BA3858}" presName="thinLine2b" presStyleLbl="callout" presStyleIdx="1" presStyleCnt="7"/>
      <dgm:spPr/>
    </dgm:pt>
    <dgm:pt modelId="{E6887E40-5C2D-4D93-930E-687E9365670F}" type="pres">
      <dgm:prSet presAssocID="{47A771A5-6CAB-41C3-821C-F3CF52BA3858}" presName="vertSpace2b" presStyleCnt="0"/>
      <dgm:spPr/>
    </dgm:pt>
    <dgm:pt modelId="{7DE1CBE4-2C97-4357-9995-EDD5578D52B2}" type="pres">
      <dgm:prSet presAssocID="{6E090816-83C4-4874-A3BF-4F676FD110F8}" presName="horz2" presStyleCnt="0"/>
      <dgm:spPr/>
    </dgm:pt>
    <dgm:pt modelId="{334A92B2-93AA-474A-9F0D-811F891E07C2}" type="pres">
      <dgm:prSet presAssocID="{6E090816-83C4-4874-A3BF-4F676FD110F8}" presName="horzSpace2" presStyleCnt="0"/>
      <dgm:spPr/>
    </dgm:pt>
    <dgm:pt modelId="{8049CF97-5A24-4547-8361-551BD62CDB82}" type="pres">
      <dgm:prSet presAssocID="{6E090816-83C4-4874-A3BF-4F676FD110F8}" presName="tx2" presStyleLbl="revTx" presStyleIdx="3" presStyleCnt="9"/>
      <dgm:spPr/>
    </dgm:pt>
    <dgm:pt modelId="{4EC582DB-8AFF-49C8-9474-B7274480B619}" type="pres">
      <dgm:prSet presAssocID="{6E090816-83C4-4874-A3BF-4F676FD110F8}" presName="vert2" presStyleCnt="0"/>
      <dgm:spPr/>
    </dgm:pt>
    <dgm:pt modelId="{738AFE2D-63D0-4BA7-BF84-0CC90C23CE02}" type="pres">
      <dgm:prSet presAssocID="{6E090816-83C4-4874-A3BF-4F676FD110F8}" presName="thinLine2b" presStyleLbl="callout" presStyleIdx="2" presStyleCnt="7"/>
      <dgm:spPr/>
    </dgm:pt>
    <dgm:pt modelId="{6E4DF2EE-2D37-437E-BC16-0B0333847385}" type="pres">
      <dgm:prSet presAssocID="{6E090816-83C4-4874-A3BF-4F676FD110F8}" presName="vertSpace2b" presStyleCnt="0"/>
      <dgm:spPr/>
    </dgm:pt>
    <dgm:pt modelId="{F2BB6B6F-273B-4D49-A3EF-6B7C2BB32B2E}" type="pres">
      <dgm:prSet presAssocID="{648EB42B-1242-4F4A-8901-231A4526EF7C}" presName="horz2" presStyleCnt="0"/>
      <dgm:spPr/>
    </dgm:pt>
    <dgm:pt modelId="{DA33D581-AF7D-4B45-A7AF-6B5867825E15}" type="pres">
      <dgm:prSet presAssocID="{648EB42B-1242-4F4A-8901-231A4526EF7C}" presName="horzSpace2" presStyleCnt="0"/>
      <dgm:spPr/>
    </dgm:pt>
    <dgm:pt modelId="{5F961B8E-3977-4FF8-B5CE-753EE3CAD44E}" type="pres">
      <dgm:prSet presAssocID="{648EB42B-1242-4F4A-8901-231A4526EF7C}" presName="tx2" presStyleLbl="revTx" presStyleIdx="4" presStyleCnt="9"/>
      <dgm:spPr/>
    </dgm:pt>
    <dgm:pt modelId="{3DAA19EE-B1F1-4287-BEAE-D9B026679DA6}" type="pres">
      <dgm:prSet presAssocID="{648EB42B-1242-4F4A-8901-231A4526EF7C}" presName="vert2" presStyleCnt="0"/>
      <dgm:spPr/>
    </dgm:pt>
    <dgm:pt modelId="{12223263-F3AE-4BBD-8EC4-35672F8CFFA1}" type="pres">
      <dgm:prSet presAssocID="{648EB42B-1242-4F4A-8901-231A4526EF7C}" presName="thinLine2b" presStyleLbl="callout" presStyleIdx="3" presStyleCnt="7"/>
      <dgm:spPr/>
    </dgm:pt>
    <dgm:pt modelId="{E501C560-32FB-4AAC-9374-4387AEFD9877}" type="pres">
      <dgm:prSet presAssocID="{648EB42B-1242-4F4A-8901-231A4526EF7C}" presName="vertSpace2b" presStyleCnt="0"/>
      <dgm:spPr/>
    </dgm:pt>
    <dgm:pt modelId="{BE77E797-58E6-4FCE-A6A8-DFF04D544D91}" type="pres">
      <dgm:prSet presAssocID="{6FACC303-D8C4-4F63-9A60-9BA3CBFC9AA5}" presName="horz2" presStyleCnt="0"/>
      <dgm:spPr/>
    </dgm:pt>
    <dgm:pt modelId="{52052FCF-4035-4668-89FD-02652FDA3D53}" type="pres">
      <dgm:prSet presAssocID="{6FACC303-D8C4-4F63-9A60-9BA3CBFC9AA5}" presName="horzSpace2" presStyleCnt="0"/>
      <dgm:spPr/>
    </dgm:pt>
    <dgm:pt modelId="{480E78F8-DD06-4982-815C-16E937C1D430}" type="pres">
      <dgm:prSet presAssocID="{6FACC303-D8C4-4F63-9A60-9BA3CBFC9AA5}" presName="tx2" presStyleLbl="revTx" presStyleIdx="5" presStyleCnt="9"/>
      <dgm:spPr/>
    </dgm:pt>
    <dgm:pt modelId="{D1F12457-69C2-434A-8542-D2F835DA61CA}" type="pres">
      <dgm:prSet presAssocID="{6FACC303-D8C4-4F63-9A60-9BA3CBFC9AA5}" presName="vert2" presStyleCnt="0"/>
      <dgm:spPr/>
    </dgm:pt>
    <dgm:pt modelId="{14459866-A45B-41AF-BAEB-376CD4017787}" type="pres">
      <dgm:prSet presAssocID="{6FACC303-D8C4-4F63-9A60-9BA3CBFC9AA5}" presName="thinLine2b" presStyleLbl="callout" presStyleIdx="4" presStyleCnt="7"/>
      <dgm:spPr/>
    </dgm:pt>
    <dgm:pt modelId="{7667E1E0-A6D3-4A5E-B228-229F79B27B70}" type="pres">
      <dgm:prSet presAssocID="{6FACC303-D8C4-4F63-9A60-9BA3CBFC9AA5}" presName="vertSpace2b" presStyleCnt="0"/>
      <dgm:spPr/>
    </dgm:pt>
    <dgm:pt modelId="{F3FC9F12-4737-451A-9AB7-15CE21ECDB32}" type="pres">
      <dgm:prSet presAssocID="{3E61CE2C-6E8A-427C-BB9E-C8268774B8C9}" presName="thickLine" presStyleLbl="alignNode1" presStyleIdx="1" presStyleCnt="2"/>
      <dgm:spPr/>
    </dgm:pt>
    <dgm:pt modelId="{54873FB4-115F-4441-BF06-0E7BB89CC891}" type="pres">
      <dgm:prSet presAssocID="{3E61CE2C-6E8A-427C-BB9E-C8268774B8C9}" presName="horz1" presStyleCnt="0"/>
      <dgm:spPr/>
    </dgm:pt>
    <dgm:pt modelId="{6AB1885B-AFA2-4E3B-8EB2-6B7D8250AD24}" type="pres">
      <dgm:prSet presAssocID="{3E61CE2C-6E8A-427C-BB9E-C8268774B8C9}" presName="tx1" presStyleLbl="revTx" presStyleIdx="6" presStyleCnt="9"/>
      <dgm:spPr/>
    </dgm:pt>
    <dgm:pt modelId="{EF3BEF70-AF41-4D26-8E9B-BCF2C275CFC0}" type="pres">
      <dgm:prSet presAssocID="{3E61CE2C-6E8A-427C-BB9E-C8268774B8C9}" presName="vert1" presStyleCnt="0"/>
      <dgm:spPr/>
    </dgm:pt>
    <dgm:pt modelId="{53B226BA-BA96-4BA7-8207-A050889D7E7C}" type="pres">
      <dgm:prSet presAssocID="{14059A6E-F8CE-4EE6-801E-0F5BC4B861F0}" presName="vertSpace2a" presStyleCnt="0"/>
      <dgm:spPr/>
    </dgm:pt>
    <dgm:pt modelId="{23EA33A4-5992-440B-AD68-186DE3572176}" type="pres">
      <dgm:prSet presAssocID="{14059A6E-F8CE-4EE6-801E-0F5BC4B861F0}" presName="horz2" presStyleCnt="0"/>
      <dgm:spPr/>
    </dgm:pt>
    <dgm:pt modelId="{6A2D20D1-C7BF-4BEA-8DEC-284FC8DAB09C}" type="pres">
      <dgm:prSet presAssocID="{14059A6E-F8CE-4EE6-801E-0F5BC4B861F0}" presName="horzSpace2" presStyleCnt="0"/>
      <dgm:spPr/>
    </dgm:pt>
    <dgm:pt modelId="{2F539880-997D-45FC-8959-18F3C3D5CED3}" type="pres">
      <dgm:prSet presAssocID="{14059A6E-F8CE-4EE6-801E-0F5BC4B861F0}" presName="tx2" presStyleLbl="revTx" presStyleIdx="7" presStyleCnt="9" custScaleX="105171"/>
      <dgm:spPr/>
    </dgm:pt>
    <dgm:pt modelId="{E471387F-0A8A-419D-85B4-483CEE2745F9}" type="pres">
      <dgm:prSet presAssocID="{14059A6E-F8CE-4EE6-801E-0F5BC4B861F0}" presName="vert2" presStyleCnt="0"/>
      <dgm:spPr/>
    </dgm:pt>
    <dgm:pt modelId="{F29651A0-1BD0-4116-9444-4FCA0E76E28A}" type="pres">
      <dgm:prSet presAssocID="{14059A6E-F8CE-4EE6-801E-0F5BC4B861F0}" presName="thinLine2b" presStyleLbl="callout" presStyleIdx="5" presStyleCnt="7" custFlipVert="0" custSzY="54258" custScaleX="109694" custLinFactY="-700000" custLinFactNeighborX="1706" custLinFactNeighborY="-754795"/>
      <dgm:spPr/>
    </dgm:pt>
    <dgm:pt modelId="{F418E5BE-8F74-4956-9E0C-51E146B8789A}" type="pres">
      <dgm:prSet presAssocID="{14059A6E-F8CE-4EE6-801E-0F5BC4B861F0}" presName="vertSpace2b" presStyleCnt="0"/>
      <dgm:spPr/>
    </dgm:pt>
    <dgm:pt modelId="{2006A187-B673-4593-8F92-429372F33A8F}" type="pres">
      <dgm:prSet presAssocID="{94A757C6-EDA3-44D0-BABC-E10B72029AED}" presName="horz2" presStyleCnt="0"/>
      <dgm:spPr/>
    </dgm:pt>
    <dgm:pt modelId="{3B7C2C14-ADD8-4D7A-886B-D95EF45B6B51}" type="pres">
      <dgm:prSet presAssocID="{94A757C6-EDA3-44D0-BABC-E10B72029AED}" presName="horzSpace2" presStyleCnt="0"/>
      <dgm:spPr/>
    </dgm:pt>
    <dgm:pt modelId="{FA39F030-E2F1-42BB-BAB8-6E0890E08B72}" type="pres">
      <dgm:prSet presAssocID="{94A757C6-EDA3-44D0-BABC-E10B72029AED}" presName="tx2" presStyleLbl="revTx" presStyleIdx="8" presStyleCnt="9" custScaleY="62352" custLinFactNeighborX="-1110" custLinFactNeighborY="-71242"/>
      <dgm:spPr/>
    </dgm:pt>
    <dgm:pt modelId="{62538503-997C-4D6F-91F2-CEDA9AD3C35D}" type="pres">
      <dgm:prSet presAssocID="{94A757C6-EDA3-44D0-BABC-E10B72029AED}" presName="vert2" presStyleCnt="0"/>
      <dgm:spPr/>
    </dgm:pt>
    <dgm:pt modelId="{183229FC-8FAC-4BCF-A9A8-BA333EDF6562}" type="pres">
      <dgm:prSet presAssocID="{94A757C6-EDA3-44D0-BABC-E10B72029AED}" presName="thinLine2b" presStyleLbl="callout" presStyleIdx="6" presStyleCnt="7" custSzY="45720" custScaleX="108119" custLinFactY="-1000000" custLinFactNeighborY="-1056717"/>
      <dgm:spPr/>
    </dgm:pt>
    <dgm:pt modelId="{2B4267C7-2E3F-462C-8E8D-BE63114498BA}" type="pres">
      <dgm:prSet presAssocID="{94A757C6-EDA3-44D0-BABC-E10B72029AED}" presName="vertSpace2b" presStyleCnt="0"/>
      <dgm:spPr/>
    </dgm:pt>
  </dgm:ptLst>
  <dgm:cxnLst>
    <dgm:cxn modelId="{07D38A11-A284-40C1-B862-472000E42B73}" srcId="{0CF3E39A-5C08-40C9-AAB1-418000C28BCA}" destId="{E17EC621-E7EE-4DDC-85AC-B578E36BCB2D}" srcOrd="0" destOrd="0" parTransId="{0C657E2A-2551-44AE-9B13-2197B0ACF264}" sibTransId="{F23240B3-5DA6-47E5-96C7-ED8D0C3915D2}"/>
    <dgm:cxn modelId="{0DECA029-952F-4833-A21E-9E94A03E3C2B}" srcId="{3E61CE2C-6E8A-427C-BB9E-C8268774B8C9}" destId="{14059A6E-F8CE-4EE6-801E-0F5BC4B861F0}" srcOrd="0" destOrd="0" parTransId="{1535F983-FAA5-4FD3-8DD2-A9B9572EFE9A}" sibTransId="{01E81765-4F9C-4BB1-9D54-2FC116EAB803}"/>
    <dgm:cxn modelId="{A64A6D3F-673C-49C4-AC04-138EA8B581B6}" type="presOf" srcId="{14059A6E-F8CE-4EE6-801E-0F5BC4B861F0}" destId="{2F539880-997D-45FC-8959-18F3C3D5CED3}" srcOrd="0" destOrd="0" presId="urn:microsoft.com/office/officeart/2008/layout/LinedList"/>
    <dgm:cxn modelId="{B18C4B5E-36EF-40DD-8C5C-754BFA1D08D1}" srcId="{49B4779B-D96E-414D-8998-C29DDCFAC4E9}" destId="{3E61CE2C-6E8A-427C-BB9E-C8268774B8C9}" srcOrd="1" destOrd="0" parTransId="{D3209C20-169D-4A6B-B406-E8582967C716}" sibTransId="{25156F02-2E9C-4417-A799-643D272A8CCC}"/>
    <dgm:cxn modelId="{B5F5505E-27C6-4732-8276-4F7CC6D56633}" srcId="{0CF3E39A-5C08-40C9-AAB1-418000C28BCA}" destId="{648EB42B-1242-4F4A-8901-231A4526EF7C}" srcOrd="3" destOrd="0" parTransId="{7A6F5BAA-B3FD-453C-818C-2991971BC151}" sibTransId="{767707DF-99DE-410B-8DC1-AFFE064659D0}"/>
    <dgm:cxn modelId="{7798A841-7736-4A2D-995D-4B1E8063E9C7}" srcId="{3E61CE2C-6E8A-427C-BB9E-C8268774B8C9}" destId="{94A757C6-EDA3-44D0-BABC-E10B72029AED}" srcOrd="1" destOrd="0" parTransId="{54AF4586-2A48-401B-AED2-9AEF3922AB65}" sibTransId="{21FF71DC-5F95-4B03-9376-F288BDB689EE}"/>
    <dgm:cxn modelId="{70EBE464-AEB6-4696-BB5F-3A8AC25A6CFE}" type="presOf" srcId="{6E090816-83C4-4874-A3BF-4F676FD110F8}" destId="{8049CF97-5A24-4547-8361-551BD62CDB82}" srcOrd="0" destOrd="0" presId="urn:microsoft.com/office/officeart/2008/layout/LinedList"/>
    <dgm:cxn modelId="{26348A6C-EB79-4D78-A7C5-36785AE753F7}" type="presOf" srcId="{47A771A5-6CAB-41C3-821C-F3CF52BA3858}" destId="{3D599410-6D6D-4F4A-9710-63E86B29390F}" srcOrd="0" destOrd="0" presId="urn:microsoft.com/office/officeart/2008/layout/LinedList"/>
    <dgm:cxn modelId="{432F0053-F384-4DDA-936F-8E41BC2A9360}" type="presOf" srcId="{648EB42B-1242-4F4A-8901-231A4526EF7C}" destId="{5F961B8E-3977-4FF8-B5CE-753EE3CAD44E}" srcOrd="0" destOrd="0" presId="urn:microsoft.com/office/officeart/2008/layout/LinedList"/>
    <dgm:cxn modelId="{ACBA8E75-5C5E-4B2B-A504-911EC32E605C}" type="presOf" srcId="{94A757C6-EDA3-44D0-BABC-E10B72029AED}" destId="{FA39F030-E2F1-42BB-BAB8-6E0890E08B72}" srcOrd="0" destOrd="0" presId="urn:microsoft.com/office/officeart/2008/layout/LinedList"/>
    <dgm:cxn modelId="{5A5A9079-7A1C-407D-AEB7-F247887BC437}" type="presOf" srcId="{E17EC621-E7EE-4DDC-85AC-B578E36BCB2D}" destId="{37EACBB5-3F8C-455E-8122-BBC117F49D8F}" srcOrd="0" destOrd="0" presId="urn:microsoft.com/office/officeart/2008/layout/LinedList"/>
    <dgm:cxn modelId="{F0CDC37D-9B81-4D75-BB83-6E307B1EB222}" srcId="{49B4779B-D96E-414D-8998-C29DDCFAC4E9}" destId="{0CF3E39A-5C08-40C9-AAB1-418000C28BCA}" srcOrd="0" destOrd="0" parTransId="{2DEB4933-0E8E-4F40-9C16-2741DCDD7852}" sibTransId="{4C7CD0C2-9B35-4B9F-ACDB-C56FD2B316AE}"/>
    <dgm:cxn modelId="{44076287-1A5B-4B6B-8D9D-DC6287A411FF}" type="presOf" srcId="{6FACC303-D8C4-4F63-9A60-9BA3CBFC9AA5}" destId="{480E78F8-DD06-4982-815C-16E937C1D430}" srcOrd="0" destOrd="0" presId="urn:microsoft.com/office/officeart/2008/layout/LinedList"/>
    <dgm:cxn modelId="{16CF4DA1-2B71-41ED-B7E1-A47818CAECAD}" srcId="{0CF3E39A-5C08-40C9-AAB1-418000C28BCA}" destId="{47A771A5-6CAB-41C3-821C-F3CF52BA3858}" srcOrd="1" destOrd="0" parTransId="{BC137C81-3832-4096-9374-C207BE187E43}" sibTransId="{CDD4D294-F96F-4A2F-84C8-7EA8175159C4}"/>
    <dgm:cxn modelId="{7977AEA3-2137-404A-9B65-576AEDA114DA}" type="presOf" srcId="{3E61CE2C-6E8A-427C-BB9E-C8268774B8C9}" destId="{6AB1885B-AFA2-4E3B-8EB2-6B7D8250AD24}" srcOrd="0" destOrd="0" presId="urn:microsoft.com/office/officeart/2008/layout/LinedList"/>
    <dgm:cxn modelId="{A12320AA-64D9-433F-9FE3-2A477C13C9A3}" srcId="{0CF3E39A-5C08-40C9-AAB1-418000C28BCA}" destId="{6E090816-83C4-4874-A3BF-4F676FD110F8}" srcOrd="2" destOrd="0" parTransId="{9A4884E9-448C-46E8-BE04-ACE87A526D80}" sibTransId="{F3A77FCC-8B3F-4449-8069-C37FFEDE4B8F}"/>
    <dgm:cxn modelId="{C9C238B6-E2BF-4096-98E2-D8730CF187DA}" type="presOf" srcId="{0CF3E39A-5C08-40C9-AAB1-418000C28BCA}" destId="{60CA0E86-86CB-4460-B0A4-FC4C36A745EB}" srcOrd="0" destOrd="0" presId="urn:microsoft.com/office/officeart/2008/layout/LinedList"/>
    <dgm:cxn modelId="{DEAEAFC1-ECDA-47A6-A950-2C4E4C125243}" srcId="{0CF3E39A-5C08-40C9-AAB1-418000C28BCA}" destId="{6FACC303-D8C4-4F63-9A60-9BA3CBFC9AA5}" srcOrd="4" destOrd="0" parTransId="{7F42B352-5C28-4065-90A6-C9CA45FC5619}" sibTransId="{7D8CDA83-A683-48C4-BCA0-B17F6C33CB13}"/>
    <dgm:cxn modelId="{782639DF-687E-4B11-ADDB-090B64D2732C}" type="presOf" srcId="{49B4779B-D96E-414D-8998-C29DDCFAC4E9}" destId="{9FA16574-3686-4EF6-913B-4D2B658012B0}" srcOrd="0" destOrd="0" presId="urn:microsoft.com/office/officeart/2008/layout/LinedList"/>
    <dgm:cxn modelId="{D7218CE6-073E-4B27-A850-EBF5D5239152}" type="presParOf" srcId="{9FA16574-3686-4EF6-913B-4D2B658012B0}" destId="{8A5E3939-2B7B-47C0-A174-0F4DA6868D53}" srcOrd="0" destOrd="0" presId="urn:microsoft.com/office/officeart/2008/layout/LinedList"/>
    <dgm:cxn modelId="{83323704-D5FE-452B-9AE9-DE192DB63163}" type="presParOf" srcId="{9FA16574-3686-4EF6-913B-4D2B658012B0}" destId="{7F60FEC9-29C4-4279-8792-73A4A9690625}" srcOrd="1" destOrd="0" presId="urn:microsoft.com/office/officeart/2008/layout/LinedList"/>
    <dgm:cxn modelId="{EDFB95FA-2EEA-4CAB-913C-EFEADB8FDF23}" type="presParOf" srcId="{7F60FEC9-29C4-4279-8792-73A4A9690625}" destId="{60CA0E86-86CB-4460-B0A4-FC4C36A745EB}" srcOrd="0" destOrd="0" presId="urn:microsoft.com/office/officeart/2008/layout/LinedList"/>
    <dgm:cxn modelId="{F7262880-22CB-4B4C-B38D-7E5C8FEB2063}" type="presParOf" srcId="{7F60FEC9-29C4-4279-8792-73A4A9690625}" destId="{59E5A8B5-9945-4C5E-AD81-AD8ECB8A6E39}" srcOrd="1" destOrd="0" presId="urn:microsoft.com/office/officeart/2008/layout/LinedList"/>
    <dgm:cxn modelId="{ED2F2684-8BCD-4CF0-81F8-43904BC45C09}" type="presParOf" srcId="{59E5A8B5-9945-4C5E-AD81-AD8ECB8A6E39}" destId="{19468DF4-BDFB-4895-826B-BA575D4958F0}" srcOrd="0" destOrd="0" presId="urn:microsoft.com/office/officeart/2008/layout/LinedList"/>
    <dgm:cxn modelId="{2D03072E-B79B-4F18-BB12-A04BC194BC7A}" type="presParOf" srcId="{59E5A8B5-9945-4C5E-AD81-AD8ECB8A6E39}" destId="{4BBDE6F5-717C-4159-B51F-9AC33C667A16}" srcOrd="1" destOrd="0" presId="urn:microsoft.com/office/officeart/2008/layout/LinedList"/>
    <dgm:cxn modelId="{097D2974-3DC7-4A87-9268-D49FDD34A3B2}" type="presParOf" srcId="{4BBDE6F5-717C-4159-B51F-9AC33C667A16}" destId="{FE288E05-B552-493E-880F-88EF42664719}" srcOrd="0" destOrd="0" presId="urn:microsoft.com/office/officeart/2008/layout/LinedList"/>
    <dgm:cxn modelId="{50BCC24F-ED57-4ECE-988E-184A038CFAB2}" type="presParOf" srcId="{4BBDE6F5-717C-4159-B51F-9AC33C667A16}" destId="{37EACBB5-3F8C-455E-8122-BBC117F49D8F}" srcOrd="1" destOrd="0" presId="urn:microsoft.com/office/officeart/2008/layout/LinedList"/>
    <dgm:cxn modelId="{E91C9689-9978-4F25-9DFE-8B36B287715E}" type="presParOf" srcId="{4BBDE6F5-717C-4159-B51F-9AC33C667A16}" destId="{CBBCEA19-6651-464E-86B4-88198C0F9ECE}" srcOrd="2" destOrd="0" presId="urn:microsoft.com/office/officeart/2008/layout/LinedList"/>
    <dgm:cxn modelId="{F03B1FE2-E8CB-4FD8-884E-1E1FD762F470}" type="presParOf" srcId="{59E5A8B5-9945-4C5E-AD81-AD8ECB8A6E39}" destId="{363BA40A-8E44-4D6A-B9F9-97E46CD6C1CF}" srcOrd="2" destOrd="0" presId="urn:microsoft.com/office/officeart/2008/layout/LinedList"/>
    <dgm:cxn modelId="{405BCCB2-F1F5-41E2-9984-1C6CF2B9B02B}" type="presParOf" srcId="{59E5A8B5-9945-4C5E-AD81-AD8ECB8A6E39}" destId="{AD60EAC0-9FEE-4A05-B699-2B6FD66F81AA}" srcOrd="3" destOrd="0" presId="urn:microsoft.com/office/officeart/2008/layout/LinedList"/>
    <dgm:cxn modelId="{CB0E8CD9-E95F-452E-8CF2-8708B5F29CFE}" type="presParOf" srcId="{59E5A8B5-9945-4C5E-AD81-AD8ECB8A6E39}" destId="{DFE87A0C-E9D4-48FD-A298-E52E1C38C966}" srcOrd="4" destOrd="0" presId="urn:microsoft.com/office/officeart/2008/layout/LinedList"/>
    <dgm:cxn modelId="{873709BB-5177-46ED-86D6-BC93FA64C964}" type="presParOf" srcId="{DFE87A0C-E9D4-48FD-A298-E52E1C38C966}" destId="{CD4B1476-14A1-45C1-BF6A-E46AB077DA11}" srcOrd="0" destOrd="0" presId="urn:microsoft.com/office/officeart/2008/layout/LinedList"/>
    <dgm:cxn modelId="{99409273-76B1-42F3-B04D-428B8960A016}" type="presParOf" srcId="{DFE87A0C-E9D4-48FD-A298-E52E1C38C966}" destId="{3D599410-6D6D-4F4A-9710-63E86B29390F}" srcOrd="1" destOrd="0" presId="urn:microsoft.com/office/officeart/2008/layout/LinedList"/>
    <dgm:cxn modelId="{E3D699CF-231D-4BE8-A7DB-E1BD0160B137}" type="presParOf" srcId="{DFE87A0C-E9D4-48FD-A298-E52E1C38C966}" destId="{EDBEFDCA-8661-4261-A43F-E42D1EB0755F}" srcOrd="2" destOrd="0" presId="urn:microsoft.com/office/officeart/2008/layout/LinedList"/>
    <dgm:cxn modelId="{95E40151-90CF-4D3C-B941-E3AE6E6763D0}" type="presParOf" srcId="{59E5A8B5-9945-4C5E-AD81-AD8ECB8A6E39}" destId="{A5E1B7A4-ECCF-4DED-9845-3805DB4978FE}" srcOrd="5" destOrd="0" presId="urn:microsoft.com/office/officeart/2008/layout/LinedList"/>
    <dgm:cxn modelId="{FEC4CAA3-972E-4B97-B112-EE2C4F4BCAC7}" type="presParOf" srcId="{59E5A8B5-9945-4C5E-AD81-AD8ECB8A6E39}" destId="{E6887E40-5C2D-4D93-930E-687E9365670F}" srcOrd="6" destOrd="0" presId="urn:microsoft.com/office/officeart/2008/layout/LinedList"/>
    <dgm:cxn modelId="{647E461C-367B-4BF8-A234-5FFCFBCCEA8C}" type="presParOf" srcId="{59E5A8B5-9945-4C5E-AD81-AD8ECB8A6E39}" destId="{7DE1CBE4-2C97-4357-9995-EDD5578D52B2}" srcOrd="7" destOrd="0" presId="urn:microsoft.com/office/officeart/2008/layout/LinedList"/>
    <dgm:cxn modelId="{ED7C87A4-41E1-4FF3-821D-5AF4F0F5D5D9}" type="presParOf" srcId="{7DE1CBE4-2C97-4357-9995-EDD5578D52B2}" destId="{334A92B2-93AA-474A-9F0D-811F891E07C2}" srcOrd="0" destOrd="0" presId="urn:microsoft.com/office/officeart/2008/layout/LinedList"/>
    <dgm:cxn modelId="{B1C9824D-8B1A-404E-B686-31BB329C4EA3}" type="presParOf" srcId="{7DE1CBE4-2C97-4357-9995-EDD5578D52B2}" destId="{8049CF97-5A24-4547-8361-551BD62CDB82}" srcOrd="1" destOrd="0" presId="urn:microsoft.com/office/officeart/2008/layout/LinedList"/>
    <dgm:cxn modelId="{8BBF993B-A6E5-4EAD-A5E6-B19673E972A0}" type="presParOf" srcId="{7DE1CBE4-2C97-4357-9995-EDD5578D52B2}" destId="{4EC582DB-8AFF-49C8-9474-B7274480B619}" srcOrd="2" destOrd="0" presId="urn:microsoft.com/office/officeart/2008/layout/LinedList"/>
    <dgm:cxn modelId="{F628EA7B-06A5-408F-BE47-3ED2F63F6F0E}" type="presParOf" srcId="{59E5A8B5-9945-4C5E-AD81-AD8ECB8A6E39}" destId="{738AFE2D-63D0-4BA7-BF84-0CC90C23CE02}" srcOrd="8" destOrd="0" presId="urn:microsoft.com/office/officeart/2008/layout/LinedList"/>
    <dgm:cxn modelId="{D61A5044-A89E-4993-BD3E-78F153F5EE07}" type="presParOf" srcId="{59E5A8B5-9945-4C5E-AD81-AD8ECB8A6E39}" destId="{6E4DF2EE-2D37-437E-BC16-0B0333847385}" srcOrd="9" destOrd="0" presId="urn:microsoft.com/office/officeart/2008/layout/LinedList"/>
    <dgm:cxn modelId="{B8E19880-6B74-4536-8399-543D3512990F}" type="presParOf" srcId="{59E5A8B5-9945-4C5E-AD81-AD8ECB8A6E39}" destId="{F2BB6B6F-273B-4D49-A3EF-6B7C2BB32B2E}" srcOrd="10" destOrd="0" presId="urn:microsoft.com/office/officeart/2008/layout/LinedList"/>
    <dgm:cxn modelId="{EE413BD9-24D4-4B6A-8957-804D67527184}" type="presParOf" srcId="{F2BB6B6F-273B-4D49-A3EF-6B7C2BB32B2E}" destId="{DA33D581-AF7D-4B45-A7AF-6B5867825E15}" srcOrd="0" destOrd="0" presId="urn:microsoft.com/office/officeart/2008/layout/LinedList"/>
    <dgm:cxn modelId="{22888516-56BB-4348-A12C-868681E277FC}" type="presParOf" srcId="{F2BB6B6F-273B-4D49-A3EF-6B7C2BB32B2E}" destId="{5F961B8E-3977-4FF8-B5CE-753EE3CAD44E}" srcOrd="1" destOrd="0" presId="urn:microsoft.com/office/officeart/2008/layout/LinedList"/>
    <dgm:cxn modelId="{F6A956F3-3B46-4CDD-8D35-322D2C5363A9}" type="presParOf" srcId="{F2BB6B6F-273B-4D49-A3EF-6B7C2BB32B2E}" destId="{3DAA19EE-B1F1-4287-BEAE-D9B026679DA6}" srcOrd="2" destOrd="0" presId="urn:microsoft.com/office/officeart/2008/layout/LinedList"/>
    <dgm:cxn modelId="{AFD7A10A-B3ED-4AB4-8002-CDAABB858335}" type="presParOf" srcId="{59E5A8B5-9945-4C5E-AD81-AD8ECB8A6E39}" destId="{12223263-F3AE-4BBD-8EC4-35672F8CFFA1}" srcOrd="11" destOrd="0" presId="urn:microsoft.com/office/officeart/2008/layout/LinedList"/>
    <dgm:cxn modelId="{59C858A9-85A0-46E3-919F-4CF6DD1AD288}" type="presParOf" srcId="{59E5A8B5-9945-4C5E-AD81-AD8ECB8A6E39}" destId="{E501C560-32FB-4AAC-9374-4387AEFD9877}" srcOrd="12" destOrd="0" presId="urn:microsoft.com/office/officeart/2008/layout/LinedList"/>
    <dgm:cxn modelId="{F07AC8E7-FB87-47E9-8F3A-A23FFF626A6C}" type="presParOf" srcId="{59E5A8B5-9945-4C5E-AD81-AD8ECB8A6E39}" destId="{BE77E797-58E6-4FCE-A6A8-DFF04D544D91}" srcOrd="13" destOrd="0" presId="urn:microsoft.com/office/officeart/2008/layout/LinedList"/>
    <dgm:cxn modelId="{AAAB8CAB-0F72-47D2-934D-B69BF2F60946}" type="presParOf" srcId="{BE77E797-58E6-4FCE-A6A8-DFF04D544D91}" destId="{52052FCF-4035-4668-89FD-02652FDA3D53}" srcOrd="0" destOrd="0" presId="urn:microsoft.com/office/officeart/2008/layout/LinedList"/>
    <dgm:cxn modelId="{E9E2EE34-55F1-4638-833F-D273B1FC819B}" type="presParOf" srcId="{BE77E797-58E6-4FCE-A6A8-DFF04D544D91}" destId="{480E78F8-DD06-4982-815C-16E937C1D430}" srcOrd="1" destOrd="0" presId="urn:microsoft.com/office/officeart/2008/layout/LinedList"/>
    <dgm:cxn modelId="{E38BB70A-8E37-4185-9750-01F910FF53B0}" type="presParOf" srcId="{BE77E797-58E6-4FCE-A6A8-DFF04D544D91}" destId="{D1F12457-69C2-434A-8542-D2F835DA61CA}" srcOrd="2" destOrd="0" presId="urn:microsoft.com/office/officeart/2008/layout/LinedList"/>
    <dgm:cxn modelId="{6B6B657D-1A8A-45FC-A86D-12118B20ACB4}" type="presParOf" srcId="{59E5A8B5-9945-4C5E-AD81-AD8ECB8A6E39}" destId="{14459866-A45B-41AF-BAEB-376CD4017787}" srcOrd="14" destOrd="0" presId="urn:microsoft.com/office/officeart/2008/layout/LinedList"/>
    <dgm:cxn modelId="{1B056B18-6F93-43B6-8104-7B5AA54AFD04}" type="presParOf" srcId="{59E5A8B5-9945-4C5E-AD81-AD8ECB8A6E39}" destId="{7667E1E0-A6D3-4A5E-B228-229F79B27B70}" srcOrd="15" destOrd="0" presId="urn:microsoft.com/office/officeart/2008/layout/LinedList"/>
    <dgm:cxn modelId="{1D68281E-655F-45A4-B192-002FDEF7DEB4}" type="presParOf" srcId="{9FA16574-3686-4EF6-913B-4D2B658012B0}" destId="{F3FC9F12-4737-451A-9AB7-15CE21ECDB32}" srcOrd="2" destOrd="0" presId="urn:microsoft.com/office/officeart/2008/layout/LinedList"/>
    <dgm:cxn modelId="{509B7D94-D609-42F5-994D-C46F3D223EF2}" type="presParOf" srcId="{9FA16574-3686-4EF6-913B-4D2B658012B0}" destId="{54873FB4-115F-4441-BF06-0E7BB89CC891}" srcOrd="3" destOrd="0" presId="urn:microsoft.com/office/officeart/2008/layout/LinedList"/>
    <dgm:cxn modelId="{87F0A2E4-59EA-4041-AB22-4AD4B73DD6FF}" type="presParOf" srcId="{54873FB4-115F-4441-BF06-0E7BB89CC891}" destId="{6AB1885B-AFA2-4E3B-8EB2-6B7D8250AD24}" srcOrd="0" destOrd="0" presId="urn:microsoft.com/office/officeart/2008/layout/LinedList"/>
    <dgm:cxn modelId="{DE99A49C-088B-4165-B325-75F23BCC367B}" type="presParOf" srcId="{54873FB4-115F-4441-BF06-0E7BB89CC891}" destId="{EF3BEF70-AF41-4D26-8E9B-BCF2C275CFC0}" srcOrd="1" destOrd="0" presId="urn:microsoft.com/office/officeart/2008/layout/LinedList"/>
    <dgm:cxn modelId="{11BB1532-3F4F-4F8B-94EF-F4CB4073EF0C}" type="presParOf" srcId="{EF3BEF70-AF41-4D26-8E9B-BCF2C275CFC0}" destId="{53B226BA-BA96-4BA7-8207-A050889D7E7C}" srcOrd="0" destOrd="0" presId="urn:microsoft.com/office/officeart/2008/layout/LinedList"/>
    <dgm:cxn modelId="{1B81871A-5A54-492F-AB18-58DE9C59DC16}" type="presParOf" srcId="{EF3BEF70-AF41-4D26-8E9B-BCF2C275CFC0}" destId="{23EA33A4-5992-440B-AD68-186DE3572176}" srcOrd="1" destOrd="0" presId="urn:microsoft.com/office/officeart/2008/layout/LinedList"/>
    <dgm:cxn modelId="{4D43808E-A31F-468A-9813-09E9C06BFDCC}" type="presParOf" srcId="{23EA33A4-5992-440B-AD68-186DE3572176}" destId="{6A2D20D1-C7BF-4BEA-8DEC-284FC8DAB09C}" srcOrd="0" destOrd="0" presId="urn:microsoft.com/office/officeart/2008/layout/LinedList"/>
    <dgm:cxn modelId="{0C456066-FE75-4AE3-8BED-042DA9F98453}" type="presParOf" srcId="{23EA33A4-5992-440B-AD68-186DE3572176}" destId="{2F539880-997D-45FC-8959-18F3C3D5CED3}" srcOrd="1" destOrd="0" presId="urn:microsoft.com/office/officeart/2008/layout/LinedList"/>
    <dgm:cxn modelId="{3A640FA6-7A5B-423A-97AC-9C939A763D73}" type="presParOf" srcId="{23EA33A4-5992-440B-AD68-186DE3572176}" destId="{E471387F-0A8A-419D-85B4-483CEE2745F9}" srcOrd="2" destOrd="0" presId="urn:microsoft.com/office/officeart/2008/layout/LinedList"/>
    <dgm:cxn modelId="{D28CC42D-FD05-4289-92B9-20A2A50585AF}" type="presParOf" srcId="{EF3BEF70-AF41-4D26-8E9B-BCF2C275CFC0}" destId="{F29651A0-1BD0-4116-9444-4FCA0E76E28A}" srcOrd="2" destOrd="0" presId="urn:microsoft.com/office/officeart/2008/layout/LinedList"/>
    <dgm:cxn modelId="{C0F54F88-9F6C-4F60-BBA0-A668961B4E40}" type="presParOf" srcId="{EF3BEF70-AF41-4D26-8E9B-BCF2C275CFC0}" destId="{F418E5BE-8F74-4956-9E0C-51E146B8789A}" srcOrd="3" destOrd="0" presId="urn:microsoft.com/office/officeart/2008/layout/LinedList"/>
    <dgm:cxn modelId="{79951373-8371-4778-863A-71F1F68437BC}" type="presParOf" srcId="{EF3BEF70-AF41-4D26-8E9B-BCF2C275CFC0}" destId="{2006A187-B673-4593-8F92-429372F33A8F}" srcOrd="4" destOrd="0" presId="urn:microsoft.com/office/officeart/2008/layout/LinedList"/>
    <dgm:cxn modelId="{09B721CC-BB61-4E2B-8C80-B8CD029D06CF}" type="presParOf" srcId="{2006A187-B673-4593-8F92-429372F33A8F}" destId="{3B7C2C14-ADD8-4D7A-886B-D95EF45B6B51}" srcOrd="0" destOrd="0" presId="urn:microsoft.com/office/officeart/2008/layout/LinedList"/>
    <dgm:cxn modelId="{6DC88829-ACD4-4DE4-803A-4BACA4C6F823}" type="presParOf" srcId="{2006A187-B673-4593-8F92-429372F33A8F}" destId="{FA39F030-E2F1-42BB-BAB8-6E0890E08B72}" srcOrd="1" destOrd="0" presId="urn:microsoft.com/office/officeart/2008/layout/LinedList"/>
    <dgm:cxn modelId="{EF9ADC61-95FC-4CC6-80A8-0A12C8E17F89}" type="presParOf" srcId="{2006A187-B673-4593-8F92-429372F33A8F}" destId="{62538503-997C-4D6F-91F2-CEDA9AD3C35D}" srcOrd="2" destOrd="0" presId="urn:microsoft.com/office/officeart/2008/layout/LinedList"/>
    <dgm:cxn modelId="{B0BFC063-9DA5-4A62-B326-F749ACD87A72}" type="presParOf" srcId="{EF3BEF70-AF41-4D26-8E9B-BCF2C275CFC0}" destId="{183229FC-8FAC-4BCF-A9A8-BA333EDF6562}" srcOrd="5" destOrd="0" presId="urn:microsoft.com/office/officeart/2008/layout/LinedList"/>
    <dgm:cxn modelId="{67B7BECB-C1B1-42A0-87BE-2485B07D3399}" type="presParOf" srcId="{EF3BEF70-AF41-4D26-8E9B-BCF2C275CFC0}" destId="{2B4267C7-2E3F-462C-8E8D-BE63114498BA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AF6515-AAF9-4AF3-A1BB-5297EA23BF84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6504B5E-2DD5-465E-8E04-5D99CAB0E921}">
      <dgm:prSet phldrT="[Text]"/>
      <dgm:spPr/>
      <dgm:t>
        <a:bodyPr spcFirstLastPara="0" vert="horz" wrap="square" lIns="99568" tIns="56896" rIns="99568" bIns="56896" numCol="1" spcCol="1270" anchor="ctr" anchorCtr="0"/>
        <a:lstStyle/>
        <a:p>
          <a:r>
            <a:rPr lang="en-US" kern="1200">
              <a:latin typeface="Arial"/>
              <a:ea typeface="+mn-ea"/>
              <a:cs typeface="+mn-cs"/>
            </a:rPr>
            <a:t>RPA is</a:t>
          </a:r>
        </a:p>
      </dgm:t>
    </dgm:pt>
    <dgm:pt modelId="{BADADA98-1AE6-499D-B8F2-A2CA053F112D}" type="parTrans" cxnId="{5BEE51B7-582D-4231-9968-FEA831E6F259}">
      <dgm:prSet/>
      <dgm:spPr/>
      <dgm:t>
        <a:bodyPr/>
        <a:lstStyle/>
        <a:p>
          <a:endParaRPr lang="en-US"/>
        </a:p>
      </dgm:t>
    </dgm:pt>
    <dgm:pt modelId="{56286CD6-04ED-4DAF-9B0F-83D4CAD6B2FF}" type="sibTrans" cxnId="{5BEE51B7-582D-4231-9968-FEA831E6F259}">
      <dgm:prSet/>
      <dgm:spPr/>
      <dgm:t>
        <a:bodyPr/>
        <a:lstStyle/>
        <a:p>
          <a:endParaRPr lang="en-US"/>
        </a:p>
      </dgm:t>
    </dgm:pt>
    <dgm:pt modelId="{35D3C029-6466-4CD1-B560-B573D4D9989C}">
      <dgm:prSet phldrT="[Text]"/>
      <dgm:spPr/>
      <dgm:t>
        <a:bodyPr spcFirstLastPara="0" vert="horz" wrap="square" lIns="96012" tIns="96012" rIns="128016" bIns="144018" numCol="1" spcCol="1270" anchor="t" anchorCtr="0"/>
        <a:lstStyle/>
        <a:p>
          <a:pPr marL="171450" lvl="1" indent="-171450" defTabSz="800100"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kern="1200" dirty="0">
              <a:latin typeface="Arial"/>
              <a:ea typeface="+mn-ea"/>
              <a:cs typeface="+mn-cs"/>
            </a:rPr>
            <a:t>Group of robots known as Bots, to do computer based monotonous tasks  </a:t>
          </a:r>
        </a:p>
      </dgm:t>
    </dgm:pt>
    <dgm:pt modelId="{A057C3DA-48E6-45AA-B988-06F348349986}" type="parTrans" cxnId="{3CD4677E-BD8E-41B0-81D5-9115592FD27F}">
      <dgm:prSet/>
      <dgm:spPr/>
      <dgm:t>
        <a:bodyPr/>
        <a:lstStyle/>
        <a:p>
          <a:endParaRPr lang="en-US"/>
        </a:p>
      </dgm:t>
    </dgm:pt>
    <dgm:pt modelId="{D758ED1D-7E90-46A2-9001-DE2BECD3E29C}" type="sibTrans" cxnId="{3CD4677E-BD8E-41B0-81D5-9115592FD27F}">
      <dgm:prSet/>
      <dgm:spPr/>
      <dgm:t>
        <a:bodyPr/>
        <a:lstStyle/>
        <a:p>
          <a:endParaRPr lang="en-US"/>
        </a:p>
      </dgm:t>
    </dgm:pt>
    <dgm:pt modelId="{A69DBF1A-BCF6-45DB-B4C7-7FCEE615D8EB}">
      <dgm:prSet phldrT="[Text]"/>
      <dgm:spPr/>
      <dgm:t>
        <a:bodyPr spcFirstLastPara="0" vert="horz" wrap="square" lIns="96012" tIns="96012" rIns="128016" bIns="144018" numCol="1" spcCol="1270" anchor="t" anchorCtr="0"/>
        <a:lstStyle/>
        <a:p>
          <a:pPr marL="171450" lvl="1" indent="-171450" defTabSz="800100"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kern="1200" dirty="0">
              <a:latin typeface="Arial"/>
              <a:ea typeface="+mn-ea"/>
              <a:cs typeface="+mn-cs"/>
            </a:rPr>
            <a:t>Effective in doing RRF(repetitive, rule-based, frequent) tasks</a:t>
          </a:r>
        </a:p>
      </dgm:t>
    </dgm:pt>
    <dgm:pt modelId="{74B87EF5-AB30-4F30-B153-84050B22B3E2}" type="parTrans" cxnId="{C62EA5FB-C4F2-4A84-BCE1-B6ACE3F33477}">
      <dgm:prSet/>
      <dgm:spPr/>
      <dgm:t>
        <a:bodyPr/>
        <a:lstStyle/>
        <a:p>
          <a:endParaRPr lang="en-US"/>
        </a:p>
      </dgm:t>
    </dgm:pt>
    <dgm:pt modelId="{2373EC01-B610-493E-8AC1-3330110C18AB}" type="sibTrans" cxnId="{C62EA5FB-C4F2-4A84-BCE1-B6ACE3F33477}">
      <dgm:prSet/>
      <dgm:spPr/>
      <dgm:t>
        <a:bodyPr/>
        <a:lstStyle/>
        <a:p>
          <a:endParaRPr lang="en-US"/>
        </a:p>
      </dgm:t>
    </dgm:pt>
    <dgm:pt modelId="{41E8C9A9-5498-407B-A1D7-B28C7D9C78A3}">
      <dgm:prSet phldrT="[Text]"/>
      <dgm:spPr/>
      <dgm:t>
        <a:bodyPr spcFirstLastPara="0" vert="horz" wrap="square" lIns="99568" tIns="56896" rIns="99568" bIns="56896" numCol="1" spcCol="1270" anchor="ctr" anchorCtr="0"/>
        <a:lstStyle/>
        <a:p>
          <a:r>
            <a:rPr lang="en-US" kern="1200">
              <a:latin typeface="Arial"/>
              <a:ea typeface="+mn-ea"/>
              <a:cs typeface="+mn-cs"/>
            </a:rPr>
            <a:t>RPA is not</a:t>
          </a:r>
        </a:p>
      </dgm:t>
    </dgm:pt>
    <dgm:pt modelId="{1B6C4811-7102-4409-A335-6D07A7B415E4}" type="parTrans" cxnId="{D90B8C66-7EB1-4DDC-BEB0-BF655F28F2AE}">
      <dgm:prSet/>
      <dgm:spPr/>
      <dgm:t>
        <a:bodyPr/>
        <a:lstStyle/>
        <a:p>
          <a:endParaRPr lang="en-US"/>
        </a:p>
      </dgm:t>
    </dgm:pt>
    <dgm:pt modelId="{642F769B-9B2C-4B27-AFB9-0886FBA2FBE9}" type="sibTrans" cxnId="{D90B8C66-7EB1-4DDC-BEB0-BF655F28F2AE}">
      <dgm:prSet/>
      <dgm:spPr/>
      <dgm:t>
        <a:bodyPr/>
        <a:lstStyle/>
        <a:p>
          <a:endParaRPr lang="en-US"/>
        </a:p>
      </dgm:t>
    </dgm:pt>
    <dgm:pt modelId="{531FCFA6-79BE-4230-8F74-356696B92F57}">
      <dgm:prSet phldrT="[Text]"/>
      <dgm:spPr/>
      <dgm:t>
        <a:bodyPr spcFirstLastPara="0" vert="horz" wrap="square" lIns="96012" tIns="96012" rIns="128016" bIns="144018" numCol="1" spcCol="1270" anchor="t" anchorCtr="0"/>
        <a:lstStyle/>
        <a:p>
          <a:pPr marL="171450" lvl="1" indent="-171450" defTabSz="800100"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×"/>
          </a:pPr>
          <a:r>
            <a:rPr lang="en-US" kern="1200" dirty="0">
              <a:latin typeface="Arial"/>
              <a:ea typeface="+mn-ea"/>
              <a:cs typeface="+mn-cs"/>
            </a:rPr>
            <a:t>Physical Robot</a:t>
          </a:r>
        </a:p>
      </dgm:t>
    </dgm:pt>
    <dgm:pt modelId="{0977733F-9F80-48FC-9101-489829203FE7}" type="parTrans" cxnId="{CFEBB0F2-32CC-468F-835C-AA7A455DEAA2}">
      <dgm:prSet/>
      <dgm:spPr/>
      <dgm:t>
        <a:bodyPr/>
        <a:lstStyle/>
        <a:p>
          <a:endParaRPr lang="en-US"/>
        </a:p>
      </dgm:t>
    </dgm:pt>
    <dgm:pt modelId="{B2244D56-2BE6-4D62-A354-3F16D03B57C6}" type="sibTrans" cxnId="{CFEBB0F2-32CC-468F-835C-AA7A455DEAA2}">
      <dgm:prSet/>
      <dgm:spPr/>
      <dgm:t>
        <a:bodyPr/>
        <a:lstStyle/>
        <a:p>
          <a:endParaRPr lang="en-US"/>
        </a:p>
      </dgm:t>
    </dgm:pt>
    <dgm:pt modelId="{61EEF445-C261-42CE-9D44-935FB42283F9}">
      <dgm:prSet phldrT="[Text]"/>
      <dgm:spPr/>
      <dgm:t>
        <a:bodyPr spcFirstLastPara="0" vert="horz" wrap="square" lIns="96012" tIns="96012" rIns="128016" bIns="144018" numCol="1" spcCol="1270" anchor="t" anchorCtr="0"/>
        <a:lstStyle/>
        <a:p>
          <a:pPr marL="171450" lvl="1" indent="-171450" defTabSz="800100"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×"/>
          </a:pPr>
          <a:r>
            <a:rPr lang="en-US" kern="1200" dirty="0">
              <a:latin typeface="Arial"/>
              <a:ea typeface="+mn-ea"/>
              <a:cs typeface="+mn-cs"/>
            </a:rPr>
            <a:t>Ineffective where composite decision making is required</a:t>
          </a:r>
        </a:p>
      </dgm:t>
    </dgm:pt>
    <dgm:pt modelId="{B55EFED4-B110-4BE3-A3C9-9333D2C26C74}" type="parTrans" cxnId="{38AE184E-A1A2-4364-8F28-E22C41A9F9F0}">
      <dgm:prSet/>
      <dgm:spPr/>
      <dgm:t>
        <a:bodyPr/>
        <a:lstStyle/>
        <a:p>
          <a:endParaRPr lang="en-US"/>
        </a:p>
      </dgm:t>
    </dgm:pt>
    <dgm:pt modelId="{C9C044B8-8FA0-4992-812F-023E9D8960B9}" type="sibTrans" cxnId="{38AE184E-A1A2-4364-8F28-E22C41A9F9F0}">
      <dgm:prSet/>
      <dgm:spPr/>
      <dgm:t>
        <a:bodyPr/>
        <a:lstStyle/>
        <a:p>
          <a:endParaRPr lang="en-US"/>
        </a:p>
      </dgm:t>
    </dgm:pt>
    <dgm:pt modelId="{A90887BD-E8ED-4D60-A94E-CED971ACF270}">
      <dgm:prSet phldrT="[Text]"/>
      <dgm:spPr/>
      <dgm:t>
        <a:bodyPr spcFirstLastPara="0" vert="horz" wrap="square" lIns="96012" tIns="96012" rIns="128016" bIns="144018" numCol="1" spcCol="1270" anchor="t" anchorCtr="0"/>
        <a:lstStyle/>
        <a:p>
          <a:pPr marL="171450" lvl="1" indent="-171450" defTabSz="800100"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kern="1200" dirty="0">
              <a:latin typeface="Arial"/>
              <a:ea typeface="+mn-ea"/>
              <a:cs typeface="+mn-cs"/>
            </a:rPr>
            <a:t>Solution which Complements &amp; Supplements human workforce</a:t>
          </a:r>
        </a:p>
      </dgm:t>
    </dgm:pt>
    <dgm:pt modelId="{BE163160-D78E-4176-AE8A-513BE321CC3D}" type="parTrans" cxnId="{811E21E1-09A0-4ACE-8CC0-58F2DC83C41C}">
      <dgm:prSet/>
      <dgm:spPr/>
      <dgm:t>
        <a:bodyPr/>
        <a:lstStyle/>
        <a:p>
          <a:endParaRPr lang="en-US"/>
        </a:p>
      </dgm:t>
    </dgm:pt>
    <dgm:pt modelId="{AE9EDA1F-C0B1-45D0-982A-419F58961932}" type="sibTrans" cxnId="{811E21E1-09A0-4ACE-8CC0-58F2DC83C41C}">
      <dgm:prSet/>
      <dgm:spPr/>
      <dgm:t>
        <a:bodyPr/>
        <a:lstStyle/>
        <a:p>
          <a:endParaRPr lang="en-US"/>
        </a:p>
      </dgm:t>
    </dgm:pt>
    <dgm:pt modelId="{E47D6859-82C7-484D-A74E-D2CAD4628D69}">
      <dgm:prSet phldrT="[Text]"/>
      <dgm:spPr/>
      <dgm:t>
        <a:bodyPr spcFirstLastPara="0" vert="horz" wrap="square" lIns="96012" tIns="96012" rIns="128016" bIns="144018" numCol="1" spcCol="1270" anchor="t" anchorCtr="0"/>
        <a:lstStyle/>
        <a:p>
          <a:pPr marL="171450" lvl="1" indent="-171450" defTabSz="800100"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kern="1200" dirty="0">
              <a:latin typeface="Arial"/>
              <a:ea typeface="+mn-ea"/>
              <a:cs typeface="+mn-cs"/>
            </a:rPr>
            <a:t>Business oriented - streamline business process to drive revenue, reduce costs, surge accuracy, refine compliance</a:t>
          </a:r>
        </a:p>
      </dgm:t>
    </dgm:pt>
    <dgm:pt modelId="{05A478BB-B8E2-4239-93FD-0B0C5EFBEE5F}" type="parTrans" cxnId="{93401E57-F184-4C7B-9DA5-5F3B5C4123DE}">
      <dgm:prSet/>
      <dgm:spPr/>
      <dgm:t>
        <a:bodyPr/>
        <a:lstStyle/>
        <a:p>
          <a:endParaRPr lang="en-US"/>
        </a:p>
      </dgm:t>
    </dgm:pt>
    <dgm:pt modelId="{B4B77A91-F492-4B09-AA81-8DB280C5A0C9}" type="sibTrans" cxnId="{93401E57-F184-4C7B-9DA5-5F3B5C4123DE}">
      <dgm:prSet/>
      <dgm:spPr/>
      <dgm:t>
        <a:bodyPr/>
        <a:lstStyle/>
        <a:p>
          <a:endParaRPr lang="en-US"/>
        </a:p>
      </dgm:t>
    </dgm:pt>
    <dgm:pt modelId="{8B8EBBBE-9C1E-4906-9E3D-8F23970531DB}">
      <dgm:prSet phldrT="[Text]"/>
      <dgm:spPr/>
      <dgm:t>
        <a:bodyPr spcFirstLastPara="0" vert="horz" wrap="square" lIns="96012" tIns="96012" rIns="128016" bIns="144018" numCol="1" spcCol="1270" anchor="t" anchorCtr="0"/>
        <a:lstStyle/>
        <a:p>
          <a:pPr marL="171450" lvl="1" indent="-171450" defTabSz="800100">
            <a:spcBef>
              <a:spcPct val="0"/>
            </a:spcBef>
            <a:spcAft>
              <a:spcPct val="15000"/>
            </a:spcAft>
            <a:buChar char="•"/>
          </a:pPr>
          <a:endParaRPr lang="en-US" kern="1200">
            <a:latin typeface="Arial"/>
            <a:ea typeface="+mn-ea"/>
            <a:cs typeface="+mn-cs"/>
          </a:endParaRPr>
        </a:p>
      </dgm:t>
    </dgm:pt>
    <dgm:pt modelId="{CA3E48DA-4DCB-48AF-BCC2-72370DCD8C71}" type="parTrans" cxnId="{1DA6794E-F6BE-459B-9C9D-56367C766211}">
      <dgm:prSet/>
      <dgm:spPr/>
      <dgm:t>
        <a:bodyPr/>
        <a:lstStyle/>
        <a:p>
          <a:endParaRPr lang="en-US"/>
        </a:p>
      </dgm:t>
    </dgm:pt>
    <dgm:pt modelId="{6E7A8D02-80F5-48A6-8106-9DFF5170B323}" type="sibTrans" cxnId="{1DA6794E-F6BE-459B-9C9D-56367C766211}">
      <dgm:prSet/>
      <dgm:spPr/>
      <dgm:t>
        <a:bodyPr/>
        <a:lstStyle/>
        <a:p>
          <a:endParaRPr lang="en-US"/>
        </a:p>
      </dgm:t>
    </dgm:pt>
    <dgm:pt modelId="{FD03F0AE-F3DE-4F56-8420-A46E577D57A7}">
      <dgm:prSet phldrT="[Text]"/>
      <dgm:spPr/>
      <dgm:t>
        <a:bodyPr spcFirstLastPara="0" vert="horz" wrap="square" lIns="96012" tIns="96012" rIns="128016" bIns="144018" numCol="1" spcCol="1270" anchor="t" anchorCtr="0"/>
        <a:lstStyle/>
        <a:p>
          <a:pPr marL="171450" lvl="1" indent="-171450" defTabSz="800100"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×"/>
          </a:pPr>
          <a:r>
            <a:rPr lang="en-US" kern="1200" dirty="0">
              <a:latin typeface="Arial"/>
              <a:ea typeface="+mn-ea"/>
              <a:cs typeface="+mn-cs"/>
            </a:rPr>
            <a:t>Intended to replace human workforce</a:t>
          </a:r>
        </a:p>
      </dgm:t>
    </dgm:pt>
    <dgm:pt modelId="{15ED5299-3551-44F6-A873-846864194E1A}" type="parTrans" cxnId="{9A9FAED4-0F42-43EA-8CD0-070D6FC0F717}">
      <dgm:prSet/>
      <dgm:spPr/>
      <dgm:t>
        <a:bodyPr/>
        <a:lstStyle/>
        <a:p>
          <a:endParaRPr lang="en-US"/>
        </a:p>
      </dgm:t>
    </dgm:pt>
    <dgm:pt modelId="{B0D20789-DF6F-4FE2-AD44-93684CC09778}" type="sibTrans" cxnId="{9A9FAED4-0F42-43EA-8CD0-070D6FC0F717}">
      <dgm:prSet/>
      <dgm:spPr/>
      <dgm:t>
        <a:bodyPr/>
        <a:lstStyle/>
        <a:p>
          <a:endParaRPr lang="en-US"/>
        </a:p>
      </dgm:t>
    </dgm:pt>
    <dgm:pt modelId="{958BE7CD-BB3D-4110-946A-599D611F3E30}">
      <dgm:prSet phldrT="[Text]"/>
      <dgm:spPr/>
      <dgm:t>
        <a:bodyPr spcFirstLastPara="0" vert="horz" wrap="square" lIns="96012" tIns="96012" rIns="128016" bIns="144018" numCol="1" spcCol="1270" anchor="t" anchorCtr="0"/>
        <a:lstStyle/>
        <a:p>
          <a:pPr marL="171450" lvl="1" indent="-171450" defTabSz="800100"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×"/>
          </a:pPr>
          <a:endParaRPr lang="en-US" kern="1200">
            <a:latin typeface="Arial"/>
            <a:ea typeface="+mn-ea"/>
            <a:cs typeface="+mn-cs"/>
          </a:endParaRPr>
        </a:p>
      </dgm:t>
    </dgm:pt>
    <dgm:pt modelId="{A5E20B08-CDB9-44A9-A1F2-4D244A91B67F}" type="parTrans" cxnId="{0A546669-8DC7-4163-8856-5C8A79B7E816}">
      <dgm:prSet/>
      <dgm:spPr/>
      <dgm:t>
        <a:bodyPr/>
        <a:lstStyle/>
        <a:p>
          <a:endParaRPr lang="en-US"/>
        </a:p>
      </dgm:t>
    </dgm:pt>
    <dgm:pt modelId="{D9F017F6-6E6F-49FF-AFBD-57DDE0601E91}" type="sibTrans" cxnId="{0A546669-8DC7-4163-8856-5C8A79B7E816}">
      <dgm:prSet/>
      <dgm:spPr/>
      <dgm:t>
        <a:bodyPr/>
        <a:lstStyle/>
        <a:p>
          <a:endParaRPr lang="en-US"/>
        </a:p>
      </dgm:t>
    </dgm:pt>
    <dgm:pt modelId="{B443DEDB-245B-4986-A93D-3B664B9EFF60}">
      <dgm:prSet phldrT="[Text]"/>
      <dgm:spPr/>
      <dgm:t>
        <a:bodyPr spcFirstLastPara="0" vert="horz" wrap="square" lIns="96012" tIns="96012" rIns="128016" bIns="144018" numCol="1" spcCol="1270" anchor="t" anchorCtr="0"/>
        <a:lstStyle/>
        <a:p>
          <a:pPr marL="171450" lvl="1" indent="-171450" defTabSz="800100"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×"/>
          </a:pPr>
          <a:r>
            <a:rPr lang="en-US" kern="1200">
              <a:latin typeface="Arial"/>
              <a:ea typeface="+mn-ea"/>
              <a:cs typeface="+mn-cs"/>
            </a:rPr>
            <a:t>Single dimensional – only focused on one business or to only reduce cost</a:t>
          </a:r>
        </a:p>
      </dgm:t>
    </dgm:pt>
    <dgm:pt modelId="{01C77D34-00BB-4218-AB0E-4E308B1A9BF8}" type="parTrans" cxnId="{EC665FD5-FECE-45FC-8354-562F3D5D4188}">
      <dgm:prSet/>
      <dgm:spPr/>
      <dgm:t>
        <a:bodyPr/>
        <a:lstStyle/>
        <a:p>
          <a:endParaRPr lang="en-US"/>
        </a:p>
      </dgm:t>
    </dgm:pt>
    <dgm:pt modelId="{30114AA1-EAB6-43CA-82D2-2744A5CD115A}" type="sibTrans" cxnId="{EC665FD5-FECE-45FC-8354-562F3D5D4188}">
      <dgm:prSet/>
      <dgm:spPr/>
      <dgm:t>
        <a:bodyPr/>
        <a:lstStyle/>
        <a:p>
          <a:endParaRPr lang="en-US"/>
        </a:p>
      </dgm:t>
    </dgm:pt>
    <dgm:pt modelId="{1F58323A-4469-44E2-8554-8F46FBA17F69}">
      <dgm:prSet phldrT="[Text]"/>
      <dgm:spPr/>
      <dgm:t>
        <a:bodyPr spcFirstLastPara="0" vert="horz" wrap="square" lIns="96012" tIns="96012" rIns="128016" bIns="144018" numCol="1" spcCol="1270" anchor="t" anchorCtr="0"/>
        <a:lstStyle/>
        <a:p>
          <a:pPr marL="171450" lvl="1" indent="-171450" defTabSz="800100"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kern="1200" dirty="0">
              <a:latin typeface="Arial"/>
              <a:ea typeface="+mn-ea"/>
              <a:cs typeface="+mn-cs"/>
            </a:rPr>
            <a:t>Based on electronic or machine-readable inputs</a:t>
          </a:r>
        </a:p>
      </dgm:t>
    </dgm:pt>
    <dgm:pt modelId="{532A668E-9329-490A-8C08-55E87C6D47C3}" type="parTrans" cxnId="{655270DA-70CD-46EE-850E-53DC244AF640}">
      <dgm:prSet/>
      <dgm:spPr/>
      <dgm:t>
        <a:bodyPr/>
        <a:lstStyle/>
        <a:p>
          <a:endParaRPr lang="en-US"/>
        </a:p>
      </dgm:t>
    </dgm:pt>
    <dgm:pt modelId="{4AB13C0C-58D5-408E-8F43-9E0267729E6C}" type="sibTrans" cxnId="{655270DA-70CD-46EE-850E-53DC244AF640}">
      <dgm:prSet/>
      <dgm:spPr/>
      <dgm:t>
        <a:bodyPr/>
        <a:lstStyle/>
        <a:p>
          <a:endParaRPr lang="en-US"/>
        </a:p>
      </dgm:t>
    </dgm:pt>
    <dgm:pt modelId="{1FF1DA32-E09E-44AA-8E01-401A2F6C6E70}">
      <dgm:prSet phldrT="[Text]"/>
      <dgm:spPr/>
      <dgm:t>
        <a:bodyPr spcFirstLastPara="0" vert="horz" wrap="square" lIns="96012" tIns="96012" rIns="128016" bIns="144018" numCol="1" spcCol="1270" anchor="t" anchorCtr="0"/>
        <a:lstStyle/>
        <a:p>
          <a:pPr marL="171450" lvl="1" indent="-171450" defTabSz="800100"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en-US" kern="1200" dirty="0">
            <a:latin typeface="Arial"/>
            <a:ea typeface="+mn-ea"/>
            <a:cs typeface="+mn-cs"/>
          </a:endParaRPr>
        </a:p>
      </dgm:t>
    </dgm:pt>
    <dgm:pt modelId="{9D2D6C7D-0E1A-4880-86F2-DF12B202B9CE}" type="parTrans" cxnId="{49321875-C4BD-4DE9-9D18-3804AC9F018D}">
      <dgm:prSet/>
      <dgm:spPr/>
      <dgm:t>
        <a:bodyPr/>
        <a:lstStyle/>
        <a:p>
          <a:endParaRPr lang="en-US"/>
        </a:p>
      </dgm:t>
    </dgm:pt>
    <dgm:pt modelId="{5CBA568E-A141-428F-B234-1CA964C5278B}" type="sibTrans" cxnId="{49321875-C4BD-4DE9-9D18-3804AC9F018D}">
      <dgm:prSet/>
      <dgm:spPr/>
      <dgm:t>
        <a:bodyPr/>
        <a:lstStyle/>
        <a:p>
          <a:endParaRPr lang="en-US"/>
        </a:p>
      </dgm:t>
    </dgm:pt>
    <dgm:pt modelId="{DFAD6CBB-59AC-4F6A-BCC5-7FD8B7DAC7E4}">
      <dgm:prSet phldrT="[Text]"/>
      <dgm:spPr/>
      <dgm:t>
        <a:bodyPr spcFirstLastPara="0" vert="horz" wrap="square" lIns="96012" tIns="96012" rIns="128016" bIns="144018" numCol="1" spcCol="1270" anchor="t" anchorCtr="0"/>
        <a:lstStyle/>
        <a:p>
          <a:pPr marL="171450" lvl="1" indent="-171450" defTabSz="800100"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en-US" kern="1200" dirty="0">
            <a:latin typeface="Arial"/>
            <a:ea typeface="+mn-ea"/>
            <a:cs typeface="+mn-cs"/>
          </a:endParaRPr>
        </a:p>
      </dgm:t>
    </dgm:pt>
    <dgm:pt modelId="{89893D80-E90C-42CA-821C-7534358E3CC1}" type="parTrans" cxnId="{6E6FBFFA-E5EF-4A53-A23A-52C5BAEEDA23}">
      <dgm:prSet/>
      <dgm:spPr/>
      <dgm:t>
        <a:bodyPr/>
        <a:lstStyle/>
        <a:p>
          <a:endParaRPr lang="en-US"/>
        </a:p>
      </dgm:t>
    </dgm:pt>
    <dgm:pt modelId="{2F64E993-5A08-44A8-BD61-5C34E9B2B416}" type="sibTrans" cxnId="{6E6FBFFA-E5EF-4A53-A23A-52C5BAEEDA23}">
      <dgm:prSet/>
      <dgm:spPr/>
      <dgm:t>
        <a:bodyPr/>
        <a:lstStyle/>
        <a:p>
          <a:endParaRPr lang="en-US"/>
        </a:p>
      </dgm:t>
    </dgm:pt>
    <dgm:pt modelId="{53A11003-EFFC-4219-AD37-64A5C2E7EFAE}" type="pres">
      <dgm:prSet presAssocID="{36AF6515-AAF9-4AF3-A1BB-5297EA23BF84}" presName="Name0" presStyleCnt="0">
        <dgm:presLayoutVars>
          <dgm:dir/>
          <dgm:animLvl val="lvl"/>
          <dgm:resizeHandles val="exact"/>
        </dgm:presLayoutVars>
      </dgm:prSet>
      <dgm:spPr/>
    </dgm:pt>
    <dgm:pt modelId="{D8E94853-470B-4F5C-ACD4-5BA8A419C14C}" type="pres">
      <dgm:prSet presAssocID="{36504B5E-2DD5-465E-8E04-5D99CAB0E921}" presName="composite" presStyleCnt="0"/>
      <dgm:spPr/>
    </dgm:pt>
    <dgm:pt modelId="{0FE2F1DE-27F3-4A6A-B646-5FD80C9606B4}" type="pres">
      <dgm:prSet presAssocID="{36504B5E-2DD5-465E-8E04-5D99CAB0E92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2007428E-A59E-4366-B72A-8C8E327F13D1}" type="pres">
      <dgm:prSet presAssocID="{36504B5E-2DD5-465E-8E04-5D99CAB0E921}" presName="desTx" presStyleLbl="alignAccFollowNode1" presStyleIdx="0" presStyleCnt="2">
        <dgm:presLayoutVars>
          <dgm:bulletEnabled val="1"/>
        </dgm:presLayoutVars>
      </dgm:prSet>
      <dgm:spPr/>
    </dgm:pt>
    <dgm:pt modelId="{16E4A29C-85F4-4ABA-9F6F-D612B00C5188}" type="pres">
      <dgm:prSet presAssocID="{56286CD6-04ED-4DAF-9B0F-83D4CAD6B2FF}" presName="space" presStyleCnt="0"/>
      <dgm:spPr/>
    </dgm:pt>
    <dgm:pt modelId="{4A808D56-97F0-4DBD-8CB5-03688FDC5E2D}" type="pres">
      <dgm:prSet presAssocID="{41E8C9A9-5498-407B-A1D7-B28C7D9C78A3}" presName="composite" presStyleCnt="0"/>
      <dgm:spPr/>
    </dgm:pt>
    <dgm:pt modelId="{4CA98734-687E-403C-AE41-6B13F87DFEE3}" type="pres">
      <dgm:prSet presAssocID="{41E8C9A9-5498-407B-A1D7-B28C7D9C78A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559AB99-C435-410B-83E2-B7CF4EC39AC1}" type="pres">
      <dgm:prSet presAssocID="{41E8C9A9-5498-407B-A1D7-B28C7D9C78A3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E44C231A-6476-41B9-8DC2-F511A71A28A7}" type="presOf" srcId="{8B8EBBBE-9C1E-4906-9E3D-8F23970531DB}" destId="{4559AB99-C435-410B-83E2-B7CF4EC39AC1}" srcOrd="0" destOrd="7" presId="urn:microsoft.com/office/officeart/2005/8/layout/hList1"/>
    <dgm:cxn modelId="{7AFC2D1C-2326-4A17-9AE7-E718C8A4D76D}" type="presOf" srcId="{FD03F0AE-F3DE-4F56-8420-A46E577D57A7}" destId="{4559AB99-C435-410B-83E2-B7CF4EC39AC1}" srcOrd="0" destOrd="4" presId="urn:microsoft.com/office/officeart/2005/8/layout/hList1"/>
    <dgm:cxn modelId="{78947E1D-7F67-4E94-A524-21410C769989}" type="presOf" srcId="{531FCFA6-79BE-4230-8F74-356696B92F57}" destId="{4559AB99-C435-410B-83E2-B7CF4EC39AC1}" srcOrd="0" destOrd="0" presId="urn:microsoft.com/office/officeart/2005/8/layout/hList1"/>
    <dgm:cxn modelId="{C37C8E1F-4736-4113-9FBF-64F1145148E2}" type="presOf" srcId="{36504B5E-2DD5-465E-8E04-5D99CAB0E921}" destId="{0FE2F1DE-27F3-4A6A-B646-5FD80C9606B4}" srcOrd="0" destOrd="0" presId="urn:microsoft.com/office/officeart/2005/8/layout/hList1"/>
    <dgm:cxn modelId="{DBEFE622-0863-4070-B08B-9C7762084977}" type="presOf" srcId="{1FF1DA32-E09E-44AA-8E01-401A2F6C6E70}" destId="{4559AB99-C435-410B-83E2-B7CF4EC39AC1}" srcOrd="0" destOrd="1" presId="urn:microsoft.com/office/officeart/2005/8/layout/hList1"/>
    <dgm:cxn modelId="{BDD53C65-AE21-41D0-9132-4599184E2474}" type="presOf" srcId="{41E8C9A9-5498-407B-A1D7-B28C7D9C78A3}" destId="{4CA98734-687E-403C-AE41-6B13F87DFEE3}" srcOrd="0" destOrd="0" presId="urn:microsoft.com/office/officeart/2005/8/layout/hList1"/>
    <dgm:cxn modelId="{D90B8C66-7EB1-4DDC-BEB0-BF655F28F2AE}" srcId="{36AF6515-AAF9-4AF3-A1BB-5297EA23BF84}" destId="{41E8C9A9-5498-407B-A1D7-B28C7D9C78A3}" srcOrd="1" destOrd="0" parTransId="{1B6C4811-7102-4409-A335-6D07A7B415E4}" sibTransId="{642F769B-9B2C-4B27-AFB9-0886FBA2FBE9}"/>
    <dgm:cxn modelId="{0A546669-8DC7-4163-8856-5C8A79B7E816}" srcId="{41E8C9A9-5498-407B-A1D7-B28C7D9C78A3}" destId="{958BE7CD-BB3D-4110-946A-599D611F3E30}" srcOrd="5" destOrd="0" parTransId="{A5E20B08-CDB9-44A9-A1F2-4D244A91B67F}" sibTransId="{D9F017F6-6E6F-49FF-AFBD-57DDE0601E91}"/>
    <dgm:cxn modelId="{38AE184E-A1A2-4364-8F28-E22C41A9F9F0}" srcId="{41E8C9A9-5498-407B-A1D7-B28C7D9C78A3}" destId="{61EEF445-C261-42CE-9D44-935FB42283F9}" srcOrd="2" destOrd="0" parTransId="{B55EFED4-B110-4BE3-A3C9-9333D2C26C74}" sibTransId="{C9C044B8-8FA0-4992-812F-023E9D8960B9}"/>
    <dgm:cxn modelId="{1DA6794E-F6BE-459B-9C9D-56367C766211}" srcId="{41E8C9A9-5498-407B-A1D7-B28C7D9C78A3}" destId="{8B8EBBBE-9C1E-4906-9E3D-8F23970531DB}" srcOrd="7" destOrd="0" parTransId="{CA3E48DA-4DCB-48AF-BCC2-72370DCD8C71}" sibTransId="{6E7A8D02-80F5-48A6-8106-9DFF5170B323}"/>
    <dgm:cxn modelId="{49321875-C4BD-4DE9-9D18-3804AC9F018D}" srcId="{41E8C9A9-5498-407B-A1D7-B28C7D9C78A3}" destId="{1FF1DA32-E09E-44AA-8E01-401A2F6C6E70}" srcOrd="1" destOrd="0" parTransId="{9D2D6C7D-0E1A-4880-86F2-DF12B202B9CE}" sibTransId="{5CBA568E-A141-428F-B234-1CA964C5278B}"/>
    <dgm:cxn modelId="{97AF5275-BF68-4E47-91D2-A3ECBE8BFB68}" type="presOf" srcId="{DFAD6CBB-59AC-4F6A-BCC5-7FD8B7DAC7E4}" destId="{4559AB99-C435-410B-83E2-B7CF4EC39AC1}" srcOrd="0" destOrd="3" presId="urn:microsoft.com/office/officeart/2005/8/layout/hList1"/>
    <dgm:cxn modelId="{93401E57-F184-4C7B-9DA5-5F3B5C4123DE}" srcId="{36504B5E-2DD5-465E-8E04-5D99CAB0E921}" destId="{E47D6859-82C7-484D-A74E-D2CAD4628D69}" srcOrd="3" destOrd="0" parTransId="{05A478BB-B8E2-4239-93FD-0B0C5EFBEE5F}" sibTransId="{B4B77A91-F492-4B09-AA81-8DB280C5A0C9}"/>
    <dgm:cxn modelId="{3CD4677E-BD8E-41B0-81D5-9115592FD27F}" srcId="{36504B5E-2DD5-465E-8E04-5D99CAB0E921}" destId="{35D3C029-6466-4CD1-B560-B573D4D9989C}" srcOrd="0" destOrd="0" parTransId="{A057C3DA-48E6-45AA-B988-06F348349986}" sibTransId="{D758ED1D-7E90-46A2-9001-DE2BECD3E29C}"/>
    <dgm:cxn modelId="{E018517E-AB1A-49E5-8561-E04B308EAAA9}" type="presOf" srcId="{36AF6515-AAF9-4AF3-A1BB-5297EA23BF84}" destId="{53A11003-EFFC-4219-AD37-64A5C2E7EFAE}" srcOrd="0" destOrd="0" presId="urn:microsoft.com/office/officeart/2005/8/layout/hList1"/>
    <dgm:cxn modelId="{4C628D81-887D-4DD6-B0A4-66EBD0CEC8E6}" type="presOf" srcId="{958BE7CD-BB3D-4110-946A-599D611F3E30}" destId="{4559AB99-C435-410B-83E2-B7CF4EC39AC1}" srcOrd="0" destOrd="5" presId="urn:microsoft.com/office/officeart/2005/8/layout/hList1"/>
    <dgm:cxn modelId="{26C17683-581A-4FC7-B269-EA9B7CB07323}" type="presOf" srcId="{61EEF445-C261-42CE-9D44-935FB42283F9}" destId="{4559AB99-C435-410B-83E2-B7CF4EC39AC1}" srcOrd="0" destOrd="2" presId="urn:microsoft.com/office/officeart/2005/8/layout/hList1"/>
    <dgm:cxn modelId="{5BEE51B7-582D-4231-9968-FEA831E6F259}" srcId="{36AF6515-AAF9-4AF3-A1BB-5297EA23BF84}" destId="{36504B5E-2DD5-465E-8E04-5D99CAB0E921}" srcOrd="0" destOrd="0" parTransId="{BADADA98-1AE6-499D-B8F2-A2CA053F112D}" sibTransId="{56286CD6-04ED-4DAF-9B0F-83D4CAD6B2FF}"/>
    <dgm:cxn modelId="{80B4FFC2-5B06-4DDA-B3B1-0254B412427B}" type="presOf" srcId="{35D3C029-6466-4CD1-B560-B573D4D9989C}" destId="{2007428E-A59E-4366-B72A-8C8E327F13D1}" srcOrd="0" destOrd="0" presId="urn:microsoft.com/office/officeart/2005/8/layout/hList1"/>
    <dgm:cxn modelId="{E5CA71D2-1A57-40A5-94BD-1CBE553A2C36}" type="presOf" srcId="{B443DEDB-245B-4986-A93D-3B664B9EFF60}" destId="{4559AB99-C435-410B-83E2-B7CF4EC39AC1}" srcOrd="0" destOrd="6" presId="urn:microsoft.com/office/officeart/2005/8/layout/hList1"/>
    <dgm:cxn modelId="{F5027BD4-C034-4AC5-AF4E-A8F8E7409F1E}" type="presOf" srcId="{A69DBF1A-BCF6-45DB-B4C7-7FCEE615D8EB}" destId="{2007428E-A59E-4366-B72A-8C8E327F13D1}" srcOrd="0" destOrd="1" presId="urn:microsoft.com/office/officeart/2005/8/layout/hList1"/>
    <dgm:cxn modelId="{9A9FAED4-0F42-43EA-8CD0-070D6FC0F717}" srcId="{41E8C9A9-5498-407B-A1D7-B28C7D9C78A3}" destId="{FD03F0AE-F3DE-4F56-8420-A46E577D57A7}" srcOrd="4" destOrd="0" parTransId="{15ED5299-3551-44F6-A873-846864194E1A}" sibTransId="{B0D20789-DF6F-4FE2-AD44-93684CC09778}"/>
    <dgm:cxn modelId="{EC665FD5-FECE-45FC-8354-562F3D5D4188}" srcId="{41E8C9A9-5498-407B-A1D7-B28C7D9C78A3}" destId="{B443DEDB-245B-4986-A93D-3B664B9EFF60}" srcOrd="6" destOrd="0" parTransId="{01C77D34-00BB-4218-AB0E-4E308B1A9BF8}" sibTransId="{30114AA1-EAB6-43CA-82D2-2744A5CD115A}"/>
    <dgm:cxn modelId="{95CDDAD6-72D2-4C0A-82CE-07E9A04B6F0D}" type="presOf" srcId="{1F58323A-4469-44E2-8554-8F46FBA17F69}" destId="{2007428E-A59E-4366-B72A-8C8E327F13D1}" srcOrd="0" destOrd="4" presId="urn:microsoft.com/office/officeart/2005/8/layout/hList1"/>
    <dgm:cxn modelId="{655270DA-70CD-46EE-850E-53DC244AF640}" srcId="{36504B5E-2DD5-465E-8E04-5D99CAB0E921}" destId="{1F58323A-4469-44E2-8554-8F46FBA17F69}" srcOrd="4" destOrd="0" parTransId="{532A668E-9329-490A-8C08-55E87C6D47C3}" sibTransId="{4AB13C0C-58D5-408E-8F43-9E0267729E6C}"/>
    <dgm:cxn modelId="{811E21E1-09A0-4ACE-8CC0-58F2DC83C41C}" srcId="{36504B5E-2DD5-465E-8E04-5D99CAB0E921}" destId="{A90887BD-E8ED-4D60-A94E-CED971ACF270}" srcOrd="2" destOrd="0" parTransId="{BE163160-D78E-4176-AE8A-513BE321CC3D}" sibTransId="{AE9EDA1F-C0B1-45D0-982A-419F58961932}"/>
    <dgm:cxn modelId="{CCADD6E1-5683-4C9E-8B49-B49E2B9A500E}" type="presOf" srcId="{A90887BD-E8ED-4D60-A94E-CED971ACF270}" destId="{2007428E-A59E-4366-B72A-8C8E327F13D1}" srcOrd="0" destOrd="2" presId="urn:microsoft.com/office/officeart/2005/8/layout/hList1"/>
    <dgm:cxn modelId="{56BD89ED-EE6F-49C0-BE72-4A06B9778C96}" type="presOf" srcId="{E47D6859-82C7-484D-A74E-D2CAD4628D69}" destId="{2007428E-A59E-4366-B72A-8C8E327F13D1}" srcOrd="0" destOrd="3" presId="urn:microsoft.com/office/officeart/2005/8/layout/hList1"/>
    <dgm:cxn modelId="{CFEBB0F2-32CC-468F-835C-AA7A455DEAA2}" srcId="{41E8C9A9-5498-407B-A1D7-B28C7D9C78A3}" destId="{531FCFA6-79BE-4230-8F74-356696B92F57}" srcOrd="0" destOrd="0" parTransId="{0977733F-9F80-48FC-9101-489829203FE7}" sibTransId="{B2244D56-2BE6-4D62-A354-3F16D03B57C6}"/>
    <dgm:cxn modelId="{6E6FBFFA-E5EF-4A53-A23A-52C5BAEEDA23}" srcId="{41E8C9A9-5498-407B-A1D7-B28C7D9C78A3}" destId="{DFAD6CBB-59AC-4F6A-BCC5-7FD8B7DAC7E4}" srcOrd="3" destOrd="0" parTransId="{89893D80-E90C-42CA-821C-7534358E3CC1}" sibTransId="{2F64E993-5A08-44A8-BD61-5C34E9B2B416}"/>
    <dgm:cxn modelId="{C62EA5FB-C4F2-4A84-BCE1-B6ACE3F33477}" srcId="{36504B5E-2DD5-465E-8E04-5D99CAB0E921}" destId="{A69DBF1A-BCF6-45DB-B4C7-7FCEE615D8EB}" srcOrd="1" destOrd="0" parTransId="{74B87EF5-AB30-4F30-B153-84050B22B3E2}" sibTransId="{2373EC01-B610-493E-8AC1-3330110C18AB}"/>
    <dgm:cxn modelId="{4B2924A7-D486-4232-9DE2-5FA92F3EB9C0}" type="presParOf" srcId="{53A11003-EFFC-4219-AD37-64A5C2E7EFAE}" destId="{D8E94853-470B-4F5C-ACD4-5BA8A419C14C}" srcOrd="0" destOrd="0" presId="urn:microsoft.com/office/officeart/2005/8/layout/hList1"/>
    <dgm:cxn modelId="{F8D108D8-8247-49EB-AF0D-0AB7B37687F8}" type="presParOf" srcId="{D8E94853-470B-4F5C-ACD4-5BA8A419C14C}" destId="{0FE2F1DE-27F3-4A6A-B646-5FD80C9606B4}" srcOrd="0" destOrd="0" presId="urn:microsoft.com/office/officeart/2005/8/layout/hList1"/>
    <dgm:cxn modelId="{70836964-35F4-45CB-A400-D6BFE9E4DDFB}" type="presParOf" srcId="{D8E94853-470B-4F5C-ACD4-5BA8A419C14C}" destId="{2007428E-A59E-4366-B72A-8C8E327F13D1}" srcOrd="1" destOrd="0" presId="urn:microsoft.com/office/officeart/2005/8/layout/hList1"/>
    <dgm:cxn modelId="{0CCF6694-DD2A-4F1D-A6D3-9A4C53FD00AB}" type="presParOf" srcId="{53A11003-EFFC-4219-AD37-64A5C2E7EFAE}" destId="{16E4A29C-85F4-4ABA-9F6F-D612B00C5188}" srcOrd="1" destOrd="0" presId="urn:microsoft.com/office/officeart/2005/8/layout/hList1"/>
    <dgm:cxn modelId="{63CCD66F-6065-4E36-B7CB-7E577C4C343A}" type="presParOf" srcId="{53A11003-EFFC-4219-AD37-64A5C2E7EFAE}" destId="{4A808D56-97F0-4DBD-8CB5-03688FDC5E2D}" srcOrd="2" destOrd="0" presId="urn:microsoft.com/office/officeart/2005/8/layout/hList1"/>
    <dgm:cxn modelId="{9CA7A8D3-14A0-4354-BAF6-C4479AFAAA69}" type="presParOf" srcId="{4A808D56-97F0-4DBD-8CB5-03688FDC5E2D}" destId="{4CA98734-687E-403C-AE41-6B13F87DFEE3}" srcOrd="0" destOrd="0" presId="urn:microsoft.com/office/officeart/2005/8/layout/hList1"/>
    <dgm:cxn modelId="{B3821275-87C9-4D19-9DAF-9B68DAC8C34C}" type="presParOf" srcId="{4A808D56-97F0-4DBD-8CB5-03688FDC5E2D}" destId="{4559AB99-C435-410B-83E2-B7CF4EC39AC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4C9D97-0716-4241-8C1E-A4C3985614EC}" type="doc">
      <dgm:prSet loTypeId="urn:microsoft.com/office/officeart/2005/8/layout/list1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127A9706-EE4B-4330-A338-81C15E5342B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Daily Transactions </a:t>
          </a:r>
        </a:p>
      </dgm:t>
    </dgm:pt>
    <dgm:pt modelId="{EEED4CEF-05FC-41CB-B5DD-641A3C676CD7}" type="parTrans" cxnId="{45523567-39D3-4B2B-8306-003301F147B3}">
      <dgm:prSet/>
      <dgm:spPr/>
      <dgm:t>
        <a:bodyPr/>
        <a:lstStyle/>
        <a:p>
          <a:endParaRPr lang="en-US"/>
        </a:p>
      </dgm:t>
    </dgm:pt>
    <dgm:pt modelId="{8477AC5A-3A3D-479C-8198-41A16566D2CC}" type="sibTrans" cxnId="{45523567-39D3-4B2B-8306-003301F147B3}">
      <dgm:prSet/>
      <dgm:spPr/>
      <dgm:t>
        <a:bodyPr/>
        <a:lstStyle/>
        <a:p>
          <a:endParaRPr lang="en-US"/>
        </a:p>
      </dgm:t>
    </dgm:pt>
    <dgm:pt modelId="{D1CC377C-D37F-4FCF-8C9B-C0CC7AB13CF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Journal Entries</a:t>
          </a:r>
        </a:p>
      </dgm:t>
    </dgm:pt>
    <dgm:pt modelId="{F45641AA-35C1-4DF2-85E7-DD3805C7F09F}" type="parTrans" cxnId="{CFBD18A0-40CB-4AF6-808D-63CE0010A598}">
      <dgm:prSet/>
      <dgm:spPr/>
      <dgm:t>
        <a:bodyPr/>
        <a:lstStyle/>
        <a:p>
          <a:endParaRPr lang="en-US"/>
        </a:p>
      </dgm:t>
    </dgm:pt>
    <dgm:pt modelId="{CB19537B-43E0-4714-BF51-B259C7F307C4}" type="sibTrans" cxnId="{CFBD18A0-40CB-4AF6-808D-63CE0010A598}">
      <dgm:prSet/>
      <dgm:spPr/>
      <dgm:t>
        <a:bodyPr/>
        <a:lstStyle/>
        <a:p>
          <a:endParaRPr lang="en-US"/>
        </a:p>
      </dgm:t>
    </dgm:pt>
    <dgm:pt modelId="{E3CFC63B-C1EA-4505-9EE5-C94C3D316C9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Reporting</a:t>
          </a:r>
        </a:p>
      </dgm:t>
    </dgm:pt>
    <dgm:pt modelId="{D106D90E-703F-4181-9371-05B0465C9F0A}" type="parTrans" cxnId="{2A11A66F-F546-4630-88D6-35C56FFD5C5E}">
      <dgm:prSet/>
      <dgm:spPr/>
      <dgm:t>
        <a:bodyPr/>
        <a:lstStyle/>
        <a:p>
          <a:endParaRPr lang="en-US"/>
        </a:p>
      </dgm:t>
    </dgm:pt>
    <dgm:pt modelId="{ED646F84-36DB-4C4B-8B9A-CE9B21D97474}" type="sibTrans" cxnId="{2A11A66F-F546-4630-88D6-35C56FFD5C5E}">
      <dgm:prSet/>
      <dgm:spPr/>
      <dgm:t>
        <a:bodyPr/>
        <a:lstStyle/>
        <a:p>
          <a:endParaRPr lang="en-US"/>
        </a:p>
      </dgm:t>
    </dgm:pt>
    <dgm:pt modelId="{E167F712-8164-42AD-BA1D-08EA8B22798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Month End Close</a:t>
          </a:r>
        </a:p>
      </dgm:t>
    </dgm:pt>
    <dgm:pt modelId="{4B2A5855-4592-4ECF-AB1F-0DF7B9F04D88}" type="parTrans" cxnId="{64CAD901-F986-4D5B-BCD2-0570EB6C5A05}">
      <dgm:prSet/>
      <dgm:spPr/>
      <dgm:t>
        <a:bodyPr/>
        <a:lstStyle/>
        <a:p>
          <a:endParaRPr lang="en-US"/>
        </a:p>
      </dgm:t>
    </dgm:pt>
    <dgm:pt modelId="{A6CAFE6A-D6DE-41DC-A862-2EC610FDB8B9}" type="sibTrans" cxnId="{64CAD901-F986-4D5B-BCD2-0570EB6C5A05}">
      <dgm:prSet/>
      <dgm:spPr/>
      <dgm:t>
        <a:bodyPr/>
        <a:lstStyle/>
        <a:p>
          <a:endParaRPr lang="en-US"/>
        </a:p>
      </dgm:t>
    </dgm:pt>
    <dgm:pt modelId="{BD74A7FD-15D1-4D45-B6DD-1FF834F53CC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Open/Close Accounting Periods</a:t>
          </a:r>
        </a:p>
      </dgm:t>
    </dgm:pt>
    <dgm:pt modelId="{F325A974-305C-4697-81B2-DD499A87CCF0}" type="parTrans" cxnId="{6A0A05E2-0AEC-49B5-A57C-99AE6A698E42}">
      <dgm:prSet/>
      <dgm:spPr/>
      <dgm:t>
        <a:bodyPr/>
        <a:lstStyle/>
        <a:p>
          <a:endParaRPr lang="en-US"/>
        </a:p>
      </dgm:t>
    </dgm:pt>
    <dgm:pt modelId="{CAA80805-97CC-451D-9E90-BFE839209D53}" type="sibTrans" cxnId="{6A0A05E2-0AEC-49B5-A57C-99AE6A698E42}">
      <dgm:prSet/>
      <dgm:spPr/>
      <dgm:t>
        <a:bodyPr/>
        <a:lstStyle/>
        <a:p>
          <a:endParaRPr lang="en-US"/>
        </a:p>
      </dgm:t>
    </dgm:pt>
    <dgm:pt modelId="{7B9BB1C5-0128-478B-92C7-D0C3E8D9BB5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Maintain Exchange Rates</a:t>
          </a:r>
        </a:p>
      </dgm:t>
    </dgm:pt>
    <dgm:pt modelId="{EAADCCDB-2F76-45F3-9E3B-7DE806D8B4AA}" type="parTrans" cxnId="{05DF6753-327C-4507-9297-1E6D2A59619D}">
      <dgm:prSet/>
      <dgm:spPr/>
      <dgm:t>
        <a:bodyPr/>
        <a:lstStyle/>
        <a:p>
          <a:endParaRPr lang="en-US"/>
        </a:p>
      </dgm:t>
    </dgm:pt>
    <dgm:pt modelId="{E8372748-B91E-4CEE-AE22-13B7310F08AC}" type="sibTrans" cxnId="{05DF6753-327C-4507-9297-1E6D2A59619D}">
      <dgm:prSet/>
      <dgm:spPr/>
      <dgm:t>
        <a:bodyPr/>
        <a:lstStyle/>
        <a:p>
          <a:endParaRPr lang="en-US"/>
        </a:p>
      </dgm:t>
    </dgm:pt>
    <dgm:pt modelId="{5562385E-BC46-4CE3-871A-EC5D67F2588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Mid-Close Reconciliation</a:t>
          </a:r>
        </a:p>
      </dgm:t>
    </dgm:pt>
    <dgm:pt modelId="{CFF61642-D54E-4FE3-8D5F-1D4E18CE5487}" type="parTrans" cxnId="{32C2E772-EA5A-4193-ABC8-51390AF9EE88}">
      <dgm:prSet/>
      <dgm:spPr/>
      <dgm:t>
        <a:bodyPr/>
        <a:lstStyle/>
        <a:p>
          <a:endParaRPr lang="en-US"/>
        </a:p>
      </dgm:t>
    </dgm:pt>
    <dgm:pt modelId="{C763D5A9-6AB4-482E-B38E-F6C587664103}" type="sibTrans" cxnId="{32C2E772-EA5A-4193-ABC8-51390AF9EE88}">
      <dgm:prSet/>
      <dgm:spPr/>
      <dgm:t>
        <a:bodyPr/>
        <a:lstStyle/>
        <a:p>
          <a:endParaRPr lang="en-US"/>
        </a:p>
      </dgm:t>
    </dgm:pt>
    <dgm:pt modelId="{479D9D1B-7131-4371-A084-01B149912E3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Financials and Calendar Close</a:t>
          </a:r>
        </a:p>
      </dgm:t>
    </dgm:pt>
    <dgm:pt modelId="{F7282351-580E-4245-BF07-0898BD8B2093}" type="parTrans" cxnId="{A12121CB-CF47-4EE2-AF2E-46D49492E8D0}">
      <dgm:prSet/>
      <dgm:spPr/>
      <dgm:t>
        <a:bodyPr/>
        <a:lstStyle/>
        <a:p>
          <a:endParaRPr lang="en-US"/>
        </a:p>
      </dgm:t>
    </dgm:pt>
    <dgm:pt modelId="{D7C20EE4-AAEE-4C59-AAFA-7821AC6FB97F}" type="sibTrans" cxnId="{A12121CB-CF47-4EE2-AF2E-46D49492E8D0}">
      <dgm:prSet/>
      <dgm:spPr/>
      <dgm:t>
        <a:bodyPr/>
        <a:lstStyle/>
        <a:p>
          <a:endParaRPr lang="en-US"/>
        </a:p>
      </dgm:t>
    </dgm:pt>
    <dgm:pt modelId="{3580F1B5-8C24-4ABA-8CA7-E84040D8161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Reporting</a:t>
          </a:r>
        </a:p>
      </dgm:t>
    </dgm:pt>
    <dgm:pt modelId="{2DA7BCEB-B072-40F6-A7DC-0E7BCE0141F8}" type="parTrans" cxnId="{7209C0EE-9D87-4F1D-A7BA-5D2F7C77D269}">
      <dgm:prSet/>
      <dgm:spPr/>
      <dgm:t>
        <a:bodyPr/>
        <a:lstStyle/>
        <a:p>
          <a:endParaRPr lang="en-US"/>
        </a:p>
      </dgm:t>
    </dgm:pt>
    <dgm:pt modelId="{8F726A6B-05B8-4C7E-9622-5FD9DA16ED86}" type="sibTrans" cxnId="{7209C0EE-9D87-4F1D-A7BA-5D2F7C77D269}">
      <dgm:prSet/>
      <dgm:spPr/>
      <dgm:t>
        <a:bodyPr/>
        <a:lstStyle/>
        <a:p>
          <a:endParaRPr lang="en-US"/>
        </a:p>
      </dgm:t>
    </dgm:pt>
    <dgm:pt modelId="{0ED2A47F-840B-4636-8387-C0D857685F1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Operational reporting</a:t>
          </a:r>
        </a:p>
      </dgm:t>
    </dgm:pt>
    <dgm:pt modelId="{147BC3C5-FAB8-42AE-A756-355526853F59}" type="parTrans" cxnId="{F60C19E2-2EAF-40BC-A5D0-F5705E62826F}">
      <dgm:prSet/>
      <dgm:spPr/>
      <dgm:t>
        <a:bodyPr/>
        <a:lstStyle/>
        <a:p>
          <a:endParaRPr lang="en-US"/>
        </a:p>
      </dgm:t>
    </dgm:pt>
    <dgm:pt modelId="{BE532868-FF99-4B21-8CA3-D3055FCD9F82}" type="sibTrans" cxnId="{F60C19E2-2EAF-40BC-A5D0-F5705E62826F}">
      <dgm:prSet/>
      <dgm:spPr/>
      <dgm:t>
        <a:bodyPr/>
        <a:lstStyle/>
        <a:p>
          <a:endParaRPr lang="en-US"/>
        </a:p>
      </dgm:t>
    </dgm:pt>
    <dgm:pt modelId="{A415966F-7C4F-4600-8D07-E654292FE95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Enterprise reporting</a:t>
          </a:r>
        </a:p>
      </dgm:t>
    </dgm:pt>
    <dgm:pt modelId="{A5F105FE-E438-4C2F-B6C1-9EE3FAD3CBCC}" type="parTrans" cxnId="{D5779819-DB42-4840-9857-0E9DECD6509E}">
      <dgm:prSet/>
      <dgm:spPr/>
      <dgm:t>
        <a:bodyPr/>
        <a:lstStyle/>
        <a:p>
          <a:endParaRPr lang="en-US"/>
        </a:p>
      </dgm:t>
    </dgm:pt>
    <dgm:pt modelId="{0433C140-E745-424C-8C64-E8776BA718EB}" type="sibTrans" cxnId="{D5779819-DB42-4840-9857-0E9DECD6509E}">
      <dgm:prSet/>
      <dgm:spPr/>
      <dgm:t>
        <a:bodyPr/>
        <a:lstStyle/>
        <a:p>
          <a:endParaRPr lang="en-US"/>
        </a:p>
      </dgm:t>
    </dgm:pt>
    <dgm:pt modelId="{498B778A-4F98-4FF2-9B0E-268D06B6BE95}" type="pres">
      <dgm:prSet presAssocID="{BC4C9D97-0716-4241-8C1E-A4C3985614EC}" presName="linear" presStyleCnt="0">
        <dgm:presLayoutVars>
          <dgm:dir/>
          <dgm:animLvl val="lvl"/>
          <dgm:resizeHandles val="exact"/>
        </dgm:presLayoutVars>
      </dgm:prSet>
      <dgm:spPr/>
    </dgm:pt>
    <dgm:pt modelId="{B8117BC2-BC3C-4108-B656-1F30AD27EF18}" type="pres">
      <dgm:prSet presAssocID="{127A9706-EE4B-4330-A338-81C15E5342BA}" presName="parentLin" presStyleCnt="0"/>
      <dgm:spPr/>
    </dgm:pt>
    <dgm:pt modelId="{CA44F6E5-DFC2-4427-ACBC-71F9F8F3A4CC}" type="pres">
      <dgm:prSet presAssocID="{127A9706-EE4B-4330-A338-81C15E5342BA}" presName="parentLeftMargin" presStyleLbl="node1" presStyleIdx="0" presStyleCnt="3"/>
      <dgm:spPr/>
    </dgm:pt>
    <dgm:pt modelId="{6CBE8C1E-95EC-48AD-9507-19997AB34859}" type="pres">
      <dgm:prSet presAssocID="{127A9706-EE4B-4330-A338-81C15E5342B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6C02826-FBAB-4740-8651-3C34D95DB255}" type="pres">
      <dgm:prSet presAssocID="{127A9706-EE4B-4330-A338-81C15E5342BA}" presName="negativeSpace" presStyleCnt="0"/>
      <dgm:spPr/>
    </dgm:pt>
    <dgm:pt modelId="{0DCF889B-2DD0-4967-B06A-EA5C697BBCFD}" type="pres">
      <dgm:prSet presAssocID="{127A9706-EE4B-4330-A338-81C15E5342BA}" presName="childText" presStyleLbl="conFgAcc1" presStyleIdx="0" presStyleCnt="3">
        <dgm:presLayoutVars>
          <dgm:bulletEnabled val="1"/>
        </dgm:presLayoutVars>
      </dgm:prSet>
      <dgm:spPr/>
    </dgm:pt>
    <dgm:pt modelId="{CCF95FB8-F6C8-4870-98B9-C053C207A47B}" type="pres">
      <dgm:prSet presAssocID="{8477AC5A-3A3D-479C-8198-41A16566D2CC}" presName="spaceBetweenRectangles" presStyleCnt="0"/>
      <dgm:spPr/>
    </dgm:pt>
    <dgm:pt modelId="{B09A43AD-C8B5-4534-89AA-4C2302778157}" type="pres">
      <dgm:prSet presAssocID="{E167F712-8164-42AD-BA1D-08EA8B227980}" presName="parentLin" presStyleCnt="0"/>
      <dgm:spPr/>
    </dgm:pt>
    <dgm:pt modelId="{97114EC2-71EA-4E67-9671-503570ED67B1}" type="pres">
      <dgm:prSet presAssocID="{E167F712-8164-42AD-BA1D-08EA8B227980}" presName="parentLeftMargin" presStyleLbl="node1" presStyleIdx="0" presStyleCnt="3"/>
      <dgm:spPr/>
    </dgm:pt>
    <dgm:pt modelId="{435B7B68-2C12-4542-BD50-4945E61E17A2}" type="pres">
      <dgm:prSet presAssocID="{E167F712-8164-42AD-BA1D-08EA8B22798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8F557F6-2347-4E90-9733-F706B5852B02}" type="pres">
      <dgm:prSet presAssocID="{E167F712-8164-42AD-BA1D-08EA8B227980}" presName="negativeSpace" presStyleCnt="0"/>
      <dgm:spPr/>
    </dgm:pt>
    <dgm:pt modelId="{151919DC-E09F-4EA2-AB87-C225AC983A11}" type="pres">
      <dgm:prSet presAssocID="{E167F712-8164-42AD-BA1D-08EA8B227980}" presName="childText" presStyleLbl="conFgAcc1" presStyleIdx="1" presStyleCnt="3">
        <dgm:presLayoutVars>
          <dgm:bulletEnabled val="1"/>
        </dgm:presLayoutVars>
      </dgm:prSet>
      <dgm:spPr/>
    </dgm:pt>
    <dgm:pt modelId="{4A9C7002-E210-466E-940F-CB365C9A3246}" type="pres">
      <dgm:prSet presAssocID="{A6CAFE6A-D6DE-41DC-A862-2EC610FDB8B9}" presName="spaceBetweenRectangles" presStyleCnt="0"/>
      <dgm:spPr/>
    </dgm:pt>
    <dgm:pt modelId="{A8544056-2E54-4F75-B8B6-CDE5C8884901}" type="pres">
      <dgm:prSet presAssocID="{3580F1B5-8C24-4ABA-8CA7-E84040D81612}" presName="parentLin" presStyleCnt="0"/>
      <dgm:spPr/>
    </dgm:pt>
    <dgm:pt modelId="{674F9FCB-3AFA-4301-A442-D10AC10167D1}" type="pres">
      <dgm:prSet presAssocID="{3580F1B5-8C24-4ABA-8CA7-E84040D81612}" presName="parentLeftMargin" presStyleLbl="node1" presStyleIdx="1" presStyleCnt="3"/>
      <dgm:spPr/>
    </dgm:pt>
    <dgm:pt modelId="{EAC13ACF-8D3B-4516-B905-66DD4D4CAF35}" type="pres">
      <dgm:prSet presAssocID="{3580F1B5-8C24-4ABA-8CA7-E84040D8161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0ED82A6-BCCF-40E8-8C2D-239CD0843358}" type="pres">
      <dgm:prSet presAssocID="{3580F1B5-8C24-4ABA-8CA7-E84040D81612}" presName="negativeSpace" presStyleCnt="0"/>
      <dgm:spPr/>
    </dgm:pt>
    <dgm:pt modelId="{C6A6210F-5A5E-4E46-B5A7-2668C41A1970}" type="pres">
      <dgm:prSet presAssocID="{3580F1B5-8C24-4ABA-8CA7-E84040D8161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4CAD901-F986-4D5B-BCD2-0570EB6C5A05}" srcId="{BC4C9D97-0716-4241-8C1E-A4C3985614EC}" destId="{E167F712-8164-42AD-BA1D-08EA8B227980}" srcOrd="1" destOrd="0" parTransId="{4B2A5855-4592-4ECF-AB1F-0DF7B9F04D88}" sibTransId="{A6CAFE6A-D6DE-41DC-A862-2EC610FDB8B9}"/>
    <dgm:cxn modelId="{64408109-56E8-4356-A4CD-AFB71CD353F9}" type="presOf" srcId="{D1CC377C-D37F-4FCF-8C9B-C0CC7AB13CF6}" destId="{0DCF889B-2DD0-4967-B06A-EA5C697BBCFD}" srcOrd="0" destOrd="0" presId="urn:microsoft.com/office/officeart/2005/8/layout/list1"/>
    <dgm:cxn modelId="{D5779819-DB42-4840-9857-0E9DECD6509E}" srcId="{3580F1B5-8C24-4ABA-8CA7-E84040D81612}" destId="{A415966F-7C4F-4600-8D07-E654292FE95C}" srcOrd="1" destOrd="0" parTransId="{A5F105FE-E438-4C2F-B6C1-9EE3FAD3CBCC}" sibTransId="{0433C140-E745-424C-8C64-E8776BA718EB}"/>
    <dgm:cxn modelId="{8AD8FC20-77C9-48AF-8E4F-D9F160DA0C50}" type="presOf" srcId="{BC4C9D97-0716-4241-8C1E-A4C3985614EC}" destId="{498B778A-4F98-4FF2-9B0E-268D06B6BE95}" srcOrd="0" destOrd="0" presId="urn:microsoft.com/office/officeart/2005/8/layout/list1"/>
    <dgm:cxn modelId="{EDE3675C-4112-404C-9329-347398FE0BC1}" type="presOf" srcId="{479D9D1B-7131-4371-A084-01B149912E32}" destId="{151919DC-E09F-4EA2-AB87-C225AC983A11}" srcOrd="0" destOrd="3" presId="urn:microsoft.com/office/officeart/2005/8/layout/list1"/>
    <dgm:cxn modelId="{70005F41-1244-4261-B1A6-6BFD47097E4A}" type="presOf" srcId="{7B9BB1C5-0128-478B-92C7-D0C3E8D9BB54}" destId="{151919DC-E09F-4EA2-AB87-C225AC983A11}" srcOrd="0" destOrd="1" presId="urn:microsoft.com/office/officeart/2005/8/layout/list1"/>
    <dgm:cxn modelId="{17C9CC63-5537-47EF-A15B-298EA5DB7D6E}" type="presOf" srcId="{5562385E-BC46-4CE3-871A-EC5D67F2588E}" destId="{151919DC-E09F-4EA2-AB87-C225AC983A11}" srcOrd="0" destOrd="2" presId="urn:microsoft.com/office/officeart/2005/8/layout/list1"/>
    <dgm:cxn modelId="{E6FF2244-5F90-4035-8013-EAA005FDAFF3}" type="presOf" srcId="{3580F1B5-8C24-4ABA-8CA7-E84040D81612}" destId="{674F9FCB-3AFA-4301-A442-D10AC10167D1}" srcOrd="0" destOrd="0" presId="urn:microsoft.com/office/officeart/2005/8/layout/list1"/>
    <dgm:cxn modelId="{45523567-39D3-4B2B-8306-003301F147B3}" srcId="{BC4C9D97-0716-4241-8C1E-A4C3985614EC}" destId="{127A9706-EE4B-4330-A338-81C15E5342BA}" srcOrd="0" destOrd="0" parTransId="{EEED4CEF-05FC-41CB-B5DD-641A3C676CD7}" sibTransId="{8477AC5A-3A3D-479C-8198-41A16566D2CC}"/>
    <dgm:cxn modelId="{8095E069-E828-4443-9339-B6BEA1AF7530}" type="presOf" srcId="{BD74A7FD-15D1-4D45-B6DD-1FF834F53CC4}" destId="{151919DC-E09F-4EA2-AB87-C225AC983A11}" srcOrd="0" destOrd="0" presId="urn:microsoft.com/office/officeart/2005/8/layout/list1"/>
    <dgm:cxn modelId="{B6EA054D-4D84-4271-954B-A7FBCDF078D9}" type="presOf" srcId="{E167F712-8164-42AD-BA1D-08EA8B227980}" destId="{435B7B68-2C12-4542-BD50-4945E61E17A2}" srcOrd="1" destOrd="0" presId="urn:microsoft.com/office/officeart/2005/8/layout/list1"/>
    <dgm:cxn modelId="{2A11A66F-F546-4630-88D6-35C56FFD5C5E}" srcId="{127A9706-EE4B-4330-A338-81C15E5342BA}" destId="{E3CFC63B-C1EA-4505-9EE5-C94C3D316C91}" srcOrd="1" destOrd="0" parTransId="{D106D90E-703F-4181-9371-05B0465C9F0A}" sibTransId="{ED646F84-36DB-4C4B-8B9A-CE9B21D97474}"/>
    <dgm:cxn modelId="{E5EB6551-C2B7-4778-89BB-E5E153237841}" type="presOf" srcId="{A415966F-7C4F-4600-8D07-E654292FE95C}" destId="{C6A6210F-5A5E-4E46-B5A7-2668C41A1970}" srcOrd="0" destOrd="1" presId="urn:microsoft.com/office/officeart/2005/8/layout/list1"/>
    <dgm:cxn modelId="{32C2E772-EA5A-4193-ABC8-51390AF9EE88}" srcId="{E167F712-8164-42AD-BA1D-08EA8B227980}" destId="{5562385E-BC46-4CE3-871A-EC5D67F2588E}" srcOrd="2" destOrd="0" parTransId="{CFF61642-D54E-4FE3-8D5F-1D4E18CE5487}" sibTransId="{C763D5A9-6AB4-482E-B38E-F6C587664103}"/>
    <dgm:cxn modelId="{05DF6753-327C-4507-9297-1E6D2A59619D}" srcId="{E167F712-8164-42AD-BA1D-08EA8B227980}" destId="{7B9BB1C5-0128-478B-92C7-D0C3E8D9BB54}" srcOrd="1" destOrd="0" parTransId="{EAADCCDB-2F76-45F3-9E3B-7DE806D8B4AA}" sibTransId="{E8372748-B91E-4CEE-AE22-13B7310F08AC}"/>
    <dgm:cxn modelId="{EA524F8E-1062-4871-AEC1-B782235B5D06}" type="presOf" srcId="{E167F712-8164-42AD-BA1D-08EA8B227980}" destId="{97114EC2-71EA-4E67-9671-503570ED67B1}" srcOrd="0" destOrd="0" presId="urn:microsoft.com/office/officeart/2005/8/layout/list1"/>
    <dgm:cxn modelId="{CFBD18A0-40CB-4AF6-808D-63CE0010A598}" srcId="{127A9706-EE4B-4330-A338-81C15E5342BA}" destId="{D1CC377C-D37F-4FCF-8C9B-C0CC7AB13CF6}" srcOrd="0" destOrd="0" parTransId="{F45641AA-35C1-4DF2-85E7-DD3805C7F09F}" sibTransId="{CB19537B-43E0-4714-BF51-B259C7F307C4}"/>
    <dgm:cxn modelId="{89A2ADBC-15C6-409A-A3FF-9220E833ABF9}" type="presOf" srcId="{0ED2A47F-840B-4636-8387-C0D857685F1D}" destId="{C6A6210F-5A5E-4E46-B5A7-2668C41A1970}" srcOrd="0" destOrd="0" presId="urn:microsoft.com/office/officeart/2005/8/layout/list1"/>
    <dgm:cxn modelId="{CA6FA9C2-D3D2-4EB9-9E79-F0FC0B19D910}" type="presOf" srcId="{3580F1B5-8C24-4ABA-8CA7-E84040D81612}" destId="{EAC13ACF-8D3B-4516-B905-66DD4D4CAF35}" srcOrd="1" destOrd="0" presId="urn:microsoft.com/office/officeart/2005/8/layout/list1"/>
    <dgm:cxn modelId="{A12121CB-CF47-4EE2-AF2E-46D49492E8D0}" srcId="{E167F712-8164-42AD-BA1D-08EA8B227980}" destId="{479D9D1B-7131-4371-A084-01B149912E32}" srcOrd="3" destOrd="0" parTransId="{F7282351-580E-4245-BF07-0898BD8B2093}" sibTransId="{D7C20EE4-AAEE-4C59-AAFA-7821AC6FB97F}"/>
    <dgm:cxn modelId="{60B273E0-69F0-40B3-8B94-4F452F847BE7}" type="presOf" srcId="{127A9706-EE4B-4330-A338-81C15E5342BA}" destId="{6CBE8C1E-95EC-48AD-9507-19997AB34859}" srcOrd="1" destOrd="0" presId="urn:microsoft.com/office/officeart/2005/8/layout/list1"/>
    <dgm:cxn modelId="{6A0A05E2-0AEC-49B5-A57C-99AE6A698E42}" srcId="{E167F712-8164-42AD-BA1D-08EA8B227980}" destId="{BD74A7FD-15D1-4D45-B6DD-1FF834F53CC4}" srcOrd="0" destOrd="0" parTransId="{F325A974-305C-4697-81B2-DD499A87CCF0}" sibTransId="{CAA80805-97CC-451D-9E90-BFE839209D53}"/>
    <dgm:cxn modelId="{F60C19E2-2EAF-40BC-A5D0-F5705E62826F}" srcId="{3580F1B5-8C24-4ABA-8CA7-E84040D81612}" destId="{0ED2A47F-840B-4636-8387-C0D857685F1D}" srcOrd="0" destOrd="0" parTransId="{147BC3C5-FAB8-42AE-A756-355526853F59}" sibTransId="{BE532868-FF99-4B21-8CA3-D3055FCD9F82}"/>
    <dgm:cxn modelId="{7209C0EE-9D87-4F1D-A7BA-5D2F7C77D269}" srcId="{BC4C9D97-0716-4241-8C1E-A4C3985614EC}" destId="{3580F1B5-8C24-4ABA-8CA7-E84040D81612}" srcOrd="2" destOrd="0" parTransId="{2DA7BCEB-B072-40F6-A7DC-0E7BCE0141F8}" sibTransId="{8F726A6B-05B8-4C7E-9622-5FD9DA16ED86}"/>
    <dgm:cxn modelId="{58F424FB-BFEA-4831-9A2D-D0DB0EAB2512}" type="presOf" srcId="{127A9706-EE4B-4330-A338-81C15E5342BA}" destId="{CA44F6E5-DFC2-4427-ACBC-71F9F8F3A4CC}" srcOrd="0" destOrd="0" presId="urn:microsoft.com/office/officeart/2005/8/layout/list1"/>
    <dgm:cxn modelId="{6BB1CFFD-B9C4-42DF-AA06-BFB8E38C5163}" type="presOf" srcId="{E3CFC63B-C1EA-4505-9EE5-C94C3D316C91}" destId="{0DCF889B-2DD0-4967-B06A-EA5C697BBCFD}" srcOrd="0" destOrd="1" presId="urn:microsoft.com/office/officeart/2005/8/layout/list1"/>
    <dgm:cxn modelId="{D22A9759-82D1-417D-AE34-B5479C017834}" type="presParOf" srcId="{498B778A-4F98-4FF2-9B0E-268D06B6BE95}" destId="{B8117BC2-BC3C-4108-B656-1F30AD27EF18}" srcOrd="0" destOrd="0" presId="urn:microsoft.com/office/officeart/2005/8/layout/list1"/>
    <dgm:cxn modelId="{423E27A4-4E17-4D77-9A82-4D198ADF4184}" type="presParOf" srcId="{B8117BC2-BC3C-4108-B656-1F30AD27EF18}" destId="{CA44F6E5-DFC2-4427-ACBC-71F9F8F3A4CC}" srcOrd="0" destOrd="0" presId="urn:microsoft.com/office/officeart/2005/8/layout/list1"/>
    <dgm:cxn modelId="{BF84EDA8-287E-4E89-9C94-E0C832458912}" type="presParOf" srcId="{B8117BC2-BC3C-4108-B656-1F30AD27EF18}" destId="{6CBE8C1E-95EC-48AD-9507-19997AB34859}" srcOrd="1" destOrd="0" presId="urn:microsoft.com/office/officeart/2005/8/layout/list1"/>
    <dgm:cxn modelId="{1EFDC6D2-A917-4CFA-8604-23C6250878C8}" type="presParOf" srcId="{498B778A-4F98-4FF2-9B0E-268D06B6BE95}" destId="{96C02826-FBAB-4740-8651-3C34D95DB255}" srcOrd="1" destOrd="0" presId="urn:microsoft.com/office/officeart/2005/8/layout/list1"/>
    <dgm:cxn modelId="{091E56F7-D257-480F-ADBC-26D7B845217D}" type="presParOf" srcId="{498B778A-4F98-4FF2-9B0E-268D06B6BE95}" destId="{0DCF889B-2DD0-4967-B06A-EA5C697BBCFD}" srcOrd="2" destOrd="0" presId="urn:microsoft.com/office/officeart/2005/8/layout/list1"/>
    <dgm:cxn modelId="{6F8615D8-2168-4ED6-BBD5-C8E340DCDA96}" type="presParOf" srcId="{498B778A-4F98-4FF2-9B0E-268D06B6BE95}" destId="{CCF95FB8-F6C8-4870-98B9-C053C207A47B}" srcOrd="3" destOrd="0" presId="urn:microsoft.com/office/officeart/2005/8/layout/list1"/>
    <dgm:cxn modelId="{18959D85-4E9A-4C2B-B7E4-8028574894AA}" type="presParOf" srcId="{498B778A-4F98-4FF2-9B0E-268D06B6BE95}" destId="{B09A43AD-C8B5-4534-89AA-4C2302778157}" srcOrd="4" destOrd="0" presId="urn:microsoft.com/office/officeart/2005/8/layout/list1"/>
    <dgm:cxn modelId="{717060AB-1A33-4587-9925-EE5DDBBAC704}" type="presParOf" srcId="{B09A43AD-C8B5-4534-89AA-4C2302778157}" destId="{97114EC2-71EA-4E67-9671-503570ED67B1}" srcOrd="0" destOrd="0" presId="urn:microsoft.com/office/officeart/2005/8/layout/list1"/>
    <dgm:cxn modelId="{37BBE578-1F53-4C5E-9C5F-6B29049D4780}" type="presParOf" srcId="{B09A43AD-C8B5-4534-89AA-4C2302778157}" destId="{435B7B68-2C12-4542-BD50-4945E61E17A2}" srcOrd="1" destOrd="0" presId="urn:microsoft.com/office/officeart/2005/8/layout/list1"/>
    <dgm:cxn modelId="{BFA84174-6D8A-4678-A467-6CEEE81D0CDB}" type="presParOf" srcId="{498B778A-4F98-4FF2-9B0E-268D06B6BE95}" destId="{08F557F6-2347-4E90-9733-F706B5852B02}" srcOrd="5" destOrd="0" presId="urn:microsoft.com/office/officeart/2005/8/layout/list1"/>
    <dgm:cxn modelId="{650FBAFE-AE42-45E9-A969-207DD7FB6786}" type="presParOf" srcId="{498B778A-4F98-4FF2-9B0E-268D06B6BE95}" destId="{151919DC-E09F-4EA2-AB87-C225AC983A11}" srcOrd="6" destOrd="0" presId="urn:microsoft.com/office/officeart/2005/8/layout/list1"/>
    <dgm:cxn modelId="{FC0ED856-93FF-43DD-8E3A-A3897973E750}" type="presParOf" srcId="{498B778A-4F98-4FF2-9B0E-268D06B6BE95}" destId="{4A9C7002-E210-466E-940F-CB365C9A3246}" srcOrd="7" destOrd="0" presId="urn:microsoft.com/office/officeart/2005/8/layout/list1"/>
    <dgm:cxn modelId="{2464CA5D-EDC5-4882-A69B-8A927E6B5C3A}" type="presParOf" srcId="{498B778A-4F98-4FF2-9B0E-268D06B6BE95}" destId="{A8544056-2E54-4F75-B8B6-CDE5C8884901}" srcOrd="8" destOrd="0" presId="urn:microsoft.com/office/officeart/2005/8/layout/list1"/>
    <dgm:cxn modelId="{E8A77DA1-E522-4A21-80FA-25323B74F545}" type="presParOf" srcId="{A8544056-2E54-4F75-B8B6-CDE5C8884901}" destId="{674F9FCB-3AFA-4301-A442-D10AC10167D1}" srcOrd="0" destOrd="0" presId="urn:microsoft.com/office/officeart/2005/8/layout/list1"/>
    <dgm:cxn modelId="{AF118374-51AF-4216-89D0-BA0CAAFA1614}" type="presParOf" srcId="{A8544056-2E54-4F75-B8B6-CDE5C8884901}" destId="{EAC13ACF-8D3B-4516-B905-66DD4D4CAF35}" srcOrd="1" destOrd="0" presId="urn:microsoft.com/office/officeart/2005/8/layout/list1"/>
    <dgm:cxn modelId="{6745CF3D-5143-4D88-9766-D8571E546B16}" type="presParOf" srcId="{498B778A-4F98-4FF2-9B0E-268D06B6BE95}" destId="{A0ED82A6-BCCF-40E8-8C2D-239CD0843358}" srcOrd="9" destOrd="0" presId="urn:microsoft.com/office/officeart/2005/8/layout/list1"/>
    <dgm:cxn modelId="{6F8D32AA-904D-497B-9A46-365431755768}" type="presParOf" srcId="{498B778A-4F98-4FF2-9B0E-268D06B6BE95}" destId="{C6A6210F-5A5E-4E46-B5A7-2668C41A197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902A58-EF8B-4B15-B2E5-62A9F566BC06}" type="doc">
      <dgm:prSet loTypeId="urn:microsoft.com/office/officeart/2005/8/layout/pList2" loCatId="picture" qsTypeId="urn:microsoft.com/office/officeart/2005/8/quickstyle/simple4" qsCatId="simple" csTypeId="urn:microsoft.com/office/officeart/2005/8/colors/accent2_2" csCatId="accent2" phldr="1"/>
      <dgm:spPr/>
    </dgm:pt>
    <dgm:pt modelId="{FC55883B-5656-48D7-93C2-25D90484F259}">
      <dgm:prSet phldrT="[Text]" custT="1"/>
      <dgm:spPr/>
      <dgm:t>
        <a:bodyPr/>
        <a:lstStyle/>
        <a:p>
          <a:r>
            <a:rPr lang="en-US" sz="1000" dirty="0"/>
            <a:t>100% Human</a:t>
          </a:r>
        </a:p>
        <a:p>
          <a:endParaRPr lang="en-US" sz="1000" dirty="0"/>
        </a:p>
        <a:p>
          <a:endParaRPr lang="en-US" sz="1000" dirty="0"/>
        </a:p>
        <a:p>
          <a:r>
            <a:rPr lang="en-US" sz="1000" dirty="0"/>
            <a:t>Business As-Usual</a:t>
          </a:r>
        </a:p>
        <a:p>
          <a:endParaRPr lang="en-US" sz="1000" dirty="0"/>
        </a:p>
        <a:p>
          <a:r>
            <a:rPr lang="en-US" sz="1000" dirty="0"/>
            <a:t>For example: </a:t>
          </a:r>
        </a:p>
        <a:p>
          <a:r>
            <a:rPr lang="en-US" sz="1000" dirty="0"/>
            <a:t>Team meetings and planning</a:t>
          </a:r>
        </a:p>
      </dgm:t>
    </dgm:pt>
    <dgm:pt modelId="{9E48B703-2DD3-4DD3-BE04-C65361AAD9B3}" type="parTrans" cxnId="{30D5A805-0B7E-45B5-9E06-B58155FAC32E}">
      <dgm:prSet/>
      <dgm:spPr/>
      <dgm:t>
        <a:bodyPr/>
        <a:lstStyle/>
        <a:p>
          <a:endParaRPr lang="en-US"/>
        </a:p>
      </dgm:t>
    </dgm:pt>
    <dgm:pt modelId="{A2EEAE22-560F-4258-AF85-2B14E111178B}" type="sibTrans" cxnId="{30D5A805-0B7E-45B5-9E06-B58155FAC32E}">
      <dgm:prSet/>
      <dgm:spPr/>
      <dgm:t>
        <a:bodyPr/>
        <a:lstStyle/>
        <a:p>
          <a:endParaRPr lang="en-US"/>
        </a:p>
      </dgm:t>
    </dgm:pt>
    <dgm:pt modelId="{EDC8AEAE-360A-46F5-BA58-B0D2BE37DDE0}">
      <dgm:prSet phldrT="[Text]" custT="1"/>
      <dgm:spPr/>
      <dgm:t>
        <a:bodyPr/>
        <a:lstStyle/>
        <a:p>
          <a:r>
            <a:rPr lang="en-US" sz="1000" dirty="0"/>
            <a:t>Front end – Human</a:t>
          </a:r>
        </a:p>
        <a:p>
          <a:r>
            <a:rPr lang="en-US" sz="1000" dirty="0"/>
            <a:t>Back end – Bot</a:t>
          </a:r>
        </a:p>
        <a:p>
          <a:endParaRPr lang="en-US" sz="1000" dirty="0"/>
        </a:p>
        <a:p>
          <a:endParaRPr lang="en-US" sz="1000" dirty="0"/>
        </a:p>
        <a:p>
          <a:endParaRPr lang="en-US" sz="1000" b="0" spc="0" dirty="0"/>
        </a:p>
        <a:p>
          <a:r>
            <a:rPr lang="en-US" sz="1000" b="0" spc="0" dirty="0"/>
            <a:t>For example: </a:t>
          </a:r>
        </a:p>
        <a:p>
          <a:r>
            <a:rPr lang="en-US" sz="1000" b="0" spc="0" dirty="0"/>
            <a:t>AP robot works with AP staff on auto processing invoices once 3-way match has been completed</a:t>
          </a:r>
          <a:endParaRPr lang="en-US" sz="1000" dirty="0"/>
        </a:p>
      </dgm:t>
    </dgm:pt>
    <dgm:pt modelId="{51E8116F-03BF-4921-A2BC-E45B0E3B5F30}" type="parTrans" cxnId="{AA7437E5-0C50-45A9-B528-F953BEA12BB0}">
      <dgm:prSet/>
      <dgm:spPr/>
      <dgm:t>
        <a:bodyPr/>
        <a:lstStyle/>
        <a:p>
          <a:endParaRPr lang="en-US"/>
        </a:p>
      </dgm:t>
    </dgm:pt>
    <dgm:pt modelId="{EB971FBB-2F01-4626-B12A-EA80D7B8E1FA}" type="sibTrans" cxnId="{AA7437E5-0C50-45A9-B528-F953BEA12BB0}">
      <dgm:prSet/>
      <dgm:spPr/>
      <dgm:t>
        <a:bodyPr/>
        <a:lstStyle/>
        <a:p>
          <a:endParaRPr lang="en-US"/>
        </a:p>
      </dgm:t>
    </dgm:pt>
    <dgm:pt modelId="{602DDE39-7FD7-4D66-8FF1-B14E36E7457F}">
      <dgm:prSet phldrT="[Text]" custT="1"/>
      <dgm:spPr/>
      <dgm:t>
        <a:bodyPr/>
        <a:lstStyle/>
        <a:p>
          <a:r>
            <a:rPr lang="en-US" sz="1000" dirty="0"/>
            <a:t>Front end – Person &amp; Bot</a:t>
          </a:r>
        </a:p>
        <a:p>
          <a:r>
            <a:rPr lang="en-US" sz="1000" dirty="0"/>
            <a:t>Back end – Bot</a:t>
          </a:r>
        </a:p>
        <a:p>
          <a:endParaRPr lang="en-US" sz="1000" dirty="0"/>
        </a:p>
        <a:p>
          <a:r>
            <a:rPr lang="en-US" sz="1000" dirty="0"/>
            <a:t>For example: </a:t>
          </a:r>
        </a:p>
        <a:p>
          <a:r>
            <a:rPr lang="en-US" sz="1000" dirty="0"/>
            <a:t>Invoicing (scanning &amp; processing). If no GR, email to requisitioner to perform GR</a:t>
          </a:r>
        </a:p>
        <a:p>
          <a:r>
            <a:rPr lang="en-US" sz="1000" b="0" spc="0" dirty="0"/>
            <a:t>Project Accountant kicks off modernization job which helps automate the update to the bill plan process.</a:t>
          </a:r>
          <a:endParaRPr lang="en-US" sz="1000" dirty="0"/>
        </a:p>
      </dgm:t>
    </dgm:pt>
    <dgm:pt modelId="{905F7437-4E81-4F30-80C4-0D259ACF5E8D}" type="parTrans" cxnId="{29197215-B4FF-4560-9BA5-55EC9A79E0A7}">
      <dgm:prSet/>
      <dgm:spPr/>
      <dgm:t>
        <a:bodyPr/>
        <a:lstStyle/>
        <a:p>
          <a:endParaRPr lang="en-US"/>
        </a:p>
      </dgm:t>
    </dgm:pt>
    <dgm:pt modelId="{F74A089C-F81F-4F5D-AE2C-28C04E192A2B}" type="sibTrans" cxnId="{29197215-B4FF-4560-9BA5-55EC9A79E0A7}">
      <dgm:prSet/>
      <dgm:spPr/>
      <dgm:t>
        <a:bodyPr/>
        <a:lstStyle/>
        <a:p>
          <a:endParaRPr lang="en-US"/>
        </a:p>
      </dgm:t>
    </dgm:pt>
    <dgm:pt modelId="{E384E0E7-E30A-4112-BC94-6456D3D9018A}">
      <dgm:prSet phldrT="[Text]" custT="1"/>
      <dgm:spPr/>
      <dgm:t>
        <a:bodyPr spcFirstLastPara="0" vert="horz" wrap="square" lIns="71120" tIns="71120" rIns="71120" bIns="71120" numCol="1" spcCol="1270" anchor="t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Arial"/>
              <a:ea typeface="+mn-ea"/>
              <a:cs typeface="+mn-cs"/>
            </a:rPr>
            <a:t>100% Automation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/>
            <a:ea typeface="+mn-ea"/>
            <a:cs typeface="+mn-cs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/>
            <a:ea typeface="+mn-ea"/>
            <a:cs typeface="+mn-cs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Arial"/>
              <a:ea typeface="+mn-ea"/>
              <a:cs typeface="+mn-cs"/>
            </a:rPr>
            <a:t>For example: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Arial"/>
              <a:ea typeface="+mn-ea"/>
              <a:cs typeface="+mn-cs"/>
            </a:rPr>
            <a:t>PR to PO to email pdf to vendor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Arial"/>
              <a:ea typeface="+mn-ea"/>
              <a:cs typeface="+mn-cs"/>
            </a:rPr>
            <a:t>Monthly Open Close Accounting  Periods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spc="0"/>
            <a:t>Intercompany balancing reports are run automatically every 4 hours. A report is automatically sent to Accounting team containing variances</a:t>
          </a:r>
          <a:endParaRPr lang="en-US" sz="1000" kern="1200" dirty="0">
            <a:latin typeface="Arial"/>
            <a:ea typeface="+mn-ea"/>
            <a:cs typeface="+mn-cs"/>
          </a:endParaRPr>
        </a:p>
      </dgm:t>
    </dgm:pt>
    <dgm:pt modelId="{EDD6813B-924B-4BFF-A444-ED0E2FDC6969}" type="parTrans" cxnId="{FD333475-DEF3-4B51-9F79-0CBB51082D4C}">
      <dgm:prSet/>
      <dgm:spPr/>
      <dgm:t>
        <a:bodyPr/>
        <a:lstStyle/>
        <a:p>
          <a:endParaRPr lang="en-US"/>
        </a:p>
      </dgm:t>
    </dgm:pt>
    <dgm:pt modelId="{A74D8047-0DD9-49F5-84F1-E9903E27041A}" type="sibTrans" cxnId="{FD333475-DEF3-4B51-9F79-0CBB51082D4C}">
      <dgm:prSet/>
      <dgm:spPr/>
      <dgm:t>
        <a:bodyPr/>
        <a:lstStyle/>
        <a:p>
          <a:endParaRPr lang="en-US"/>
        </a:p>
      </dgm:t>
    </dgm:pt>
    <dgm:pt modelId="{EE39DAD5-75EA-4E4B-89A4-C089BC9AE97D}" type="pres">
      <dgm:prSet presAssocID="{3B902A58-EF8B-4B15-B2E5-62A9F566BC06}" presName="Name0" presStyleCnt="0">
        <dgm:presLayoutVars>
          <dgm:dir/>
          <dgm:resizeHandles val="exact"/>
        </dgm:presLayoutVars>
      </dgm:prSet>
      <dgm:spPr/>
    </dgm:pt>
    <dgm:pt modelId="{D36E1CE5-403C-4C2A-9B28-7C365AE02DAF}" type="pres">
      <dgm:prSet presAssocID="{3B902A58-EF8B-4B15-B2E5-62A9F566BC06}" presName="bkgdShp" presStyleLbl="alignAccFollowNode1" presStyleIdx="0" presStyleCnt="1"/>
      <dgm:spPr/>
    </dgm:pt>
    <dgm:pt modelId="{FF60270A-BB82-4A7C-9CEB-B2C4F97FC9FA}" type="pres">
      <dgm:prSet presAssocID="{3B902A58-EF8B-4B15-B2E5-62A9F566BC06}" presName="linComp" presStyleCnt="0"/>
      <dgm:spPr/>
    </dgm:pt>
    <dgm:pt modelId="{8FB0E213-05FA-4A71-84C1-00098CA180D2}" type="pres">
      <dgm:prSet presAssocID="{FC55883B-5656-48D7-93C2-25D90484F259}" presName="compNode" presStyleCnt="0"/>
      <dgm:spPr/>
    </dgm:pt>
    <dgm:pt modelId="{2C4D666C-F78F-4CA0-B68B-96C6DA70BFB0}" type="pres">
      <dgm:prSet presAssocID="{FC55883B-5656-48D7-93C2-25D90484F259}" presName="node" presStyleLbl="node1" presStyleIdx="0" presStyleCnt="4">
        <dgm:presLayoutVars>
          <dgm:bulletEnabled val="1"/>
        </dgm:presLayoutVars>
      </dgm:prSet>
      <dgm:spPr/>
    </dgm:pt>
    <dgm:pt modelId="{BF76E695-2BFF-423D-99A1-8C926D2FECCF}" type="pres">
      <dgm:prSet presAssocID="{FC55883B-5656-48D7-93C2-25D90484F259}" presName="invisiNode" presStyleLbl="node1" presStyleIdx="0" presStyleCnt="4"/>
      <dgm:spPr/>
    </dgm:pt>
    <dgm:pt modelId="{0158B3D6-DB5F-4031-A013-6D6EC3826BAF}" type="pres">
      <dgm:prSet presAssocID="{FC55883B-5656-48D7-93C2-25D90484F259}" presName="imagNode" presStyleLbl="f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 l="-10000" r="-10000"/>
          </a:stretch>
        </a:blipFill>
      </dgm:spPr>
    </dgm:pt>
    <dgm:pt modelId="{965CEE21-6A65-4C75-BAA6-606F4B628CFF}" type="pres">
      <dgm:prSet presAssocID="{A2EEAE22-560F-4258-AF85-2B14E111178B}" presName="sibTrans" presStyleLbl="sibTrans2D1" presStyleIdx="0" presStyleCnt="0"/>
      <dgm:spPr/>
    </dgm:pt>
    <dgm:pt modelId="{C00E4D56-480D-4F0D-8916-90C207809542}" type="pres">
      <dgm:prSet presAssocID="{EDC8AEAE-360A-46F5-BA58-B0D2BE37DDE0}" presName="compNode" presStyleCnt="0"/>
      <dgm:spPr/>
    </dgm:pt>
    <dgm:pt modelId="{B3B21776-CA20-464F-AEA0-D19FE607486B}" type="pres">
      <dgm:prSet presAssocID="{EDC8AEAE-360A-46F5-BA58-B0D2BE37DDE0}" presName="node" presStyleLbl="node1" presStyleIdx="1" presStyleCnt="4" custLinFactNeighborX="1586" custLinFactNeighborY="0">
        <dgm:presLayoutVars>
          <dgm:bulletEnabled val="1"/>
        </dgm:presLayoutVars>
      </dgm:prSet>
      <dgm:spPr/>
    </dgm:pt>
    <dgm:pt modelId="{E665222D-A683-41E8-82D6-5EF1E50F2BDD}" type="pres">
      <dgm:prSet presAssocID="{EDC8AEAE-360A-46F5-BA58-B0D2BE37DDE0}" presName="invisiNode" presStyleLbl="node1" presStyleIdx="1" presStyleCnt="4"/>
      <dgm:spPr/>
    </dgm:pt>
    <dgm:pt modelId="{DD97E75E-843F-4338-A549-3DFE67FDBF8E}" type="pres">
      <dgm:prSet presAssocID="{EDC8AEAE-360A-46F5-BA58-B0D2BE37DDE0}" presName="imagNode" presStyleLbl="fgImgPlace1" presStyleIdx="1" presStyleCnt="4"/>
      <dgm:spPr>
        <a:blipFill rotWithShape="1">
          <a:blip xmlns:r="http://schemas.openxmlformats.org/officeDocument/2006/relationships" r:embed="rId2"/>
          <a:srcRect/>
          <a:stretch>
            <a:fillRect l="-10000" r="-10000"/>
          </a:stretch>
        </a:blipFill>
      </dgm:spPr>
    </dgm:pt>
    <dgm:pt modelId="{25A6BEF6-0379-41F6-9D46-EE53979BD270}" type="pres">
      <dgm:prSet presAssocID="{EB971FBB-2F01-4626-B12A-EA80D7B8E1FA}" presName="sibTrans" presStyleLbl="sibTrans2D1" presStyleIdx="0" presStyleCnt="0"/>
      <dgm:spPr/>
    </dgm:pt>
    <dgm:pt modelId="{53EDC749-02B1-4F41-93EE-784CAA5536BE}" type="pres">
      <dgm:prSet presAssocID="{602DDE39-7FD7-4D66-8FF1-B14E36E7457F}" presName="compNode" presStyleCnt="0"/>
      <dgm:spPr/>
    </dgm:pt>
    <dgm:pt modelId="{1A1D5D79-79EB-4E1C-908F-5BF2FE370902}" type="pres">
      <dgm:prSet presAssocID="{602DDE39-7FD7-4D66-8FF1-B14E36E7457F}" presName="node" presStyleLbl="node1" presStyleIdx="2" presStyleCnt="4">
        <dgm:presLayoutVars>
          <dgm:bulletEnabled val="1"/>
        </dgm:presLayoutVars>
      </dgm:prSet>
      <dgm:spPr/>
    </dgm:pt>
    <dgm:pt modelId="{A0F3C9F0-6B93-4530-85E2-5642D3ABA62C}" type="pres">
      <dgm:prSet presAssocID="{602DDE39-7FD7-4D66-8FF1-B14E36E7457F}" presName="invisiNode" presStyleLbl="node1" presStyleIdx="2" presStyleCnt="4"/>
      <dgm:spPr/>
    </dgm:pt>
    <dgm:pt modelId="{8C51B11D-9319-47F0-9154-4D06A8E671F8}" type="pres">
      <dgm:prSet presAssocID="{602DDE39-7FD7-4D66-8FF1-B14E36E7457F}" presName="imagNode" presStyleLbl="fgImgPlace1" presStyleIdx="2" presStyleCnt="4"/>
      <dgm:spPr>
        <a:blipFill rotWithShape="1">
          <a:blip xmlns:r="http://schemas.openxmlformats.org/officeDocument/2006/relationships" r:embed="rId3"/>
          <a:srcRect/>
          <a:stretch>
            <a:fillRect l="-6000" r="-6000"/>
          </a:stretch>
        </a:blipFill>
      </dgm:spPr>
    </dgm:pt>
    <dgm:pt modelId="{12B6B4BF-7391-42E9-ABF7-3221FB1CFD35}" type="pres">
      <dgm:prSet presAssocID="{F74A089C-F81F-4F5D-AE2C-28C04E192A2B}" presName="sibTrans" presStyleLbl="sibTrans2D1" presStyleIdx="0" presStyleCnt="0"/>
      <dgm:spPr/>
    </dgm:pt>
    <dgm:pt modelId="{E5367B13-15D9-4056-B105-E502A99AC83B}" type="pres">
      <dgm:prSet presAssocID="{E384E0E7-E30A-4112-BC94-6456D3D9018A}" presName="compNode" presStyleCnt="0"/>
      <dgm:spPr/>
    </dgm:pt>
    <dgm:pt modelId="{0EB1DD32-F78D-4C09-B30B-8F698C14B00D}" type="pres">
      <dgm:prSet presAssocID="{E384E0E7-E30A-4112-BC94-6456D3D9018A}" presName="node" presStyleLbl="node1" presStyleIdx="3" presStyleCnt="4">
        <dgm:presLayoutVars>
          <dgm:bulletEnabled val="1"/>
        </dgm:presLayoutVars>
      </dgm:prSet>
      <dgm:spPr>
        <a:xfrm rot="10800000">
          <a:off x="5327610" y="1600199"/>
          <a:ext cx="1549365" cy="1955800"/>
        </a:xfrm>
        <a:prstGeom prst="round2SameRect">
          <a:avLst>
            <a:gd name="adj1" fmla="val 10500"/>
            <a:gd name="adj2" fmla="val 0"/>
          </a:avLst>
        </a:prstGeom>
      </dgm:spPr>
    </dgm:pt>
    <dgm:pt modelId="{6C72F8BA-EEB6-4813-8DB4-C0CDF9EC6C84}" type="pres">
      <dgm:prSet presAssocID="{E384E0E7-E30A-4112-BC94-6456D3D9018A}" presName="invisiNode" presStyleLbl="node1" presStyleIdx="3" presStyleCnt="4"/>
      <dgm:spPr/>
    </dgm:pt>
    <dgm:pt modelId="{D5C1115F-E1CD-4608-BD10-6E9FADD721D1}" type="pres">
      <dgm:prSet presAssocID="{E384E0E7-E30A-4112-BC94-6456D3D9018A}" presName="imagNode" presStyleLbl="f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 l="-10000" r="-10000"/>
          </a:stretch>
        </a:blipFill>
      </dgm:spPr>
    </dgm:pt>
  </dgm:ptLst>
  <dgm:cxnLst>
    <dgm:cxn modelId="{0F4DDC03-C4A5-483D-A51C-791D6FE3340A}" type="presOf" srcId="{3B902A58-EF8B-4B15-B2E5-62A9F566BC06}" destId="{EE39DAD5-75EA-4E4B-89A4-C089BC9AE97D}" srcOrd="0" destOrd="0" presId="urn:microsoft.com/office/officeart/2005/8/layout/pList2"/>
    <dgm:cxn modelId="{30D5A805-0B7E-45B5-9E06-B58155FAC32E}" srcId="{3B902A58-EF8B-4B15-B2E5-62A9F566BC06}" destId="{FC55883B-5656-48D7-93C2-25D90484F259}" srcOrd="0" destOrd="0" parTransId="{9E48B703-2DD3-4DD3-BE04-C65361AAD9B3}" sibTransId="{A2EEAE22-560F-4258-AF85-2B14E111178B}"/>
    <dgm:cxn modelId="{29197215-B4FF-4560-9BA5-55EC9A79E0A7}" srcId="{3B902A58-EF8B-4B15-B2E5-62A9F566BC06}" destId="{602DDE39-7FD7-4D66-8FF1-B14E36E7457F}" srcOrd="2" destOrd="0" parTransId="{905F7437-4E81-4F30-80C4-0D259ACF5E8D}" sibTransId="{F74A089C-F81F-4F5D-AE2C-28C04E192A2B}"/>
    <dgm:cxn modelId="{0D95E117-D4A5-465C-A8BE-D1AD73AAB2FC}" type="presOf" srcId="{602DDE39-7FD7-4D66-8FF1-B14E36E7457F}" destId="{1A1D5D79-79EB-4E1C-908F-5BF2FE370902}" srcOrd="0" destOrd="0" presId="urn:microsoft.com/office/officeart/2005/8/layout/pList2"/>
    <dgm:cxn modelId="{0C05D023-71D1-450F-9308-8D4D34A16CB7}" type="presOf" srcId="{F74A089C-F81F-4F5D-AE2C-28C04E192A2B}" destId="{12B6B4BF-7391-42E9-ABF7-3221FB1CFD35}" srcOrd="0" destOrd="0" presId="urn:microsoft.com/office/officeart/2005/8/layout/pList2"/>
    <dgm:cxn modelId="{1BCF3A36-C5C8-4CAA-A6AC-0BA8134CA114}" type="presOf" srcId="{EB971FBB-2F01-4626-B12A-EA80D7B8E1FA}" destId="{25A6BEF6-0379-41F6-9D46-EE53979BD270}" srcOrd="0" destOrd="0" presId="urn:microsoft.com/office/officeart/2005/8/layout/pList2"/>
    <dgm:cxn modelId="{E7E44C3F-E22B-4F93-91BD-FC797A76F7D6}" type="presOf" srcId="{EDC8AEAE-360A-46F5-BA58-B0D2BE37DDE0}" destId="{B3B21776-CA20-464F-AEA0-D19FE607486B}" srcOrd="0" destOrd="0" presId="urn:microsoft.com/office/officeart/2005/8/layout/pList2"/>
    <dgm:cxn modelId="{0B0C3B74-5359-4436-9714-D3DEAF6C70FB}" type="presOf" srcId="{E384E0E7-E30A-4112-BC94-6456D3D9018A}" destId="{0EB1DD32-F78D-4C09-B30B-8F698C14B00D}" srcOrd="0" destOrd="0" presId="urn:microsoft.com/office/officeart/2005/8/layout/pList2"/>
    <dgm:cxn modelId="{FD333475-DEF3-4B51-9F79-0CBB51082D4C}" srcId="{3B902A58-EF8B-4B15-B2E5-62A9F566BC06}" destId="{E384E0E7-E30A-4112-BC94-6456D3D9018A}" srcOrd="3" destOrd="0" parTransId="{EDD6813B-924B-4BFF-A444-ED0E2FDC6969}" sibTransId="{A74D8047-0DD9-49F5-84F1-E9903E27041A}"/>
    <dgm:cxn modelId="{FB0FCE76-DED6-4E59-8139-4CA737BD675D}" type="presOf" srcId="{A2EEAE22-560F-4258-AF85-2B14E111178B}" destId="{965CEE21-6A65-4C75-BAA6-606F4B628CFF}" srcOrd="0" destOrd="0" presId="urn:microsoft.com/office/officeart/2005/8/layout/pList2"/>
    <dgm:cxn modelId="{E9BBC0CE-37B8-45C9-99B1-B8761C654529}" type="presOf" srcId="{FC55883B-5656-48D7-93C2-25D90484F259}" destId="{2C4D666C-F78F-4CA0-B68B-96C6DA70BFB0}" srcOrd="0" destOrd="0" presId="urn:microsoft.com/office/officeart/2005/8/layout/pList2"/>
    <dgm:cxn modelId="{AA7437E5-0C50-45A9-B528-F953BEA12BB0}" srcId="{3B902A58-EF8B-4B15-B2E5-62A9F566BC06}" destId="{EDC8AEAE-360A-46F5-BA58-B0D2BE37DDE0}" srcOrd="1" destOrd="0" parTransId="{51E8116F-03BF-4921-A2BC-E45B0E3B5F30}" sibTransId="{EB971FBB-2F01-4626-B12A-EA80D7B8E1FA}"/>
    <dgm:cxn modelId="{AF7F741A-87E3-4D8F-98EA-F15BC825F09B}" type="presParOf" srcId="{EE39DAD5-75EA-4E4B-89A4-C089BC9AE97D}" destId="{D36E1CE5-403C-4C2A-9B28-7C365AE02DAF}" srcOrd="0" destOrd="0" presId="urn:microsoft.com/office/officeart/2005/8/layout/pList2"/>
    <dgm:cxn modelId="{94D214DE-B560-427A-AFBA-6B51B40797D8}" type="presParOf" srcId="{EE39DAD5-75EA-4E4B-89A4-C089BC9AE97D}" destId="{FF60270A-BB82-4A7C-9CEB-B2C4F97FC9FA}" srcOrd="1" destOrd="0" presId="urn:microsoft.com/office/officeart/2005/8/layout/pList2"/>
    <dgm:cxn modelId="{D0F0E4BC-7FEB-484C-9B01-6CBFA41A5AE4}" type="presParOf" srcId="{FF60270A-BB82-4A7C-9CEB-B2C4F97FC9FA}" destId="{8FB0E213-05FA-4A71-84C1-00098CA180D2}" srcOrd="0" destOrd="0" presId="urn:microsoft.com/office/officeart/2005/8/layout/pList2"/>
    <dgm:cxn modelId="{4FF6F2BC-C923-4DDE-83D1-F811AF548549}" type="presParOf" srcId="{8FB0E213-05FA-4A71-84C1-00098CA180D2}" destId="{2C4D666C-F78F-4CA0-B68B-96C6DA70BFB0}" srcOrd="0" destOrd="0" presId="urn:microsoft.com/office/officeart/2005/8/layout/pList2"/>
    <dgm:cxn modelId="{CC899EC4-7D41-4368-8135-20FB7DFB5099}" type="presParOf" srcId="{8FB0E213-05FA-4A71-84C1-00098CA180D2}" destId="{BF76E695-2BFF-423D-99A1-8C926D2FECCF}" srcOrd="1" destOrd="0" presId="urn:microsoft.com/office/officeart/2005/8/layout/pList2"/>
    <dgm:cxn modelId="{A206638C-BEA7-48C7-A6D9-AFB3775A7B4D}" type="presParOf" srcId="{8FB0E213-05FA-4A71-84C1-00098CA180D2}" destId="{0158B3D6-DB5F-4031-A013-6D6EC3826BAF}" srcOrd="2" destOrd="0" presId="urn:microsoft.com/office/officeart/2005/8/layout/pList2"/>
    <dgm:cxn modelId="{AA868104-C8CB-451D-9241-47ADB5381684}" type="presParOf" srcId="{FF60270A-BB82-4A7C-9CEB-B2C4F97FC9FA}" destId="{965CEE21-6A65-4C75-BAA6-606F4B628CFF}" srcOrd="1" destOrd="0" presId="urn:microsoft.com/office/officeart/2005/8/layout/pList2"/>
    <dgm:cxn modelId="{EA3B1D98-97EB-4E16-BB85-B85F631F80E0}" type="presParOf" srcId="{FF60270A-BB82-4A7C-9CEB-B2C4F97FC9FA}" destId="{C00E4D56-480D-4F0D-8916-90C207809542}" srcOrd="2" destOrd="0" presId="urn:microsoft.com/office/officeart/2005/8/layout/pList2"/>
    <dgm:cxn modelId="{F38594CE-FC36-4E21-B4D8-63BFAA98736E}" type="presParOf" srcId="{C00E4D56-480D-4F0D-8916-90C207809542}" destId="{B3B21776-CA20-464F-AEA0-D19FE607486B}" srcOrd="0" destOrd="0" presId="urn:microsoft.com/office/officeart/2005/8/layout/pList2"/>
    <dgm:cxn modelId="{2FAB98CC-B36A-4692-922B-3596F89AA39A}" type="presParOf" srcId="{C00E4D56-480D-4F0D-8916-90C207809542}" destId="{E665222D-A683-41E8-82D6-5EF1E50F2BDD}" srcOrd="1" destOrd="0" presId="urn:microsoft.com/office/officeart/2005/8/layout/pList2"/>
    <dgm:cxn modelId="{29033152-6C82-4C79-8572-73B85FC9E22C}" type="presParOf" srcId="{C00E4D56-480D-4F0D-8916-90C207809542}" destId="{DD97E75E-843F-4338-A549-3DFE67FDBF8E}" srcOrd="2" destOrd="0" presId="urn:microsoft.com/office/officeart/2005/8/layout/pList2"/>
    <dgm:cxn modelId="{D6291FF8-8C6B-4C46-BA16-F509578C6F98}" type="presParOf" srcId="{FF60270A-BB82-4A7C-9CEB-B2C4F97FC9FA}" destId="{25A6BEF6-0379-41F6-9D46-EE53979BD270}" srcOrd="3" destOrd="0" presId="urn:microsoft.com/office/officeart/2005/8/layout/pList2"/>
    <dgm:cxn modelId="{16A9003D-5BE3-4CC2-B960-046B56DA753F}" type="presParOf" srcId="{FF60270A-BB82-4A7C-9CEB-B2C4F97FC9FA}" destId="{53EDC749-02B1-4F41-93EE-784CAA5536BE}" srcOrd="4" destOrd="0" presId="urn:microsoft.com/office/officeart/2005/8/layout/pList2"/>
    <dgm:cxn modelId="{D2565D8B-A8B5-4F0E-8BE1-77D0F718C61A}" type="presParOf" srcId="{53EDC749-02B1-4F41-93EE-784CAA5536BE}" destId="{1A1D5D79-79EB-4E1C-908F-5BF2FE370902}" srcOrd="0" destOrd="0" presId="urn:microsoft.com/office/officeart/2005/8/layout/pList2"/>
    <dgm:cxn modelId="{3533FCF6-828C-4DA7-90D9-B487A3C5FD0B}" type="presParOf" srcId="{53EDC749-02B1-4F41-93EE-784CAA5536BE}" destId="{A0F3C9F0-6B93-4530-85E2-5642D3ABA62C}" srcOrd="1" destOrd="0" presId="urn:microsoft.com/office/officeart/2005/8/layout/pList2"/>
    <dgm:cxn modelId="{1F09BB53-2892-4D21-BF49-60BC8C86ECC5}" type="presParOf" srcId="{53EDC749-02B1-4F41-93EE-784CAA5536BE}" destId="{8C51B11D-9319-47F0-9154-4D06A8E671F8}" srcOrd="2" destOrd="0" presId="urn:microsoft.com/office/officeart/2005/8/layout/pList2"/>
    <dgm:cxn modelId="{10EACF9B-0D75-43B1-8B76-FBE10E577B9B}" type="presParOf" srcId="{FF60270A-BB82-4A7C-9CEB-B2C4F97FC9FA}" destId="{12B6B4BF-7391-42E9-ABF7-3221FB1CFD35}" srcOrd="5" destOrd="0" presId="urn:microsoft.com/office/officeart/2005/8/layout/pList2"/>
    <dgm:cxn modelId="{9A4A0F68-94A7-4EB6-A0EA-F3DF03F75DD6}" type="presParOf" srcId="{FF60270A-BB82-4A7C-9CEB-B2C4F97FC9FA}" destId="{E5367B13-15D9-4056-B105-E502A99AC83B}" srcOrd="6" destOrd="0" presId="urn:microsoft.com/office/officeart/2005/8/layout/pList2"/>
    <dgm:cxn modelId="{0A5E2E4C-C6A0-4052-9437-89A49A59A8DC}" type="presParOf" srcId="{E5367B13-15D9-4056-B105-E502A99AC83B}" destId="{0EB1DD32-F78D-4C09-B30B-8F698C14B00D}" srcOrd="0" destOrd="0" presId="urn:microsoft.com/office/officeart/2005/8/layout/pList2"/>
    <dgm:cxn modelId="{35B24C65-3C41-4A29-8AE9-BE93B4BC701F}" type="presParOf" srcId="{E5367B13-15D9-4056-B105-E502A99AC83B}" destId="{6C72F8BA-EEB6-4813-8DB4-C0CDF9EC6C84}" srcOrd="1" destOrd="0" presId="urn:microsoft.com/office/officeart/2005/8/layout/pList2"/>
    <dgm:cxn modelId="{4878305A-76C9-449B-B353-E133358F0E8A}" type="presParOf" srcId="{E5367B13-15D9-4056-B105-E502A99AC83B}" destId="{D5C1115F-E1CD-4608-BD10-6E9FADD721D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E3939-2B7B-47C0-A174-0F4DA6868D53}">
      <dsp:nvSpPr>
        <dsp:cNvPr id="0" name=""/>
        <dsp:cNvSpPr/>
      </dsp:nvSpPr>
      <dsp:spPr>
        <a:xfrm>
          <a:off x="0" y="25449"/>
          <a:ext cx="1126739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CA0E86-86CB-4460-B0A4-FC4C36A745EB}">
      <dsp:nvSpPr>
        <dsp:cNvPr id="0" name=""/>
        <dsp:cNvSpPr/>
      </dsp:nvSpPr>
      <dsp:spPr>
        <a:xfrm>
          <a:off x="0" y="25449"/>
          <a:ext cx="2253478" cy="214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000" kern="1200"/>
            <a:t>Presentation (30 mins)</a:t>
          </a:r>
        </a:p>
      </dsp:txBody>
      <dsp:txXfrm>
        <a:off x="0" y="25449"/>
        <a:ext cx="2253478" cy="2146250"/>
      </dsp:txXfrm>
    </dsp:sp>
    <dsp:sp modelId="{37EACBB5-3F8C-455E-8122-BBC117F49D8F}">
      <dsp:nvSpPr>
        <dsp:cNvPr id="0" name=""/>
        <dsp:cNvSpPr/>
      </dsp:nvSpPr>
      <dsp:spPr>
        <a:xfrm>
          <a:off x="2422489" y="45675"/>
          <a:ext cx="8844902" cy="404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Robotic Process Automation (RPA)</a:t>
          </a:r>
        </a:p>
      </dsp:txBody>
      <dsp:txXfrm>
        <a:off x="2422489" y="45675"/>
        <a:ext cx="8844902" cy="404517"/>
      </dsp:txXfrm>
    </dsp:sp>
    <dsp:sp modelId="{363BA40A-8E44-4D6A-B9F9-97E46CD6C1CF}">
      <dsp:nvSpPr>
        <dsp:cNvPr id="0" name=""/>
        <dsp:cNvSpPr/>
      </dsp:nvSpPr>
      <dsp:spPr>
        <a:xfrm>
          <a:off x="2253478" y="450193"/>
          <a:ext cx="90139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D599410-6D6D-4F4A-9710-63E86B29390F}">
      <dsp:nvSpPr>
        <dsp:cNvPr id="0" name=""/>
        <dsp:cNvSpPr/>
      </dsp:nvSpPr>
      <dsp:spPr>
        <a:xfrm>
          <a:off x="2422489" y="470419"/>
          <a:ext cx="8844902" cy="404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Accounting processes </a:t>
          </a:r>
        </a:p>
      </dsp:txBody>
      <dsp:txXfrm>
        <a:off x="2422489" y="470419"/>
        <a:ext cx="8844902" cy="404517"/>
      </dsp:txXfrm>
    </dsp:sp>
    <dsp:sp modelId="{A5E1B7A4-ECCF-4DED-9845-3805DB4978FE}">
      <dsp:nvSpPr>
        <dsp:cNvPr id="0" name=""/>
        <dsp:cNvSpPr/>
      </dsp:nvSpPr>
      <dsp:spPr>
        <a:xfrm>
          <a:off x="2253478" y="874937"/>
          <a:ext cx="90139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049CF97-5A24-4547-8361-551BD62CDB82}">
      <dsp:nvSpPr>
        <dsp:cNvPr id="0" name=""/>
        <dsp:cNvSpPr/>
      </dsp:nvSpPr>
      <dsp:spPr>
        <a:xfrm>
          <a:off x="2422489" y="895163"/>
          <a:ext cx="8844902" cy="404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Optimize Accounting Processes with RPA</a:t>
          </a:r>
        </a:p>
      </dsp:txBody>
      <dsp:txXfrm>
        <a:off x="2422489" y="895163"/>
        <a:ext cx="8844902" cy="404517"/>
      </dsp:txXfrm>
    </dsp:sp>
    <dsp:sp modelId="{738AFE2D-63D0-4BA7-BF84-0CC90C23CE02}">
      <dsp:nvSpPr>
        <dsp:cNvPr id="0" name=""/>
        <dsp:cNvSpPr/>
      </dsp:nvSpPr>
      <dsp:spPr>
        <a:xfrm>
          <a:off x="2253478" y="1299680"/>
          <a:ext cx="90139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F961B8E-3977-4FF8-B5CE-753EE3CAD44E}">
      <dsp:nvSpPr>
        <dsp:cNvPr id="0" name=""/>
        <dsp:cNvSpPr/>
      </dsp:nvSpPr>
      <dsp:spPr>
        <a:xfrm>
          <a:off x="2422489" y="1319906"/>
          <a:ext cx="8844902" cy="404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Customer Case Study</a:t>
          </a:r>
        </a:p>
      </dsp:txBody>
      <dsp:txXfrm>
        <a:off x="2422489" y="1319906"/>
        <a:ext cx="8844902" cy="404517"/>
      </dsp:txXfrm>
    </dsp:sp>
    <dsp:sp modelId="{12223263-F3AE-4BBD-8EC4-35672F8CFFA1}">
      <dsp:nvSpPr>
        <dsp:cNvPr id="0" name=""/>
        <dsp:cNvSpPr/>
      </dsp:nvSpPr>
      <dsp:spPr>
        <a:xfrm>
          <a:off x="2253478" y="1724424"/>
          <a:ext cx="90139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80E78F8-DD06-4982-815C-16E937C1D430}">
      <dsp:nvSpPr>
        <dsp:cNvPr id="0" name=""/>
        <dsp:cNvSpPr/>
      </dsp:nvSpPr>
      <dsp:spPr>
        <a:xfrm>
          <a:off x="2422489" y="1744650"/>
          <a:ext cx="8844902" cy="404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422489" y="1744650"/>
        <a:ext cx="8844902" cy="404517"/>
      </dsp:txXfrm>
    </dsp:sp>
    <dsp:sp modelId="{14459866-A45B-41AF-BAEB-376CD4017787}">
      <dsp:nvSpPr>
        <dsp:cNvPr id="0" name=""/>
        <dsp:cNvSpPr/>
      </dsp:nvSpPr>
      <dsp:spPr>
        <a:xfrm>
          <a:off x="2253478" y="2149168"/>
          <a:ext cx="90139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3FC9F12-4737-451A-9AB7-15CE21ECDB32}">
      <dsp:nvSpPr>
        <dsp:cNvPr id="0" name=""/>
        <dsp:cNvSpPr/>
      </dsp:nvSpPr>
      <dsp:spPr>
        <a:xfrm>
          <a:off x="0" y="2171700"/>
          <a:ext cx="1126739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B1885B-AFA2-4E3B-8EB2-6B7D8250AD24}">
      <dsp:nvSpPr>
        <dsp:cNvPr id="0" name=""/>
        <dsp:cNvSpPr/>
      </dsp:nvSpPr>
      <dsp:spPr>
        <a:xfrm>
          <a:off x="0" y="2171700"/>
          <a:ext cx="2090629" cy="214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000" kern="1200"/>
            <a:t>Discussions (15 mins)</a:t>
          </a:r>
        </a:p>
      </dsp:txBody>
      <dsp:txXfrm>
        <a:off x="0" y="2171700"/>
        <a:ext cx="2090629" cy="2146250"/>
      </dsp:txXfrm>
    </dsp:sp>
    <dsp:sp modelId="{2F539880-997D-45FC-8959-18F3C3D5CED3}">
      <dsp:nvSpPr>
        <dsp:cNvPr id="0" name=""/>
        <dsp:cNvSpPr/>
      </dsp:nvSpPr>
      <dsp:spPr>
        <a:xfrm>
          <a:off x="2247426" y="2229362"/>
          <a:ext cx="8630038" cy="1153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    Q&amp;A</a:t>
          </a:r>
        </a:p>
      </dsp:txBody>
      <dsp:txXfrm>
        <a:off x="2247426" y="2229362"/>
        <a:ext cx="8630038" cy="1153254"/>
      </dsp:txXfrm>
    </dsp:sp>
    <dsp:sp modelId="{F29651A0-1BD0-4116-9444-4FCA0E76E28A}">
      <dsp:nvSpPr>
        <dsp:cNvPr id="0" name=""/>
        <dsp:cNvSpPr/>
      </dsp:nvSpPr>
      <dsp:spPr>
        <a:xfrm>
          <a:off x="2094212" y="2695381"/>
          <a:ext cx="9173179" cy="5425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A39F030-E2F1-42BB-BAB8-6E0890E08B72}">
      <dsp:nvSpPr>
        <dsp:cNvPr id="0" name=""/>
        <dsp:cNvSpPr/>
      </dsp:nvSpPr>
      <dsp:spPr>
        <a:xfrm>
          <a:off x="2156343" y="2672936"/>
          <a:ext cx="8205720" cy="719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     Follow-up Topics</a:t>
          </a:r>
        </a:p>
      </dsp:txBody>
      <dsp:txXfrm>
        <a:off x="2156343" y="2672936"/>
        <a:ext cx="8205720" cy="719077"/>
      </dsp:txXfrm>
    </dsp:sp>
    <dsp:sp modelId="{183229FC-8FAC-4BCF-A9A8-BA333EDF6562}">
      <dsp:nvSpPr>
        <dsp:cNvPr id="0" name=""/>
        <dsp:cNvSpPr/>
      </dsp:nvSpPr>
      <dsp:spPr>
        <a:xfrm>
          <a:off x="2090629" y="3244283"/>
          <a:ext cx="9041470" cy="4572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2F1DE-27F3-4A6A-B646-5FD80C9606B4}">
      <dsp:nvSpPr>
        <dsp:cNvPr id="0" name=""/>
        <dsp:cNvSpPr/>
      </dsp:nvSpPr>
      <dsp:spPr>
        <a:xfrm>
          <a:off x="55" y="111127"/>
          <a:ext cx="5265085" cy="604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Arial"/>
              <a:ea typeface="+mn-ea"/>
              <a:cs typeface="+mn-cs"/>
            </a:rPr>
            <a:t>RPA is</a:t>
          </a:r>
        </a:p>
      </dsp:txBody>
      <dsp:txXfrm>
        <a:off x="55" y="111127"/>
        <a:ext cx="5265085" cy="604800"/>
      </dsp:txXfrm>
    </dsp:sp>
    <dsp:sp modelId="{2007428E-A59E-4366-B72A-8C8E327F13D1}">
      <dsp:nvSpPr>
        <dsp:cNvPr id="0" name=""/>
        <dsp:cNvSpPr/>
      </dsp:nvSpPr>
      <dsp:spPr>
        <a:xfrm>
          <a:off x="55" y="715927"/>
          <a:ext cx="5265085" cy="351634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2100" kern="1200" dirty="0">
              <a:latin typeface="Arial"/>
              <a:ea typeface="+mn-ea"/>
              <a:cs typeface="+mn-cs"/>
            </a:rPr>
            <a:t>Group of robots known as Bots, to do computer based monotonous tasks 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2100" kern="1200" dirty="0">
              <a:latin typeface="Arial"/>
              <a:ea typeface="+mn-ea"/>
              <a:cs typeface="+mn-cs"/>
            </a:rPr>
            <a:t>Effective in doing RRF(repetitive, rule-based, frequent) tasks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2100" kern="1200" dirty="0">
              <a:latin typeface="Arial"/>
              <a:ea typeface="+mn-ea"/>
              <a:cs typeface="+mn-cs"/>
            </a:rPr>
            <a:t>Solution which Complements &amp; Supplements human workforce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2100" kern="1200" dirty="0">
              <a:latin typeface="Arial"/>
              <a:ea typeface="+mn-ea"/>
              <a:cs typeface="+mn-cs"/>
            </a:rPr>
            <a:t>Business oriented - streamline business process to drive revenue, reduce costs, surge accuracy, refine compliance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2100" kern="1200" dirty="0">
              <a:latin typeface="Arial"/>
              <a:ea typeface="+mn-ea"/>
              <a:cs typeface="+mn-cs"/>
            </a:rPr>
            <a:t>Based on electronic or machine-readable inputs</a:t>
          </a:r>
        </a:p>
      </dsp:txBody>
      <dsp:txXfrm>
        <a:off x="55" y="715927"/>
        <a:ext cx="5265085" cy="3516345"/>
      </dsp:txXfrm>
    </dsp:sp>
    <dsp:sp modelId="{4CA98734-687E-403C-AE41-6B13F87DFEE3}">
      <dsp:nvSpPr>
        <dsp:cNvPr id="0" name=""/>
        <dsp:cNvSpPr/>
      </dsp:nvSpPr>
      <dsp:spPr>
        <a:xfrm>
          <a:off x="6002251" y="111127"/>
          <a:ext cx="5265085" cy="604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Arial"/>
              <a:ea typeface="+mn-ea"/>
              <a:cs typeface="+mn-cs"/>
            </a:rPr>
            <a:t>RPA is not</a:t>
          </a:r>
        </a:p>
      </dsp:txBody>
      <dsp:txXfrm>
        <a:off x="6002251" y="111127"/>
        <a:ext cx="5265085" cy="604800"/>
      </dsp:txXfrm>
    </dsp:sp>
    <dsp:sp modelId="{4559AB99-C435-410B-83E2-B7CF4EC39AC1}">
      <dsp:nvSpPr>
        <dsp:cNvPr id="0" name=""/>
        <dsp:cNvSpPr/>
      </dsp:nvSpPr>
      <dsp:spPr>
        <a:xfrm>
          <a:off x="6002251" y="715927"/>
          <a:ext cx="5265085" cy="351634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×"/>
          </a:pPr>
          <a:r>
            <a:rPr lang="en-US" sz="2100" kern="1200" dirty="0">
              <a:latin typeface="Arial"/>
              <a:ea typeface="+mn-ea"/>
              <a:cs typeface="+mn-cs"/>
            </a:rPr>
            <a:t>Physical Robot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en-US" sz="2100" kern="1200" dirty="0">
            <a:latin typeface="Arial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×"/>
          </a:pPr>
          <a:r>
            <a:rPr lang="en-US" sz="2100" kern="1200" dirty="0">
              <a:latin typeface="Arial"/>
              <a:ea typeface="+mn-ea"/>
              <a:cs typeface="+mn-cs"/>
            </a:rPr>
            <a:t>Ineffective where composite decision making is required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en-US" sz="2100" kern="1200" dirty="0">
            <a:latin typeface="Arial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×"/>
          </a:pPr>
          <a:r>
            <a:rPr lang="en-US" sz="2100" kern="1200" dirty="0">
              <a:latin typeface="Arial"/>
              <a:ea typeface="+mn-ea"/>
              <a:cs typeface="+mn-cs"/>
            </a:rPr>
            <a:t>Intended to replace human workforce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×"/>
          </a:pPr>
          <a:endParaRPr lang="en-US" sz="2100" kern="1200">
            <a:latin typeface="Arial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×"/>
          </a:pPr>
          <a:r>
            <a:rPr lang="en-US" sz="2100" kern="1200">
              <a:latin typeface="Arial"/>
              <a:ea typeface="+mn-ea"/>
              <a:cs typeface="+mn-cs"/>
            </a:rPr>
            <a:t>Single dimensional – only focused on one business or to only reduce cost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100" kern="1200">
            <a:latin typeface="Arial"/>
            <a:ea typeface="+mn-ea"/>
            <a:cs typeface="+mn-cs"/>
          </a:endParaRPr>
        </a:p>
      </dsp:txBody>
      <dsp:txXfrm>
        <a:off x="6002251" y="715927"/>
        <a:ext cx="5265085" cy="35163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F889B-2DD0-4967-B06A-EA5C697BBCFD}">
      <dsp:nvSpPr>
        <dsp:cNvPr id="0" name=""/>
        <dsp:cNvSpPr/>
      </dsp:nvSpPr>
      <dsp:spPr>
        <a:xfrm>
          <a:off x="0" y="326249"/>
          <a:ext cx="11267392" cy="921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4475" tIns="312420" rIns="87447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Journal Entries</a:t>
          </a: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Reporting</a:t>
          </a:r>
        </a:p>
      </dsp:txBody>
      <dsp:txXfrm>
        <a:off x="0" y="326249"/>
        <a:ext cx="11267392" cy="921375"/>
      </dsp:txXfrm>
    </dsp:sp>
    <dsp:sp modelId="{6CBE8C1E-95EC-48AD-9507-19997AB34859}">
      <dsp:nvSpPr>
        <dsp:cNvPr id="0" name=""/>
        <dsp:cNvSpPr/>
      </dsp:nvSpPr>
      <dsp:spPr>
        <a:xfrm>
          <a:off x="563369" y="104849"/>
          <a:ext cx="7887174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8116" tIns="0" rIns="298116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Daily Transactions </a:t>
          </a:r>
        </a:p>
      </dsp:txBody>
      <dsp:txXfrm>
        <a:off x="584985" y="126465"/>
        <a:ext cx="7843942" cy="399568"/>
      </dsp:txXfrm>
    </dsp:sp>
    <dsp:sp modelId="{151919DC-E09F-4EA2-AB87-C225AC983A11}">
      <dsp:nvSpPr>
        <dsp:cNvPr id="0" name=""/>
        <dsp:cNvSpPr/>
      </dsp:nvSpPr>
      <dsp:spPr>
        <a:xfrm>
          <a:off x="0" y="1550025"/>
          <a:ext cx="11267392" cy="1464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4475" tIns="312420" rIns="87447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Open/Close Accounting Periods</a:t>
          </a: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Maintain Exchange Rates</a:t>
          </a: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Mid-Close Reconciliation</a:t>
          </a: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Financials and Calendar Close</a:t>
          </a:r>
        </a:p>
      </dsp:txBody>
      <dsp:txXfrm>
        <a:off x="0" y="1550025"/>
        <a:ext cx="11267392" cy="1464750"/>
      </dsp:txXfrm>
    </dsp:sp>
    <dsp:sp modelId="{435B7B68-2C12-4542-BD50-4945E61E17A2}">
      <dsp:nvSpPr>
        <dsp:cNvPr id="0" name=""/>
        <dsp:cNvSpPr/>
      </dsp:nvSpPr>
      <dsp:spPr>
        <a:xfrm>
          <a:off x="563369" y="1328625"/>
          <a:ext cx="7887174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8116" tIns="0" rIns="298116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Month End Close</a:t>
          </a:r>
        </a:p>
      </dsp:txBody>
      <dsp:txXfrm>
        <a:off x="584985" y="1350241"/>
        <a:ext cx="7843942" cy="399568"/>
      </dsp:txXfrm>
    </dsp:sp>
    <dsp:sp modelId="{C6A6210F-5A5E-4E46-B5A7-2668C41A1970}">
      <dsp:nvSpPr>
        <dsp:cNvPr id="0" name=""/>
        <dsp:cNvSpPr/>
      </dsp:nvSpPr>
      <dsp:spPr>
        <a:xfrm>
          <a:off x="0" y="3317175"/>
          <a:ext cx="11267392" cy="921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4475" tIns="312420" rIns="87447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Operational reporting</a:t>
          </a: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Enterprise reporting</a:t>
          </a:r>
        </a:p>
      </dsp:txBody>
      <dsp:txXfrm>
        <a:off x="0" y="3317175"/>
        <a:ext cx="11267392" cy="921375"/>
      </dsp:txXfrm>
    </dsp:sp>
    <dsp:sp modelId="{EAC13ACF-8D3B-4516-B905-66DD4D4CAF35}">
      <dsp:nvSpPr>
        <dsp:cNvPr id="0" name=""/>
        <dsp:cNvSpPr/>
      </dsp:nvSpPr>
      <dsp:spPr>
        <a:xfrm>
          <a:off x="563369" y="3095775"/>
          <a:ext cx="7887174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8116" tIns="0" rIns="298116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Reporting</a:t>
          </a:r>
        </a:p>
      </dsp:txBody>
      <dsp:txXfrm>
        <a:off x="584985" y="3117391"/>
        <a:ext cx="7843942" cy="3995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E1CE5-403C-4C2A-9B28-7C365AE02DAF}">
      <dsp:nvSpPr>
        <dsp:cNvPr id="0" name=""/>
        <dsp:cNvSpPr/>
      </dsp:nvSpPr>
      <dsp:spPr>
        <a:xfrm>
          <a:off x="0" y="0"/>
          <a:ext cx="8996645" cy="221642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58B3D6-DB5F-4031-A013-6D6EC3826BAF}">
      <dsp:nvSpPr>
        <dsp:cNvPr id="0" name=""/>
        <dsp:cNvSpPr/>
      </dsp:nvSpPr>
      <dsp:spPr>
        <a:xfrm>
          <a:off x="272376" y="295523"/>
          <a:ext cx="1965556" cy="162538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10000" r="-10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4D666C-F78F-4CA0-B68B-96C6DA70BFB0}">
      <dsp:nvSpPr>
        <dsp:cNvPr id="0" name=""/>
        <dsp:cNvSpPr/>
      </dsp:nvSpPr>
      <dsp:spPr>
        <a:xfrm rot="10800000">
          <a:off x="272376" y="2216427"/>
          <a:ext cx="1965556" cy="270896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100% Human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Business As-Usual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For example: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Team meetings and planning</a:t>
          </a:r>
        </a:p>
      </dsp:txBody>
      <dsp:txXfrm rot="10800000">
        <a:off x="332824" y="2216427"/>
        <a:ext cx="1844660" cy="2648518"/>
      </dsp:txXfrm>
    </dsp:sp>
    <dsp:sp modelId="{DD97E75E-843F-4338-A549-3DFE67FDBF8E}">
      <dsp:nvSpPr>
        <dsp:cNvPr id="0" name=""/>
        <dsp:cNvSpPr/>
      </dsp:nvSpPr>
      <dsp:spPr>
        <a:xfrm>
          <a:off x="2434488" y="295523"/>
          <a:ext cx="1965556" cy="162538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10000" r="-10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B21776-CA20-464F-AEA0-D19FE607486B}">
      <dsp:nvSpPr>
        <dsp:cNvPr id="0" name=""/>
        <dsp:cNvSpPr/>
      </dsp:nvSpPr>
      <dsp:spPr>
        <a:xfrm rot="10800000">
          <a:off x="2465662" y="2216427"/>
          <a:ext cx="1965556" cy="270896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Front end – Human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Back end – Bot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0" kern="1200" spc="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spc="0" dirty="0"/>
            <a:t>For example: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spc="0" dirty="0"/>
            <a:t>AP robot works with AP staff on auto processing invoices once 3-way match has been completed</a:t>
          </a:r>
          <a:endParaRPr lang="en-US" sz="1000" kern="1200" dirty="0"/>
        </a:p>
      </dsp:txBody>
      <dsp:txXfrm rot="10800000">
        <a:off x="2526110" y="2216427"/>
        <a:ext cx="1844660" cy="2648518"/>
      </dsp:txXfrm>
    </dsp:sp>
    <dsp:sp modelId="{8C51B11D-9319-47F0-9154-4D06A8E671F8}">
      <dsp:nvSpPr>
        <dsp:cNvPr id="0" name=""/>
        <dsp:cNvSpPr/>
      </dsp:nvSpPr>
      <dsp:spPr>
        <a:xfrm>
          <a:off x="4596600" y="295523"/>
          <a:ext cx="1965556" cy="162538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6000" r="-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1D5D79-79EB-4E1C-908F-5BF2FE370902}">
      <dsp:nvSpPr>
        <dsp:cNvPr id="0" name=""/>
        <dsp:cNvSpPr/>
      </dsp:nvSpPr>
      <dsp:spPr>
        <a:xfrm rot="10800000">
          <a:off x="4596600" y="2216427"/>
          <a:ext cx="1965556" cy="270896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Front end – Person &amp; Bot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Back end – Bot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For example: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Invoicing (scanning &amp; processing). If no GR, email to requisitioner to perform GR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spc="0" dirty="0"/>
            <a:t>Project Accountant kicks off modernization job which helps automate the update to the bill plan process.</a:t>
          </a:r>
          <a:endParaRPr lang="en-US" sz="1000" kern="1200" dirty="0"/>
        </a:p>
      </dsp:txBody>
      <dsp:txXfrm rot="10800000">
        <a:off x="4657048" y="2216427"/>
        <a:ext cx="1844660" cy="2648518"/>
      </dsp:txXfrm>
    </dsp:sp>
    <dsp:sp modelId="{D5C1115F-E1CD-4608-BD10-6E9FADD721D1}">
      <dsp:nvSpPr>
        <dsp:cNvPr id="0" name=""/>
        <dsp:cNvSpPr/>
      </dsp:nvSpPr>
      <dsp:spPr>
        <a:xfrm>
          <a:off x="6758711" y="295523"/>
          <a:ext cx="1965556" cy="162538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l="-10000" r="-10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B1DD32-F78D-4C09-B30B-8F698C14B00D}">
      <dsp:nvSpPr>
        <dsp:cNvPr id="0" name=""/>
        <dsp:cNvSpPr/>
      </dsp:nvSpPr>
      <dsp:spPr>
        <a:xfrm rot="10800000">
          <a:off x="6758711" y="2216427"/>
          <a:ext cx="1965556" cy="270896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Arial"/>
              <a:ea typeface="+mn-ea"/>
              <a:cs typeface="+mn-cs"/>
            </a:rPr>
            <a:t>100% Automation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/>
            <a:ea typeface="+mn-ea"/>
            <a:cs typeface="+mn-cs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/>
            <a:ea typeface="+mn-ea"/>
            <a:cs typeface="+mn-cs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Arial"/>
              <a:ea typeface="+mn-ea"/>
              <a:cs typeface="+mn-cs"/>
            </a:rPr>
            <a:t>For example: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Arial"/>
              <a:ea typeface="+mn-ea"/>
              <a:cs typeface="+mn-cs"/>
            </a:rPr>
            <a:t>PR to PO to email pdf to vendor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Arial"/>
              <a:ea typeface="+mn-ea"/>
              <a:cs typeface="+mn-cs"/>
            </a:rPr>
            <a:t>Monthly Open Close Accounting  Periods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spc="0"/>
            <a:t>Intercompany balancing reports are run automatically every 4 hours. A report is automatically sent to Accounting team containing variances</a:t>
          </a:r>
          <a:endParaRPr lang="en-US" sz="1000" kern="1200" dirty="0">
            <a:latin typeface="Arial"/>
            <a:ea typeface="+mn-ea"/>
            <a:cs typeface="+mn-cs"/>
          </a:endParaRPr>
        </a:p>
      </dsp:txBody>
      <dsp:txXfrm rot="10800000">
        <a:off x="6819159" y="2216427"/>
        <a:ext cx="1844660" cy="2648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1DA8C-F526-C74C-A1A9-5A2E60920ADF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49A2A-21B6-5649-80D9-F23F12378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77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49A2A-21B6-5649-80D9-F23F123781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27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49A2A-21B6-5649-80D9-F23F123781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70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8B1B5EA-D41A-3B46-8DE2-2CA3B6744266}"/>
              </a:ext>
            </a:extLst>
          </p:cNvPr>
          <p:cNvSpPr txBox="1">
            <a:spLocks/>
          </p:cNvSpPr>
          <p:nvPr userDrawn="1"/>
        </p:nvSpPr>
        <p:spPr>
          <a:xfrm>
            <a:off x="1069572" y="1632923"/>
            <a:ext cx="5151120" cy="207170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A90533"/>
                </a:solidFill>
                <a:effectLst/>
                <a:latin typeface="Benton Sans" panose="02000504020000020004" pitchFamily="2" charset="77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b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6D97A2-10F5-3746-9659-58BBFE3B65A6}"/>
              </a:ext>
            </a:extLst>
          </p:cNvPr>
          <p:cNvSpPr txBox="1"/>
          <p:nvPr userDrawn="1"/>
        </p:nvSpPr>
        <p:spPr>
          <a:xfrm>
            <a:off x="640081" y="6423295"/>
            <a:ext cx="26115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B922572-1CF0-8945-9978-2C0D252FD6B1}" type="slidenum">
              <a:rPr lang="en-US" sz="900" smtClean="0">
                <a:latin typeface="Proxima Nova Light" panose="02000506030000020004" pitchFamily="2" charset="0"/>
              </a:rPr>
              <a:pPr/>
              <a:t>‹#›</a:t>
            </a:fld>
            <a:r>
              <a:rPr lang="en-US" sz="900" dirty="0">
                <a:latin typeface="Proxima Nova Light" panose="02000506030000020004" pitchFamily="2" charset="0"/>
              </a:rPr>
              <a:t>    © 2022 ASUG  Confidential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hoto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088" y="0"/>
            <a:ext cx="6711912" cy="6858000"/>
          </a:xfrm>
          <a:prstGeom prst="rect">
            <a:avLst/>
          </a:prstGeom>
        </p:spPr>
      </p:pic>
      <p:sp>
        <p:nvSpPr>
          <p:cNvPr id="15" name="Trapezoid 3"/>
          <p:cNvSpPr/>
          <p:nvPr/>
        </p:nvSpPr>
        <p:spPr>
          <a:xfrm>
            <a:off x="1" y="0"/>
            <a:ext cx="9636108" cy="6864096"/>
          </a:xfrm>
          <a:custGeom>
            <a:avLst/>
            <a:gdLst>
              <a:gd name="connsiteX0" fmla="*/ 0 w 6858000"/>
              <a:gd name="connsiteY0" fmla="*/ 5148072 h 5148072"/>
              <a:gd name="connsiteX1" fmla="*/ 0 w 6858000"/>
              <a:gd name="connsiteY1" fmla="*/ 0 h 5148072"/>
              <a:gd name="connsiteX2" fmla="*/ 6858000 w 6858000"/>
              <a:gd name="connsiteY2" fmla="*/ 0 h 5148072"/>
              <a:gd name="connsiteX3" fmla="*/ 6858000 w 6858000"/>
              <a:gd name="connsiteY3" fmla="*/ 5148072 h 5148072"/>
              <a:gd name="connsiteX4" fmla="*/ 0 w 6858000"/>
              <a:gd name="connsiteY4" fmla="*/ 5148072 h 5148072"/>
              <a:gd name="connsiteX0" fmla="*/ 0 w 6858000"/>
              <a:gd name="connsiteY0" fmla="*/ 5148072 h 5155629"/>
              <a:gd name="connsiteX1" fmla="*/ 0 w 6858000"/>
              <a:gd name="connsiteY1" fmla="*/ 0 h 5155629"/>
              <a:gd name="connsiteX2" fmla="*/ 6858000 w 6858000"/>
              <a:gd name="connsiteY2" fmla="*/ 0 h 5155629"/>
              <a:gd name="connsiteX3" fmla="*/ 4840275 w 6858000"/>
              <a:gd name="connsiteY3" fmla="*/ 5155629 h 5155629"/>
              <a:gd name="connsiteX4" fmla="*/ 0 w 6858000"/>
              <a:gd name="connsiteY4" fmla="*/ 5148072 h 515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5155629">
                <a:moveTo>
                  <a:pt x="0" y="5148072"/>
                </a:moveTo>
                <a:lnTo>
                  <a:pt x="0" y="0"/>
                </a:lnTo>
                <a:lnTo>
                  <a:pt x="6858000" y="0"/>
                </a:lnTo>
                <a:lnTo>
                  <a:pt x="4840275" y="5155629"/>
                </a:lnTo>
                <a:lnTo>
                  <a:pt x="0" y="51480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1"/>
          </p:nvPr>
        </p:nvSpPr>
        <p:spPr>
          <a:xfrm>
            <a:off x="461434" y="1600200"/>
            <a:ext cx="6263217" cy="4343400"/>
          </a:xfrm>
        </p:spPr>
        <p:txBody>
          <a:bodyPr>
            <a:noAutofit/>
          </a:bodyPr>
          <a:lstStyle>
            <a:lvl1pPr>
              <a:buNone/>
              <a:defRPr/>
            </a:lvl1pPr>
            <a:lvl2pPr marL="380990" indent="-380990">
              <a:spcBef>
                <a:spcPts val="1600"/>
              </a:spcBef>
              <a:buNone/>
              <a:defRPr lang="en-US" sz="2133" b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83667" indent="-380990">
              <a:spcBef>
                <a:spcPts val="1600"/>
              </a:spcBef>
              <a:buNone/>
              <a:defRPr lang="en-US" sz="1867" kern="1200" dirty="0" smtClean="0">
                <a:solidFill>
                  <a:srgbClr val="414042"/>
                </a:solidFill>
                <a:latin typeface="Arial"/>
                <a:ea typeface="+mn-ea"/>
                <a:cs typeface="Arial"/>
              </a:defRPr>
            </a:lvl3pPr>
            <a:lvl4pPr marL="4233" indent="0">
              <a:spcBef>
                <a:spcPts val="1600"/>
              </a:spcBef>
              <a:buNone/>
              <a:defRPr lang="en-US" sz="1600" kern="1200" dirty="0" smtClean="0">
                <a:solidFill>
                  <a:srgbClr val="414042"/>
                </a:solidFill>
                <a:latin typeface="Arial"/>
                <a:ea typeface="+mn-ea"/>
                <a:cs typeface="Arial"/>
              </a:defRPr>
            </a:lvl4pPr>
            <a:lvl5pPr marL="4233" indent="0">
              <a:spcBef>
                <a:spcPts val="1600"/>
              </a:spcBef>
              <a:buNone/>
              <a:defRPr lang="en-US" sz="1600" kern="1200" dirty="0">
                <a:solidFill>
                  <a:srgbClr val="414042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7" name="Picture 16" descr="ellucian_purpl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296" y="6560760"/>
            <a:ext cx="1007011" cy="207264"/>
          </a:xfrm>
          <a:prstGeom prst="rect">
            <a:avLst/>
          </a:prstGeom>
        </p:spPr>
      </p:pic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203208" y="6378408"/>
            <a:ext cx="537689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467" b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40A085A0-3A3D-6540-B0AC-0588E66301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4"/>
          <p:cNvSpPr txBox="1">
            <a:spLocks/>
          </p:cNvSpPr>
          <p:nvPr/>
        </p:nvSpPr>
        <p:spPr>
          <a:xfrm>
            <a:off x="6875242" y="6591893"/>
            <a:ext cx="4426065" cy="14356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914400" rtl="0" eaLnBrk="1" latinLnBrk="0" hangingPunct="1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2019 Ellucian</a:t>
            </a:r>
            <a:endParaRPr kumimoji="0" lang="en-US" sz="93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61309" y="487681"/>
            <a:ext cx="7972331" cy="5826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Right Triangle 19"/>
          <p:cNvSpPr/>
          <p:nvPr/>
        </p:nvSpPr>
        <p:spPr>
          <a:xfrm flipH="1" flipV="1">
            <a:off x="8026400" y="-3"/>
            <a:ext cx="4165600" cy="4131736"/>
          </a:xfrm>
          <a:prstGeom prst="rtTriangle">
            <a:avLst/>
          </a:prstGeom>
          <a:solidFill>
            <a:schemeClr val="accent4">
              <a:alpha val="4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210003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89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944D604-ED90-7343-AB07-E6CBB9C7C811}"/>
              </a:ext>
            </a:extLst>
          </p:cNvPr>
          <p:cNvSpPr txBox="1">
            <a:spLocks/>
          </p:cNvSpPr>
          <p:nvPr userDrawn="1"/>
        </p:nvSpPr>
        <p:spPr>
          <a:xfrm>
            <a:off x="1069572" y="1632923"/>
            <a:ext cx="5151120" cy="207170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A90533"/>
                </a:solidFill>
                <a:effectLst/>
                <a:latin typeface="Benton Sans" panose="02000504020000020004" pitchFamily="2" charset="77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you.</a:t>
            </a:r>
            <a:endParaRPr lang="en-US" sz="3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44BC8D-2352-EC43-AC4C-BE0AFE5B04D7}"/>
              </a:ext>
            </a:extLst>
          </p:cNvPr>
          <p:cNvSpPr txBox="1"/>
          <p:nvPr userDrawn="1"/>
        </p:nvSpPr>
        <p:spPr>
          <a:xfrm>
            <a:off x="640081" y="6423295"/>
            <a:ext cx="26115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B922572-1CF0-8945-9978-2C0D252FD6B1}" type="slidenum">
              <a:rPr lang="en-US" sz="900" smtClean="0">
                <a:latin typeface="Proxima Nova Light" panose="02000506030000020004" pitchFamily="2" charset="0"/>
              </a:rPr>
              <a:pPr/>
              <a:t>‹#›</a:t>
            </a:fld>
            <a:r>
              <a:rPr lang="en-US" sz="900" dirty="0">
                <a:latin typeface="Proxima Nova Light" panose="02000506030000020004" pitchFamily="2" charset="0"/>
              </a:rPr>
              <a:t>    © 2022 ASUG  Confidential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045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923234" y="605649"/>
            <a:ext cx="6817663" cy="536566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400"/>
              </a:spcBef>
              <a:buFontTx/>
              <a:buNone/>
              <a:defRPr sz="2133" b="1">
                <a:solidFill>
                  <a:schemeClr val="accent2"/>
                </a:solidFill>
              </a:defRPr>
            </a:lvl1pPr>
            <a:lvl2pPr marL="380990" indent="-380990" algn="l" defTabSz="609585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•"/>
              <a:defRPr lang="en-US" sz="1867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90016" indent="-380990" algn="l" defTabSz="609585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377" indent="-380990" algn="l" defTabSz="609585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5087" indent="-228594" algn="l" defTabSz="609585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̶"/>
              <a:defRPr lang="en-US" sz="1467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75488" y="487680"/>
            <a:ext cx="3898432" cy="382312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18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6688F-0FE2-47E1-AE39-26AF1A985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913FC9-2610-4710-89AE-5809E18F5D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80508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1135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2557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ng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88" y="1600200"/>
            <a:ext cx="11267392" cy="4343400"/>
          </a:xfrm>
        </p:spPr>
        <p:txBody>
          <a:bodyPr>
            <a:noAutofit/>
          </a:bodyPr>
          <a:lstStyle>
            <a:lvl1pPr marL="0" indent="0" algn="l" defTabSz="609585" rtl="0" eaLnBrk="1" latinLnBrk="0" hangingPunct="1">
              <a:spcBef>
                <a:spcPts val="1200"/>
              </a:spcBef>
              <a:buFontTx/>
              <a:buNone/>
              <a:defRPr lang="en-US" sz="2133" b="1" kern="1200" dirty="0" smtClean="0">
                <a:solidFill>
                  <a:srgbClr val="45A1AA"/>
                </a:solidFill>
                <a:latin typeface="Arial"/>
                <a:ea typeface="+mn-ea"/>
                <a:cs typeface="Arial"/>
              </a:defRPr>
            </a:lvl1pPr>
            <a:lvl2pPr marL="380990" indent="-380990" algn="l" defTabSz="609585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lang="en-US" sz="2133" b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83667" indent="-380990" algn="l" defTabSz="609585" rtl="0" eaLnBrk="1" latinLnBrk="0" hangingPunct="1">
              <a:spcBef>
                <a:spcPts val="1200"/>
              </a:spcBef>
              <a:buClr>
                <a:srgbClr val="642673"/>
              </a:buClr>
              <a:buFont typeface="Arial"/>
              <a:buChar char="•"/>
              <a:defRPr lang="en-US" sz="1867" kern="1200" dirty="0" smtClean="0">
                <a:solidFill>
                  <a:srgbClr val="414042"/>
                </a:solidFill>
                <a:latin typeface="Arial"/>
                <a:ea typeface="+mn-ea"/>
                <a:cs typeface="Arial"/>
              </a:defRPr>
            </a:lvl3pPr>
            <a:lvl4pPr marL="916493" indent="-380990" algn="l" defTabSz="609585" rtl="0" eaLnBrk="1" latinLnBrk="0" hangingPunct="1">
              <a:spcBef>
                <a:spcPts val="1200"/>
              </a:spcBef>
              <a:buClr>
                <a:srgbClr val="45A1AA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414042"/>
                </a:solidFill>
                <a:latin typeface="Arial"/>
                <a:ea typeface="+mn-ea"/>
                <a:cs typeface="Arial"/>
              </a:defRPr>
            </a:lvl4pPr>
            <a:lvl5pPr marL="916493" indent="-380990" algn="l" defTabSz="609585" rtl="0" eaLnBrk="1" latinLnBrk="0" hangingPunct="1">
              <a:spcBef>
                <a:spcPts val="1200"/>
              </a:spcBef>
              <a:buClr>
                <a:srgbClr val="414042"/>
              </a:buClr>
              <a:buFont typeface="Arial" panose="020B0604020202020204" pitchFamily="34" charset="0"/>
              <a:buChar char="̶"/>
              <a:defRPr lang="en-US" sz="1600" kern="1200" dirty="0">
                <a:solidFill>
                  <a:srgbClr val="414042"/>
                </a:solidFill>
                <a:latin typeface="Arial"/>
                <a:ea typeface="+mn-ea"/>
                <a:cs typeface="Arial"/>
              </a:defRPr>
            </a:lvl5pPr>
          </a:lstStyle>
          <a:p>
            <a:pPr marL="457189" lvl="0" indent="-457189" algn="l" defTabSz="609585" rtl="0" eaLnBrk="1" latinLnBrk="0" hangingPunct="1">
              <a:spcBef>
                <a:spcPts val="1600"/>
              </a:spcBef>
              <a:buFontTx/>
              <a:buNone/>
            </a:pPr>
            <a:r>
              <a:rPr lang="en-US"/>
              <a:t>Click to edit Master text styles</a:t>
            </a:r>
          </a:p>
          <a:p>
            <a:pPr marL="457189" lvl="1" indent="-457189" algn="l" defTabSz="609585" rtl="0" eaLnBrk="1" latinLnBrk="0" hangingPunct="1">
              <a:spcBef>
                <a:spcPts val="1600"/>
              </a:spcBef>
              <a:buFontTx/>
              <a:buNone/>
            </a:pPr>
            <a:r>
              <a:rPr lang="en-US"/>
              <a:t>Second level</a:t>
            </a:r>
          </a:p>
          <a:p>
            <a:pPr marL="457189" lvl="2" indent="-457189" algn="l" defTabSz="609585" rtl="0" eaLnBrk="1" latinLnBrk="0" hangingPunct="1">
              <a:spcBef>
                <a:spcPts val="1600"/>
              </a:spcBef>
              <a:buFontTx/>
              <a:buNone/>
            </a:pPr>
            <a:r>
              <a:rPr lang="en-US"/>
              <a:t>Third level</a:t>
            </a:r>
          </a:p>
          <a:p>
            <a:pPr marL="457189" lvl="3" indent="-457189" algn="l" defTabSz="609585" rtl="0" eaLnBrk="1" latinLnBrk="0" hangingPunct="1">
              <a:spcBef>
                <a:spcPts val="1600"/>
              </a:spcBef>
              <a:buFontTx/>
              <a:buNone/>
            </a:pPr>
            <a:r>
              <a:rPr lang="en-US"/>
              <a:t>Fourth level</a:t>
            </a:r>
          </a:p>
          <a:p>
            <a:pPr marL="457189" lvl="4" indent="-457189" algn="l" defTabSz="609585" rtl="0" eaLnBrk="1" latinLnBrk="0" hangingPunct="1">
              <a:spcBef>
                <a:spcPts val="1600"/>
              </a:spcBef>
              <a:buFontTx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75488" y="487681"/>
            <a:ext cx="11267392" cy="5826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889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88" y="1600200"/>
            <a:ext cx="11267392" cy="4343400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1600"/>
              </a:spcBef>
              <a:buFontTx/>
              <a:buNone/>
              <a:defRPr lang="en-US" sz="2667" b="0" kern="1200" dirty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57189" indent="-457189" algn="l" defTabSz="609585" rtl="0" eaLnBrk="1" latinLnBrk="0" hangingPunct="1">
              <a:lnSpc>
                <a:spcPct val="110000"/>
              </a:lnSpc>
              <a:spcBef>
                <a:spcPts val="1600"/>
              </a:spcBef>
              <a:buFontTx/>
              <a:buNone/>
              <a:defRPr sz="2400">
                <a:solidFill>
                  <a:schemeClr val="tx2"/>
                </a:solidFill>
              </a:defRPr>
            </a:lvl2pPr>
            <a:lvl3pPr marL="457189" indent="-457189" algn="l" defTabSz="609585" rtl="0" eaLnBrk="1" latinLnBrk="0" hangingPunct="1">
              <a:lnSpc>
                <a:spcPct val="110000"/>
              </a:lnSpc>
              <a:spcBef>
                <a:spcPts val="1600"/>
              </a:spcBef>
              <a:buClr>
                <a:schemeClr val="accent2"/>
              </a:buClr>
              <a:buFontTx/>
              <a:buNone/>
              <a:defRPr sz="2133"/>
            </a:lvl3pPr>
            <a:lvl4pPr marL="457189" indent="-457189" algn="l" defTabSz="609585" rtl="0" eaLnBrk="1" latinLnBrk="0" hangingPunct="1">
              <a:lnSpc>
                <a:spcPct val="110000"/>
              </a:lnSpc>
              <a:spcBef>
                <a:spcPts val="1600"/>
              </a:spcBef>
              <a:buFontTx/>
              <a:buNone/>
              <a:defRPr sz="2000"/>
            </a:lvl4pPr>
            <a:lvl5pPr marL="457189" indent="-457189" algn="l" defTabSz="609585" rtl="0" eaLnBrk="1" latinLnBrk="0" hangingPunct="1">
              <a:lnSpc>
                <a:spcPct val="110000"/>
              </a:lnSpc>
              <a:spcBef>
                <a:spcPts val="1600"/>
              </a:spcBef>
              <a:buClr>
                <a:schemeClr val="accent1"/>
              </a:buClr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5488" y="487681"/>
            <a:ext cx="11267392" cy="5826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dirty="0"/>
              <a:t>Disclaimer</a:t>
            </a:r>
          </a:p>
        </p:txBody>
      </p:sp>
    </p:spTree>
    <p:extLst>
      <p:ext uri="{BB962C8B-B14F-4D97-AF65-F5344CB8AC3E}">
        <p14:creationId xmlns:p14="http://schemas.microsoft.com/office/powerpoint/2010/main" val="3077646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64BAF9-EE13-7C4D-B78B-08A5939CF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FF8E3E"/>
              </a:gs>
              <a:gs pos="0">
                <a:srgbClr val="FF4E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E0767A-AEC1-5843-8D8A-1CFA4F4FAF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9678010" y="6049504"/>
            <a:ext cx="2176018" cy="647661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79" r:id="rId3"/>
    <p:sldLayoutId id="2147483695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A90533"/>
          </a:solidFill>
          <a:effectLst/>
          <a:latin typeface="Benton Sans" panose="02000504020000020004" pitchFamily="2" charset="77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Tx/>
        <a:buNone/>
        <a:defRPr sz="1800" kern="1200">
          <a:solidFill>
            <a:schemeClr val="bg1"/>
          </a:solidFill>
          <a:latin typeface="Proxima Nova Rg" panose="02000506030000020004" pitchFamily="2" charset="0"/>
          <a:ea typeface="+mn-ea"/>
          <a:cs typeface="Arial" panose="020B0604020202020204" pitchFamily="34" charset="0"/>
        </a:defRPr>
      </a:lvl1pPr>
      <a:lvl2pPr marL="457200" indent="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Tx/>
        <a:buNone/>
        <a:defRPr sz="1600" kern="1200">
          <a:solidFill>
            <a:schemeClr val="bg1"/>
          </a:solidFill>
          <a:latin typeface="Proxima Nova Rg" panose="02000506030000020004" pitchFamily="2" charset="0"/>
          <a:ea typeface="+mn-ea"/>
          <a:cs typeface="Arial" panose="020B0604020202020204" pitchFamily="34" charset="0"/>
        </a:defRPr>
      </a:lvl2pPr>
      <a:lvl3pPr marL="914400" indent="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Tx/>
        <a:buNone/>
        <a:defRPr sz="1400" kern="1200">
          <a:solidFill>
            <a:schemeClr val="bg1"/>
          </a:solidFill>
          <a:latin typeface="Proxima Nova Rg" panose="02000506030000020004" pitchFamily="2" charset="0"/>
          <a:ea typeface="+mn-ea"/>
          <a:cs typeface="Arial" panose="020B0604020202020204" pitchFamily="34" charset="0"/>
        </a:defRPr>
      </a:lvl3pPr>
      <a:lvl4pPr marL="1371600" indent="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Tx/>
        <a:buNone/>
        <a:defRPr sz="1200" kern="1200">
          <a:solidFill>
            <a:schemeClr val="bg1"/>
          </a:solidFill>
          <a:latin typeface="Proxima Nova Rg" panose="02000506030000020004" pitchFamily="2" charset="0"/>
          <a:ea typeface="+mn-ea"/>
          <a:cs typeface="Arial" panose="020B0604020202020204" pitchFamily="34" charset="0"/>
        </a:defRPr>
      </a:lvl4pPr>
      <a:lvl5pPr marL="1828800" indent="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Tx/>
        <a:buNone/>
        <a:defRPr sz="1200" kern="1200">
          <a:solidFill>
            <a:schemeClr val="bg1"/>
          </a:solidFill>
          <a:latin typeface="Proxima Nova Rg" panose="02000506030000020004" pitchFamily="2" charset="0"/>
          <a:ea typeface="+mn-ea"/>
          <a:cs typeface="Arial" panose="020B0604020202020204" pitchFamily="34" charset="0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AA08D2-9752-5B42-9EDE-75281CB0F66C}"/>
              </a:ext>
            </a:extLst>
          </p:cNvPr>
          <p:cNvSpPr/>
          <p:nvPr userDrawn="1"/>
        </p:nvSpPr>
        <p:spPr>
          <a:xfrm>
            <a:off x="0" y="6710081"/>
            <a:ext cx="12192000" cy="147919"/>
          </a:xfrm>
          <a:prstGeom prst="rect">
            <a:avLst/>
          </a:prstGeom>
          <a:gradFill flip="none" rotWithShape="1">
            <a:gsLst>
              <a:gs pos="100000">
                <a:srgbClr val="FF8E3E"/>
              </a:gs>
              <a:gs pos="0">
                <a:srgbClr val="FF4E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7D1C67-BCB4-7448-8A22-0DCA98527FB2}"/>
              </a:ext>
            </a:extLst>
          </p:cNvPr>
          <p:cNvSpPr txBox="1"/>
          <p:nvPr userDrawn="1"/>
        </p:nvSpPr>
        <p:spPr>
          <a:xfrm>
            <a:off x="640081" y="6423295"/>
            <a:ext cx="26115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B922572-1CF0-8945-9978-2C0D252FD6B1}" type="slidenum">
              <a:rPr lang="en-US" sz="900" smtClean="0">
                <a:latin typeface="Proxima Nova Light" panose="02000506030000020004" pitchFamily="2" charset="0"/>
              </a:rPr>
              <a:pPr/>
              <a:t>‹#›</a:t>
            </a:fld>
            <a:r>
              <a:rPr lang="en-US" sz="900" dirty="0">
                <a:latin typeface="Proxima Nova Light" panose="02000506030000020004" pitchFamily="2" charset="0"/>
              </a:rPr>
              <a:t>    © 2022 ASUG  Confidential</a:t>
            </a:r>
          </a:p>
        </p:txBody>
      </p:sp>
      <p:pic>
        <p:nvPicPr>
          <p:cNvPr id="8" name="Picture 7" descr="A picture containing wheel&#10;&#10;Description automatically generated">
            <a:extLst>
              <a:ext uri="{FF2B5EF4-FFF2-40B4-BE49-F238E27FC236}">
                <a16:creationId xmlns:a16="http://schemas.microsoft.com/office/drawing/2014/main" id="{22389D0F-BFAA-974C-A589-E7F941EBD6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6621" y="6303569"/>
            <a:ext cx="988649" cy="29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2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A6992CD-4FAD-2746-8648-B1A6F9082B5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FF8E3E"/>
              </a:gs>
              <a:gs pos="0">
                <a:srgbClr val="FF4E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002A6F-3739-F24A-A7E3-2FAEF601B2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519258" y="6299890"/>
            <a:ext cx="1334770" cy="3972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56488F-B8C1-494E-AE06-667C5EA38219}"/>
              </a:ext>
            </a:extLst>
          </p:cNvPr>
          <p:cNvSpPr txBox="1"/>
          <p:nvPr userDrawn="1"/>
        </p:nvSpPr>
        <p:spPr>
          <a:xfrm>
            <a:off x="640081" y="6423295"/>
            <a:ext cx="26115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B922572-1CF0-8945-9978-2C0D252FD6B1}" type="slidenum">
              <a:rPr lang="en-US" sz="900" baseline="0" smtClean="0">
                <a:solidFill>
                  <a:schemeClr val="bg1"/>
                </a:solidFill>
                <a:latin typeface="Proxima Nova Light" panose="02000506030000020004" pitchFamily="2" charset="0"/>
              </a:rPr>
              <a:pPr/>
              <a:t>‹#›</a:t>
            </a:fld>
            <a:r>
              <a:rPr lang="en-US" sz="900" baseline="0" dirty="0">
                <a:solidFill>
                  <a:schemeClr val="bg1"/>
                </a:solidFill>
                <a:latin typeface="Proxima Nova Light" panose="02000506030000020004" pitchFamily="2" charset="0"/>
              </a:rPr>
              <a:t>    © 2022 ASUG 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63066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025364D-7DA5-D540-9938-478CABC7C30D}"/>
              </a:ext>
            </a:extLst>
          </p:cNvPr>
          <p:cNvSpPr/>
          <p:nvPr userDrawn="1"/>
        </p:nvSpPr>
        <p:spPr>
          <a:xfrm>
            <a:off x="0" y="6710081"/>
            <a:ext cx="12192000" cy="147919"/>
          </a:xfrm>
          <a:prstGeom prst="rect">
            <a:avLst/>
          </a:prstGeom>
          <a:gradFill flip="none" rotWithShape="1">
            <a:gsLst>
              <a:gs pos="100000">
                <a:srgbClr val="FF8E3E"/>
              </a:gs>
              <a:gs pos="0">
                <a:srgbClr val="FF4E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1C087E-4EC5-EF40-9776-99BC7B548B35}"/>
              </a:ext>
            </a:extLst>
          </p:cNvPr>
          <p:cNvSpPr txBox="1"/>
          <p:nvPr userDrawn="1"/>
        </p:nvSpPr>
        <p:spPr>
          <a:xfrm>
            <a:off x="640081" y="6423295"/>
            <a:ext cx="26115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B922572-1CF0-8945-9978-2C0D252FD6B1}" type="slidenum">
              <a:rPr lang="en-US" sz="900" smtClean="0">
                <a:latin typeface="Proxima Nova Light" panose="02000506030000020004" pitchFamily="2" charset="0"/>
              </a:rPr>
              <a:pPr/>
              <a:t>‹#›</a:t>
            </a:fld>
            <a:r>
              <a:rPr lang="en-US" sz="900" dirty="0">
                <a:latin typeface="Proxima Nova Light" panose="02000506030000020004" pitchFamily="2" charset="0"/>
              </a:rPr>
              <a:t>    © 2022 ASUG  Confidential</a:t>
            </a:r>
          </a:p>
        </p:txBody>
      </p:sp>
      <p:pic>
        <p:nvPicPr>
          <p:cNvPr id="5" name="Picture 4" descr="A picture containing wheel&#10;&#10;Description automatically generated">
            <a:extLst>
              <a:ext uri="{FF2B5EF4-FFF2-40B4-BE49-F238E27FC236}">
                <a16:creationId xmlns:a16="http://schemas.microsoft.com/office/drawing/2014/main" id="{0546DD02-4B36-3D4B-AA14-54BD2C65684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96621" y="6303569"/>
            <a:ext cx="988649" cy="29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36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6" r:id="rId2"/>
    <p:sldLayoutId id="2147483697" r:id="rId3"/>
    <p:sldLayoutId id="214748369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9CFBCEC-A737-EE4B-BF4C-2E3013F166F4}"/>
              </a:ext>
            </a:extLst>
          </p:cNvPr>
          <p:cNvSpPr/>
          <p:nvPr userDrawn="1"/>
        </p:nvSpPr>
        <p:spPr>
          <a:xfrm>
            <a:off x="0" y="6710081"/>
            <a:ext cx="12192000" cy="147919"/>
          </a:xfrm>
          <a:prstGeom prst="rect">
            <a:avLst/>
          </a:prstGeom>
          <a:gradFill flip="none" rotWithShape="1">
            <a:gsLst>
              <a:gs pos="100000">
                <a:srgbClr val="FF8E3E"/>
              </a:gs>
              <a:gs pos="0">
                <a:srgbClr val="FF4E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4A98C5-7536-F842-BD38-7584EAE001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40145" y="6251187"/>
            <a:ext cx="1083983" cy="3931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676F3E2-5ED3-6242-B909-07C61C9BF2F9}"/>
              </a:ext>
            </a:extLst>
          </p:cNvPr>
          <p:cNvSpPr/>
          <p:nvPr userDrawn="1"/>
        </p:nvSpPr>
        <p:spPr>
          <a:xfrm>
            <a:off x="0" y="1465695"/>
            <a:ext cx="5936876" cy="2238935"/>
          </a:xfrm>
          <a:prstGeom prst="rect">
            <a:avLst/>
          </a:prstGeom>
          <a:gradFill flip="none" rotWithShape="1">
            <a:gsLst>
              <a:gs pos="0">
                <a:srgbClr val="FF4E00"/>
              </a:gs>
              <a:gs pos="100000">
                <a:srgbClr val="FF8E3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58B719-5720-9C4C-86E1-1915A6318580}"/>
              </a:ext>
            </a:extLst>
          </p:cNvPr>
          <p:cNvSpPr txBox="1"/>
          <p:nvPr userDrawn="1"/>
        </p:nvSpPr>
        <p:spPr>
          <a:xfrm>
            <a:off x="640081" y="6423295"/>
            <a:ext cx="26115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B922572-1CF0-8945-9978-2C0D252FD6B1}" type="slidenum">
              <a:rPr lang="en-US" sz="900" smtClean="0">
                <a:latin typeface="Proxima Nova Light" panose="02000506030000020004" pitchFamily="2" charset="0"/>
              </a:rPr>
              <a:pPr/>
              <a:t>‹#›</a:t>
            </a:fld>
            <a:r>
              <a:rPr lang="en-US" sz="900" dirty="0">
                <a:latin typeface="Proxima Nova Light" panose="02000506030000020004" pitchFamily="2" charset="0"/>
              </a:rPr>
              <a:t>    © 2022 ASUG  Confidential</a:t>
            </a:r>
          </a:p>
        </p:txBody>
      </p:sp>
    </p:spTree>
    <p:extLst>
      <p:ext uri="{BB962C8B-B14F-4D97-AF65-F5344CB8AC3E}">
        <p14:creationId xmlns:p14="http://schemas.microsoft.com/office/powerpoint/2010/main" val="169916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kartik.dua@ellucian.com" TargetMode="External"/><Relationship Id="rId2" Type="http://schemas.openxmlformats.org/officeDocument/2006/relationships/hyperlink" Target="mailto:rahul.goyal@ellucian.com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5B72D-7602-A340-B17E-A920EB7E48B1}"/>
              </a:ext>
            </a:extLst>
          </p:cNvPr>
          <p:cNvSpPr txBox="1">
            <a:spLocks/>
          </p:cNvSpPr>
          <p:nvPr/>
        </p:nvSpPr>
        <p:spPr>
          <a:xfrm>
            <a:off x="640081" y="1632923"/>
            <a:ext cx="11195164" cy="207170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A90533"/>
                </a:solidFill>
                <a:effectLst/>
                <a:latin typeface="Benton Sans" panose="02000504020000020004" pitchFamily="2" charset="77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Robotic Process Automation (RPA) and Accounting processes</a:t>
            </a:r>
          </a:p>
          <a:p>
            <a:b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Rahul Goyal, Senior Director (SAP and RPA)</a:t>
            </a:r>
          </a:p>
          <a:p>
            <a:r>
              <a:rPr lang="en-US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Kartik Dua, Principal Business Analyst (SAP and RPA)</a:t>
            </a:r>
          </a:p>
          <a:p>
            <a:endParaRPr lang="en-US" sz="3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Ellucian</a:t>
            </a:r>
          </a:p>
          <a:p>
            <a:endParaRPr lang="en-US" sz="3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2EDED0A-8383-45E2-8E22-529D92DC2D0A}"/>
              </a:ext>
            </a:extLst>
          </p:cNvPr>
          <p:cNvSpPr txBox="1">
            <a:spLocks/>
          </p:cNvSpPr>
          <p:nvPr/>
        </p:nvSpPr>
        <p:spPr>
          <a:xfrm>
            <a:off x="489794" y="4959704"/>
            <a:ext cx="4835169" cy="1467683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A90533"/>
                </a:solidFill>
                <a:effectLst/>
                <a:latin typeface="Benton Sans" panose="02000504020000020004" pitchFamily="2" charset="77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823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578D9131-FF18-47C8-9454-8FD225D94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>
            <a:normAutofit fontScale="90000"/>
          </a:bodyPr>
          <a:lstStyle/>
          <a:p>
            <a:r>
              <a:rPr lang="en-US" sz="3600" b="1" dirty="0">
                <a:solidFill>
                  <a:srgbClr val="FF4E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Ellucian Case Study</a:t>
            </a:r>
            <a:br>
              <a:rPr lang="en-US" sz="3600" b="1" dirty="0">
                <a:solidFill>
                  <a:srgbClr val="FF4E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lang="en-US" sz="3600" b="1" dirty="0">
                <a:solidFill>
                  <a:srgbClr val="FF4E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FF4E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Process – SAP Data Extraction, Reporting and Reconciliation</a:t>
            </a:r>
          </a:p>
        </p:txBody>
      </p:sp>
      <p:sp>
        <p:nvSpPr>
          <p:cNvPr id="4" name="Shape 94">
            <a:extLst>
              <a:ext uri="{FF2B5EF4-FFF2-40B4-BE49-F238E27FC236}">
                <a16:creationId xmlns:a16="http://schemas.microsoft.com/office/drawing/2014/main" id="{7E4C16FD-9A1D-4EAC-B57E-66E391BB4524}"/>
              </a:ext>
            </a:extLst>
          </p:cNvPr>
          <p:cNvSpPr/>
          <p:nvPr/>
        </p:nvSpPr>
        <p:spPr>
          <a:xfrm>
            <a:off x="349753" y="2232926"/>
            <a:ext cx="11267392" cy="3600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  <a:buSzPct val="25000"/>
            </a:pPr>
            <a:endParaRPr lang="en-US" sz="1600" dirty="0">
              <a:solidFill>
                <a:srgbClr val="2372B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>
              <a:spcAft>
                <a:spcPts val="600"/>
              </a:spcAft>
              <a:buSzPct val="25000"/>
            </a:pPr>
            <a:r>
              <a:rPr lang="en-US" sz="1600" dirty="0">
                <a:solidFill>
                  <a:srgbClr val="2372B2"/>
                </a:solidFill>
                <a:latin typeface="Poppins"/>
                <a:ea typeface="Poppins"/>
                <a:cs typeface="Poppins"/>
                <a:sym typeface="Poppins"/>
              </a:rPr>
              <a:t>THE CHALLENGE</a:t>
            </a:r>
            <a:endParaRPr lang="en-US" dirty="0">
              <a:solidFill>
                <a:srgbClr val="2372B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44" indent="-285744">
              <a:buClr>
                <a:srgbClr val="E74C2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Manual data extraction – running SAP reports (for example GL Line-item Report)</a:t>
            </a:r>
          </a:p>
          <a:p>
            <a:pPr marL="285744" indent="-285744">
              <a:buClr>
                <a:srgbClr val="E74C2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Download in excel and reconciliation which is time consuming and inefficient </a:t>
            </a:r>
          </a:p>
          <a:p>
            <a:pPr marL="285744" indent="-285744">
              <a:buClr>
                <a:srgbClr val="E74C2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User dependency for time sensitive tasks</a:t>
            </a:r>
          </a:p>
          <a:p>
            <a:pPr marL="285744" indent="-285744">
              <a:buClr>
                <a:srgbClr val="E74C2D"/>
              </a:buClr>
              <a:buSzPct val="100000"/>
              <a:buFont typeface="Arial" panose="020B0604020202020204" pitchFamily="34" charset="0"/>
              <a:buChar char="•"/>
            </a:pPr>
            <a:endParaRPr lang="en-US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>
              <a:spcAft>
                <a:spcPts val="600"/>
              </a:spcAft>
              <a:buClr>
                <a:srgbClr val="E74C2D"/>
              </a:buClr>
              <a:buSzPct val="100000"/>
            </a:pPr>
            <a:br>
              <a:rPr lang="en-US" sz="1400" dirty="0">
                <a:solidFill>
                  <a:srgbClr val="7F7F7F"/>
                </a:solidFill>
                <a:latin typeface="Poppins" panose="020B0604020202020204" charset="0"/>
                <a:ea typeface="Poppins"/>
                <a:cs typeface="Poppins" panose="020B0604020202020204" charset="0"/>
                <a:sym typeface="Poppins"/>
              </a:rPr>
            </a:br>
            <a:r>
              <a:rPr lang="en-US" sz="1600" dirty="0">
                <a:solidFill>
                  <a:schemeClr val="accent4"/>
                </a:solidFill>
                <a:latin typeface="Poppins" panose="020B0604020202020204" charset="0"/>
                <a:ea typeface="Poppins"/>
                <a:cs typeface="Poppins" panose="020B0604020202020204" charset="0"/>
                <a:sym typeface="Poppins"/>
              </a:rPr>
              <a:t>THE SOLUTION</a:t>
            </a:r>
          </a:p>
          <a:p>
            <a:pPr marL="285744" indent="-285744">
              <a:buClr>
                <a:srgbClr val="E74C2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Unattended robot running at scheduled interval to download SAP data (direct table extract or through GUI), excel processing and building monthly file</a:t>
            </a:r>
          </a:p>
          <a:p>
            <a:pPr marL="285744" indent="-285744">
              <a:buClr>
                <a:srgbClr val="E74C2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Sending notification to end user with variance</a:t>
            </a:r>
          </a:p>
          <a:p>
            <a:pPr marL="285744" indent="-285744">
              <a:buClr>
                <a:srgbClr val="E74C2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Efficient and on-time closing</a:t>
            </a:r>
          </a:p>
          <a:p>
            <a:pPr>
              <a:buClr>
                <a:srgbClr val="E74C2D"/>
              </a:buClr>
              <a:buSzPct val="100000"/>
            </a:pPr>
            <a:endParaRPr lang="en-US" dirty="0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289845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578D9131-FF18-47C8-9454-8FD225D94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>
            <a:normAutofit fontScale="90000"/>
          </a:bodyPr>
          <a:lstStyle/>
          <a:p>
            <a:r>
              <a:rPr lang="en-US" sz="3600" b="1" dirty="0">
                <a:solidFill>
                  <a:srgbClr val="FF4E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Ellucian</a:t>
            </a:r>
            <a:r>
              <a:rPr lang="en-US" sz="3067" dirty="0">
                <a:solidFill>
                  <a:srgbClr val="462F89"/>
                </a:solidFill>
              </a:rPr>
              <a:t> </a:t>
            </a:r>
            <a:r>
              <a:rPr lang="en-US" sz="3600" b="1" dirty="0">
                <a:solidFill>
                  <a:srgbClr val="FF4E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Case Study</a:t>
            </a:r>
            <a:br>
              <a:rPr lang="en-US" sz="3067" dirty="0">
                <a:solidFill>
                  <a:srgbClr val="462F89"/>
                </a:solidFill>
              </a:rPr>
            </a:br>
            <a:br>
              <a:rPr lang="en-US" sz="3067" dirty="0">
                <a:solidFill>
                  <a:srgbClr val="462F89"/>
                </a:solidFill>
              </a:rPr>
            </a:br>
            <a:r>
              <a:rPr lang="en-US" sz="3600" b="1" dirty="0">
                <a:solidFill>
                  <a:srgbClr val="FF4E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Process – Purchase Requisition Status (for requisitioners) </a:t>
            </a:r>
          </a:p>
        </p:txBody>
      </p:sp>
      <p:sp>
        <p:nvSpPr>
          <p:cNvPr id="4" name="Shape 94">
            <a:extLst>
              <a:ext uri="{FF2B5EF4-FFF2-40B4-BE49-F238E27FC236}">
                <a16:creationId xmlns:a16="http://schemas.microsoft.com/office/drawing/2014/main" id="{7E4C16FD-9A1D-4EAC-B57E-66E391BB4524}"/>
              </a:ext>
            </a:extLst>
          </p:cNvPr>
          <p:cNvSpPr/>
          <p:nvPr/>
        </p:nvSpPr>
        <p:spPr>
          <a:xfrm>
            <a:off x="318581" y="2004326"/>
            <a:ext cx="11267392" cy="3600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  <a:buSzPct val="25000"/>
            </a:pPr>
            <a:endParaRPr lang="en-US" sz="1600" dirty="0">
              <a:solidFill>
                <a:srgbClr val="2372B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>
              <a:spcAft>
                <a:spcPts val="600"/>
              </a:spcAft>
              <a:buSzPct val="25000"/>
            </a:pPr>
            <a:r>
              <a:rPr lang="en-US" sz="1600" dirty="0">
                <a:solidFill>
                  <a:srgbClr val="2372B2"/>
                </a:solidFill>
                <a:latin typeface="Poppins"/>
                <a:ea typeface="Poppins"/>
                <a:cs typeface="Poppins"/>
                <a:sym typeface="Poppins"/>
              </a:rPr>
              <a:t>THE CHALLENGE</a:t>
            </a:r>
            <a:endParaRPr lang="en-US" dirty="0">
              <a:solidFill>
                <a:srgbClr val="2372B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44" indent="-285744">
              <a:buClr>
                <a:srgbClr val="E74C2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End user (requisitioner) not getting direct notification about PR status (Approved, PO issued, Invoiced or not etc.)</a:t>
            </a:r>
          </a:p>
          <a:p>
            <a:pPr marL="285744" indent="-285744">
              <a:buClr>
                <a:srgbClr val="E74C2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Required them to login to SAP, navigate screens to get the information </a:t>
            </a:r>
          </a:p>
          <a:p>
            <a:pPr marL="285744" indent="-285744">
              <a:buClr>
                <a:srgbClr val="E74C2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End user training and learning curve</a:t>
            </a:r>
          </a:p>
          <a:p>
            <a:pPr marL="285744" indent="-285744">
              <a:buClr>
                <a:srgbClr val="E74C2D"/>
              </a:buClr>
              <a:buSzPct val="100000"/>
              <a:buFont typeface="Arial" panose="020B0604020202020204" pitchFamily="34" charset="0"/>
              <a:buChar char="•"/>
            </a:pPr>
            <a:endParaRPr lang="en-US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>
              <a:spcAft>
                <a:spcPts val="600"/>
              </a:spcAft>
              <a:buClr>
                <a:srgbClr val="E74C2D"/>
              </a:buClr>
              <a:buSzPct val="100000"/>
            </a:pPr>
            <a:br>
              <a:rPr lang="en-US" sz="1400" dirty="0">
                <a:solidFill>
                  <a:srgbClr val="7F7F7F"/>
                </a:solidFill>
                <a:latin typeface="Poppins" panose="020B0604020202020204" charset="0"/>
                <a:ea typeface="Poppins"/>
                <a:cs typeface="Poppins" panose="020B0604020202020204" charset="0"/>
                <a:sym typeface="Poppins"/>
              </a:rPr>
            </a:br>
            <a:r>
              <a:rPr lang="en-US" sz="1600" dirty="0">
                <a:solidFill>
                  <a:schemeClr val="accent4"/>
                </a:solidFill>
                <a:latin typeface="Poppins" panose="020B0604020202020204" charset="0"/>
                <a:ea typeface="Poppins"/>
                <a:cs typeface="Poppins" panose="020B0604020202020204" charset="0"/>
                <a:sym typeface="Poppins"/>
              </a:rPr>
              <a:t>THE SOLUTION</a:t>
            </a:r>
          </a:p>
          <a:p>
            <a:pPr marL="285744" indent="-285744">
              <a:buClr>
                <a:srgbClr val="E74C2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Unattended robot triggered via Slack </a:t>
            </a:r>
          </a:p>
          <a:p>
            <a:pPr marL="285744" indent="-285744">
              <a:buClr>
                <a:srgbClr val="E74C2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Bot in the backend establish connectivity with SAP as API calls, get PR status, formats it in excel and send email attachment to requester </a:t>
            </a:r>
          </a:p>
          <a:p>
            <a:pPr marL="285744" indent="-285744">
              <a:buClr>
                <a:srgbClr val="E74C2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Bot also checks any pending GR or IR and accordingly notify AP clerk or PO requester</a:t>
            </a:r>
          </a:p>
          <a:p>
            <a:pPr>
              <a:buClr>
                <a:srgbClr val="E74C2D"/>
              </a:buClr>
              <a:buSzPct val="100000"/>
            </a:pPr>
            <a:endParaRPr lang="en-US" dirty="0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832737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578D9131-FF18-47C8-9454-8FD225D94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>
            <a:normAutofit fontScale="90000"/>
          </a:bodyPr>
          <a:lstStyle/>
          <a:p>
            <a:r>
              <a:rPr lang="en-US" sz="3600" b="1" dirty="0">
                <a:solidFill>
                  <a:srgbClr val="FF4E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Ellucian</a:t>
            </a:r>
            <a:r>
              <a:rPr lang="en-US" sz="3067" dirty="0">
                <a:solidFill>
                  <a:srgbClr val="462F89"/>
                </a:solidFill>
              </a:rPr>
              <a:t> </a:t>
            </a:r>
            <a:r>
              <a:rPr lang="en-US" sz="3600" b="1" dirty="0">
                <a:solidFill>
                  <a:srgbClr val="FF4E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Case Study</a:t>
            </a:r>
            <a:br>
              <a:rPr lang="en-US" sz="3600" b="1" dirty="0">
                <a:solidFill>
                  <a:srgbClr val="FF4E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lang="en-US" sz="3600" b="1" dirty="0">
                <a:solidFill>
                  <a:srgbClr val="FF4E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FF4E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Process – Sales order updates (Bill Plan)</a:t>
            </a:r>
          </a:p>
        </p:txBody>
      </p:sp>
      <p:sp>
        <p:nvSpPr>
          <p:cNvPr id="4" name="Shape 94">
            <a:extLst>
              <a:ext uri="{FF2B5EF4-FFF2-40B4-BE49-F238E27FC236}">
                <a16:creationId xmlns:a16="http://schemas.microsoft.com/office/drawing/2014/main" id="{7E4C16FD-9A1D-4EAC-B57E-66E391BB4524}"/>
              </a:ext>
            </a:extLst>
          </p:cNvPr>
          <p:cNvSpPr/>
          <p:nvPr/>
        </p:nvSpPr>
        <p:spPr>
          <a:xfrm>
            <a:off x="462304" y="2087453"/>
            <a:ext cx="11267392" cy="3600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  <a:buSzPct val="25000"/>
            </a:pPr>
            <a:endParaRPr lang="en-US" sz="1600" dirty="0">
              <a:solidFill>
                <a:srgbClr val="2372B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>
              <a:spcAft>
                <a:spcPts val="600"/>
              </a:spcAft>
              <a:buSzPct val="25000"/>
            </a:pPr>
            <a:r>
              <a:rPr lang="en-US" sz="1600" dirty="0">
                <a:solidFill>
                  <a:srgbClr val="2372B2"/>
                </a:solidFill>
                <a:latin typeface="Poppins"/>
                <a:ea typeface="Poppins"/>
                <a:cs typeface="Poppins"/>
                <a:sym typeface="Poppins"/>
              </a:rPr>
              <a:t>THE CHALLENGE</a:t>
            </a:r>
            <a:endParaRPr lang="en-US" dirty="0">
              <a:solidFill>
                <a:srgbClr val="2372B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44" indent="-285744">
              <a:buClr>
                <a:srgbClr val="E74C2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Manual exercise to update sales order line items (for multiple bill plans)</a:t>
            </a:r>
          </a:p>
          <a:p>
            <a:pPr marL="285744" indent="-285744">
              <a:buClr>
                <a:srgbClr val="E74C2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Time consuming</a:t>
            </a:r>
          </a:p>
          <a:p>
            <a:pPr marL="285744" indent="-285744">
              <a:buClr>
                <a:srgbClr val="E74C2D"/>
              </a:buClr>
              <a:buSzPct val="100000"/>
              <a:buFont typeface="Arial" panose="020B0604020202020204" pitchFamily="34" charset="0"/>
              <a:buChar char="•"/>
            </a:pPr>
            <a:endParaRPr lang="en-US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>
              <a:spcAft>
                <a:spcPts val="600"/>
              </a:spcAft>
              <a:buClr>
                <a:srgbClr val="E74C2D"/>
              </a:buClr>
              <a:buSzPct val="100000"/>
            </a:pPr>
            <a:br>
              <a:rPr lang="en-US" sz="1400" dirty="0">
                <a:solidFill>
                  <a:srgbClr val="7F7F7F"/>
                </a:solidFill>
                <a:latin typeface="Poppins" panose="020B0604020202020204" charset="0"/>
                <a:ea typeface="Poppins"/>
                <a:cs typeface="Poppins" panose="020B0604020202020204" charset="0"/>
                <a:sym typeface="Poppins"/>
              </a:rPr>
            </a:br>
            <a:r>
              <a:rPr lang="en-US" sz="1600" dirty="0">
                <a:solidFill>
                  <a:schemeClr val="accent4"/>
                </a:solidFill>
                <a:latin typeface="Poppins" panose="020B0604020202020204" charset="0"/>
                <a:ea typeface="Poppins"/>
                <a:cs typeface="Poppins" panose="020B0604020202020204" charset="0"/>
                <a:sym typeface="Poppins"/>
              </a:rPr>
              <a:t>THE SOLUTION</a:t>
            </a:r>
          </a:p>
          <a:p>
            <a:pPr marL="285744" indent="-285744">
              <a:buClr>
                <a:srgbClr val="E74C2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Attended bot for excel data processing to trigger VA02 </a:t>
            </a:r>
          </a:p>
          <a:p>
            <a:pPr marL="285744" indent="-285744">
              <a:buClr>
                <a:srgbClr val="E74C2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Bot process through SAP Screens to make necessary updates</a:t>
            </a:r>
          </a:p>
          <a:p>
            <a:pPr marL="285744" indent="-285744">
              <a:buClr>
                <a:srgbClr val="E74C2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Bot update excel file back with status for reconciliation </a:t>
            </a:r>
          </a:p>
          <a:p>
            <a:pPr marL="285744" indent="-285744">
              <a:buClr>
                <a:srgbClr val="E74C2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Bot notify user for any errors and keep track of pending transactions</a:t>
            </a:r>
          </a:p>
          <a:p>
            <a:pPr>
              <a:buClr>
                <a:srgbClr val="E74C2D"/>
              </a:buClr>
              <a:buSzPct val="100000"/>
            </a:pPr>
            <a:endParaRPr lang="en-US" dirty="0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375911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6FCE7ED-854B-4E03-BBC5-7D5E10F68E0D}"/>
              </a:ext>
            </a:extLst>
          </p:cNvPr>
          <p:cNvSpPr txBox="1"/>
          <p:nvPr/>
        </p:nvSpPr>
        <p:spPr>
          <a:xfrm>
            <a:off x="312275" y="1369057"/>
            <a:ext cx="6150403" cy="17685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380990" indent="-38099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133" dirty="0"/>
              <a:t>How familiar are you with RPA?</a:t>
            </a:r>
          </a:p>
          <a:p>
            <a:pPr marL="990575" lvl="1" indent="-38099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133" dirty="0"/>
              <a:t>Familiar (Use it for everyday work)</a:t>
            </a:r>
          </a:p>
          <a:p>
            <a:pPr marL="990575" lvl="1" indent="-38099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133" dirty="0"/>
              <a:t>Have heard about it, but do not use it</a:t>
            </a:r>
          </a:p>
          <a:p>
            <a:pPr marL="990575" lvl="1" indent="-38099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133" dirty="0"/>
              <a:t>New to RPA</a:t>
            </a:r>
          </a:p>
          <a:p>
            <a:pPr>
              <a:spcBef>
                <a:spcPts val="400"/>
              </a:spcBef>
            </a:pPr>
            <a:endParaRPr lang="en-US" sz="2133" dirty="0"/>
          </a:p>
          <a:p>
            <a:pPr lvl="1">
              <a:spcBef>
                <a:spcPts val="400"/>
              </a:spcBef>
            </a:pPr>
            <a:endParaRPr lang="en-US" sz="2133" dirty="0"/>
          </a:p>
          <a:p>
            <a:pPr marL="380990" indent="-38099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2133" dirty="0"/>
          </a:p>
          <a:p>
            <a:pPr>
              <a:spcBef>
                <a:spcPts val="400"/>
              </a:spcBef>
            </a:pPr>
            <a:endParaRPr lang="en-US" sz="2133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78D9131-FF18-47C8-9454-8FD225D94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051" y="214214"/>
            <a:ext cx="8211312" cy="75889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kern="1200" dirty="0">
                <a:latin typeface="Arial"/>
                <a:ea typeface="+mj-ea"/>
                <a:cs typeface="Arial"/>
              </a:rPr>
              <a:t>Polling Questions</a:t>
            </a:r>
          </a:p>
        </p:txBody>
      </p:sp>
      <p:sp>
        <p:nvSpPr>
          <p:cNvPr id="22" name="Slide Number Placeholder 2" hidden="1">
            <a:extLst>
              <a:ext uri="{FF2B5EF4-FFF2-40B4-BE49-F238E27FC236}">
                <a16:creationId xmlns:a16="http://schemas.microsoft.com/office/drawing/2014/main" id="{ED1414FC-6C9A-48EA-9D96-57D8C55DB9E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03208" y="6378408"/>
            <a:ext cx="537689" cy="365125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800"/>
              </a:spcAft>
            </a:pPr>
            <a:fld id="{40A085A0-3A3D-6540-B0AC-0588E66301FB}" type="slidenum">
              <a:rPr lang="en-US" smtClean="0"/>
              <a:pPr>
                <a:spcAft>
                  <a:spcPts val="800"/>
                </a:spcAft>
              </a:pPr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920F04-A6F3-441D-96C1-1431CEE5346A}"/>
              </a:ext>
            </a:extLst>
          </p:cNvPr>
          <p:cNvSpPr txBox="1"/>
          <p:nvPr/>
        </p:nvSpPr>
        <p:spPr>
          <a:xfrm>
            <a:off x="376444" y="2946857"/>
            <a:ext cx="6150403" cy="30244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1">
              <a:spcBef>
                <a:spcPts val="400"/>
              </a:spcBef>
            </a:pPr>
            <a:endParaRPr lang="en-US" sz="2133" dirty="0">
              <a:solidFill>
                <a:schemeClr val="accent2"/>
              </a:solidFill>
            </a:endParaRPr>
          </a:p>
          <a:p>
            <a:pPr marL="380990" indent="-38099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2133" dirty="0">
              <a:solidFill>
                <a:schemeClr val="accent2"/>
              </a:solidFill>
            </a:endParaRPr>
          </a:p>
          <a:p>
            <a:pPr>
              <a:spcBef>
                <a:spcPts val="400"/>
              </a:spcBef>
            </a:pPr>
            <a:endParaRPr lang="en-US" sz="2133" dirty="0">
              <a:solidFill>
                <a:schemeClr val="accent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AA2BE0-2CD5-4BF5-9D05-9CB46E2AC97F}"/>
              </a:ext>
            </a:extLst>
          </p:cNvPr>
          <p:cNvSpPr txBox="1"/>
          <p:nvPr/>
        </p:nvSpPr>
        <p:spPr>
          <a:xfrm>
            <a:off x="301319" y="3328424"/>
            <a:ext cx="6150403" cy="30244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380990" indent="-38099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133" dirty="0"/>
              <a:t>Which RPA solution have you heard of or used?</a:t>
            </a:r>
          </a:p>
          <a:p>
            <a:pPr marL="990575" lvl="1" indent="-38099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133" dirty="0"/>
              <a:t>SAP </a:t>
            </a:r>
            <a:r>
              <a:rPr lang="en-US" sz="2133" dirty="0" err="1"/>
              <a:t>iRPA</a:t>
            </a:r>
            <a:endParaRPr lang="en-US" sz="2133" dirty="0"/>
          </a:p>
          <a:p>
            <a:pPr marL="990575" lvl="1" indent="-38099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133" dirty="0" err="1"/>
              <a:t>UIPath</a:t>
            </a:r>
            <a:endParaRPr lang="en-US" sz="2133" dirty="0"/>
          </a:p>
          <a:p>
            <a:pPr marL="990575" lvl="1" indent="-38099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133" dirty="0" err="1"/>
              <a:t>BluePrism</a:t>
            </a:r>
            <a:endParaRPr lang="en-US" sz="2133" dirty="0"/>
          </a:p>
          <a:p>
            <a:pPr marL="990575" lvl="1" indent="-38099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133" dirty="0"/>
              <a:t>Automation Anywhere</a:t>
            </a:r>
          </a:p>
          <a:p>
            <a:pPr marL="990575" lvl="1" indent="-38099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133" dirty="0"/>
              <a:t>Others</a:t>
            </a:r>
          </a:p>
          <a:p>
            <a:pPr marL="990575" lvl="1" indent="-38099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133" dirty="0"/>
              <a:t>N/A</a:t>
            </a:r>
          </a:p>
          <a:p>
            <a:pPr lvl="1">
              <a:spcBef>
                <a:spcPts val="400"/>
              </a:spcBef>
            </a:pPr>
            <a:endParaRPr lang="en-US" sz="2133" dirty="0"/>
          </a:p>
          <a:p>
            <a:pPr marL="380990" indent="-38099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2133" dirty="0"/>
          </a:p>
          <a:p>
            <a:pPr>
              <a:spcBef>
                <a:spcPts val="400"/>
              </a:spcBef>
            </a:pPr>
            <a:endParaRPr lang="en-US" sz="2133" dirty="0"/>
          </a:p>
        </p:txBody>
      </p:sp>
    </p:spTree>
    <p:extLst>
      <p:ext uri="{BB962C8B-B14F-4D97-AF65-F5344CB8AC3E}">
        <p14:creationId xmlns:p14="http://schemas.microsoft.com/office/powerpoint/2010/main" val="2993509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578D9131-FF18-47C8-9454-8FD225D94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459" y="467927"/>
            <a:ext cx="4106780" cy="1024859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Questions</a:t>
            </a:r>
          </a:p>
        </p:txBody>
      </p:sp>
      <p:sp>
        <p:nvSpPr>
          <p:cNvPr id="22" name="Slide Number Placeholder 2" hidden="1">
            <a:extLst>
              <a:ext uri="{FF2B5EF4-FFF2-40B4-BE49-F238E27FC236}">
                <a16:creationId xmlns:a16="http://schemas.microsoft.com/office/drawing/2014/main" id="{ED1414FC-6C9A-48EA-9D96-57D8C55DB9E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03208" y="6378408"/>
            <a:ext cx="537689" cy="365125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800"/>
              </a:spcAft>
            </a:pPr>
            <a:fld id="{40A085A0-3A3D-6540-B0AC-0588E66301FB}" type="slidenum">
              <a:rPr lang="en-US" smtClean="0"/>
              <a:pPr>
                <a:spcAft>
                  <a:spcPts val="800"/>
                </a:spcAft>
              </a:pPr>
              <a:t>14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B2B2C0-8587-41C8-8587-1AA527CDF914}"/>
              </a:ext>
            </a:extLst>
          </p:cNvPr>
          <p:cNvSpPr/>
          <p:nvPr/>
        </p:nvSpPr>
        <p:spPr>
          <a:xfrm>
            <a:off x="728459" y="2486725"/>
            <a:ext cx="853825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Rahul Goyal: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rahul.goyal@ellucian.com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Kartik Dua:   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kartik.dua@ellucian.com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682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247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578D9131-FF18-47C8-9454-8FD225D94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528553"/>
            <a:ext cx="11267392" cy="582679"/>
          </a:xfrm>
        </p:spPr>
        <p:txBody>
          <a:bodyPr anchor="t">
            <a:noAutofit/>
          </a:bodyPr>
          <a:lstStyle/>
          <a:p>
            <a:r>
              <a:rPr lang="en-US" b="1" dirty="0">
                <a:solidFill>
                  <a:srgbClr val="FF4E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24" name="Slide Number Placeholder 2" hidden="1">
            <a:extLst>
              <a:ext uri="{FF2B5EF4-FFF2-40B4-BE49-F238E27FC236}">
                <a16:creationId xmlns:a16="http://schemas.microsoft.com/office/drawing/2014/main" id="{350EA9B8-54D1-4527-8739-8862A813A2B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54368" y="6377518"/>
            <a:ext cx="537633" cy="366183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800"/>
              </a:spcAft>
            </a:pPr>
            <a:fld id="{40A085A0-3A3D-6540-B0AC-0588E66301FB}" type="slidenum">
              <a:rPr lang="en-US" smtClean="0"/>
              <a:pPr>
                <a:spcAft>
                  <a:spcPts val="800"/>
                </a:spcAft>
              </a:pPr>
              <a:t>2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7044220-8193-4B36-B3CE-B4B99EADB8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6629076"/>
              </p:ext>
            </p:extLst>
          </p:nvPr>
        </p:nvGraphicFramePr>
        <p:xfrm>
          <a:off x="475488" y="1600200"/>
          <a:ext cx="11267392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9033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578D9131-FF18-47C8-9454-8FD225D94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507771"/>
            <a:ext cx="11267392" cy="582679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sz="3200" b="1" dirty="0">
                <a:solidFill>
                  <a:srgbClr val="FF4E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RPA – What is &amp; What is Not</a:t>
            </a:r>
          </a:p>
        </p:txBody>
      </p:sp>
      <p:sp>
        <p:nvSpPr>
          <p:cNvPr id="22" name="Slide Number Placeholder 2" hidden="1">
            <a:extLst>
              <a:ext uri="{FF2B5EF4-FFF2-40B4-BE49-F238E27FC236}">
                <a16:creationId xmlns:a16="http://schemas.microsoft.com/office/drawing/2014/main" id="{7E25CBDB-9FC3-47F0-9A4F-46884FF3133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54368" y="6377518"/>
            <a:ext cx="537633" cy="366183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800"/>
              </a:spcAft>
            </a:pPr>
            <a:fld id="{40A085A0-3A3D-6540-B0AC-0588E66301FB}" type="slidenum">
              <a:rPr lang="en-US" smtClean="0"/>
              <a:pPr>
                <a:spcAft>
                  <a:spcPts val="800"/>
                </a:spcAft>
              </a:pPr>
              <a:t>3</a:t>
            </a:fld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7122054-CB65-44AD-BA9A-059DA31CAF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4716211"/>
              </p:ext>
            </p:extLst>
          </p:nvPr>
        </p:nvGraphicFramePr>
        <p:xfrm>
          <a:off x="475488" y="1550554"/>
          <a:ext cx="11267392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312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0297245A-B27B-4AD8-ADC2-F08D27E69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054" y="1672936"/>
            <a:ext cx="8043333" cy="4343400"/>
          </a:xfrm>
          <a:prstGeom prst="rect">
            <a:avLst/>
          </a:prstGeom>
          <a:noFill/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578D9131-FF18-47C8-9454-8FD225D94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200" b="1" dirty="0">
                <a:solidFill>
                  <a:srgbClr val="FF4E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Tasks we can Botify</a:t>
            </a:r>
          </a:p>
        </p:txBody>
      </p:sp>
      <p:sp>
        <p:nvSpPr>
          <p:cNvPr id="22" name="Slide Number Placeholder 2" hidden="1">
            <a:extLst>
              <a:ext uri="{FF2B5EF4-FFF2-40B4-BE49-F238E27FC236}">
                <a16:creationId xmlns:a16="http://schemas.microsoft.com/office/drawing/2014/main" id="{7E25CBDB-9FC3-47F0-9A4F-46884FF3133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54368" y="6377518"/>
            <a:ext cx="537633" cy="366183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800"/>
              </a:spcAft>
            </a:pPr>
            <a:fld id="{40A085A0-3A3D-6540-B0AC-0588E66301FB}" type="slidenum">
              <a:rPr lang="en-US" smtClean="0"/>
              <a:pPr>
                <a:spcAft>
                  <a:spcPts val="800"/>
                </a:spcAft>
              </a:pPr>
              <a:t>4</a:t>
            </a:fld>
            <a:endParaRPr lang="en-US"/>
          </a:p>
        </p:txBody>
      </p:sp>
      <p:sp>
        <p:nvSpPr>
          <p:cNvPr id="27" name="Slide Number Placeholder 2" hidden="1">
            <a:extLst>
              <a:ext uri="{FF2B5EF4-FFF2-40B4-BE49-F238E27FC236}">
                <a16:creationId xmlns:a16="http://schemas.microsoft.com/office/drawing/2014/main" id="{62BEFCAD-8228-4CBA-885C-3FC30B9C01C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54368" y="6377518"/>
            <a:ext cx="537633" cy="366183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800"/>
              </a:spcAft>
            </a:pPr>
            <a:fld id="{40A085A0-3A3D-6540-B0AC-0588E66301FB}" type="slidenum">
              <a:rPr lang="en-US" smtClean="0"/>
              <a:pPr>
                <a:spcAft>
                  <a:spcPts val="8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27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578D9131-FF18-47C8-9454-8FD225D94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US" sz="3200" b="1" dirty="0">
                <a:solidFill>
                  <a:srgbClr val="FF4E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Accounting Processes (As an example)</a:t>
            </a:r>
          </a:p>
        </p:txBody>
      </p:sp>
      <p:sp>
        <p:nvSpPr>
          <p:cNvPr id="23" name="Slide Number Placeholder 2" hidden="1">
            <a:extLst>
              <a:ext uri="{FF2B5EF4-FFF2-40B4-BE49-F238E27FC236}">
                <a16:creationId xmlns:a16="http://schemas.microsoft.com/office/drawing/2014/main" id="{2F1A50AF-B0B7-4599-B4A5-159B6768902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53838" y="6376988"/>
            <a:ext cx="538162" cy="366712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800"/>
              </a:spcAft>
            </a:pPr>
            <a:fld id="{40A085A0-3A3D-6540-B0AC-0588E66301FB}" type="slidenum">
              <a:rPr lang="en-US" smtClean="0"/>
              <a:pPr>
                <a:spcAft>
                  <a:spcPts val="800"/>
                </a:spcAft>
              </a:pPr>
              <a:t>5</a:t>
            </a:fld>
            <a:endParaRPr lang="en-US"/>
          </a:p>
        </p:txBody>
      </p:sp>
      <p:graphicFrame>
        <p:nvGraphicFramePr>
          <p:cNvPr id="21" name="TextBox 1">
            <a:extLst>
              <a:ext uri="{FF2B5EF4-FFF2-40B4-BE49-F238E27FC236}">
                <a16:creationId xmlns:a16="http://schemas.microsoft.com/office/drawing/2014/main" id="{2A43B4B1-874D-4D08-AFB4-9866F2DBBC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2044710"/>
              </p:ext>
            </p:extLst>
          </p:nvPr>
        </p:nvGraphicFramePr>
        <p:xfrm>
          <a:off x="386976" y="1465118"/>
          <a:ext cx="11267392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0768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3B540D5-5BD9-46D9-99DE-CA34281B0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95" y="1354229"/>
            <a:ext cx="7373429" cy="3502379"/>
          </a:xfrm>
          <a:prstGeom prst="rect">
            <a:avLst/>
          </a:prstGeom>
          <a:noFill/>
          <a:ln>
            <a:solidFill>
              <a:srgbClr val="FF8E3E"/>
            </a:solidFill>
          </a:ln>
        </p:spPr>
      </p:pic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ED1414FC-6C9A-48EA-9D96-57D8C55DB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Aft>
                <a:spcPts val="800"/>
              </a:spcAft>
            </a:pPr>
            <a:fld id="{40A085A0-3A3D-6540-B0AC-0588E66301FB}" type="slidenum">
              <a:rPr lang="en-US" smtClean="0"/>
              <a:pPr>
                <a:spcAft>
                  <a:spcPts val="800"/>
                </a:spcAft>
              </a:pPr>
              <a:t>6</a:t>
            </a:fld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78D9131-FF18-47C8-9454-8FD225D94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247" y="482036"/>
            <a:ext cx="7972331" cy="582679"/>
          </a:xfrm>
        </p:spPr>
        <p:txBody>
          <a:bodyPr anchor="t">
            <a:normAutofit/>
          </a:bodyPr>
          <a:lstStyle/>
          <a:p>
            <a:r>
              <a:rPr lang="en-US" sz="3200" b="1" dirty="0">
                <a:solidFill>
                  <a:srgbClr val="FF4E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Challenges in Accounting Workspace</a:t>
            </a:r>
          </a:p>
        </p:txBody>
      </p:sp>
    </p:spTree>
    <p:extLst>
      <p:ext uri="{BB962C8B-B14F-4D97-AF65-F5344CB8AC3E}">
        <p14:creationId xmlns:p14="http://schemas.microsoft.com/office/powerpoint/2010/main" val="2863717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578D9131-FF18-47C8-9454-8FD225D94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>
            <a:normAutofit fontScale="90000"/>
          </a:bodyPr>
          <a:lstStyle/>
          <a:p>
            <a:r>
              <a:rPr lang="en-US" sz="3600" b="1" dirty="0">
                <a:solidFill>
                  <a:srgbClr val="FF4E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Financial Accounting – RPA entry points</a:t>
            </a:r>
            <a:br>
              <a:rPr lang="en-US" sz="1867" b="0" dirty="0"/>
            </a:br>
            <a:endParaRPr lang="en-US" sz="1867" b="0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D930418-9DB8-4A0F-941A-535324ACD2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615245"/>
              </p:ext>
            </p:extLst>
          </p:nvPr>
        </p:nvGraphicFramePr>
        <p:xfrm>
          <a:off x="370668" y="1227378"/>
          <a:ext cx="10934640" cy="46227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66941">
                  <a:extLst>
                    <a:ext uri="{9D8B030D-6E8A-4147-A177-3AD203B41FA5}">
                      <a16:colId xmlns:a16="http://schemas.microsoft.com/office/drawing/2014/main" val="1986497604"/>
                    </a:ext>
                  </a:extLst>
                </a:gridCol>
                <a:gridCol w="1883474">
                  <a:extLst>
                    <a:ext uri="{9D8B030D-6E8A-4147-A177-3AD203B41FA5}">
                      <a16:colId xmlns:a16="http://schemas.microsoft.com/office/drawing/2014/main" val="1192078881"/>
                    </a:ext>
                  </a:extLst>
                </a:gridCol>
                <a:gridCol w="1515540">
                  <a:extLst>
                    <a:ext uri="{9D8B030D-6E8A-4147-A177-3AD203B41FA5}">
                      <a16:colId xmlns:a16="http://schemas.microsoft.com/office/drawing/2014/main" val="3582080985"/>
                    </a:ext>
                  </a:extLst>
                </a:gridCol>
                <a:gridCol w="1524260">
                  <a:extLst>
                    <a:ext uri="{9D8B030D-6E8A-4147-A177-3AD203B41FA5}">
                      <a16:colId xmlns:a16="http://schemas.microsoft.com/office/drawing/2014/main" val="1099521710"/>
                    </a:ext>
                  </a:extLst>
                </a:gridCol>
                <a:gridCol w="1515540">
                  <a:extLst>
                    <a:ext uri="{9D8B030D-6E8A-4147-A177-3AD203B41FA5}">
                      <a16:colId xmlns:a16="http://schemas.microsoft.com/office/drawing/2014/main" val="561488950"/>
                    </a:ext>
                  </a:extLst>
                </a:gridCol>
                <a:gridCol w="1628885">
                  <a:extLst>
                    <a:ext uri="{9D8B030D-6E8A-4147-A177-3AD203B41FA5}">
                      <a16:colId xmlns:a16="http://schemas.microsoft.com/office/drawing/2014/main" val="3649386462"/>
                    </a:ext>
                  </a:extLst>
                </a:gridCol>
              </a:tblGrid>
              <a:tr h="827338">
                <a:tc>
                  <a:txBody>
                    <a:bodyPr/>
                    <a:lstStyle/>
                    <a:p>
                      <a:r>
                        <a:rPr lang="en-US" sz="1900" b="1" cap="none" spc="0">
                          <a:solidFill>
                            <a:schemeClr val="bg1"/>
                          </a:solidFill>
                        </a:rPr>
                        <a:t>Record to Report</a:t>
                      </a:r>
                    </a:p>
                  </a:txBody>
                  <a:tcPr marL="73204" marR="104576" marT="20915" marB="156864" anchor="b"/>
                </a:tc>
                <a:tc>
                  <a:txBody>
                    <a:bodyPr/>
                    <a:lstStyle/>
                    <a:p>
                      <a:r>
                        <a:rPr lang="en-US" sz="1900" b="1" cap="none" spc="0">
                          <a:solidFill>
                            <a:schemeClr val="bg1"/>
                          </a:solidFill>
                        </a:rPr>
                        <a:t>Procure to Pay</a:t>
                      </a:r>
                    </a:p>
                  </a:txBody>
                  <a:tcPr marL="73204" marR="104576" marT="20915" marB="156864" anchor="b"/>
                </a:tc>
                <a:tc>
                  <a:txBody>
                    <a:bodyPr/>
                    <a:lstStyle/>
                    <a:p>
                      <a:r>
                        <a:rPr lang="en-US" sz="1900" b="1" cap="none" spc="0" dirty="0">
                          <a:solidFill>
                            <a:schemeClr val="bg1"/>
                          </a:solidFill>
                        </a:rPr>
                        <a:t>Quote to Cash</a:t>
                      </a:r>
                    </a:p>
                  </a:txBody>
                  <a:tcPr marL="73204" marR="104576" marT="20915" marB="156864" anchor="b"/>
                </a:tc>
                <a:tc>
                  <a:txBody>
                    <a:bodyPr/>
                    <a:lstStyle/>
                    <a:p>
                      <a:r>
                        <a:rPr lang="en-US" sz="1900" b="1" cap="none" spc="0">
                          <a:solidFill>
                            <a:schemeClr val="bg1"/>
                          </a:solidFill>
                        </a:rPr>
                        <a:t>Acquisition to Retire</a:t>
                      </a:r>
                    </a:p>
                  </a:txBody>
                  <a:tcPr marL="73204" marR="104576" marT="20915" marB="156864" anchor="b"/>
                </a:tc>
                <a:tc>
                  <a:txBody>
                    <a:bodyPr/>
                    <a:lstStyle/>
                    <a:p>
                      <a:r>
                        <a:rPr lang="en-US" sz="1900" b="1" cap="none" spc="0">
                          <a:solidFill>
                            <a:schemeClr val="bg1"/>
                          </a:solidFill>
                        </a:rPr>
                        <a:t>Tax and Treasury</a:t>
                      </a:r>
                    </a:p>
                  </a:txBody>
                  <a:tcPr marL="73204" marR="104576" marT="20915" marB="156864" anchor="b"/>
                </a:tc>
                <a:tc>
                  <a:txBody>
                    <a:bodyPr/>
                    <a:lstStyle/>
                    <a:p>
                      <a:r>
                        <a:rPr lang="en-US" sz="1900" b="1" cap="none" spc="0" dirty="0">
                          <a:solidFill>
                            <a:schemeClr val="bg1"/>
                          </a:solidFill>
                        </a:rPr>
                        <a:t>Strategic Reporting</a:t>
                      </a:r>
                    </a:p>
                  </a:txBody>
                  <a:tcPr marL="73204" marR="104576" marT="20915" marB="156864" anchor="b"/>
                </a:tc>
                <a:extLst>
                  <a:ext uri="{0D108BD9-81ED-4DB2-BD59-A6C34878D82A}">
                    <a16:rowId xmlns:a16="http://schemas.microsoft.com/office/drawing/2014/main" val="1327324571"/>
                  </a:ext>
                </a:extLst>
              </a:tr>
              <a:tr h="3795367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General ledger reconciliation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Intercompany reconciliation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Financial Close activities</a:t>
                      </a:r>
                    </a:p>
                    <a:p>
                      <a:pPr marL="685800" lvl="1" indent="-228600">
                        <a:buFont typeface="+mj-lt"/>
                        <a:buAutoNum type="arabicPeriod"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Open Close Accounting Periods</a:t>
                      </a:r>
                    </a:p>
                    <a:p>
                      <a:pPr marL="685800" lvl="1" indent="-228600">
                        <a:buFont typeface="+mj-lt"/>
                        <a:buAutoNum type="arabicPeriod"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Maintain monthly exchange rates</a:t>
                      </a:r>
                    </a:p>
                    <a:p>
                      <a:pPr marL="228600" lvl="0" indent="-228600">
                        <a:buFont typeface="+mj-lt"/>
                        <a:buAutoNum type="arabicPeriod"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Manual journal entries</a:t>
                      </a:r>
                    </a:p>
                    <a:p>
                      <a:pPr marL="228600" lvl="0" indent="-228600">
                        <a:buFont typeface="+mj-lt"/>
                        <a:buAutoNum type="arabicPeriod"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Bank reconciliations</a:t>
                      </a:r>
                    </a:p>
                    <a:p>
                      <a:pPr marL="228600" lvl="0" indent="-228600">
                        <a:buFont typeface="+mj-lt"/>
                        <a:buAutoNum type="arabicPeriod"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Intercompany settlements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73204" marR="104576" marT="20915" marB="156864"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GR/IR Analysis and Reconciliation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PR to PO Conversion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Vendor invoice processing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2-way/3-way match reconciliation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Vendor notifications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Accrual journal entries and reconciliation </a:t>
                      </a:r>
                    </a:p>
                  </a:txBody>
                  <a:tcPr marL="73204" marR="104576" marT="20915" marB="156864"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Sales order creation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Sales order updates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Customer invoices generation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Customer notifications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Monthly reconciliation (unbilled, deferred)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Closing activities</a:t>
                      </a:r>
                    </a:p>
                    <a:p>
                      <a:pPr marL="228600" indent="-228600">
                        <a:buAutoNum type="arabicPeriod"/>
                      </a:pPr>
                      <a:endParaRPr lang="en-US" sz="1300" cap="none" spc="0">
                        <a:solidFill>
                          <a:schemeClr val="tx1"/>
                        </a:solidFill>
                      </a:endParaRPr>
                    </a:p>
                  </a:txBody>
                  <a:tcPr marL="73204" marR="104576" marT="20915" marB="156864"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Fixed Assets Creation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Mass updates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Monthly closing runs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Periodic reconciliation</a:t>
                      </a:r>
                    </a:p>
                    <a:p>
                      <a:pPr marL="0" indent="0">
                        <a:buNone/>
                      </a:pPr>
                      <a:endParaRPr lang="en-US" sz="1300" cap="none" spc="0">
                        <a:solidFill>
                          <a:schemeClr val="tx1"/>
                        </a:solidFill>
                      </a:endParaRPr>
                    </a:p>
                  </a:txBody>
                  <a:tcPr marL="73204" marR="104576" marT="20915" marB="156864"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Data aggregation for filings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Bank reconciliation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Prepare tax returns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Monthly reconciliation</a:t>
                      </a:r>
                    </a:p>
                  </a:txBody>
                  <a:tcPr marL="73204" marR="104576" marT="20915" marB="156864"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Financial statements 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Aggregation of data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Management reports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Excel processing</a:t>
                      </a:r>
                    </a:p>
                  </a:txBody>
                  <a:tcPr marL="73204" marR="104576" marT="20915" marB="156864"/>
                </a:tc>
                <a:extLst>
                  <a:ext uri="{0D108BD9-81ED-4DB2-BD59-A6C34878D82A}">
                    <a16:rowId xmlns:a16="http://schemas.microsoft.com/office/drawing/2014/main" val="4024096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179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578D9131-FF18-47C8-9454-8FD225D94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>
            <a:normAutofit fontScale="90000"/>
          </a:bodyPr>
          <a:lstStyle/>
          <a:p>
            <a:r>
              <a:rPr lang="en-US" sz="3600" b="1" dirty="0">
                <a:solidFill>
                  <a:srgbClr val="FF4E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Financial Accounting – RPA View</a:t>
            </a:r>
            <a:br>
              <a:rPr lang="en-US" sz="1867" b="0" dirty="0"/>
            </a:br>
            <a:endParaRPr lang="en-US" sz="1867" b="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C4D8339-D1E8-4376-AC3D-FC8F4FF2F1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3824644"/>
              </p:ext>
            </p:extLst>
          </p:nvPr>
        </p:nvGraphicFramePr>
        <p:xfrm>
          <a:off x="396737" y="1205242"/>
          <a:ext cx="8996645" cy="4925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2323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578D9131-FF18-47C8-9454-8FD225D94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04" y="487681"/>
            <a:ext cx="11267392" cy="582679"/>
          </a:xfrm>
        </p:spPr>
        <p:txBody>
          <a:bodyPr vert="horz" lIns="0" tIns="0" rIns="0" bIns="0" rtlCol="0" anchor="t">
            <a:normAutofit fontScale="90000"/>
          </a:bodyPr>
          <a:lstStyle/>
          <a:p>
            <a:r>
              <a:rPr lang="en-US" sz="3600" b="1" dirty="0">
                <a:solidFill>
                  <a:srgbClr val="FF4E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Ellucian Case Study</a:t>
            </a:r>
            <a:br>
              <a:rPr lang="en-US" sz="3600" b="1" dirty="0">
                <a:solidFill>
                  <a:srgbClr val="FF4E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lang="en-US" sz="3600" b="1" dirty="0">
                <a:solidFill>
                  <a:srgbClr val="FF4E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FF4E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Process – Open and Close Accounting Periods (FI, CO and MM)</a:t>
            </a:r>
          </a:p>
        </p:txBody>
      </p:sp>
      <p:sp>
        <p:nvSpPr>
          <p:cNvPr id="4" name="Shape 94">
            <a:extLst>
              <a:ext uri="{FF2B5EF4-FFF2-40B4-BE49-F238E27FC236}">
                <a16:creationId xmlns:a16="http://schemas.microsoft.com/office/drawing/2014/main" id="{7E4C16FD-9A1D-4EAC-B57E-66E391BB4524}"/>
              </a:ext>
            </a:extLst>
          </p:cNvPr>
          <p:cNvSpPr/>
          <p:nvPr/>
        </p:nvSpPr>
        <p:spPr>
          <a:xfrm>
            <a:off x="381969" y="2296390"/>
            <a:ext cx="11089703" cy="35744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  <a:buSzPct val="25000"/>
            </a:pPr>
            <a:endParaRPr lang="en-US" sz="1600" dirty="0">
              <a:solidFill>
                <a:srgbClr val="2372B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>
              <a:spcAft>
                <a:spcPts val="600"/>
              </a:spcAft>
              <a:buSzPct val="25000"/>
            </a:pPr>
            <a:r>
              <a:rPr lang="en-US" sz="1600" dirty="0">
                <a:solidFill>
                  <a:srgbClr val="2372B2"/>
                </a:solidFill>
                <a:latin typeface="Poppins"/>
                <a:ea typeface="Poppins"/>
                <a:cs typeface="Poppins"/>
                <a:sym typeface="Poppins"/>
              </a:rPr>
              <a:t>THE CHALLENGE</a:t>
            </a:r>
            <a:endParaRPr lang="en-US" dirty="0">
              <a:solidFill>
                <a:srgbClr val="2372B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44" indent="-285744">
              <a:buClr>
                <a:srgbClr val="E74C2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User dependency (to open calendars first of the month, regardless of weekend, holiday)</a:t>
            </a:r>
          </a:p>
          <a:p>
            <a:pPr marL="285744" indent="-285744">
              <a:buClr>
                <a:srgbClr val="E74C2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No value-added task including mass notification</a:t>
            </a:r>
          </a:p>
          <a:p>
            <a:pPr>
              <a:buClr>
                <a:srgbClr val="E74C2D"/>
              </a:buClr>
              <a:buSzPct val="100000"/>
            </a:pPr>
            <a:endParaRPr lang="en-US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>
              <a:spcAft>
                <a:spcPts val="600"/>
              </a:spcAft>
              <a:buClr>
                <a:srgbClr val="E74C2D"/>
              </a:buClr>
              <a:buSzPct val="100000"/>
            </a:pPr>
            <a:br>
              <a:rPr lang="en-US" sz="1400" dirty="0">
                <a:solidFill>
                  <a:srgbClr val="7F7F7F"/>
                </a:solidFill>
                <a:latin typeface="Poppins" panose="020B0604020202020204" charset="0"/>
                <a:ea typeface="Poppins"/>
                <a:cs typeface="Poppins" panose="020B0604020202020204" charset="0"/>
                <a:sym typeface="Poppins"/>
              </a:rPr>
            </a:br>
            <a:r>
              <a:rPr lang="en-US" sz="1600" dirty="0">
                <a:solidFill>
                  <a:schemeClr val="accent4"/>
                </a:solidFill>
                <a:latin typeface="Poppins" panose="020B0604020202020204" charset="0"/>
                <a:ea typeface="Poppins"/>
                <a:cs typeface="Poppins" panose="020B0604020202020204" charset="0"/>
                <a:sym typeface="Poppins"/>
              </a:rPr>
              <a:t>THE SOLUTION</a:t>
            </a:r>
          </a:p>
          <a:p>
            <a:pPr marL="285744" indent="-285744">
              <a:buClr>
                <a:srgbClr val="E74C2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Unattended robot running 1</a:t>
            </a:r>
            <a:r>
              <a:rPr lang="en-US" baseline="30000" dirty="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st</a:t>
            </a:r>
            <a:r>
              <a:rPr lang="en-US" dirty="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 of the month (as scheduled, 1am) to change FI, CO and MM periods and send notification</a:t>
            </a:r>
          </a:p>
          <a:p>
            <a:pPr marL="285744" indent="-285744">
              <a:buClr>
                <a:srgbClr val="E74C2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Unattended bot running last day of the close (using slack bot) to close FI, CO and MM period and send notification</a:t>
            </a:r>
          </a:p>
          <a:p>
            <a:pPr>
              <a:buClr>
                <a:srgbClr val="E74C2D"/>
              </a:buClr>
              <a:buSzPct val="100000"/>
            </a:pPr>
            <a:endParaRPr lang="en-US" dirty="0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629465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Time xmlns="87e46d22-8d35-48cf-8c0b-8b91e45b98c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8431E0BD85714DA61F74D9063A5019" ma:contentTypeVersion="17" ma:contentTypeDescription="Create a new document." ma:contentTypeScope="" ma:versionID="6555f365366025f5ff70df2fc10ca28f">
  <xsd:schema xmlns:xsd="http://www.w3.org/2001/XMLSchema" xmlns:xs="http://www.w3.org/2001/XMLSchema" xmlns:p="http://schemas.microsoft.com/office/2006/metadata/properties" xmlns:ns2="f30feb56-18b9-48ce-bf47-6e6900332ec3" xmlns:ns3="87e46d22-8d35-48cf-8c0b-8b91e45b98c2" targetNamespace="http://schemas.microsoft.com/office/2006/metadata/properties" ma:root="true" ma:fieldsID="ad51a38d6d0c4bca6183ebb6477588d1" ns2:_="" ns3:_="">
    <xsd:import namespace="f30feb56-18b9-48ce-bf47-6e6900332ec3"/>
    <xsd:import namespace="87e46d22-8d35-48cf-8c0b-8b91e45b98c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DateTime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feb56-18b9-48ce-bf47-6e6900332e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e46d22-8d35-48cf-8c0b-8b91e45b98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eTime" ma:index="21" nillable="true" ma:displayName="Date &amp; Time" ma:format="DateOnly" ma:internalName="DateTime">
      <xsd:simpleType>
        <xsd:restriction base="dms:DateTime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5AE8DC-0B17-4B57-8100-311A39CCD5AB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f30feb56-18b9-48ce-bf47-6e6900332ec3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58cfa1de-6aea-4694-b2c3-d297ff41cac6"/>
  </ds:schemaRefs>
</ds:datastoreItem>
</file>

<file path=customXml/itemProps2.xml><?xml version="1.0" encoding="utf-8"?>
<ds:datastoreItem xmlns:ds="http://schemas.openxmlformats.org/officeDocument/2006/customXml" ds:itemID="{DA5D3EB2-BD88-4C1C-AC68-B65E556B50DE}"/>
</file>

<file path=customXml/itemProps3.xml><?xml version="1.0" encoding="utf-8"?>
<ds:datastoreItem xmlns:ds="http://schemas.openxmlformats.org/officeDocument/2006/customXml" ds:itemID="{09F4E36E-7266-40DE-9998-F2E1BF34DB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2456</TotalTime>
  <Words>900</Words>
  <Application>Microsoft Office PowerPoint</Application>
  <PresentationFormat>Widescreen</PresentationFormat>
  <Paragraphs>180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Arial</vt:lpstr>
      <vt:lpstr>Benton Sans</vt:lpstr>
      <vt:lpstr>Calibri</vt:lpstr>
      <vt:lpstr>Calibri Light</vt:lpstr>
      <vt:lpstr>Century Gothic</vt:lpstr>
      <vt:lpstr>Poppins</vt:lpstr>
      <vt:lpstr>Proxima Nova Light</vt:lpstr>
      <vt:lpstr>Proxima Nova Rg</vt:lpstr>
      <vt:lpstr>Wingdings</vt:lpstr>
      <vt:lpstr>Wingdings 2</vt:lpstr>
      <vt:lpstr>Quotable</vt:lpstr>
      <vt:lpstr>2_Custom Design</vt:lpstr>
      <vt:lpstr>8_Custom Design</vt:lpstr>
      <vt:lpstr>5_Custom Design</vt:lpstr>
      <vt:lpstr>1_Custom Design</vt:lpstr>
      <vt:lpstr>PowerPoint Presentation</vt:lpstr>
      <vt:lpstr>Agenda</vt:lpstr>
      <vt:lpstr>RPA – What is &amp; What is Not</vt:lpstr>
      <vt:lpstr>Tasks we can Botify</vt:lpstr>
      <vt:lpstr>Accounting Processes (As an example)</vt:lpstr>
      <vt:lpstr>Challenges in Accounting Workspace</vt:lpstr>
      <vt:lpstr>Financial Accounting – RPA entry points </vt:lpstr>
      <vt:lpstr>Financial Accounting – RPA View </vt:lpstr>
      <vt:lpstr>Ellucian Case Study  Process – Open and Close Accounting Periods (FI, CO and MM)</vt:lpstr>
      <vt:lpstr>Ellucian Case Study  Process – SAP Data Extraction, Reporting and Reconciliation</vt:lpstr>
      <vt:lpstr>Ellucian Case Study  Process – Purchase Requisition Status (for requisitioners) </vt:lpstr>
      <vt:lpstr>Ellucian Case Study  Process – Sales order updates (Bill Plan)</vt:lpstr>
      <vt:lpstr>Polling Questions</vt:lpstr>
      <vt:lpstr>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Brett</dc:creator>
  <cp:lastModifiedBy>Dua, Kartik</cp:lastModifiedBy>
  <cp:revision>252</cp:revision>
  <cp:lastPrinted>2019-07-12T15:23:43Z</cp:lastPrinted>
  <dcterms:created xsi:type="dcterms:W3CDTF">2019-06-20T17:26:24Z</dcterms:created>
  <dcterms:modified xsi:type="dcterms:W3CDTF">2022-03-07T15:09:43Z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0x010100B78431E0BD85714DA61F74D9063A5019</vt:lpwstr>
  </property>
</Properties>
</file>