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33" r:id="rId3"/>
    <p:sldMasterId id="2147483734" r:id="rId4"/>
    <p:sldMasterId id="2147483735" r:id="rId5"/>
    <p:sldMasterId id="214748373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Lst>
  <p:sldSz cy="6858000" cx="12192000"/>
  <p:notesSz cx="6858000" cy="9144000"/>
  <p:embeddedFontLst>
    <p:embeddedFont>
      <p:font typeface="Libre Franklin Medium"/>
      <p:regular r:id="rId26"/>
      <p:bold r:id="rId27"/>
      <p:italic r:id="rId28"/>
      <p:boldItalic r:id="rId29"/>
    </p:embeddedFont>
    <p:embeddedFont>
      <p:font typeface="Exo 2"/>
      <p:regular r:id="rId30"/>
      <p:bold r:id="rId31"/>
      <p:italic r:id="rId32"/>
      <p:boldItalic r:id="rId33"/>
    </p:embeddedFont>
    <p:embeddedFont>
      <p:font typeface="Archivo"/>
      <p:regular r:id="rId34"/>
      <p:bold r:id="rId35"/>
      <p:italic r:id="rId36"/>
      <p:boldItalic r:id="rId37"/>
    </p:embeddedFont>
    <p:embeddedFont>
      <p:font typeface="Archivo Light"/>
      <p:regular r:id="rId38"/>
      <p:bold r:id="rId39"/>
      <p:italic r:id="rId40"/>
      <p:boldItalic r:id="rId41"/>
    </p:embeddedFont>
    <p:embeddedFont>
      <p:font typeface="Montserrat SemiBold"/>
      <p:regular r:id="rId42"/>
      <p:bold r:id="rId43"/>
      <p:italic r:id="rId44"/>
      <p:boldItalic r:id="rId45"/>
    </p:embeddedFont>
    <p:embeddedFont>
      <p:font typeface="Libre Franklin"/>
      <p:regular r:id="rId46"/>
      <p:bold r:id="rId47"/>
      <p:italic r:id="rId48"/>
      <p:boldItalic r:id="rId49"/>
    </p:embeddedFont>
    <p:embeddedFont>
      <p:font typeface="Roboto"/>
      <p:regular r:id="rId50"/>
      <p:bold r:id="rId51"/>
      <p:italic r:id="rId52"/>
      <p:boldItalic r:id="rId53"/>
    </p:embeddedFont>
    <p:embeddedFont>
      <p:font typeface="Franklin Gothic"/>
      <p:bold r:id="rId54"/>
    </p:embeddedFont>
    <p:embeddedFont>
      <p:font typeface="Archivo ExtraLight"/>
      <p:regular r:id="rId55"/>
      <p:bold r:id="rId56"/>
      <p:italic r:id="rId57"/>
      <p:boldItalic r:id="rId58"/>
    </p:embeddedFont>
    <p:embeddedFont>
      <p:font typeface="Montserrat"/>
      <p:regular r:id="rId59"/>
      <p:bold r:id="rId60"/>
      <p:italic r:id="rId61"/>
      <p:boldItalic r:id="rId62"/>
    </p:embeddedFont>
    <p:embeddedFont>
      <p:font typeface="Montserrat Medium"/>
      <p:regular r:id="rId63"/>
      <p:bold r:id="rId64"/>
      <p:italic r:id="rId65"/>
      <p:boldItalic r:id="rId66"/>
    </p:embeddedFont>
    <p:embeddedFont>
      <p:font typeface="Archivo Thin"/>
      <p:regular r:id="rId67"/>
      <p:bold r:id="rId68"/>
      <p:italic r:id="rId69"/>
      <p:boldItalic r:id="rId7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ArchivoLight-italic.fntdata"/><Relationship Id="rId42" Type="http://schemas.openxmlformats.org/officeDocument/2006/relationships/font" Target="fonts/MontserratSemiBold-regular.fntdata"/><Relationship Id="rId41" Type="http://schemas.openxmlformats.org/officeDocument/2006/relationships/font" Target="fonts/ArchivoLight-boldItalic.fntdata"/><Relationship Id="rId44" Type="http://schemas.openxmlformats.org/officeDocument/2006/relationships/font" Target="fonts/MontserratSemiBold-italic.fntdata"/><Relationship Id="rId43" Type="http://schemas.openxmlformats.org/officeDocument/2006/relationships/font" Target="fonts/MontserratSemiBold-bold.fntdata"/><Relationship Id="rId46" Type="http://schemas.openxmlformats.org/officeDocument/2006/relationships/font" Target="fonts/LibreFranklin-regular.fntdata"/><Relationship Id="rId45" Type="http://schemas.openxmlformats.org/officeDocument/2006/relationships/font" Target="fonts/MontserratSemiBold-boldItalic.fntdata"/><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2.xml"/><Relationship Id="rId48" Type="http://schemas.openxmlformats.org/officeDocument/2006/relationships/font" Target="fonts/LibreFranklin-italic.fntdata"/><Relationship Id="rId47" Type="http://schemas.openxmlformats.org/officeDocument/2006/relationships/font" Target="fonts/LibreFranklin-bold.fntdata"/><Relationship Id="rId49" Type="http://schemas.openxmlformats.org/officeDocument/2006/relationships/font" Target="fonts/LibreFranklin-boldItalic.fntdata"/><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Exo2-bold.fntdata"/><Relationship Id="rId30" Type="http://schemas.openxmlformats.org/officeDocument/2006/relationships/font" Target="fonts/Exo2-regular.fntdata"/><Relationship Id="rId33" Type="http://schemas.openxmlformats.org/officeDocument/2006/relationships/font" Target="fonts/Exo2-boldItalic.fntdata"/><Relationship Id="rId32" Type="http://schemas.openxmlformats.org/officeDocument/2006/relationships/font" Target="fonts/Exo2-italic.fntdata"/><Relationship Id="rId35" Type="http://schemas.openxmlformats.org/officeDocument/2006/relationships/font" Target="fonts/Archivo-bold.fntdata"/><Relationship Id="rId34" Type="http://schemas.openxmlformats.org/officeDocument/2006/relationships/font" Target="fonts/Archivo-regular.fntdata"/><Relationship Id="rId70" Type="http://schemas.openxmlformats.org/officeDocument/2006/relationships/font" Target="fonts/ArchivoThin-boldItalic.fntdata"/><Relationship Id="rId37" Type="http://schemas.openxmlformats.org/officeDocument/2006/relationships/font" Target="fonts/Archivo-boldItalic.fntdata"/><Relationship Id="rId36" Type="http://schemas.openxmlformats.org/officeDocument/2006/relationships/font" Target="fonts/Archivo-italic.fntdata"/><Relationship Id="rId39" Type="http://schemas.openxmlformats.org/officeDocument/2006/relationships/font" Target="fonts/ArchivoLight-bold.fntdata"/><Relationship Id="rId38" Type="http://schemas.openxmlformats.org/officeDocument/2006/relationships/font" Target="fonts/ArchivoLight-regular.fntdata"/><Relationship Id="rId62" Type="http://schemas.openxmlformats.org/officeDocument/2006/relationships/font" Target="fonts/Montserrat-boldItalic.fntdata"/><Relationship Id="rId61" Type="http://schemas.openxmlformats.org/officeDocument/2006/relationships/font" Target="fonts/Montserrat-italic.fntdata"/><Relationship Id="rId20" Type="http://schemas.openxmlformats.org/officeDocument/2006/relationships/slide" Target="slides/slide13.xml"/><Relationship Id="rId64" Type="http://schemas.openxmlformats.org/officeDocument/2006/relationships/font" Target="fonts/MontserratMedium-bold.fntdata"/><Relationship Id="rId63" Type="http://schemas.openxmlformats.org/officeDocument/2006/relationships/font" Target="fonts/MontserratMedium-regular.fntdata"/><Relationship Id="rId22" Type="http://schemas.openxmlformats.org/officeDocument/2006/relationships/slide" Target="slides/slide15.xml"/><Relationship Id="rId66" Type="http://schemas.openxmlformats.org/officeDocument/2006/relationships/font" Target="fonts/MontserratMedium-boldItalic.fntdata"/><Relationship Id="rId21" Type="http://schemas.openxmlformats.org/officeDocument/2006/relationships/slide" Target="slides/slide14.xml"/><Relationship Id="rId65" Type="http://schemas.openxmlformats.org/officeDocument/2006/relationships/font" Target="fonts/MontserratMedium-italic.fntdata"/><Relationship Id="rId24" Type="http://schemas.openxmlformats.org/officeDocument/2006/relationships/slide" Target="slides/slide17.xml"/><Relationship Id="rId68" Type="http://schemas.openxmlformats.org/officeDocument/2006/relationships/font" Target="fonts/ArchivoThin-bold.fntdata"/><Relationship Id="rId23" Type="http://schemas.openxmlformats.org/officeDocument/2006/relationships/slide" Target="slides/slide16.xml"/><Relationship Id="rId67" Type="http://schemas.openxmlformats.org/officeDocument/2006/relationships/font" Target="fonts/ArchivoThin-regular.fntdata"/><Relationship Id="rId60" Type="http://schemas.openxmlformats.org/officeDocument/2006/relationships/font" Target="fonts/Montserrat-bold.fntdata"/><Relationship Id="rId26" Type="http://schemas.openxmlformats.org/officeDocument/2006/relationships/font" Target="fonts/LibreFranklinMedium-regular.fntdata"/><Relationship Id="rId25" Type="http://schemas.openxmlformats.org/officeDocument/2006/relationships/slide" Target="slides/slide18.xml"/><Relationship Id="rId69" Type="http://schemas.openxmlformats.org/officeDocument/2006/relationships/font" Target="fonts/ArchivoThin-italic.fntdata"/><Relationship Id="rId28" Type="http://schemas.openxmlformats.org/officeDocument/2006/relationships/font" Target="fonts/LibreFranklinMedium-italic.fntdata"/><Relationship Id="rId27" Type="http://schemas.openxmlformats.org/officeDocument/2006/relationships/font" Target="fonts/LibreFranklinMedium-bold.fntdata"/><Relationship Id="rId29" Type="http://schemas.openxmlformats.org/officeDocument/2006/relationships/font" Target="fonts/LibreFranklinMedium-boldItalic.fntdata"/><Relationship Id="rId51" Type="http://schemas.openxmlformats.org/officeDocument/2006/relationships/font" Target="fonts/Roboto-bold.fntdata"/><Relationship Id="rId50" Type="http://schemas.openxmlformats.org/officeDocument/2006/relationships/font" Target="fonts/Roboto-regular.fntdata"/><Relationship Id="rId53" Type="http://schemas.openxmlformats.org/officeDocument/2006/relationships/font" Target="fonts/Roboto-boldItalic.fntdata"/><Relationship Id="rId52" Type="http://schemas.openxmlformats.org/officeDocument/2006/relationships/font" Target="fonts/Roboto-italic.fntdata"/><Relationship Id="rId11" Type="http://schemas.openxmlformats.org/officeDocument/2006/relationships/slide" Target="slides/slide4.xml"/><Relationship Id="rId55" Type="http://schemas.openxmlformats.org/officeDocument/2006/relationships/font" Target="fonts/ArchivoExtraLight-regular.fntdata"/><Relationship Id="rId10" Type="http://schemas.openxmlformats.org/officeDocument/2006/relationships/slide" Target="slides/slide3.xml"/><Relationship Id="rId54" Type="http://schemas.openxmlformats.org/officeDocument/2006/relationships/font" Target="fonts/FranklinGothic-bold.fntdata"/><Relationship Id="rId13" Type="http://schemas.openxmlformats.org/officeDocument/2006/relationships/slide" Target="slides/slide6.xml"/><Relationship Id="rId57" Type="http://schemas.openxmlformats.org/officeDocument/2006/relationships/font" Target="fonts/ArchivoExtraLight-italic.fntdata"/><Relationship Id="rId12" Type="http://schemas.openxmlformats.org/officeDocument/2006/relationships/slide" Target="slides/slide5.xml"/><Relationship Id="rId56" Type="http://schemas.openxmlformats.org/officeDocument/2006/relationships/font" Target="fonts/ArchivoExtraLight-bold.fntdata"/><Relationship Id="rId15" Type="http://schemas.openxmlformats.org/officeDocument/2006/relationships/slide" Target="slides/slide8.xml"/><Relationship Id="rId59" Type="http://schemas.openxmlformats.org/officeDocument/2006/relationships/font" Target="fonts/Montserrat-regular.fntdata"/><Relationship Id="rId14" Type="http://schemas.openxmlformats.org/officeDocument/2006/relationships/slide" Target="slides/slide7.xml"/><Relationship Id="rId58" Type="http://schemas.openxmlformats.org/officeDocument/2006/relationships/font" Target="fonts/ArchivoExtraLight-bold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2pPr>
            <a:lvl3pPr lvl="2"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3pPr>
            <a:lvl4pPr lvl="3"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4pPr>
            <a:lvl5pPr lvl="4"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5pPr>
            <a:lvl6pPr lvl="5"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6pPr>
            <a:lvl7pPr lvl="6"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7pPr>
            <a:lvl8pPr lvl="7"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8pPr>
            <a:lvl9pPr lvl="8"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2pPr>
            <a:lvl3pPr lvl="2"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3pPr>
            <a:lvl4pPr lvl="3"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4pPr>
            <a:lvl5pPr lvl="4"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5pPr>
            <a:lvl6pPr lvl="5"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6pPr>
            <a:lvl7pPr lvl="6"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7pPr>
            <a:lvl8pPr lvl="7"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8pPr>
            <a:lvl9pPr lvl="8"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2pPr>
            <a:lvl3pPr lvl="2"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3pPr>
            <a:lvl4pPr lvl="3"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4pPr>
            <a:lvl5pPr lvl="4"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5pPr>
            <a:lvl6pPr lvl="5"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6pPr>
            <a:lvl7pPr lvl="6"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7pPr>
            <a:lvl8pPr lvl="7"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8pPr>
            <a:lvl9pPr lvl="8"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275200bf938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275200bf938_0_19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23d4b8ea103_0_5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3" name="Google Shape;873;g23d4b8ea103_0_59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solidFill>
                  <a:srgbClr val="374151"/>
                </a:solidFill>
                <a:highlight>
                  <a:srgbClr val="F7F7F8"/>
                </a:highlight>
                <a:latin typeface="Roboto"/>
                <a:ea typeface="Roboto"/>
                <a:cs typeface="Roboto"/>
                <a:sym typeface="Roboto"/>
              </a:rPr>
              <a:t>After the design phase, we move on to the Phase 2 implementation phase. Our team of experts will WORK CLOSELY WITH THE CLIENT’S BUSINESS AND IT TEAM TO DEPLOY AND CONFIGURE the SAC solution. We also PROVIDE COMPREHENSIVE TRAINING to ensure that the client's users are proficient in using the platform.</a:t>
            </a:r>
            <a:endParaRPr>
              <a:solidFill>
                <a:srgbClr val="374151"/>
              </a:solidFill>
              <a:highlight>
                <a:srgbClr val="F7F7F8"/>
              </a:highlight>
              <a:latin typeface="Roboto"/>
              <a:ea typeface="Roboto"/>
              <a:cs typeface="Roboto"/>
              <a:sym typeface="Roboto"/>
            </a:endParaRPr>
          </a:p>
          <a:p>
            <a:pPr indent="0" lvl="0" marL="0" rtl="0" algn="l">
              <a:spcBef>
                <a:spcPts val="360"/>
              </a:spcBef>
              <a:spcAft>
                <a:spcPts val="0"/>
              </a:spcAft>
              <a:buClr>
                <a:schemeClr val="dk1"/>
              </a:buClr>
              <a:buSzPts val="1100"/>
              <a:buFont typeface="Arial"/>
              <a:buNone/>
            </a:pPr>
            <a:r>
              <a:t/>
            </a:r>
            <a:endParaRPr>
              <a:solidFill>
                <a:srgbClr val="374151"/>
              </a:solidFill>
              <a:highlight>
                <a:srgbClr val="F7F7F8"/>
              </a:highlight>
              <a:latin typeface="Roboto"/>
              <a:ea typeface="Roboto"/>
              <a:cs typeface="Roboto"/>
              <a:sym typeface="Roboto"/>
            </a:endParaRPr>
          </a:p>
          <a:p>
            <a:pPr indent="0" lvl="0" marL="0" rtl="0" algn="l">
              <a:spcBef>
                <a:spcPts val="360"/>
              </a:spcBef>
              <a:spcAft>
                <a:spcPts val="0"/>
              </a:spcAft>
              <a:buClr>
                <a:schemeClr val="dk1"/>
              </a:buClr>
              <a:buSzPts val="1100"/>
              <a:buFont typeface="Arial"/>
              <a:buNone/>
            </a:pPr>
            <a:r>
              <a:rPr lang="en-US">
                <a:solidFill>
                  <a:srgbClr val="374151"/>
                </a:solidFill>
                <a:highlight>
                  <a:srgbClr val="F7F7F8"/>
                </a:highlight>
                <a:latin typeface="Roboto"/>
                <a:ea typeface="Roboto"/>
                <a:cs typeface="Roboto"/>
                <a:sym typeface="Roboto"/>
              </a:rPr>
              <a:t>The BELOW HIGHLIGHTS some of the key outcomes from the implementation Real-time SAP S/4HANA Cloud Integration, Highly Customized Planning Models and Dashboards, SAP Best Practices for Data Management, and KPI Enablement.</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None/>
            </a:pPr>
            <a:r>
              <a:rPr lang="en-US">
                <a:solidFill>
                  <a:srgbClr val="374151"/>
                </a:solidFill>
                <a:highlight>
                  <a:srgbClr val="F7F7F8"/>
                </a:highlight>
                <a:latin typeface="Roboto"/>
                <a:ea typeface="Roboto"/>
                <a:cs typeface="Roboto"/>
                <a:sym typeface="Roboto"/>
              </a:rPr>
              <a:t>In conclusion, our action plan and proven methodology, combined with the powerful capabilities of SAC, provide a comprehensive solution for our clients. We are confident that this approach will drive significant business outcomes and help our clients achieve their strategic goals.</a:t>
            </a:r>
            <a:endParaRPr>
              <a:solidFill>
                <a:srgbClr val="374151"/>
              </a:solidFill>
              <a:highlight>
                <a:srgbClr val="F7F7F8"/>
              </a:highlight>
              <a:latin typeface="Roboto"/>
              <a:ea typeface="Roboto"/>
              <a:cs typeface="Roboto"/>
              <a:sym typeface="Roboto"/>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g23d4b8ea103_0_10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4" name="Google Shape;884;g23d4b8ea103_0_105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solidFill>
                  <a:srgbClr val="374151"/>
                </a:solidFill>
                <a:highlight>
                  <a:srgbClr val="F7F7F8"/>
                </a:highlight>
                <a:latin typeface="Roboto"/>
                <a:ea typeface="Roboto"/>
                <a:cs typeface="Roboto"/>
                <a:sym typeface="Roboto"/>
              </a:rPr>
              <a:t>Here we are going to dive into the architecture of our system, which is a CRUCIAL PART OF THE WORKFORCE PLANNING PROCESS. </a:t>
            </a:r>
            <a:endParaRPr>
              <a:solidFill>
                <a:srgbClr val="374151"/>
              </a:solidFill>
              <a:highlight>
                <a:srgbClr val="F7F7F8"/>
              </a:highlight>
              <a:latin typeface="Roboto"/>
              <a:ea typeface="Roboto"/>
              <a:cs typeface="Roboto"/>
              <a:sym typeface="Roboto"/>
            </a:endParaRPr>
          </a:p>
          <a:p>
            <a:pPr indent="0" lvl="0" marL="0" rtl="0" algn="l">
              <a:spcBef>
                <a:spcPts val="360"/>
              </a:spcBef>
              <a:spcAft>
                <a:spcPts val="0"/>
              </a:spcAft>
              <a:buClr>
                <a:schemeClr val="dk1"/>
              </a:buClr>
              <a:buSzPts val="1100"/>
              <a:buFont typeface="Arial"/>
              <a:buNone/>
            </a:pPr>
            <a:r>
              <a:rPr lang="en-US">
                <a:solidFill>
                  <a:srgbClr val="374151"/>
                </a:solidFill>
                <a:highlight>
                  <a:srgbClr val="F7F7F8"/>
                </a:highlight>
                <a:latin typeface="Roboto"/>
                <a:ea typeface="Roboto"/>
                <a:cs typeface="Roboto"/>
                <a:sym typeface="Roboto"/>
              </a:rPr>
              <a:t>SAC is designed to capture data from various source systems such as the data lake, HCM platform, and SAP S/4HANA.</a:t>
            </a:r>
            <a:endParaRPr>
              <a:solidFill>
                <a:srgbClr val="374151"/>
              </a:solidFill>
              <a:highlight>
                <a:srgbClr val="F7F7F8"/>
              </a:highlight>
              <a:latin typeface="Roboto"/>
              <a:ea typeface="Roboto"/>
              <a:cs typeface="Roboto"/>
              <a:sym typeface="Roboto"/>
            </a:endParaRPr>
          </a:p>
          <a:p>
            <a:pPr indent="0" lvl="0" marL="0" rtl="0" algn="l">
              <a:spcBef>
                <a:spcPts val="360"/>
              </a:spcBef>
              <a:spcAft>
                <a:spcPts val="0"/>
              </a:spcAft>
              <a:buClr>
                <a:schemeClr val="dk1"/>
              </a:buClr>
              <a:buSzPts val="1100"/>
              <a:buFont typeface="Arial"/>
              <a:buNone/>
            </a:pPr>
            <a:r>
              <a:t/>
            </a:r>
            <a:endParaRPr>
              <a:solidFill>
                <a:srgbClr val="374151"/>
              </a:solidFill>
              <a:highlight>
                <a:srgbClr val="F7F7F8"/>
              </a:highlight>
              <a:latin typeface="Roboto"/>
              <a:ea typeface="Roboto"/>
              <a:cs typeface="Roboto"/>
              <a:sym typeface="Roboto"/>
            </a:endParaRPr>
          </a:p>
          <a:p>
            <a:pPr indent="0" lvl="0" marL="0" rtl="0" algn="l">
              <a:spcBef>
                <a:spcPts val="360"/>
              </a:spcBef>
              <a:spcAft>
                <a:spcPts val="0"/>
              </a:spcAft>
              <a:buClr>
                <a:schemeClr val="dk1"/>
              </a:buClr>
              <a:buSzPts val="1100"/>
              <a:buFont typeface="Arial"/>
              <a:buNone/>
            </a:pPr>
            <a:r>
              <a:rPr lang="en-US">
                <a:solidFill>
                  <a:srgbClr val="374151"/>
                </a:solidFill>
                <a:highlight>
                  <a:srgbClr val="F7F7F8"/>
                </a:highlight>
                <a:latin typeface="Roboto"/>
                <a:ea typeface="Roboto"/>
                <a:cs typeface="Roboto"/>
                <a:sym typeface="Roboto"/>
              </a:rPr>
              <a:t>Our main Workforce planning model is located at the center of the architecture, where we can perform headcount planning and control various costs. This model is supported by the consolidation model, which is responsible for GL financial planning.</a:t>
            </a:r>
            <a:endParaRPr>
              <a:solidFill>
                <a:srgbClr val="374151"/>
              </a:solidFill>
              <a:highlight>
                <a:srgbClr val="F7F7F8"/>
              </a:highlight>
              <a:latin typeface="Roboto"/>
              <a:ea typeface="Roboto"/>
              <a:cs typeface="Roboto"/>
              <a:sym typeface="Roboto"/>
            </a:endParaRPr>
          </a:p>
          <a:p>
            <a:pPr indent="0" lvl="0" marL="0" rtl="0" algn="l">
              <a:spcBef>
                <a:spcPts val="360"/>
              </a:spcBef>
              <a:spcAft>
                <a:spcPts val="0"/>
              </a:spcAft>
              <a:buClr>
                <a:schemeClr val="dk1"/>
              </a:buClr>
              <a:buSzPts val="1100"/>
              <a:buFont typeface="Arial"/>
              <a:buNone/>
            </a:pPr>
            <a:r>
              <a:t/>
            </a:r>
            <a:endParaRPr>
              <a:solidFill>
                <a:srgbClr val="374151"/>
              </a:solidFill>
              <a:highlight>
                <a:srgbClr val="F7F7F8"/>
              </a:highlight>
              <a:latin typeface="Roboto"/>
              <a:ea typeface="Roboto"/>
              <a:cs typeface="Roboto"/>
              <a:sym typeface="Roboto"/>
            </a:endParaRPr>
          </a:p>
          <a:p>
            <a:pPr indent="0" lvl="0" marL="0" rtl="0" algn="l">
              <a:spcBef>
                <a:spcPts val="360"/>
              </a:spcBef>
              <a:spcAft>
                <a:spcPts val="0"/>
              </a:spcAft>
              <a:buClr>
                <a:schemeClr val="dk1"/>
              </a:buClr>
              <a:buSzPts val="1100"/>
              <a:buFont typeface="Arial"/>
              <a:buNone/>
            </a:pPr>
            <a:r>
              <a:rPr lang="en-US">
                <a:solidFill>
                  <a:srgbClr val="374151"/>
                </a:solidFill>
                <a:highlight>
                  <a:srgbClr val="F7F7F8"/>
                </a:highlight>
                <a:latin typeface="Roboto"/>
                <a:ea typeface="Roboto"/>
                <a:cs typeface="Roboto"/>
                <a:sym typeface="Roboto"/>
              </a:rPr>
              <a:t>We also developed Balance Sheet and Currency models to PROVIDE ESSENTIAL SUPPORT FOR FP&amp;A REPORTING.</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Clr>
                <a:schemeClr val="dk1"/>
              </a:buClr>
              <a:buSzPts val="1100"/>
              <a:buFont typeface="Arial"/>
              <a:buNone/>
            </a:pPr>
            <a:r>
              <a:rPr lang="en-US">
                <a:solidFill>
                  <a:srgbClr val="374151"/>
                </a:solidFill>
                <a:highlight>
                  <a:srgbClr val="F7F7F8"/>
                </a:highlight>
                <a:latin typeface="Roboto"/>
                <a:ea typeface="Roboto"/>
                <a:cs typeface="Roboto"/>
                <a:sym typeface="Roboto"/>
              </a:rPr>
              <a:t>In summary, our system is designed to PROVIDE A COMPREHENSIVE VIEW OF THE WORKFLOW PLANNING PROCESS, from data capture to financial reporting. </a:t>
            </a:r>
            <a:endParaRPr>
              <a:solidFill>
                <a:srgbClr val="374151"/>
              </a:solidFill>
              <a:highlight>
                <a:srgbClr val="F7F7F8"/>
              </a:highlight>
              <a:latin typeface="Roboto"/>
              <a:ea typeface="Roboto"/>
              <a:cs typeface="Roboto"/>
              <a:sym typeface="Roboto"/>
            </a:endParaRPr>
          </a:p>
          <a:p>
            <a:pPr indent="0" lvl="0" marL="0" rtl="0" algn="l">
              <a:spcBef>
                <a:spcPts val="360"/>
              </a:spcBef>
              <a:spcAft>
                <a:spcPts val="0"/>
              </a:spcAft>
              <a:buClr>
                <a:schemeClr val="dk1"/>
              </a:buClr>
              <a:buSzPts val="1100"/>
              <a:buFont typeface="Arial"/>
              <a:buNone/>
            </a:pPr>
            <a:r>
              <a:t/>
            </a:r>
            <a:endParaRPr>
              <a:solidFill>
                <a:srgbClr val="374151"/>
              </a:solidFill>
              <a:highlight>
                <a:srgbClr val="F7F7F8"/>
              </a:highlight>
              <a:latin typeface="Roboto"/>
              <a:ea typeface="Roboto"/>
              <a:cs typeface="Roboto"/>
              <a:sym typeface="Roboto"/>
            </a:endParaRPr>
          </a:p>
          <a:p>
            <a:pPr indent="0" lvl="0" marL="0" rtl="0" algn="l">
              <a:spcBef>
                <a:spcPts val="360"/>
              </a:spcBef>
              <a:spcAft>
                <a:spcPts val="0"/>
              </a:spcAft>
              <a:buClr>
                <a:schemeClr val="dk1"/>
              </a:buClr>
              <a:buSzPts val="1100"/>
              <a:buFont typeface="Arial"/>
              <a:buNone/>
            </a:pPr>
            <a:r>
              <a:rPr lang="en-US">
                <a:solidFill>
                  <a:srgbClr val="374151"/>
                </a:solidFill>
                <a:highlight>
                  <a:srgbClr val="F7F7F8"/>
                </a:highlight>
                <a:latin typeface="Roboto"/>
                <a:ea typeface="Roboto"/>
                <a:cs typeface="Roboto"/>
                <a:sym typeface="Roboto"/>
              </a:rPr>
              <a:t>We believe that this architecture is CRUCIAL TO OUR SUCCESS AND WE ARE COMMITTED TO CONTINUOUSLY IMPROVE IT</a:t>
            </a:r>
            <a:r>
              <a:rPr lang="en-US"/>
              <a:t>.</a:t>
            </a:r>
            <a:endParaRPr/>
          </a:p>
          <a:p>
            <a:pPr indent="0" lvl="0" marL="0" rtl="0" algn="l">
              <a:spcBef>
                <a:spcPts val="360"/>
              </a:spcBef>
              <a:spcAft>
                <a:spcPts val="0"/>
              </a:spcAft>
              <a:buNone/>
            </a:pPr>
            <a:r>
              <a:t/>
            </a:r>
            <a:endParaRPr>
              <a:solidFill>
                <a:srgbClr val="374151"/>
              </a:solidFill>
              <a:highlight>
                <a:srgbClr val="F7F7F8"/>
              </a:highlight>
              <a:latin typeface="Roboto"/>
              <a:ea typeface="Roboto"/>
              <a:cs typeface="Roboto"/>
              <a:sym typeface="Roboto"/>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g23d4b8ea103_0_26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9" name="Google Shape;919;g23d4b8ea103_0_26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solidFill>
                  <a:srgbClr val="374151"/>
                </a:solidFill>
                <a:highlight>
                  <a:srgbClr val="F7F7F8"/>
                </a:highlight>
                <a:latin typeface="Roboto"/>
                <a:ea typeface="Roboto"/>
                <a:cs typeface="Roboto"/>
                <a:sym typeface="Roboto"/>
              </a:rPr>
              <a:t>I would like to share an example of our interactive dashboard capabilities. This particular dashboard is an excellent illustration of the SAC content, which can be customized to meet specific client needs.</a:t>
            </a:r>
            <a:endParaRPr>
              <a:solidFill>
                <a:srgbClr val="374151"/>
              </a:solidFill>
              <a:highlight>
                <a:srgbClr val="F7F7F8"/>
              </a:highlight>
              <a:latin typeface="Roboto"/>
              <a:ea typeface="Roboto"/>
              <a:cs typeface="Roboto"/>
              <a:sym typeface="Roboto"/>
            </a:endParaRPr>
          </a:p>
          <a:p>
            <a:pPr indent="0" lvl="0" marL="0" rtl="0" algn="l">
              <a:lnSpc>
                <a:spcPct val="115000"/>
              </a:lnSpc>
              <a:spcBef>
                <a:spcPts val="1500"/>
              </a:spcBef>
              <a:spcAft>
                <a:spcPts val="0"/>
              </a:spcAft>
              <a:buNone/>
            </a:pPr>
            <a:r>
              <a:rPr lang="en-US">
                <a:solidFill>
                  <a:srgbClr val="374151"/>
                </a:solidFill>
                <a:highlight>
                  <a:srgbClr val="F7F7F8"/>
                </a:highlight>
                <a:latin typeface="Roboto"/>
                <a:ea typeface="Roboto"/>
                <a:cs typeface="Roboto"/>
                <a:sym typeface="Roboto"/>
              </a:rPr>
              <a:t>Our dashboards offer a multitude of features that enhance data exploration, such as drill-downs, filters, and data manipulation options. Moreover, they are designed to be user-friendly, with an INTUITIVE INTERFACE THAT REQUIRES MINIMAL TRAINING to use. Whether you are building a dashboard from scratch or working with one of our pre-existing templates, we ensure that the end result is a robust and user-friendly solution for your data visualization needs.</a:t>
            </a:r>
            <a:endParaRPr>
              <a:solidFill>
                <a:srgbClr val="374151"/>
              </a:solidFill>
              <a:highlight>
                <a:srgbClr val="F7F7F8"/>
              </a:highlight>
              <a:latin typeface="Roboto"/>
              <a:ea typeface="Roboto"/>
              <a:cs typeface="Roboto"/>
              <a:sym typeface="Robot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g23d4b8ea103_0_26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5" name="Google Shape;925;g23d4b8ea103_0_26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1500"/>
              </a:spcBef>
              <a:spcAft>
                <a:spcPts val="0"/>
              </a:spcAft>
              <a:buNone/>
            </a:pPr>
            <a:r>
              <a:t/>
            </a:r>
            <a:endParaRPr>
              <a:solidFill>
                <a:srgbClr val="374151"/>
              </a:solidFill>
              <a:highlight>
                <a:srgbClr val="F7F7F8"/>
              </a:highlight>
              <a:latin typeface="Roboto"/>
              <a:ea typeface="Roboto"/>
              <a:cs typeface="Roboto"/>
              <a:sym typeface="Roboto"/>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g23d4b8ea103_0_26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1" name="Google Shape;931;g23d4b8ea103_0_26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1500"/>
              </a:spcBef>
              <a:spcAft>
                <a:spcPts val="0"/>
              </a:spcAft>
              <a:buNone/>
            </a:pPr>
            <a:r>
              <a:t/>
            </a:r>
            <a:endParaRPr>
              <a:solidFill>
                <a:srgbClr val="374151"/>
              </a:solidFill>
              <a:highlight>
                <a:srgbClr val="F7F7F8"/>
              </a:highlight>
              <a:latin typeface="Roboto"/>
              <a:ea typeface="Roboto"/>
              <a:cs typeface="Roboto"/>
              <a:sym typeface="Roboto"/>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g23d4b8ea103_0_26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7" name="Google Shape;937;g23d4b8ea103_0_266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1500"/>
              </a:spcBef>
              <a:spcAft>
                <a:spcPts val="0"/>
              </a:spcAft>
              <a:buNone/>
            </a:pPr>
            <a:r>
              <a:t/>
            </a:r>
            <a:endParaRPr>
              <a:solidFill>
                <a:srgbClr val="374151"/>
              </a:solidFill>
              <a:highlight>
                <a:srgbClr val="F7F7F8"/>
              </a:highlight>
              <a:latin typeface="Roboto"/>
              <a:ea typeface="Roboto"/>
              <a:cs typeface="Roboto"/>
              <a:sym typeface="Robot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g23d4b8ea103_0_15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43" name="Google Shape;943;g23d4b8ea103_0_15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solidFill>
                  <a:srgbClr val="374151"/>
                </a:solidFill>
                <a:highlight>
                  <a:srgbClr val="F7F7F8"/>
                </a:highlight>
                <a:latin typeface="Roboto"/>
                <a:ea typeface="Roboto"/>
                <a:cs typeface="Roboto"/>
                <a:sym typeface="Roboto"/>
              </a:rPr>
              <a:t>Planning for Future Success and Growth</a:t>
            </a:r>
            <a:endParaRPr>
              <a:solidFill>
                <a:srgbClr val="374151"/>
              </a:solidFill>
              <a:highlight>
                <a:srgbClr val="F7F7F8"/>
              </a:highlight>
              <a:latin typeface="Roboto"/>
              <a:ea typeface="Roboto"/>
              <a:cs typeface="Roboto"/>
              <a:sym typeface="Roboto"/>
            </a:endParaRPr>
          </a:p>
          <a:p>
            <a:pPr indent="0" lvl="0" marL="0" rtl="0" algn="l">
              <a:spcBef>
                <a:spcPts val="360"/>
              </a:spcBef>
              <a:spcAft>
                <a:spcPts val="0"/>
              </a:spcAft>
              <a:buNone/>
            </a:pPr>
            <a:r>
              <a:rPr lang="en-US">
                <a:solidFill>
                  <a:srgbClr val="374151"/>
                </a:solidFill>
                <a:highlight>
                  <a:srgbClr val="F7F7F8"/>
                </a:highlight>
                <a:latin typeface="Roboto"/>
                <a:ea typeface="Roboto"/>
                <a:cs typeface="Roboto"/>
                <a:sym typeface="Roboto"/>
              </a:rPr>
              <a:t>Let's start with the FIRST BENEFIT - DECREASED FORECASTING TIME. With SAC, you can streamline your forecasting processes, enabling you to QUICKLY GENERATE ACCURATE FORECASTS and make informed decisions based on REAL-TIME DATA. This can HELP YOU SAVE TIME AND RESOURCES, allowing your finance team to FOCUS MORE ON STRATEGIC ACTIVITIES.</a:t>
            </a:r>
            <a:endParaRPr>
              <a:solidFill>
                <a:srgbClr val="374151"/>
              </a:solidFill>
              <a:highlight>
                <a:srgbClr val="F7F7F8"/>
              </a:highlight>
              <a:latin typeface="Roboto"/>
              <a:ea typeface="Roboto"/>
              <a:cs typeface="Roboto"/>
              <a:sym typeface="Roboto"/>
            </a:endParaRPr>
          </a:p>
          <a:p>
            <a:pPr indent="0" lvl="0" marL="0" rtl="0" algn="l">
              <a:spcBef>
                <a:spcPts val="360"/>
              </a:spcBef>
              <a:spcAft>
                <a:spcPts val="0"/>
              </a:spcAft>
              <a:buNone/>
            </a:pPr>
            <a:r>
              <a:t/>
            </a:r>
            <a:endParaRPr>
              <a:solidFill>
                <a:srgbClr val="374151"/>
              </a:solidFill>
              <a:highlight>
                <a:srgbClr val="F7F7F8"/>
              </a:highlight>
              <a:latin typeface="Roboto"/>
              <a:ea typeface="Roboto"/>
              <a:cs typeface="Roboto"/>
              <a:sym typeface="Roboto"/>
            </a:endParaRPr>
          </a:p>
          <a:p>
            <a:pPr indent="0" lvl="0" marL="0" rtl="0" algn="l">
              <a:spcBef>
                <a:spcPts val="360"/>
              </a:spcBef>
              <a:spcAft>
                <a:spcPts val="0"/>
              </a:spcAft>
              <a:buNone/>
            </a:pPr>
            <a:r>
              <a:rPr lang="en-US">
                <a:solidFill>
                  <a:srgbClr val="374151"/>
                </a:solidFill>
                <a:highlight>
                  <a:srgbClr val="F7F7F8"/>
                </a:highlight>
                <a:latin typeface="Roboto"/>
                <a:ea typeface="Roboto"/>
                <a:cs typeface="Roboto"/>
                <a:sym typeface="Roboto"/>
              </a:rPr>
              <a:t>Next, SAC offers an efficient FP&amp;A process. The platform PROVIDES ADVANCED FINANCIAL PLANNING AND ANALYSIS CAPABILITIES, allowing you to create sophisticated financial models, PERFORM WHAT-IF SCENARIOS, and conduct comprehensive financial analysis. This EMPOWERS YOUR FINANCE TEAM to make data-driven decisions and collaborate effectively with other departments to align business objectives and drive better financial performance.</a:t>
            </a:r>
            <a:endParaRPr>
              <a:solidFill>
                <a:srgbClr val="374151"/>
              </a:solidFill>
              <a:highlight>
                <a:srgbClr val="F7F7F8"/>
              </a:highlight>
              <a:latin typeface="Roboto"/>
              <a:ea typeface="Roboto"/>
              <a:cs typeface="Roboto"/>
              <a:sym typeface="Roboto"/>
            </a:endParaRPr>
          </a:p>
          <a:p>
            <a:pPr indent="0" lvl="0" marL="0" rtl="0" algn="l">
              <a:spcBef>
                <a:spcPts val="360"/>
              </a:spcBef>
              <a:spcAft>
                <a:spcPts val="0"/>
              </a:spcAft>
              <a:buNone/>
            </a:pPr>
            <a:r>
              <a:t/>
            </a:r>
            <a:endParaRPr>
              <a:solidFill>
                <a:srgbClr val="374151"/>
              </a:solidFill>
              <a:highlight>
                <a:srgbClr val="F7F7F8"/>
              </a:highlight>
              <a:latin typeface="Roboto"/>
              <a:ea typeface="Roboto"/>
              <a:cs typeface="Roboto"/>
              <a:sym typeface="Roboto"/>
            </a:endParaRPr>
          </a:p>
          <a:p>
            <a:pPr indent="0" lvl="0" marL="0" rtl="0" algn="l">
              <a:spcBef>
                <a:spcPts val="360"/>
              </a:spcBef>
              <a:spcAft>
                <a:spcPts val="0"/>
              </a:spcAft>
              <a:buNone/>
            </a:pPr>
            <a:r>
              <a:rPr lang="en-US">
                <a:solidFill>
                  <a:srgbClr val="374151"/>
                </a:solidFill>
                <a:highlight>
                  <a:srgbClr val="F7F7F8"/>
                </a:highlight>
                <a:latin typeface="Roboto"/>
                <a:ea typeface="Roboto"/>
                <a:cs typeface="Roboto"/>
                <a:sym typeface="Roboto"/>
              </a:rPr>
              <a:t>Lastly, SAC offers a SCALABLE DESIGN TO ADOPT FUTURE REQUIREMENTS. The platform is DESIGNED TO EVOLVE WITH YOUR BUSINESS, enabling you to easily adapt to changing business requirements, new data sources, and growing data volumes. You can QUICKLY CREATE AND MODIFY reports and dashboards to meet the dynamic needs of your organization. This flexibility ensures that SAC remains a valuable TOOL FOR YOUR ORGANIZATION'S LONG-TERM PLANNING AND GROWTH STRATEGIES.</a:t>
            </a:r>
            <a:endParaRPr>
              <a:solidFill>
                <a:srgbClr val="374151"/>
              </a:solidFill>
              <a:highlight>
                <a:srgbClr val="F7F7F8"/>
              </a:highlight>
              <a:latin typeface="Roboto"/>
              <a:ea typeface="Roboto"/>
              <a:cs typeface="Roboto"/>
              <a:sym typeface="Roboto"/>
            </a:endParaRPr>
          </a:p>
        </p:txBody>
      </p:sp>
      <p:sp>
        <p:nvSpPr>
          <p:cNvPr id="944" name="Google Shape;944;g23d4b8ea103_0_152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g23d4b8ea103_0_19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57" name="Google Shape;957;g23d4b8ea103_0_195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solidFill>
                  <a:srgbClr val="374151"/>
                </a:solidFill>
                <a:highlight>
                  <a:srgbClr val="F7F7F8"/>
                </a:highlight>
                <a:latin typeface="Roboto"/>
                <a:ea typeface="Roboto"/>
                <a:cs typeface="Roboto"/>
                <a:sym typeface="Roboto"/>
              </a:rPr>
              <a:t>Let's talk about the key wins of using SAP Analytics Cloud for financial forecasting and workforce planning. With our solution, we have achieved SIGNIFICANT IMPROVEMENTS in several areas, providing TANGIBLE BENEFITS.</a:t>
            </a:r>
            <a:endParaRPr>
              <a:solidFill>
                <a:srgbClr val="374151"/>
              </a:solidFill>
              <a:highlight>
                <a:srgbClr val="F7F7F8"/>
              </a:highlight>
              <a:latin typeface="Roboto"/>
              <a:ea typeface="Roboto"/>
              <a:cs typeface="Roboto"/>
              <a:sym typeface="Roboto"/>
            </a:endParaRPr>
          </a:p>
          <a:p>
            <a:pPr indent="0" lvl="0" marL="0" rtl="0" algn="l">
              <a:spcBef>
                <a:spcPts val="360"/>
              </a:spcBef>
              <a:spcAft>
                <a:spcPts val="0"/>
              </a:spcAft>
              <a:buClr>
                <a:schemeClr val="dk1"/>
              </a:buClr>
              <a:buSzPts val="1100"/>
              <a:buFont typeface="Arial"/>
              <a:buNone/>
            </a:pPr>
            <a:r>
              <a:t/>
            </a:r>
            <a:endParaRPr>
              <a:solidFill>
                <a:srgbClr val="374151"/>
              </a:solidFill>
              <a:highlight>
                <a:srgbClr val="F7F7F8"/>
              </a:highlight>
              <a:latin typeface="Roboto"/>
              <a:ea typeface="Roboto"/>
              <a:cs typeface="Roboto"/>
              <a:sym typeface="Roboto"/>
            </a:endParaRPr>
          </a:p>
          <a:p>
            <a:pPr indent="0" lvl="0" marL="0" rtl="0" algn="l">
              <a:spcBef>
                <a:spcPts val="360"/>
              </a:spcBef>
              <a:spcAft>
                <a:spcPts val="0"/>
              </a:spcAft>
              <a:buClr>
                <a:schemeClr val="dk1"/>
              </a:buClr>
              <a:buSzPts val="1100"/>
              <a:buFont typeface="Arial"/>
              <a:buNone/>
            </a:pPr>
            <a:r>
              <a:rPr lang="en-US">
                <a:solidFill>
                  <a:srgbClr val="374151"/>
                </a:solidFill>
                <a:highlight>
                  <a:srgbClr val="F7F7F8"/>
                </a:highlight>
                <a:latin typeface="Roboto"/>
                <a:ea typeface="Roboto"/>
                <a:cs typeface="Roboto"/>
                <a:sym typeface="Roboto"/>
              </a:rPr>
              <a:t>First, we have decreased the time spent on monthly tasks from 7 days to just 4 days. This means a more efficient and streamlined process, allowing you to get FINANCIAL INSIGHTS FASTER and make INFORMED DECISIONS.</a:t>
            </a:r>
            <a:endParaRPr>
              <a:solidFill>
                <a:srgbClr val="374151"/>
              </a:solidFill>
              <a:highlight>
                <a:srgbClr val="F7F7F8"/>
              </a:highlight>
              <a:latin typeface="Roboto"/>
              <a:ea typeface="Roboto"/>
              <a:cs typeface="Roboto"/>
              <a:sym typeface="Roboto"/>
            </a:endParaRPr>
          </a:p>
          <a:p>
            <a:pPr indent="0" lvl="0" marL="0" rtl="0" algn="l">
              <a:spcBef>
                <a:spcPts val="360"/>
              </a:spcBef>
              <a:spcAft>
                <a:spcPts val="0"/>
              </a:spcAft>
              <a:buClr>
                <a:schemeClr val="dk1"/>
              </a:buClr>
              <a:buSzPts val="1100"/>
              <a:buFont typeface="Arial"/>
              <a:buNone/>
            </a:pPr>
            <a:r>
              <a:t/>
            </a:r>
            <a:endParaRPr>
              <a:solidFill>
                <a:srgbClr val="374151"/>
              </a:solidFill>
              <a:highlight>
                <a:srgbClr val="F7F7F8"/>
              </a:highlight>
              <a:latin typeface="Roboto"/>
              <a:ea typeface="Roboto"/>
              <a:cs typeface="Roboto"/>
              <a:sym typeface="Roboto"/>
            </a:endParaRPr>
          </a:p>
          <a:p>
            <a:pPr indent="0" lvl="0" marL="0" rtl="0" algn="l">
              <a:spcBef>
                <a:spcPts val="360"/>
              </a:spcBef>
              <a:spcAft>
                <a:spcPts val="0"/>
              </a:spcAft>
              <a:buClr>
                <a:schemeClr val="dk1"/>
              </a:buClr>
              <a:buSzPts val="1100"/>
              <a:buFont typeface="Arial"/>
              <a:buNone/>
            </a:pPr>
            <a:r>
              <a:rPr lang="en-US">
                <a:solidFill>
                  <a:srgbClr val="374151"/>
                </a:solidFill>
                <a:highlight>
                  <a:srgbClr val="F7F7F8"/>
                </a:highlight>
                <a:latin typeface="Roboto"/>
                <a:ea typeface="Roboto"/>
                <a:cs typeface="Roboto"/>
                <a:sym typeface="Roboto"/>
              </a:rPr>
              <a:t>Next, we have streamlined headcount updates, reducing the time required from over one hour to just five minutes. This has SAVED OUR CLIENT VALUABLE TIME AND RESOURCES, freeing up their teams to FOCUS ON MORE STRATEGIC ACTIVITIES.</a:t>
            </a:r>
            <a:endParaRPr>
              <a:solidFill>
                <a:srgbClr val="374151"/>
              </a:solidFill>
              <a:highlight>
                <a:srgbClr val="F7F7F8"/>
              </a:highlight>
              <a:latin typeface="Roboto"/>
              <a:ea typeface="Roboto"/>
              <a:cs typeface="Roboto"/>
              <a:sym typeface="Roboto"/>
            </a:endParaRPr>
          </a:p>
          <a:p>
            <a:pPr indent="0" lvl="0" marL="0" rtl="0" algn="l">
              <a:spcBef>
                <a:spcPts val="360"/>
              </a:spcBef>
              <a:spcAft>
                <a:spcPts val="0"/>
              </a:spcAft>
              <a:buClr>
                <a:schemeClr val="dk1"/>
              </a:buClr>
              <a:buSzPts val="1100"/>
              <a:buFont typeface="Arial"/>
              <a:buNone/>
            </a:pPr>
            <a:r>
              <a:t/>
            </a:r>
            <a:endParaRPr>
              <a:solidFill>
                <a:srgbClr val="374151"/>
              </a:solidFill>
              <a:highlight>
                <a:srgbClr val="F7F7F8"/>
              </a:highlight>
              <a:latin typeface="Roboto"/>
              <a:ea typeface="Roboto"/>
              <a:cs typeface="Roboto"/>
              <a:sym typeface="Roboto"/>
            </a:endParaRPr>
          </a:p>
          <a:p>
            <a:pPr indent="0" lvl="0" marL="0" rtl="0" algn="l">
              <a:spcBef>
                <a:spcPts val="360"/>
              </a:spcBef>
              <a:spcAft>
                <a:spcPts val="0"/>
              </a:spcAft>
              <a:buClr>
                <a:schemeClr val="dk1"/>
              </a:buClr>
              <a:buSzPts val="1100"/>
              <a:buFont typeface="Arial"/>
              <a:buNone/>
            </a:pPr>
            <a:r>
              <a:rPr lang="en-US">
                <a:solidFill>
                  <a:srgbClr val="374151"/>
                </a:solidFill>
                <a:highlight>
                  <a:srgbClr val="F7F7F8"/>
                </a:highlight>
                <a:latin typeface="Roboto"/>
                <a:ea typeface="Roboto"/>
                <a:cs typeface="Roboto"/>
                <a:sym typeface="Roboto"/>
              </a:rPr>
              <a:t>Our solution's Excel add-on has also greatly IMPROVED USER ADOPTION. Users can now easily build reports using Excel, with fewer sheets required. This intuitive integration has made it simpler and more convenient for our clients to create reports, INCREASING USER SATISFACTION AND PRODUCTIVITY.</a:t>
            </a:r>
            <a:endParaRPr>
              <a:solidFill>
                <a:srgbClr val="374151"/>
              </a:solidFill>
              <a:highlight>
                <a:srgbClr val="F7F7F8"/>
              </a:highlight>
              <a:latin typeface="Roboto"/>
              <a:ea typeface="Roboto"/>
              <a:cs typeface="Roboto"/>
              <a:sym typeface="Roboto"/>
            </a:endParaRPr>
          </a:p>
          <a:p>
            <a:pPr indent="0" lvl="0" marL="0" rtl="0" algn="l">
              <a:spcBef>
                <a:spcPts val="360"/>
              </a:spcBef>
              <a:spcAft>
                <a:spcPts val="0"/>
              </a:spcAft>
              <a:buClr>
                <a:schemeClr val="dk1"/>
              </a:buClr>
              <a:buSzPts val="1100"/>
              <a:buFont typeface="Arial"/>
              <a:buNone/>
            </a:pPr>
            <a:r>
              <a:t/>
            </a:r>
            <a:endParaRPr>
              <a:solidFill>
                <a:srgbClr val="374151"/>
              </a:solidFill>
              <a:highlight>
                <a:srgbClr val="F7F7F8"/>
              </a:highlight>
              <a:latin typeface="Roboto"/>
              <a:ea typeface="Roboto"/>
              <a:cs typeface="Roboto"/>
              <a:sym typeface="Roboto"/>
            </a:endParaRPr>
          </a:p>
          <a:p>
            <a:pPr indent="0" lvl="0" marL="0" rtl="0" algn="l">
              <a:spcBef>
                <a:spcPts val="360"/>
              </a:spcBef>
              <a:spcAft>
                <a:spcPts val="0"/>
              </a:spcAft>
              <a:buClr>
                <a:schemeClr val="dk1"/>
              </a:buClr>
              <a:buSzPts val="1100"/>
              <a:buFont typeface="Arial"/>
              <a:buNone/>
            </a:pPr>
            <a:r>
              <a:rPr lang="en-US">
                <a:solidFill>
                  <a:srgbClr val="374151"/>
                </a:solidFill>
                <a:highlight>
                  <a:srgbClr val="F7F7F8"/>
                </a:highlight>
                <a:latin typeface="Roboto"/>
                <a:ea typeface="Roboto"/>
                <a:cs typeface="Roboto"/>
                <a:sym typeface="Roboto"/>
              </a:rPr>
              <a:t>Finally, our successful integration of SAP S/4HANA has enabled us to analyze real-time actual data in SAC. Thus, providing us with more accurate insights and has helped us make more informed decisions.</a:t>
            </a:r>
            <a:endParaRPr>
              <a:solidFill>
                <a:srgbClr val="374151"/>
              </a:solidFill>
              <a:highlight>
                <a:srgbClr val="F7F7F8"/>
              </a:highlight>
              <a:latin typeface="Roboto"/>
              <a:ea typeface="Roboto"/>
              <a:cs typeface="Roboto"/>
              <a:sym typeface="Roboto"/>
            </a:endParaRPr>
          </a:p>
          <a:p>
            <a:pPr indent="0" lvl="0" marL="0" rtl="0" algn="l">
              <a:spcBef>
                <a:spcPts val="360"/>
              </a:spcBef>
              <a:spcAft>
                <a:spcPts val="0"/>
              </a:spcAft>
              <a:buNone/>
            </a:pPr>
            <a:r>
              <a:t/>
            </a:r>
            <a:endParaRPr>
              <a:solidFill>
                <a:srgbClr val="374151"/>
              </a:solidFill>
              <a:highlight>
                <a:srgbClr val="F7F7F8"/>
              </a:highlight>
              <a:latin typeface="Roboto"/>
              <a:ea typeface="Roboto"/>
              <a:cs typeface="Roboto"/>
              <a:sym typeface="Roboto"/>
            </a:endParaRPr>
          </a:p>
        </p:txBody>
      </p:sp>
      <p:sp>
        <p:nvSpPr>
          <p:cNvPr id="958" name="Google Shape;958;g23d4b8ea103_0_195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g23d4b8ea103_0_23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70" name="Google Shape;970;g23d4b8ea103_0_239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solidFill>
                  <a:srgbClr val="374151"/>
                </a:solidFill>
                <a:highlight>
                  <a:srgbClr val="F7F7F8"/>
                </a:highlight>
                <a:latin typeface="Roboto"/>
                <a:ea typeface="Roboto"/>
                <a:cs typeface="Roboto"/>
                <a:sym typeface="Roboto"/>
              </a:rPr>
              <a:t>SAP Business Technology Platform (BTP) PROVIDES A POWERFUL AND FLEXIBLE PLATFORM for integrating various data platforms seamlessly. </a:t>
            </a:r>
            <a:endParaRPr>
              <a:solidFill>
                <a:srgbClr val="374151"/>
              </a:solidFill>
              <a:highlight>
                <a:srgbClr val="F7F7F8"/>
              </a:highlight>
              <a:latin typeface="Roboto"/>
              <a:ea typeface="Roboto"/>
              <a:cs typeface="Roboto"/>
              <a:sym typeface="Roboto"/>
            </a:endParaRPr>
          </a:p>
          <a:p>
            <a:pPr indent="0" lvl="0" marL="0" rtl="0" algn="l">
              <a:spcBef>
                <a:spcPts val="360"/>
              </a:spcBef>
              <a:spcAft>
                <a:spcPts val="0"/>
              </a:spcAft>
              <a:buNone/>
            </a:pPr>
            <a:r>
              <a:t/>
            </a:r>
            <a:endParaRPr>
              <a:solidFill>
                <a:srgbClr val="374151"/>
              </a:solidFill>
              <a:highlight>
                <a:srgbClr val="F7F7F8"/>
              </a:highlight>
              <a:latin typeface="Roboto"/>
              <a:ea typeface="Roboto"/>
              <a:cs typeface="Roboto"/>
              <a:sym typeface="Roboto"/>
            </a:endParaRPr>
          </a:p>
          <a:p>
            <a:pPr indent="0" lvl="0" marL="0" rtl="0" algn="l">
              <a:spcBef>
                <a:spcPts val="360"/>
              </a:spcBef>
              <a:spcAft>
                <a:spcPts val="0"/>
              </a:spcAft>
              <a:buNone/>
            </a:pPr>
            <a:r>
              <a:rPr lang="en-US">
                <a:solidFill>
                  <a:srgbClr val="374151"/>
                </a:solidFill>
                <a:highlight>
                  <a:srgbClr val="F7F7F8"/>
                </a:highlight>
                <a:latin typeface="Roboto"/>
                <a:ea typeface="Roboto"/>
                <a:cs typeface="Roboto"/>
                <a:sym typeface="Roboto"/>
              </a:rPr>
              <a:t>With iterative development, BUSINESSES CAN UNLOCK THE POTENTIAL of SAP BTP and SAC to create intelligent planning solutions in as little as four months. </a:t>
            </a:r>
            <a:endParaRPr>
              <a:solidFill>
                <a:srgbClr val="374151"/>
              </a:solidFill>
              <a:highlight>
                <a:srgbClr val="F7F7F8"/>
              </a:highlight>
              <a:latin typeface="Roboto"/>
              <a:ea typeface="Roboto"/>
              <a:cs typeface="Roboto"/>
              <a:sym typeface="Roboto"/>
            </a:endParaRPr>
          </a:p>
          <a:p>
            <a:pPr indent="0" lvl="0" marL="0" rtl="0" algn="l">
              <a:spcBef>
                <a:spcPts val="360"/>
              </a:spcBef>
              <a:spcAft>
                <a:spcPts val="0"/>
              </a:spcAft>
              <a:buNone/>
            </a:pPr>
            <a:r>
              <a:t/>
            </a:r>
            <a:endParaRPr>
              <a:solidFill>
                <a:srgbClr val="374151"/>
              </a:solidFill>
              <a:highlight>
                <a:srgbClr val="F7F7F8"/>
              </a:highlight>
              <a:latin typeface="Roboto"/>
              <a:ea typeface="Roboto"/>
              <a:cs typeface="Roboto"/>
              <a:sym typeface="Roboto"/>
            </a:endParaRPr>
          </a:p>
          <a:p>
            <a:pPr indent="0" lvl="0" marL="0" rtl="0" algn="l">
              <a:spcBef>
                <a:spcPts val="360"/>
              </a:spcBef>
              <a:spcAft>
                <a:spcPts val="0"/>
              </a:spcAft>
              <a:buNone/>
            </a:pPr>
            <a:r>
              <a:rPr lang="en-US">
                <a:solidFill>
                  <a:srgbClr val="374151"/>
                </a:solidFill>
                <a:highlight>
                  <a:srgbClr val="F7F7F8"/>
                </a:highlight>
                <a:latin typeface="Roboto"/>
                <a:ea typeface="Roboto"/>
                <a:cs typeface="Roboto"/>
                <a:sym typeface="Roboto"/>
              </a:rPr>
              <a:t>This USE CASE IS NOT LIMITED TO PROFESSIONAL SERVICES, and there is potential for integrations between SAP BTP and other platforms.</a:t>
            </a:r>
            <a:endParaRPr>
              <a:solidFill>
                <a:srgbClr val="374151"/>
              </a:solidFill>
              <a:highlight>
                <a:srgbClr val="F7F7F8"/>
              </a:highlight>
              <a:latin typeface="Roboto"/>
              <a:ea typeface="Roboto"/>
              <a:cs typeface="Roboto"/>
              <a:sym typeface="Roboto"/>
            </a:endParaRPr>
          </a:p>
          <a:p>
            <a:pPr indent="0" lvl="0" marL="0" rtl="0" algn="l">
              <a:spcBef>
                <a:spcPts val="360"/>
              </a:spcBef>
              <a:spcAft>
                <a:spcPts val="0"/>
              </a:spcAft>
              <a:buNone/>
            </a:pPr>
            <a:r>
              <a:t/>
            </a:r>
            <a:endParaRPr>
              <a:solidFill>
                <a:srgbClr val="374151"/>
              </a:solidFill>
              <a:highlight>
                <a:srgbClr val="F7F7F8"/>
              </a:highlight>
              <a:latin typeface="Roboto"/>
              <a:ea typeface="Roboto"/>
              <a:cs typeface="Roboto"/>
              <a:sym typeface="Roboto"/>
            </a:endParaRPr>
          </a:p>
          <a:p>
            <a:pPr indent="0" lvl="0" marL="0" rtl="0" algn="l">
              <a:spcBef>
                <a:spcPts val="360"/>
              </a:spcBef>
              <a:spcAft>
                <a:spcPts val="0"/>
              </a:spcAft>
              <a:buNone/>
            </a:pPr>
            <a:r>
              <a:t/>
            </a:r>
            <a:endParaRPr>
              <a:solidFill>
                <a:srgbClr val="374151"/>
              </a:solidFill>
              <a:highlight>
                <a:srgbClr val="F7F7F8"/>
              </a:highlight>
              <a:latin typeface="Roboto"/>
              <a:ea typeface="Roboto"/>
              <a:cs typeface="Roboto"/>
              <a:sym typeface="Roboto"/>
            </a:endParaRPr>
          </a:p>
        </p:txBody>
      </p:sp>
      <p:sp>
        <p:nvSpPr>
          <p:cNvPr id="971" name="Google Shape;971;g23d4b8ea103_0_239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275200bf938_0_7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275200bf938_0_77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sz="1200">
                <a:solidFill>
                  <a:schemeClr val="dk1"/>
                </a:solidFill>
                <a:latin typeface="Calibri"/>
                <a:ea typeface="Calibri"/>
                <a:cs typeface="Calibri"/>
                <a:sym typeface="Calibri"/>
              </a:rPr>
              <a:t>We are built upon our people’s digital competences, shared commitment and trust</a:t>
            </a:r>
            <a:endParaRPr sz="1200">
              <a:solidFill>
                <a:schemeClr val="dk1"/>
              </a:solidFill>
              <a:latin typeface="Calibri"/>
              <a:ea typeface="Calibri"/>
              <a:cs typeface="Calibri"/>
              <a:sym typeface="Calibri"/>
            </a:endParaRPr>
          </a:p>
          <a:p>
            <a:pPr indent="0" lvl="0" marL="0" rtl="0" algn="l">
              <a:spcBef>
                <a:spcPts val="36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275200bf938_0_1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6" name="Google Shape;756;g275200bf938_0_129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275200bf938_0_17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14" name="Google Shape;814;g275200bf938_0_178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815" name="Google Shape;815;g275200bf938_0_178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g275200bf938_0_2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7" name="Google Shape;837;g275200bf938_0_22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solidFill>
                  <a:srgbClr val="374151"/>
                </a:solidFill>
                <a:highlight>
                  <a:srgbClr val="F7F7F8"/>
                </a:highlight>
                <a:latin typeface="Roboto"/>
                <a:ea typeface="Roboto"/>
                <a:cs typeface="Roboto"/>
                <a:sym typeface="Roboto"/>
              </a:rPr>
              <a:t>Our Success Story. I am excited to share our success story with SAP Analytics Cloud.</a:t>
            </a:r>
            <a:endParaRPr>
              <a:solidFill>
                <a:srgbClr val="374151"/>
              </a:solidFill>
              <a:highlight>
                <a:srgbClr val="F7F7F8"/>
              </a:highlight>
              <a:latin typeface="Roboto"/>
              <a:ea typeface="Roboto"/>
              <a:cs typeface="Roboto"/>
              <a:sym typeface="Roboto"/>
            </a:endParaRPr>
          </a:p>
          <a:p>
            <a:pPr indent="0" lvl="0" marL="0" rtl="0" algn="l">
              <a:spcBef>
                <a:spcPts val="360"/>
              </a:spcBef>
              <a:spcAft>
                <a:spcPts val="0"/>
              </a:spcAft>
              <a:buClr>
                <a:schemeClr val="dk1"/>
              </a:buClr>
              <a:buSzPts val="1100"/>
              <a:buFont typeface="Arial"/>
              <a:buNone/>
            </a:pPr>
            <a:r>
              <a:t/>
            </a:r>
            <a:endParaRPr>
              <a:solidFill>
                <a:srgbClr val="374151"/>
              </a:solidFill>
              <a:highlight>
                <a:srgbClr val="F7F7F8"/>
              </a:highlight>
              <a:latin typeface="Roboto"/>
              <a:ea typeface="Roboto"/>
              <a:cs typeface="Roboto"/>
              <a:sym typeface="Roboto"/>
            </a:endParaRPr>
          </a:p>
          <a:p>
            <a:pPr indent="0" lvl="0" marL="0" rtl="0" algn="l">
              <a:spcBef>
                <a:spcPts val="360"/>
              </a:spcBef>
              <a:spcAft>
                <a:spcPts val="0"/>
              </a:spcAft>
              <a:buClr>
                <a:schemeClr val="dk1"/>
              </a:buClr>
              <a:buSzPts val="1100"/>
              <a:buFont typeface="Arial"/>
              <a:buNone/>
            </a:pPr>
            <a:r>
              <a:rPr lang="en-US">
                <a:solidFill>
                  <a:srgbClr val="374151"/>
                </a:solidFill>
                <a:highlight>
                  <a:srgbClr val="F7F7F8"/>
                </a:highlight>
                <a:latin typeface="Roboto"/>
                <a:ea typeface="Roboto"/>
                <a:cs typeface="Roboto"/>
                <a:sym typeface="Roboto"/>
              </a:rPr>
              <a:t>Our client, a professional services company with a global presence in over 11 countries, has been in business for over 40 years and has more than 2,000 employees.</a:t>
            </a:r>
            <a:endParaRPr>
              <a:solidFill>
                <a:srgbClr val="374151"/>
              </a:solidFill>
              <a:highlight>
                <a:srgbClr val="F7F7F8"/>
              </a:highlight>
              <a:latin typeface="Roboto"/>
              <a:ea typeface="Roboto"/>
              <a:cs typeface="Roboto"/>
              <a:sym typeface="Roboto"/>
            </a:endParaRPr>
          </a:p>
          <a:p>
            <a:pPr indent="0" lvl="0" marL="0" rtl="0" algn="l">
              <a:spcBef>
                <a:spcPts val="360"/>
              </a:spcBef>
              <a:spcAft>
                <a:spcPts val="0"/>
              </a:spcAft>
              <a:buClr>
                <a:schemeClr val="dk1"/>
              </a:buClr>
              <a:buSzPts val="1100"/>
              <a:buFont typeface="Arial"/>
              <a:buNone/>
            </a:pPr>
            <a:r>
              <a:t/>
            </a:r>
            <a:endParaRPr>
              <a:solidFill>
                <a:srgbClr val="374151"/>
              </a:solidFill>
              <a:highlight>
                <a:srgbClr val="F7F7F8"/>
              </a:highlight>
              <a:latin typeface="Roboto"/>
              <a:ea typeface="Roboto"/>
              <a:cs typeface="Roboto"/>
              <a:sym typeface="Roboto"/>
            </a:endParaRPr>
          </a:p>
          <a:p>
            <a:pPr indent="0" lvl="0" marL="0" rtl="0" algn="l">
              <a:spcBef>
                <a:spcPts val="360"/>
              </a:spcBef>
              <a:spcAft>
                <a:spcPts val="0"/>
              </a:spcAft>
              <a:buClr>
                <a:schemeClr val="dk1"/>
              </a:buClr>
              <a:buSzPts val="1100"/>
              <a:buFont typeface="Arial"/>
              <a:buNone/>
            </a:pPr>
            <a:r>
              <a:rPr lang="en-US">
                <a:solidFill>
                  <a:srgbClr val="374151"/>
                </a:solidFill>
                <a:highlight>
                  <a:srgbClr val="F7F7F8"/>
                </a:highlight>
                <a:latin typeface="Roboto"/>
                <a:ea typeface="Roboto"/>
                <a:cs typeface="Roboto"/>
                <a:sym typeface="Roboto"/>
              </a:rPr>
              <a:t>To ADDRESS THEIR NEEDS, we leveraged the power of SAC for planning. We CREATED A CUSTOMIZED WORKFORCE PLANNING SOLUTION that allowed their end-users to plan and analyze data in real-time. </a:t>
            </a:r>
            <a:endParaRPr>
              <a:solidFill>
                <a:srgbClr val="374151"/>
              </a:solidFill>
              <a:highlight>
                <a:srgbClr val="F7F7F8"/>
              </a:highlight>
              <a:latin typeface="Roboto"/>
              <a:ea typeface="Roboto"/>
              <a:cs typeface="Roboto"/>
              <a:sym typeface="Roboto"/>
            </a:endParaRPr>
          </a:p>
          <a:p>
            <a:pPr indent="0" lvl="0" marL="0" rtl="0" algn="l">
              <a:spcBef>
                <a:spcPts val="360"/>
              </a:spcBef>
              <a:spcAft>
                <a:spcPts val="0"/>
              </a:spcAft>
              <a:buClr>
                <a:schemeClr val="dk1"/>
              </a:buClr>
              <a:buSzPts val="1100"/>
              <a:buFont typeface="Arial"/>
              <a:buNone/>
            </a:pPr>
            <a:r>
              <a:t/>
            </a:r>
            <a:endParaRPr>
              <a:solidFill>
                <a:srgbClr val="374151"/>
              </a:solidFill>
              <a:highlight>
                <a:srgbClr val="F7F7F8"/>
              </a:highlight>
              <a:latin typeface="Roboto"/>
              <a:ea typeface="Roboto"/>
              <a:cs typeface="Roboto"/>
              <a:sym typeface="Roboto"/>
            </a:endParaRPr>
          </a:p>
          <a:p>
            <a:pPr indent="0" lvl="0" marL="0" rtl="0" algn="l">
              <a:spcBef>
                <a:spcPts val="360"/>
              </a:spcBef>
              <a:spcAft>
                <a:spcPts val="0"/>
              </a:spcAft>
              <a:buClr>
                <a:schemeClr val="dk1"/>
              </a:buClr>
              <a:buSzPts val="1100"/>
              <a:buFont typeface="Arial"/>
              <a:buNone/>
            </a:pPr>
            <a:r>
              <a:rPr lang="en-US">
                <a:solidFill>
                  <a:srgbClr val="374151"/>
                </a:solidFill>
                <a:highlight>
                  <a:srgbClr val="F7F7F8"/>
                </a:highlight>
                <a:latin typeface="Roboto"/>
                <a:ea typeface="Roboto"/>
                <a:cs typeface="Roboto"/>
                <a:sym typeface="Roboto"/>
              </a:rPr>
              <a:t>With SAC, they were able to GAIN VALUABLE INSIGHTS INTO THEIR WORKFORCE DATA, enabling them to optimize their workforce planning and make data-driven decisions to achieve their business goals.</a:t>
            </a:r>
            <a:endParaRPr>
              <a:solidFill>
                <a:srgbClr val="374151"/>
              </a:solidFill>
              <a:highlight>
                <a:srgbClr val="F7F7F8"/>
              </a:highlight>
              <a:latin typeface="Roboto"/>
              <a:ea typeface="Roboto"/>
              <a:cs typeface="Roboto"/>
              <a:sym typeface="Roboto"/>
            </a:endParaRPr>
          </a:p>
          <a:p>
            <a:pPr indent="0" lvl="0" marL="0" rtl="0" algn="l">
              <a:spcBef>
                <a:spcPts val="360"/>
              </a:spcBef>
              <a:spcAft>
                <a:spcPts val="0"/>
              </a:spcAft>
              <a:buClr>
                <a:schemeClr val="dk1"/>
              </a:buClr>
              <a:buSzPts val="1100"/>
              <a:buFont typeface="Arial"/>
              <a:buNone/>
            </a:pPr>
            <a:r>
              <a:t/>
            </a:r>
            <a:endParaRPr>
              <a:solidFill>
                <a:srgbClr val="374151"/>
              </a:solidFill>
              <a:highlight>
                <a:srgbClr val="F7F7F8"/>
              </a:highlight>
              <a:latin typeface="Roboto"/>
              <a:ea typeface="Roboto"/>
              <a:cs typeface="Roboto"/>
              <a:sym typeface="Roboto"/>
            </a:endParaRPr>
          </a:p>
          <a:p>
            <a:pPr indent="0" lvl="0" marL="0" rtl="0" algn="l">
              <a:spcBef>
                <a:spcPts val="360"/>
              </a:spcBef>
              <a:spcAft>
                <a:spcPts val="0"/>
              </a:spcAft>
              <a:buNone/>
            </a:pPr>
            <a:r>
              <a:rPr lang="en-US">
                <a:solidFill>
                  <a:srgbClr val="374151"/>
                </a:solidFill>
                <a:highlight>
                  <a:srgbClr val="F7F7F8"/>
                </a:highlight>
                <a:latin typeface="Roboto"/>
                <a:ea typeface="Roboto"/>
                <a:cs typeface="Roboto"/>
                <a:sym typeface="Roboto"/>
              </a:rPr>
              <a:t>If you have similar challenges or would like to know more about our success story, please feel free to stop by our booth today.</a:t>
            </a:r>
            <a:endParaRPr>
              <a:solidFill>
                <a:srgbClr val="374151"/>
              </a:solidFill>
              <a:highlight>
                <a:srgbClr val="F7F7F8"/>
              </a:highlight>
              <a:latin typeface="Roboto"/>
              <a:ea typeface="Roboto"/>
              <a:cs typeface="Roboto"/>
              <a:sym typeface="Roboto"/>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275200bf938_0_37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5" name="Google Shape;845;g275200bf938_0_37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sz="1200">
                <a:solidFill>
                  <a:schemeClr val="dk1"/>
                </a:solidFill>
                <a:latin typeface="Calibri"/>
                <a:ea typeface="Calibri"/>
                <a:cs typeface="Calibri"/>
                <a:sym typeface="Calibri"/>
              </a:rPr>
              <a:t>WHAT WE'LL COVER</a:t>
            </a:r>
            <a:endParaRPr sz="1200">
              <a:solidFill>
                <a:schemeClr val="dk1"/>
              </a:solidFill>
              <a:latin typeface="Calibri"/>
              <a:ea typeface="Calibri"/>
              <a:cs typeface="Calibri"/>
              <a:sym typeface="Calibri"/>
            </a:endParaRPr>
          </a:p>
          <a:p>
            <a:pPr indent="0" lvl="0" marL="0" rtl="0" algn="l">
              <a:spcBef>
                <a:spcPts val="360"/>
              </a:spcBef>
              <a:spcAft>
                <a:spcPts val="0"/>
              </a:spcAft>
              <a:buClr>
                <a:schemeClr val="dk1"/>
              </a:buClr>
              <a:buSzPts val="1100"/>
              <a:buFont typeface="Arial"/>
              <a:buNone/>
            </a:pPr>
            <a:r>
              <a:rPr lang="en-US" sz="1200">
                <a:solidFill>
                  <a:schemeClr val="dk1"/>
                </a:solidFill>
                <a:latin typeface="Calibri"/>
                <a:ea typeface="Calibri"/>
                <a:cs typeface="Calibri"/>
                <a:sym typeface="Calibri"/>
              </a:rPr>
              <a:t>First, we are going to ESTABLISH a need for SAC Planning</a:t>
            </a:r>
            <a:endParaRPr sz="1200">
              <a:solidFill>
                <a:schemeClr val="dk1"/>
              </a:solidFill>
              <a:latin typeface="Calibri"/>
              <a:ea typeface="Calibri"/>
              <a:cs typeface="Calibri"/>
              <a:sym typeface="Calibri"/>
            </a:endParaRPr>
          </a:p>
          <a:p>
            <a:pPr indent="0" lvl="0" marL="0" rtl="0" algn="l">
              <a:spcBef>
                <a:spcPts val="360"/>
              </a:spcBef>
              <a:spcAft>
                <a:spcPts val="0"/>
              </a:spcAft>
              <a:buClr>
                <a:schemeClr val="dk1"/>
              </a:buClr>
              <a:buSzPts val="1100"/>
              <a:buFont typeface="Arial"/>
              <a:buNone/>
            </a:pPr>
            <a:r>
              <a:rPr lang="en-US" sz="1200">
                <a:solidFill>
                  <a:schemeClr val="dk1"/>
                </a:solidFill>
                <a:latin typeface="Calibri"/>
                <a:ea typeface="Calibri"/>
                <a:cs typeface="Calibri"/>
                <a:sym typeface="Calibri"/>
              </a:rPr>
              <a:t>We are also going to talk about LIFE BEFORE SAC</a:t>
            </a:r>
            <a:endParaRPr sz="1200">
              <a:solidFill>
                <a:schemeClr val="dk1"/>
              </a:solidFill>
              <a:latin typeface="Calibri"/>
              <a:ea typeface="Calibri"/>
              <a:cs typeface="Calibri"/>
              <a:sym typeface="Calibri"/>
            </a:endParaRPr>
          </a:p>
          <a:p>
            <a:pPr indent="0" lvl="0" marL="0" rtl="0" algn="l">
              <a:spcBef>
                <a:spcPts val="360"/>
              </a:spcBef>
              <a:spcAft>
                <a:spcPts val="0"/>
              </a:spcAft>
              <a:buClr>
                <a:schemeClr val="dk1"/>
              </a:buClr>
              <a:buSzPts val="1100"/>
              <a:buFont typeface="Arial"/>
              <a:buNone/>
            </a:pPr>
            <a:r>
              <a:rPr lang="en-US" sz="1200">
                <a:solidFill>
                  <a:schemeClr val="dk1"/>
                </a:solidFill>
                <a:latin typeface="Calibri"/>
                <a:ea typeface="Calibri"/>
                <a:cs typeface="Calibri"/>
                <a:sym typeface="Calibri"/>
              </a:rPr>
              <a:t>From there, we are going to talk about Avvale’s METHODOLOGY to get from IDEA to IMPLEMENTATION</a:t>
            </a:r>
            <a:endParaRPr sz="1200">
              <a:solidFill>
                <a:schemeClr val="dk1"/>
              </a:solidFill>
              <a:latin typeface="Calibri"/>
              <a:ea typeface="Calibri"/>
              <a:cs typeface="Calibri"/>
              <a:sym typeface="Calibri"/>
            </a:endParaRPr>
          </a:p>
          <a:p>
            <a:pPr indent="0" lvl="0" marL="0" rtl="0" algn="l">
              <a:spcBef>
                <a:spcPts val="360"/>
              </a:spcBef>
              <a:spcAft>
                <a:spcPts val="0"/>
              </a:spcAft>
              <a:buClr>
                <a:schemeClr val="dk1"/>
              </a:buClr>
              <a:buSzPts val="1100"/>
              <a:buFont typeface="Arial"/>
              <a:buNone/>
            </a:pPr>
            <a:r>
              <a:rPr lang="en-US" sz="1200">
                <a:solidFill>
                  <a:schemeClr val="dk1"/>
                </a:solidFill>
                <a:latin typeface="Calibri"/>
                <a:ea typeface="Calibri"/>
                <a:cs typeface="Calibri"/>
                <a:sym typeface="Calibri"/>
              </a:rPr>
              <a:t>After the design is finalized, the SOLUTION will finally be realized</a:t>
            </a:r>
            <a:endParaRPr sz="1200">
              <a:solidFill>
                <a:schemeClr val="dk1"/>
              </a:solidFill>
              <a:latin typeface="Calibri"/>
              <a:ea typeface="Calibri"/>
              <a:cs typeface="Calibri"/>
              <a:sym typeface="Calibri"/>
            </a:endParaRPr>
          </a:p>
          <a:p>
            <a:pPr indent="0" lvl="0" marL="0" rtl="0" algn="l">
              <a:spcBef>
                <a:spcPts val="360"/>
              </a:spcBef>
              <a:spcAft>
                <a:spcPts val="0"/>
              </a:spcAft>
              <a:buClr>
                <a:schemeClr val="dk1"/>
              </a:buClr>
              <a:buSzPts val="1100"/>
              <a:buFont typeface="Arial"/>
              <a:buNone/>
            </a:pPr>
            <a:r>
              <a:rPr lang="en-US" sz="1200">
                <a:solidFill>
                  <a:schemeClr val="dk1"/>
                </a:solidFill>
                <a:latin typeface="Calibri"/>
                <a:ea typeface="Calibri"/>
                <a:cs typeface="Calibri"/>
                <a:sym typeface="Calibri"/>
              </a:rPr>
              <a:t>This SOLUTION will also need to be SCALABLE and RELEVANT for the future growth of the company</a:t>
            </a:r>
            <a:endParaRPr sz="1200">
              <a:solidFill>
                <a:schemeClr val="dk1"/>
              </a:solidFill>
              <a:latin typeface="Calibri"/>
              <a:ea typeface="Calibri"/>
              <a:cs typeface="Calibri"/>
              <a:sym typeface="Calibri"/>
            </a:endParaRPr>
          </a:p>
          <a:p>
            <a:pPr indent="0" lvl="0" marL="0" rtl="0" algn="l">
              <a:spcBef>
                <a:spcPts val="360"/>
              </a:spcBef>
              <a:spcAft>
                <a:spcPts val="0"/>
              </a:spcAft>
              <a:buClr>
                <a:schemeClr val="dk1"/>
              </a:buClr>
              <a:buSzPts val="1100"/>
              <a:buFont typeface="Arial"/>
              <a:buNone/>
            </a:pPr>
            <a:r>
              <a:rPr lang="en-US" sz="1200">
                <a:solidFill>
                  <a:schemeClr val="dk1"/>
                </a:solidFill>
                <a:latin typeface="Calibri"/>
                <a:ea typeface="Calibri"/>
                <a:cs typeface="Calibri"/>
                <a:sym typeface="Calibri"/>
              </a:rPr>
              <a:t>We will FINALLY talk about KEY WINS and KEY TAKEAWAYS</a:t>
            </a:r>
            <a:endParaRPr sz="1200">
              <a:solidFill>
                <a:schemeClr val="dk1"/>
              </a:solidFill>
              <a:latin typeface="Calibri"/>
              <a:ea typeface="Calibri"/>
              <a:cs typeface="Calibri"/>
              <a:sym typeface="Calibri"/>
            </a:endParaRPr>
          </a:p>
          <a:p>
            <a:pPr indent="0" lvl="0" marL="0" rtl="0" algn="l">
              <a:spcBef>
                <a:spcPts val="36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275200bf938_0_4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1" name="Google Shape;851;g275200bf938_0_417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solidFill>
                  <a:srgbClr val="374151"/>
                </a:solidFill>
                <a:highlight>
                  <a:srgbClr val="F7F7F8"/>
                </a:highlight>
                <a:latin typeface="Roboto"/>
                <a:ea typeface="Roboto"/>
                <a:cs typeface="Roboto"/>
                <a:sym typeface="Roboto"/>
              </a:rPr>
              <a:t>Now we are going to discuss a NEED FOR SAC PLANNING.  </a:t>
            </a:r>
            <a:endParaRPr>
              <a:solidFill>
                <a:srgbClr val="374151"/>
              </a:solidFill>
              <a:highlight>
                <a:srgbClr val="F7F7F8"/>
              </a:highlight>
              <a:latin typeface="Roboto"/>
              <a:ea typeface="Roboto"/>
              <a:cs typeface="Roboto"/>
              <a:sym typeface="Roboto"/>
            </a:endParaRPr>
          </a:p>
          <a:p>
            <a:pPr indent="0" lvl="0" marL="0" rtl="0" algn="l">
              <a:spcBef>
                <a:spcPts val="360"/>
              </a:spcBef>
              <a:spcAft>
                <a:spcPts val="0"/>
              </a:spcAft>
              <a:buClr>
                <a:schemeClr val="dk1"/>
              </a:buClr>
              <a:buSzPts val="1100"/>
              <a:buFont typeface="Arial"/>
              <a:buNone/>
            </a:pPr>
            <a:r>
              <a:t/>
            </a:r>
            <a:endParaRPr>
              <a:solidFill>
                <a:srgbClr val="374151"/>
              </a:solidFill>
              <a:highlight>
                <a:srgbClr val="F7F7F8"/>
              </a:highlight>
              <a:latin typeface="Roboto"/>
              <a:ea typeface="Roboto"/>
              <a:cs typeface="Roboto"/>
              <a:sym typeface="Roboto"/>
            </a:endParaRPr>
          </a:p>
          <a:p>
            <a:pPr indent="0" lvl="0" marL="0" rtl="0" algn="l">
              <a:spcBef>
                <a:spcPts val="360"/>
              </a:spcBef>
              <a:spcAft>
                <a:spcPts val="0"/>
              </a:spcAft>
              <a:buClr>
                <a:schemeClr val="dk1"/>
              </a:buClr>
              <a:buSzPts val="1100"/>
              <a:buFont typeface="Arial"/>
              <a:buNone/>
            </a:pPr>
            <a:r>
              <a:rPr lang="en-US">
                <a:solidFill>
                  <a:srgbClr val="374151"/>
                </a:solidFill>
                <a:highlight>
                  <a:srgbClr val="F7F7F8"/>
                </a:highlight>
                <a:latin typeface="Roboto"/>
                <a:ea typeface="Roboto"/>
                <a:cs typeface="Roboto"/>
                <a:sym typeface="Roboto"/>
              </a:rPr>
              <a:t>As you may know, FOR PROFESSIONAL SERVICE COMPANIES, REVENUE IS PRIMARILY DRIVEN BY THEIR WORKFORCE. At this particular client, the workforce was planned at a high level of detail to generate an accurate forecast. However, with SAC, we now have the ABILITY TO FORECAST BY EMPLOYEE INSTEAD OF BY DEPARTMENT/REGION, which provides a more granular and accurate forecast.</a:t>
            </a:r>
            <a:endParaRPr>
              <a:solidFill>
                <a:srgbClr val="374151"/>
              </a:solidFill>
              <a:highlight>
                <a:srgbClr val="F7F7F8"/>
              </a:highlight>
              <a:latin typeface="Roboto"/>
              <a:ea typeface="Roboto"/>
              <a:cs typeface="Roboto"/>
              <a:sym typeface="Roboto"/>
            </a:endParaRPr>
          </a:p>
          <a:p>
            <a:pPr indent="0" lvl="0" marL="0" rtl="0" algn="l">
              <a:spcBef>
                <a:spcPts val="360"/>
              </a:spcBef>
              <a:spcAft>
                <a:spcPts val="0"/>
              </a:spcAft>
              <a:buClr>
                <a:schemeClr val="dk1"/>
              </a:buClr>
              <a:buSzPts val="1100"/>
              <a:buFont typeface="Arial"/>
              <a:buNone/>
            </a:pPr>
            <a:r>
              <a:t/>
            </a:r>
            <a:endParaRPr>
              <a:solidFill>
                <a:srgbClr val="374151"/>
              </a:solidFill>
              <a:highlight>
                <a:srgbClr val="F7F7F8"/>
              </a:highlight>
              <a:latin typeface="Roboto"/>
              <a:ea typeface="Roboto"/>
              <a:cs typeface="Roboto"/>
              <a:sym typeface="Roboto"/>
            </a:endParaRPr>
          </a:p>
          <a:p>
            <a:pPr indent="0" lvl="0" marL="0" rtl="0" algn="l">
              <a:spcBef>
                <a:spcPts val="360"/>
              </a:spcBef>
              <a:spcAft>
                <a:spcPts val="0"/>
              </a:spcAft>
              <a:buClr>
                <a:schemeClr val="dk1"/>
              </a:buClr>
              <a:buSzPts val="1100"/>
              <a:buFont typeface="Arial"/>
              <a:buNone/>
            </a:pPr>
            <a:r>
              <a:rPr lang="en-US">
                <a:solidFill>
                  <a:srgbClr val="374151"/>
                </a:solidFill>
                <a:highlight>
                  <a:srgbClr val="F7F7F8"/>
                </a:highlight>
                <a:latin typeface="Roboto"/>
                <a:ea typeface="Roboto"/>
                <a:cs typeface="Roboto"/>
                <a:sym typeface="Roboto"/>
              </a:rPr>
              <a:t>One of the key features of SAC is the ABILITY FOR USERS TO INPUT UTILIZATION, which directly impacts the revenue in the Profit and Loss (P&amp;L) statement.</a:t>
            </a:r>
            <a:endParaRPr>
              <a:solidFill>
                <a:srgbClr val="374151"/>
              </a:solidFill>
              <a:highlight>
                <a:srgbClr val="F7F7F8"/>
              </a:highlight>
              <a:latin typeface="Roboto"/>
              <a:ea typeface="Roboto"/>
              <a:cs typeface="Roboto"/>
              <a:sym typeface="Roboto"/>
            </a:endParaRPr>
          </a:p>
          <a:p>
            <a:pPr indent="0" lvl="0" marL="0" rtl="0" algn="l">
              <a:spcBef>
                <a:spcPts val="360"/>
              </a:spcBef>
              <a:spcAft>
                <a:spcPts val="0"/>
              </a:spcAft>
              <a:buClr>
                <a:schemeClr val="dk1"/>
              </a:buClr>
              <a:buSzPts val="1100"/>
              <a:buFont typeface="Arial"/>
              <a:buNone/>
            </a:pPr>
            <a:r>
              <a:t/>
            </a:r>
            <a:endParaRPr>
              <a:solidFill>
                <a:srgbClr val="374151"/>
              </a:solidFill>
              <a:highlight>
                <a:srgbClr val="F7F7F8"/>
              </a:highlight>
              <a:latin typeface="Roboto"/>
              <a:ea typeface="Roboto"/>
              <a:cs typeface="Roboto"/>
              <a:sym typeface="Roboto"/>
            </a:endParaRPr>
          </a:p>
          <a:p>
            <a:pPr indent="0" lvl="0" marL="0" rtl="0" algn="l">
              <a:spcBef>
                <a:spcPts val="360"/>
              </a:spcBef>
              <a:spcAft>
                <a:spcPts val="0"/>
              </a:spcAft>
              <a:buClr>
                <a:schemeClr val="dk1"/>
              </a:buClr>
              <a:buSzPts val="1100"/>
              <a:buFont typeface="Arial"/>
              <a:buNone/>
            </a:pPr>
            <a:r>
              <a:rPr lang="en-US">
                <a:solidFill>
                  <a:srgbClr val="374151"/>
                </a:solidFill>
                <a:highlight>
                  <a:srgbClr val="F7F7F8"/>
                </a:highlight>
                <a:latin typeface="Roboto"/>
                <a:ea typeface="Roboto"/>
                <a:cs typeface="Roboto"/>
                <a:sym typeface="Roboto"/>
              </a:rPr>
              <a:t>In summary, SAC Planning offers professional service companies the ability to forecast by employee, input utilization for more accurate revenue forecasting, and provides detailed expense classification for BETTER FINANCIAL MANAGEMENT.</a:t>
            </a:r>
            <a:endParaRPr/>
          </a:p>
          <a:p>
            <a:pPr indent="0" lvl="0" marL="0" rtl="0" algn="l">
              <a:spcBef>
                <a:spcPts val="360"/>
              </a:spcBef>
              <a:spcAft>
                <a:spcPts val="0"/>
              </a:spcAft>
              <a:buNone/>
            </a:pPr>
            <a:r>
              <a:t/>
            </a:r>
            <a:endParaRPr>
              <a:solidFill>
                <a:srgbClr val="374151"/>
              </a:solidFill>
              <a:highlight>
                <a:srgbClr val="F7F7F8"/>
              </a:highlight>
              <a:latin typeface="Roboto"/>
              <a:ea typeface="Roboto"/>
              <a:cs typeface="Roboto"/>
              <a:sym typeface="Roboto"/>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g275200bf938_0_46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0" name="Google Shape;860;g275200bf938_0_46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solidFill>
                  <a:srgbClr val="374151"/>
                </a:solidFill>
                <a:highlight>
                  <a:srgbClr val="F7F7F8"/>
                </a:highlight>
                <a:latin typeface="Roboto"/>
                <a:ea typeface="Roboto"/>
                <a:cs typeface="Roboto"/>
                <a:sym typeface="Roboto"/>
              </a:rPr>
              <a:t>Let's take a look at life before SAC. It was a VERY MANUAL PROCESS, with about 20 people spending valuable time entering forecasts for the entire firm. After that, 5 different people worked a lot to consolidate these spreadsheets and manually enter the data into their HR system. Can you imagine the effort and time that went into this process?</a:t>
            </a:r>
            <a:endParaRPr>
              <a:solidFill>
                <a:srgbClr val="374151"/>
              </a:solidFill>
              <a:highlight>
                <a:srgbClr val="F7F7F8"/>
              </a:highlight>
              <a:latin typeface="Roboto"/>
              <a:ea typeface="Roboto"/>
              <a:cs typeface="Roboto"/>
              <a:sym typeface="Roboto"/>
            </a:endParaRPr>
          </a:p>
          <a:p>
            <a:pPr indent="0" lvl="0" marL="0" rtl="0" algn="l">
              <a:spcBef>
                <a:spcPts val="360"/>
              </a:spcBef>
              <a:spcAft>
                <a:spcPts val="0"/>
              </a:spcAft>
              <a:buClr>
                <a:schemeClr val="dk1"/>
              </a:buClr>
              <a:buSzPts val="1100"/>
              <a:buFont typeface="Arial"/>
              <a:buNone/>
            </a:pPr>
            <a:r>
              <a:t/>
            </a:r>
            <a:endParaRPr>
              <a:solidFill>
                <a:srgbClr val="374151"/>
              </a:solidFill>
              <a:highlight>
                <a:srgbClr val="F7F7F8"/>
              </a:highlight>
              <a:latin typeface="Roboto"/>
              <a:ea typeface="Roboto"/>
              <a:cs typeface="Roboto"/>
              <a:sym typeface="Roboto"/>
            </a:endParaRPr>
          </a:p>
          <a:p>
            <a:pPr indent="0" lvl="0" marL="0" rtl="0" algn="l">
              <a:spcBef>
                <a:spcPts val="360"/>
              </a:spcBef>
              <a:spcAft>
                <a:spcPts val="0"/>
              </a:spcAft>
              <a:buNone/>
            </a:pPr>
            <a:r>
              <a:rPr lang="en-US">
                <a:solidFill>
                  <a:srgbClr val="374151"/>
                </a:solidFill>
                <a:highlight>
                  <a:srgbClr val="F7F7F8"/>
                </a:highlight>
                <a:latin typeface="Roboto"/>
                <a:ea typeface="Roboto"/>
                <a:cs typeface="Roboto"/>
                <a:sym typeface="Roboto"/>
              </a:rPr>
              <a:t>As you can imagine, MANAGING MULTIPLE VERSIONS OF SPREADSHEETS MADE IT DIFFICULT to analyze and visualize scenarios. Even the LACK OF REAL-TIME INTEGRATION OR CONNECTIVITY WITH THEIR ERP SYSTEM added more complexity to their data management and decision-making process.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g23d4b8ea103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8" name="Google Shape;868;g23d4b8ea103_0_19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sz="1200">
                <a:solidFill>
                  <a:srgbClr val="374151"/>
                </a:solidFill>
                <a:highlight>
                  <a:srgbClr val="F7F7F8"/>
                </a:highlight>
                <a:latin typeface="Roboto"/>
                <a:ea typeface="Roboto"/>
                <a:cs typeface="Roboto"/>
                <a:sym typeface="Roboto"/>
              </a:rPr>
              <a:t>Now we're going to talk about the action plan and the PROVEN METHODOLOGY behind it.</a:t>
            </a:r>
            <a:endParaRPr sz="1200">
              <a:solidFill>
                <a:srgbClr val="374151"/>
              </a:solidFill>
              <a:highlight>
                <a:srgbClr val="F7F7F8"/>
              </a:highlight>
              <a:latin typeface="Roboto"/>
              <a:ea typeface="Roboto"/>
              <a:cs typeface="Roboto"/>
              <a:sym typeface="Roboto"/>
            </a:endParaRPr>
          </a:p>
          <a:p>
            <a:pPr indent="0" lvl="0" marL="0" rtl="0" algn="l">
              <a:spcBef>
                <a:spcPts val="360"/>
              </a:spcBef>
              <a:spcAft>
                <a:spcPts val="0"/>
              </a:spcAft>
              <a:buClr>
                <a:schemeClr val="dk1"/>
              </a:buClr>
              <a:buSzPts val="1100"/>
              <a:buFont typeface="Arial"/>
              <a:buNone/>
            </a:pPr>
            <a:r>
              <a:t/>
            </a:r>
            <a:endParaRPr sz="1200">
              <a:solidFill>
                <a:srgbClr val="374151"/>
              </a:solidFill>
              <a:highlight>
                <a:srgbClr val="F7F7F8"/>
              </a:highlight>
              <a:latin typeface="Roboto"/>
              <a:ea typeface="Roboto"/>
              <a:cs typeface="Roboto"/>
              <a:sym typeface="Roboto"/>
            </a:endParaRPr>
          </a:p>
          <a:p>
            <a:pPr indent="0" lvl="0" marL="0" rtl="0" algn="l">
              <a:spcBef>
                <a:spcPts val="360"/>
              </a:spcBef>
              <a:spcAft>
                <a:spcPts val="0"/>
              </a:spcAft>
              <a:buClr>
                <a:schemeClr val="dk1"/>
              </a:buClr>
              <a:buSzPts val="1100"/>
              <a:buFont typeface="Arial"/>
              <a:buNone/>
            </a:pPr>
            <a:r>
              <a:rPr lang="en-US" sz="1200">
                <a:solidFill>
                  <a:srgbClr val="374151"/>
                </a:solidFill>
                <a:highlight>
                  <a:srgbClr val="F7F7F8"/>
                </a:highlight>
                <a:latin typeface="Roboto"/>
                <a:ea typeface="Roboto"/>
                <a:cs typeface="Roboto"/>
                <a:sym typeface="Roboto"/>
              </a:rPr>
              <a:t>As you may know, our CLIENT HAS ALREADY FOUND A GREAT PARTNER TEAM IN SAP AND AVVALE.  Avvale, in particular, has conducted in-depth analysis in multiple Phase 1 discovery and design sessions. This methodology that we're going to share with you today is not only proven, but also sustainable.</a:t>
            </a:r>
            <a:endParaRPr sz="1200">
              <a:solidFill>
                <a:srgbClr val="374151"/>
              </a:solidFill>
              <a:highlight>
                <a:srgbClr val="F7F7F8"/>
              </a:highlight>
              <a:latin typeface="Roboto"/>
              <a:ea typeface="Roboto"/>
              <a:cs typeface="Roboto"/>
              <a:sym typeface="Roboto"/>
            </a:endParaRPr>
          </a:p>
          <a:p>
            <a:pPr indent="0" lvl="0" marL="0" rtl="0" algn="l">
              <a:spcBef>
                <a:spcPts val="360"/>
              </a:spcBef>
              <a:spcAft>
                <a:spcPts val="0"/>
              </a:spcAft>
              <a:buClr>
                <a:schemeClr val="dk1"/>
              </a:buClr>
              <a:buSzPts val="1100"/>
              <a:buFont typeface="Arial"/>
              <a:buNone/>
            </a:pPr>
            <a:r>
              <a:t/>
            </a:r>
            <a:endParaRPr sz="1200">
              <a:solidFill>
                <a:srgbClr val="374151"/>
              </a:solidFill>
              <a:highlight>
                <a:srgbClr val="F7F7F8"/>
              </a:highlight>
              <a:latin typeface="Roboto"/>
              <a:ea typeface="Roboto"/>
              <a:cs typeface="Roboto"/>
              <a:sym typeface="Roboto"/>
            </a:endParaRPr>
          </a:p>
          <a:p>
            <a:pPr indent="0" lvl="0" marL="0" rtl="0" algn="l">
              <a:spcBef>
                <a:spcPts val="360"/>
              </a:spcBef>
              <a:spcAft>
                <a:spcPts val="0"/>
              </a:spcAft>
              <a:buClr>
                <a:schemeClr val="dk1"/>
              </a:buClr>
              <a:buSzPts val="1100"/>
              <a:buFont typeface="Arial"/>
              <a:buNone/>
            </a:pPr>
            <a:r>
              <a:rPr lang="en-US" sz="1200">
                <a:solidFill>
                  <a:srgbClr val="374151"/>
                </a:solidFill>
                <a:highlight>
                  <a:srgbClr val="F7F7F8"/>
                </a:highlight>
                <a:latin typeface="Roboto"/>
                <a:ea typeface="Roboto"/>
                <a:cs typeface="Roboto"/>
                <a:sym typeface="Roboto"/>
              </a:rPr>
              <a:t>The first step is the discovery phase, where we WORK CLOSELY WITH OUR CLIENTS TO UNDERSTAND THEIR UNIQUE BUSINESS REQUIREMENTS AND GOALS.  We analyze their current processes and data landscape to identify areas for improvement and opportunities for leveraging SAC.</a:t>
            </a:r>
            <a:endParaRPr sz="1200">
              <a:solidFill>
                <a:srgbClr val="374151"/>
              </a:solidFill>
              <a:highlight>
                <a:srgbClr val="F7F7F8"/>
              </a:highlight>
              <a:latin typeface="Roboto"/>
              <a:ea typeface="Roboto"/>
              <a:cs typeface="Roboto"/>
              <a:sym typeface="Roboto"/>
            </a:endParaRPr>
          </a:p>
          <a:p>
            <a:pPr indent="0" lvl="0" marL="0" rtl="0" algn="l">
              <a:spcBef>
                <a:spcPts val="360"/>
              </a:spcBef>
              <a:spcAft>
                <a:spcPts val="0"/>
              </a:spcAft>
              <a:buClr>
                <a:schemeClr val="dk1"/>
              </a:buClr>
              <a:buSzPts val="1100"/>
              <a:buFont typeface="Arial"/>
              <a:buNone/>
            </a:pPr>
            <a:r>
              <a:t/>
            </a:r>
            <a:endParaRPr sz="1200">
              <a:solidFill>
                <a:srgbClr val="374151"/>
              </a:solidFill>
              <a:highlight>
                <a:srgbClr val="F7F7F8"/>
              </a:highlight>
              <a:latin typeface="Roboto"/>
              <a:ea typeface="Roboto"/>
              <a:cs typeface="Roboto"/>
              <a:sym typeface="Roboto"/>
            </a:endParaRPr>
          </a:p>
          <a:p>
            <a:pPr indent="0" lvl="0" marL="0" rtl="0" algn="l">
              <a:spcBef>
                <a:spcPts val="360"/>
              </a:spcBef>
              <a:spcAft>
                <a:spcPts val="0"/>
              </a:spcAft>
              <a:buClr>
                <a:schemeClr val="dk1"/>
              </a:buClr>
              <a:buSzPts val="1100"/>
              <a:buFont typeface="Arial"/>
              <a:buNone/>
            </a:pPr>
            <a:r>
              <a:rPr lang="en-US" sz="1200">
                <a:solidFill>
                  <a:srgbClr val="374151"/>
                </a:solidFill>
                <a:highlight>
                  <a:srgbClr val="F7F7F8"/>
                </a:highlight>
                <a:latin typeface="Roboto"/>
                <a:ea typeface="Roboto"/>
                <a:cs typeface="Roboto"/>
                <a:sym typeface="Roboto"/>
              </a:rPr>
              <a:t>Once we have a clear understanding of the client's needs, we move on to the design phase. This is where we CREATE A HIGHLY CONFIGURABLE SOLUTION USING SAC that aligns with the client's business objectives. We design the system architecture, data models, and reporting dashboards to ensure optimal performance and usability.</a:t>
            </a:r>
            <a:endParaRPr sz="1200">
              <a:solidFill>
                <a:srgbClr val="374151"/>
              </a:solidFill>
              <a:highlight>
                <a:srgbClr val="F7F7F8"/>
              </a:highlight>
              <a:latin typeface="Roboto"/>
              <a:ea typeface="Roboto"/>
              <a:cs typeface="Roboto"/>
              <a:sym typeface="Roboto"/>
            </a:endParaRPr>
          </a:p>
          <a:p>
            <a:pPr indent="0" lvl="0" marL="0" rtl="0" algn="l">
              <a:spcBef>
                <a:spcPts val="36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2.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jpg"/><Relationship Id="rId3"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4.png"/><Relationship Id="rId3" Type="http://schemas.openxmlformats.org/officeDocument/2006/relationships/image" Target="../media/image29.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openxmlformats.org/officeDocument/2006/relationships/image" Target="../media/image17.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openxmlformats.org/officeDocument/2006/relationships/image" Target="../media/image17.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g"/><Relationship Id="rId3" Type="http://schemas.openxmlformats.org/officeDocument/2006/relationships/image" Target="../media/image29.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g"/><Relationship Id="rId3" Type="http://schemas.openxmlformats.org/officeDocument/2006/relationships/image" Target="../media/image64.png"/><Relationship Id="rId4" Type="http://schemas.openxmlformats.org/officeDocument/2006/relationships/image" Target="../media/image29.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5.png"/><Relationship Id="rId3" Type="http://schemas.openxmlformats.org/officeDocument/2006/relationships/image" Target="../media/image24.png"/><Relationship Id="rId4" Type="http://schemas.openxmlformats.org/officeDocument/2006/relationships/image" Target="../media/image26.png"/><Relationship Id="rId5" Type="http://schemas.openxmlformats.org/officeDocument/2006/relationships/image" Target="../media/image17.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6.jpg"/><Relationship Id="rId3" Type="http://schemas.openxmlformats.org/officeDocument/2006/relationships/image" Target="../media/image23.png"/><Relationship Id="rId4" Type="http://schemas.openxmlformats.org/officeDocument/2006/relationships/image" Target="../media/image22.png"/><Relationship Id="rId5" Type="http://schemas.openxmlformats.org/officeDocument/2006/relationships/image" Target="../media/image21.png"/><Relationship Id="rId6" Type="http://schemas.openxmlformats.org/officeDocument/2006/relationships/image" Target="../media/image17.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0.jpg"/><Relationship Id="rId3" Type="http://schemas.openxmlformats.org/officeDocument/2006/relationships/image" Target="../media/image17.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0.jpg"/><Relationship Id="rId3" Type="http://schemas.openxmlformats.org/officeDocument/2006/relationships/image" Target="../media/image29.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0.jpg"/><Relationship Id="rId3" Type="http://schemas.openxmlformats.org/officeDocument/2006/relationships/image" Target="../media/image29.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0.jpg"/><Relationship Id="rId3" Type="http://schemas.openxmlformats.org/officeDocument/2006/relationships/image" Target="../media/image17.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4.jpg"/><Relationship Id="rId3" Type="http://schemas.openxmlformats.org/officeDocument/2006/relationships/image" Target="../media/image7.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4.jpg"/><Relationship Id="rId3" Type="http://schemas.openxmlformats.org/officeDocument/2006/relationships/image" Target="../media/image30.png"/><Relationship Id="rId4" Type="http://schemas.openxmlformats.org/officeDocument/2006/relationships/image" Target="../media/image35.png"/><Relationship Id="rId5" Type="http://schemas.openxmlformats.org/officeDocument/2006/relationships/image" Target="../media/image40.png"/><Relationship Id="rId6" Type="http://schemas.openxmlformats.org/officeDocument/2006/relationships/image" Target="../media/image46.png"/><Relationship Id="rId7" Type="http://schemas.openxmlformats.org/officeDocument/2006/relationships/image" Target="../media/image7.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9.png"/><Relationship Id="rId3" Type="http://schemas.openxmlformats.org/officeDocument/2006/relationships/image" Target="../media/image98.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jp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7.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full screen">
  <p:cSld name="Photo full screen">
    <p:spTree>
      <p:nvGrpSpPr>
        <p:cNvPr id="10" name="Shape 10"/>
        <p:cNvGrpSpPr/>
        <p:nvPr/>
      </p:nvGrpSpPr>
      <p:grpSpPr>
        <a:xfrm>
          <a:off x="0" y="0"/>
          <a:ext cx="0" cy="0"/>
          <a:chOff x="0" y="0"/>
          <a:chExt cx="0" cy="0"/>
        </a:xfrm>
      </p:grpSpPr>
      <p:sp>
        <p:nvSpPr>
          <p:cNvPr id="11" name="Google Shape;11;p2"/>
          <p:cNvSpPr txBox="1"/>
          <p:nvPr/>
        </p:nvSpPr>
        <p:spPr>
          <a:xfrm>
            <a:off x="11472863" y="6434138"/>
            <a:ext cx="347662" cy="2143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800" u="none" cap="none" strike="noStrike">
                <a:solidFill>
                  <a:srgbClr val="3F3F3F"/>
                </a:solidFill>
                <a:latin typeface="Franklin Gothic"/>
                <a:ea typeface="Franklin Gothic"/>
                <a:cs typeface="Franklin Gothic"/>
                <a:sym typeface="Franklin Gothic"/>
              </a:rPr>
              <a:t>‹#›</a:t>
            </a:fld>
            <a:endParaRPr b="0" i="0" sz="800" u="none" cap="none" strike="noStrike">
              <a:solidFill>
                <a:srgbClr val="3F3F3F"/>
              </a:solidFill>
              <a:latin typeface="Franklin Gothic"/>
              <a:ea typeface="Franklin Gothic"/>
              <a:cs typeface="Franklin Gothic"/>
              <a:sym typeface="Franklin Gothic"/>
            </a:endParaRPr>
          </a:p>
        </p:txBody>
      </p:sp>
      <p:pic>
        <p:nvPicPr>
          <p:cNvPr descr="Shape&#10;&#10;Description automatically generated with medium confidence" id="12" name="Google Shape;12;p2"/>
          <p:cNvPicPr preferRelativeResize="0"/>
          <p:nvPr/>
        </p:nvPicPr>
        <p:blipFill rotWithShape="1">
          <a:blip r:embed="rId2">
            <a:alphaModFix/>
          </a:blip>
          <a:srcRect b="0" l="0" r="0" t="0"/>
          <a:stretch/>
        </p:blipFill>
        <p:spPr>
          <a:xfrm>
            <a:off x="11549063" y="6648450"/>
            <a:ext cx="541337" cy="107950"/>
          </a:xfrm>
          <a:prstGeom prst="rect">
            <a:avLst/>
          </a:prstGeom>
          <a:noFill/>
          <a:ln>
            <a:noFill/>
          </a:ln>
        </p:spPr>
      </p:pic>
      <p:sp>
        <p:nvSpPr>
          <p:cNvPr id="13" name="Google Shape;13;p2"/>
          <p:cNvSpPr txBox="1"/>
          <p:nvPr/>
        </p:nvSpPr>
        <p:spPr>
          <a:xfrm>
            <a:off x="11472863" y="6434138"/>
            <a:ext cx="347662" cy="2143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800" u="none" cap="none" strike="noStrike">
                <a:solidFill>
                  <a:srgbClr val="3F3F3F"/>
                </a:solidFill>
                <a:latin typeface="Franklin Gothic"/>
                <a:ea typeface="Franklin Gothic"/>
                <a:cs typeface="Franklin Gothic"/>
                <a:sym typeface="Franklin Gothic"/>
              </a:rPr>
              <a:t>‹#›</a:t>
            </a:fld>
            <a:endParaRPr b="0" i="0" sz="800" u="none" cap="none" strike="noStrike">
              <a:solidFill>
                <a:srgbClr val="3F3F3F"/>
              </a:solidFill>
              <a:latin typeface="Franklin Gothic"/>
              <a:ea typeface="Franklin Gothic"/>
              <a:cs typeface="Franklin Gothic"/>
              <a:sym typeface="Franklin Gothic"/>
            </a:endParaRPr>
          </a:p>
        </p:txBody>
      </p:sp>
      <p:pic>
        <p:nvPicPr>
          <p:cNvPr descr="Shape&#10;&#10;Description automatically generated with medium confidence" id="14" name="Google Shape;14;p2"/>
          <p:cNvPicPr preferRelativeResize="0"/>
          <p:nvPr/>
        </p:nvPicPr>
        <p:blipFill rotWithShape="1">
          <a:blip r:embed="rId2">
            <a:alphaModFix/>
          </a:blip>
          <a:srcRect b="0" l="0" r="0" t="0"/>
          <a:stretch/>
        </p:blipFill>
        <p:spPr>
          <a:xfrm>
            <a:off x="11549063" y="6648450"/>
            <a:ext cx="541337" cy="107950"/>
          </a:xfrm>
          <a:prstGeom prst="rect">
            <a:avLst/>
          </a:prstGeom>
          <a:noFill/>
          <a:ln>
            <a:noFill/>
          </a:ln>
        </p:spPr>
      </p:pic>
      <p:sp>
        <p:nvSpPr>
          <p:cNvPr id="15" name="Google Shape;15;p2"/>
          <p:cNvSpPr/>
          <p:nvPr>
            <p:ph idx="2" type="pic"/>
          </p:nvPr>
        </p:nvSpPr>
        <p:spPr>
          <a:xfrm>
            <a:off x="0" y="0"/>
            <a:ext cx="12192000" cy="6858000"/>
          </a:xfrm>
          <a:prstGeom prst="rect">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Divider Left">
  <p:cSld name="2_Section Divider Left">
    <p:spTree>
      <p:nvGrpSpPr>
        <p:cNvPr id="75" name="Shape 75"/>
        <p:cNvGrpSpPr/>
        <p:nvPr/>
      </p:nvGrpSpPr>
      <p:grpSpPr>
        <a:xfrm>
          <a:off x="0" y="0"/>
          <a:ext cx="0" cy="0"/>
          <a:chOff x="0" y="0"/>
          <a:chExt cx="0" cy="0"/>
        </a:xfrm>
      </p:grpSpPr>
      <p:sp>
        <p:nvSpPr>
          <p:cNvPr id="76" name="Google Shape;76;p11"/>
          <p:cNvSpPr txBox="1"/>
          <p:nvPr/>
        </p:nvSpPr>
        <p:spPr>
          <a:xfrm>
            <a:off x="11472863" y="6434138"/>
            <a:ext cx="347662" cy="2143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800" u="none" cap="none" strike="noStrike">
                <a:solidFill>
                  <a:srgbClr val="3F3F3F"/>
                </a:solidFill>
                <a:latin typeface="Franklin Gothic"/>
                <a:ea typeface="Franklin Gothic"/>
                <a:cs typeface="Franklin Gothic"/>
                <a:sym typeface="Franklin Gothic"/>
              </a:rPr>
              <a:t>‹#›</a:t>
            </a:fld>
            <a:endParaRPr b="0" i="0" sz="800" u="none" cap="none" strike="noStrike">
              <a:solidFill>
                <a:srgbClr val="3F3F3F"/>
              </a:solidFill>
              <a:latin typeface="Franklin Gothic"/>
              <a:ea typeface="Franklin Gothic"/>
              <a:cs typeface="Franklin Gothic"/>
              <a:sym typeface="Franklin Gothic"/>
            </a:endParaRPr>
          </a:p>
        </p:txBody>
      </p:sp>
      <p:pic>
        <p:nvPicPr>
          <p:cNvPr descr="Shape&#10;&#10;Description automatically generated with medium confidence" id="77" name="Google Shape;77;p11"/>
          <p:cNvPicPr preferRelativeResize="0"/>
          <p:nvPr/>
        </p:nvPicPr>
        <p:blipFill rotWithShape="1">
          <a:blip r:embed="rId2">
            <a:alphaModFix/>
          </a:blip>
          <a:srcRect b="0" l="0" r="0" t="0"/>
          <a:stretch/>
        </p:blipFill>
        <p:spPr>
          <a:xfrm>
            <a:off x="11549063" y="6648450"/>
            <a:ext cx="541337" cy="107950"/>
          </a:xfrm>
          <a:prstGeom prst="rect">
            <a:avLst/>
          </a:prstGeom>
          <a:noFill/>
          <a:ln>
            <a:noFill/>
          </a:ln>
        </p:spPr>
      </p:pic>
      <p:cxnSp>
        <p:nvCxnSpPr>
          <p:cNvPr id="78" name="Google Shape;78;p11"/>
          <p:cNvCxnSpPr/>
          <p:nvPr/>
        </p:nvCxnSpPr>
        <p:spPr>
          <a:xfrm>
            <a:off x="7418388" y="1892300"/>
            <a:ext cx="3246437" cy="0"/>
          </a:xfrm>
          <a:prstGeom prst="straightConnector1">
            <a:avLst/>
          </a:prstGeom>
          <a:noFill/>
          <a:ln cap="flat" cmpd="sng" w="9525">
            <a:solidFill>
              <a:srgbClr val="0C0C0C"/>
            </a:solidFill>
            <a:prstDash val="solid"/>
            <a:miter lim="800000"/>
            <a:headEnd len="sm" w="sm" type="none"/>
            <a:tailEnd len="sm" w="sm" type="none"/>
          </a:ln>
        </p:spPr>
      </p:cxnSp>
      <p:pic>
        <p:nvPicPr>
          <p:cNvPr id="79" name="Google Shape;79;p11"/>
          <p:cNvPicPr preferRelativeResize="0"/>
          <p:nvPr/>
        </p:nvPicPr>
        <p:blipFill rotWithShape="1">
          <a:blip r:embed="rId3">
            <a:alphaModFix/>
          </a:blip>
          <a:srcRect b="0" l="0" r="0" t="0"/>
          <a:stretch/>
        </p:blipFill>
        <p:spPr>
          <a:xfrm>
            <a:off x="0" y="0"/>
            <a:ext cx="6299481" cy="6898341"/>
          </a:xfrm>
          <a:custGeom>
            <a:rect b="b" l="l" r="r" t="t"/>
            <a:pathLst>
              <a:path extrusionOk="0" h="6898341" w="6299481">
                <a:moveTo>
                  <a:pt x="45719" y="6898341"/>
                </a:moveTo>
                <a:lnTo>
                  <a:pt x="0" y="0"/>
                </a:lnTo>
                <a:lnTo>
                  <a:pt x="6299481" y="0"/>
                </a:lnTo>
                <a:lnTo>
                  <a:pt x="4584981" y="6858000"/>
                </a:lnTo>
                <a:lnTo>
                  <a:pt x="45719" y="6898341"/>
                </a:lnTo>
                <a:close/>
              </a:path>
            </a:pathLst>
          </a:custGeom>
          <a:noFill/>
          <a:ln>
            <a:noFill/>
          </a:ln>
        </p:spPr>
      </p:pic>
      <p:sp>
        <p:nvSpPr>
          <p:cNvPr id="80" name="Google Shape;80;p11"/>
          <p:cNvSpPr txBox="1"/>
          <p:nvPr/>
        </p:nvSpPr>
        <p:spPr>
          <a:xfrm>
            <a:off x="11472863" y="6434138"/>
            <a:ext cx="347662" cy="2143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800" u="none" cap="none" strike="noStrike">
                <a:solidFill>
                  <a:srgbClr val="3F3F3F"/>
                </a:solidFill>
                <a:latin typeface="Franklin Gothic"/>
                <a:ea typeface="Franklin Gothic"/>
                <a:cs typeface="Franklin Gothic"/>
                <a:sym typeface="Franklin Gothic"/>
              </a:rPr>
              <a:t>‹#›</a:t>
            </a:fld>
            <a:endParaRPr b="0" i="0" sz="800" u="none" cap="none" strike="noStrike">
              <a:solidFill>
                <a:srgbClr val="3F3F3F"/>
              </a:solidFill>
              <a:latin typeface="Franklin Gothic"/>
              <a:ea typeface="Franklin Gothic"/>
              <a:cs typeface="Franklin Gothic"/>
              <a:sym typeface="Franklin Gothic"/>
            </a:endParaRPr>
          </a:p>
        </p:txBody>
      </p:sp>
      <p:pic>
        <p:nvPicPr>
          <p:cNvPr descr="Shape&#10;&#10;Description automatically generated with medium confidence" id="81" name="Google Shape;81;p11"/>
          <p:cNvPicPr preferRelativeResize="0"/>
          <p:nvPr/>
        </p:nvPicPr>
        <p:blipFill rotWithShape="1">
          <a:blip r:embed="rId2">
            <a:alphaModFix/>
          </a:blip>
          <a:srcRect b="0" l="0" r="0" t="0"/>
          <a:stretch/>
        </p:blipFill>
        <p:spPr>
          <a:xfrm>
            <a:off x="11549063" y="6648450"/>
            <a:ext cx="541337" cy="107950"/>
          </a:xfrm>
          <a:prstGeom prst="rect">
            <a:avLst/>
          </a:prstGeom>
          <a:noFill/>
          <a:ln>
            <a:noFill/>
          </a:ln>
        </p:spPr>
      </p:pic>
      <p:cxnSp>
        <p:nvCxnSpPr>
          <p:cNvPr id="82" name="Google Shape;82;p11"/>
          <p:cNvCxnSpPr/>
          <p:nvPr/>
        </p:nvCxnSpPr>
        <p:spPr>
          <a:xfrm>
            <a:off x="7418388" y="1892300"/>
            <a:ext cx="3246437" cy="0"/>
          </a:xfrm>
          <a:prstGeom prst="straightConnector1">
            <a:avLst/>
          </a:prstGeom>
          <a:noFill/>
          <a:ln cap="flat" cmpd="sng" w="9525">
            <a:solidFill>
              <a:srgbClr val="0C0C0C"/>
            </a:solidFill>
            <a:prstDash val="solid"/>
            <a:miter lim="800000"/>
            <a:headEnd len="sm" w="sm" type="none"/>
            <a:tailEnd len="sm" w="sm" type="none"/>
          </a:ln>
        </p:spPr>
      </p:cxnSp>
      <p:pic>
        <p:nvPicPr>
          <p:cNvPr id="83" name="Google Shape;83;p11"/>
          <p:cNvPicPr preferRelativeResize="0"/>
          <p:nvPr/>
        </p:nvPicPr>
        <p:blipFill rotWithShape="1">
          <a:blip r:embed="rId3">
            <a:alphaModFix/>
          </a:blip>
          <a:srcRect b="0" l="0" r="0" t="0"/>
          <a:stretch/>
        </p:blipFill>
        <p:spPr>
          <a:xfrm>
            <a:off x="0" y="0"/>
            <a:ext cx="6299481" cy="6898341"/>
          </a:xfrm>
          <a:custGeom>
            <a:rect b="b" l="l" r="r" t="t"/>
            <a:pathLst>
              <a:path extrusionOk="0" h="6898341" w="6299481">
                <a:moveTo>
                  <a:pt x="45719" y="6898341"/>
                </a:moveTo>
                <a:lnTo>
                  <a:pt x="0" y="0"/>
                </a:lnTo>
                <a:lnTo>
                  <a:pt x="6299481" y="0"/>
                </a:lnTo>
                <a:lnTo>
                  <a:pt x="4584981" y="6858000"/>
                </a:lnTo>
                <a:lnTo>
                  <a:pt x="45719" y="6898341"/>
                </a:lnTo>
                <a:close/>
              </a:path>
            </a:pathLst>
          </a:custGeom>
          <a:noFill/>
          <a:ln>
            <a:noFill/>
          </a:ln>
        </p:spPr>
      </p:pic>
      <p:sp>
        <p:nvSpPr>
          <p:cNvPr id="84" name="Google Shape;84;p11"/>
          <p:cNvSpPr txBox="1"/>
          <p:nvPr>
            <p:ph idx="1" type="body"/>
          </p:nvPr>
        </p:nvSpPr>
        <p:spPr>
          <a:xfrm>
            <a:off x="7337397" y="538482"/>
            <a:ext cx="3726843" cy="1108299"/>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rgbClr val="262626"/>
              </a:buClr>
              <a:buSzPts val="2800"/>
              <a:buFont typeface="Arial"/>
              <a:buNone/>
              <a:defRPr b="0" i="0" sz="2800" u="none" cap="none" strike="noStrike">
                <a:solidFill>
                  <a:srgbClr val="262626"/>
                </a:solidFill>
                <a:latin typeface="Franklin Gothic"/>
                <a:ea typeface="Franklin Gothic"/>
                <a:cs typeface="Franklin Gothic"/>
                <a:sym typeface="Franklin Gothic"/>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ibre Franklin"/>
                <a:ea typeface="Libre Franklin"/>
                <a:cs typeface="Libre Franklin"/>
                <a:sym typeface="Libre Franklin"/>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
        <p:nvSpPr>
          <p:cNvPr id="85" name="Google Shape;85;p11"/>
          <p:cNvSpPr txBox="1"/>
          <p:nvPr>
            <p:ph idx="2" type="body"/>
          </p:nvPr>
        </p:nvSpPr>
        <p:spPr>
          <a:xfrm>
            <a:off x="7337425" y="2138363"/>
            <a:ext cx="3875088" cy="2348976"/>
          </a:xfrm>
          <a:prstGeom prst="rect">
            <a:avLst/>
          </a:prstGeom>
          <a:noFill/>
          <a:ln>
            <a:noFill/>
          </a:ln>
        </p:spPr>
        <p:txBody>
          <a:bodyPr anchorCtr="0" anchor="t" bIns="45700" lIns="91425" spcFirstLastPara="1" rIns="91425" wrap="square" tIns="45700">
            <a:spAutoFit/>
          </a:bodyPr>
          <a:lstStyle>
            <a:lvl1pPr indent="-228600" lvl="0" marL="457200" marR="0" rtl="0" algn="l">
              <a:lnSpc>
                <a:spcPct val="150000"/>
              </a:lnSpc>
              <a:spcBef>
                <a:spcPts val="1000"/>
              </a:spcBef>
              <a:spcAft>
                <a:spcPts val="0"/>
              </a:spcAft>
              <a:buClr>
                <a:schemeClr val="dk1"/>
              </a:buClr>
              <a:buSzPts val="1400"/>
              <a:buFont typeface="Arial"/>
              <a:buNone/>
              <a:defRPr b="0" i="0" sz="1400" u="none" cap="none" strike="noStrike">
                <a:solidFill>
                  <a:schemeClr val="dk1"/>
                </a:solidFill>
                <a:latin typeface="Libre Franklin"/>
                <a:ea typeface="Libre Franklin"/>
                <a:cs typeface="Libre Franklin"/>
                <a:sym typeface="Libre Franklin"/>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ibre Franklin"/>
                <a:ea typeface="Libre Franklin"/>
                <a:cs typeface="Libre Franklin"/>
                <a:sym typeface="Libre Franklin"/>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Right">
  <p:cSld name="Section Divider Right">
    <p:spTree>
      <p:nvGrpSpPr>
        <p:cNvPr id="86" name="Shape 86"/>
        <p:cNvGrpSpPr/>
        <p:nvPr/>
      </p:nvGrpSpPr>
      <p:grpSpPr>
        <a:xfrm>
          <a:off x="0" y="0"/>
          <a:ext cx="0" cy="0"/>
          <a:chOff x="0" y="0"/>
          <a:chExt cx="0" cy="0"/>
        </a:xfrm>
      </p:grpSpPr>
      <p:cxnSp>
        <p:nvCxnSpPr>
          <p:cNvPr id="87" name="Google Shape;87;p12"/>
          <p:cNvCxnSpPr/>
          <p:nvPr/>
        </p:nvCxnSpPr>
        <p:spPr>
          <a:xfrm>
            <a:off x="684213" y="1892300"/>
            <a:ext cx="3246437" cy="0"/>
          </a:xfrm>
          <a:prstGeom prst="straightConnector1">
            <a:avLst/>
          </a:prstGeom>
          <a:noFill/>
          <a:ln cap="flat" cmpd="sng" w="9525">
            <a:solidFill>
              <a:srgbClr val="0C0C0C"/>
            </a:solidFill>
            <a:prstDash val="solid"/>
            <a:miter lim="800000"/>
            <a:headEnd len="sm" w="sm" type="none"/>
            <a:tailEnd len="sm" w="sm" type="none"/>
          </a:ln>
        </p:spPr>
      </p:cxnSp>
      <p:pic>
        <p:nvPicPr>
          <p:cNvPr id="88" name="Google Shape;88;p12"/>
          <p:cNvPicPr preferRelativeResize="0"/>
          <p:nvPr/>
        </p:nvPicPr>
        <p:blipFill rotWithShape="1">
          <a:blip r:embed="rId2">
            <a:alphaModFix/>
          </a:blip>
          <a:srcRect b="0" l="0" r="0" t="0"/>
          <a:stretch/>
        </p:blipFill>
        <p:spPr>
          <a:xfrm>
            <a:off x="5926135" y="0"/>
            <a:ext cx="6265865" cy="6858000"/>
          </a:xfrm>
          <a:custGeom>
            <a:rect b="b" l="l" r="r" t="t"/>
            <a:pathLst>
              <a:path extrusionOk="0" h="6884894" w="6286150">
                <a:moveTo>
                  <a:pt x="0" y="6858000"/>
                </a:moveTo>
                <a:lnTo>
                  <a:pt x="1566466" y="0"/>
                </a:lnTo>
                <a:lnTo>
                  <a:pt x="6265862" y="0"/>
                </a:lnTo>
                <a:cubicBezTo>
                  <a:pt x="6272625" y="2294965"/>
                  <a:pt x="6279387" y="4589929"/>
                  <a:pt x="6286150" y="6884894"/>
                </a:cubicBezTo>
                <a:lnTo>
                  <a:pt x="0" y="6858000"/>
                </a:lnTo>
                <a:close/>
              </a:path>
            </a:pathLst>
          </a:custGeom>
          <a:noFill/>
          <a:ln>
            <a:noFill/>
          </a:ln>
        </p:spPr>
      </p:pic>
      <p:cxnSp>
        <p:nvCxnSpPr>
          <p:cNvPr id="89" name="Google Shape;89;p12"/>
          <p:cNvCxnSpPr/>
          <p:nvPr/>
        </p:nvCxnSpPr>
        <p:spPr>
          <a:xfrm>
            <a:off x="684213" y="1892300"/>
            <a:ext cx="3246437" cy="0"/>
          </a:xfrm>
          <a:prstGeom prst="straightConnector1">
            <a:avLst/>
          </a:prstGeom>
          <a:noFill/>
          <a:ln cap="flat" cmpd="sng" w="9525">
            <a:solidFill>
              <a:srgbClr val="0C0C0C"/>
            </a:solidFill>
            <a:prstDash val="solid"/>
            <a:miter lim="800000"/>
            <a:headEnd len="sm" w="sm" type="none"/>
            <a:tailEnd len="sm" w="sm" type="none"/>
          </a:ln>
        </p:spPr>
      </p:cxnSp>
      <p:pic>
        <p:nvPicPr>
          <p:cNvPr id="90" name="Google Shape;90;p12"/>
          <p:cNvPicPr preferRelativeResize="0"/>
          <p:nvPr/>
        </p:nvPicPr>
        <p:blipFill rotWithShape="1">
          <a:blip r:embed="rId2">
            <a:alphaModFix/>
          </a:blip>
          <a:srcRect b="0" l="0" r="0" t="0"/>
          <a:stretch/>
        </p:blipFill>
        <p:spPr>
          <a:xfrm>
            <a:off x="5926135" y="0"/>
            <a:ext cx="6265865" cy="6858000"/>
          </a:xfrm>
          <a:custGeom>
            <a:rect b="b" l="l" r="r" t="t"/>
            <a:pathLst>
              <a:path extrusionOk="0" h="6884894" w="6286150">
                <a:moveTo>
                  <a:pt x="0" y="6858000"/>
                </a:moveTo>
                <a:lnTo>
                  <a:pt x="1566466" y="0"/>
                </a:lnTo>
                <a:lnTo>
                  <a:pt x="6265862" y="0"/>
                </a:lnTo>
                <a:cubicBezTo>
                  <a:pt x="6272625" y="2294965"/>
                  <a:pt x="6279387" y="4589929"/>
                  <a:pt x="6286150" y="6884894"/>
                </a:cubicBezTo>
                <a:lnTo>
                  <a:pt x="0" y="6858000"/>
                </a:lnTo>
                <a:close/>
              </a:path>
            </a:pathLst>
          </a:custGeom>
          <a:noFill/>
          <a:ln>
            <a:noFill/>
          </a:ln>
        </p:spPr>
      </p:pic>
      <p:sp>
        <p:nvSpPr>
          <p:cNvPr id="91" name="Google Shape;91;p12"/>
          <p:cNvSpPr txBox="1"/>
          <p:nvPr>
            <p:ph idx="1" type="body"/>
          </p:nvPr>
        </p:nvSpPr>
        <p:spPr>
          <a:xfrm>
            <a:off x="604088" y="518162"/>
            <a:ext cx="3726843" cy="1128611"/>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rgbClr val="262626"/>
              </a:buClr>
              <a:buSzPts val="2800"/>
              <a:buFont typeface="Arial"/>
              <a:buNone/>
              <a:defRPr b="0" i="0" sz="2800" u="none" cap="none" strike="noStrike">
                <a:solidFill>
                  <a:srgbClr val="262626"/>
                </a:solidFill>
                <a:latin typeface="Franklin Gothic"/>
                <a:ea typeface="Franklin Gothic"/>
                <a:cs typeface="Franklin Gothic"/>
                <a:sym typeface="Franklin Gothic"/>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ibre Franklin"/>
                <a:ea typeface="Libre Franklin"/>
                <a:cs typeface="Libre Franklin"/>
                <a:sym typeface="Libre Franklin"/>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
        <p:nvSpPr>
          <p:cNvPr id="92" name="Google Shape;92;p12"/>
          <p:cNvSpPr txBox="1"/>
          <p:nvPr>
            <p:ph idx="2" type="body"/>
          </p:nvPr>
        </p:nvSpPr>
        <p:spPr>
          <a:xfrm>
            <a:off x="604116" y="2138363"/>
            <a:ext cx="3875088" cy="2348976"/>
          </a:xfrm>
          <a:prstGeom prst="rect">
            <a:avLst/>
          </a:prstGeom>
          <a:noFill/>
          <a:ln>
            <a:noFill/>
          </a:ln>
        </p:spPr>
        <p:txBody>
          <a:bodyPr anchorCtr="0" anchor="t" bIns="45700" lIns="91425" spcFirstLastPara="1" rIns="91425" wrap="square" tIns="45700">
            <a:spAutoFit/>
          </a:bodyPr>
          <a:lstStyle>
            <a:lvl1pPr indent="-228600" lvl="0" marL="457200" marR="0" rtl="0" algn="l">
              <a:lnSpc>
                <a:spcPct val="150000"/>
              </a:lnSpc>
              <a:spcBef>
                <a:spcPts val="1000"/>
              </a:spcBef>
              <a:spcAft>
                <a:spcPts val="0"/>
              </a:spcAft>
              <a:buClr>
                <a:schemeClr val="dk1"/>
              </a:buClr>
              <a:buSzPts val="1400"/>
              <a:buFont typeface="Arial"/>
              <a:buNone/>
              <a:defRPr b="0" i="0" sz="1400" u="none" cap="none" strike="noStrike">
                <a:solidFill>
                  <a:schemeClr val="dk1"/>
                </a:solidFill>
                <a:latin typeface="Libre Franklin"/>
                <a:ea typeface="Libre Franklin"/>
                <a:cs typeface="Libre Franklin"/>
                <a:sym typeface="Libre Franklin"/>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ibre Franklin"/>
                <a:ea typeface="Libre Franklin"/>
                <a:cs typeface="Libre Franklin"/>
                <a:sym typeface="Libre Franklin"/>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Divider Right">
  <p:cSld name="1_Section Divider Right">
    <p:spTree>
      <p:nvGrpSpPr>
        <p:cNvPr id="93" name="Shape 93"/>
        <p:cNvGrpSpPr/>
        <p:nvPr/>
      </p:nvGrpSpPr>
      <p:grpSpPr>
        <a:xfrm>
          <a:off x="0" y="0"/>
          <a:ext cx="0" cy="0"/>
          <a:chOff x="0" y="0"/>
          <a:chExt cx="0" cy="0"/>
        </a:xfrm>
      </p:grpSpPr>
      <p:cxnSp>
        <p:nvCxnSpPr>
          <p:cNvPr id="94" name="Google Shape;94;p13"/>
          <p:cNvCxnSpPr/>
          <p:nvPr/>
        </p:nvCxnSpPr>
        <p:spPr>
          <a:xfrm>
            <a:off x="684213" y="1892300"/>
            <a:ext cx="3246437" cy="0"/>
          </a:xfrm>
          <a:prstGeom prst="straightConnector1">
            <a:avLst/>
          </a:prstGeom>
          <a:noFill/>
          <a:ln cap="flat" cmpd="sng" w="9525">
            <a:solidFill>
              <a:srgbClr val="0C0C0C"/>
            </a:solidFill>
            <a:prstDash val="solid"/>
            <a:miter lim="800000"/>
            <a:headEnd len="sm" w="sm" type="none"/>
            <a:tailEnd len="sm" w="sm" type="none"/>
          </a:ln>
        </p:spPr>
      </p:cxnSp>
      <p:pic>
        <p:nvPicPr>
          <p:cNvPr id="95" name="Google Shape;95;p13"/>
          <p:cNvPicPr preferRelativeResize="0"/>
          <p:nvPr/>
        </p:nvPicPr>
        <p:blipFill rotWithShape="1">
          <a:blip r:embed="rId2">
            <a:alphaModFix/>
          </a:blip>
          <a:srcRect b="0" l="0" r="0" t="0"/>
          <a:stretch/>
        </p:blipFill>
        <p:spPr>
          <a:xfrm>
            <a:off x="5926135" y="0"/>
            <a:ext cx="6265865" cy="6858000"/>
          </a:xfrm>
          <a:custGeom>
            <a:rect b="b" l="l" r="r" t="t"/>
            <a:pathLst>
              <a:path extrusionOk="0" h="6884894" w="6286150">
                <a:moveTo>
                  <a:pt x="0" y="6858000"/>
                </a:moveTo>
                <a:lnTo>
                  <a:pt x="1566466" y="0"/>
                </a:lnTo>
                <a:lnTo>
                  <a:pt x="6265862" y="0"/>
                </a:lnTo>
                <a:cubicBezTo>
                  <a:pt x="6272625" y="2294965"/>
                  <a:pt x="6279387" y="4589929"/>
                  <a:pt x="6286150" y="6884894"/>
                </a:cubicBezTo>
                <a:lnTo>
                  <a:pt x="0" y="6858000"/>
                </a:lnTo>
                <a:close/>
              </a:path>
            </a:pathLst>
          </a:custGeom>
          <a:noFill/>
          <a:ln>
            <a:noFill/>
          </a:ln>
        </p:spPr>
      </p:pic>
      <p:cxnSp>
        <p:nvCxnSpPr>
          <p:cNvPr id="96" name="Google Shape;96;p13"/>
          <p:cNvCxnSpPr/>
          <p:nvPr/>
        </p:nvCxnSpPr>
        <p:spPr>
          <a:xfrm>
            <a:off x="684213" y="1892300"/>
            <a:ext cx="3246437" cy="0"/>
          </a:xfrm>
          <a:prstGeom prst="straightConnector1">
            <a:avLst/>
          </a:prstGeom>
          <a:noFill/>
          <a:ln cap="flat" cmpd="sng" w="9525">
            <a:solidFill>
              <a:srgbClr val="0C0C0C"/>
            </a:solidFill>
            <a:prstDash val="solid"/>
            <a:miter lim="800000"/>
            <a:headEnd len="sm" w="sm" type="none"/>
            <a:tailEnd len="sm" w="sm" type="none"/>
          </a:ln>
        </p:spPr>
      </p:cxnSp>
      <p:pic>
        <p:nvPicPr>
          <p:cNvPr id="97" name="Google Shape;97;p13"/>
          <p:cNvPicPr preferRelativeResize="0"/>
          <p:nvPr/>
        </p:nvPicPr>
        <p:blipFill rotWithShape="1">
          <a:blip r:embed="rId2">
            <a:alphaModFix/>
          </a:blip>
          <a:srcRect b="0" l="0" r="0" t="0"/>
          <a:stretch/>
        </p:blipFill>
        <p:spPr>
          <a:xfrm>
            <a:off x="5926135" y="0"/>
            <a:ext cx="6265865" cy="6858000"/>
          </a:xfrm>
          <a:custGeom>
            <a:rect b="b" l="l" r="r" t="t"/>
            <a:pathLst>
              <a:path extrusionOk="0" h="6884894" w="6286150">
                <a:moveTo>
                  <a:pt x="0" y="6858000"/>
                </a:moveTo>
                <a:lnTo>
                  <a:pt x="1566466" y="0"/>
                </a:lnTo>
                <a:lnTo>
                  <a:pt x="6265862" y="0"/>
                </a:lnTo>
                <a:cubicBezTo>
                  <a:pt x="6272625" y="2294965"/>
                  <a:pt x="6279387" y="4589929"/>
                  <a:pt x="6286150" y="6884894"/>
                </a:cubicBezTo>
                <a:lnTo>
                  <a:pt x="0" y="6858000"/>
                </a:lnTo>
                <a:close/>
              </a:path>
            </a:pathLst>
          </a:custGeom>
          <a:noFill/>
          <a:ln>
            <a:noFill/>
          </a:ln>
        </p:spPr>
      </p:pic>
      <p:sp>
        <p:nvSpPr>
          <p:cNvPr id="98" name="Google Shape;98;p13"/>
          <p:cNvSpPr txBox="1"/>
          <p:nvPr>
            <p:ph idx="1" type="body"/>
          </p:nvPr>
        </p:nvSpPr>
        <p:spPr>
          <a:xfrm>
            <a:off x="604116" y="629930"/>
            <a:ext cx="3726843" cy="1040308"/>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rgbClr val="262626"/>
              </a:buClr>
              <a:buSzPts val="2800"/>
              <a:buFont typeface="Arial"/>
              <a:buNone/>
              <a:defRPr b="0" i="0" sz="2800" u="none" cap="none" strike="noStrike">
                <a:solidFill>
                  <a:srgbClr val="262626"/>
                </a:solidFill>
                <a:latin typeface="Franklin Gothic"/>
                <a:ea typeface="Franklin Gothic"/>
                <a:cs typeface="Franklin Gothic"/>
                <a:sym typeface="Franklin Gothic"/>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ibre Franklin"/>
                <a:ea typeface="Libre Franklin"/>
                <a:cs typeface="Libre Franklin"/>
                <a:sym typeface="Libre Franklin"/>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
        <p:nvSpPr>
          <p:cNvPr id="99" name="Google Shape;99;p13"/>
          <p:cNvSpPr txBox="1"/>
          <p:nvPr>
            <p:ph idx="2" type="body"/>
          </p:nvPr>
        </p:nvSpPr>
        <p:spPr>
          <a:xfrm>
            <a:off x="604116" y="2138363"/>
            <a:ext cx="3875088" cy="2348976"/>
          </a:xfrm>
          <a:prstGeom prst="rect">
            <a:avLst/>
          </a:prstGeom>
          <a:noFill/>
          <a:ln>
            <a:noFill/>
          </a:ln>
        </p:spPr>
        <p:txBody>
          <a:bodyPr anchorCtr="0" anchor="t" bIns="45700" lIns="91425" spcFirstLastPara="1" rIns="91425" wrap="square" tIns="45700">
            <a:spAutoFit/>
          </a:bodyPr>
          <a:lstStyle>
            <a:lvl1pPr indent="-228600" lvl="0" marL="457200" marR="0" rtl="0" algn="l">
              <a:lnSpc>
                <a:spcPct val="150000"/>
              </a:lnSpc>
              <a:spcBef>
                <a:spcPts val="1000"/>
              </a:spcBef>
              <a:spcAft>
                <a:spcPts val="0"/>
              </a:spcAft>
              <a:buClr>
                <a:schemeClr val="dk1"/>
              </a:buClr>
              <a:buSzPts val="1400"/>
              <a:buFont typeface="Arial"/>
              <a:buNone/>
              <a:defRPr b="0" i="0" sz="1400" u="none" cap="none" strike="noStrike">
                <a:solidFill>
                  <a:schemeClr val="dk1"/>
                </a:solidFill>
                <a:latin typeface="Libre Franklin"/>
                <a:ea typeface="Libre Franklin"/>
                <a:cs typeface="Libre Franklin"/>
                <a:sym typeface="Libre Franklin"/>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ibre Franklin"/>
                <a:ea typeface="Libre Franklin"/>
                <a:cs typeface="Libre Franklin"/>
                <a:sym typeface="Libre Franklin"/>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Divider Right">
  <p:cSld name="2_Section Divider Right">
    <p:spTree>
      <p:nvGrpSpPr>
        <p:cNvPr id="100" name="Shape 100"/>
        <p:cNvGrpSpPr/>
        <p:nvPr/>
      </p:nvGrpSpPr>
      <p:grpSpPr>
        <a:xfrm>
          <a:off x="0" y="0"/>
          <a:ext cx="0" cy="0"/>
          <a:chOff x="0" y="0"/>
          <a:chExt cx="0" cy="0"/>
        </a:xfrm>
      </p:grpSpPr>
      <p:cxnSp>
        <p:nvCxnSpPr>
          <p:cNvPr id="101" name="Google Shape;101;p14"/>
          <p:cNvCxnSpPr/>
          <p:nvPr/>
        </p:nvCxnSpPr>
        <p:spPr>
          <a:xfrm>
            <a:off x="684213" y="1892300"/>
            <a:ext cx="3246437" cy="0"/>
          </a:xfrm>
          <a:prstGeom prst="straightConnector1">
            <a:avLst/>
          </a:prstGeom>
          <a:noFill/>
          <a:ln cap="flat" cmpd="sng" w="9525">
            <a:solidFill>
              <a:srgbClr val="0C0C0C"/>
            </a:solidFill>
            <a:prstDash val="solid"/>
            <a:miter lim="800000"/>
            <a:headEnd len="sm" w="sm" type="none"/>
            <a:tailEnd len="sm" w="sm" type="none"/>
          </a:ln>
        </p:spPr>
      </p:cxnSp>
      <p:pic>
        <p:nvPicPr>
          <p:cNvPr id="102" name="Google Shape;102;p14"/>
          <p:cNvPicPr preferRelativeResize="0"/>
          <p:nvPr/>
        </p:nvPicPr>
        <p:blipFill rotWithShape="1">
          <a:blip r:embed="rId2">
            <a:alphaModFix/>
          </a:blip>
          <a:srcRect b="0" l="0" r="0" t="0"/>
          <a:stretch/>
        </p:blipFill>
        <p:spPr>
          <a:xfrm>
            <a:off x="5926135" y="0"/>
            <a:ext cx="6265865" cy="6858000"/>
          </a:xfrm>
          <a:custGeom>
            <a:rect b="b" l="l" r="r" t="t"/>
            <a:pathLst>
              <a:path extrusionOk="0" h="6884894" w="6286150">
                <a:moveTo>
                  <a:pt x="0" y="6858000"/>
                </a:moveTo>
                <a:lnTo>
                  <a:pt x="1566466" y="0"/>
                </a:lnTo>
                <a:lnTo>
                  <a:pt x="6265862" y="0"/>
                </a:lnTo>
                <a:cubicBezTo>
                  <a:pt x="6272625" y="2294965"/>
                  <a:pt x="6279387" y="4589929"/>
                  <a:pt x="6286150" y="6884894"/>
                </a:cubicBezTo>
                <a:lnTo>
                  <a:pt x="0" y="6858000"/>
                </a:lnTo>
                <a:close/>
              </a:path>
            </a:pathLst>
          </a:custGeom>
          <a:noFill/>
          <a:ln>
            <a:noFill/>
          </a:ln>
        </p:spPr>
      </p:pic>
      <p:cxnSp>
        <p:nvCxnSpPr>
          <p:cNvPr id="103" name="Google Shape;103;p14"/>
          <p:cNvCxnSpPr/>
          <p:nvPr/>
        </p:nvCxnSpPr>
        <p:spPr>
          <a:xfrm>
            <a:off x="684213" y="1892300"/>
            <a:ext cx="3246437" cy="0"/>
          </a:xfrm>
          <a:prstGeom prst="straightConnector1">
            <a:avLst/>
          </a:prstGeom>
          <a:noFill/>
          <a:ln cap="flat" cmpd="sng" w="9525">
            <a:solidFill>
              <a:srgbClr val="0C0C0C"/>
            </a:solidFill>
            <a:prstDash val="solid"/>
            <a:miter lim="800000"/>
            <a:headEnd len="sm" w="sm" type="none"/>
            <a:tailEnd len="sm" w="sm" type="none"/>
          </a:ln>
        </p:spPr>
      </p:cxnSp>
      <p:sp>
        <p:nvSpPr>
          <p:cNvPr id="104" name="Google Shape;104;p14"/>
          <p:cNvSpPr txBox="1"/>
          <p:nvPr>
            <p:ph idx="1" type="body"/>
          </p:nvPr>
        </p:nvSpPr>
        <p:spPr>
          <a:xfrm>
            <a:off x="604116" y="629930"/>
            <a:ext cx="3726843" cy="1040308"/>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rgbClr val="262626"/>
              </a:buClr>
              <a:buSzPts val="2800"/>
              <a:buFont typeface="Arial"/>
              <a:buNone/>
              <a:defRPr b="0" i="0" sz="2800" u="none" cap="none" strike="noStrike">
                <a:solidFill>
                  <a:srgbClr val="262626"/>
                </a:solidFill>
                <a:latin typeface="Franklin Gothic"/>
                <a:ea typeface="Franklin Gothic"/>
                <a:cs typeface="Franklin Gothic"/>
                <a:sym typeface="Franklin Gothic"/>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ibre Franklin"/>
                <a:ea typeface="Libre Franklin"/>
                <a:cs typeface="Libre Franklin"/>
                <a:sym typeface="Libre Franklin"/>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
        <p:nvSpPr>
          <p:cNvPr id="105" name="Google Shape;105;p14"/>
          <p:cNvSpPr txBox="1"/>
          <p:nvPr>
            <p:ph idx="2" type="body"/>
          </p:nvPr>
        </p:nvSpPr>
        <p:spPr>
          <a:xfrm>
            <a:off x="604116" y="2138363"/>
            <a:ext cx="3875088" cy="2348976"/>
          </a:xfrm>
          <a:prstGeom prst="rect">
            <a:avLst/>
          </a:prstGeom>
          <a:noFill/>
          <a:ln>
            <a:noFill/>
          </a:ln>
        </p:spPr>
        <p:txBody>
          <a:bodyPr anchorCtr="0" anchor="t" bIns="45700" lIns="91425" spcFirstLastPara="1" rIns="91425" wrap="square" tIns="45700">
            <a:spAutoFit/>
          </a:bodyPr>
          <a:lstStyle>
            <a:lvl1pPr indent="-228600" lvl="0" marL="457200" marR="0" rtl="0" algn="l">
              <a:lnSpc>
                <a:spcPct val="150000"/>
              </a:lnSpc>
              <a:spcBef>
                <a:spcPts val="1000"/>
              </a:spcBef>
              <a:spcAft>
                <a:spcPts val="0"/>
              </a:spcAft>
              <a:buClr>
                <a:schemeClr val="dk1"/>
              </a:buClr>
              <a:buSzPts val="1400"/>
              <a:buFont typeface="Arial"/>
              <a:buNone/>
              <a:defRPr b="0" i="0" sz="1400" u="none" cap="none" strike="noStrike">
                <a:solidFill>
                  <a:schemeClr val="dk1"/>
                </a:solidFill>
                <a:latin typeface="Libre Franklin"/>
                <a:ea typeface="Libre Franklin"/>
                <a:cs typeface="Libre Franklin"/>
                <a:sym typeface="Libre Franklin"/>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ibre Franklin"/>
                <a:ea typeface="Libre Franklin"/>
                <a:cs typeface="Libre Franklin"/>
                <a:sym typeface="Libre Franklin"/>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Callout with Photo Sidebar - A">
  <p:cSld name="Blue Callout with Photo Sidebar - A">
    <p:spTree>
      <p:nvGrpSpPr>
        <p:cNvPr id="106" name="Shape 106"/>
        <p:cNvGrpSpPr/>
        <p:nvPr/>
      </p:nvGrpSpPr>
      <p:grpSpPr>
        <a:xfrm>
          <a:off x="0" y="0"/>
          <a:ext cx="0" cy="0"/>
          <a:chOff x="0" y="0"/>
          <a:chExt cx="0" cy="0"/>
        </a:xfrm>
      </p:grpSpPr>
      <p:pic>
        <p:nvPicPr>
          <p:cNvPr descr="A person sitting at a podium&#10;&#10;Description automatically generated with medium confidence" id="107" name="Google Shape;107;p15"/>
          <p:cNvPicPr preferRelativeResize="0"/>
          <p:nvPr/>
        </p:nvPicPr>
        <p:blipFill rotWithShape="1">
          <a:blip r:embed="rId2">
            <a:alphaModFix/>
          </a:blip>
          <a:srcRect b="0" l="0" r="0" t="0"/>
          <a:stretch/>
        </p:blipFill>
        <p:spPr>
          <a:xfrm>
            <a:off x="7732059" y="0"/>
            <a:ext cx="4459941" cy="6858000"/>
          </a:xfrm>
          <a:custGeom>
            <a:rect b="b" l="l" r="r" t="t"/>
            <a:pathLst>
              <a:path extrusionOk="0" h="6884894" w="4474509">
                <a:moveTo>
                  <a:pt x="0" y="6858000"/>
                </a:moveTo>
                <a:lnTo>
                  <a:pt x="1114985" y="0"/>
                </a:lnTo>
                <a:lnTo>
                  <a:pt x="4459941" y="0"/>
                </a:lnTo>
                <a:lnTo>
                  <a:pt x="4474509" y="6884894"/>
                </a:lnTo>
                <a:lnTo>
                  <a:pt x="0" y="6858000"/>
                </a:lnTo>
                <a:close/>
              </a:path>
            </a:pathLst>
          </a:custGeom>
          <a:noFill/>
          <a:ln>
            <a:noFill/>
          </a:ln>
        </p:spPr>
      </p:pic>
      <p:sp>
        <p:nvSpPr>
          <p:cNvPr id="108" name="Google Shape;108;p15"/>
          <p:cNvSpPr/>
          <p:nvPr/>
        </p:nvSpPr>
        <p:spPr>
          <a:xfrm>
            <a:off x="2316163" y="1825625"/>
            <a:ext cx="7164387" cy="4608513"/>
          </a:xfrm>
          <a:prstGeom prst="rect">
            <a:avLst/>
          </a:prstGeom>
          <a:solidFill>
            <a:srgbClr val="EFF3F9"/>
          </a:solidFill>
          <a:ln>
            <a:noFill/>
          </a:ln>
        </p:spPr>
        <p:txBody>
          <a:bodyPr anchorCtr="0" anchor="ctr" bIns="45700" lIns="137150"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109" name="Google Shape;109;p15"/>
          <p:cNvSpPr txBox="1"/>
          <p:nvPr/>
        </p:nvSpPr>
        <p:spPr>
          <a:xfrm>
            <a:off x="11472863" y="6434138"/>
            <a:ext cx="347662" cy="2143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800" u="none" cap="none" strike="noStrike">
                <a:solidFill>
                  <a:srgbClr val="3F3F3F"/>
                </a:solidFill>
                <a:latin typeface="Franklin Gothic"/>
                <a:ea typeface="Franklin Gothic"/>
                <a:cs typeface="Franklin Gothic"/>
                <a:sym typeface="Franklin Gothic"/>
              </a:rPr>
              <a:t>‹#›</a:t>
            </a:fld>
            <a:endParaRPr b="0" i="0" sz="800" u="none" cap="none" strike="noStrike">
              <a:solidFill>
                <a:srgbClr val="3F3F3F"/>
              </a:solidFill>
              <a:latin typeface="Franklin Gothic"/>
              <a:ea typeface="Franklin Gothic"/>
              <a:cs typeface="Franklin Gothic"/>
              <a:sym typeface="Franklin Gothic"/>
            </a:endParaRPr>
          </a:p>
        </p:txBody>
      </p:sp>
      <p:pic>
        <p:nvPicPr>
          <p:cNvPr descr="Shape&#10;&#10;Description automatically generated with medium confidence" id="110" name="Google Shape;110;p15"/>
          <p:cNvPicPr preferRelativeResize="0"/>
          <p:nvPr/>
        </p:nvPicPr>
        <p:blipFill rotWithShape="1">
          <a:blip r:embed="rId3">
            <a:alphaModFix/>
          </a:blip>
          <a:srcRect b="0" l="0" r="0" t="0"/>
          <a:stretch/>
        </p:blipFill>
        <p:spPr>
          <a:xfrm>
            <a:off x="11549063" y="6648450"/>
            <a:ext cx="541337" cy="107950"/>
          </a:xfrm>
          <a:prstGeom prst="rect">
            <a:avLst/>
          </a:prstGeom>
          <a:noFill/>
          <a:ln>
            <a:noFill/>
          </a:ln>
        </p:spPr>
      </p:pic>
      <p:cxnSp>
        <p:nvCxnSpPr>
          <p:cNvPr id="111" name="Google Shape;111;p15"/>
          <p:cNvCxnSpPr/>
          <p:nvPr/>
        </p:nvCxnSpPr>
        <p:spPr>
          <a:xfrm>
            <a:off x="561975" y="1400175"/>
            <a:ext cx="3246438" cy="0"/>
          </a:xfrm>
          <a:prstGeom prst="straightConnector1">
            <a:avLst/>
          </a:prstGeom>
          <a:noFill/>
          <a:ln cap="flat" cmpd="sng" w="9525">
            <a:solidFill>
              <a:srgbClr val="0C0C0C"/>
            </a:solidFill>
            <a:prstDash val="solid"/>
            <a:miter lim="800000"/>
            <a:headEnd len="sm" w="sm" type="none"/>
            <a:tailEnd len="sm" w="sm" type="none"/>
          </a:ln>
        </p:spPr>
      </p:cxnSp>
      <p:pic>
        <p:nvPicPr>
          <p:cNvPr descr="A person sitting at a podium&#10;&#10;Description automatically generated with medium confidence" id="112" name="Google Shape;112;p15"/>
          <p:cNvPicPr preferRelativeResize="0"/>
          <p:nvPr/>
        </p:nvPicPr>
        <p:blipFill rotWithShape="1">
          <a:blip r:embed="rId2">
            <a:alphaModFix/>
          </a:blip>
          <a:srcRect b="0" l="0" r="0" t="0"/>
          <a:stretch/>
        </p:blipFill>
        <p:spPr>
          <a:xfrm>
            <a:off x="7732059" y="0"/>
            <a:ext cx="4459941" cy="6858000"/>
          </a:xfrm>
          <a:custGeom>
            <a:rect b="b" l="l" r="r" t="t"/>
            <a:pathLst>
              <a:path extrusionOk="0" h="6884894" w="4474509">
                <a:moveTo>
                  <a:pt x="0" y="6858000"/>
                </a:moveTo>
                <a:lnTo>
                  <a:pt x="1114985" y="0"/>
                </a:lnTo>
                <a:lnTo>
                  <a:pt x="4459941" y="0"/>
                </a:lnTo>
                <a:lnTo>
                  <a:pt x="4474509" y="6884894"/>
                </a:lnTo>
                <a:lnTo>
                  <a:pt x="0" y="6858000"/>
                </a:lnTo>
                <a:close/>
              </a:path>
            </a:pathLst>
          </a:custGeom>
          <a:noFill/>
          <a:ln>
            <a:noFill/>
          </a:ln>
        </p:spPr>
      </p:pic>
      <p:sp>
        <p:nvSpPr>
          <p:cNvPr id="113" name="Google Shape;113;p15"/>
          <p:cNvSpPr/>
          <p:nvPr/>
        </p:nvSpPr>
        <p:spPr>
          <a:xfrm>
            <a:off x="2316163" y="1825625"/>
            <a:ext cx="7164387" cy="4608513"/>
          </a:xfrm>
          <a:prstGeom prst="rect">
            <a:avLst/>
          </a:prstGeom>
          <a:solidFill>
            <a:srgbClr val="EFF3F9"/>
          </a:solidFill>
          <a:ln>
            <a:noFill/>
          </a:ln>
        </p:spPr>
        <p:txBody>
          <a:bodyPr anchorCtr="0" anchor="ctr" bIns="45700" lIns="137150"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114" name="Google Shape;114;p15"/>
          <p:cNvSpPr txBox="1"/>
          <p:nvPr/>
        </p:nvSpPr>
        <p:spPr>
          <a:xfrm>
            <a:off x="11472863" y="6434138"/>
            <a:ext cx="347662" cy="2143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800" u="none" cap="none" strike="noStrike">
                <a:solidFill>
                  <a:srgbClr val="3F3F3F"/>
                </a:solidFill>
                <a:latin typeface="Franklin Gothic"/>
                <a:ea typeface="Franklin Gothic"/>
                <a:cs typeface="Franklin Gothic"/>
                <a:sym typeface="Franklin Gothic"/>
              </a:rPr>
              <a:t>‹#›</a:t>
            </a:fld>
            <a:endParaRPr b="0" i="0" sz="800" u="none" cap="none" strike="noStrike">
              <a:solidFill>
                <a:srgbClr val="3F3F3F"/>
              </a:solidFill>
              <a:latin typeface="Franklin Gothic"/>
              <a:ea typeface="Franklin Gothic"/>
              <a:cs typeface="Franklin Gothic"/>
              <a:sym typeface="Franklin Gothic"/>
            </a:endParaRPr>
          </a:p>
        </p:txBody>
      </p:sp>
      <p:pic>
        <p:nvPicPr>
          <p:cNvPr descr="Shape&#10;&#10;Description automatically generated with medium confidence" id="115" name="Google Shape;115;p15"/>
          <p:cNvPicPr preferRelativeResize="0"/>
          <p:nvPr/>
        </p:nvPicPr>
        <p:blipFill rotWithShape="1">
          <a:blip r:embed="rId3">
            <a:alphaModFix/>
          </a:blip>
          <a:srcRect b="0" l="0" r="0" t="0"/>
          <a:stretch/>
        </p:blipFill>
        <p:spPr>
          <a:xfrm>
            <a:off x="11549063" y="6648450"/>
            <a:ext cx="541337" cy="107950"/>
          </a:xfrm>
          <a:prstGeom prst="rect">
            <a:avLst/>
          </a:prstGeom>
          <a:noFill/>
          <a:ln>
            <a:noFill/>
          </a:ln>
        </p:spPr>
      </p:pic>
      <p:cxnSp>
        <p:nvCxnSpPr>
          <p:cNvPr id="116" name="Google Shape;116;p15"/>
          <p:cNvCxnSpPr/>
          <p:nvPr/>
        </p:nvCxnSpPr>
        <p:spPr>
          <a:xfrm>
            <a:off x="561975" y="1400175"/>
            <a:ext cx="3246438" cy="0"/>
          </a:xfrm>
          <a:prstGeom prst="straightConnector1">
            <a:avLst/>
          </a:prstGeom>
          <a:noFill/>
          <a:ln cap="flat" cmpd="sng" w="9525">
            <a:solidFill>
              <a:srgbClr val="0C0C0C"/>
            </a:solidFill>
            <a:prstDash val="solid"/>
            <a:miter lim="800000"/>
            <a:headEnd len="sm" w="sm" type="none"/>
            <a:tailEnd len="sm" w="sm" type="none"/>
          </a:ln>
        </p:spPr>
      </p:cxnSp>
      <p:sp>
        <p:nvSpPr>
          <p:cNvPr id="117" name="Google Shape;117;p15"/>
          <p:cNvSpPr txBox="1"/>
          <p:nvPr>
            <p:ph idx="1" type="body"/>
          </p:nvPr>
        </p:nvSpPr>
        <p:spPr>
          <a:xfrm>
            <a:off x="441258" y="735525"/>
            <a:ext cx="3726843" cy="480131"/>
          </a:xfrm>
          <a:prstGeom prst="rect">
            <a:avLst/>
          </a:prstGeom>
          <a:noFill/>
          <a:ln>
            <a:noFill/>
          </a:ln>
        </p:spPr>
        <p:txBody>
          <a:bodyPr anchorCtr="0" anchor="b" bIns="45700" lIns="91425" spcFirstLastPara="1" rIns="91425" wrap="square" tIns="45700">
            <a:spAutoFit/>
          </a:bodyPr>
          <a:lstStyle>
            <a:lvl1pPr indent="-228600" lvl="0" marL="457200" marR="0" rtl="0" algn="l">
              <a:lnSpc>
                <a:spcPct val="90000"/>
              </a:lnSpc>
              <a:spcBef>
                <a:spcPts val="1000"/>
              </a:spcBef>
              <a:spcAft>
                <a:spcPts val="0"/>
              </a:spcAft>
              <a:buClr>
                <a:srgbClr val="262626"/>
              </a:buClr>
              <a:buSzPts val="2800"/>
              <a:buFont typeface="Arial"/>
              <a:buNone/>
              <a:defRPr b="0" i="0" sz="2800" u="none" cap="none" strike="noStrike">
                <a:solidFill>
                  <a:srgbClr val="262626"/>
                </a:solidFill>
                <a:latin typeface="Franklin Gothic"/>
                <a:ea typeface="Franklin Gothic"/>
                <a:cs typeface="Franklin Gothic"/>
                <a:sym typeface="Franklin Gothic"/>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ibre Franklin"/>
                <a:ea typeface="Libre Franklin"/>
                <a:cs typeface="Libre Franklin"/>
                <a:sym typeface="Libre Franklin"/>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ue Callout with Photo Sidebar - A">
  <p:cSld name="1_Blue Callout with Photo Sidebar - A">
    <p:spTree>
      <p:nvGrpSpPr>
        <p:cNvPr id="118" name="Shape 118"/>
        <p:cNvGrpSpPr/>
        <p:nvPr/>
      </p:nvGrpSpPr>
      <p:grpSpPr>
        <a:xfrm>
          <a:off x="0" y="0"/>
          <a:ext cx="0" cy="0"/>
          <a:chOff x="0" y="0"/>
          <a:chExt cx="0" cy="0"/>
        </a:xfrm>
      </p:grpSpPr>
      <p:pic>
        <p:nvPicPr>
          <p:cNvPr id="119" name="Google Shape;119;p16"/>
          <p:cNvPicPr preferRelativeResize="0"/>
          <p:nvPr/>
        </p:nvPicPr>
        <p:blipFill rotWithShape="1">
          <a:blip r:embed="rId2">
            <a:alphaModFix/>
          </a:blip>
          <a:srcRect b="0" l="0" r="0" t="0"/>
          <a:stretch/>
        </p:blipFill>
        <p:spPr>
          <a:xfrm>
            <a:off x="7732059" y="0"/>
            <a:ext cx="4459941" cy="6858000"/>
          </a:xfrm>
          <a:custGeom>
            <a:rect b="b" l="l" r="r" t="t"/>
            <a:pathLst>
              <a:path extrusionOk="0" h="6884894" w="4474509">
                <a:moveTo>
                  <a:pt x="0" y="6858000"/>
                </a:moveTo>
                <a:lnTo>
                  <a:pt x="1114985" y="0"/>
                </a:lnTo>
                <a:lnTo>
                  <a:pt x="4459941" y="0"/>
                </a:lnTo>
                <a:lnTo>
                  <a:pt x="4474509" y="6884894"/>
                </a:lnTo>
                <a:lnTo>
                  <a:pt x="0" y="6858000"/>
                </a:lnTo>
                <a:close/>
              </a:path>
            </a:pathLst>
          </a:custGeom>
          <a:noFill/>
          <a:ln>
            <a:noFill/>
          </a:ln>
        </p:spPr>
      </p:pic>
      <p:sp>
        <p:nvSpPr>
          <p:cNvPr id="120" name="Google Shape;120;p16"/>
          <p:cNvSpPr/>
          <p:nvPr/>
        </p:nvSpPr>
        <p:spPr>
          <a:xfrm>
            <a:off x="2316163" y="1825625"/>
            <a:ext cx="7164387" cy="4608513"/>
          </a:xfrm>
          <a:prstGeom prst="rect">
            <a:avLst/>
          </a:prstGeom>
          <a:solidFill>
            <a:srgbClr val="EFF3F9"/>
          </a:solidFill>
          <a:ln>
            <a:noFill/>
          </a:ln>
        </p:spPr>
        <p:txBody>
          <a:bodyPr anchorCtr="0" anchor="ctr" bIns="45700" lIns="137150"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121" name="Google Shape;121;p16"/>
          <p:cNvSpPr txBox="1"/>
          <p:nvPr/>
        </p:nvSpPr>
        <p:spPr>
          <a:xfrm>
            <a:off x="11472863" y="6434138"/>
            <a:ext cx="347662" cy="2143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800" u="none" cap="none" strike="noStrike">
                <a:solidFill>
                  <a:srgbClr val="3F3F3F"/>
                </a:solidFill>
                <a:latin typeface="Franklin Gothic"/>
                <a:ea typeface="Franklin Gothic"/>
                <a:cs typeface="Franklin Gothic"/>
                <a:sym typeface="Franklin Gothic"/>
              </a:rPr>
              <a:t>‹#›</a:t>
            </a:fld>
            <a:endParaRPr b="0" i="0" sz="800" u="none" cap="none" strike="noStrike">
              <a:solidFill>
                <a:srgbClr val="3F3F3F"/>
              </a:solidFill>
              <a:latin typeface="Franklin Gothic"/>
              <a:ea typeface="Franklin Gothic"/>
              <a:cs typeface="Franklin Gothic"/>
              <a:sym typeface="Franklin Gothic"/>
            </a:endParaRPr>
          </a:p>
        </p:txBody>
      </p:sp>
      <p:pic>
        <p:nvPicPr>
          <p:cNvPr descr="Shape&#10;&#10;Description automatically generated with medium confidence" id="122" name="Google Shape;122;p16"/>
          <p:cNvPicPr preferRelativeResize="0"/>
          <p:nvPr/>
        </p:nvPicPr>
        <p:blipFill rotWithShape="1">
          <a:blip r:embed="rId3">
            <a:alphaModFix/>
          </a:blip>
          <a:srcRect b="0" l="0" r="0" t="0"/>
          <a:stretch/>
        </p:blipFill>
        <p:spPr>
          <a:xfrm>
            <a:off x="11549063" y="6648450"/>
            <a:ext cx="541337" cy="107950"/>
          </a:xfrm>
          <a:prstGeom prst="rect">
            <a:avLst/>
          </a:prstGeom>
          <a:noFill/>
          <a:ln>
            <a:noFill/>
          </a:ln>
        </p:spPr>
      </p:pic>
      <p:cxnSp>
        <p:nvCxnSpPr>
          <p:cNvPr id="123" name="Google Shape;123;p16"/>
          <p:cNvCxnSpPr/>
          <p:nvPr/>
        </p:nvCxnSpPr>
        <p:spPr>
          <a:xfrm>
            <a:off x="561975" y="1400175"/>
            <a:ext cx="3246438" cy="0"/>
          </a:xfrm>
          <a:prstGeom prst="straightConnector1">
            <a:avLst/>
          </a:prstGeom>
          <a:noFill/>
          <a:ln cap="flat" cmpd="sng" w="9525">
            <a:solidFill>
              <a:srgbClr val="0C0C0C"/>
            </a:solidFill>
            <a:prstDash val="solid"/>
            <a:miter lim="800000"/>
            <a:headEnd len="sm" w="sm" type="none"/>
            <a:tailEnd len="sm" w="sm" type="none"/>
          </a:ln>
        </p:spPr>
      </p:cxnSp>
      <p:pic>
        <p:nvPicPr>
          <p:cNvPr id="124" name="Google Shape;124;p16"/>
          <p:cNvPicPr preferRelativeResize="0"/>
          <p:nvPr/>
        </p:nvPicPr>
        <p:blipFill rotWithShape="1">
          <a:blip r:embed="rId2">
            <a:alphaModFix/>
          </a:blip>
          <a:srcRect b="0" l="0" r="0" t="0"/>
          <a:stretch/>
        </p:blipFill>
        <p:spPr>
          <a:xfrm>
            <a:off x="7732059" y="0"/>
            <a:ext cx="4459941" cy="6858000"/>
          </a:xfrm>
          <a:custGeom>
            <a:rect b="b" l="l" r="r" t="t"/>
            <a:pathLst>
              <a:path extrusionOk="0" h="6884894" w="4474509">
                <a:moveTo>
                  <a:pt x="0" y="6858000"/>
                </a:moveTo>
                <a:lnTo>
                  <a:pt x="1114985" y="0"/>
                </a:lnTo>
                <a:lnTo>
                  <a:pt x="4459941" y="0"/>
                </a:lnTo>
                <a:lnTo>
                  <a:pt x="4474509" y="6884894"/>
                </a:lnTo>
                <a:lnTo>
                  <a:pt x="0" y="6858000"/>
                </a:lnTo>
                <a:close/>
              </a:path>
            </a:pathLst>
          </a:custGeom>
          <a:noFill/>
          <a:ln>
            <a:noFill/>
          </a:ln>
        </p:spPr>
      </p:pic>
      <p:sp>
        <p:nvSpPr>
          <p:cNvPr id="125" name="Google Shape;125;p16"/>
          <p:cNvSpPr/>
          <p:nvPr/>
        </p:nvSpPr>
        <p:spPr>
          <a:xfrm>
            <a:off x="2316163" y="1825625"/>
            <a:ext cx="7164387" cy="4608513"/>
          </a:xfrm>
          <a:prstGeom prst="rect">
            <a:avLst/>
          </a:prstGeom>
          <a:solidFill>
            <a:srgbClr val="EFF3F9"/>
          </a:solidFill>
          <a:ln>
            <a:noFill/>
          </a:ln>
        </p:spPr>
        <p:txBody>
          <a:bodyPr anchorCtr="0" anchor="ctr" bIns="45700" lIns="137150"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126" name="Google Shape;126;p16"/>
          <p:cNvSpPr txBox="1"/>
          <p:nvPr/>
        </p:nvSpPr>
        <p:spPr>
          <a:xfrm>
            <a:off x="11472863" y="6434138"/>
            <a:ext cx="347662" cy="2143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800" u="none" cap="none" strike="noStrike">
                <a:solidFill>
                  <a:srgbClr val="3F3F3F"/>
                </a:solidFill>
                <a:latin typeface="Franklin Gothic"/>
                <a:ea typeface="Franklin Gothic"/>
                <a:cs typeface="Franklin Gothic"/>
                <a:sym typeface="Franklin Gothic"/>
              </a:rPr>
              <a:t>‹#›</a:t>
            </a:fld>
            <a:endParaRPr b="0" i="0" sz="800" u="none" cap="none" strike="noStrike">
              <a:solidFill>
                <a:srgbClr val="3F3F3F"/>
              </a:solidFill>
              <a:latin typeface="Franklin Gothic"/>
              <a:ea typeface="Franklin Gothic"/>
              <a:cs typeface="Franklin Gothic"/>
              <a:sym typeface="Franklin Gothic"/>
            </a:endParaRPr>
          </a:p>
        </p:txBody>
      </p:sp>
      <p:pic>
        <p:nvPicPr>
          <p:cNvPr descr="Shape&#10;&#10;Description automatically generated with medium confidence" id="127" name="Google Shape;127;p16"/>
          <p:cNvPicPr preferRelativeResize="0"/>
          <p:nvPr/>
        </p:nvPicPr>
        <p:blipFill rotWithShape="1">
          <a:blip r:embed="rId3">
            <a:alphaModFix/>
          </a:blip>
          <a:srcRect b="0" l="0" r="0" t="0"/>
          <a:stretch/>
        </p:blipFill>
        <p:spPr>
          <a:xfrm>
            <a:off x="11549063" y="6648450"/>
            <a:ext cx="541337" cy="107950"/>
          </a:xfrm>
          <a:prstGeom prst="rect">
            <a:avLst/>
          </a:prstGeom>
          <a:noFill/>
          <a:ln>
            <a:noFill/>
          </a:ln>
        </p:spPr>
      </p:pic>
      <p:cxnSp>
        <p:nvCxnSpPr>
          <p:cNvPr id="128" name="Google Shape;128;p16"/>
          <p:cNvCxnSpPr/>
          <p:nvPr/>
        </p:nvCxnSpPr>
        <p:spPr>
          <a:xfrm>
            <a:off x="561975" y="1400175"/>
            <a:ext cx="3246438" cy="0"/>
          </a:xfrm>
          <a:prstGeom prst="straightConnector1">
            <a:avLst/>
          </a:prstGeom>
          <a:noFill/>
          <a:ln cap="flat" cmpd="sng" w="9525">
            <a:solidFill>
              <a:srgbClr val="0C0C0C"/>
            </a:solidFill>
            <a:prstDash val="solid"/>
            <a:miter lim="800000"/>
            <a:headEnd len="sm" w="sm" type="none"/>
            <a:tailEnd len="sm" w="sm" type="none"/>
          </a:ln>
        </p:spPr>
      </p:cxnSp>
      <p:sp>
        <p:nvSpPr>
          <p:cNvPr id="129" name="Google Shape;129;p16"/>
          <p:cNvSpPr txBox="1"/>
          <p:nvPr>
            <p:ph idx="1" type="body"/>
          </p:nvPr>
        </p:nvSpPr>
        <p:spPr>
          <a:xfrm>
            <a:off x="441258" y="731520"/>
            <a:ext cx="3726843" cy="480131"/>
          </a:xfrm>
          <a:prstGeom prst="rect">
            <a:avLst/>
          </a:prstGeom>
          <a:noFill/>
          <a:ln>
            <a:noFill/>
          </a:ln>
        </p:spPr>
        <p:txBody>
          <a:bodyPr anchorCtr="0" anchor="b" bIns="45700" lIns="91425" spcFirstLastPara="1" rIns="91425" wrap="square" tIns="45700">
            <a:spAutoFit/>
          </a:bodyPr>
          <a:lstStyle>
            <a:lvl1pPr indent="-228600" lvl="0" marL="457200" marR="0" rtl="0" algn="l">
              <a:lnSpc>
                <a:spcPct val="90000"/>
              </a:lnSpc>
              <a:spcBef>
                <a:spcPts val="1000"/>
              </a:spcBef>
              <a:spcAft>
                <a:spcPts val="0"/>
              </a:spcAft>
              <a:buClr>
                <a:srgbClr val="262626"/>
              </a:buClr>
              <a:buSzPts val="2800"/>
              <a:buFont typeface="Arial"/>
              <a:buNone/>
              <a:defRPr b="0" i="0" sz="2800" u="none" cap="none" strike="noStrike">
                <a:solidFill>
                  <a:srgbClr val="262626"/>
                </a:solidFill>
                <a:latin typeface="Franklin Gothic"/>
                <a:ea typeface="Franklin Gothic"/>
                <a:cs typeface="Franklin Gothic"/>
                <a:sym typeface="Franklin Gothic"/>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ibre Franklin"/>
                <a:ea typeface="Libre Franklin"/>
                <a:cs typeface="Libre Franklin"/>
                <a:sym typeface="Libre Franklin"/>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ue Callout with Photo Sidebar - A">
  <p:cSld name="2_Blue Callout with Photo Sidebar - A">
    <p:spTree>
      <p:nvGrpSpPr>
        <p:cNvPr id="130" name="Shape 130"/>
        <p:cNvGrpSpPr/>
        <p:nvPr/>
      </p:nvGrpSpPr>
      <p:grpSpPr>
        <a:xfrm>
          <a:off x="0" y="0"/>
          <a:ext cx="0" cy="0"/>
          <a:chOff x="0" y="0"/>
          <a:chExt cx="0" cy="0"/>
        </a:xfrm>
      </p:grpSpPr>
      <p:pic>
        <p:nvPicPr>
          <p:cNvPr id="131" name="Google Shape;131;p17"/>
          <p:cNvPicPr preferRelativeResize="0"/>
          <p:nvPr/>
        </p:nvPicPr>
        <p:blipFill rotWithShape="1">
          <a:blip r:embed="rId2">
            <a:alphaModFix/>
          </a:blip>
          <a:srcRect b="0" l="0" r="0" t="0"/>
          <a:stretch/>
        </p:blipFill>
        <p:spPr>
          <a:xfrm>
            <a:off x="7732059" y="0"/>
            <a:ext cx="4459941" cy="6858000"/>
          </a:xfrm>
          <a:custGeom>
            <a:rect b="b" l="l" r="r" t="t"/>
            <a:pathLst>
              <a:path extrusionOk="0" h="6884894" w="4474509">
                <a:moveTo>
                  <a:pt x="0" y="6858000"/>
                </a:moveTo>
                <a:lnTo>
                  <a:pt x="1114985" y="0"/>
                </a:lnTo>
                <a:lnTo>
                  <a:pt x="4459941" y="0"/>
                </a:lnTo>
                <a:lnTo>
                  <a:pt x="4474509" y="6884894"/>
                </a:lnTo>
                <a:lnTo>
                  <a:pt x="0" y="6858000"/>
                </a:lnTo>
                <a:close/>
              </a:path>
            </a:pathLst>
          </a:custGeom>
          <a:noFill/>
          <a:ln>
            <a:noFill/>
          </a:ln>
        </p:spPr>
      </p:pic>
      <p:sp>
        <p:nvSpPr>
          <p:cNvPr id="132" name="Google Shape;132;p17"/>
          <p:cNvSpPr/>
          <p:nvPr/>
        </p:nvSpPr>
        <p:spPr>
          <a:xfrm>
            <a:off x="2316163" y="1825625"/>
            <a:ext cx="7164387" cy="4608513"/>
          </a:xfrm>
          <a:prstGeom prst="rect">
            <a:avLst/>
          </a:prstGeom>
          <a:solidFill>
            <a:srgbClr val="EFF3F9"/>
          </a:solidFill>
          <a:ln>
            <a:noFill/>
          </a:ln>
        </p:spPr>
        <p:txBody>
          <a:bodyPr anchorCtr="0" anchor="ctr" bIns="45700" lIns="137150"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133" name="Google Shape;133;p17"/>
          <p:cNvSpPr txBox="1"/>
          <p:nvPr/>
        </p:nvSpPr>
        <p:spPr>
          <a:xfrm>
            <a:off x="11472863" y="6434138"/>
            <a:ext cx="347662" cy="2143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800" u="none" cap="none" strike="noStrike">
                <a:solidFill>
                  <a:srgbClr val="3F3F3F"/>
                </a:solidFill>
                <a:latin typeface="Franklin Gothic"/>
                <a:ea typeface="Franklin Gothic"/>
                <a:cs typeface="Franklin Gothic"/>
                <a:sym typeface="Franklin Gothic"/>
              </a:rPr>
              <a:t>‹#›</a:t>
            </a:fld>
            <a:endParaRPr b="0" i="0" sz="800" u="none" cap="none" strike="noStrike">
              <a:solidFill>
                <a:srgbClr val="3F3F3F"/>
              </a:solidFill>
              <a:latin typeface="Franklin Gothic"/>
              <a:ea typeface="Franklin Gothic"/>
              <a:cs typeface="Franklin Gothic"/>
              <a:sym typeface="Franklin Gothic"/>
            </a:endParaRPr>
          </a:p>
        </p:txBody>
      </p:sp>
      <p:pic>
        <p:nvPicPr>
          <p:cNvPr descr="Shape&#10;&#10;Description automatically generated with medium confidence" id="134" name="Google Shape;134;p17"/>
          <p:cNvPicPr preferRelativeResize="0"/>
          <p:nvPr/>
        </p:nvPicPr>
        <p:blipFill rotWithShape="1">
          <a:blip r:embed="rId3">
            <a:alphaModFix/>
          </a:blip>
          <a:srcRect b="0" l="0" r="0" t="0"/>
          <a:stretch/>
        </p:blipFill>
        <p:spPr>
          <a:xfrm>
            <a:off x="11549063" y="6648450"/>
            <a:ext cx="541337" cy="107950"/>
          </a:xfrm>
          <a:prstGeom prst="rect">
            <a:avLst/>
          </a:prstGeom>
          <a:noFill/>
          <a:ln>
            <a:noFill/>
          </a:ln>
        </p:spPr>
      </p:pic>
      <p:cxnSp>
        <p:nvCxnSpPr>
          <p:cNvPr id="135" name="Google Shape;135;p17"/>
          <p:cNvCxnSpPr/>
          <p:nvPr/>
        </p:nvCxnSpPr>
        <p:spPr>
          <a:xfrm>
            <a:off x="561975" y="1400175"/>
            <a:ext cx="3246438" cy="0"/>
          </a:xfrm>
          <a:prstGeom prst="straightConnector1">
            <a:avLst/>
          </a:prstGeom>
          <a:noFill/>
          <a:ln cap="flat" cmpd="sng" w="9525">
            <a:solidFill>
              <a:srgbClr val="0C0C0C"/>
            </a:solidFill>
            <a:prstDash val="solid"/>
            <a:miter lim="800000"/>
            <a:headEnd len="sm" w="sm" type="none"/>
            <a:tailEnd len="sm" w="sm" type="none"/>
          </a:ln>
        </p:spPr>
      </p:cxnSp>
      <p:pic>
        <p:nvPicPr>
          <p:cNvPr id="136" name="Google Shape;136;p17"/>
          <p:cNvPicPr preferRelativeResize="0"/>
          <p:nvPr/>
        </p:nvPicPr>
        <p:blipFill rotWithShape="1">
          <a:blip r:embed="rId2">
            <a:alphaModFix/>
          </a:blip>
          <a:srcRect b="0" l="0" r="0" t="0"/>
          <a:stretch/>
        </p:blipFill>
        <p:spPr>
          <a:xfrm>
            <a:off x="7732059" y="0"/>
            <a:ext cx="4459941" cy="6858000"/>
          </a:xfrm>
          <a:custGeom>
            <a:rect b="b" l="l" r="r" t="t"/>
            <a:pathLst>
              <a:path extrusionOk="0" h="6884894" w="4474509">
                <a:moveTo>
                  <a:pt x="0" y="6858000"/>
                </a:moveTo>
                <a:lnTo>
                  <a:pt x="1114985" y="0"/>
                </a:lnTo>
                <a:lnTo>
                  <a:pt x="4459941" y="0"/>
                </a:lnTo>
                <a:lnTo>
                  <a:pt x="4474509" y="6884894"/>
                </a:lnTo>
                <a:lnTo>
                  <a:pt x="0" y="6858000"/>
                </a:lnTo>
                <a:close/>
              </a:path>
            </a:pathLst>
          </a:custGeom>
          <a:noFill/>
          <a:ln>
            <a:noFill/>
          </a:ln>
        </p:spPr>
      </p:pic>
      <p:sp>
        <p:nvSpPr>
          <p:cNvPr id="137" name="Google Shape;137;p17"/>
          <p:cNvSpPr/>
          <p:nvPr/>
        </p:nvSpPr>
        <p:spPr>
          <a:xfrm>
            <a:off x="2316163" y="1825625"/>
            <a:ext cx="7164387" cy="4608513"/>
          </a:xfrm>
          <a:prstGeom prst="rect">
            <a:avLst/>
          </a:prstGeom>
          <a:solidFill>
            <a:srgbClr val="EFF3F9"/>
          </a:solidFill>
          <a:ln>
            <a:noFill/>
          </a:ln>
        </p:spPr>
        <p:txBody>
          <a:bodyPr anchorCtr="0" anchor="ctr" bIns="45700" lIns="137150"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138" name="Google Shape;138;p17"/>
          <p:cNvSpPr txBox="1"/>
          <p:nvPr/>
        </p:nvSpPr>
        <p:spPr>
          <a:xfrm>
            <a:off x="11472863" y="6434138"/>
            <a:ext cx="347662" cy="2143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800" u="none" cap="none" strike="noStrike">
                <a:solidFill>
                  <a:srgbClr val="3F3F3F"/>
                </a:solidFill>
                <a:latin typeface="Franklin Gothic"/>
                <a:ea typeface="Franklin Gothic"/>
                <a:cs typeface="Franklin Gothic"/>
                <a:sym typeface="Franklin Gothic"/>
              </a:rPr>
              <a:t>‹#›</a:t>
            </a:fld>
            <a:endParaRPr b="0" i="0" sz="800" u="none" cap="none" strike="noStrike">
              <a:solidFill>
                <a:srgbClr val="3F3F3F"/>
              </a:solidFill>
              <a:latin typeface="Franklin Gothic"/>
              <a:ea typeface="Franklin Gothic"/>
              <a:cs typeface="Franklin Gothic"/>
              <a:sym typeface="Franklin Gothic"/>
            </a:endParaRPr>
          </a:p>
        </p:txBody>
      </p:sp>
      <p:pic>
        <p:nvPicPr>
          <p:cNvPr descr="Shape&#10;&#10;Description automatically generated with medium confidence" id="139" name="Google Shape;139;p17"/>
          <p:cNvPicPr preferRelativeResize="0"/>
          <p:nvPr/>
        </p:nvPicPr>
        <p:blipFill rotWithShape="1">
          <a:blip r:embed="rId3">
            <a:alphaModFix/>
          </a:blip>
          <a:srcRect b="0" l="0" r="0" t="0"/>
          <a:stretch/>
        </p:blipFill>
        <p:spPr>
          <a:xfrm>
            <a:off x="11549063" y="6648450"/>
            <a:ext cx="541337" cy="107950"/>
          </a:xfrm>
          <a:prstGeom prst="rect">
            <a:avLst/>
          </a:prstGeom>
          <a:noFill/>
          <a:ln>
            <a:noFill/>
          </a:ln>
        </p:spPr>
      </p:pic>
      <p:cxnSp>
        <p:nvCxnSpPr>
          <p:cNvPr id="140" name="Google Shape;140;p17"/>
          <p:cNvCxnSpPr/>
          <p:nvPr/>
        </p:nvCxnSpPr>
        <p:spPr>
          <a:xfrm>
            <a:off x="561975" y="1400175"/>
            <a:ext cx="3246438" cy="0"/>
          </a:xfrm>
          <a:prstGeom prst="straightConnector1">
            <a:avLst/>
          </a:prstGeom>
          <a:noFill/>
          <a:ln cap="flat" cmpd="sng" w="9525">
            <a:solidFill>
              <a:srgbClr val="0C0C0C"/>
            </a:solidFill>
            <a:prstDash val="solid"/>
            <a:miter lim="800000"/>
            <a:headEnd len="sm" w="sm" type="none"/>
            <a:tailEnd len="sm" w="sm" type="none"/>
          </a:ln>
        </p:spPr>
      </p:cxnSp>
      <p:sp>
        <p:nvSpPr>
          <p:cNvPr id="141" name="Google Shape;141;p17"/>
          <p:cNvSpPr txBox="1"/>
          <p:nvPr>
            <p:ph idx="1" type="body"/>
          </p:nvPr>
        </p:nvSpPr>
        <p:spPr>
          <a:xfrm>
            <a:off x="441258" y="731520"/>
            <a:ext cx="3726843" cy="480131"/>
          </a:xfrm>
          <a:prstGeom prst="rect">
            <a:avLst/>
          </a:prstGeom>
          <a:noFill/>
          <a:ln>
            <a:noFill/>
          </a:ln>
        </p:spPr>
        <p:txBody>
          <a:bodyPr anchorCtr="0" anchor="b" bIns="45700" lIns="91425" spcFirstLastPara="1" rIns="91425" wrap="square" tIns="45700">
            <a:spAutoFit/>
          </a:bodyPr>
          <a:lstStyle>
            <a:lvl1pPr indent="-228600" lvl="0" marL="457200" marR="0" rtl="0" algn="l">
              <a:lnSpc>
                <a:spcPct val="90000"/>
              </a:lnSpc>
              <a:spcBef>
                <a:spcPts val="1000"/>
              </a:spcBef>
              <a:spcAft>
                <a:spcPts val="0"/>
              </a:spcAft>
              <a:buClr>
                <a:srgbClr val="262626"/>
              </a:buClr>
              <a:buSzPts val="2800"/>
              <a:buFont typeface="Arial"/>
              <a:buNone/>
              <a:defRPr b="0" i="0" sz="2800" u="none" cap="none" strike="noStrike">
                <a:solidFill>
                  <a:srgbClr val="262626"/>
                </a:solidFill>
                <a:latin typeface="Franklin Gothic"/>
                <a:ea typeface="Franklin Gothic"/>
                <a:cs typeface="Franklin Gothic"/>
                <a:sym typeface="Franklin Gothic"/>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ibre Franklin"/>
                <a:ea typeface="Libre Franklin"/>
                <a:cs typeface="Libre Franklin"/>
                <a:sym typeface="Libre Franklin"/>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Slide">
  <p:cSld name="Topic Slide">
    <p:spTree>
      <p:nvGrpSpPr>
        <p:cNvPr id="142" name="Shape 142"/>
        <p:cNvGrpSpPr/>
        <p:nvPr/>
      </p:nvGrpSpPr>
      <p:grpSpPr>
        <a:xfrm>
          <a:off x="0" y="0"/>
          <a:ext cx="0" cy="0"/>
          <a:chOff x="0" y="0"/>
          <a:chExt cx="0" cy="0"/>
        </a:xfrm>
      </p:grpSpPr>
      <p:sp>
        <p:nvSpPr>
          <p:cNvPr id="143" name="Google Shape;143;p18"/>
          <p:cNvSpPr/>
          <p:nvPr/>
        </p:nvSpPr>
        <p:spPr>
          <a:xfrm>
            <a:off x="6375400" y="-9525"/>
            <a:ext cx="5816600" cy="6867525"/>
          </a:xfrm>
          <a:custGeom>
            <a:rect b="b" l="l" r="r" t="t"/>
            <a:pathLst>
              <a:path extrusionOk="0" h="6868160" w="5815878">
                <a:moveTo>
                  <a:pt x="1168400" y="0"/>
                </a:moveTo>
                <a:lnTo>
                  <a:pt x="5815878" y="10160"/>
                </a:lnTo>
                <a:lnTo>
                  <a:pt x="5815878" y="6868160"/>
                </a:lnTo>
                <a:lnTo>
                  <a:pt x="0" y="6868160"/>
                </a:lnTo>
                <a:lnTo>
                  <a:pt x="1168400" y="0"/>
                </a:lnTo>
                <a:close/>
              </a:path>
            </a:pathLst>
          </a:custGeom>
          <a:solidFill>
            <a:srgbClr val="EFF3F9"/>
          </a:solidFill>
          <a:ln>
            <a:noFill/>
          </a:ln>
        </p:spPr>
        <p:txBody>
          <a:bodyPr anchorCtr="0" anchor="ctr" bIns="45700" lIns="137150"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144" name="Google Shape;144;p18"/>
          <p:cNvSpPr txBox="1"/>
          <p:nvPr/>
        </p:nvSpPr>
        <p:spPr>
          <a:xfrm>
            <a:off x="11472863" y="6434138"/>
            <a:ext cx="347662" cy="2143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800" u="none" cap="none" strike="noStrike">
                <a:solidFill>
                  <a:srgbClr val="3F3F3F"/>
                </a:solidFill>
                <a:latin typeface="Franklin Gothic"/>
                <a:ea typeface="Franklin Gothic"/>
                <a:cs typeface="Franklin Gothic"/>
                <a:sym typeface="Franklin Gothic"/>
              </a:rPr>
              <a:t>‹#›</a:t>
            </a:fld>
            <a:endParaRPr b="0" i="0" sz="800" u="none" cap="none" strike="noStrike">
              <a:solidFill>
                <a:srgbClr val="3F3F3F"/>
              </a:solidFill>
              <a:latin typeface="Franklin Gothic"/>
              <a:ea typeface="Franklin Gothic"/>
              <a:cs typeface="Franklin Gothic"/>
              <a:sym typeface="Franklin Gothic"/>
            </a:endParaRPr>
          </a:p>
        </p:txBody>
      </p:sp>
      <p:pic>
        <p:nvPicPr>
          <p:cNvPr descr="Shape&#10;&#10;Description automatically generated with medium confidence" id="145" name="Google Shape;145;p18"/>
          <p:cNvPicPr preferRelativeResize="0"/>
          <p:nvPr/>
        </p:nvPicPr>
        <p:blipFill rotWithShape="1">
          <a:blip r:embed="rId2">
            <a:alphaModFix/>
          </a:blip>
          <a:srcRect b="0" l="0" r="0" t="0"/>
          <a:stretch/>
        </p:blipFill>
        <p:spPr>
          <a:xfrm>
            <a:off x="11549063" y="6648450"/>
            <a:ext cx="541337" cy="107950"/>
          </a:xfrm>
          <a:prstGeom prst="rect">
            <a:avLst/>
          </a:prstGeom>
          <a:noFill/>
          <a:ln>
            <a:noFill/>
          </a:ln>
        </p:spPr>
      </p:pic>
      <p:sp>
        <p:nvSpPr>
          <p:cNvPr id="146" name="Google Shape;146;p18"/>
          <p:cNvSpPr txBox="1"/>
          <p:nvPr/>
        </p:nvSpPr>
        <p:spPr>
          <a:xfrm>
            <a:off x="11472863" y="6434138"/>
            <a:ext cx="347662" cy="2143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800" u="none" cap="none" strike="noStrike">
                <a:solidFill>
                  <a:srgbClr val="3F3F3F"/>
                </a:solidFill>
                <a:latin typeface="Franklin Gothic"/>
                <a:ea typeface="Franklin Gothic"/>
                <a:cs typeface="Franklin Gothic"/>
                <a:sym typeface="Franklin Gothic"/>
              </a:rPr>
              <a:t>‹#›</a:t>
            </a:fld>
            <a:endParaRPr b="0" i="0" sz="800" u="none" cap="none" strike="noStrike">
              <a:solidFill>
                <a:srgbClr val="3F3F3F"/>
              </a:solidFill>
              <a:latin typeface="Franklin Gothic"/>
              <a:ea typeface="Franklin Gothic"/>
              <a:cs typeface="Franklin Gothic"/>
              <a:sym typeface="Franklin Gothic"/>
            </a:endParaRPr>
          </a:p>
        </p:txBody>
      </p:sp>
      <p:pic>
        <p:nvPicPr>
          <p:cNvPr descr="Shape&#10;&#10;Description automatically generated with medium confidence" id="147" name="Google Shape;147;p18"/>
          <p:cNvPicPr preferRelativeResize="0"/>
          <p:nvPr/>
        </p:nvPicPr>
        <p:blipFill rotWithShape="1">
          <a:blip r:embed="rId2">
            <a:alphaModFix/>
          </a:blip>
          <a:srcRect b="0" l="0" r="0" t="0"/>
          <a:stretch/>
        </p:blipFill>
        <p:spPr>
          <a:xfrm>
            <a:off x="11549063" y="6648450"/>
            <a:ext cx="541337" cy="107950"/>
          </a:xfrm>
          <a:prstGeom prst="rect">
            <a:avLst/>
          </a:prstGeom>
          <a:noFill/>
          <a:ln>
            <a:noFill/>
          </a:ln>
        </p:spPr>
      </p:pic>
      <p:cxnSp>
        <p:nvCxnSpPr>
          <p:cNvPr id="148" name="Google Shape;148;p18"/>
          <p:cNvCxnSpPr/>
          <p:nvPr/>
        </p:nvCxnSpPr>
        <p:spPr>
          <a:xfrm>
            <a:off x="561975" y="1417638"/>
            <a:ext cx="3246438" cy="0"/>
          </a:xfrm>
          <a:prstGeom prst="straightConnector1">
            <a:avLst/>
          </a:prstGeom>
          <a:noFill/>
          <a:ln cap="flat" cmpd="sng" w="9525">
            <a:solidFill>
              <a:srgbClr val="0C0C0C"/>
            </a:solidFill>
            <a:prstDash val="solid"/>
            <a:miter lim="800000"/>
            <a:headEnd len="sm" w="sm" type="none"/>
            <a:tailEnd len="sm" w="sm" type="none"/>
          </a:ln>
        </p:spPr>
      </p:cxnSp>
      <p:sp>
        <p:nvSpPr>
          <p:cNvPr id="149" name="Google Shape;149;p18"/>
          <p:cNvSpPr/>
          <p:nvPr/>
        </p:nvSpPr>
        <p:spPr>
          <a:xfrm>
            <a:off x="6376122" y="0"/>
            <a:ext cx="5815878" cy="6868160"/>
          </a:xfrm>
          <a:custGeom>
            <a:rect b="b" l="l" r="r" t="t"/>
            <a:pathLst>
              <a:path extrusionOk="0" h="6868160" w="5815878">
                <a:moveTo>
                  <a:pt x="1168400" y="0"/>
                </a:moveTo>
                <a:lnTo>
                  <a:pt x="5815878" y="10160"/>
                </a:lnTo>
                <a:lnTo>
                  <a:pt x="5815878" y="6868160"/>
                </a:lnTo>
                <a:lnTo>
                  <a:pt x="0" y="6868160"/>
                </a:lnTo>
                <a:lnTo>
                  <a:pt x="1168400" y="0"/>
                </a:lnTo>
                <a:close/>
              </a:path>
            </a:pathLst>
          </a:custGeom>
          <a:blipFill rotWithShape="1">
            <a:blip r:embed="rId3">
              <a:alphaModFix amt="15000"/>
            </a:blip>
            <a:stretch>
              <a:fillRect b="0" l="0" r="0" t="0"/>
            </a:stretch>
          </a:blipFill>
          <a:ln>
            <a:noFill/>
          </a:ln>
        </p:spPr>
        <p:txBody>
          <a:bodyPr anchorCtr="0" anchor="ctr" bIns="45700" lIns="137150"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150" name="Google Shape;150;p18"/>
          <p:cNvSpPr txBox="1"/>
          <p:nvPr>
            <p:ph idx="1" type="body"/>
          </p:nvPr>
        </p:nvSpPr>
        <p:spPr>
          <a:xfrm>
            <a:off x="441258" y="384048"/>
            <a:ext cx="5085782" cy="853364"/>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rgbClr val="262626"/>
              </a:buClr>
              <a:buSzPts val="2800"/>
              <a:buFont typeface="Arial"/>
              <a:buNone/>
              <a:defRPr b="0" i="0" sz="2800" u="none" cap="none" strike="noStrike">
                <a:solidFill>
                  <a:srgbClr val="262626"/>
                </a:solidFill>
                <a:latin typeface="Franklin Gothic"/>
                <a:ea typeface="Franklin Gothic"/>
                <a:cs typeface="Franklin Gothic"/>
                <a:sym typeface="Franklin Gothic"/>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ibre Franklin"/>
                <a:ea typeface="Libre Franklin"/>
                <a:cs typeface="Libre Franklin"/>
                <a:sym typeface="Libre Franklin"/>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
        <p:nvSpPr>
          <p:cNvPr id="151" name="Google Shape;151;p18"/>
          <p:cNvSpPr txBox="1"/>
          <p:nvPr>
            <p:ph idx="2" type="body"/>
          </p:nvPr>
        </p:nvSpPr>
        <p:spPr>
          <a:xfrm>
            <a:off x="561975" y="1838325"/>
            <a:ext cx="4813300" cy="413543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400"/>
              <a:buFont typeface="Arial"/>
              <a:buNone/>
              <a:defRPr b="0" i="0" sz="1400" u="none" cap="none" strike="noStrike">
                <a:solidFill>
                  <a:schemeClr val="dk1"/>
                </a:solidFill>
                <a:latin typeface="Libre Franklin Medium"/>
                <a:ea typeface="Libre Franklin Medium"/>
                <a:cs typeface="Libre Franklin Medium"/>
                <a:sym typeface="Libre Franklin Medium"/>
              </a:defRPr>
            </a:lvl1pPr>
            <a:lvl2pPr indent="-317500" lvl="1" marL="9144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2pPr>
            <a:lvl3pPr indent="-317500" lvl="2" marL="1371600" marR="0" rtl="0" algn="l">
              <a:lnSpc>
                <a:spcPct val="90000"/>
              </a:lnSpc>
              <a:spcBef>
                <a:spcPts val="500"/>
              </a:spcBef>
              <a:spcAft>
                <a:spcPts val="0"/>
              </a:spcAft>
              <a:buClr>
                <a:schemeClr val="dk1"/>
              </a:buClr>
              <a:buSzPts val="1400"/>
              <a:buFont typeface="Courier New"/>
              <a:buChar char="o"/>
              <a:defRPr b="0" i="0" sz="1400" u="none" cap="none" strike="noStrike">
                <a:solidFill>
                  <a:schemeClr val="dk1"/>
                </a:solidFill>
                <a:latin typeface="Libre Franklin"/>
                <a:ea typeface="Libre Franklin"/>
                <a:cs typeface="Libre Franklin"/>
                <a:sym typeface="Libre Franklin"/>
              </a:defRPr>
            </a:lvl3pPr>
            <a:lvl4pPr indent="-317500" lvl="3" marL="18288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4pPr>
            <a:lvl5pPr indent="-317500" lvl="4" marL="22860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 Column text with white space">
  <p:cSld name="Side Column text with white space">
    <p:spTree>
      <p:nvGrpSpPr>
        <p:cNvPr id="152" name="Shape 152"/>
        <p:cNvGrpSpPr/>
        <p:nvPr/>
      </p:nvGrpSpPr>
      <p:grpSpPr>
        <a:xfrm>
          <a:off x="0" y="0"/>
          <a:ext cx="0" cy="0"/>
          <a:chOff x="0" y="0"/>
          <a:chExt cx="0" cy="0"/>
        </a:xfrm>
      </p:grpSpPr>
      <p:sp>
        <p:nvSpPr>
          <p:cNvPr id="153" name="Google Shape;153;p19"/>
          <p:cNvSpPr txBox="1"/>
          <p:nvPr/>
        </p:nvSpPr>
        <p:spPr>
          <a:xfrm>
            <a:off x="11472863" y="6434138"/>
            <a:ext cx="347662" cy="2143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800" u="none" cap="none" strike="noStrike">
                <a:solidFill>
                  <a:srgbClr val="3F3F3F"/>
                </a:solidFill>
                <a:latin typeface="Franklin Gothic"/>
                <a:ea typeface="Franklin Gothic"/>
                <a:cs typeface="Franklin Gothic"/>
                <a:sym typeface="Franklin Gothic"/>
              </a:rPr>
              <a:t>‹#›</a:t>
            </a:fld>
            <a:endParaRPr b="0" i="0" sz="800" u="none" cap="none" strike="noStrike">
              <a:solidFill>
                <a:srgbClr val="3F3F3F"/>
              </a:solidFill>
              <a:latin typeface="Franklin Gothic"/>
              <a:ea typeface="Franklin Gothic"/>
              <a:cs typeface="Franklin Gothic"/>
              <a:sym typeface="Franklin Gothic"/>
            </a:endParaRPr>
          </a:p>
        </p:txBody>
      </p:sp>
      <p:pic>
        <p:nvPicPr>
          <p:cNvPr descr="Shape&#10;&#10;Description automatically generated with medium confidence" id="154" name="Google Shape;154;p19"/>
          <p:cNvPicPr preferRelativeResize="0"/>
          <p:nvPr/>
        </p:nvPicPr>
        <p:blipFill rotWithShape="1">
          <a:blip r:embed="rId2">
            <a:alphaModFix/>
          </a:blip>
          <a:srcRect b="0" l="0" r="0" t="0"/>
          <a:stretch/>
        </p:blipFill>
        <p:spPr>
          <a:xfrm>
            <a:off x="11549063" y="6648450"/>
            <a:ext cx="541337" cy="107950"/>
          </a:xfrm>
          <a:prstGeom prst="rect">
            <a:avLst/>
          </a:prstGeom>
          <a:noFill/>
          <a:ln>
            <a:noFill/>
          </a:ln>
        </p:spPr>
      </p:pic>
      <p:cxnSp>
        <p:nvCxnSpPr>
          <p:cNvPr id="155" name="Google Shape;155;p19"/>
          <p:cNvCxnSpPr/>
          <p:nvPr/>
        </p:nvCxnSpPr>
        <p:spPr>
          <a:xfrm>
            <a:off x="561975" y="1417638"/>
            <a:ext cx="3246438" cy="0"/>
          </a:xfrm>
          <a:prstGeom prst="straightConnector1">
            <a:avLst/>
          </a:prstGeom>
          <a:noFill/>
          <a:ln cap="flat" cmpd="sng" w="9525">
            <a:solidFill>
              <a:srgbClr val="0C0C0C"/>
            </a:solidFill>
            <a:prstDash val="solid"/>
            <a:miter lim="800000"/>
            <a:headEnd len="sm" w="sm" type="none"/>
            <a:tailEnd len="sm" w="sm" type="none"/>
          </a:ln>
        </p:spPr>
      </p:cxnSp>
      <p:sp>
        <p:nvSpPr>
          <p:cNvPr id="156" name="Google Shape;156;p19"/>
          <p:cNvSpPr txBox="1"/>
          <p:nvPr/>
        </p:nvSpPr>
        <p:spPr>
          <a:xfrm>
            <a:off x="11472863" y="6434138"/>
            <a:ext cx="347662" cy="2143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800" u="none" cap="none" strike="noStrike">
                <a:solidFill>
                  <a:srgbClr val="3F3F3F"/>
                </a:solidFill>
                <a:latin typeface="Franklin Gothic"/>
                <a:ea typeface="Franklin Gothic"/>
                <a:cs typeface="Franklin Gothic"/>
                <a:sym typeface="Franklin Gothic"/>
              </a:rPr>
              <a:t>‹#›</a:t>
            </a:fld>
            <a:endParaRPr b="0" i="0" sz="800" u="none" cap="none" strike="noStrike">
              <a:solidFill>
                <a:srgbClr val="3F3F3F"/>
              </a:solidFill>
              <a:latin typeface="Franklin Gothic"/>
              <a:ea typeface="Franklin Gothic"/>
              <a:cs typeface="Franklin Gothic"/>
              <a:sym typeface="Franklin Gothic"/>
            </a:endParaRPr>
          </a:p>
        </p:txBody>
      </p:sp>
      <p:pic>
        <p:nvPicPr>
          <p:cNvPr descr="Shape&#10;&#10;Description automatically generated with medium confidence" id="157" name="Google Shape;157;p19"/>
          <p:cNvPicPr preferRelativeResize="0"/>
          <p:nvPr/>
        </p:nvPicPr>
        <p:blipFill rotWithShape="1">
          <a:blip r:embed="rId2">
            <a:alphaModFix/>
          </a:blip>
          <a:srcRect b="0" l="0" r="0" t="0"/>
          <a:stretch/>
        </p:blipFill>
        <p:spPr>
          <a:xfrm>
            <a:off x="11549063" y="6648450"/>
            <a:ext cx="541337" cy="107950"/>
          </a:xfrm>
          <a:prstGeom prst="rect">
            <a:avLst/>
          </a:prstGeom>
          <a:noFill/>
          <a:ln>
            <a:noFill/>
          </a:ln>
        </p:spPr>
      </p:pic>
      <p:sp>
        <p:nvSpPr>
          <p:cNvPr id="158" name="Google Shape;158;p19"/>
          <p:cNvSpPr txBox="1"/>
          <p:nvPr>
            <p:ph idx="1" type="body"/>
          </p:nvPr>
        </p:nvSpPr>
        <p:spPr>
          <a:xfrm>
            <a:off x="441258" y="384048"/>
            <a:ext cx="5085782" cy="853364"/>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rgbClr val="262626"/>
              </a:buClr>
              <a:buSzPts val="2800"/>
              <a:buFont typeface="Arial"/>
              <a:buNone/>
              <a:defRPr b="0" i="0" sz="2800" u="none" cap="none" strike="noStrike">
                <a:solidFill>
                  <a:srgbClr val="262626"/>
                </a:solidFill>
                <a:latin typeface="Franklin Gothic"/>
                <a:ea typeface="Franklin Gothic"/>
                <a:cs typeface="Franklin Gothic"/>
                <a:sym typeface="Franklin Gothic"/>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ibre Franklin"/>
                <a:ea typeface="Libre Franklin"/>
                <a:cs typeface="Libre Franklin"/>
                <a:sym typeface="Libre Franklin"/>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
        <p:nvSpPr>
          <p:cNvPr id="159" name="Google Shape;159;p19"/>
          <p:cNvSpPr txBox="1"/>
          <p:nvPr>
            <p:ph idx="2" type="body"/>
          </p:nvPr>
        </p:nvSpPr>
        <p:spPr>
          <a:xfrm>
            <a:off x="561975" y="1838325"/>
            <a:ext cx="4813300" cy="413543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400"/>
              <a:buFont typeface="Arial"/>
              <a:buNone/>
              <a:defRPr b="0" i="0" sz="1400" u="none" cap="none" strike="noStrike">
                <a:solidFill>
                  <a:schemeClr val="dk1"/>
                </a:solidFill>
                <a:latin typeface="Libre Franklin Medium"/>
                <a:ea typeface="Libre Franklin Medium"/>
                <a:cs typeface="Libre Franklin Medium"/>
                <a:sym typeface="Libre Franklin Medium"/>
              </a:defRPr>
            </a:lvl1pPr>
            <a:lvl2pPr indent="-317500" lvl="1" marL="9144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2pPr>
            <a:lvl3pPr indent="-317500" lvl="2" marL="1371600" marR="0" rtl="0" algn="l">
              <a:lnSpc>
                <a:spcPct val="90000"/>
              </a:lnSpc>
              <a:spcBef>
                <a:spcPts val="500"/>
              </a:spcBef>
              <a:spcAft>
                <a:spcPts val="0"/>
              </a:spcAft>
              <a:buClr>
                <a:schemeClr val="dk1"/>
              </a:buClr>
              <a:buSzPts val="1400"/>
              <a:buFont typeface="Courier New"/>
              <a:buChar char="o"/>
              <a:defRPr b="0" i="0" sz="1400" u="none" cap="none" strike="noStrike">
                <a:solidFill>
                  <a:schemeClr val="dk1"/>
                </a:solidFill>
                <a:latin typeface="Libre Franklin"/>
                <a:ea typeface="Libre Franklin"/>
                <a:cs typeface="Libre Franklin"/>
                <a:sym typeface="Libre Franklin"/>
              </a:defRPr>
            </a:lvl3pPr>
            <a:lvl4pPr indent="-317500" lvl="3" marL="18288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4pPr>
            <a:lvl5pPr indent="-317500" lvl="4" marL="22860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 Column text w/top Rule">
  <p:cSld name="Side Column text w/top Rule">
    <p:spTree>
      <p:nvGrpSpPr>
        <p:cNvPr id="160" name="Shape 160"/>
        <p:cNvGrpSpPr/>
        <p:nvPr/>
      </p:nvGrpSpPr>
      <p:grpSpPr>
        <a:xfrm>
          <a:off x="0" y="0"/>
          <a:ext cx="0" cy="0"/>
          <a:chOff x="0" y="0"/>
          <a:chExt cx="0" cy="0"/>
        </a:xfrm>
      </p:grpSpPr>
      <p:sp>
        <p:nvSpPr>
          <p:cNvPr id="161" name="Google Shape;161;p20"/>
          <p:cNvSpPr/>
          <p:nvPr/>
        </p:nvSpPr>
        <p:spPr>
          <a:xfrm>
            <a:off x="6375400" y="0"/>
            <a:ext cx="5216525" cy="701675"/>
          </a:xfrm>
          <a:prstGeom prst="rect">
            <a:avLst/>
          </a:prstGeom>
          <a:solidFill>
            <a:srgbClr val="EFF3F9"/>
          </a:solidFill>
          <a:ln>
            <a:noFill/>
          </a:ln>
        </p:spPr>
        <p:txBody>
          <a:bodyPr anchorCtr="0" anchor="ctr" bIns="45700" lIns="137150"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162" name="Google Shape;162;p20"/>
          <p:cNvSpPr txBox="1"/>
          <p:nvPr/>
        </p:nvSpPr>
        <p:spPr>
          <a:xfrm>
            <a:off x="11472863" y="6434138"/>
            <a:ext cx="347662" cy="2143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800" u="none" cap="none" strike="noStrike">
                <a:solidFill>
                  <a:srgbClr val="3F3F3F"/>
                </a:solidFill>
                <a:latin typeface="Franklin Gothic"/>
                <a:ea typeface="Franklin Gothic"/>
                <a:cs typeface="Franklin Gothic"/>
                <a:sym typeface="Franklin Gothic"/>
              </a:rPr>
              <a:t>‹#›</a:t>
            </a:fld>
            <a:endParaRPr b="0" i="0" sz="800" u="none" cap="none" strike="noStrike">
              <a:solidFill>
                <a:srgbClr val="3F3F3F"/>
              </a:solidFill>
              <a:latin typeface="Franklin Gothic"/>
              <a:ea typeface="Franklin Gothic"/>
              <a:cs typeface="Franklin Gothic"/>
              <a:sym typeface="Franklin Gothic"/>
            </a:endParaRPr>
          </a:p>
        </p:txBody>
      </p:sp>
      <p:pic>
        <p:nvPicPr>
          <p:cNvPr descr="Shape&#10;&#10;Description automatically generated with medium confidence" id="163" name="Google Shape;163;p20"/>
          <p:cNvPicPr preferRelativeResize="0"/>
          <p:nvPr/>
        </p:nvPicPr>
        <p:blipFill rotWithShape="1">
          <a:blip r:embed="rId2">
            <a:alphaModFix/>
          </a:blip>
          <a:srcRect b="0" l="0" r="0" t="0"/>
          <a:stretch/>
        </p:blipFill>
        <p:spPr>
          <a:xfrm>
            <a:off x="11549063" y="6648450"/>
            <a:ext cx="541337" cy="107950"/>
          </a:xfrm>
          <a:prstGeom prst="rect">
            <a:avLst/>
          </a:prstGeom>
          <a:noFill/>
          <a:ln>
            <a:noFill/>
          </a:ln>
        </p:spPr>
      </p:pic>
      <p:sp>
        <p:nvSpPr>
          <p:cNvPr id="164" name="Google Shape;164;p20"/>
          <p:cNvSpPr/>
          <p:nvPr/>
        </p:nvSpPr>
        <p:spPr>
          <a:xfrm>
            <a:off x="6375400" y="0"/>
            <a:ext cx="5216525" cy="701675"/>
          </a:xfrm>
          <a:prstGeom prst="rect">
            <a:avLst/>
          </a:prstGeom>
          <a:solidFill>
            <a:srgbClr val="EFF3F9"/>
          </a:solidFill>
          <a:ln>
            <a:noFill/>
          </a:ln>
        </p:spPr>
        <p:txBody>
          <a:bodyPr anchorCtr="0" anchor="ctr" bIns="45700" lIns="137150"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cxnSp>
        <p:nvCxnSpPr>
          <p:cNvPr id="165" name="Google Shape;165;p20"/>
          <p:cNvCxnSpPr/>
          <p:nvPr/>
        </p:nvCxnSpPr>
        <p:spPr>
          <a:xfrm>
            <a:off x="561975" y="1428750"/>
            <a:ext cx="3246438" cy="0"/>
          </a:xfrm>
          <a:prstGeom prst="straightConnector1">
            <a:avLst/>
          </a:prstGeom>
          <a:noFill/>
          <a:ln cap="flat" cmpd="sng" w="9525">
            <a:solidFill>
              <a:srgbClr val="0C0C0C"/>
            </a:solidFill>
            <a:prstDash val="solid"/>
            <a:miter lim="800000"/>
            <a:headEnd len="sm" w="sm" type="none"/>
            <a:tailEnd len="sm" w="sm" type="none"/>
          </a:ln>
        </p:spPr>
      </p:cxnSp>
      <p:sp>
        <p:nvSpPr>
          <p:cNvPr id="166" name="Google Shape;166;p20"/>
          <p:cNvSpPr txBox="1"/>
          <p:nvPr/>
        </p:nvSpPr>
        <p:spPr>
          <a:xfrm>
            <a:off x="11472863" y="6434138"/>
            <a:ext cx="347662" cy="2143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800" u="none" cap="none" strike="noStrike">
                <a:solidFill>
                  <a:srgbClr val="3F3F3F"/>
                </a:solidFill>
                <a:latin typeface="Franklin Gothic"/>
                <a:ea typeface="Franklin Gothic"/>
                <a:cs typeface="Franklin Gothic"/>
                <a:sym typeface="Franklin Gothic"/>
              </a:rPr>
              <a:t>‹#›</a:t>
            </a:fld>
            <a:endParaRPr b="0" i="0" sz="800" u="none" cap="none" strike="noStrike">
              <a:solidFill>
                <a:srgbClr val="3F3F3F"/>
              </a:solidFill>
              <a:latin typeface="Franklin Gothic"/>
              <a:ea typeface="Franklin Gothic"/>
              <a:cs typeface="Franklin Gothic"/>
              <a:sym typeface="Franklin Gothic"/>
            </a:endParaRPr>
          </a:p>
        </p:txBody>
      </p:sp>
      <p:pic>
        <p:nvPicPr>
          <p:cNvPr descr="Shape&#10;&#10;Description automatically generated with medium confidence" id="167" name="Google Shape;167;p20"/>
          <p:cNvPicPr preferRelativeResize="0"/>
          <p:nvPr/>
        </p:nvPicPr>
        <p:blipFill rotWithShape="1">
          <a:blip r:embed="rId2">
            <a:alphaModFix/>
          </a:blip>
          <a:srcRect b="0" l="0" r="0" t="0"/>
          <a:stretch/>
        </p:blipFill>
        <p:spPr>
          <a:xfrm>
            <a:off x="11549063" y="6648450"/>
            <a:ext cx="541337" cy="107950"/>
          </a:xfrm>
          <a:prstGeom prst="rect">
            <a:avLst/>
          </a:prstGeom>
          <a:noFill/>
          <a:ln>
            <a:noFill/>
          </a:ln>
        </p:spPr>
      </p:pic>
      <p:sp>
        <p:nvSpPr>
          <p:cNvPr id="168" name="Google Shape;168;p20"/>
          <p:cNvSpPr txBox="1"/>
          <p:nvPr>
            <p:ph idx="1" type="body"/>
          </p:nvPr>
        </p:nvSpPr>
        <p:spPr>
          <a:xfrm>
            <a:off x="441258" y="385751"/>
            <a:ext cx="5085782" cy="853364"/>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rgbClr val="262626"/>
              </a:buClr>
              <a:buSzPts val="2800"/>
              <a:buFont typeface="Arial"/>
              <a:buNone/>
              <a:defRPr b="0" i="0" sz="2800" u="none" cap="none" strike="noStrike">
                <a:solidFill>
                  <a:srgbClr val="262626"/>
                </a:solidFill>
                <a:latin typeface="Franklin Gothic"/>
                <a:ea typeface="Franklin Gothic"/>
                <a:cs typeface="Franklin Gothic"/>
                <a:sym typeface="Franklin Gothic"/>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ibre Franklin"/>
                <a:ea typeface="Libre Franklin"/>
                <a:cs typeface="Libre Franklin"/>
                <a:sym typeface="Libre Franklin"/>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
        <p:nvSpPr>
          <p:cNvPr id="169" name="Google Shape;169;p20"/>
          <p:cNvSpPr txBox="1"/>
          <p:nvPr>
            <p:ph idx="2" type="body"/>
          </p:nvPr>
        </p:nvSpPr>
        <p:spPr>
          <a:xfrm>
            <a:off x="561975" y="1838325"/>
            <a:ext cx="4813300" cy="413543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400"/>
              <a:buFont typeface="Arial"/>
              <a:buNone/>
              <a:defRPr b="0" i="0" sz="1400" u="none" cap="none" strike="noStrike">
                <a:solidFill>
                  <a:schemeClr val="dk1"/>
                </a:solidFill>
                <a:latin typeface="Libre Franklin Medium"/>
                <a:ea typeface="Libre Franklin Medium"/>
                <a:cs typeface="Libre Franklin Medium"/>
                <a:sym typeface="Libre Franklin Medium"/>
              </a:defRPr>
            </a:lvl1pPr>
            <a:lvl2pPr indent="-317500" lvl="1" marL="9144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2pPr>
            <a:lvl3pPr indent="-317500" lvl="2" marL="1371600" marR="0" rtl="0" algn="l">
              <a:lnSpc>
                <a:spcPct val="90000"/>
              </a:lnSpc>
              <a:spcBef>
                <a:spcPts val="500"/>
              </a:spcBef>
              <a:spcAft>
                <a:spcPts val="0"/>
              </a:spcAft>
              <a:buClr>
                <a:schemeClr val="dk1"/>
              </a:buClr>
              <a:buSzPts val="1400"/>
              <a:buFont typeface="Courier New"/>
              <a:buChar char="o"/>
              <a:defRPr b="0" i="0" sz="1400" u="none" cap="none" strike="noStrike">
                <a:solidFill>
                  <a:schemeClr val="dk1"/>
                </a:solidFill>
                <a:latin typeface="Libre Franklin"/>
                <a:ea typeface="Libre Franklin"/>
                <a:cs typeface="Libre Franklin"/>
                <a:sym typeface="Libre Franklin"/>
              </a:defRPr>
            </a:lvl3pPr>
            <a:lvl4pPr indent="-317500" lvl="3" marL="18288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4pPr>
            <a:lvl5pPr indent="-317500" lvl="4" marL="22860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6" name="Shape 16"/>
        <p:cNvGrpSpPr/>
        <p:nvPr/>
      </p:nvGrpSpPr>
      <p:grpSpPr>
        <a:xfrm>
          <a:off x="0" y="0"/>
          <a:ext cx="0" cy="0"/>
          <a:chOff x="0" y="0"/>
          <a:chExt cx="0" cy="0"/>
        </a:xfrm>
      </p:grpSpPr>
      <p:sp>
        <p:nvSpPr>
          <p:cNvPr id="17" name="Google Shape;17;p3"/>
          <p:cNvSpPr txBox="1"/>
          <p:nvPr/>
        </p:nvSpPr>
        <p:spPr>
          <a:xfrm>
            <a:off x="11472863" y="6434138"/>
            <a:ext cx="347662" cy="2143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800" u="none" cap="none" strike="noStrike">
                <a:solidFill>
                  <a:srgbClr val="3F3F3F"/>
                </a:solidFill>
                <a:latin typeface="Franklin Gothic"/>
                <a:ea typeface="Franklin Gothic"/>
                <a:cs typeface="Franklin Gothic"/>
                <a:sym typeface="Franklin Gothic"/>
              </a:rPr>
              <a:t>‹#›</a:t>
            </a:fld>
            <a:endParaRPr b="0" i="0" sz="800" u="none" cap="none" strike="noStrike">
              <a:solidFill>
                <a:srgbClr val="3F3F3F"/>
              </a:solidFill>
              <a:latin typeface="Franklin Gothic"/>
              <a:ea typeface="Franklin Gothic"/>
              <a:cs typeface="Franklin Gothic"/>
              <a:sym typeface="Franklin Gothic"/>
            </a:endParaRPr>
          </a:p>
        </p:txBody>
      </p:sp>
      <p:pic>
        <p:nvPicPr>
          <p:cNvPr descr="Shape&#10;&#10;Description automatically generated with medium confidence" id="18" name="Google Shape;18;p3"/>
          <p:cNvPicPr preferRelativeResize="0"/>
          <p:nvPr/>
        </p:nvPicPr>
        <p:blipFill rotWithShape="1">
          <a:blip r:embed="rId2">
            <a:alphaModFix/>
          </a:blip>
          <a:srcRect b="0" l="0" r="0" t="0"/>
          <a:stretch/>
        </p:blipFill>
        <p:spPr>
          <a:xfrm>
            <a:off x="11549063" y="6648450"/>
            <a:ext cx="541337" cy="10795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monstration">
  <p:cSld name="Demonstration">
    <p:spTree>
      <p:nvGrpSpPr>
        <p:cNvPr id="170" name="Shape 170"/>
        <p:cNvGrpSpPr/>
        <p:nvPr/>
      </p:nvGrpSpPr>
      <p:grpSpPr>
        <a:xfrm>
          <a:off x="0" y="0"/>
          <a:ext cx="0" cy="0"/>
          <a:chOff x="0" y="0"/>
          <a:chExt cx="0" cy="0"/>
        </a:xfrm>
      </p:grpSpPr>
      <p:sp>
        <p:nvSpPr>
          <p:cNvPr id="171" name="Google Shape;171;p21"/>
          <p:cNvSpPr/>
          <p:nvPr/>
        </p:nvSpPr>
        <p:spPr>
          <a:xfrm>
            <a:off x="6460823" y="-9525"/>
            <a:ext cx="5752889" cy="6866975"/>
          </a:xfrm>
          <a:custGeom>
            <a:rect b="b" l="l" r="r" t="t"/>
            <a:pathLst>
              <a:path extrusionOk="0" h="6868160" w="5752568">
                <a:moveTo>
                  <a:pt x="1168400" y="0"/>
                </a:moveTo>
                <a:lnTo>
                  <a:pt x="5752568" y="23413"/>
                </a:lnTo>
                <a:cubicBezTo>
                  <a:pt x="5748151" y="2309413"/>
                  <a:pt x="5732717" y="4573374"/>
                  <a:pt x="5728300" y="6859374"/>
                </a:cubicBezTo>
                <a:lnTo>
                  <a:pt x="0" y="6868160"/>
                </a:lnTo>
                <a:lnTo>
                  <a:pt x="1168400" y="0"/>
                </a:lnTo>
                <a:close/>
              </a:path>
            </a:pathLst>
          </a:custGeom>
          <a:solidFill>
            <a:srgbClr val="EFF3F9"/>
          </a:solidFill>
          <a:ln>
            <a:noFill/>
          </a:ln>
        </p:spPr>
        <p:txBody>
          <a:bodyPr anchorCtr="0" anchor="ctr" bIns="45700" lIns="137150"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172" name="Google Shape;172;p21"/>
          <p:cNvSpPr txBox="1"/>
          <p:nvPr/>
        </p:nvSpPr>
        <p:spPr>
          <a:xfrm>
            <a:off x="11472863" y="6434138"/>
            <a:ext cx="347662" cy="2143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800" u="none" cap="none" strike="noStrike">
                <a:solidFill>
                  <a:srgbClr val="3F3F3F"/>
                </a:solidFill>
                <a:latin typeface="Franklin Gothic"/>
                <a:ea typeface="Franklin Gothic"/>
                <a:cs typeface="Franklin Gothic"/>
                <a:sym typeface="Franklin Gothic"/>
              </a:rPr>
              <a:t>‹#›</a:t>
            </a:fld>
            <a:endParaRPr b="0" i="0" sz="800" u="none" cap="none" strike="noStrike">
              <a:solidFill>
                <a:srgbClr val="3F3F3F"/>
              </a:solidFill>
              <a:latin typeface="Franklin Gothic"/>
              <a:ea typeface="Franklin Gothic"/>
              <a:cs typeface="Franklin Gothic"/>
              <a:sym typeface="Franklin Gothic"/>
            </a:endParaRPr>
          </a:p>
        </p:txBody>
      </p:sp>
      <p:pic>
        <p:nvPicPr>
          <p:cNvPr descr="Shape&#10;&#10;Description automatically generated with medium confidence" id="173" name="Google Shape;173;p21"/>
          <p:cNvPicPr preferRelativeResize="0"/>
          <p:nvPr/>
        </p:nvPicPr>
        <p:blipFill rotWithShape="1">
          <a:blip r:embed="rId2">
            <a:alphaModFix/>
          </a:blip>
          <a:srcRect b="0" l="0" r="0" t="0"/>
          <a:stretch/>
        </p:blipFill>
        <p:spPr>
          <a:xfrm>
            <a:off x="11549063" y="6648450"/>
            <a:ext cx="541337" cy="107950"/>
          </a:xfrm>
          <a:prstGeom prst="rect">
            <a:avLst/>
          </a:prstGeom>
          <a:noFill/>
          <a:ln>
            <a:noFill/>
          </a:ln>
        </p:spPr>
      </p:pic>
      <p:cxnSp>
        <p:nvCxnSpPr>
          <p:cNvPr id="174" name="Google Shape;174;p21"/>
          <p:cNvCxnSpPr/>
          <p:nvPr/>
        </p:nvCxnSpPr>
        <p:spPr>
          <a:xfrm>
            <a:off x="561975" y="1417638"/>
            <a:ext cx="3246438" cy="0"/>
          </a:xfrm>
          <a:prstGeom prst="straightConnector1">
            <a:avLst/>
          </a:prstGeom>
          <a:noFill/>
          <a:ln cap="flat" cmpd="sng" w="9525">
            <a:solidFill>
              <a:srgbClr val="0C0C0C"/>
            </a:solidFill>
            <a:prstDash val="solid"/>
            <a:miter lim="800000"/>
            <a:headEnd len="sm" w="sm" type="none"/>
            <a:tailEnd len="sm" w="sm" type="none"/>
          </a:ln>
        </p:spPr>
      </p:cxnSp>
      <p:sp>
        <p:nvSpPr>
          <p:cNvPr id="175" name="Google Shape;175;p21"/>
          <p:cNvSpPr txBox="1"/>
          <p:nvPr/>
        </p:nvSpPr>
        <p:spPr>
          <a:xfrm>
            <a:off x="11472863" y="6434138"/>
            <a:ext cx="347662" cy="2143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800" u="none" cap="none" strike="noStrike">
                <a:solidFill>
                  <a:srgbClr val="3F3F3F"/>
                </a:solidFill>
                <a:latin typeface="Franklin Gothic"/>
                <a:ea typeface="Franklin Gothic"/>
                <a:cs typeface="Franklin Gothic"/>
                <a:sym typeface="Franklin Gothic"/>
              </a:rPr>
              <a:t>‹#›</a:t>
            </a:fld>
            <a:endParaRPr b="0" i="0" sz="800" u="none" cap="none" strike="noStrike">
              <a:solidFill>
                <a:srgbClr val="3F3F3F"/>
              </a:solidFill>
              <a:latin typeface="Franklin Gothic"/>
              <a:ea typeface="Franklin Gothic"/>
              <a:cs typeface="Franklin Gothic"/>
              <a:sym typeface="Franklin Gothic"/>
            </a:endParaRPr>
          </a:p>
        </p:txBody>
      </p:sp>
      <p:pic>
        <p:nvPicPr>
          <p:cNvPr descr="Shape&#10;&#10;Description automatically generated with medium confidence" id="176" name="Google Shape;176;p21"/>
          <p:cNvPicPr preferRelativeResize="0"/>
          <p:nvPr/>
        </p:nvPicPr>
        <p:blipFill rotWithShape="1">
          <a:blip r:embed="rId2">
            <a:alphaModFix/>
          </a:blip>
          <a:srcRect b="0" l="0" r="0" t="0"/>
          <a:stretch/>
        </p:blipFill>
        <p:spPr>
          <a:xfrm>
            <a:off x="11549063" y="6648450"/>
            <a:ext cx="541337" cy="107950"/>
          </a:xfrm>
          <a:prstGeom prst="rect">
            <a:avLst/>
          </a:prstGeom>
          <a:noFill/>
          <a:ln>
            <a:noFill/>
          </a:ln>
        </p:spPr>
      </p:pic>
      <p:sp>
        <p:nvSpPr>
          <p:cNvPr id="177" name="Google Shape;177;p21"/>
          <p:cNvSpPr/>
          <p:nvPr/>
        </p:nvSpPr>
        <p:spPr>
          <a:xfrm>
            <a:off x="6224515" y="2361234"/>
            <a:ext cx="1848194" cy="1848194"/>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178" name="Google Shape;178;p21"/>
          <p:cNvSpPr txBox="1"/>
          <p:nvPr>
            <p:ph idx="1" type="body"/>
          </p:nvPr>
        </p:nvSpPr>
        <p:spPr>
          <a:xfrm>
            <a:off x="441258" y="384048"/>
            <a:ext cx="4979041" cy="853364"/>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rgbClr val="262626"/>
              </a:buClr>
              <a:buSzPts val="2800"/>
              <a:buFont typeface="Arial"/>
              <a:buNone/>
              <a:defRPr b="0" i="0" sz="2800" u="none" cap="none" strike="noStrike">
                <a:solidFill>
                  <a:srgbClr val="262626"/>
                </a:solidFill>
                <a:latin typeface="Franklin Gothic"/>
                <a:ea typeface="Franklin Gothic"/>
                <a:cs typeface="Franklin Gothic"/>
                <a:sym typeface="Franklin Gothic"/>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ibre Franklin"/>
                <a:ea typeface="Libre Franklin"/>
                <a:cs typeface="Libre Franklin"/>
                <a:sym typeface="Libre Franklin"/>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
        <p:nvSpPr>
          <p:cNvPr id="179" name="Google Shape;179;p21"/>
          <p:cNvSpPr txBox="1"/>
          <p:nvPr>
            <p:ph idx="2" type="body"/>
          </p:nvPr>
        </p:nvSpPr>
        <p:spPr>
          <a:xfrm>
            <a:off x="441258" y="1737334"/>
            <a:ext cx="4979042" cy="853364"/>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350"/>
              <a:buFont typeface="Arial"/>
              <a:buNone/>
              <a:defRPr b="0" i="0" sz="1350" u="none" cap="none" strike="noStrike">
                <a:solidFill>
                  <a:schemeClr val="dk1"/>
                </a:solidFill>
                <a:latin typeface="Libre Franklin Medium"/>
                <a:ea typeface="Libre Franklin Medium"/>
                <a:cs typeface="Libre Franklin Medium"/>
                <a:sym typeface="Libre Franklin Medium"/>
              </a:defRPr>
            </a:lvl1pPr>
            <a:lvl2pPr indent="-228600" lvl="1" marL="914400" marR="0" rtl="0" algn="l">
              <a:lnSpc>
                <a:spcPct val="90000"/>
              </a:lnSpc>
              <a:spcBef>
                <a:spcPts val="500"/>
              </a:spcBef>
              <a:spcAft>
                <a:spcPts val="0"/>
              </a:spcAft>
              <a:buClr>
                <a:srgbClr val="3F3F3F"/>
              </a:buClr>
              <a:buSzPts val="2400"/>
              <a:buFont typeface="Arial"/>
              <a:buNone/>
              <a:defRPr b="0" i="0" sz="2400" u="none" cap="none" strike="noStrike">
                <a:solidFill>
                  <a:srgbClr val="3F3F3F"/>
                </a:solidFill>
                <a:latin typeface="Libre Franklin"/>
                <a:ea typeface="Libre Franklin"/>
                <a:cs typeface="Libre Franklin"/>
                <a:sym typeface="Libre Franklin"/>
              </a:defRPr>
            </a:lvl2pPr>
            <a:lvl3pPr indent="-228600" lvl="2" marL="1371600" marR="0" rtl="0" algn="l">
              <a:lnSpc>
                <a:spcPct val="90000"/>
              </a:lnSpc>
              <a:spcBef>
                <a:spcPts val="500"/>
              </a:spcBef>
              <a:spcAft>
                <a:spcPts val="0"/>
              </a:spcAft>
              <a:buClr>
                <a:srgbClr val="3F3F3F"/>
              </a:buClr>
              <a:buSzPts val="2000"/>
              <a:buFont typeface="Arial"/>
              <a:buNone/>
              <a:defRPr b="0" i="0" sz="2000" u="none" cap="none" strike="noStrike">
                <a:solidFill>
                  <a:srgbClr val="3F3F3F"/>
                </a:solidFill>
                <a:latin typeface="Libre Franklin"/>
                <a:ea typeface="Libre Franklin"/>
                <a:cs typeface="Libre Franklin"/>
                <a:sym typeface="Libre Franklin"/>
              </a:defRPr>
            </a:lvl3pPr>
            <a:lvl4pPr indent="-228600" lvl="3" marL="1828800" marR="0" rtl="0" algn="l">
              <a:lnSpc>
                <a:spcPct val="90000"/>
              </a:lnSpc>
              <a:spcBef>
                <a:spcPts val="500"/>
              </a:spcBef>
              <a:spcAft>
                <a:spcPts val="0"/>
              </a:spcAft>
              <a:buClr>
                <a:srgbClr val="3F3F3F"/>
              </a:buClr>
              <a:buSzPts val="1800"/>
              <a:buFont typeface="Arial"/>
              <a:buNone/>
              <a:defRPr b="0" i="0" sz="1800" u="none" cap="none" strike="noStrike">
                <a:solidFill>
                  <a:srgbClr val="3F3F3F"/>
                </a:solidFill>
                <a:latin typeface="Libre Franklin"/>
                <a:ea typeface="Libre Franklin"/>
                <a:cs typeface="Libre Franklin"/>
                <a:sym typeface="Libre Franklin"/>
              </a:defRPr>
            </a:lvl4pPr>
            <a:lvl5pPr indent="-228600" lvl="4" marL="2286000" marR="0" rtl="0" algn="l">
              <a:lnSpc>
                <a:spcPct val="90000"/>
              </a:lnSpc>
              <a:spcBef>
                <a:spcPts val="500"/>
              </a:spcBef>
              <a:spcAft>
                <a:spcPts val="0"/>
              </a:spcAft>
              <a:buClr>
                <a:srgbClr val="3F3F3F"/>
              </a:buClr>
              <a:buSzPts val="1800"/>
              <a:buFont typeface="Arial"/>
              <a:buNone/>
              <a:defRPr b="0" i="0" sz="1800" u="none" cap="none" strike="noStrike">
                <a:solidFill>
                  <a:srgbClr val="3F3F3F"/>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
        <p:nvSpPr>
          <p:cNvPr id="180" name="Google Shape;180;p21"/>
          <p:cNvSpPr txBox="1"/>
          <p:nvPr>
            <p:ph idx="3" type="body"/>
          </p:nvPr>
        </p:nvSpPr>
        <p:spPr>
          <a:xfrm>
            <a:off x="441258" y="2829213"/>
            <a:ext cx="4979041" cy="2284071"/>
          </a:xfrm>
          <a:prstGeom prst="rect">
            <a:avLst/>
          </a:prstGeom>
          <a:noFill/>
          <a:ln>
            <a:noFill/>
          </a:ln>
        </p:spPr>
        <p:txBody>
          <a:bodyPr anchorCtr="0" anchor="t" bIns="45700" lIns="91425" spcFirstLastPara="1" rIns="91425" wrap="square" tIns="45700">
            <a:normAutofit/>
          </a:bodyPr>
          <a:lstStyle>
            <a:lvl1pPr indent="-314325" lvl="0" marL="457200" marR="0" rtl="0" algn="l">
              <a:lnSpc>
                <a:spcPct val="90000"/>
              </a:lnSpc>
              <a:spcBef>
                <a:spcPts val="1000"/>
              </a:spcBef>
              <a:spcAft>
                <a:spcPts val="0"/>
              </a:spcAft>
              <a:buClr>
                <a:schemeClr val="dk1"/>
              </a:buClr>
              <a:buSzPts val="1350"/>
              <a:buFont typeface="Arial"/>
              <a:buChar char="•"/>
              <a:defRPr b="0" i="0" sz="1350" u="none" cap="none" strike="noStrike">
                <a:solidFill>
                  <a:schemeClr val="dk1"/>
                </a:solidFill>
                <a:latin typeface="Libre Franklin Medium"/>
                <a:ea typeface="Libre Franklin Medium"/>
                <a:cs typeface="Libre Franklin Medium"/>
                <a:sym typeface="Libre Franklin Medium"/>
              </a:defRPr>
            </a:lvl1pPr>
            <a:lvl2pPr indent="-314325" lvl="1" marL="914400" marR="0" rtl="0" algn="l">
              <a:lnSpc>
                <a:spcPct val="90000"/>
              </a:lnSpc>
              <a:spcBef>
                <a:spcPts val="432"/>
              </a:spcBef>
              <a:spcAft>
                <a:spcPts val="0"/>
              </a:spcAft>
              <a:buClr>
                <a:schemeClr val="dk1"/>
              </a:buClr>
              <a:buSzPts val="1350"/>
              <a:buFont typeface="Arial"/>
              <a:buChar char="•"/>
              <a:defRPr b="0" i="0" sz="1350" u="none" cap="none" strike="noStrike">
                <a:solidFill>
                  <a:schemeClr val="dk1"/>
                </a:solidFill>
                <a:latin typeface="Libre Franklin Medium"/>
                <a:ea typeface="Libre Franklin Medium"/>
                <a:cs typeface="Libre Franklin Medium"/>
                <a:sym typeface="Libre Franklin Medium"/>
              </a:defRPr>
            </a:lvl2pPr>
            <a:lvl3pPr indent="-314325" lvl="2" marL="1371600" marR="0" rtl="0" algn="l">
              <a:lnSpc>
                <a:spcPct val="90000"/>
              </a:lnSpc>
              <a:spcBef>
                <a:spcPts val="432"/>
              </a:spcBef>
              <a:spcAft>
                <a:spcPts val="0"/>
              </a:spcAft>
              <a:buClr>
                <a:schemeClr val="dk1"/>
              </a:buClr>
              <a:buSzPts val="1350"/>
              <a:buFont typeface="Arial"/>
              <a:buChar char="•"/>
              <a:defRPr b="0" i="0" sz="1350" u="none" cap="none" strike="noStrike">
                <a:solidFill>
                  <a:schemeClr val="dk1"/>
                </a:solidFill>
                <a:latin typeface="Libre Franklin Medium"/>
                <a:ea typeface="Libre Franklin Medium"/>
                <a:cs typeface="Libre Franklin Medium"/>
                <a:sym typeface="Libre Franklin Medium"/>
              </a:defRPr>
            </a:lvl3pPr>
            <a:lvl4pPr indent="-228600" lvl="3" marL="1828800" marR="0" rtl="0" algn="l">
              <a:lnSpc>
                <a:spcPct val="90000"/>
              </a:lnSpc>
              <a:spcBef>
                <a:spcPts val="500"/>
              </a:spcBef>
              <a:spcAft>
                <a:spcPts val="0"/>
              </a:spcAft>
              <a:buClr>
                <a:srgbClr val="3F3F3F"/>
              </a:buClr>
              <a:buSzPts val="1800"/>
              <a:buFont typeface="Arial"/>
              <a:buNone/>
              <a:defRPr b="0" i="0" sz="1800" u="none" cap="none" strike="noStrike">
                <a:solidFill>
                  <a:srgbClr val="3F3F3F"/>
                </a:solidFill>
                <a:latin typeface="Libre Franklin"/>
                <a:ea typeface="Libre Franklin"/>
                <a:cs typeface="Libre Franklin"/>
                <a:sym typeface="Libre Franklin"/>
              </a:defRPr>
            </a:lvl4pPr>
            <a:lvl5pPr indent="-228600" lvl="4" marL="2286000" marR="0" rtl="0" algn="l">
              <a:lnSpc>
                <a:spcPct val="90000"/>
              </a:lnSpc>
              <a:spcBef>
                <a:spcPts val="500"/>
              </a:spcBef>
              <a:spcAft>
                <a:spcPts val="0"/>
              </a:spcAft>
              <a:buClr>
                <a:srgbClr val="3F3F3F"/>
              </a:buClr>
              <a:buSzPts val="1800"/>
              <a:buFont typeface="Arial"/>
              <a:buNone/>
              <a:defRPr b="0" i="0" sz="1800" u="none" cap="none" strike="noStrike">
                <a:solidFill>
                  <a:srgbClr val="3F3F3F"/>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pic>
        <p:nvPicPr>
          <p:cNvPr descr="Teacher with solid fill" id="181" name="Google Shape;181;p21"/>
          <p:cNvPicPr preferRelativeResize="0"/>
          <p:nvPr/>
        </p:nvPicPr>
        <p:blipFill rotWithShape="1">
          <a:blip r:embed="rId3">
            <a:alphaModFix/>
          </a:blip>
          <a:srcRect b="0" l="0" r="0" t="0"/>
          <a:stretch/>
        </p:blipFill>
        <p:spPr>
          <a:xfrm>
            <a:off x="6574960" y="2711679"/>
            <a:ext cx="1147304" cy="114730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ackground Full">
  <p:cSld name="Blue Background Full">
    <p:bg>
      <p:bgPr>
        <a:solidFill>
          <a:srgbClr val="EFF3F9"/>
        </a:solidFill>
      </p:bgPr>
    </p:bg>
    <p:spTree>
      <p:nvGrpSpPr>
        <p:cNvPr id="182" name="Shape 182"/>
        <p:cNvGrpSpPr/>
        <p:nvPr/>
      </p:nvGrpSpPr>
      <p:grpSpPr>
        <a:xfrm>
          <a:off x="0" y="0"/>
          <a:ext cx="0" cy="0"/>
          <a:chOff x="0" y="0"/>
          <a:chExt cx="0" cy="0"/>
        </a:xfrm>
      </p:grpSpPr>
      <p:sp>
        <p:nvSpPr>
          <p:cNvPr id="183" name="Google Shape;183;p22"/>
          <p:cNvSpPr txBox="1"/>
          <p:nvPr/>
        </p:nvSpPr>
        <p:spPr>
          <a:xfrm>
            <a:off x="11472863" y="6434138"/>
            <a:ext cx="347662" cy="2143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800" u="none" cap="none" strike="noStrike">
                <a:solidFill>
                  <a:srgbClr val="3F3F3F"/>
                </a:solidFill>
                <a:latin typeface="Franklin Gothic"/>
                <a:ea typeface="Franklin Gothic"/>
                <a:cs typeface="Franklin Gothic"/>
                <a:sym typeface="Franklin Gothic"/>
              </a:rPr>
              <a:t>‹#›</a:t>
            </a:fld>
            <a:endParaRPr b="0" i="0" sz="800" u="none" cap="none" strike="noStrike">
              <a:solidFill>
                <a:srgbClr val="3F3F3F"/>
              </a:solidFill>
              <a:latin typeface="Franklin Gothic"/>
              <a:ea typeface="Franklin Gothic"/>
              <a:cs typeface="Franklin Gothic"/>
              <a:sym typeface="Franklin Gothic"/>
            </a:endParaRPr>
          </a:p>
        </p:txBody>
      </p:sp>
      <p:pic>
        <p:nvPicPr>
          <p:cNvPr descr="Shape&#10;&#10;Description automatically generated with medium confidence" id="184" name="Google Shape;184;p22"/>
          <p:cNvPicPr preferRelativeResize="0"/>
          <p:nvPr/>
        </p:nvPicPr>
        <p:blipFill rotWithShape="1">
          <a:blip r:embed="rId2">
            <a:alphaModFix/>
          </a:blip>
          <a:srcRect b="0" l="0" r="0" t="0"/>
          <a:stretch/>
        </p:blipFill>
        <p:spPr>
          <a:xfrm>
            <a:off x="11549063" y="6648450"/>
            <a:ext cx="541337" cy="107950"/>
          </a:xfrm>
          <a:prstGeom prst="rect">
            <a:avLst/>
          </a:prstGeom>
          <a:noFill/>
          <a:ln>
            <a:noFill/>
          </a:ln>
        </p:spPr>
      </p:pic>
      <p:cxnSp>
        <p:nvCxnSpPr>
          <p:cNvPr id="185" name="Google Shape;185;p22"/>
          <p:cNvCxnSpPr/>
          <p:nvPr/>
        </p:nvCxnSpPr>
        <p:spPr>
          <a:xfrm>
            <a:off x="561975" y="1400175"/>
            <a:ext cx="3246438" cy="0"/>
          </a:xfrm>
          <a:prstGeom prst="straightConnector1">
            <a:avLst/>
          </a:prstGeom>
          <a:noFill/>
          <a:ln cap="flat" cmpd="sng" w="9525">
            <a:solidFill>
              <a:srgbClr val="0C0C0C"/>
            </a:solidFill>
            <a:prstDash val="solid"/>
            <a:miter lim="800000"/>
            <a:headEnd len="sm" w="sm" type="none"/>
            <a:tailEnd len="sm" w="sm" type="none"/>
          </a:ln>
        </p:spPr>
      </p:cxnSp>
      <p:sp>
        <p:nvSpPr>
          <p:cNvPr id="186" name="Google Shape;186;p22"/>
          <p:cNvSpPr txBox="1"/>
          <p:nvPr/>
        </p:nvSpPr>
        <p:spPr>
          <a:xfrm>
            <a:off x="11472863" y="6434138"/>
            <a:ext cx="347662" cy="2143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800" u="none" cap="none" strike="noStrike">
                <a:solidFill>
                  <a:srgbClr val="3F3F3F"/>
                </a:solidFill>
                <a:latin typeface="Franklin Gothic"/>
                <a:ea typeface="Franklin Gothic"/>
                <a:cs typeface="Franklin Gothic"/>
                <a:sym typeface="Franklin Gothic"/>
              </a:rPr>
              <a:t>‹#›</a:t>
            </a:fld>
            <a:endParaRPr b="0" i="0" sz="800" u="none" cap="none" strike="noStrike">
              <a:solidFill>
                <a:srgbClr val="3F3F3F"/>
              </a:solidFill>
              <a:latin typeface="Franklin Gothic"/>
              <a:ea typeface="Franklin Gothic"/>
              <a:cs typeface="Franklin Gothic"/>
              <a:sym typeface="Franklin Gothic"/>
            </a:endParaRPr>
          </a:p>
        </p:txBody>
      </p:sp>
      <p:pic>
        <p:nvPicPr>
          <p:cNvPr descr="Shape&#10;&#10;Description automatically generated with medium confidence" id="187" name="Google Shape;187;p22"/>
          <p:cNvPicPr preferRelativeResize="0"/>
          <p:nvPr/>
        </p:nvPicPr>
        <p:blipFill rotWithShape="1">
          <a:blip r:embed="rId2">
            <a:alphaModFix/>
          </a:blip>
          <a:srcRect b="0" l="0" r="0" t="0"/>
          <a:stretch/>
        </p:blipFill>
        <p:spPr>
          <a:xfrm>
            <a:off x="11549063" y="6648450"/>
            <a:ext cx="541337" cy="107950"/>
          </a:xfrm>
          <a:prstGeom prst="rect">
            <a:avLst/>
          </a:prstGeom>
          <a:noFill/>
          <a:ln>
            <a:noFill/>
          </a:ln>
        </p:spPr>
      </p:pic>
      <p:cxnSp>
        <p:nvCxnSpPr>
          <p:cNvPr id="188" name="Google Shape;188;p22"/>
          <p:cNvCxnSpPr/>
          <p:nvPr/>
        </p:nvCxnSpPr>
        <p:spPr>
          <a:xfrm>
            <a:off x="561975" y="1400175"/>
            <a:ext cx="3246438" cy="0"/>
          </a:xfrm>
          <a:prstGeom prst="straightConnector1">
            <a:avLst/>
          </a:prstGeom>
          <a:noFill/>
          <a:ln cap="flat" cmpd="sng" w="9525">
            <a:solidFill>
              <a:srgbClr val="0C0C0C"/>
            </a:solidFill>
            <a:prstDash val="solid"/>
            <a:miter lim="800000"/>
            <a:headEnd len="sm" w="sm" type="none"/>
            <a:tailEnd len="sm" w="sm" type="none"/>
          </a:ln>
        </p:spPr>
      </p:cxnSp>
      <p:sp>
        <p:nvSpPr>
          <p:cNvPr id="189" name="Google Shape;189;p22"/>
          <p:cNvSpPr txBox="1"/>
          <p:nvPr>
            <p:ph idx="1" type="body"/>
          </p:nvPr>
        </p:nvSpPr>
        <p:spPr>
          <a:xfrm>
            <a:off x="441258" y="735523"/>
            <a:ext cx="3726843" cy="480131"/>
          </a:xfrm>
          <a:prstGeom prst="rect">
            <a:avLst/>
          </a:prstGeom>
          <a:noFill/>
          <a:ln>
            <a:noFill/>
          </a:ln>
        </p:spPr>
        <p:txBody>
          <a:bodyPr anchorCtr="0" anchor="b" bIns="45700" lIns="91425" spcFirstLastPara="1" rIns="91425" wrap="square" tIns="45700">
            <a:spAutoFit/>
          </a:bodyPr>
          <a:lstStyle>
            <a:lvl1pPr indent="-228600" lvl="0" marL="457200" marR="0" rtl="0" algn="l">
              <a:lnSpc>
                <a:spcPct val="90000"/>
              </a:lnSpc>
              <a:spcBef>
                <a:spcPts val="1000"/>
              </a:spcBef>
              <a:spcAft>
                <a:spcPts val="0"/>
              </a:spcAft>
              <a:buClr>
                <a:srgbClr val="262626"/>
              </a:buClr>
              <a:buSzPts val="2800"/>
              <a:buFont typeface="Arial"/>
              <a:buNone/>
              <a:defRPr b="0" i="0" sz="2800" u="none" cap="none" strike="noStrike">
                <a:solidFill>
                  <a:srgbClr val="262626"/>
                </a:solidFill>
                <a:latin typeface="Franklin Gothic"/>
                <a:ea typeface="Franklin Gothic"/>
                <a:cs typeface="Franklin Gothic"/>
                <a:sym typeface="Franklin Gothic"/>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ibre Franklin"/>
                <a:ea typeface="Libre Franklin"/>
                <a:cs typeface="Libre Franklin"/>
                <a:sym typeface="Libre Franklin"/>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s with pics-Blue">
  <p:cSld name="Columns with pics-Blue">
    <p:bg>
      <p:bgPr>
        <a:solidFill>
          <a:srgbClr val="EFF3F9"/>
        </a:solidFill>
      </p:bgPr>
    </p:bg>
    <p:spTree>
      <p:nvGrpSpPr>
        <p:cNvPr id="190" name="Shape 190"/>
        <p:cNvGrpSpPr/>
        <p:nvPr/>
      </p:nvGrpSpPr>
      <p:grpSpPr>
        <a:xfrm>
          <a:off x="0" y="0"/>
          <a:ext cx="0" cy="0"/>
          <a:chOff x="0" y="0"/>
          <a:chExt cx="0" cy="0"/>
        </a:xfrm>
      </p:grpSpPr>
      <p:sp>
        <p:nvSpPr>
          <p:cNvPr id="191" name="Google Shape;191;p23"/>
          <p:cNvSpPr txBox="1"/>
          <p:nvPr/>
        </p:nvSpPr>
        <p:spPr>
          <a:xfrm>
            <a:off x="11472863" y="6434138"/>
            <a:ext cx="347662" cy="2143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800" u="none" cap="none" strike="noStrike">
                <a:solidFill>
                  <a:srgbClr val="3F3F3F"/>
                </a:solidFill>
                <a:latin typeface="Franklin Gothic"/>
                <a:ea typeface="Franklin Gothic"/>
                <a:cs typeface="Franklin Gothic"/>
                <a:sym typeface="Franklin Gothic"/>
              </a:rPr>
              <a:t>‹#›</a:t>
            </a:fld>
            <a:endParaRPr b="0" i="0" sz="800" u="none" cap="none" strike="noStrike">
              <a:solidFill>
                <a:srgbClr val="3F3F3F"/>
              </a:solidFill>
              <a:latin typeface="Franklin Gothic"/>
              <a:ea typeface="Franklin Gothic"/>
              <a:cs typeface="Franklin Gothic"/>
              <a:sym typeface="Franklin Gothic"/>
            </a:endParaRPr>
          </a:p>
        </p:txBody>
      </p:sp>
      <p:pic>
        <p:nvPicPr>
          <p:cNvPr descr="Shape&#10;&#10;Description automatically generated with medium confidence" id="192" name="Google Shape;192;p23"/>
          <p:cNvPicPr preferRelativeResize="0"/>
          <p:nvPr/>
        </p:nvPicPr>
        <p:blipFill rotWithShape="1">
          <a:blip r:embed="rId2">
            <a:alphaModFix/>
          </a:blip>
          <a:srcRect b="0" l="0" r="0" t="0"/>
          <a:stretch/>
        </p:blipFill>
        <p:spPr>
          <a:xfrm>
            <a:off x="11549063" y="6648450"/>
            <a:ext cx="541337" cy="107950"/>
          </a:xfrm>
          <a:prstGeom prst="rect">
            <a:avLst/>
          </a:prstGeom>
          <a:noFill/>
          <a:ln>
            <a:noFill/>
          </a:ln>
        </p:spPr>
      </p:pic>
      <p:cxnSp>
        <p:nvCxnSpPr>
          <p:cNvPr id="193" name="Google Shape;193;p23"/>
          <p:cNvCxnSpPr/>
          <p:nvPr/>
        </p:nvCxnSpPr>
        <p:spPr>
          <a:xfrm>
            <a:off x="561975" y="1400175"/>
            <a:ext cx="3246438" cy="0"/>
          </a:xfrm>
          <a:prstGeom prst="straightConnector1">
            <a:avLst/>
          </a:prstGeom>
          <a:noFill/>
          <a:ln cap="flat" cmpd="sng" w="9525">
            <a:solidFill>
              <a:srgbClr val="0C0C0C"/>
            </a:solidFill>
            <a:prstDash val="solid"/>
            <a:miter lim="800000"/>
            <a:headEnd len="sm" w="sm" type="none"/>
            <a:tailEnd len="sm" w="sm" type="none"/>
          </a:ln>
        </p:spPr>
      </p:cxnSp>
      <p:sp>
        <p:nvSpPr>
          <p:cNvPr id="194" name="Google Shape;194;p23"/>
          <p:cNvSpPr txBox="1"/>
          <p:nvPr/>
        </p:nvSpPr>
        <p:spPr>
          <a:xfrm>
            <a:off x="11472863" y="6434138"/>
            <a:ext cx="347662" cy="2143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800" u="none" cap="none" strike="noStrike">
                <a:solidFill>
                  <a:srgbClr val="3F3F3F"/>
                </a:solidFill>
                <a:latin typeface="Franklin Gothic"/>
                <a:ea typeface="Franklin Gothic"/>
                <a:cs typeface="Franklin Gothic"/>
                <a:sym typeface="Franklin Gothic"/>
              </a:rPr>
              <a:t>‹#›</a:t>
            </a:fld>
            <a:endParaRPr b="0" i="0" sz="800" u="none" cap="none" strike="noStrike">
              <a:solidFill>
                <a:srgbClr val="3F3F3F"/>
              </a:solidFill>
              <a:latin typeface="Franklin Gothic"/>
              <a:ea typeface="Franklin Gothic"/>
              <a:cs typeface="Franklin Gothic"/>
              <a:sym typeface="Franklin Gothic"/>
            </a:endParaRPr>
          </a:p>
        </p:txBody>
      </p:sp>
      <p:pic>
        <p:nvPicPr>
          <p:cNvPr descr="Shape&#10;&#10;Description automatically generated with medium confidence" id="195" name="Google Shape;195;p23"/>
          <p:cNvPicPr preferRelativeResize="0"/>
          <p:nvPr/>
        </p:nvPicPr>
        <p:blipFill rotWithShape="1">
          <a:blip r:embed="rId2">
            <a:alphaModFix/>
          </a:blip>
          <a:srcRect b="0" l="0" r="0" t="0"/>
          <a:stretch/>
        </p:blipFill>
        <p:spPr>
          <a:xfrm>
            <a:off x="11549063" y="6648450"/>
            <a:ext cx="541337" cy="107950"/>
          </a:xfrm>
          <a:prstGeom prst="rect">
            <a:avLst/>
          </a:prstGeom>
          <a:noFill/>
          <a:ln>
            <a:noFill/>
          </a:ln>
        </p:spPr>
      </p:pic>
      <p:cxnSp>
        <p:nvCxnSpPr>
          <p:cNvPr id="196" name="Google Shape;196;p23"/>
          <p:cNvCxnSpPr/>
          <p:nvPr/>
        </p:nvCxnSpPr>
        <p:spPr>
          <a:xfrm>
            <a:off x="561975" y="1400175"/>
            <a:ext cx="3246438" cy="0"/>
          </a:xfrm>
          <a:prstGeom prst="straightConnector1">
            <a:avLst/>
          </a:prstGeom>
          <a:noFill/>
          <a:ln cap="flat" cmpd="sng" w="9525">
            <a:solidFill>
              <a:srgbClr val="0C0C0C"/>
            </a:solidFill>
            <a:prstDash val="solid"/>
            <a:miter lim="800000"/>
            <a:headEnd len="sm" w="sm" type="none"/>
            <a:tailEnd len="sm" w="sm" type="none"/>
          </a:ln>
        </p:spPr>
      </p:cxnSp>
      <p:sp>
        <p:nvSpPr>
          <p:cNvPr id="197" name="Google Shape;197;p23"/>
          <p:cNvSpPr txBox="1"/>
          <p:nvPr>
            <p:ph idx="1" type="body"/>
          </p:nvPr>
        </p:nvSpPr>
        <p:spPr>
          <a:xfrm>
            <a:off x="441258" y="735523"/>
            <a:ext cx="3726843" cy="480131"/>
          </a:xfrm>
          <a:prstGeom prst="rect">
            <a:avLst/>
          </a:prstGeom>
          <a:noFill/>
          <a:ln>
            <a:noFill/>
          </a:ln>
        </p:spPr>
        <p:txBody>
          <a:bodyPr anchorCtr="0" anchor="b" bIns="45700" lIns="91425" spcFirstLastPara="1" rIns="91425" wrap="square" tIns="45700">
            <a:spAutoFit/>
          </a:bodyPr>
          <a:lstStyle>
            <a:lvl1pPr indent="-228600" lvl="0" marL="457200" marR="0" rtl="0" algn="l">
              <a:lnSpc>
                <a:spcPct val="90000"/>
              </a:lnSpc>
              <a:spcBef>
                <a:spcPts val="1000"/>
              </a:spcBef>
              <a:spcAft>
                <a:spcPts val="0"/>
              </a:spcAft>
              <a:buClr>
                <a:srgbClr val="262626"/>
              </a:buClr>
              <a:buSzPts val="2800"/>
              <a:buFont typeface="Arial"/>
              <a:buNone/>
              <a:defRPr b="0" i="0" sz="2800" u="none" cap="none" strike="noStrike">
                <a:solidFill>
                  <a:srgbClr val="262626"/>
                </a:solidFill>
                <a:latin typeface="Franklin Gothic"/>
                <a:ea typeface="Franklin Gothic"/>
                <a:cs typeface="Franklin Gothic"/>
                <a:sym typeface="Franklin Gothic"/>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ibre Franklin"/>
                <a:ea typeface="Libre Franklin"/>
                <a:cs typeface="Libre Franklin"/>
                <a:sym typeface="Libre Franklin"/>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
        <p:nvSpPr>
          <p:cNvPr id="198" name="Google Shape;198;p23"/>
          <p:cNvSpPr txBox="1"/>
          <p:nvPr>
            <p:ph idx="2" type="body"/>
          </p:nvPr>
        </p:nvSpPr>
        <p:spPr>
          <a:xfrm>
            <a:off x="618347" y="3099460"/>
            <a:ext cx="2124854" cy="269615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1" i="0" sz="1600" u="none" cap="none" strike="noStrike">
                <a:solidFill>
                  <a:schemeClr val="dk1"/>
                </a:solidFill>
                <a:latin typeface="Franklin Gothic"/>
                <a:ea typeface="Franklin Gothic"/>
                <a:cs typeface="Franklin Gothic"/>
                <a:sym typeface="Franklin Gothic"/>
              </a:defRPr>
            </a:lvl1pPr>
            <a:lvl2pPr indent="-317500" lvl="1" marL="9144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2pPr>
            <a:lvl3pPr indent="-317500" lvl="2" marL="13716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3pPr>
            <a:lvl4pPr indent="-317500" lvl="3" marL="18288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4pPr>
            <a:lvl5pPr indent="-317500" lvl="4" marL="22860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
        <p:nvSpPr>
          <p:cNvPr id="199" name="Google Shape;199;p23"/>
          <p:cNvSpPr txBox="1"/>
          <p:nvPr>
            <p:ph idx="3" type="body"/>
          </p:nvPr>
        </p:nvSpPr>
        <p:spPr>
          <a:xfrm>
            <a:off x="3373422" y="3099460"/>
            <a:ext cx="2124854" cy="269615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1" i="0" sz="1600" u="none" cap="none" strike="noStrike">
                <a:solidFill>
                  <a:schemeClr val="dk1"/>
                </a:solidFill>
                <a:latin typeface="Franklin Gothic"/>
                <a:ea typeface="Franklin Gothic"/>
                <a:cs typeface="Franklin Gothic"/>
                <a:sym typeface="Franklin Gothic"/>
              </a:defRPr>
            </a:lvl1pPr>
            <a:lvl2pPr indent="-317500" lvl="1" marL="9144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2pPr>
            <a:lvl3pPr indent="-317500" lvl="2" marL="13716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3pPr>
            <a:lvl4pPr indent="-317500" lvl="3" marL="18288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4pPr>
            <a:lvl5pPr indent="-317500" lvl="4" marL="22860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
        <p:nvSpPr>
          <p:cNvPr id="200" name="Google Shape;200;p23"/>
          <p:cNvSpPr txBox="1"/>
          <p:nvPr>
            <p:ph idx="4" type="body"/>
          </p:nvPr>
        </p:nvSpPr>
        <p:spPr>
          <a:xfrm>
            <a:off x="6140373" y="3099460"/>
            <a:ext cx="2124854" cy="269615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1" i="0" sz="1600" u="none" cap="none" strike="noStrike">
                <a:solidFill>
                  <a:schemeClr val="dk1"/>
                </a:solidFill>
                <a:latin typeface="Franklin Gothic"/>
                <a:ea typeface="Franklin Gothic"/>
                <a:cs typeface="Franklin Gothic"/>
                <a:sym typeface="Franklin Gothic"/>
              </a:defRPr>
            </a:lvl1pPr>
            <a:lvl2pPr indent="-330200" lvl="1" marL="914400" marR="0" rtl="0" algn="l">
              <a:lnSpc>
                <a:spcPct val="90000"/>
              </a:lnSpc>
              <a:spcBef>
                <a:spcPts val="500"/>
              </a:spcBef>
              <a:spcAft>
                <a:spcPts val="0"/>
              </a:spcAft>
              <a:buClr>
                <a:schemeClr val="dk1"/>
              </a:buClr>
              <a:buSzPts val="1600"/>
              <a:buFont typeface="Arial"/>
              <a:buChar char="•"/>
              <a:defRPr b="1" i="0" sz="1600" u="none" cap="none" strike="noStrike">
                <a:solidFill>
                  <a:schemeClr val="dk1"/>
                </a:solidFill>
                <a:latin typeface="Franklin Gothic"/>
                <a:ea typeface="Franklin Gothic"/>
                <a:cs typeface="Franklin Gothic"/>
                <a:sym typeface="Franklin Gothic"/>
              </a:defRPr>
            </a:lvl2pPr>
            <a:lvl3pPr indent="-330200" lvl="2" marL="1371600" marR="0" rtl="0" algn="l">
              <a:lnSpc>
                <a:spcPct val="90000"/>
              </a:lnSpc>
              <a:spcBef>
                <a:spcPts val="500"/>
              </a:spcBef>
              <a:spcAft>
                <a:spcPts val="0"/>
              </a:spcAft>
              <a:buClr>
                <a:schemeClr val="dk1"/>
              </a:buClr>
              <a:buSzPts val="1600"/>
              <a:buFont typeface="Arial"/>
              <a:buChar char="•"/>
              <a:defRPr b="1" i="0" sz="1600" u="none" cap="none" strike="noStrike">
                <a:solidFill>
                  <a:schemeClr val="dk1"/>
                </a:solidFill>
                <a:latin typeface="Franklin Gothic"/>
                <a:ea typeface="Franklin Gothic"/>
                <a:cs typeface="Franklin Gothic"/>
                <a:sym typeface="Franklin Gothic"/>
              </a:defRPr>
            </a:lvl3pPr>
            <a:lvl4pPr indent="-317500" lvl="3" marL="18288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4pPr>
            <a:lvl5pPr indent="-317500" lvl="4" marL="22860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
        <p:nvSpPr>
          <p:cNvPr id="201" name="Google Shape;201;p23"/>
          <p:cNvSpPr txBox="1"/>
          <p:nvPr>
            <p:ph idx="5" type="body"/>
          </p:nvPr>
        </p:nvSpPr>
        <p:spPr>
          <a:xfrm>
            <a:off x="8836072" y="3099460"/>
            <a:ext cx="2124854" cy="269615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1" i="0" sz="1600" u="none" cap="none" strike="noStrike">
                <a:solidFill>
                  <a:schemeClr val="dk1"/>
                </a:solidFill>
                <a:latin typeface="Franklin Gothic"/>
                <a:ea typeface="Franklin Gothic"/>
                <a:cs typeface="Franklin Gothic"/>
                <a:sym typeface="Franklin Gothic"/>
              </a:defRPr>
            </a:lvl1pPr>
            <a:lvl2pPr indent="-330200" lvl="1" marL="914400" marR="0" rtl="0" algn="l">
              <a:lnSpc>
                <a:spcPct val="90000"/>
              </a:lnSpc>
              <a:spcBef>
                <a:spcPts val="500"/>
              </a:spcBef>
              <a:spcAft>
                <a:spcPts val="0"/>
              </a:spcAft>
              <a:buClr>
                <a:schemeClr val="dk1"/>
              </a:buClr>
              <a:buSzPts val="1600"/>
              <a:buFont typeface="Arial"/>
              <a:buChar char="•"/>
              <a:defRPr b="1" i="0" sz="1600" u="none" cap="none" strike="noStrike">
                <a:solidFill>
                  <a:schemeClr val="dk1"/>
                </a:solidFill>
                <a:latin typeface="Franklin Gothic"/>
                <a:ea typeface="Franklin Gothic"/>
                <a:cs typeface="Franklin Gothic"/>
                <a:sym typeface="Franklin Gothic"/>
              </a:defRPr>
            </a:lvl2pPr>
            <a:lvl3pPr indent="-330200" lvl="2" marL="1371600" marR="0" rtl="0" algn="l">
              <a:lnSpc>
                <a:spcPct val="90000"/>
              </a:lnSpc>
              <a:spcBef>
                <a:spcPts val="500"/>
              </a:spcBef>
              <a:spcAft>
                <a:spcPts val="0"/>
              </a:spcAft>
              <a:buClr>
                <a:schemeClr val="dk1"/>
              </a:buClr>
              <a:buSzPts val="1600"/>
              <a:buFont typeface="Arial"/>
              <a:buChar char="•"/>
              <a:defRPr b="1" i="0" sz="1600" u="none" cap="none" strike="noStrike">
                <a:solidFill>
                  <a:schemeClr val="dk1"/>
                </a:solidFill>
                <a:latin typeface="Franklin Gothic"/>
                <a:ea typeface="Franklin Gothic"/>
                <a:cs typeface="Franklin Gothic"/>
                <a:sym typeface="Franklin Gothic"/>
              </a:defRPr>
            </a:lvl3pPr>
            <a:lvl4pPr indent="-317500" lvl="3" marL="18288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4pPr>
            <a:lvl5pPr indent="-317500" lvl="4" marL="22860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
        <p:nvSpPr>
          <p:cNvPr id="202" name="Google Shape;202;p23"/>
          <p:cNvSpPr/>
          <p:nvPr>
            <p:ph idx="6" type="pic"/>
          </p:nvPr>
        </p:nvSpPr>
        <p:spPr>
          <a:xfrm>
            <a:off x="618347" y="1867988"/>
            <a:ext cx="2124854" cy="1046163"/>
          </a:xfrm>
          <a:prstGeom prst="rect">
            <a:avLst/>
          </a:prstGeom>
          <a:noFill/>
          <a:ln>
            <a:noFill/>
          </a:ln>
        </p:spPr>
      </p:sp>
      <p:sp>
        <p:nvSpPr>
          <p:cNvPr id="203" name="Google Shape;203;p23"/>
          <p:cNvSpPr/>
          <p:nvPr>
            <p:ph idx="7" type="pic"/>
          </p:nvPr>
        </p:nvSpPr>
        <p:spPr>
          <a:xfrm>
            <a:off x="3361547" y="1867988"/>
            <a:ext cx="2124854" cy="1046163"/>
          </a:xfrm>
          <a:prstGeom prst="rect">
            <a:avLst/>
          </a:prstGeom>
          <a:noFill/>
          <a:ln>
            <a:noFill/>
          </a:ln>
        </p:spPr>
      </p:sp>
      <p:sp>
        <p:nvSpPr>
          <p:cNvPr id="204" name="Google Shape;204;p23"/>
          <p:cNvSpPr/>
          <p:nvPr>
            <p:ph idx="8" type="pic"/>
          </p:nvPr>
        </p:nvSpPr>
        <p:spPr>
          <a:xfrm>
            <a:off x="6140373" y="1867988"/>
            <a:ext cx="2124854" cy="1046163"/>
          </a:xfrm>
          <a:prstGeom prst="rect">
            <a:avLst/>
          </a:prstGeom>
          <a:noFill/>
          <a:ln>
            <a:noFill/>
          </a:ln>
        </p:spPr>
      </p:sp>
      <p:sp>
        <p:nvSpPr>
          <p:cNvPr id="205" name="Google Shape;205;p23"/>
          <p:cNvSpPr/>
          <p:nvPr>
            <p:ph idx="9" type="pic"/>
          </p:nvPr>
        </p:nvSpPr>
        <p:spPr>
          <a:xfrm>
            <a:off x="8788570" y="1867988"/>
            <a:ext cx="2124854" cy="1046163"/>
          </a:xfrm>
          <a:prstGeom prst="rect">
            <a:avLst/>
          </a:prstGeom>
          <a:no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s with pics-White">
  <p:cSld name="Columns with pics-White">
    <p:spTree>
      <p:nvGrpSpPr>
        <p:cNvPr id="206" name="Shape 206"/>
        <p:cNvGrpSpPr/>
        <p:nvPr/>
      </p:nvGrpSpPr>
      <p:grpSpPr>
        <a:xfrm>
          <a:off x="0" y="0"/>
          <a:ext cx="0" cy="0"/>
          <a:chOff x="0" y="0"/>
          <a:chExt cx="0" cy="0"/>
        </a:xfrm>
      </p:grpSpPr>
      <p:sp>
        <p:nvSpPr>
          <p:cNvPr id="207" name="Google Shape;207;p24"/>
          <p:cNvSpPr txBox="1"/>
          <p:nvPr/>
        </p:nvSpPr>
        <p:spPr>
          <a:xfrm>
            <a:off x="11472863" y="6434138"/>
            <a:ext cx="347662" cy="2143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800" u="none" cap="none" strike="noStrike">
                <a:solidFill>
                  <a:srgbClr val="3F3F3F"/>
                </a:solidFill>
                <a:latin typeface="Franklin Gothic"/>
                <a:ea typeface="Franklin Gothic"/>
                <a:cs typeface="Franklin Gothic"/>
                <a:sym typeface="Franklin Gothic"/>
              </a:rPr>
              <a:t>‹#›</a:t>
            </a:fld>
            <a:endParaRPr b="0" i="0" sz="800" u="none" cap="none" strike="noStrike">
              <a:solidFill>
                <a:srgbClr val="3F3F3F"/>
              </a:solidFill>
              <a:latin typeface="Franklin Gothic"/>
              <a:ea typeface="Franklin Gothic"/>
              <a:cs typeface="Franklin Gothic"/>
              <a:sym typeface="Franklin Gothic"/>
            </a:endParaRPr>
          </a:p>
        </p:txBody>
      </p:sp>
      <p:pic>
        <p:nvPicPr>
          <p:cNvPr descr="Shape&#10;&#10;Description automatically generated with medium confidence" id="208" name="Google Shape;208;p24"/>
          <p:cNvPicPr preferRelativeResize="0"/>
          <p:nvPr/>
        </p:nvPicPr>
        <p:blipFill rotWithShape="1">
          <a:blip r:embed="rId2">
            <a:alphaModFix/>
          </a:blip>
          <a:srcRect b="0" l="0" r="0" t="0"/>
          <a:stretch/>
        </p:blipFill>
        <p:spPr>
          <a:xfrm>
            <a:off x="11549063" y="6648450"/>
            <a:ext cx="541337" cy="107950"/>
          </a:xfrm>
          <a:prstGeom prst="rect">
            <a:avLst/>
          </a:prstGeom>
          <a:noFill/>
          <a:ln>
            <a:noFill/>
          </a:ln>
        </p:spPr>
      </p:pic>
      <p:cxnSp>
        <p:nvCxnSpPr>
          <p:cNvPr id="209" name="Google Shape;209;p24"/>
          <p:cNvCxnSpPr/>
          <p:nvPr/>
        </p:nvCxnSpPr>
        <p:spPr>
          <a:xfrm>
            <a:off x="561975" y="1400175"/>
            <a:ext cx="3246438" cy="0"/>
          </a:xfrm>
          <a:prstGeom prst="straightConnector1">
            <a:avLst/>
          </a:prstGeom>
          <a:noFill/>
          <a:ln cap="flat" cmpd="sng" w="9525">
            <a:solidFill>
              <a:srgbClr val="0C0C0C"/>
            </a:solidFill>
            <a:prstDash val="solid"/>
            <a:miter lim="800000"/>
            <a:headEnd len="sm" w="sm" type="none"/>
            <a:tailEnd len="sm" w="sm" type="none"/>
          </a:ln>
        </p:spPr>
      </p:cxnSp>
      <p:sp>
        <p:nvSpPr>
          <p:cNvPr id="210" name="Google Shape;210;p24"/>
          <p:cNvSpPr txBox="1"/>
          <p:nvPr/>
        </p:nvSpPr>
        <p:spPr>
          <a:xfrm>
            <a:off x="11472863" y="6434138"/>
            <a:ext cx="347662" cy="2143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800" u="none" cap="none" strike="noStrike">
                <a:solidFill>
                  <a:srgbClr val="3F3F3F"/>
                </a:solidFill>
                <a:latin typeface="Franklin Gothic"/>
                <a:ea typeface="Franklin Gothic"/>
                <a:cs typeface="Franklin Gothic"/>
                <a:sym typeface="Franklin Gothic"/>
              </a:rPr>
              <a:t>‹#›</a:t>
            </a:fld>
            <a:endParaRPr b="0" i="0" sz="800" u="none" cap="none" strike="noStrike">
              <a:solidFill>
                <a:srgbClr val="3F3F3F"/>
              </a:solidFill>
              <a:latin typeface="Franklin Gothic"/>
              <a:ea typeface="Franklin Gothic"/>
              <a:cs typeface="Franklin Gothic"/>
              <a:sym typeface="Franklin Gothic"/>
            </a:endParaRPr>
          </a:p>
        </p:txBody>
      </p:sp>
      <p:pic>
        <p:nvPicPr>
          <p:cNvPr descr="Shape&#10;&#10;Description automatically generated with medium confidence" id="211" name="Google Shape;211;p24"/>
          <p:cNvPicPr preferRelativeResize="0"/>
          <p:nvPr/>
        </p:nvPicPr>
        <p:blipFill rotWithShape="1">
          <a:blip r:embed="rId2">
            <a:alphaModFix/>
          </a:blip>
          <a:srcRect b="0" l="0" r="0" t="0"/>
          <a:stretch/>
        </p:blipFill>
        <p:spPr>
          <a:xfrm>
            <a:off x="11549063" y="6648450"/>
            <a:ext cx="541337" cy="107950"/>
          </a:xfrm>
          <a:prstGeom prst="rect">
            <a:avLst/>
          </a:prstGeom>
          <a:noFill/>
          <a:ln>
            <a:noFill/>
          </a:ln>
        </p:spPr>
      </p:pic>
      <p:cxnSp>
        <p:nvCxnSpPr>
          <p:cNvPr id="212" name="Google Shape;212;p24"/>
          <p:cNvCxnSpPr/>
          <p:nvPr/>
        </p:nvCxnSpPr>
        <p:spPr>
          <a:xfrm>
            <a:off x="561975" y="1400175"/>
            <a:ext cx="3246438" cy="0"/>
          </a:xfrm>
          <a:prstGeom prst="straightConnector1">
            <a:avLst/>
          </a:prstGeom>
          <a:noFill/>
          <a:ln cap="flat" cmpd="sng" w="9525">
            <a:solidFill>
              <a:srgbClr val="0C0C0C"/>
            </a:solidFill>
            <a:prstDash val="solid"/>
            <a:miter lim="800000"/>
            <a:headEnd len="sm" w="sm" type="none"/>
            <a:tailEnd len="sm" w="sm" type="none"/>
          </a:ln>
        </p:spPr>
      </p:cxnSp>
      <p:sp>
        <p:nvSpPr>
          <p:cNvPr id="213" name="Google Shape;213;p24"/>
          <p:cNvSpPr txBox="1"/>
          <p:nvPr>
            <p:ph idx="1" type="body"/>
          </p:nvPr>
        </p:nvSpPr>
        <p:spPr>
          <a:xfrm>
            <a:off x="441258" y="735523"/>
            <a:ext cx="3726843" cy="480131"/>
          </a:xfrm>
          <a:prstGeom prst="rect">
            <a:avLst/>
          </a:prstGeom>
          <a:noFill/>
          <a:ln>
            <a:noFill/>
          </a:ln>
        </p:spPr>
        <p:txBody>
          <a:bodyPr anchorCtr="0" anchor="b" bIns="45700" lIns="91425" spcFirstLastPara="1" rIns="91425" wrap="square" tIns="45700">
            <a:spAutoFit/>
          </a:bodyPr>
          <a:lstStyle>
            <a:lvl1pPr indent="-228600" lvl="0" marL="457200" marR="0" rtl="0" algn="l">
              <a:lnSpc>
                <a:spcPct val="90000"/>
              </a:lnSpc>
              <a:spcBef>
                <a:spcPts val="1000"/>
              </a:spcBef>
              <a:spcAft>
                <a:spcPts val="0"/>
              </a:spcAft>
              <a:buClr>
                <a:srgbClr val="262626"/>
              </a:buClr>
              <a:buSzPts val="2800"/>
              <a:buFont typeface="Arial"/>
              <a:buNone/>
              <a:defRPr b="0" i="0" sz="2800" u="none" cap="none" strike="noStrike">
                <a:solidFill>
                  <a:srgbClr val="262626"/>
                </a:solidFill>
                <a:latin typeface="Franklin Gothic"/>
                <a:ea typeface="Franklin Gothic"/>
                <a:cs typeface="Franklin Gothic"/>
                <a:sym typeface="Franklin Gothic"/>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ibre Franklin"/>
                <a:ea typeface="Libre Franklin"/>
                <a:cs typeface="Libre Franklin"/>
                <a:sym typeface="Libre Franklin"/>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
        <p:nvSpPr>
          <p:cNvPr id="214" name="Google Shape;214;p24"/>
          <p:cNvSpPr txBox="1"/>
          <p:nvPr>
            <p:ph idx="2" type="body"/>
          </p:nvPr>
        </p:nvSpPr>
        <p:spPr>
          <a:xfrm>
            <a:off x="618347" y="3099460"/>
            <a:ext cx="2124854" cy="269615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1" i="0" sz="1600" u="none" cap="none" strike="noStrike">
                <a:solidFill>
                  <a:schemeClr val="dk1"/>
                </a:solidFill>
                <a:latin typeface="Franklin Gothic"/>
                <a:ea typeface="Franklin Gothic"/>
                <a:cs typeface="Franklin Gothic"/>
                <a:sym typeface="Franklin Gothic"/>
              </a:defRPr>
            </a:lvl1pPr>
            <a:lvl2pPr indent="-330200" lvl="1" marL="914400" marR="0" rtl="0" algn="l">
              <a:lnSpc>
                <a:spcPct val="90000"/>
              </a:lnSpc>
              <a:spcBef>
                <a:spcPts val="500"/>
              </a:spcBef>
              <a:spcAft>
                <a:spcPts val="0"/>
              </a:spcAft>
              <a:buClr>
                <a:schemeClr val="dk1"/>
              </a:buClr>
              <a:buSzPts val="1600"/>
              <a:buFont typeface="Arial"/>
              <a:buChar char="•"/>
              <a:defRPr b="1" i="0" sz="1600" u="none" cap="none" strike="noStrike">
                <a:solidFill>
                  <a:schemeClr val="dk1"/>
                </a:solidFill>
                <a:latin typeface="Franklin Gothic"/>
                <a:ea typeface="Franklin Gothic"/>
                <a:cs typeface="Franklin Gothic"/>
                <a:sym typeface="Franklin Gothic"/>
              </a:defRPr>
            </a:lvl2pPr>
            <a:lvl3pPr indent="-330200" lvl="2" marL="1371600" marR="0" rtl="0" algn="l">
              <a:lnSpc>
                <a:spcPct val="90000"/>
              </a:lnSpc>
              <a:spcBef>
                <a:spcPts val="500"/>
              </a:spcBef>
              <a:spcAft>
                <a:spcPts val="0"/>
              </a:spcAft>
              <a:buClr>
                <a:schemeClr val="dk1"/>
              </a:buClr>
              <a:buSzPts val="1600"/>
              <a:buFont typeface="Arial"/>
              <a:buChar char="•"/>
              <a:defRPr b="1" i="0" sz="1600" u="none" cap="none" strike="noStrike">
                <a:solidFill>
                  <a:schemeClr val="dk1"/>
                </a:solidFill>
                <a:latin typeface="Franklin Gothic"/>
                <a:ea typeface="Franklin Gothic"/>
                <a:cs typeface="Franklin Gothic"/>
                <a:sym typeface="Franklin Gothic"/>
              </a:defRPr>
            </a:lvl3pPr>
            <a:lvl4pPr indent="-317500" lvl="3" marL="18288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4pPr>
            <a:lvl5pPr indent="-317500" lvl="4" marL="22860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
        <p:nvSpPr>
          <p:cNvPr id="215" name="Google Shape;215;p24"/>
          <p:cNvSpPr txBox="1"/>
          <p:nvPr>
            <p:ph idx="3" type="body"/>
          </p:nvPr>
        </p:nvSpPr>
        <p:spPr>
          <a:xfrm>
            <a:off x="3373422" y="3099460"/>
            <a:ext cx="2124854" cy="269615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1" i="0" sz="1600" u="none" cap="none" strike="noStrike">
                <a:solidFill>
                  <a:schemeClr val="dk1"/>
                </a:solidFill>
                <a:latin typeface="Franklin Gothic"/>
                <a:ea typeface="Franklin Gothic"/>
                <a:cs typeface="Franklin Gothic"/>
                <a:sym typeface="Franklin Gothic"/>
              </a:defRPr>
            </a:lvl1pPr>
            <a:lvl2pPr indent="-330200" lvl="1" marL="914400" marR="0" rtl="0" algn="l">
              <a:lnSpc>
                <a:spcPct val="90000"/>
              </a:lnSpc>
              <a:spcBef>
                <a:spcPts val="500"/>
              </a:spcBef>
              <a:spcAft>
                <a:spcPts val="0"/>
              </a:spcAft>
              <a:buClr>
                <a:schemeClr val="dk1"/>
              </a:buClr>
              <a:buSzPts val="1600"/>
              <a:buFont typeface="Arial"/>
              <a:buChar char="•"/>
              <a:defRPr b="1" i="0" sz="1600" u="none" cap="none" strike="noStrike">
                <a:solidFill>
                  <a:schemeClr val="dk1"/>
                </a:solidFill>
                <a:latin typeface="Franklin Gothic"/>
                <a:ea typeface="Franklin Gothic"/>
                <a:cs typeface="Franklin Gothic"/>
                <a:sym typeface="Franklin Gothic"/>
              </a:defRPr>
            </a:lvl2pPr>
            <a:lvl3pPr indent="-330200" lvl="2" marL="1371600" marR="0" rtl="0" algn="l">
              <a:lnSpc>
                <a:spcPct val="90000"/>
              </a:lnSpc>
              <a:spcBef>
                <a:spcPts val="500"/>
              </a:spcBef>
              <a:spcAft>
                <a:spcPts val="0"/>
              </a:spcAft>
              <a:buClr>
                <a:schemeClr val="dk1"/>
              </a:buClr>
              <a:buSzPts val="1600"/>
              <a:buFont typeface="Arial"/>
              <a:buChar char="•"/>
              <a:defRPr b="1" i="0" sz="1600" u="none" cap="none" strike="noStrike">
                <a:solidFill>
                  <a:schemeClr val="dk1"/>
                </a:solidFill>
                <a:latin typeface="Franklin Gothic"/>
                <a:ea typeface="Franklin Gothic"/>
                <a:cs typeface="Franklin Gothic"/>
                <a:sym typeface="Franklin Gothic"/>
              </a:defRPr>
            </a:lvl3pPr>
            <a:lvl4pPr indent="-317500" lvl="3" marL="18288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4pPr>
            <a:lvl5pPr indent="-317500" lvl="4" marL="22860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
        <p:nvSpPr>
          <p:cNvPr id="216" name="Google Shape;216;p24"/>
          <p:cNvSpPr txBox="1"/>
          <p:nvPr>
            <p:ph idx="4" type="body"/>
          </p:nvPr>
        </p:nvSpPr>
        <p:spPr>
          <a:xfrm>
            <a:off x="6140373" y="3099460"/>
            <a:ext cx="2124854" cy="269615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1" i="0" sz="1600" u="none" cap="none" strike="noStrike">
                <a:solidFill>
                  <a:schemeClr val="dk1"/>
                </a:solidFill>
                <a:latin typeface="Franklin Gothic"/>
                <a:ea typeface="Franklin Gothic"/>
                <a:cs typeface="Franklin Gothic"/>
                <a:sym typeface="Franklin Gothic"/>
              </a:defRPr>
            </a:lvl1pPr>
            <a:lvl2pPr indent="-330200" lvl="1" marL="914400" marR="0" rtl="0" algn="l">
              <a:lnSpc>
                <a:spcPct val="90000"/>
              </a:lnSpc>
              <a:spcBef>
                <a:spcPts val="500"/>
              </a:spcBef>
              <a:spcAft>
                <a:spcPts val="0"/>
              </a:spcAft>
              <a:buClr>
                <a:schemeClr val="dk1"/>
              </a:buClr>
              <a:buSzPts val="1600"/>
              <a:buFont typeface="Arial"/>
              <a:buChar char="•"/>
              <a:defRPr b="1" i="0" sz="1600" u="none" cap="none" strike="noStrike">
                <a:solidFill>
                  <a:schemeClr val="dk1"/>
                </a:solidFill>
                <a:latin typeface="Franklin Gothic"/>
                <a:ea typeface="Franklin Gothic"/>
                <a:cs typeface="Franklin Gothic"/>
                <a:sym typeface="Franklin Gothic"/>
              </a:defRPr>
            </a:lvl2pPr>
            <a:lvl3pPr indent="-330200" lvl="2" marL="1371600" marR="0" rtl="0" algn="l">
              <a:lnSpc>
                <a:spcPct val="90000"/>
              </a:lnSpc>
              <a:spcBef>
                <a:spcPts val="500"/>
              </a:spcBef>
              <a:spcAft>
                <a:spcPts val="0"/>
              </a:spcAft>
              <a:buClr>
                <a:schemeClr val="dk1"/>
              </a:buClr>
              <a:buSzPts val="1600"/>
              <a:buFont typeface="Arial"/>
              <a:buChar char="•"/>
              <a:defRPr b="1" i="0" sz="1600" u="none" cap="none" strike="noStrike">
                <a:solidFill>
                  <a:schemeClr val="dk1"/>
                </a:solidFill>
                <a:latin typeface="Franklin Gothic"/>
                <a:ea typeface="Franklin Gothic"/>
                <a:cs typeface="Franklin Gothic"/>
                <a:sym typeface="Franklin Gothic"/>
              </a:defRPr>
            </a:lvl3pPr>
            <a:lvl4pPr indent="-317500" lvl="3" marL="18288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4pPr>
            <a:lvl5pPr indent="-317500" lvl="4" marL="22860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
        <p:nvSpPr>
          <p:cNvPr id="217" name="Google Shape;217;p24"/>
          <p:cNvSpPr txBox="1"/>
          <p:nvPr>
            <p:ph idx="5" type="body"/>
          </p:nvPr>
        </p:nvSpPr>
        <p:spPr>
          <a:xfrm>
            <a:off x="8836072" y="3099460"/>
            <a:ext cx="2124854" cy="269615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1" i="0" sz="1600" u="none" cap="none" strike="noStrike">
                <a:solidFill>
                  <a:schemeClr val="dk1"/>
                </a:solidFill>
                <a:latin typeface="Franklin Gothic"/>
                <a:ea typeface="Franklin Gothic"/>
                <a:cs typeface="Franklin Gothic"/>
                <a:sym typeface="Franklin Gothic"/>
              </a:defRPr>
            </a:lvl1pPr>
            <a:lvl2pPr indent="-330200" lvl="1" marL="914400" marR="0" rtl="0" algn="l">
              <a:lnSpc>
                <a:spcPct val="90000"/>
              </a:lnSpc>
              <a:spcBef>
                <a:spcPts val="500"/>
              </a:spcBef>
              <a:spcAft>
                <a:spcPts val="0"/>
              </a:spcAft>
              <a:buClr>
                <a:schemeClr val="dk1"/>
              </a:buClr>
              <a:buSzPts val="1600"/>
              <a:buFont typeface="Arial"/>
              <a:buChar char="•"/>
              <a:defRPr b="1" i="0" sz="1600" u="none" cap="none" strike="noStrike">
                <a:solidFill>
                  <a:schemeClr val="dk1"/>
                </a:solidFill>
                <a:latin typeface="Franklin Gothic"/>
                <a:ea typeface="Franklin Gothic"/>
                <a:cs typeface="Franklin Gothic"/>
                <a:sym typeface="Franklin Gothic"/>
              </a:defRPr>
            </a:lvl2pPr>
            <a:lvl3pPr indent="-330200" lvl="2" marL="1371600" marR="0" rtl="0" algn="l">
              <a:lnSpc>
                <a:spcPct val="90000"/>
              </a:lnSpc>
              <a:spcBef>
                <a:spcPts val="500"/>
              </a:spcBef>
              <a:spcAft>
                <a:spcPts val="0"/>
              </a:spcAft>
              <a:buClr>
                <a:schemeClr val="dk1"/>
              </a:buClr>
              <a:buSzPts val="1600"/>
              <a:buFont typeface="Arial"/>
              <a:buChar char="•"/>
              <a:defRPr b="1" i="0" sz="1600" u="none" cap="none" strike="noStrike">
                <a:solidFill>
                  <a:schemeClr val="dk1"/>
                </a:solidFill>
                <a:latin typeface="Franklin Gothic"/>
                <a:ea typeface="Franklin Gothic"/>
                <a:cs typeface="Franklin Gothic"/>
                <a:sym typeface="Franklin Gothic"/>
              </a:defRPr>
            </a:lvl3pPr>
            <a:lvl4pPr indent="-317500" lvl="3" marL="18288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4pPr>
            <a:lvl5pPr indent="-317500" lvl="4" marL="22860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
        <p:nvSpPr>
          <p:cNvPr id="218" name="Google Shape;218;p24"/>
          <p:cNvSpPr/>
          <p:nvPr>
            <p:ph idx="6" type="pic"/>
          </p:nvPr>
        </p:nvSpPr>
        <p:spPr>
          <a:xfrm>
            <a:off x="618347" y="1867988"/>
            <a:ext cx="2124854" cy="1046163"/>
          </a:xfrm>
          <a:prstGeom prst="rect">
            <a:avLst/>
          </a:prstGeom>
          <a:noFill/>
          <a:ln>
            <a:noFill/>
          </a:ln>
        </p:spPr>
      </p:sp>
      <p:sp>
        <p:nvSpPr>
          <p:cNvPr id="219" name="Google Shape;219;p24"/>
          <p:cNvSpPr/>
          <p:nvPr>
            <p:ph idx="7" type="pic"/>
          </p:nvPr>
        </p:nvSpPr>
        <p:spPr>
          <a:xfrm>
            <a:off x="3361547" y="1867988"/>
            <a:ext cx="2124854" cy="1046163"/>
          </a:xfrm>
          <a:prstGeom prst="rect">
            <a:avLst/>
          </a:prstGeom>
          <a:noFill/>
          <a:ln>
            <a:noFill/>
          </a:ln>
        </p:spPr>
      </p:sp>
      <p:sp>
        <p:nvSpPr>
          <p:cNvPr id="220" name="Google Shape;220;p24"/>
          <p:cNvSpPr/>
          <p:nvPr>
            <p:ph idx="8" type="pic"/>
          </p:nvPr>
        </p:nvSpPr>
        <p:spPr>
          <a:xfrm>
            <a:off x="6140373" y="1867988"/>
            <a:ext cx="2124854" cy="1046163"/>
          </a:xfrm>
          <a:prstGeom prst="rect">
            <a:avLst/>
          </a:prstGeom>
          <a:noFill/>
          <a:ln>
            <a:noFill/>
          </a:ln>
        </p:spPr>
      </p:sp>
      <p:sp>
        <p:nvSpPr>
          <p:cNvPr id="221" name="Google Shape;221;p24"/>
          <p:cNvSpPr/>
          <p:nvPr>
            <p:ph idx="9" type="pic"/>
          </p:nvPr>
        </p:nvSpPr>
        <p:spPr>
          <a:xfrm>
            <a:off x="8788570" y="1867988"/>
            <a:ext cx="2124854" cy="1046163"/>
          </a:xfrm>
          <a:prstGeom prst="rect">
            <a:avLst/>
          </a:prstGeom>
          <a:no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hoto on background">
  <p:cSld name="1_photo on background">
    <p:spTree>
      <p:nvGrpSpPr>
        <p:cNvPr id="222" name="Shape 222"/>
        <p:cNvGrpSpPr/>
        <p:nvPr/>
      </p:nvGrpSpPr>
      <p:grpSpPr>
        <a:xfrm>
          <a:off x="0" y="0"/>
          <a:ext cx="0" cy="0"/>
          <a:chOff x="0" y="0"/>
          <a:chExt cx="0" cy="0"/>
        </a:xfrm>
      </p:grpSpPr>
      <p:sp>
        <p:nvSpPr>
          <p:cNvPr id="223" name="Google Shape;223;p25"/>
          <p:cNvSpPr/>
          <p:nvPr/>
        </p:nvSpPr>
        <p:spPr>
          <a:xfrm>
            <a:off x="6375400" y="-9525"/>
            <a:ext cx="5816600" cy="6867525"/>
          </a:xfrm>
          <a:custGeom>
            <a:rect b="b" l="l" r="r" t="t"/>
            <a:pathLst>
              <a:path extrusionOk="0" h="6868160" w="5815878">
                <a:moveTo>
                  <a:pt x="1168400" y="0"/>
                </a:moveTo>
                <a:lnTo>
                  <a:pt x="5815878" y="10160"/>
                </a:lnTo>
                <a:lnTo>
                  <a:pt x="5815878" y="6868160"/>
                </a:lnTo>
                <a:lnTo>
                  <a:pt x="0" y="6868160"/>
                </a:lnTo>
                <a:lnTo>
                  <a:pt x="1168400" y="0"/>
                </a:lnTo>
                <a:close/>
              </a:path>
            </a:pathLst>
          </a:custGeom>
          <a:solidFill>
            <a:srgbClr val="EFF3F9"/>
          </a:solidFill>
          <a:ln>
            <a:noFill/>
          </a:ln>
        </p:spPr>
        <p:txBody>
          <a:bodyPr anchorCtr="0" anchor="ctr" bIns="45700" lIns="137150"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224" name="Google Shape;224;p25"/>
          <p:cNvSpPr txBox="1"/>
          <p:nvPr/>
        </p:nvSpPr>
        <p:spPr>
          <a:xfrm>
            <a:off x="11472863" y="6434138"/>
            <a:ext cx="347662" cy="2143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800" u="none" cap="none" strike="noStrike">
                <a:solidFill>
                  <a:srgbClr val="3F3F3F"/>
                </a:solidFill>
                <a:latin typeface="Franklin Gothic"/>
                <a:ea typeface="Franklin Gothic"/>
                <a:cs typeface="Franklin Gothic"/>
                <a:sym typeface="Franklin Gothic"/>
              </a:rPr>
              <a:t>‹#›</a:t>
            </a:fld>
            <a:endParaRPr b="0" i="0" sz="800" u="none" cap="none" strike="noStrike">
              <a:solidFill>
                <a:srgbClr val="3F3F3F"/>
              </a:solidFill>
              <a:latin typeface="Franklin Gothic"/>
              <a:ea typeface="Franklin Gothic"/>
              <a:cs typeface="Franklin Gothic"/>
              <a:sym typeface="Franklin Gothic"/>
            </a:endParaRPr>
          </a:p>
        </p:txBody>
      </p:sp>
      <p:pic>
        <p:nvPicPr>
          <p:cNvPr descr="Shape&#10;&#10;Description automatically generated with medium confidence" id="225" name="Google Shape;225;p25"/>
          <p:cNvPicPr preferRelativeResize="0"/>
          <p:nvPr/>
        </p:nvPicPr>
        <p:blipFill rotWithShape="1">
          <a:blip r:embed="rId2">
            <a:alphaModFix/>
          </a:blip>
          <a:srcRect b="0" l="0" r="0" t="0"/>
          <a:stretch/>
        </p:blipFill>
        <p:spPr>
          <a:xfrm>
            <a:off x="11549063" y="6648450"/>
            <a:ext cx="541337" cy="107950"/>
          </a:xfrm>
          <a:prstGeom prst="rect">
            <a:avLst/>
          </a:prstGeom>
          <a:noFill/>
          <a:ln>
            <a:noFill/>
          </a:ln>
        </p:spPr>
      </p:pic>
      <p:sp>
        <p:nvSpPr>
          <p:cNvPr id="226" name="Google Shape;226;p25"/>
          <p:cNvSpPr txBox="1"/>
          <p:nvPr/>
        </p:nvSpPr>
        <p:spPr>
          <a:xfrm>
            <a:off x="11472863" y="6434138"/>
            <a:ext cx="347662" cy="2143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800" u="none" cap="none" strike="noStrike">
                <a:solidFill>
                  <a:srgbClr val="3F3F3F"/>
                </a:solidFill>
                <a:latin typeface="Franklin Gothic"/>
                <a:ea typeface="Franklin Gothic"/>
                <a:cs typeface="Franklin Gothic"/>
                <a:sym typeface="Franklin Gothic"/>
              </a:rPr>
              <a:t>‹#›</a:t>
            </a:fld>
            <a:endParaRPr b="0" i="0" sz="800" u="none" cap="none" strike="noStrike">
              <a:solidFill>
                <a:srgbClr val="3F3F3F"/>
              </a:solidFill>
              <a:latin typeface="Franklin Gothic"/>
              <a:ea typeface="Franklin Gothic"/>
              <a:cs typeface="Franklin Gothic"/>
              <a:sym typeface="Franklin Gothic"/>
            </a:endParaRPr>
          </a:p>
        </p:txBody>
      </p:sp>
      <p:pic>
        <p:nvPicPr>
          <p:cNvPr descr="Shape&#10;&#10;Description automatically generated with medium confidence" id="227" name="Google Shape;227;p25"/>
          <p:cNvPicPr preferRelativeResize="0"/>
          <p:nvPr/>
        </p:nvPicPr>
        <p:blipFill rotWithShape="1">
          <a:blip r:embed="rId2">
            <a:alphaModFix/>
          </a:blip>
          <a:srcRect b="0" l="0" r="0" t="0"/>
          <a:stretch/>
        </p:blipFill>
        <p:spPr>
          <a:xfrm>
            <a:off x="11549063" y="6648450"/>
            <a:ext cx="541337" cy="107950"/>
          </a:xfrm>
          <a:prstGeom prst="rect">
            <a:avLst/>
          </a:prstGeom>
          <a:noFill/>
          <a:ln>
            <a:noFill/>
          </a:ln>
        </p:spPr>
      </p:pic>
      <p:sp>
        <p:nvSpPr>
          <p:cNvPr id="228" name="Google Shape;228;p25"/>
          <p:cNvSpPr/>
          <p:nvPr>
            <p:ph idx="2" type="pic"/>
          </p:nvPr>
        </p:nvSpPr>
        <p:spPr>
          <a:xfrm>
            <a:off x="1605280" y="955040"/>
            <a:ext cx="8981440" cy="4947920"/>
          </a:xfrm>
          <a:prstGeom prst="rect">
            <a:avLst/>
          </a:prstGeom>
          <a:no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column text">
  <p:cSld name="2-column text">
    <p:spTree>
      <p:nvGrpSpPr>
        <p:cNvPr id="229" name="Shape 229"/>
        <p:cNvGrpSpPr/>
        <p:nvPr/>
      </p:nvGrpSpPr>
      <p:grpSpPr>
        <a:xfrm>
          <a:off x="0" y="0"/>
          <a:ext cx="0" cy="0"/>
          <a:chOff x="0" y="0"/>
          <a:chExt cx="0" cy="0"/>
        </a:xfrm>
      </p:grpSpPr>
      <p:sp>
        <p:nvSpPr>
          <p:cNvPr id="230" name="Google Shape;230;p26"/>
          <p:cNvSpPr txBox="1"/>
          <p:nvPr/>
        </p:nvSpPr>
        <p:spPr>
          <a:xfrm>
            <a:off x="11472863" y="6434138"/>
            <a:ext cx="347662" cy="2143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800" u="none" cap="none" strike="noStrike">
                <a:solidFill>
                  <a:srgbClr val="3F3F3F"/>
                </a:solidFill>
                <a:latin typeface="Franklin Gothic"/>
                <a:ea typeface="Franklin Gothic"/>
                <a:cs typeface="Franklin Gothic"/>
                <a:sym typeface="Franklin Gothic"/>
              </a:rPr>
              <a:t>‹#›</a:t>
            </a:fld>
            <a:endParaRPr b="0" i="0" sz="800" u="none" cap="none" strike="noStrike">
              <a:solidFill>
                <a:srgbClr val="3F3F3F"/>
              </a:solidFill>
              <a:latin typeface="Franklin Gothic"/>
              <a:ea typeface="Franklin Gothic"/>
              <a:cs typeface="Franklin Gothic"/>
              <a:sym typeface="Franklin Gothic"/>
            </a:endParaRPr>
          </a:p>
        </p:txBody>
      </p:sp>
      <p:pic>
        <p:nvPicPr>
          <p:cNvPr descr="Shape&#10;&#10;Description automatically generated with medium confidence" id="231" name="Google Shape;231;p26"/>
          <p:cNvPicPr preferRelativeResize="0"/>
          <p:nvPr/>
        </p:nvPicPr>
        <p:blipFill rotWithShape="1">
          <a:blip r:embed="rId2">
            <a:alphaModFix/>
          </a:blip>
          <a:srcRect b="0" l="0" r="0" t="0"/>
          <a:stretch/>
        </p:blipFill>
        <p:spPr>
          <a:xfrm>
            <a:off x="11549063" y="6648450"/>
            <a:ext cx="541337" cy="107950"/>
          </a:xfrm>
          <a:prstGeom prst="rect">
            <a:avLst/>
          </a:prstGeom>
          <a:noFill/>
          <a:ln>
            <a:noFill/>
          </a:ln>
        </p:spPr>
      </p:pic>
      <p:cxnSp>
        <p:nvCxnSpPr>
          <p:cNvPr id="232" name="Google Shape;232;p26"/>
          <p:cNvCxnSpPr/>
          <p:nvPr/>
        </p:nvCxnSpPr>
        <p:spPr>
          <a:xfrm>
            <a:off x="561975" y="1400175"/>
            <a:ext cx="3246438" cy="0"/>
          </a:xfrm>
          <a:prstGeom prst="straightConnector1">
            <a:avLst/>
          </a:prstGeom>
          <a:noFill/>
          <a:ln cap="flat" cmpd="sng" w="9525">
            <a:solidFill>
              <a:srgbClr val="0C0C0C"/>
            </a:solidFill>
            <a:prstDash val="solid"/>
            <a:miter lim="800000"/>
            <a:headEnd len="sm" w="sm" type="none"/>
            <a:tailEnd len="sm" w="sm" type="none"/>
          </a:ln>
        </p:spPr>
      </p:cxnSp>
      <p:sp>
        <p:nvSpPr>
          <p:cNvPr id="233" name="Google Shape;233;p26"/>
          <p:cNvSpPr txBox="1"/>
          <p:nvPr/>
        </p:nvSpPr>
        <p:spPr>
          <a:xfrm>
            <a:off x="11472863" y="6434138"/>
            <a:ext cx="347662" cy="2143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800" u="none" cap="none" strike="noStrike">
                <a:solidFill>
                  <a:srgbClr val="3F3F3F"/>
                </a:solidFill>
                <a:latin typeface="Franklin Gothic"/>
                <a:ea typeface="Franklin Gothic"/>
                <a:cs typeface="Franklin Gothic"/>
                <a:sym typeface="Franklin Gothic"/>
              </a:rPr>
              <a:t>‹#›</a:t>
            </a:fld>
            <a:endParaRPr b="0" i="0" sz="800" u="none" cap="none" strike="noStrike">
              <a:solidFill>
                <a:srgbClr val="3F3F3F"/>
              </a:solidFill>
              <a:latin typeface="Franklin Gothic"/>
              <a:ea typeface="Franklin Gothic"/>
              <a:cs typeface="Franklin Gothic"/>
              <a:sym typeface="Franklin Gothic"/>
            </a:endParaRPr>
          </a:p>
        </p:txBody>
      </p:sp>
      <p:pic>
        <p:nvPicPr>
          <p:cNvPr descr="Shape&#10;&#10;Description automatically generated with medium confidence" id="234" name="Google Shape;234;p26"/>
          <p:cNvPicPr preferRelativeResize="0"/>
          <p:nvPr/>
        </p:nvPicPr>
        <p:blipFill rotWithShape="1">
          <a:blip r:embed="rId2">
            <a:alphaModFix/>
          </a:blip>
          <a:srcRect b="0" l="0" r="0" t="0"/>
          <a:stretch/>
        </p:blipFill>
        <p:spPr>
          <a:xfrm>
            <a:off x="11549063" y="6648450"/>
            <a:ext cx="541337" cy="107950"/>
          </a:xfrm>
          <a:prstGeom prst="rect">
            <a:avLst/>
          </a:prstGeom>
          <a:noFill/>
          <a:ln>
            <a:noFill/>
          </a:ln>
        </p:spPr>
      </p:pic>
      <p:cxnSp>
        <p:nvCxnSpPr>
          <p:cNvPr id="235" name="Google Shape;235;p26"/>
          <p:cNvCxnSpPr/>
          <p:nvPr/>
        </p:nvCxnSpPr>
        <p:spPr>
          <a:xfrm>
            <a:off x="561975" y="1400175"/>
            <a:ext cx="3246438" cy="0"/>
          </a:xfrm>
          <a:prstGeom prst="straightConnector1">
            <a:avLst/>
          </a:prstGeom>
          <a:noFill/>
          <a:ln cap="flat" cmpd="sng" w="9525">
            <a:solidFill>
              <a:srgbClr val="0C0C0C"/>
            </a:solidFill>
            <a:prstDash val="solid"/>
            <a:miter lim="800000"/>
            <a:headEnd len="sm" w="sm" type="none"/>
            <a:tailEnd len="sm" w="sm" type="none"/>
          </a:ln>
        </p:spPr>
      </p:cxnSp>
      <p:sp>
        <p:nvSpPr>
          <p:cNvPr id="236" name="Google Shape;236;p26"/>
          <p:cNvSpPr/>
          <p:nvPr/>
        </p:nvSpPr>
        <p:spPr>
          <a:xfrm>
            <a:off x="6375400" y="0"/>
            <a:ext cx="5213350" cy="704850"/>
          </a:xfrm>
          <a:prstGeom prst="rect">
            <a:avLst/>
          </a:prstGeom>
          <a:solidFill>
            <a:srgbClr val="EFF3F9"/>
          </a:solidFill>
          <a:ln>
            <a:noFill/>
          </a:ln>
        </p:spPr>
        <p:txBody>
          <a:bodyPr anchorCtr="0" anchor="ctr" bIns="45700" lIns="137150"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237" name="Google Shape;237;p26"/>
          <p:cNvSpPr txBox="1"/>
          <p:nvPr>
            <p:ph idx="1" type="body"/>
          </p:nvPr>
        </p:nvSpPr>
        <p:spPr>
          <a:xfrm>
            <a:off x="441258" y="731520"/>
            <a:ext cx="3726843" cy="480131"/>
          </a:xfrm>
          <a:prstGeom prst="rect">
            <a:avLst/>
          </a:prstGeom>
          <a:noFill/>
          <a:ln>
            <a:noFill/>
          </a:ln>
        </p:spPr>
        <p:txBody>
          <a:bodyPr anchorCtr="0" anchor="b" bIns="45700" lIns="91425" spcFirstLastPara="1" rIns="91425" wrap="square" tIns="45700">
            <a:spAutoFit/>
          </a:bodyPr>
          <a:lstStyle>
            <a:lvl1pPr indent="-228600" lvl="0" marL="457200" marR="0" rtl="0" algn="l">
              <a:lnSpc>
                <a:spcPct val="90000"/>
              </a:lnSpc>
              <a:spcBef>
                <a:spcPts val="1000"/>
              </a:spcBef>
              <a:spcAft>
                <a:spcPts val="0"/>
              </a:spcAft>
              <a:buClr>
                <a:srgbClr val="262626"/>
              </a:buClr>
              <a:buSzPts val="2800"/>
              <a:buFont typeface="Arial"/>
              <a:buNone/>
              <a:defRPr b="0" i="0" sz="2800" u="none" cap="none" strike="noStrike">
                <a:solidFill>
                  <a:srgbClr val="262626"/>
                </a:solidFill>
                <a:latin typeface="Franklin Gothic"/>
                <a:ea typeface="Franklin Gothic"/>
                <a:cs typeface="Franklin Gothic"/>
                <a:sym typeface="Franklin Gothic"/>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ibre Franklin"/>
                <a:ea typeface="Libre Franklin"/>
                <a:cs typeface="Libre Franklin"/>
                <a:sym typeface="Libre Franklin"/>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
        <p:nvSpPr>
          <p:cNvPr id="238" name="Google Shape;238;p26"/>
          <p:cNvSpPr txBox="1"/>
          <p:nvPr>
            <p:ph idx="2" type="body"/>
          </p:nvPr>
        </p:nvSpPr>
        <p:spPr>
          <a:xfrm>
            <a:off x="487721" y="1755432"/>
            <a:ext cx="5065762" cy="40401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400"/>
              <a:buFont typeface="Arial"/>
              <a:buNone/>
              <a:defRPr b="0" i="0" sz="1400" u="none" cap="none" strike="noStrike">
                <a:solidFill>
                  <a:schemeClr val="dk1"/>
                </a:solidFill>
                <a:latin typeface="Libre Franklin"/>
                <a:ea typeface="Libre Franklin"/>
                <a:cs typeface="Libre Franklin"/>
                <a:sym typeface="Libre Franklin"/>
              </a:defRPr>
            </a:lvl1pPr>
            <a:lvl2pPr indent="-317500" lvl="1" marL="9144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2pPr>
            <a:lvl3pPr indent="-317500" lvl="2" marL="13716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3pPr>
            <a:lvl4pPr indent="-317500" lvl="3" marL="18288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4pPr>
            <a:lvl5pPr indent="-317500" lvl="4" marL="22860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
        <p:nvSpPr>
          <p:cNvPr id="239" name="Google Shape;239;p26"/>
          <p:cNvSpPr txBox="1"/>
          <p:nvPr>
            <p:ph idx="3" type="body"/>
          </p:nvPr>
        </p:nvSpPr>
        <p:spPr>
          <a:xfrm>
            <a:off x="6450735" y="1755432"/>
            <a:ext cx="5065762" cy="40401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400"/>
              <a:buFont typeface="Arial"/>
              <a:buNone/>
              <a:defRPr b="0" i="0" sz="1400" u="none" cap="none" strike="noStrike">
                <a:solidFill>
                  <a:schemeClr val="dk1"/>
                </a:solidFill>
                <a:latin typeface="Libre Franklin"/>
                <a:ea typeface="Libre Franklin"/>
                <a:cs typeface="Libre Franklin"/>
                <a:sym typeface="Libre Franklin"/>
              </a:defRPr>
            </a:lvl1pPr>
            <a:lvl2pPr indent="-317500" lvl="1" marL="9144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2pPr>
            <a:lvl3pPr indent="-317500" lvl="2" marL="13716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3pPr>
            <a:lvl4pPr indent="-317500" lvl="3" marL="18288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4pPr>
            <a:lvl5pPr indent="-317500" lvl="4" marL="22860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column text">
  <p:cSld name="3-column text">
    <p:spTree>
      <p:nvGrpSpPr>
        <p:cNvPr id="240" name="Shape 240"/>
        <p:cNvGrpSpPr/>
        <p:nvPr/>
      </p:nvGrpSpPr>
      <p:grpSpPr>
        <a:xfrm>
          <a:off x="0" y="0"/>
          <a:ext cx="0" cy="0"/>
          <a:chOff x="0" y="0"/>
          <a:chExt cx="0" cy="0"/>
        </a:xfrm>
      </p:grpSpPr>
      <p:sp>
        <p:nvSpPr>
          <p:cNvPr id="241" name="Google Shape;241;p27"/>
          <p:cNvSpPr txBox="1"/>
          <p:nvPr/>
        </p:nvSpPr>
        <p:spPr>
          <a:xfrm>
            <a:off x="11472863" y="6434138"/>
            <a:ext cx="347662" cy="2143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800" u="none" cap="none" strike="noStrike">
                <a:solidFill>
                  <a:srgbClr val="3F3F3F"/>
                </a:solidFill>
                <a:latin typeface="Franklin Gothic"/>
                <a:ea typeface="Franklin Gothic"/>
                <a:cs typeface="Franklin Gothic"/>
                <a:sym typeface="Franklin Gothic"/>
              </a:rPr>
              <a:t>‹#›</a:t>
            </a:fld>
            <a:endParaRPr b="0" i="0" sz="800" u="none" cap="none" strike="noStrike">
              <a:solidFill>
                <a:srgbClr val="3F3F3F"/>
              </a:solidFill>
              <a:latin typeface="Franklin Gothic"/>
              <a:ea typeface="Franklin Gothic"/>
              <a:cs typeface="Franklin Gothic"/>
              <a:sym typeface="Franklin Gothic"/>
            </a:endParaRPr>
          </a:p>
        </p:txBody>
      </p:sp>
      <p:pic>
        <p:nvPicPr>
          <p:cNvPr descr="Shape&#10;&#10;Description automatically generated with medium confidence" id="242" name="Google Shape;242;p27"/>
          <p:cNvPicPr preferRelativeResize="0"/>
          <p:nvPr/>
        </p:nvPicPr>
        <p:blipFill rotWithShape="1">
          <a:blip r:embed="rId2">
            <a:alphaModFix/>
          </a:blip>
          <a:srcRect b="0" l="0" r="0" t="0"/>
          <a:stretch/>
        </p:blipFill>
        <p:spPr>
          <a:xfrm>
            <a:off x="11549063" y="6648450"/>
            <a:ext cx="541337" cy="107950"/>
          </a:xfrm>
          <a:prstGeom prst="rect">
            <a:avLst/>
          </a:prstGeom>
          <a:noFill/>
          <a:ln>
            <a:noFill/>
          </a:ln>
        </p:spPr>
      </p:pic>
      <p:cxnSp>
        <p:nvCxnSpPr>
          <p:cNvPr id="243" name="Google Shape;243;p27"/>
          <p:cNvCxnSpPr/>
          <p:nvPr/>
        </p:nvCxnSpPr>
        <p:spPr>
          <a:xfrm>
            <a:off x="561975" y="1400175"/>
            <a:ext cx="3246438" cy="0"/>
          </a:xfrm>
          <a:prstGeom prst="straightConnector1">
            <a:avLst/>
          </a:prstGeom>
          <a:noFill/>
          <a:ln cap="flat" cmpd="sng" w="9525">
            <a:solidFill>
              <a:srgbClr val="0C0C0C"/>
            </a:solidFill>
            <a:prstDash val="solid"/>
            <a:miter lim="800000"/>
            <a:headEnd len="sm" w="sm" type="none"/>
            <a:tailEnd len="sm" w="sm" type="none"/>
          </a:ln>
        </p:spPr>
      </p:cxnSp>
      <p:sp>
        <p:nvSpPr>
          <p:cNvPr id="244" name="Google Shape;244;p27"/>
          <p:cNvSpPr txBox="1"/>
          <p:nvPr/>
        </p:nvSpPr>
        <p:spPr>
          <a:xfrm>
            <a:off x="11472863" y="6434138"/>
            <a:ext cx="347662" cy="2143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800" u="none" cap="none" strike="noStrike">
                <a:solidFill>
                  <a:srgbClr val="3F3F3F"/>
                </a:solidFill>
                <a:latin typeface="Franklin Gothic"/>
                <a:ea typeface="Franklin Gothic"/>
                <a:cs typeface="Franklin Gothic"/>
                <a:sym typeface="Franklin Gothic"/>
              </a:rPr>
              <a:t>‹#›</a:t>
            </a:fld>
            <a:endParaRPr b="0" i="0" sz="800" u="none" cap="none" strike="noStrike">
              <a:solidFill>
                <a:srgbClr val="3F3F3F"/>
              </a:solidFill>
              <a:latin typeface="Franklin Gothic"/>
              <a:ea typeface="Franklin Gothic"/>
              <a:cs typeface="Franklin Gothic"/>
              <a:sym typeface="Franklin Gothic"/>
            </a:endParaRPr>
          </a:p>
        </p:txBody>
      </p:sp>
      <p:pic>
        <p:nvPicPr>
          <p:cNvPr descr="Shape&#10;&#10;Description automatically generated with medium confidence" id="245" name="Google Shape;245;p27"/>
          <p:cNvPicPr preferRelativeResize="0"/>
          <p:nvPr/>
        </p:nvPicPr>
        <p:blipFill rotWithShape="1">
          <a:blip r:embed="rId2">
            <a:alphaModFix/>
          </a:blip>
          <a:srcRect b="0" l="0" r="0" t="0"/>
          <a:stretch/>
        </p:blipFill>
        <p:spPr>
          <a:xfrm>
            <a:off x="11549063" y="6648450"/>
            <a:ext cx="541337" cy="107950"/>
          </a:xfrm>
          <a:prstGeom prst="rect">
            <a:avLst/>
          </a:prstGeom>
          <a:noFill/>
          <a:ln>
            <a:noFill/>
          </a:ln>
        </p:spPr>
      </p:pic>
      <p:cxnSp>
        <p:nvCxnSpPr>
          <p:cNvPr id="246" name="Google Shape;246;p27"/>
          <p:cNvCxnSpPr/>
          <p:nvPr/>
        </p:nvCxnSpPr>
        <p:spPr>
          <a:xfrm>
            <a:off x="561975" y="1400175"/>
            <a:ext cx="3246438" cy="0"/>
          </a:xfrm>
          <a:prstGeom prst="straightConnector1">
            <a:avLst/>
          </a:prstGeom>
          <a:noFill/>
          <a:ln cap="flat" cmpd="sng" w="9525">
            <a:solidFill>
              <a:srgbClr val="0C0C0C"/>
            </a:solidFill>
            <a:prstDash val="solid"/>
            <a:miter lim="800000"/>
            <a:headEnd len="sm" w="sm" type="none"/>
            <a:tailEnd len="sm" w="sm" type="none"/>
          </a:ln>
        </p:spPr>
      </p:cxnSp>
      <p:sp>
        <p:nvSpPr>
          <p:cNvPr id="247" name="Google Shape;247;p27"/>
          <p:cNvSpPr/>
          <p:nvPr/>
        </p:nvSpPr>
        <p:spPr>
          <a:xfrm>
            <a:off x="6375400" y="0"/>
            <a:ext cx="5213350" cy="704850"/>
          </a:xfrm>
          <a:prstGeom prst="rect">
            <a:avLst/>
          </a:prstGeom>
          <a:solidFill>
            <a:srgbClr val="EFF3F9"/>
          </a:solidFill>
          <a:ln>
            <a:noFill/>
          </a:ln>
        </p:spPr>
        <p:txBody>
          <a:bodyPr anchorCtr="0" anchor="ctr" bIns="45700" lIns="137150"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248" name="Google Shape;248;p27"/>
          <p:cNvSpPr txBox="1"/>
          <p:nvPr>
            <p:ph idx="1" type="body"/>
          </p:nvPr>
        </p:nvSpPr>
        <p:spPr>
          <a:xfrm>
            <a:off x="441258" y="731520"/>
            <a:ext cx="3726843" cy="480131"/>
          </a:xfrm>
          <a:prstGeom prst="rect">
            <a:avLst/>
          </a:prstGeom>
          <a:noFill/>
          <a:ln>
            <a:noFill/>
          </a:ln>
        </p:spPr>
        <p:txBody>
          <a:bodyPr anchorCtr="0" anchor="b" bIns="45700" lIns="91425" spcFirstLastPara="1" rIns="91425" wrap="square" tIns="45700">
            <a:spAutoFit/>
          </a:bodyPr>
          <a:lstStyle>
            <a:lvl1pPr indent="-228600" lvl="0" marL="457200" marR="0" rtl="0" algn="l">
              <a:lnSpc>
                <a:spcPct val="90000"/>
              </a:lnSpc>
              <a:spcBef>
                <a:spcPts val="1000"/>
              </a:spcBef>
              <a:spcAft>
                <a:spcPts val="0"/>
              </a:spcAft>
              <a:buClr>
                <a:srgbClr val="262626"/>
              </a:buClr>
              <a:buSzPts val="2800"/>
              <a:buFont typeface="Arial"/>
              <a:buNone/>
              <a:defRPr b="0" i="0" sz="2800" u="none" cap="none" strike="noStrike">
                <a:solidFill>
                  <a:srgbClr val="262626"/>
                </a:solidFill>
                <a:latin typeface="Franklin Gothic"/>
                <a:ea typeface="Franklin Gothic"/>
                <a:cs typeface="Franklin Gothic"/>
                <a:sym typeface="Franklin Gothic"/>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ibre Franklin"/>
                <a:ea typeface="Libre Franklin"/>
                <a:cs typeface="Libre Franklin"/>
                <a:sym typeface="Libre Franklin"/>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
        <p:nvSpPr>
          <p:cNvPr id="249" name="Google Shape;249;p27"/>
          <p:cNvSpPr txBox="1"/>
          <p:nvPr>
            <p:ph idx="2" type="body"/>
          </p:nvPr>
        </p:nvSpPr>
        <p:spPr>
          <a:xfrm>
            <a:off x="465838" y="1755432"/>
            <a:ext cx="3246541" cy="40401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400"/>
              <a:buFont typeface="Arial"/>
              <a:buNone/>
              <a:defRPr b="0" i="0" sz="1400" u="none" cap="none" strike="noStrike">
                <a:solidFill>
                  <a:schemeClr val="dk1"/>
                </a:solidFill>
                <a:latin typeface="Libre Franklin"/>
                <a:ea typeface="Libre Franklin"/>
                <a:cs typeface="Libre Franklin"/>
                <a:sym typeface="Libre Franklin"/>
              </a:defRPr>
            </a:lvl1pPr>
            <a:lvl2pPr indent="-317500" lvl="1" marL="9144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2pPr>
            <a:lvl3pPr indent="-317500" lvl="2" marL="13716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3pPr>
            <a:lvl4pPr indent="-317500" lvl="3" marL="18288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4pPr>
            <a:lvl5pPr indent="-317500" lvl="4" marL="22860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
        <p:nvSpPr>
          <p:cNvPr id="250" name="Google Shape;250;p27"/>
          <p:cNvSpPr txBox="1"/>
          <p:nvPr>
            <p:ph idx="3" type="body"/>
          </p:nvPr>
        </p:nvSpPr>
        <p:spPr>
          <a:xfrm>
            <a:off x="4199693" y="1755432"/>
            <a:ext cx="3246541" cy="40401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400"/>
              <a:buFont typeface="Arial"/>
              <a:buNone/>
              <a:defRPr b="0" i="0" sz="1400" u="none" cap="none" strike="noStrike">
                <a:solidFill>
                  <a:schemeClr val="dk1"/>
                </a:solidFill>
                <a:latin typeface="Libre Franklin"/>
                <a:ea typeface="Libre Franklin"/>
                <a:cs typeface="Libre Franklin"/>
                <a:sym typeface="Libre Franklin"/>
              </a:defRPr>
            </a:lvl1pPr>
            <a:lvl2pPr indent="-317500" lvl="1" marL="9144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2pPr>
            <a:lvl3pPr indent="-317500" lvl="2" marL="13716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3pPr>
            <a:lvl4pPr indent="-317500" lvl="3" marL="18288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4pPr>
            <a:lvl5pPr indent="-317500" lvl="4" marL="22860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
        <p:nvSpPr>
          <p:cNvPr id="251" name="Google Shape;251;p27"/>
          <p:cNvSpPr txBox="1"/>
          <p:nvPr>
            <p:ph idx="4" type="body"/>
          </p:nvPr>
        </p:nvSpPr>
        <p:spPr>
          <a:xfrm>
            <a:off x="7933548" y="1755432"/>
            <a:ext cx="3246541" cy="40401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400"/>
              <a:buFont typeface="Arial"/>
              <a:buNone/>
              <a:defRPr b="0" i="0" sz="1400" u="none" cap="none" strike="noStrike">
                <a:solidFill>
                  <a:schemeClr val="dk1"/>
                </a:solidFill>
                <a:latin typeface="Libre Franklin"/>
                <a:ea typeface="Libre Franklin"/>
                <a:cs typeface="Libre Franklin"/>
                <a:sym typeface="Libre Franklin"/>
              </a:defRPr>
            </a:lvl1pPr>
            <a:lvl2pPr indent="-317500" lvl="1" marL="9144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2pPr>
            <a:lvl3pPr indent="-317500" lvl="2" marL="13716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3pPr>
            <a:lvl4pPr indent="-317500" lvl="3" marL="18288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4pPr>
            <a:lvl5pPr indent="-317500" lvl="4" marL="22860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6" name="Shape 256"/>
        <p:cNvGrpSpPr/>
        <p:nvPr/>
      </p:nvGrpSpPr>
      <p:grpSpPr>
        <a:xfrm>
          <a:off x="0" y="0"/>
          <a:ext cx="0" cy="0"/>
          <a:chOff x="0" y="0"/>
          <a:chExt cx="0" cy="0"/>
        </a:xfrm>
      </p:grpSpPr>
      <p:sp>
        <p:nvSpPr>
          <p:cNvPr id="257" name="Google Shape;257;p29"/>
          <p:cNvSpPr txBox="1"/>
          <p:nvPr>
            <p:ph type="ctrTitle"/>
          </p:nvPr>
        </p:nvSpPr>
        <p:spPr>
          <a:xfrm>
            <a:off x="415611" y="992767"/>
            <a:ext cx="11360700" cy="27369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6900"/>
              <a:buNone/>
              <a:defRPr sz="6900"/>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258" name="Google Shape;258;p29"/>
          <p:cNvSpPr txBox="1"/>
          <p:nvPr>
            <p:ph idx="1" type="subTitle"/>
          </p:nvPr>
        </p:nvSpPr>
        <p:spPr>
          <a:xfrm>
            <a:off x="415600" y="3778833"/>
            <a:ext cx="11360700" cy="10569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3700"/>
              <a:buNone/>
              <a:defRPr sz="3700"/>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259" name="Google Shape;259;p2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0" name="Shape 260"/>
        <p:cNvGrpSpPr/>
        <p:nvPr/>
      </p:nvGrpSpPr>
      <p:grpSpPr>
        <a:xfrm>
          <a:off x="0" y="0"/>
          <a:ext cx="0" cy="0"/>
          <a:chOff x="0" y="0"/>
          <a:chExt cx="0" cy="0"/>
        </a:xfrm>
      </p:grpSpPr>
      <p:sp>
        <p:nvSpPr>
          <p:cNvPr id="261" name="Google Shape;261;p30"/>
          <p:cNvSpPr txBox="1"/>
          <p:nvPr>
            <p:ph type="title"/>
          </p:nvPr>
        </p:nvSpPr>
        <p:spPr>
          <a:xfrm>
            <a:off x="415600" y="2867800"/>
            <a:ext cx="11360700" cy="1122300"/>
          </a:xfrm>
          <a:prstGeom prst="rect">
            <a:avLst/>
          </a:prstGeom>
        </p:spPr>
        <p:txBody>
          <a:bodyPr anchorCtr="0" anchor="ctr" bIns="121900" lIns="121900" spcFirstLastPara="1" rIns="121900" wrap="square" tIns="121900">
            <a:norm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262" name="Google Shape;262;p3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63" name="Shape 263"/>
        <p:cNvGrpSpPr/>
        <p:nvPr/>
      </p:nvGrpSpPr>
      <p:grpSpPr>
        <a:xfrm>
          <a:off x="0" y="0"/>
          <a:ext cx="0" cy="0"/>
          <a:chOff x="0" y="0"/>
          <a:chExt cx="0" cy="0"/>
        </a:xfrm>
      </p:grpSpPr>
      <p:sp>
        <p:nvSpPr>
          <p:cNvPr id="264" name="Google Shape;264;p31"/>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265" name="Google Shape;265;p31"/>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266" name="Google Shape;266;p3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 Column Text with tint">
  <p:cSld name="Side Column Text with tint">
    <p:spTree>
      <p:nvGrpSpPr>
        <p:cNvPr id="19" name="Shape 19"/>
        <p:cNvGrpSpPr/>
        <p:nvPr/>
      </p:nvGrpSpPr>
      <p:grpSpPr>
        <a:xfrm>
          <a:off x="0" y="0"/>
          <a:ext cx="0" cy="0"/>
          <a:chOff x="0" y="0"/>
          <a:chExt cx="0" cy="0"/>
        </a:xfrm>
      </p:grpSpPr>
      <p:sp>
        <p:nvSpPr>
          <p:cNvPr id="20" name="Google Shape;20;p4"/>
          <p:cNvSpPr/>
          <p:nvPr/>
        </p:nvSpPr>
        <p:spPr>
          <a:xfrm>
            <a:off x="6375400" y="495300"/>
            <a:ext cx="5816600" cy="6362700"/>
          </a:xfrm>
          <a:prstGeom prst="rect">
            <a:avLst/>
          </a:prstGeom>
          <a:solidFill>
            <a:srgbClr val="EFF3F9"/>
          </a:solidFill>
          <a:ln>
            <a:noFill/>
          </a:ln>
        </p:spPr>
        <p:txBody>
          <a:bodyPr anchorCtr="0" anchor="ctr" bIns="45700" lIns="137150"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21" name="Google Shape;21;p4"/>
          <p:cNvSpPr txBox="1"/>
          <p:nvPr/>
        </p:nvSpPr>
        <p:spPr>
          <a:xfrm>
            <a:off x="11472863" y="6434138"/>
            <a:ext cx="347662" cy="2143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800" u="none" cap="none" strike="noStrike">
                <a:solidFill>
                  <a:srgbClr val="3F3F3F"/>
                </a:solidFill>
                <a:latin typeface="Franklin Gothic"/>
                <a:ea typeface="Franklin Gothic"/>
                <a:cs typeface="Franklin Gothic"/>
                <a:sym typeface="Franklin Gothic"/>
              </a:rPr>
              <a:t>‹#›</a:t>
            </a:fld>
            <a:endParaRPr b="0" i="0" sz="800" u="none" cap="none" strike="noStrike">
              <a:solidFill>
                <a:srgbClr val="3F3F3F"/>
              </a:solidFill>
              <a:latin typeface="Franklin Gothic"/>
              <a:ea typeface="Franklin Gothic"/>
              <a:cs typeface="Franklin Gothic"/>
              <a:sym typeface="Franklin Gothic"/>
            </a:endParaRPr>
          </a:p>
        </p:txBody>
      </p:sp>
      <p:pic>
        <p:nvPicPr>
          <p:cNvPr descr="Shape&#10;&#10;Description automatically generated with medium confidence" id="22" name="Google Shape;22;p4"/>
          <p:cNvPicPr preferRelativeResize="0"/>
          <p:nvPr/>
        </p:nvPicPr>
        <p:blipFill rotWithShape="1">
          <a:blip r:embed="rId2">
            <a:alphaModFix/>
          </a:blip>
          <a:srcRect b="0" l="0" r="0" t="0"/>
          <a:stretch/>
        </p:blipFill>
        <p:spPr>
          <a:xfrm>
            <a:off x="11549063" y="6648450"/>
            <a:ext cx="541337" cy="107950"/>
          </a:xfrm>
          <a:prstGeom prst="rect">
            <a:avLst/>
          </a:prstGeom>
          <a:noFill/>
          <a:ln>
            <a:noFill/>
          </a:ln>
        </p:spPr>
      </p:pic>
      <p:sp>
        <p:nvSpPr>
          <p:cNvPr id="23" name="Google Shape;23;p4"/>
          <p:cNvSpPr/>
          <p:nvPr/>
        </p:nvSpPr>
        <p:spPr>
          <a:xfrm>
            <a:off x="6375400" y="495300"/>
            <a:ext cx="5816600" cy="6362700"/>
          </a:xfrm>
          <a:prstGeom prst="rect">
            <a:avLst/>
          </a:prstGeom>
          <a:solidFill>
            <a:srgbClr val="EFF3F9"/>
          </a:solidFill>
          <a:ln>
            <a:noFill/>
          </a:ln>
        </p:spPr>
        <p:txBody>
          <a:bodyPr anchorCtr="0" anchor="ctr" bIns="45700" lIns="137150"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cxnSp>
        <p:nvCxnSpPr>
          <p:cNvPr id="24" name="Google Shape;24;p4"/>
          <p:cNvCxnSpPr/>
          <p:nvPr/>
        </p:nvCxnSpPr>
        <p:spPr>
          <a:xfrm>
            <a:off x="561975" y="1417638"/>
            <a:ext cx="3246438" cy="0"/>
          </a:xfrm>
          <a:prstGeom prst="straightConnector1">
            <a:avLst/>
          </a:prstGeom>
          <a:noFill/>
          <a:ln cap="flat" cmpd="sng" w="9525">
            <a:solidFill>
              <a:srgbClr val="0C0C0C"/>
            </a:solidFill>
            <a:prstDash val="solid"/>
            <a:miter lim="800000"/>
            <a:headEnd len="sm" w="sm" type="none"/>
            <a:tailEnd len="sm" w="sm" type="none"/>
          </a:ln>
        </p:spPr>
      </p:cxnSp>
      <p:sp>
        <p:nvSpPr>
          <p:cNvPr id="25" name="Google Shape;25;p4"/>
          <p:cNvSpPr txBox="1"/>
          <p:nvPr/>
        </p:nvSpPr>
        <p:spPr>
          <a:xfrm>
            <a:off x="11472863" y="6434138"/>
            <a:ext cx="347662" cy="2143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800" u="none" cap="none" strike="noStrike">
                <a:solidFill>
                  <a:srgbClr val="3F3F3F"/>
                </a:solidFill>
                <a:latin typeface="Franklin Gothic"/>
                <a:ea typeface="Franklin Gothic"/>
                <a:cs typeface="Franklin Gothic"/>
                <a:sym typeface="Franklin Gothic"/>
              </a:rPr>
              <a:t>‹#›</a:t>
            </a:fld>
            <a:endParaRPr b="0" i="0" sz="800" u="none" cap="none" strike="noStrike">
              <a:solidFill>
                <a:srgbClr val="3F3F3F"/>
              </a:solidFill>
              <a:latin typeface="Franklin Gothic"/>
              <a:ea typeface="Franklin Gothic"/>
              <a:cs typeface="Franklin Gothic"/>
              <a:sym typeface="Franklin Gothic"/>
            </a:endParaRPr>
          </a:p>
        </p:txBody>
      </p:sp>
      <p:pic>
        <p:nvPicPr>
          <p:cNvPr descr="Shape&#10;&#10;Description automatically generated with medium confidence" id="26" name="Google Shape;26;p4"/>
          <p:cNvPicPr preferRelativeResize="0"/>
          <p:nvPr/>
        </p:nvPicPr>
        <p:blipFill rotWithShape="1">
          <a:blip r:embed="rId2">
            <a:alphaModFix/>
          </a:blip>
          <a:srcRect b="0" l="0" r="0" t="0"/>
          <a:stretch/>
        </p:blipFill>
        <p:spPr>
          <a:xfrm>
            <a:off x="11549063" y="6648450"/>
            <a:ext cx="541337" cy="107950"/>
          </a:xfrm>
          <a:prstGeom prst="rect">
            <a:avLst/>
          </a:prstGeom>
          <a:noFill/>
          <a:ln>
            <a:noFill/>
          </a:ln>
        </p:spPr>
      </p:pic>
      <p:sp>
        <p:nvSpPr>
          <p:cNvPr id="27" name="Google Shape;27;p4"/>
          <p:cNvSpPr txBox="1"/>
          <p:nvPr>
            <p:ph idx="1" type="body"/>
          </p:nvPr>
        </p:nvSpPr>
        <p:spPr>
          <a:xfrm>
            <a:off x="441258" y="384048"/>
            <a:ext cx="5085782" cy="853364"/>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rgbClr val="262626"/>
              </a:buClr>
              <a:buSzPts val="2800"/>
              <a:buFont typeface="Arial"/>
              <a:buNone/>
              <a:defRPr b="0" i="0" sz="2800" u="none" cap="none" strike="noStrike">
                <a:solidFill>
                  <a:srgbClr val="262626"/>
                </a:solidFill>
                <a:latin typeface="Franklin Gothic"/>
                <a:ea typeface="Franklin Gothic"/>
                <a:cs typeface="Franklin Gothic"/>
                <a:sym typeface="Franklin Gothic"/>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ibre Franklin"/>
                <a:ea typeface="Libre Franklin"/>
                <a:cs typeface="Libre Franklin"/>
                <a:sym typeface="Libre Franklin"/>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
        <p:nvSpPr>
          <p:cNvPr id="28" name="Google Shape;28;p4"/>
          <p:cNvSpPr txBox="1"/>
          <p:nvPr>
            <p:ph idx="2" type="body"/>
          </p:nvPr>
        </p:nvSpPr>
        <p:spPr>
          <a:xfrm>
            <a:off x="561975" y="1838325"/>
            <a:ext cx="4813300" cy="413543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400"/>
              <a:buFont typeface="Arial"/>
              <a:buNone/>
              <a:defRPr b="0" i="0" sz="1400" u="none" cap="none" strike="noStrike">
                <a:solidFill>
                  <a:schemeClr val="dk1"/>
                </a:solidFill>
                <a:latin typeface="Libre Franklin Medium"/>
                <a:ea typeface="Libre Franklin Medium"/>
                <a:cs typeface="Libre Franklin Medium"/>
                <a:sym typeface="Libre Franklin Medium"/>
              </a:defRPr>
            </a:lvl1pPr>
            <a:lvl2pPr indent="-317500" lvl="1" marL="9144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2pPr>
            <a:lvl3pPr indent="-317500" lvl="2" marL="1371600" marR="0" rtl="0" algn="l">
              <a:lnSpc>
                <a:spcPct val="90000"/>
              </a:lnSpc>
              <a:spcBef>
                <a:spcPts val="500"/>
              </a:spcBef>
              <a:spcAft>
                <a:spcPts val="0"/>
              </a:spcAft>
              <a:buClr>
                <a:schemeClr val="dk1"/>
              </a:buClr>
              <a:buSzPts val="1400"/>
              <a:buFont typeface="Courier New"/>
              <a:buChar char="o"/>
              <a:defRPr b="0" i="0" sz="1400" u="none" cap="none" strike="noStrike">
                <a:solidFill>
                  <a:schemeClr val="dk1"/>
                </a:solidFill>
                <a:latin typeface="Libre Franklin"/>
                <a:ea typeface="Libre Franklin"/>
                <a:cs typeface="Libre Franklin"/>
                <a:sym typeface="Libre Franklin"/>
              </a:defRPr>
            </a:lvl3pPr>
            <a:lvl4pPr indent="-317500" lvl="3" marL="18288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4pPr>
            <a:lvl5pPr indent="-317500" lvl="4" marL="22860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7" name="Shape 267"/>
        <p:cNvGrpSpPr/>
        <p:nvPr/>
      </p:nvGrpSpPr>
      <p:grpSpPr>
        <a:xfrm>
          <a:off x="0" y="0"/>
          <a:ext cx="0" cy="0"/>
          <a:chOff x="0" y="0"/>
          <a:chExt cx="0" cy="0"/>
        </a:xfrm>
      </p:grpSpPr>
      <p:sp>
        <p:nvSpPr>
          <p:cNvPr id="268" name="Google Shape;268;p32"/>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269" name="Google Shape;269;p32"/>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70" name="Google Shape;270;p32"/>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71" name="Google Shape;271;p3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2" name="Shape 272"/>
        <p:cNvGrpSpPr/>
        <p:nvPr/>
      </p:nvGrpSpPr>
      <p:grpSpPr>
        <a:xfrm>
          <a:off x="0" y="0"/>
          <a:ext cx="0" cy="0"/>
          <a:chOff x="0" y="0"/>
          <a:chExt cx="0" cy="0"/>
        </a:xfrm>
      </p:grpSpPr>
      <p:sp>
        <p:nvSpPr>
          <p:cNvPr id="273" name="Google Shape;273;p33"/>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274" name="Google Shape;274;p3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75" name="Shape 275"/>
        <p:cNvGrpSpPr/>
        <p:nvPr/>
      </p:nvGrpSpPr>
      <p:grpSpPr>
        <a:xfrm>
          <a:off x="0" y="0"/>
          <a:ext cx="0" cy="0"/>
          <a:chOff x="0" y="0"/>
          <a:chExt cx="0" cy="0"/>
        </a:xfrm>
      </p:grpSpPr>
      <p:sp>
        <p:nvSpPr>
          <p:cNvPr id="276" name="Google Shape;276;p34"/>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277" name="Google Shape;277;p34"/>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78" name="Google Shape;278;p3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79" name="Shape 279"/>
        <p:cNvGrpSpPr/>
        <p:nvPr/>
      </p:nvGrpSpPr>
      <p:grpSpPr>
        <a:xfrm>
          <a:off x="0" y="0"/>
          <a:ext cx="0" cy="0"/>
          <a:chOff x="0" y="0"/>
          <a:chExt cx="0" cy="0"/>
        </a:xfrm>
      </p:grpSpPr>
      <p:sp>
        <p:nvSpPr>
          <p:cNvPr id="280" name="Google Shape;280;p35"/>
          <p:cNvSpPr txBox="1"/>
          <p:nvPr>
            <p:ph type="title"/>
          </p:nvPr>
        </p:nvSpPr>
        <p:spPr>
          <a:xfrm>
            <a:off x="653667" y="600200"/>
            <a:ext cx="8490300" cy="5454300"/>
          </a:xfrm>
          <a:prstGeom prst="rect">
            <a:avLst/>
          </a:prstGeom>
        </p:spPr>
        <p:txBody>
          <a:bodyPr anchorCtr="0" anchor="ctr" bIns="121900" lIns="121900" spcFirstLastPara="1" rIns="121900" wrap="square" tIns="12190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p:txBody>
      </p:sp>
      <p:sp>
        <p:nvSpPr>
          <p:cNvPr id="281" name="Google Shape;281;p3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82" name="Shape 282"/>
        <p:cNvGrpSpPr/>
        <p:nvPr/>
      </p:nvGrpSpPr>
      <p:grpSpPr>
        <a:xfrm>
          <a:off x="0" y="0"/>
          <a:ext cx="0" cy="0"/>
          <a:chOff x="0" y="0"/>
          <a:chExt cx="0" cy="0"/>
        </a:xfrm>
      </p:grpSpPr>
      <p:sp>
        <p:nvSpPr>
          <p:cNvPr id="283" name="Google Shape;283;p36"/>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4" name="Google Shape;284;p36"/>
          <p:cNvSpPr txBox="1"/>
          <p:nvPr>
            <p:ph type="title"/>
          </p:nvPr>
        </p:nvSpPr>
        <p:spPr>
          <a:xfrm>
            <a:off x="354000" y="1644233"/>
            <a:ext cx="5393700" cy="19764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5600"/>
              <a:buNone/>
              <a:defRPr sz="5600"/>
            </a:lvl1pPr>
            <a:lvl2pPr lvl="1" rtl="0" algn="ctr">
              <a:spcBef>
                <a:spcPts val="0"/>
              </a:spcBef>
              <a:spcAft>
                <a:spcPts val="0"/>
              </a:spcAft>
              <a:buSzPts val="5600"/>
              <a:buNone/>
              <a:defRPr sz="5600"/>
            </a:lvl2pPr>
            <a:lvl3pPr lvl="2" rtl="0" algn="ctr">
              <a:spcBef>
                <a:spcPts val="0"/>
              </a:spcBef>
              <a:spcAft>
                <a:spcPts val="0"/>
              </a:spcAft>
              <a:buSzPts val="5600"/>
              <a:buNone/>
              <a:defRPr sz="5600"/>
            </a:lvl3pPr>
            <a:lvl4pPr lvl="3" rtl="0" algn="ctr">
              <a:spcBef>
                <a:spcPts val="0"/>
              </a:spcBef>
              <a:spcAft>
                <a:spcPts val="0"/>
              </a:spcAft>
              <a:buSzPts val="5600"/>
              <a:buNone/>
              <a:defRPr sz="5600"/>
            </a:lvl4pPr>
            <a:lvl5pPr lvl="4" rtl="0" algn="ctr">
              <a:spcBef>
                <a:spcPts val="0"/>
              </a:spcBef>
              <a:spcAft>
                <a:spcPts val="0"/>
              </a:spcAft>
              <a:buSzPts val="5600"/>
              <a:buNone/>
              <a:defRPr sz="5600"/>
            </a:lvl5pPr>
            <a:lvl6pPr lvl="5" rtl="0" algn="ctr">
              <a:spcBef>
                <a:spcPts val="0"/>
              </a:spcBef>
              <a:spcAft>
                <a:spcPts val="0"/>
              </a:spcAft>
              <a:buSzPts val="5600"/>
              <a:buNone/>
              <a:defRPr sz="5600"/>
            </a:lvl6pPr>
            <a:lvl7pPr lvl="6" rtl="0" algn="ctr">
              <a:spcBef>
                <a:spcPts val="0"/>
              </a:spcBef>
              <a:spcAft>
                <a:spcPts val="0"/>
              </a:spcAft>
              <a:buSzPts val="5600"/>
              <a:buNone/>
              <a:defRPr sz="5600"/>
            </a:lvl7pPr>
            <a:lvl8pPr lvl="7" rtl="0" algn="ctr">
              <a:spcBef>
                <a:spcPts val="0"/>
              </a:spcBef>
              <a:spcAft>
                <a:spcPts val="0"/>
              </a:spcAft>
              <a:buSzPts val="5600"/>
              <a:buNone/>
              <a:defRPr sz="5600"/>
            </a:lvl8pPr>
            <a:lvl9pPr lvl="8" rtl="0" algn="ctr">
              <a:spcBef>
                <a:spcPts val="0"/>
              </a:spcBef>
              <a:spcAft>
                <a:spcPts val="0"/>
              </a:spcAft>
              <a:buSzPts val="5600"/>
              <a:buNone/>
              <a:defRPr sz="5600"/>
            </a:lvl9pPr>
          </a:lstStyle>
          <a:p/>
        </p:txBody>
      </p:sp>
      <p:sp>
        <p:nvSpPr>
          <p:cNvPr id="285" name="Google Shape;285;p36"/>
          <p:cNvSpPr txBox="1"/>
          <p:nvPr>
            <p:ph idx="1" type="subTitle"/>
          </p:nvPr>
        </p:nvSpPr>
        <p:spPr>
          <a:xfrm>
            <a:off x="354000" y="3737433"/>
            <a:ext cx="5393700" cy="16467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86" name="Google Shape;286;p36"/>
          <p:cNvSpPr txBox="1"/>
          <p:nvPr>
            <p:ph idx="2" type="body"/>
          </p:nvPr>
        </p:nvSpPr>
        <p:spPr>
          <a:xfrm>
            <a:off x="6586000" y="965433"/>
            <a:ext cx="5115900" cy="4926900"/>
          </a:xfrm>
          <a:prstGeom prst="rect">
            <a:avLst/>
          </a:prstGeom>
        </p:spPr>
        <p:txBody>
          <a:bodyPr anchorCtr="0" anchor="ctr"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287" name="Google Shape;287;p3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88" name="Shape 288"/>
        <p:cNvGrpSpPr/>
        <p:nvPr/>
      </p:nvGrpSpPr>
      <p:grpSpPr>
        <a:xfrm>
          <a:off x="0" y="0"/>
          <a:ext cx="0" cy="0"/>
          <a:chOff x="0" y="0"/>
          <a:chExt cx="0" cy="0"/>
        </a:xfrm>
      </p:grpSpPr>
      <p:sp>
        <p:nvSpPr>
          <p:cNvPr id="289" name="Google Shape;289;p37"/>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rtl="0">
              <a:lnSpc>
                <a:spcPct val="100000"/>
              </a:lnSpc>
              <a:spcBef>
                <a:spcPts val="0"/>
              </a:spcBef>
              <a:spcAft>
                <a:spcPts val="0"/>
              </a:spcAft>
              <a:buSzPts val="2400"/>
              <a:buNone/>
              <a:defRPr/>
            </a:lvl1pPr>
          </a:lstStyle>
          <a:p/>
        </p:txBody>
      </p:sp>
      <p:sp>
        <p:nvSpPr>
          <p:cNvPr id="290" name="Google Shape;290;p3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91" name="Shape 291"/>
        <p:cNvGrpSpPr/>
        <p:nvPr/>
      </p:nvGrpSpPr>
      <p:grpSpPr>
        <a:xfrm>
          <a:off x="0" y="0"/>
          <a:ext cx="0" cy="0"/>
          <a:chOff x="0" y="0"/>
          <a:chExt cx="0" cy="0"/>
        </a:xfrm>
      </p:grpSpPr>
      <p:sp>
        <p:nvSpPr>
          <p:cNvPr id="292" name="Google Shape;292;p38"/>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16000"/>
              <a:buNone/>
              <a:defRPr sz="16000"/>
            </a:lvl1pPr>
            <a:lvl2pPr lvl="1" rtl="0" algn="ctr">
              <a:spcBef>
                <a:spcPts val="0"/>
              </a:spcBef>
              <a:spcAft>
                <a:spcPts val="0"/>
              </a:spcAft>
              <a:buSzPts val="16000"/>
              <a:buNone/>
              <a:defRPr sz="16000"/>
            </a:lvl2pPr>
            <a:lvl3pPr lvl="2" rtl="0" algn="ctr">
              <a:spcBef>
                <a:spcPts val="0"/>
              </a:spcBef>
              <a:spcAft>
                <a:spcPts val="0"/>
              </a:spcAft>
              <a:buSzPts val="16000"/>
              <a:buNone/>
              <a:defRPr sz="16000"/>
            </a:lvl3pPr>
            <a:lvl4pPr lvl="3" rtl="0" algn="ctr">
              <a:spcBef>
                <a:spcPts val="0"/>
              </a:spcBef>
              <a:spcAft>
                <a:spcPts val="0"/>
              </a:spcAft>
              <a:buSzPts val="16000"/>
              <a:buNone/>
              <a:defRPr sz="16000"/>
            </a:lvl4pPr>
            <a:lvl5pPr lvl="4" rtl="0" algn="ctr">
              <a:spcBef>
                <a:spcPts val="0"/>
              </a:spcBef>
              <a:spcAft>
                <a:spcPts val="0"/>
              </a:spcAft>
              <a:buSzPts val="16000"/>
              <a:buNone/>
              <a:defRPr sz="16000"/>
            </a:lvl5pPr>
            <a:lvl6pPr lvl="5" rtl="0" algn="ctr">
              <a:spcBef>
                <a:spcPts val="0"/>
              </a:spcBef>
              <a:spcAft>
                <a:spcPts val="0"/>
              </a:spcAft>
              <a:buSzPts val="16000"/>
              <a:buNone/>
              <a:defRPr sz="16000"/>
            </a:lvl6pPr>
            <a:lvl7pPr lvl="6" rtl="0" algn="ctr">
              <a:spcBef>
                <a:spcPts val="0"/>
              </a:spcBef>
              <a:spcAft>
                <a:spcPts val="0"/>
              </a:spcAft>
              <a:buSzPts val="16000"/>
              <a:buNone/>
              <a:defRPr sz="16000"/>
            </a:lvl7pPr>
            <a:lvl8pPr lvl="7" rtl="0" algn="ctr">
              <a:spcBef>
                <a:spcPts val="0"/>
              </a:spcBef>
              <a:spcAft>
                <a:spcPts val="0"/>
              </a:spcAft>
              <a:buSzPts val="16000"/>
              <a:buNone/>
              <a:defRPr sz="16000"/>
            </a:lvl8pPr>
            <a:lvl9pPr lvl="8" rtl="0" algn="ctr">
              <a:spcBef>
                <a:spcPts val="0"/>
              </a:spcBef>
              <a:spcAft>
                <a:spcPts val="0"/>
              </a:spcAft>
              <a:buSzPts val="16000"/>
              <a:buNone/>
              <a:defRPr sz="16000"/>
            </a:lvl9pPr>
          </a:lstStyle>
          <a:p>
            <a:r>
              <a:t>xx%</a:t>
            </a:r>
          </a:p>
        </p:txBody>
      </p:sp>
      <p:sp>
        <p:nvSpPr>
          <p:cNvPr id="293" name="Google Shape;293;p38"/>
          <p:cNvSpPr txBox="1"/>
          <p:nvPr>
            <p:ph idx="1" type="body"/>
          </p:nvPr>
        </p:nvSpPr>
        <p:spPr>
          <a:xfrm>
            <a:off x="415600" y="4202967"/>
            <a:ext cx="11360700" cy="1734300"/>
          </a:xfrm>
          <a:prstGeom prst="rect">
            <a:avLst/>
          </a:prstGeom>
        </p:spPr>
        <p:txBody>
          <a:bodyPr anchorCtr="0" anchor="t" bIns="121900" lIns="121900" spcFirstLastPara="1" rIns="121900" wrap="square" tIns="121900">
            <a:normAutofit/>
          </a:bodyPr>
          <a:lstStyle>
            <a:lvl1pPr indent="-381000" lvl="0" marL="457200" rtl="0" algn="ctr">
              <a:spcBef>
                <a:spcPts val="0"/>
              </a:spcBef>
              <a:spcAft>
                <a:spcPts val="0"/>
              </a:spcAft>
              <a:buSzPts val="2400"/>
              <a:buChar char="●"/>
              <a:defRPr/>
            </a:lvl1pPr>
            <a:lvl2pPr indent="-349250" lvl="1" marL="914400" rtl="0" algn="ctr">
              <a:spcBef>
                <a:spcPts val="0"/>
              </a:spcBef>
              <a:spcAft>
                <a:spcPts val="0"/>
              </a:spcAft>
              <a:buSzPts val="1900"/>
              <a:buChar char="○"/>
              <a:defRPr/>
            </a:lvl2pPr>
            <a:lvl3pPr indent="-349250" lvl="2" marL="1371600" rtl="0" algn="ctr">
              <a:spcBef>
                <a:spcPts val="0"/>
              </a:spcBef>
              <a:spcAft>
                <a:spcPts val="0"/>
              </a:spcAft>
              <a:buSzPts val="1900"/>
              <a:buChar char="■"/>
              <a:defRPr/>
            </a:lvl3pPr>
            <a:lvl4pPr indent="-349250" lvl="3" marL="1828800" rtl="0" algn="ctr">
              <a:spcBef>
                <a:spcPts val="0"/>
              </a:spcBef>
              <a:spcAft>
                <a:spcPts val="0"/>
              </a:spcAft>
              <a:buSzPts val="1900"/>
              <a:buChar char="●"/>
              <a:defRPr/>
            </a:lvl4pPr>
            <a:lvl5pPr indent="-349250" lvl="4" marL="2286000" rtl="0" algn="ctr">
              <a:spcBef>
                <a:spcPts val="0"/>
              </a:spcBef>
              <a:spcAft>
                <a:spcPts val="0"/>
              </a:spcAft>
              <a:buSzPts val="1900"/>
              <a:buChar char="○"/>
              <a:defRPr/>
            </a:lvl5pPr>
            <a:lvl6pPr indent="-349250" lvl="5" marL="2743200" rtl="0" algn="ctr">
              <a:spcBef>
                <a:spcPts val="0"/>
              </a:spcBef>
              <a:spcAft>
                <a:spcPts val="0"/>
              </a:spcAft>
              <a:buSzPts val="1900"/>
              <a:buChar char="■"/>
              <a:defRPr/>
            </a:lvl6pPr>
            <a:lvl7pPr indent="-349250" lvl="6" marL="3200400" rtl="0" algn="ctr">
              <a:spcBef>
                <a:spcPts val="0"/>
              </a:spcBef>
              <a:spcAft>
                <a:spcPts val="0"/>
              </a:spcAft>
              <a:buSzPts val="1900"/>
              <a:buChar char="●"/>
              <a:defRPr/>
            </a:lvl7pPr>
            <a:lvl8pPr indent="-349250" lvl="7" marL="3657600" rtl="0" algn="ctr">
              <a:spcBef>
                <a:spcPts val="0"/>
              </a:spcBef>
              <a:spcAft>
                <a:spcPts val="0"/>
              </a:spcAft>
              <a:buSzPts val="1900"/>
              <a:buChar char="○"/>
              <a:defRPr/>
            </a:lvl8pPr>
            <a:lvl9pPr indent="-349250" lvl="8" marL="4114800" rtl="0" algn="ctr">
              <a:spcBef>
                <a:spcPts val="0"/>
              </a:spcBef>
              <a:spcAft>
                <a:spcPts val="0"/>
              </a:spcAft>
              <a:buSzPts val="1900"/>
              <a:buChar char="■"/>
              <a:defRPr/>
            </a:lvl9pPr>
          </a:lstStyle>
          <a:p/>
        </p:txBody>
      </p:sp>
      <p:sp>
        <p:nvSpPr>
          <p:cNvPr id="294" name="Google Shape;294;p3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5" name="Shape 295"/>
        <p:cNvGrpSpPr/>
        <p:nvPr/>
      </p:nvGrpSpPr>
      <p:grpSpPr>
        <a:xfrm>
          <a:off x="0" y="0"/>
          <a:ext cx="0" cy="0"/>
          <a:chOff x="0" y="0"/>
          <a:chExt cx="0" cy="0"/>
        </a:xfrm>
      </p:grpSpPr>
      <p:sp>
        <p:nvSpPr>
          <p:cNvPr id="296" name="Google Shape;296;p3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_Cover Front">
  <p:cSld name="Cover right_1_1">
    <p:bg>
      <p:bgPr>
        <a:solidFill>
          <a:schemeClr val="dk1"/>
        </a:solidFill>
      </p:bgPr>
    </p:bg>
    <p:spTree>
      <p:nvGrpSpPr>
        <p:cNvPr id="297" name="Shape 297"/>
        <p:cNvGrpSpPr/>
        <p:nvPr/>
      </p:nvGrpSpPr>
      <p:grpSpPr>
        <a:xfrm>
          <a:off x="0" y="0"/>
          <a:ext cx="0" cy="0"/>
          <a:chOff x="0" y="0"/>
          <a:chExt cx="0" cy="0"/>
        </a:xfrm>
      </p:grpSpPr>
      <p:pic>
        <p:nvPicPr>
          <p:cNvPr id="298" name="Google Shape;298;p40"/>
          <p:cNvPicPr preferRelativeResize="0"/>
          <p:nvPr/>
        </p:nvPicPr>
        <p:blipFill rotWithShape="1">
          <a:blip r:embed="rId2">
            <a:alphaModFix/>
          </a:blip>
          <a:srcRect b="0" l="0" r="0" t="0"/>
          <a:stretch/>
        </p:blipFill>
        <p:spPr>
          <a:xfrm>
            <a:off x="0" y="0"/>
            <a:ext cx="12192000" cy="6858035"/>
          </a:xfrm>
          <a:prstGeom prst="rect">
            <a:avLst/>
          </a:prstGeom>
          <a:noFill/>
          <a:ln>
            <a:noFill/>
          </a:ln>
        </p:spPr>
      </p:pic>
      <p:pic>
        <p:nvPicPr>
          <p:cNvPr id="299" name="Google Shape;299;p40"/>
          <p:cNvPicPr preferRelativeResize="0"/>
          <p:nvPr/>
        </p:nvPicPr>
        <p:blipFill rotWithShape="1">
          <a:blip r:embed="rId3">
            <a:alphaModFix/>
          </a:blip>
          <a:srcRect b="-419" l="0" r="0" t="420"/>
          <a:stretch/>
        </p:blipFill>
        <p:spPr>
          <a:xfrm>
            <a:off x="9503033" y="812800"/>
            <a:ext cx="2282563" cy="655267"/>
          </a:xfrm>
          <a:prstGeom prst="rect">
            <a:avLst/>
          </a:prstGeom>
          <a:noFill/>
          <a:ln>
            <a:noFill/>
          </a:ln>
        </p:spPr>
      </p:pic>
      <p:sp>
        <p:nvSpPr>
          <p:cNvPr id="300" name="Google Shape;300;p40"/>
          <p:cNvSpPr txBox="1"/>
          <p:nvPr>
            <p:ph type="title"/>
          </p:nvPr>
        </p:nvSpPr>
        <p:spPr>
          <a:xfrm>
            <a:off x="5689200" y="1724982"/>
            <a:ext cx="6096000" cy="2828400"/>
          </a:xfrm>
          <a:prstGeom prst="rect">
            <a:avLst/>
          </a:prstGeom>
        </p:spPr>
        <p:txBody>
          <a:bodyPr anchorCtr="0" anchor="b" bIns="0" lIns="0" spcFirstLastPara="1" rIns="0" wrap="square" tIns="0">
            <a:normAutofit/>
          </a:bodyPr>
          <a:lstStyle>
            <a:lvl1pPr lvl="0" rtl="0" algn="r">
              <a:lnSpc>
                <a:spcPct val="80000"/>
              </a:lnSpc>
              <a:spcBef>
                <a:spcPts val="0"/>
              </a:spcBef>
              <a:spcAft>
                <a:spcPts val="0"/>
              </a:spcAft>
              <a:buClr>
                <a:schemeClr val="lt2"/>
              </a:buClr>
              <a:buSzPts val="6700"/>
              <a:buFont typeface="Archivo Thin"/>
              <a:buNone/>
              <a:defRPr sz="6700">
                <a:solidFill>
                  <a:schemeClr val="lt2"/>
                </a:solidFill>
                <a:latin typeface="Archivo Thin"/>
                <a:ea typeface="Archivo Thin"/>
                <a:cs typeface="Archivo Thin"/>
                <a:sym typeface="Archivo Thin"/>
              </a:defRPr>
            </a:lvl1pPr>
            <a:lvl2pPr lvl="1" rtl="0" algn="r">
              <a:lnSpc>
                <a:spcPct val="80000"/>
              </a:lnSpc>
              <a:spcBef>
                <a:spcPts val="0"/>
              </a:spcBef>
              <a:spcAft>
                <a:spcPts val="0"/>
              </a:spcAft>
              <a:buClr>
                <a:schemeClr val="lt2"/>
              </a:buClr>
              <a:buSzPts val="6700"/>
              <a:buFont typeface="Archivo Thin"/>
              <a:buNone/>
              <a:defRPr sz="6700">
                <a:solidFill>
                  <a:schemeClr val="lt2"/>
                </a:solidFill>
                <a:latin typeface="Archivo Thin"/>
                <a:ea typeface="Archivo Thin"/>
                <a:cs typeface="Archivo Thin"/>
                <a:sym typeface="Archivo Thin"/>
              </a:defRPr>
            </a:lvl2pPr>
            <a:lvl3pPr lvl="2" rtl="0" algn="r">
              <a:lnSpc>
                <a:spcPct val="80000"/>
              </a:lnSpc>
              <a:spcBef>
                <a:spcPts val="0"/>
              </a:spcBef>
              <a:spcAft>
                <a:spcPts val="0"/>
              </a:spcAft>
              <a:buClr>
                <a:schemeClr val="lt2"/>
              </a:buClr>
              <a:buSzPts val="6700"/>
              <a:buFont typeface="Archivo Thin"/>
              <a:buNone/>
              <a:defRPr sz="6700">
                <a:solidFill>
                  <a:schemeClr val="lt2"/>
                </a:solidFill>
                <a:latin typeface="Archivo Thin"/>
                <a:ea typeface="Archivo Thin"/>
                <a:cs typeface="Archivo Thin"/>
                <a:sym typeface="Archivo Thin"/>
              </a:defRPr>
            </a:lvl3pPr>
            <a:lvl4pPr lvl="3" rtl="0" algn="r">
              <a:lnSpc>
                <a:spcPct val="80000"/>
              </a:lnSpc>
              <a:spcBef>
                <a:spcPts val="0"/>
              </a:spcBef>
              <a:spcAft>
                <a:spcPts val="0"/>
              </a:spcAft>
              <a:buClr>
                <a:schemeClr val="lt2"/>
              </a:buClr>
              <a:buSzPts val="6700"/>
              <a:buFont typeface="Archivo Thin"/>
              <a:buNone/>
              <a:defRPr sz="6700">
                <a:solidFill>
                  <a:schemeClr val="lt2"/>
                </a:solidFill>
                <a:latin typeface="Archivo Thin"/>
                <a:ea typeface="Archivo Thin"/>
                <a:cs typeface="Archivo Thin"/>
                <a:sym typeface="Archivo Thin"/>
              </a:defRPr>
            </a:lvl4pPr>
            <a:lvl5pPr lvl="4" rtl="0" algn="r">
              <a:lnSpc>
                <a:spcPct val="80000"/>
              </a:lnSpc>
              <a:spcBef>
                <a:spcPts val="0"/>
              </a:spcBef>
              <a:spcAft>
                <a:spcPts val="0"/>
              </a:spcAft>
              <a:buClr>
                <a:schemeClr val="lt2"/>
              </a:buClr>
              <a:buSzPts val="6700"/>
              <a:buFont typeface="Archivo Thin"/>
              <a:buNone/>
              <a:defRPr sz="6700">
                <a:solidFill>
                  <a:schemeClr val="lt2"/>
                </a:solidFill>
                <a:latin typeface="Archivo Thin"/>
                <a:ea typeface="Archivo Thin"/>
                <a:cs typeface="Archivo Thin"/>
                <a:sym typeface="Archivo Thin"/>
              </a:defRPr>
            </a:lvl5pPr>
            <a:lvl6pPr lvl="5" rtl="0" algn="r">
              <a:lnSpc>
                <a:spcPct val="80000"/>
              </a:lnSpc>
              <a:spcBef>
                <a:spcPts val="0"/>
              </a:spcBef>
              <a:spcAft>
                <a:spcPts val="0"/>
              </a:spcAft>
              <a:buClr>
                <a:schemeClr val="lt2"/>
              </a:buClr>
              <a:buSzPts val="6700"/>
              <a:buFont typeface="Archivo Thin"/>
              <a:buNone/>
              <a:defRPr sz="6700">
                <a:solidFill>
                  <a:schemeClr val="lt2"/>
                </a:solidFill>
                <a:latin typeface="Archivo Thin"/>
                <a:ea typeface="Archivo Thin"/>
                <a:cs typeface="Archivo Thin"/>
                <a:sym typeface="Archivo Thin"/>
              </a:defRPr>
            </a:lvl6pPr>
            <a:lvl7pPr lvl="6" rtl="0" algn="r">
              <a:lnSpc>
                <a:spcPct val="80000"/>
              </a:lnSpc>
              <a:spcBef>
                <a:spcPts val="0"/>
              </a:spcBef>
              <a:spcAft>
                <a:spcPts val="0"/>
              </a:spcAft>
              <a:buClr>
                <a:schemeClr val="lt2"/>
              </a:buClr>
              <a:buSzPts val="6700"/>
              <a:buFont typeface="Archivo Thin"/>
              <a:buNone/>
              <a:defRPr sz="6700">
                <a:solidFill>
                  <a:schemeClr val="lt2"/>
                </a:solidFill>
                <a:latin typeface="Archivo Thin"/>
                <a:ea typeface="Archivo Thin"/>
                <a:cs typeface="Archivo Thin"/>
                <a:sym typeface="Archivo Thin"/>
              </a:defRPr>
            </a:lvl7pPr>
            <a:lvl8pPr lvl="7" rtl="0" algn="r">
              <a:lnSpc>
                <a:spcPct val="80000"/>
              </a:lnSpc>
              <a:spcBef>
                <a:spcPts val="0"/>
              </a:spcBef>
              <a:spcAft>
                <a:spcPts val="0"/>
              </a:spcAft>
              <a:buClr>
                <a:schemeClr val="lt2"/>
              </a:buClr>
              <a:buSzPts val="6700"/>
              <a:buFont typeface="Archivo Thin"/>
              <a:buNone/>
              <a:defRPr sz="6700">
                <a:solidFill>
                  <a:schemeClr val="lt2"/>
                </a:solidFill>
                <a:latin typeface="Archivo Thin"/>
                <a:ea typeface="Archivo Thin"/>
                <a:cs typeface="Archivo Thin"/>
                <a:sym typeface="Archivo Thin"/>
              </a:defRPr>
            </a:lvl8pPr>
            <a:lvl9pPr lvl="8" rtl="0" algn="r">
              <a:lnSpc>
                <a:spcPct val="80000"/>
              </a:lnSpc>
              <a:spcBef>
                <a:spcPts val="0"/>
              </a:spcBef>
              <a:spcAft>
                <a:spcPts val="0"/>
              </a:spcAft>
              <a:buClr>
                <a:schemeClr val="lt2"/>
              </a:buClr>
              <a:buSzPts val="6700"/>
              <a:buFont typeface="Archivo Thin"/>
              <a:buNone/>
              <a:defRPr sz="6700">
                <a:solidFill>
                  <a:schemeClr val="lt2"/>
                </a:solidFill>
                <a:latin typeface="Archivo Thin"/>
                <a:ea typeface="Archivo Thin"/>
                <a:cs typeface="Archivo Thin"/>
                <a:sym typeface="Archivo Thin"/>
              </a:defRPr>
            </a:lvl9pPr>
          </a:lstStyle>
          <a:p/>
        </p:txBody>
      </p:sp>
      <p:sp>
        <p:nvSpPr>
          <p:cNvPr id="301" name="Google Shape;301;p40"/>
          <p:cNvSpPr txBox="1"/>
          <p:nvPr>
            <p:ph idx="1" type="subTitle"/>
          </p:nvPr>
        </p:nvSpPr>
        <p:spPr>
          <a:xfrm>
            <a:off x="5689200" y="4654966"/>
            <a:ext cx="6096000" cy="365700"/>
          </a:xfrm>
          <a:prstGeom prst="rect">
            <a:avLst/>
          </a:prstGeom>
        </p:spPr>
        <p:txBody>
          <a:bodyPr anchorCtr="0" anchor="t" bIns="0" lIns="0" spcFirstLastPara="1" rIns="0" wrap="square" tIns="0">
            <a:normAutofit/>
          </a:bodyPr>
          <a:lstStyle>
            <a:lvl1pPr lvl="0" rtl="0" algn="r">
              <a:lnSpc>
                <a:spcPct val="100000"/>
              </a:lnSpc>
              <a:spcBef>
                <a:spcPts val="0"/>
              </a:spcBef>
              <a:spcAft>
                <a:spcPts val="0"/>
              </a:spcAft>
              <a:buClr>
                <a:schemeClr val="lt1"/>
              </a:buClr>
              <a:buSzPts val="2400"/>
              <a:buFont typeface="Archivo Thin"/>
              <a:buNone/>
              <a:defRPr>
                <a:solidFill>
                  <a:schemeClr val="lt1"/>
                </a:solidFill>
                <a:latin typeface="Archivo Thin"/>
                <a:ea typeface="Archivo Thin"/>
                <a:cs typeface="Archivo Thin"/>
                <a:sym typeface="Archivo Thin"/>
              </a:defRPr>
            </a:lvl1pPr>
            <a:lvl2pPr lvl="1" rtl="0" algn="r">
              <a:spcBef>
                <a:spcPts val="0"/>
              </a:spcBef>
              <a:spcAft>
                <a:spcPts val="0"/>
              </a:spcAft>
              <a:buSzPts val="2400"/>
              <a:buFont typeface="Archivo Thin"/>
              <a:buNone/>
              <a:defRPr sz="2400">
                <a:latin typeface="Archivo Thin"/>
                <a:ea typeface="Archivo Thin"/>
                <a:cs typeface="Archivo Thin"/>
                <a:sym typeface="Archivo Thin"/>
              </a:defRPr>
            </a:lvl2pPr>
            <a:lvl3pPr lvl="2" rtl="0" algn="r">
              <a:spcBef>
                <a:spcPts val="0"/>
              </a:spcBef>
              <a:spcAft>
                <a:spcPts val="0"/>
              </a:spcAft>
              <a:buSzPts val="2400"/>
              <a:buFont typeface="Archivo Thin"/>
              <a:buNone/>
              <a:defRPr sz="2400">
                <a:latin typeface="Archivo Thin"/>
                <a:ea typeface="Archivo Thin"/>
                <a:cs typeface="Archivo Thin"/>
                <a:sym typeface="Archivo Thin"/>
              </a:defRPr>
            </a:lvl3pPr>
            <a:lvl4pPr lvl="3" rtl="0" algn="r">
              <a:spcBef>
                <a:spcPts val="0"/>
              </a:spcBef>
              <a:spcAft>
                <a:spcPts val="0"/>
              </a:spcAft>
              <a:buSzPts val="2400"/>
              <a:buFont typeface="Archivo Thin"/>
              <a:buNone/>
              <a:defRPr sz="2400">
                <a:latin typeface="Archivo Thin"/>
                <a:ea typeface="Archivo Thin"/>
                <a:cs typeface="Archivo Thin"/>
                <a:sym typeface="Archivo Thin"/>
              </a:defRPr>
            </a:lvl4pPr>
            <a:lvl5pPr lvl="4" rtl="0" algn="r">
              <a:spcBef>
                <a:spcPts val="0"/>
              </a:spcBef>
              <a:spcAft>
                <a:spcPts val="0"/>
              </a:spcAft>
              <a:buSzPts val="2400"/>
              <a:buFont typeface="Archivo Thin"/>
              <a:buNone/>
              <a:defRPr sz="2400">
                <a:latin typeface="Archivo Thin"/>
                <a:ea typeface="Archivo Thin"/>
                <a:cs typeface="Archivo Thin"/>
                <a:sym typeface="Archivo Thin"/>
              </a:defRPr>
            </a:lvl5pPr>
            <a:lvl6pPr lvl="5" rtl="0" algn="r">
              <a:spcBef>
                <a:spcPts val="0"/>
              </a:spcBef>
              <a:spcAft>
                <a:spcPts val="0"/>
              </a:spcAft>
              <a:buSzPts val="2400"/>
              <a:buFont typeface="Archivo Thin"/>
              <a:buNone/>
              <a:defRPr sz="2400">
                <a:latin typeface="Archivo Thin"/>
                <a:ea typeface="Archivo Thin"/>
                <a:cs typeface="Archivo Thin"/>
                <a:sym typeface="Archivo Thin"/>
              </a:defRPr>
            </a:lvl6pPr>
            <a:lvl7pPr lvl="6" rtl="0" algn="r">
              <a:spcBef>
                <a:spcPts val="0"/>
              </a:spcBef>
              <a:spcAft>
                <a:spcPts val="0"/>
              </a:spcAft>
              <a:buSzPts val="2400"/>
              <a:buFont typeface="Archivo Thin"/>
              <a:buNone/>
              <a:defRPr sz="2400">
                <a:latin typeface="Archivo Thin"/>
                <a:ea typeface="Archivo Thin"/>
                <a:cs typeface="Archivo Thin"/>
                <a:sym typeface="Archivo Thin"/>
              </a:defRPr>
            </a:lvl7pPr>
            <a:lvl8pPr lvl="7" rtl="0" algn="r">
              <a:spcBef>
                <a:spcPts val="0"/>
              </a:spcBef>
              <a:spcAft>
                <a:spcPts val="0"/>
              </a:spcAft>
              <a:buSzPts val="2400"/>
              <a:buFont typeface="Archivo Thin"/>
              <a:buNone/>
              <a:defRPr sz="2400">
                <a:latin typeface="Archivo Thin"/>
                <a:ea typeface="Archivo Thin"/>
                <a:cs typeface="Archivo Thin"/>
                <a:sym typeface="Archivo Thin"/>
              </a:defRPr>
            </a:lvl8pPr>
            <a:lvl9pPr lvl="8" rtl="0" algn="r">
              <a:spcBef>
                <a:spcPts val="0"/>
              </a:spcBef>
              <a:spcAft>
                <a:spcPts val="0"/>
              </a:spcAft>
              <a:buSzPts val="2400"/>
              <a:buFont typeface="Archivo Thin"/>
              <a:buNone/>
              <a:defRPr sz="2400">
                <a:latin typeface="Archivo Thin"/>
                <a:ea typeface="Archivo Thin"/>
                <a:cs typeface="Archivo Thin"/>
                <a:sym typeface="Archivo Thin"/>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_Full content">
  <p:cSld name="Cover right_1_1_1_1">
    <p:bg>
      <p:bgPr>
        <a:solidFill>
          <a:srgbClr val="F3F3F3"/>
        </a:solidFill>
      </p:bgPr>
    </p:bg>
    <p:spTree>
      <p:nvGrpSpPr>
        <p:cNvPr id="302" name="Shape 302"/>
        <p:cNvGrpSpPr/>
        <p:nvPr/>
      </p:nvGrpSpPr>
      <p:grpSpPr>
        <a:xfrm>
          <a:off x="0" y="0"/>
          <a:ext cx="0" cy="0"/>
          <a:chOff x="0" y="0"/>
          <a:chExt cx="0" cy="0"/>
        </a:xfrm>
      </p:grpSpPr>
      <p:sp>
        <p:nvSpPr>
          <p:cNvPr id="303" name="Google Shape;303;p41"/>
          <p:cNvSpPr txBox="1"/>
          <p:nvPr>
            <p:ph type="title"/>
          </p:nvPr>
        </p:nvSpPr>
        <p:spPr>
          <a:xfrm>
            <a:off x="406400" y="405133"/>
            <a:ext cx="10728900" cy="487500"/>
          </a:xfrm>
          <a:prstGeom prst="rect">
            <a:avLst/>
          </a:prstGeom>
        </p:spPr>
        <p:txBody>
          <a:bodyPr anchorCtr="0" anchor="t" bIns="0" lIns="0" spcFirstLastPara="1" rIns="0" wrap="square" tIns="0">
            <a:spAutoFit/>
          </a:bodyPr>
          <a:lstStyle>
            <a:lvl1pPr lvl="0" rtl="0">
              <a:spcBef>
                <a:spcPts val="0"/>
              </a:spcBef>
              <a:spcAft>
                <a:spcPts val="0"/>
              </a:spcAft>
              <a:buClr>
                <a:schemeClr val="lt2"/>
              </a:buClr>
              <a:buSzPts val="3200"/>
              <a:buFont typeface="Archivo Thin"/>
              <a:buNone/>
              <a:defRPr sz="3200">
                <a:solidFill>
                  <a:schemeClr val="lt2"/>
                </a:solidFill>
                <a:latin typeface="Archivo Thin"/>
                <a:ea typeface="Archivo Thin"/>
                <a:cs typeface="Archivo Thin"/>
                <a:sym typeface="Archivo Thin"/>
              </a:defRPr>
            </a:lvl1pPr>
            <a:lvl2pPr lvl="1" rtl="0">
              <a:spcBef>
                <a:spcPts val="0"/>
              </a:spcBef>
              <a:spcAft>
                <a:spcPts val="0"/>
              </a:spcAft>
              <a:buClr>
                <a:schemeClr val="lt2"/>
              </a:buClr>
              <a:buSzPts val="3700"/>
              <a:buFont typeface="Archivo ExtraLight"/>
              <a:buNone/>
              <a:defRPr>
                <a:solidFill>
                  <a:schemeClr val="lt2"/>
                </a:solidFill>
                <a:latin typeface="Archivo ExtraLight"/>
                <a:ea typeface="Archivo ExtraLight"/>
                <a:cs typeface="Archivo ExtraLight"/>
                <a:sym typeface="Archivo ExtraLight"/>
              </a:defRPr>
            </a:lvl2pPr>
            <a:lvl3pPr lvl="2" rtl="0">
              <a:spcBef>
                <a:spcPts val="0"/>
              </a:spcBef>
              <a:spcAft>
                <a:spcPts val="0"/>
              </a:spcAft>
              <a:buClr>
                <a:schemeClr val="lt2"/>
              </a:buClr>
              <a:buSzPts val="3700"/>
              <a:buFont typeface="Archivo ExtraLight"/>
              <a:buNone/>
              <a:defRPr>
                <a:solidFill>
                  <a:schemeClr val="lt2"/>
                </a:solidFill>
                <a:latin typeface="Archivo ExtraLight"/>
                <a:ea typeface="Archivo ExtraLight"/>
                <a:cs typeface="Archivo ExtraLight"/>
                <a:sym typeface="Archivo ExtraLight"/>
              </a:defRPr>
            </a:lvl3pPr>
            <a:lvl4pPr lvl="3" rtl="0">
              <a:spcBef>
                <a:spcPts val="0"/>
              </a:spcBef>
              <a:spcAft>
                <a:spcPts val="0"/>
              </a:spcAft>
              <a:buClr>
                <a:schemeClr val="lt2"/>
              </a:buClr>
              <a:buSzPts val="3700"/>
              <a:buFont typeface="Archivo ExtraLight"/>
              <a:buNone/>
              <a:defRPr>
                <a:solidFill>
                  <a:schemeClr val="lt2"/>
                </a:solidFill>
                <a:latin typeface="Archivo ExtraLight"/>
                <a:ea typeface="Archivo ExtraLight"/>
                <a:cs typeface="Archivo ExtraLight"/>
                <a:sym typeface="Archivo ExtraLight"/>
              </a:defRPr>
            </a:lvl4pPr>
            <a:lvl5pPr lvl="4" rtl="0">
              <a:spcBef>
                <a:spcPts val="0"/>
              </a:spcBef>
              <a:spcAft>
                <a:spcPts val="0"/>
              </a:spcAft>
              <a:buClr>
                <a:schemeClr val="lt2"/>
              </a:buClr>
              <a:buSzPts val="3700"/>
              <a:buFont typeface="Archivo ExtraLight"/>
              <a:buNone/>
              <a:defRPr>
                <a:solidFill>
                  <a:schemeClr val="lt2"/>
                </a:solidFill>
                <a:latin typeface="Archivo ExtraLight"/>
                <a:ea typeface="Archivo ExtraLight"/>
                <a:cs typeface="Archivo ExtraLight"/>
                <a:sym typeface="Archivo ExtraLight"/>
              </a:defRPr>
            </a:lvl5pPr>
            <a:lvl6pPr lvl="5" rtl="0">
              <a:spcBef>
                <a:spcPts val="0"/>
              </a:spcBef>
              <a:spcAft>
                <a:spcPts val="0"/>
              </a:spcAft>
              <a:buClr>
                <a:schemeClr val="lt2"/>
              </a:buClr>
              <a:buSzPts val="3700"/>
              <a:buFont typeface="Archivo ExtraLight"/>
              <a:buNone/>
              <a:defRPr>
                <a:solidFill>
                  <a:schemeClr val="lt2"/>
                </a:solidFill>
                <a:latin typeface="Archivo ExtraLight"/>
                <a:ea typeface="Archivo ExtraLight"/>
                <a:cs typeface="Archivo ExtraLight"/>
                <a:sym typeface="Archivo ExtraLight"/>
              </a:defRPr>
            </a:lvl6pPr>
            <a:lvl7pPr lvl="6" rtl="0">
              <a:spcBef>
                <a:spcPts val="0"/>
              </a:spcBef>
              <a:spcAft>
                <a:spcPts val="0"/>
              </a:spcAft>
              <a:buClr>
                <a:schemeClr val="lt2"/>
              </a:buClr>
              <a:buSzPts val="3700"/>
              <a:buFont typeface="Archivo ExtraLight"/>
              <a:buNone/>
              <a:defRPr>
                <a:solidFill>
                  <a:schemeClr val="lt2"/>
                </a:solidFill>
                <a:latin typeface="Archivo ExtraLight"/>
                <a:ea typeface="Archivo ExtraLight"/>
                <a:cs typeface="Archivo ExtraLight"/>
                <a:sym typeface="Archivo ExtraLight"/>
              </a:defRPr>
            </a:lvl7pPr>
            <a:lvl8pPr lvl="7" rtl="0">
              <a:spcBef>
                <a:spcPts val="0"/>
              </a:spcBef>
              <a:spcAft>
                <a:spcPts val="0"/>
              </a:spcAft>
              <a:buClr>
                <a:schemeClr val="lt2"/>
              </a:buClr>
              <a:buSzPts val="3700"/>
              <a:buFont typeface="Archivo ExtraLight"/>
              <a:buNone/>
              <a:defRPr>
                <a:solidFill>
                  <a:schemeClr val="lt2"/>
                </a:solidFill>
                <a:latin typeface="Archivo ExtraLight"/>
                <a:ea typeface="Archivo ExtraLight"/>
                <a:cs typeface="Archivo ExtraLight"/>
                <a:sym typeface="Archivo ExtraLight"/>
              </a:defRPr>
            </a:lvl8pPr>
            <a:lvl9pPr lvl="8" rtl="0">
              <a:spcBef>
                <a:spcPts val="0"/>
              </a:spcBef>
              <a:spcAft>
                <a:spcPts val="0"/>
              </a:spcAft>
              <a:buClr>
                <a:schemeClr val="lt2"/>
              </a:buClr>
              <a:buSzPts val="3700"/>
              <a:buFont typeface="Archivo ExtraLight"/>
              <a:buNone/>
              <a:defRPr>
                <a:solidFill>
                  <a:schemeClr val="lt2"/>
                </a:solidFill>
                <a:latin typeface="Archivo ExtraLight"/>
                <a:ea typeface="Archivo ExtraLight"/>
                <a:cs typeface="Archivo ExtraLight"/>
                <a:sym typeface="Archivo ExtraLight"/>
              </a:defRPr>
            </a:lvl9pPr>
          </a:lstStyle>
          <a:p/>
        </p:txBody>
      </p:sp>
      <p:sp>
        <p:nvSpPr>
          <p:cNvPr id="304" name="Google Shape;304;p41"/>
          <p:cNvSpPr txBox="1"/>
          <p:nvPr>
            <p:ph idx="1" type="body"/>
          </p:nvPr>
        </p:nvSpPr>
        <p:spPr>
          <a:xfrm>
            <a:off x="609600" y="1408733"/>
            <a:ext cx="10525500" cy="4784700"/>
          </a:xfrm>
          <a:prstGeom prst="rect">
            <a:avLst/>
          </a:prstGeom>
        </p:spPr>
        <p:txBody>
          <a:bodyPr anchorCtr="0" anchor="t" bIns="0" lIns="0" spcFirstLastPara="1" rIns="0" wrap="square" tIns="0">
            <a:normAutofit/>
          </a:bodyPr>
          <a:lstStyle>
            <a:lvl1pPr indent="-311150" lvl="0" marL="4572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1pPr>
            <a:lvl2pPr indent="-311150" lvl="1" marL="9144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2pPr>
            <a:lvl3pPr indent="-311150" lvl="2" marL="13716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3pPr>
            <a:lvl4pPr indent="-311150" lvl="3" marL="18288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4pPr>
            <a:lvl5pPr indent="-311150" lvl="4" marL="22860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5pPr>
            <a:lvl6pPr indent="-311150" lvl="5" marL="27432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6pPr>
            <a:lvl7pPr indent="-311150" lvl="6" marL="32004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7pPr>
            <a:lvl8pPr indent="-311150" lvl="7" marL="36576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8pPr>
            <a:lvl9pPr indent="-311150" lvl="8" marL="41148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9pPr>
          </a:lstStyle>
          <a:p/>
        </p:txBody>
      </p:sp>
      <p:sp>
        <p:nvSpPr>
          <p:cNvPr id="305" name="Google Shape;305;p41"/>
          <p:cNvSpPr txBox="1"/>
          <p:nvPr/>
        </p:nvSpPr>
        <p:spPr>
          <a:xfrm>
            <a:off x="11623130" y="203200"/>
            <a:ext cx="365700" cy="16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0"/>
              <a:buFont typeface="Arial"/>
              <a:buNone/>
            </a:pPr>
            <a:fld id="{00000000-1234-1234-1234-123412341234}" type="slidenum">
              <a:rPr b="0" i="0" lang="en-US" sz="1100" u="none" cap="none" strike="noStrike">
                <a:solidFill>
                  <a:srgbClr val="5AB031"/>
                </a:solidFill>
                <a:latin typeface="Archivo"/>
                <a:ea typeface="Archivo"/>
                <a:cs typeface="Archivo"/>
                <a:sym typeface="Archivo"/>
              </a:rPr>
              <a:t>‹#›</a:t>
            </a:fld>
            <a:endParaRPr b="0" i="0" sz="1100" u="none" cap="none" strike="noStrike">
              <a:solidFill>
                <a:srgbClr val="5AB031"/>
              </a:solidFill>
              <a:latin typeface="Archivo"/>
              <a:ea typeface="Archivo"/>
              <a:cs typeface="Archivo"/>
              <a:sym typeface="Archivo"/>
            </a:endParaRPr>
          </a:p>
        </p:txBody>
      </p:sp>
      <p:pic>
        <p:nvPicPr>
          <p:cNvPr id="306" name="Google Shape;306;p41"/>
          <p:cNvPicPr preferRelativeResize="0"/>
          <p:nvPr/>
        </p:nvPicPr>
        <p:blipFill rotWithShape="1">
          <a:blip r:embed="rId2">
            <a:alphaModFix/>
          </a:blip>
          <a:srcRect b="0" l="0" r="0" t="0"/>
          <a:stretch/>
        </p:blipFill>
        <p:spPr>
          <a:xfrm>
            <a:off x="11623050" y="6289029"/>
            <a:ext cx="365760" cy="365760"/>
          </a:xfrm>
          <a:prstGeom prst="rect">
            <a:avLst/>
          </a:prstGeom>
          <a:noFill/>
          <a:ln>
            <a:noFill/>
          </a:ln>
        </p:spPr>
      </p:pic>
      <p:cxnSp>
        <p:nvCxnSpPr>
          <p:cNvPr id="307" name="Google Shape;307;p41"/>
          <p:cNvCxnSpPr/>
          <p:nvPr/>
        </p:nvCxnSpPr>
        <p:spPr>
          <a:xfrm rot="10800000">
            <a:off x="11805930" y="463200"/>
            <a:ext cx="0" cy="5730300"/>
          </a:xfrm>
          <a:prstGeom prst="straightConnector1">
            <a:avLst/>
          </a:prstGeom>
          <a:noFill/>
          <a:ln cap="flat" cmpd="sng" w="9525">
            <a:solidFill>
              <a:srgbClr val="D9D9D9"/>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Text with Image 1/2">
  <p:cSld name="1_Title and Text with Image 1/2">
    <p:spTree>
      <p:nvGrpSpPr>
        <p:cNvPr id="29" name="Shape 29"/>
        <p:cNvGrpSpPr/>
        <p:nvPr/>
      </p:nvGrpSpPr>
      <p:grpSpPr>
        <a:xfrm>
          <a:off x="0" y="0"/>
          <a:ext cx="0" cy="0"/>
          <a:chOff x="0" y="0"/>
          <a:chExt cx="0" cy="0"/>
        </a:xfrm>
      </p:grpSpPr>
      <p:sp>
        <p:nvSpPr>
          <p:cNvPr id="30" name="Google Shape;30;p5"/>
          <p:cNvSpPr/>
          <p:nvPr>
            <p:ph idx="2" type="pic"/>
          </p:nvPr>
        </p:nvSpPr>
        <p:spPr>
          <a:xfrm>
            <a:off x="6361044" y="0"/>
            <a:ext cx="5830957" cy="6858000"/>
          </a:xfrm>
          <a:prstGeom prst="rect">
            <a:avLst/>
          </a:prstGeom>
          <a:noFill/>
          <a:ln>
            <a:noFill/>
          </a:ln>
        </p:spPr>
      </p:sp>
      <p:sp>
        <p:nvSpPr>
          <p:cNvPr id="31" name="Google Shape;31;p5"/>
          <p:cNvSpPr txBox="1"/>
          <p:nvPr>
            <p:ph idx="1" type="body"/>
          </p:nvPr>
        </p:nvSpPr>
        <p:spPr>
          <a:xfrm>
            <a:off x="503868" y="1620000"/>
            <a:ext cx="5110669" cy="4716000"/>
          </a:xfrm>
          <a:prstGeom prst="rect">
            <a:avLst/>
          </a:prstGeom>
          <a:noFill/>
          <a:ln>
            <a:noFill/>
          </a:ln>
        </p:spPr>
        <p:txBody>
          <a:bodyPr anchorCtr="0" anchor="t" bIns="0" lIns="0" spcFirstLastPara="1" rIns="0" wrap="square" tIns="0">
            <a:normAutofit/>
          </a:bodyPr>
          <a:lstStyle>
            <a:lvl1pPr indent="-228600" lvl="0" marL="457200" marR="0" rtl="0" algn="l">
              <a:lnSpc>
                <a:spcPct val="100000"/>
              </a:lnSpc>
              <a:spcBef>
                <a:spcPts val="1799"/>
              </a:spcBef>
              <a:spcAft>
                <a:spcPts val="0"/>
              </a:spcAft>
              <a:buClr>
                <a:schemeClr val="dk1"/>
              </a:buClr>
              <a:buSzPts val="1600"/>
              <a:buFont typeface="Arial"/>
              <a:buNone/>
              <a:defRPr b="0" i="0" sz="2800" u="none" cap="none" strike="noStrike">
                <a:solidFill>
                  <a:schemeClr val="dk1"/>
                </a:solidFill>
                <a:latin typeface="Libre Franklin"/>
                <a:ea typeface="Libre Franklin"/>
                <a:cs typeface="Libre Franklin"/>
                <a:sym typeface="Libre Franklin"/>
              </a:defRPr>
            </a:lvl1pPr>
            <a:lvl2pPr indent="-342900" lvl="1" marL="914400" marR="0" rtl="0" algn="l">
              <a:lnSpc>
                <a:spcPct val="100000"/>
              </a:lnSpc>
              <a:spcBef>
                <a:spcPts val="1200"/>
              </a:spcBef>
              <a:spcAft>
                <a:spcPts val="0"/>
              </a:spcAft>
              <a:buClr>
                <a:schemeClr val="dk1"/>
              </a:buClr>
              <a:buSzPts val="1800"/>
              <a:buFont typeface="Arial"/>
              <a:buChar char="▪"/>
              <a:defRPr b="0" i="0" sz="2400" u="none" cap="none" strike="noStrike">
                <a:solidFill>
                  <a:schemeClr val="dk1"/>
                </a:solidFill>
                <a:latin typeface="Libre Franklin"/>
                <a:ea typeface="Libre Franklin"/>
                <a:cs typeface="Libre Franklin"/>
                <a:sym typeface="Libre Franklin"/>
              </a:defRPr>
            </a:lvl2pPr>
            <a:lvl3pPr indent="-342900" lvl="2" marL="1371600" marR="0" rtl="0" algn="l">
              <a:lnSpc>
                <a:spcPct val="100000"/>
              </a:lnSpc>
              <a:spcBef>
                <a:spcPts val="300"/>
              </a:spcBef>
              <a:spcAft>
                <a:spcPts val="0"/>
              </a:spcAft>
              <a:buClr>
                <a:schemeClr val="dk1"/>
              </a:buClr>
              <a:buSzPts val="1800"/>
              <a:buFont typeface="Arial"/>
              <a:buChar char="–"/>
              <a:defRPr b="0" i="0" sz="2000" u="none" cap="none" strike="noStrike">
                <a:solidFill>
                  <a:schemeClr val="dk1"/>
                </a:solidFill>
                <a:latin typeface="Libre Franklin"/>
                <a:ea typeface="Libre Franklin"/>
                <a:cs typeface="Libre Franklin"/>
                <a:sym typeface="Libre Franklin"/>
              </a:defRPr>
            </a:lvl3pPr>
            <a:lvl4pPr indent="-365760" lvl="3" marL="1828800" marR="0" rtl="0" algn="l">
              <a:lnSpc>
                <a:spcPct val="100000"/>
              </a:lnSpc>
              <a:spcBef>
                <a:spcPts val="300"/>
              </a:spcBef>
              <a:spcAft>
                <a:spcPts val="0"/>
              </a:spcAft>
              <a:buClr>
                <a:schemeClr val="dk1"/>
              </a:buClr>
              <a:buSzPts val="2160"/>
              <a:buFont typeface="Arial"/>
              <a:buChar char="▫"/>
              <a:defRPr b="0" i="0" sz="1800" u="none" cap="none" strike="noStrike">
                <a:solidFill>
                  <a:schemeClr val="dk1"/>
                </a:solidFill>
                <a:latin typeface="Libre Franklin"/>
                <a:ea typeface="Libre Franklin"/>
                <a:cs typeface="Libre Franklin"/>
                <a:sym typeface="Libre Franklin"/>
              </a:defRPr>
            </a:lvl4pPr>
            <a:lvl5pPr indent="-342900" lvl="4" marL="2286000" marR="0" rtl="0" algn="l">
              <a:lnSpc>
                <a:spcPct val="100000"/>
              </a:lnSpc>
              <a:spcBef>
                <a:spcPts val="1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5pPr>
            <a:lvl6pPr indent="-342900" lvl="5" marL="2743200" marR="0" rtl="0" algn="l">
              <a:lnSpc>
                <a:spcPct val="100000"/>
              </a:lnSpc>
              <a:spcBef>
                <a:spcPts val="360"/>
              </a:spcBef>
              <a:spcAft>
                <a:spcPts val="0"/>
              </a:spcAft>
              <a:buClr>
                <a:schemeClr val="lt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100000"/>
              </a:lnSpc>
              <a:spcBef>
                <a:spcPts val="360"/>
              </a:spcBef>
              <a:spcAft>
                <a:spcPts val="0"/>
              </a:spcAft>
              <a:buClr>
                <a:schemeClr val="lt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100000"/>
              </a:lnSpc>
              <a:spcBef>
                <a:spcPts val="360"/>
              </a:spcBef>
              <a:spcAft>
                <a:spcPts val="0"/>
              </a:spcAft>
              <a:buClr>
                <a:schemeClr val="lt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100000"/>
              </a:lnSpc>
              <a:spcBef>
                <a:spcPts val="360"/>
              </a:spcBef>
              <a:spcAft>
                <a:spcPts val="0"/>
              </a:spcAft>
              <a:buClr>
                <a:schemeClr val="lt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Tree>
  </p:cSld>
  <p:clrMapOvr>
    <a:masterClrMapping/>
  </p:clrMapOvr>
  <p:extLst>
    <p:ext uri="{DCECCB84-F9BA-43D5-87BE-67443E8EF086}">
      <p15:sldGuideLst>
        <p15:guide id="1" pos="4008">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3538">
          <p15:clr>
            <a:srgbClr val="FBAE40"/>
          </p15:clr>
        </p15:guide>
        <p15:guide id="7" pos="317">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_Front Cover">
  <p:cSld name="CUSTOM">
    <p:spTree>
      <p:nvGrpSpPr>
        <p:cNvPr id="311" name="Shape 311"/>
        <p:cNvGrpSpPr/>
        <p:nvPr/>
      </p:nvGrpSpPr>
      <p:grpSpPr>
        <a:xfrm>
          <a:off x="0" y="0"/>
          <a:ext cx="0" cy="0"/>
          <a:chOff x="0" y="0"/>
          <a:chExt cx="0" cy="0"/>
        </a:xfrm>
      </p:grpSpPr>
      <p:pic>
        <p:nvPicPr>
          <p:cNvPr id="312" name="Google Shape;312;p43"/>
          <p:cNvPicPr preferRelativeResize="0"/>
          <p:nvPr/>
        </p:nvPicPr>
        <p:blipFill rotWithShape="1">
          <a:blip r:embed="rId2">
            <a:alphaModFix/>
          </a:blip>
          <a:srcRect b="0" l="19960" r="19954" t="0"/>
          <a:stretch/>
        </p:blipFill>
        <p:spPr>
          <a:xfrm>
            <a:off x="4872800" y="0"/>
            <a:ext cx="7319202" cy="6857967"/>
          </a:xfrm>
          <a:prstGeom prst="rect">
            <a:avLst/>
          </a:prstGeom>
          <a:noFill/>
          <a:ln>
            <a:noFill/>
          </a:ln>
        </p:spPr>
      </p:pic>
      <p:sp>
        <p:nvSpPr>
          <p:cNvPr id="313" name="Google Shape;313;p43"/>
          <p:cNvSpPr/>
          <p:nvPr/>
        </p:nvSpPr>
        <p:spPr>
          <a:xfrm>
            <a:off x="4" y="471940"/>
            <a:ext cx="3448800" cy="1591500"/>
          </a:xfrm>
          <a:prstGeom prst="diagStripe">
            <a:avLst>
              <a:gd fmla="val 91103" name="adj"/>
            </a:avLst>
          </a:prstGeom>
          <a:solidFill>
            <a:srgbClr val="80C342"/>
          </a:solidFill>
          <a:ln>
            <a:noFill/>
          </a:ln>
        </p:spPr>
        <p:txBody>
          <a:bodyPr anchorCtr="0" anchor="ctr" bIns="93075" lIns="93075" spcFirstLastPara="1" rIns="93075" wrap="square" tIns="93075">
            <a:noAutofit/>
          </a:bodyPr>
          <a:lstStyle/>
          <a:p>
            <a:pPr indent="0" lvl="0" marL="0" rtl="0" algn="l">
              <a:spcBef>
                <a:spcPts val="0"/>
              </a:spcBef>
              <a:spcAft>
                <a:spcPts val="0"/>
              </a:spcAft>
              <a:buNone/>
            </a:pPr>
            <a:r>
              <a:t/>
            </a:r>
            <a:endParaRPr/>
          </a:p>
        </p:txBody>
      </p:sp>
      <p:sp>
        <p:nvSpPr>
          <p:cNvPr id="314" name="Google Shape;314;p43"/>
          <p:cNvSpPr/>
          <p:nvPr/>
        </p:nvSpPr>
        <p:spPr>
          <a:xfrm>
            <a:off x="4818067" y="0"/>
            <a:ext cx="2147700" cy="1110300"/>
          </a:xfrm>
          <a:prstGeom prst="diagStripe">
            <a:avLst>
              <a:gd fmla="val 0" name="adj"/>
            </a:avLst>
          </a:pr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15" name="Google Shape;315;p43"/>
          <p:cNvSpPr/>
          <p:nvPr/>
        </p:nvSpPr>
        <p:spPr>
          <a:xfrm rot="10800000">
            <a:off x="6133005" y="3816426"/>
            <a:ext cx="6058995" cy="3041574"/>
          </a:xfrm>
          <a:custGeom>
            <a:rect b="b" l="l" r="r" t="t"/>
            <a:pathLst>
              <a:path extrusionOk="0" h="130302" w="267653">
                <a:moveTo>
                  <a:pt x="0" y="125349"/>
                </a:moveTo>
                <a:lnTo>
                  <a:pt x="0" y="130302"/>
                </a:lnTo>
                <a:lnTo>
                  <a:pt x="149924" y="61722"/>
                </a:lnTo>
                <a:lnTo>
                  <a:pt x="149924" y="53911"/>
                </a:lnTo>
                <a:lnTo>
                  <a:pt x="267653" y="0"/>
                </a:lnTo>
                <a:lnTo>
                  <a:pt x="263081" y="0"/>
                </a:lnTo>
                <a:lnTo>
                  <a:pt x="0" y="120205"/>
                </a:lnTo>
                <a:close/>
              </a:path>
            </a:pathLst>
          </a:custGeom>
          <a:solidFill>
            <a:srgbClr val="FFFFFF"/>
          </a:solidFill>
          <a:ln>
            <a:noFill/>
          </a:ln>
        </p:spPr>
      </p:sp>
      <p:sp>
        <p:nvSpPr>
          <p:cNvPr id="316" name="Google Shape;316;p43"/>
          <p:cNvSpPr/>
          <p:nvPr/>
        </p:nvSpPr>
        <p:spPr>
          <a:xfrm>
            <a:off x="4872800" y="0"/>
            <a:ext cx="2363958" cy="1082008"/>
          </a:xfrm>
          <a:custGeom>
            <a:rect b="b" l="l" r="r" t="t"/>
            <a:pathLst>
              <a:path extrusionOk="0" h="128964" w="281759">
                <a:moveTo>
                  <a:pt x="180923" y="1"/>
                </a:moveTo>
                <a:lnTo>
                  <a:pt x="0" y="82810"/>
                </a:lnTo>
                <a:lnTo>
                  <a:pt x="0" y="128963"/>
                </a:lnTo>
                <a:lnTo>
                  <a:pt x="281758" y="1"/>
                </a:lnTo>
                <a:close/>
              </a:path>
            </a:pathLst>
          </a:custGeom>
          <a:gradFill>
            <a:gsLst>
              <a:gs pos="0">
                <a:srgbClr val="7FC241"/>
              </a:gs>
              <a:gs pos="0">
                <a:srgbClr val="40BF8C"/>
              </a:gs>
              <a:gs pos="100000">
                <a:srgbClr val="00BBD6"/>
              </a:gs>
            </a:gsLst>
            <a:lin ang="5400700" scaled="0"/>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317" name="Google Shape;317;p43"/>
          <p:cNvSpPr/>
          <p:nvPr/>
        </p:nvSpPr>
        <p:spPr>
          <a:xfrm>
            <a:off x="4257066" y="1"/>
            <a:ext cx="1972579" cy="902355"/>
          </a:xfrm>
          <a:custGeom>
            <a:rect b="b" l="l" r="r" t="t"/>
            <a:pathLst>
              <a:path extrusionOk="0" h="109244" w="238811">
                <a:moveTo>
                  <a:pt x="230524" y="1"/>
                </a:moveTo>
                <a:lnTo>
                  <a:pt x="0" y="105493"/>
                </a:lnTo>
                <a:lnTo>
                  <a:pt x="0" y="109244"/>
                </a:lnTo>
                <a:lnTo>
                  <a:pt x="238811" y="1"/>
                </a:lnTo>
                <a:close/>
              </a:path>
            </a:pathLst>
          </a:custGeom>
          <a:solidFill>
            <a:srgbClr val="80C34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8" name="Google Shape;318;p43"/>
          <p:cNvSpPr txBox="1"/>
          <p:nvPr>
            <p:ph type="title"/>
          </p:nvPr>
        </p:nvSpPr>
        <p:spPr>
          <a:xfrm>
            <a:off x="762000" y="3311000"/>
            <a:ext cx="7967100" cy="902400"/>
          </a:xfrm>
          <a:prstGeom prst="rect">
            <a:avLst/>
          </a:prstGeom>
          <a:solidFill>
            <a:srgbClr val="FFFFFF"/>
          </a:solidFill>
        </p:spPr>
        <p:txBody>
          <a:bodyPr anchorCtr="0" anchor="ctr" bIns="0" lIns="0" spcFirstLastPara="1" rIns="0" wrap="square" tIns="0">
            <a:noAutofit/>
          </a:bodyPr>
          <a:lstStyle>
            <a:lvl1pPr lvl="0" rtl="0" algn="l">
              <a:spcBef>
                <a:spcPts val="0"/>
              </a:spcBef>
              <a:spcAft>
                <a:spcPts val="0"/>
              </a:spcAft>
              <a:buClr>
                <a:schemeClr val="lt2"/>
              </a:buClr>
              <a:buSzPts val="4000"/>
              <a:buFont typeface="Montserrat"/>
              <a:buNone/>
              <a:defRPr sz="4000">
                <a:solidFill>
                  <a:schemeClr val="lt2"/>
                </a:solidFill>
                <a:latin typeface="Montserrat"/>
                <a:ea typeface="Montserrat"/>
                <a:cs typeface="Montserrat"/>
                <a:sym typeface="Montserrat"/>
              </a:defRPr>
            </a:lvl1pPr>
            <a:lvl2pPr lvl="1" rtl="0">
              <a:spcBef>
                <a:spcPts val="0"/>
              </a:spcBef>
              <a:spcAft>
                <a:spcPts val="0"/>
              </a:spcAft>
              <a:buClr>
                <a:schemeClr val="lt2"/>
              </a:buClr>
              <a:buSzPts val="4000"/>
              <a:buFont typeface="Montserrat"/>
              <a:buNone/>
              <a:defRPr sz="4000">
                <a:solidFill>
                  <a:schemeClr val="lt2"/>
                </a:solidFill>
                <a:latin typeface="Montserrat"/>
                <a:ea typeface="Montserrat"/>
                <a:cs typeface="Montserrat"/>
                <a:sym typeface="Montserrat"/>
              </a:defRPr>
            </a:lvl2pPr>
            <a:lvl3pPr lvl="2" rtl="0">
              <a:spcBef>
                <a:spcPts val="0"/>
              </a:spcBef>
              <a:spcAft>
                <a:spcPts val="0"/>
              </a:spcAft>
              <a:buClr>
                <a:schemeClr val="lt2"/>
              </a:buClr>
              <a:buSzPts val="4000"/>
              <a:buFont typeface="Montserrat"/>
              <a:buNone/>
              <a:defRPr sz="4000">
                <a:solidFill>
                  <a:schemeClr val="lt2"/>
                </a:solidFill>
                <a:latin typeface="Montserrat"/>
                <a:ea typeface="Montserrat"/>
                <a:cs typeface="Montserrat"/>
                <a:sym typeface="Montserrat"/>
              </a:defRPr>
            </a:lvl3pPr>
            <a:lvl4pPr lvl="3" rtl="0">
              <a:spcBef>
                <a:spcPts val="0"/>
              </a:spcBef>
              <a:spcAft>
                <a:spcPts val="0"/>
              </a:spcAft>
              <a:buClr>
                <a:schemeClr val="lt2"/>
              </a:buClr>
              <a:buSzPts val="4000"/>
              <a:buFont typeface="Montserrat"/>
              <a:buNone/>
              <a:defRPr sz="4000">
                <a:solidFill>
                  <a:schemeClr val="lt2"/>
                </a:solidFill>
                <a:latin typeface="Montserrat"/>
                <a:ea typeface="Montserrat"/>
                <a:cs typeface="Montserrat"/>
                <a:sym typeface="Montserrat"/>
              </a:defRPr>
            </a:lvl4pPr>
            <a:lvl5pPr lvl="4" rtl="0">
              <a:spcBef>
                <a:spcPts val="0"/>
              </a:spcBef>
              <a:spcAft>
                <a:spcPts val="0"/>
              </a:spcAft>
              <a:buClr>
                <a:schemeClr val="lt2"/>
              </a:buClr>
              <a:buSzPts val="4000"/>
              <a:buFont typeface="Montserrat"/>
              <a:buNone/>
              <a:defRPr sz="4000">
                <a:solidFill>
                  <a:schemeClr val="lt2"/>
                </a:solidFill>
                <a:latin typeface="Montserrat"/>
                <a:ea typeface="Montserrat"/>
                <a:cs typeface="Montserrat"/>
                <a:sym typeface="Montserrat"/>
              </a:defRPr>
            </a:lvl5pPr>
            <a:lvl6pPr lvl="5" rtl="0">
              <a:spcBef>
                <a:spcPts val="0"/>
              </a:spcBef>
              <a:spcAft>
                <a:spcPts val="0"/>
              </a:spcAft>
              <a:buClr>
                <a:schemeClr val="lt2"/>
              </a:buClr>
              <a:buSzPts val="4000"/>
              <a:buFont typeface="Montserrat"/>
              <a:buNone/>
              <a:defRPr sz="4000">
                <a:solidFill>
                  <a:schemeClr val="lt2"/>
                </a:solidFill>
                <a:latin typeface="Montserrat"/>
                <a:ea typeface="Montserrat"/>
                <a:cs typeface="Montserrat"/>
                <a:sym typeface="Montserrat"/>
              </a:defRPr>
            </a:lvl6pPr>
            <a:lvl7pPr lvl="6" rtl="0">
              <a:spcBef>
                <a:spcPts val="0"/>
              </a:spcBef>
              <a:spcAft>
                <a:spcPts val="0"/>
              </a:spcAft>
              <a:buClr>
                <a:schemeClr val="lt2"/>
              </a:buClr>
              <a:buSzPts val="4000"/>
              <a:buFont typeface="Montserrat"/>
              <a:buNone/>
              <a:defRPr sz="4000">
                <a:solidFill>
                  <a:schemeClr val="lt2"/>
                </a:solidFill>
                <a:latin typeface="Montserrat"/>
                <a:ea typeface="Montserrat"/>
                <a:cs typeface="Montserrat"/>
                <a:sym typeface="Montserrat"/>
              </a:defRPr>
            </a:lvl7pPr>
            <a:lvl8pPr lvl="7" rtl="0">
              <a:spcBef>
                <a:spcPts val="0"/>
              </a:spcBef>
              <a:spcAft>
                <a:spcPts val="0"/>
              </a:spcAft>
              <a:buClr>
                <a:schemeClr val="lt2"/>
              </a:buClr>
              <a:buSzPts val="4000"/>
              <a:buFont typeface="Montserrat"/>
              <a:buNone/>
              <a:defRPr sz="4000">
                <a:solidFill>
                  <a:schemeClr val="lt2"/>
                </a:solidFill>
                <a:latin typeface="Montserrat"/>
                <a:ea typeface="Montserrat"/>
                <a:cs typeface="Montserrat"/>
                <a:sym typeface="Montserrat"/>
              </a:defRPr>
            </a:lvl8pPr>
            <a:lvl9pPr lvl="8" rtl="0">
              <a:spcBef>
                <a:spcPts val="0"/>
              </a:spcBef>
              <a:spcAft>
                <a:spcPts val="0"/>
              </a:spcAft>
              <a:buClr>
                <a:schemeClr val="lt2"/>
              </a:buClr>
              <a:buSzPts val="4000"/>
              <a:buFont typeface="Montserrat"/>
              <a:buNone/>
              <a:defRPr sz="4000">
                <a:solidFill>
                  <a:schemeClr val="lt2"/>
                </a:solidFill>
                <a:latin typeface="Montserrat"/>
                <a:ea typeface="Montserrat"/>
                <a:cs typeface="Montserrat"/>
                <a:sym typeface="Montserrat"/>
              </a:defRPr>
            </a:lvl9pPr>
          </a:lstStyle>
          <a:p/>
        </p:txBody>
      </p:sp>
      <p:sp>
        <p:nvSpPr>
          <p:cNvPr id="319" name="Google Shape;319;p43"/>
          <p:cNvSpPr txBox="1"/>
          <p:nvPr>
            <p:ph idx="1" type="subTitle"/>
          </p:nvPr>
        </p:nvSpPr>
        <p:spPr>
          <a:xfrm>
            <a:off x="762000" y="4213400"/>
            <a:ext cx="3789300" cy="1659300"/>
          </a:xfrm>
          <a:prstGeom prst="rect">
            <a:avLst/>
          </a:prstGeom>
        </p:spPr>
        <p:txBody>
          <a:bodyPr anchorCtr="0" anchor="t" bIns="0" lIns="0" spcFirstLastPara="1" rIns="0" wrap="square" tIns="0">
            <a:noAutofit/>
          </a:bodyPr>
          <a:lstStyle>
            <a:lvl1pPr lvl="0" rtl="0">
              <a:spcBef>
                <a:spcPts val="100"/>
              </a:spcBef>
              <a:spcAft>
                <a:spcPts val="0"/>
              </a:spcAft>
              <a:buClr>
                <a:schemeClr val="dk2"/>
              </a:buClr>
              <a:buSzPts val="1600"/>
              <a:buFont typeface="Montserrat"/>
              <a:buNone/>
              <a:defRPr>
                <a:solidFill>
                  <a:schemeClr val="dk2"/>
                </a:solidFill>
                <a:latin typeface="Montserrat"/>
                <a:ea typeface="Montserrat"/>
                <a:cs typeface="Montserrat"/>
                <a:sym typeface="Montserrat"/>
              </a:defRPr>
            </a:lvl1pPr>
            <a:lvl2pPr lvl="1" rtl="0">
              <a:spcBef>
                <a:spcPts val="500"/>
              </a:spcBef>
              <a:spcAft>
                <a:spcPts val="0"/>
              </a:spcAft>
              <a:buSzPts val="2300"/>
              <a:buFont typeface="Montserrat"/>
              <a:buNone/>
              <a:defRPr sz="2300">
                <a:latin typeface="Montserrat"/>
                <a:ea typeface="Montserrat"/>
                <a:cs typeface="Montserrat"/>
                <a:sym typeface="Montserrat"/>
              </a:defRPr>
            </a:lvl2pPr>
            <a:lvl3pPr lvl="2" rtl="0">
              <a:spcBef>
                <a:spcPts val="500"/>
              </a:spcBef>
              <a:spcAft>
                <a:spcPts val="0"/>
              </a:spcAft>
              <a:buSzPts val="2300"/>
              <a:buFont typeface="Montserrat"/>
              <a:buNone/>
              <a:defRPr sz="2300">
                <a:latin typeface="Montserrat"/>
                <a:ea typeface="Montserrat"/>
                <a:cs typeface="Montserrat"/>
                <a:sym typeface="Montserrat"/>
              </a:defRPr>
            </a:lvl3pPr>
            <a:lvl4pPr lvl="3" rtl="0">
              <a:spcBef>
                <a:spcPts val="500"/>
              </a:spcBef>
              <a:spcAft>
                <a:spcPts val="0"/>
              </a:spcAft>
              <a:buSzPts val="2300"/>
              <a:buFont typeface="Montserrat"/>
              <a:buNone/>
              <a:defRPr sz="2300">
                <a:latin typeface="Montserrat"/>
                <a:ea typeface="Montserrat"/>
                <a:cs typeface="Montserrat"/>
                <a:sym typeface="Montserrat"/>
              </a:defRPr>
            </a:lvl4pPr>
            <a:lvl5pPr lvl="4" rtl="0">
              <a:spcBef>
                <a:spcPts val="500"/>
              </a:spcBef>
              <a:spcAft>
                <a:spcPts val="0"/>
              </a:spcAft>
              <a:buSzPts val="2300"/>
              <a:buFont typeface="Montserrat"/>
              <a:buNone/>
              <a:defRPr sz="2300">
                <a:latin typeface="Montserrat"/>
                <a:ea typeface="Montserrat"/>
                <a:cs typeface="Montserrat"/>
                <a:sym typeface="Montserrat"/>
              </a:defRPr>
            </a:lvl5pPr>
            <a:lvl6pPr lvl="5" rtl="0">
              <a:spcBef>
                <a:spcPts val="500"/>
              </a:spcBef>
              <a:spcAft>
                <a:spcPts val="0"/>
              </a:spcAft>
              <a:buSzPts val="2300"/>
              <a:buFont typeface="Montserrat"/>
              <a:buNone/>
              <a:defRPr sz="2300">
                <a:latin typeface="Montserrat"/>
                <a:ea typeface="Montserrat"/>
                <a:cs typeface="Montserrat"/>
                <a:sym typeface="Montserrat"/>
              </a:defRPr>
            </a:lvl6pPr>
            <a:lvl7pPr lvl="6" rtl="0">
              <a:spcBef>
                <a:spcPts val="500"/>
              </a:spcBef>
              <a:spcAft>
                <a:spcPts val="0"/>
              </a:spcAft>
              <a:buSzPts val="2300"/>
              <a:buFont typeface="Montserrat"/>
              <a:buNone/>
              <a:defRPr sz="2300">
                <a:latin typeface="Montserrat"/>
                <a:ea typeface="Montserrat"/>
                <a:cs typeface="Montserrat"/>
                <a:sym typeface="Montserrat"/>
              </a:defRPr>
            </a:lvl7pPr>
            <a:lvl8pPr lvl="7" rtl="0">
              <a:spcBef>
                <a:spcPts val="500"/>
              </a:spcBef>
              <a:spcAft>
                <a:spcPts val="0"/>
              </a:spcAft>
              <a:buSzPts val="2300"/>
              <a:buFont typeface="Montserrat"/>
              <a:buNone/>
              <a:defRPr sz="2300">
                <a:latin typeface="Montserrat"/>
                <a:ea typeface="Montserrat"/>
                <a:cs typeface="Montserrat"/>
                <a:sym typeface="Montserrat"/>
              </a:defRPr>
            </a:lvl8pPr>
            <a:lvl9pPr lvl="8" rtl="0">
              <a:spcBef>
                <a:spcPts val="500"/>
              </a:spcBef>
              <a:spcAft>
                <a:spcPts val="500"/>
              </a:spcAft>
              <a:buSzPts val="2300"/>
              <a:buFont typeface="Montserrat"/>
              <a:buNone/>
              <a:defRPr sz="2300">
                <a:latin typeface="Montserrat"/>
                <a:ea typeface="Montserrat"/>
                <a:cs typeface="Montserrat"/>
                <a:sym typeface="Montserrat"/>
              </a:defRPr>
            </a:lvl9pPr>
          </a:lstStyle>
          <a:p/>
        </p:txBody>
      </p:sp>
      <p:sp>
        <p:nvSpPr>
          <p:cNvPr id="320" name="Google Shape;320;p43"/>
          <p:cNvSpPr/>
          <p:nvPr/>
        </p:nvSpPr>
        <p:spPr>
          <a:xfrm>
            <a:off x="762000" y="6351567"/>
            <a:ext cx="4056000" cy="252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US" sz="800">
                <a:solidFill>
                  <a:srgbClr val="78909C"/>
                </a:solidFill>
                <a:latin typeface="Calibri"/>
                <a:ea typeface="Calibri"/>
                <a:cs typeface="Calibri"/>
                <a:sym typeface="Calibri"/>
              </a:rPr>
              <a:t>© Copyright Avvale</a:t>
            </a:r>
            <a:br>
              <a:rPr lang="en-US" sz="800">
                <a:solidFill>
                  <a:srgbClr val="78909C"/>
                </a:solidFill>
                <a:latin typeface="Calibri"/>
                <a:ea typeface="Calibri"/>
                <a:cs typeface="Calibri"/>
                <a:sym typeface="Calibri"/>
              </a:rPr>
            </a:br>
            <a:r>
              <a:rPr b="0" i="0" lang="en-US" sz="800" u="none" cap="none" strike="noStrike">
                <a:solidFill>
                  <a:srgbClr val="78909C"/>
                </a:solidFill>
                <a:latin typeface="Calibri"/>
                <a:ea typeface="Calibri"/>
                <a:cs typeface="Calibri"/>
                <a:sym typeface="Calibri"/>
              </a:rPr>
              <a:t>Do not duplicate without</a:t>
            </a:r>
            <a:r>
              <a:rPr lang="en-US" sz="800">
                <a:solidFill>
                  <a:srgbClr val="78909C"/>
                </a:solidFill>
                <a:latin typeface="Calibri"/>
                <a:ea typeface="Calibri"/>
                <a:cs typeface="Calibri"/>
                <a:sym typeface="Calibri"/>
              </a:rPr>
              <a:t> </a:t>
            </a:r>
            <a:r>
              <a:rPr b="0" i="0" lang="en-US" sz="800" u="none" cap="none" strike="noStrike">
                <a:solidFill>
                  <a:srgbClr val="78909C"/>
                </a:solidFill>
                <a:latin typeface="Calibri"/>
                <a:ea typeface="Calibri"/>
                <a:cs typeface="Calibri"/>
                <a:sym typeface="Calibri"/>
              </a:rPr>
              <a:t>written</a:t>
            </a:r>
            <a:r>
              <a:rPr lang="en-US" sz="800">
                <a:solidFill>
                  <a:srgbClr val="78909C"/>
                </a:solidFill>
                <a:latin typeface="Calibri"/>
                <a:ea typeface="Calibri"/>
                <a:cs typeface="Calibri"/>
                <a:sym typeface="Calibri"/>
              </a:rPr>
              <a:t> </a:t>
            </a:r>
            <a:r>
              <a:rPr b="0" i="0" lang="en-US" sz="800" u="none" cap="none" strike="noStrike">
                <a:solidFill>
                  <a:srgbClr val="78909C"/>
                </a:solidFill>
                <a:latin typeface="Calibri"/>
                <a:ea typeface="Calibri"/>
                <a:cs typeface="Calibri"/>
                <a:sym typeface="Calibri"/>
              </a:rPr>
              <a:t>permission</a:t>
            </a:r>
            <a:endParaRPr sz="800">
              <a:solidFill>
                <a:srgbClr val="78909C"/>
              </a:solidFill>
            </a:endParaRPr>
          </a:p>
        </p:txBody>
      </p:sp>
      <p:pic>
        <p:nvPicPr>
          <p:cNvPr id="321" name="Google Shape;321;p43"/>
          <p:cNvPicPr preferRelativeResize="0"/>
          <p:nvPr/>
        </p:nvPicPr>
        <p:blipFill>
          <a:blip r:embed="rId3">
            <a:alphaModFix/>
          </a:blip>
          <a:stretch>
            <a:fillRect/>
          </a:stretch>
        </p:blipFill>
        <p:spPr>
          <a:xfrm>
            <a:off x="9201850" y="1018117"/>
            <a:ext cx="2018218" cy="60960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Full Content 1">
  <p:cSld name="CUSTOM_2">
    <p:spTree>
      <p:nvGrpSpPr>
        <p:cNvPr id="322" name="Shape 322"/>
        <p:cNvGrpSpPr/>
        <p:nvPr/>
      </p:nvGrpSpPr>
      <p:grpSpPr>
        <a:xfrm>
          <a:off x="0" y="0"/>
          <a:ext cx="0" cy="0"/>
          <a:chOff x="0" y="0"/>
          <a:chExt cx="0" cy="0"/>
        </a:xfrm>
      </p:grpSpPr>
      <p:sp>
        <p:nvSpPr>
          <p:cNvPr id="323" name="Google Shape;323;p44"/>
          <p:cNvSpPr txBox="1"/>
          <p:nvPr>
            <p:ph idx="1" type="body"/>
          </p:nvPr>
        </p:nvSpPr>
        <p:spPr>
          <a:xfrm>
            <a:off x="1531600" y="1519367"/>
            <a:ext cx="9128700" cy="3856500"/>
          </a:xfrm>
          <a:prstGeom prst="rect">
            <a:avLst/>
          </a:prstGeom>
        </p:spPr>
        <p:txBody>
          <a:bodyPr anchorCtr="0" anchor="t" bIns="0" lIns="0" spcFirstLastPara="1" rIns="0" wrap="square" tIns="0">
            <a:spAutoFit/>
          </a:bodyPr>
          <a:lstStyle>
            <a:lvl1pPr indent="-330200" lvl="0" marL="457200" rtl="0">
              <a:spcBef>
                <a:spcPts val="100"/>
              </a:spcBef>
              <a:spcAft>
                <a:spcPts val="0"/>
              </a:spcAft>
              <a:buSzPts val="1600"/>
              <a:buFont typeface="Montserrat"/>
              <a:buChar char="➜"/>
              <a:defRPr sz="1600">
                <a:latin typeface="Montserrat"/>
                <a:ea typeface="Montserrat"/>
                <a:cs typeface="Montserrat"/>
                <a:sym typeface="Montserrat"/>
              </a:defRPr>
            </a:lvl1pPr>
            <a:lvl2pPr indent="-330200" lvl="1" marL="914400" rtl="0">
              <a:spcBef>
                <a:spcPts val="500"/>
              </a:spcBef>
              <a:spcAft>
                <a:spcPts val="0"/>
              </a:spcAft>
              <a:buSzPts val="1600"/>
              <a:buFont typeface="Montserrat"/>
              <a:buChar char="○"/>
              <a:defRPr sz="1600">
                <a:latin typeface="Montserrat"/>
                <a:ea typeface="Montserrat"/>
                <a:cs typeface="Montserrat"/>
                <a:sym typeface="Montserrat"/>
              </a:defRPr>
            </a:lvl2pPr>
            <a:lvl3pPr indent="-330200" lvl="2" marL="1371600" rtl="0">
              <a:spcBef>
                <a:spcPts val="500"/>
              </a:spcBef>
              <a:spcAft>
                <a:spcPts val="0"/>
              </a:spcAft>
              <a:buSzPts val="1600"/>
              <a:buFont typeface="Montserrat"/>
              <a:buChar char="○"/>
              <a:defRPr sz="1600">
                <a:latin typeface="Montserrat"/>
                <a:ea typeface="Montserrat"/>
                <a:cs typeface="Montserrat"/>
                <a:sym typeface="Montserrat"/>
              </a:defRPr>
            </a:lvl3pPr>
            <a:lvl4pPr indent="-330200" lvl="3" marL="1828800" rtl="0">
              <a:spcBef>
                <a:spcPts val="500"/>
              </a:spcBef>
              <a:spcAft>
                <a:spcPts val="0"/>
              </a:spcAft>
              <a:buSzPts val="1600"/>
              <a:buFont typeface="Montserrat"/>
              <a:buChar char="○"/>
              <a:defRPr sz="1600">
                <a:latin typeface="Montserrat"/>
                <a:ea typeface="Montserrat"/>
                <a:cs typeface="Montserrat"/>
                <a:sym typeface="Montserrat"/>
              </a:defRPr>
            </a:lvl4pPr>
            <a:lvl5pPr indent="-330200" lvl="4" marL="2286000" rtl="0">
              <a:spcBef>
                <a:spcPts val="500"/>
              </a:spcBef>
              <a:spcAft>
                <a:spcPts val="0"/>
              </a:spcAft>
              <a:buSzPts val="1600"/>
              <a:buFont typeface="Montserrat"/>
              <a:buChar char="○"/>
              <a:defRPr sz="1600">
                <a:latin typeface="Montserrat"/>
                <a:ea typeface="Montserrat"/>
                <a:cs typeface="Montserrat"/>
                <a:sym typeface="Montserrat"/>
              </a:defRPr>
            </a:lvl5pPr>
            <a:lvl6pPr indent="-330200" lvl="5" marL="2743200" rtl="0">
              <a:spcBef>
                <a:spcPts val="500"/>
              </a:spcBef>
              <a:spcAft>
                <a:spcPts val="0"/>
              </a:spcAft>
              <a:buSzPts val="1600"/>
              <a:buFont typeface="Montserrat"/>
              <a:buChar char="○"/>
              <a:defRPr sz="1600">
                <a:latin typeface="Montserrat"/>
                <a:ea typeface="Montserrat"/>
                <a:cs typeface="Montserrat"/>
                <a:sym typeface="Montserrat"/>
              </a:defRPr>
            </a:lvl6pPr>
            <a:lvl7pPr indent="-330200" lvl="6" marL="3200400" rtl="0">
              <a:spcBef>
                <a:spcPts val="500"/>
              </a:spcBef>
              <a:spcAft>
                <a:spcPts val="0"/>
              </a:spcAft>
              <a:buSzPts val="1600"/>
              <a:buFont typeface="Montserrat"/>
              <a:buChar char="○"/>
              <a:defRPr sz="1600">
                <a:latin typeface="Montserrat"/>
                <a:ea typeface="Montserrat"/>
                <a:cs typeface="Montserrat"/>
                <a:sym typeface="Montserrat"/>
              </a:defRPr>
            </a:lvl7pPr>
            <a:lvl8pPr indent="-330200" lvl="7" marL="3657600" rtl="0">
              <a:spcBef>
                <a:spcPts val="500"/>
              </a:spcBef>
              <a:spcAft>
                <a:spcPts val="0"/>
              </a:spcAft>
              <a:buSzPts val="1600"/>
              <a:buFont typeface="Montserrat"/>
              <a:buChar char="○"/>
              <a:defRPr sz="1600">
                <a:latin typeface="Montserrat"/>
                <a:ea typeface="Montserrat"/>
                <a:cs typeface="Montserrat"/>
                <a:sym typeface="Montserrat"/>
              </a:defRPr>
            </a:lvl8pPr>
            <a:lvl9pPr indent="-330200" lvl="8" marL="4114800" rtl="0">
              <a:spcBef>
                <a:spcPts val="500"/>
              </a:spcBef>
              <a:spcAft>
                <a:spcPts val="500"/>
              </a:spcAft>
              <a:buSzPts val="1600"/>
              <a:buFont typeface="Montserrat"/>
              <a:buChar char="○"/>
              <a:defRPr sz="1600">
                <a:latin typeface="Montserrat"/>
                <a:ea typeface="Montserrat"/>
                <a:cs typeface="Montserrat"/>
                <a:sym typeface="Montserrat"/>
              </a:defRPr>
            </a:lvl9pPr>
          </a:lstStyle>
          <a:p/>
        </p:txBody>
      </p:sp>
      <p:sp>
        <p:nvSpPr>
          <p:cNvPr id="324" name="Google Shape;324;p44"/>
          <p:cNvSpPr txBox="1"/>
          <p:nvPr>
            <p:ph type="title"/>
          </p:nvPr>
        </p:nvSpPr>
        <p:spPr>
          <a:xfrm>
            <a:off x="1531583" y="508000"/>
            <a:ext cx="9128700" cy="438900"/>
          </a:xfrm>
          <a:prstGeom prst="rect">
            <a:avLst/>
          </a:prstGeom>
        </p:spPr>
        <p:txBody>
          <a:bodyPr anchorCtr="0" anchor="t" bIns="0" lIns="0" spcFirstLastPara="1" rIns="0" wrap="square" tIns="0">
            <a:spAutoFit/>
          </a:bodyPr>
          <a:lstStyle>
            <a:lvl1pPr lvl="0" rtl="0">
              <a:spcBef>
                <a:spcPts val="0"/>
              </a:spcBef>
              <a:spcAft>
                <a:spcPts val="0"/>
              </a:spcAft>
              <a:buSzPts val="700"/>
              <a:buFont typeface="Montserrat"/>
              <a:buNone/>
              <a:defRPr sz="2500">
                <a:latin typeface="Montserrat"/>
                <a:ea typeface="Montserrat"/>
                <a:cs typeface="Montserrat"/>
                <a:sym typeface="Montserrat"/>
              </a:defRPr>
            </a:lvl1pPr>
            <a:lvl2pPr lvl="1" rtl="0">
              <a:spcBef>
                <a:spcPts val="0"/>
              </a:spcBef>
              <a:spcAft>
                <a:spcPts val="0"/>
              </a:spcAft>
              <a:buSzPts val="700"/>
              <a:buFont typeface="Montserrat"/>
              <a:buNone/>
              <a:defRPr sz="2500">
                <a:latin typeface="Montserrat"/>
                <a:ea typeface="Montserrat"/>
                <a:cs typeface="Montserrat"/>
                <a:sym typeface="Montserrat"/>
              </a:defRPr>
            </a:lvl2pPr>
            <a:lvl3pPr lvl="2" rtl="0">
              <a:spcBef>
                <a:spcPts val="0"/>
              </a:spcBef>
              <a:spcAft>
                <a:spcPts val="0"/>
              </a:spcAft>
              <a:buSzPts val="700"/>
              <a:buFont typeface="Montserrat"/>
              <a:buNone/>
              <a:defRPr sz="2500">
                <a:latin typeface="Montserrat"/>
                <a:ea typeface="Montserrat"/>
                <a:cs typeface="Montserrat"/>
                <a:sym typeface="Montserrat"/>
              </a:defRPr>
            </a:lvl3pPr>
            <a:lvl4pPr lvl="3" rtl="0">
              <a:spcBef>
                <a:spcPts val="0"/>
              </a:spcBef>
              <a:spcAft>
                <a:spcPts val="0"/>
              </a:spcAft>
              <a:buSzPts val="700"/>
              <a:buFont typeface="Montserrat"/>
              <a:buNone/>
              <a:defRPr sz="2500">
                <a:latin typeface="Montserrat"/>
                <a:ea typeface="Montserrat"/>
                <a:cs typeface="Montserrat"/>
                <a:sym typeface="Montserrat"/>
              </a:defRPr>
            </a:lvl4pPr>
            <a:lvl5pPr lvl="4" rtl="0">
              <a:spcBef>
                <a:spcPts val="0"/>
              </a:spcBef>
              <a:spcAft>
                <a:spcPts val="0"/>
              </a:spcAft>
              <a:buSzPts val="700"/>
              <a:buFont typeface="Montserrat"/>
              <a:buNone/>
              <a:defRPr sz="2500">
                <a:latin typeface="Montserrat"/>
                <a:ea typeface="Montserrat"/>
                <a:cs typeface="Montserrat"/>
                <a:sym typeface="Montserrat"/>
              </a:defRPr>
            </a:lvl5pPr>
            <a:lvl6pPr lvl="5" rtl="0">
              <a:spcBef>
                <a:spcPts val="0"/>
              </a:spcBef>
              <a:spcAft>
                <a:spcPts val="0"/>
              </a:spcAft>
              <a:buSzPts val="700"/>
              <a:buFont typeface="Montserrat"/>
              <a:buNone/>
              <a:defRPr sz="2500">
                <a:latin typeface="Montserrat"/>
                <a:ea typeface="Montserrat"/>
                <a:cs typeface="Montserrat"/>
                <a:sym typeface="Montserrat"/>
              </a:defRPr>
            </a:lvl6pPr>
            <a:lvl7pPr lvl="6" rtl="0">
              <a:spcBef>
                <a:spcPts val="0"/>
              </a:spcBef>
              <a:spcAft>
                <a:spcPts val="0"/>
              </a:spcAft>
              <a:buSzPts val="700"/>
              <a:buFont typeface="Montserrat"/>
              <a:buNone/>
              <a:defRPr sz="2500">
                <a:latin typeface="Montserrat"/>
                <a:ea typeface="Montserrat"/>
                <a:cs typeface="Montserrat"/>
                <a:sym typeface="Montserrat"/>
              </a:defRPr>
            </a:lvl7pPr>
            <a:lvl8pPr lvl="7" rtl="0">
              <a:spcBef>
                <a:spcPts val="0"/>
              </a:spcBef>
              <a:spcAft>
                <a:spcPts val="0"/>
              </a:spcAft>
              <a:buSzPts val="700"/>
              <a:buFont typeface="Montserrat"/>
              <a:buNone/>
              <a:defRPr sz="2500">
                <a:latin typeface="Montserrat"/>
                <a:ea typeface="Montserrat"/>
                <a:cs typeface="Montserrat"/>
                <a:sym typeface="Montserrat"/>
              </a:defRPr>
            </a:lvl8pPr>
            <a:lvl9pPr lvl="8" rtl="0">
              <a:spcBef>
                <a:spcPts val="0"/>
              </a:spcBef>
              <a:spcAft>
                <a:spcPts val="0"/>
              </a:spcAft>
              <a:buSzPts val="700"/>
              <a:buFont typeface="Montserrat"/>
              <a:buNone/>
              <a:defRPr sz="2500">
                <a:latin typeface="Montserrat"/>
                <a:ea typeface="Montserrat"/>
                <a:cs typeface="Montserrat"/>
                <a:sym typeface="Montserrat"/>
              </a:defRPr>
            </a:lvl9pPr>
          </a:lstStyle>
          <a:p/>
        </p:txBody>
      </p:sp>
      <p:sp>
        <p:nvSpPr>
          <p:cNvPr id="325" name="Google Shape;325;p44"/>
          <p:cNvSpPr/>
          <p:nvPr/>
        </p:nvSpPr>
        <p:spPr>
          <a:xfrm>
            <a:off x="355600" y="6516600"/>
            <a:ext cx="4056000" cy="138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US" sz="700">
                <a:solidFill>
                  <a:srgbClr val="78909C"/>
                </a:solidFill>
                <a:latin typeface="Calibri"/>
                <a:ea typeface="Calibri"/>
                <a:cs typeface="Calibri"/>
                <a:sym typeface="Calibri"/>
              </a:rPr>
              <a:t>© Copyright Avvale - </a:t>
            </a:r>
            <a:r>
              <a:rPr b="0" i="0" lang="en-US" sz="700" u="none" cap="none" strike="noStrike">
                <a:solidFill>
                  <a:srgbClr val="78909C"/>
                </a:solidFill>
                <a:latin typeface="Calibri"/>
                <a:ea typeface="Calibri"/>
                <a:cs typeface="Calibri"/>
                <a:sym typeface="Calibri"/>
              </a:rPr>
              <a:t>Do not duplicate without</a:t>
            </a:r>
            <a:r>
              <a:rPr lang="en-US" sz="700">
                <a:solidFill>
                  <a:srgbClr val="78909C"/>
                </a:solidFill>
                <a:latin typeface="Calibri"/>
                <a:ea typeface="Calibri"/>
                <a:cs typeface="Calibri"/>
                <a:sym typeface="Calibri"/>
              </a:rPr>
              <a:t> </a:t>
            </a:r>
            <a:r>
              <a:rPr b="0" i="0" lang="en-US" sz="700" u="none" cap="none" strike="noStrike">
                <a:solidFill>
                  <a:srgbClr val="78909C"/>
                </a:solidFill>
                <a:latin typeface="Calibri"/>
                <a:ea typeface="Calibri"/>
                <a:cs typeface="Calibri"/>
                <a:sym typeface="Calibri"/>
              </a:rPr>
              <a:t>written</a:t>
            </a:r>
            <a:r>
              <a:rPr lang="en-US" sz="700">
                <a:solidFill>
                  <a:srgbClr val="78909C"/>
                </a:solidFill>
                <a:latin typeface="Calibri"/>
                <a:ea typeface="Calibri"/>
                <a:cs typeface="Calibri"/>
                <a:sym typeface="Calibri"/>
              </a:rPr>
              <a:t> </a:t>
            </a:r>
            <a:r>
              <a:rPr b="0" i="0" lang="en-US" sz="700" u="none" cap="none" strike="noStrike">
                <a:solidFill>
                  <a:srgbClr val="78909C"/>
                </a:solidFill>
                <a:latin typeface="Calibri"/>
                <a:ea typeface="Calibri"/>
                <a:cs typeface="Calibri"/>
                <a:sym typeface="Calibri"/>
              </a:rPr>
              <a:t>permission</a:t>
            </a:r>
            <a:endParaRPr sz="700">
              <a:solidFill>
                <a:srgbClr val="78909C"/>
              </a:solidFill>
            </a:endParaRPr>
          </a:p>
        </p:txBody>
      </p:sp>
      <p:sp>
        <p:nvSpPr>
          <p:cNvPr id="326" name="Google Shape;326;p44"/>
          <p:cNvSpPr/>
          <p:nvPr/>
        </p:nvSpPr>
        <p:spPr>
          <a:xfrm>
            <a:off x="2" y="566017"/>
            <a:ext cx="1531376" cy="699435"/>
          </a:xfrm>
          <a:custGeom>
            <a:rect b="b" l="l" r="r" t="t"/>
            <a:pathLst>
              <a:path extrusionOk="0" h="109244" w="238811">
                <a:moveTo>
                  <a:pt x="230524" y="1"/>
                </a:moveTo>
                <a:lnTo>
                  <a:pt x="0" y="105493"/>
                </a:lnTo>
                <a:lnTo>
                  <a:pt x="0" y="109244"/>
                </a:lnTo>
                <a:lnTo>
                  <a:pt x="238811" y="1"/>
                </a:lnTo>
                <a:close/>
              </a:path>
            </a:pathLst>
          </a:custGeom>
          <a:gradFill>
            <a:gsLst>
              <a:gs pos="0">
                <a:srgbClr val="7FC241"/>
              </a:gs>
              <a:gs pos="100000">
                <a:srgbClr val="00BBD6"/>
              </a:gs>
            </a:gsLst>
            <a:lin ang="5400700" scaled="0"/>
          </a:gra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pic>
        <p:nvPicPr>
          <p:cNvPr id="327" name="Google Shape;327;p44"/>
          <p:cNvPicPr preferRelativeResize="0"/>
          <p:nvPr/>
        </p:nvPicPr>
        <p:blipFill rotWithShape="1">
          <a:blip r:embed="rId2">
            <a:alphaModFix/>
          </a:blip>
          <a:srcRect b="39289" l="21253" r="23369" t="38803"/>
          <a:stretch/>
        </p:blipFill>
        <p:spPr>
          <a:xfrm>
            <a:off x="355600" y="300550"/>
            <a:ext cx="796544" cy="243841"/>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Full Content 2">
  <p:cSld name="CUSTOM_2_1">
    <p:spTree>
      <p:nvGrpSpPr>
        <p:cNvPr id="328" name="Shape 328"/>
        <p:cNvGrpSpPr/>
        <p:nvPr/>
      </p:nvGrpSpPr>
      <p:grpSpPr>
        <a:xfrm>
          <a:off x="0" y="0"/>
          <a:ext cx="0" cy="0"/>
          <a:chOff x="0" y="0"/>
          <a:chExt cx="0" cy="0"/>
        </a:xfrm>
      </p:grpSpPr>
      <p:sp>
        <p:nvSpPr>
          <p:cNvPr id="329" name="Google Shape;329;p45"/>
          <p:cNvSpPr/>
          <p:nvPr/>
        </p:nvSpPr>
        <p:spPr>
          <a:xfrm rot="10800000">
            <a:off x="9493389" y="5502859"/>
            <a:ext cx="2698611" cy="1355141"/>
          </a:xfrm>
          <a:custGeom>
            <a:rect b="b" l="l" r="r" t="t"/>
            <a:pathLst>
              <a:path extrusionOk="0" h="130302" w="267653">
                <a:moveTo>
                  <a:pt x="0" y="125349"/>
                </a:moveTo>
                <a:lnTo>
                  <a:pt x="0" y="130302"/>
                </a:lnTo>
                <a:lnTo>
                  <a:pt x="149924" y="61722"/>
                </a:lnTo>
                <a:lnTo>
                  <a:pt x="149924" y="53911"/>
                </a:lnTo>
                <a:lnTo>
                  <a:pt x="267653" y="0"/>
                </a:lnTo>
                <a:lnTo>
                  <a:pt x="263081" y="0"/>
                </a:lnTo>
                <a:lnTo>
                  <a:pt x="0" y="120205"/>
                </a:lnTo>
                <a:close/>
              </a:path>
            </a:pathLst>
          </a:custGeom>
          <a:gradFill>
            <a:gsLst>
              <a:gs pos="0">
                <a:srgbClr val="7FC241"/>
              </a:gs>
              <a:gs pos="100000">
                <a:srgbClr val="00BBD6"/>
              </a:gs>
            </a:gsLst>
            <a:lin ang="5400700" scaled="0"/>
          </a:gradFill>
          <a:ln>
            <a:noFill/>
          </a:ln>
        </p:spPr>
      </p:sp>
      <p:sp>
        <p:nvSpPr>
          <p:cNvPr id="330" name="Google Shape;330;p45"/>
          <p:cNvSpPr txBox="1"/>
          <p:nvPr>
            <p:ph idx="1" type="body"/>
          </p:nvPr>
        </p:nvSpPr>
        <p:spPr>
          <a:xfrm>
            <a:off x="1531600" y="1519367"/>
            <a:ext cx="9128700" cy="3856500"/>
          </a:xfrm>
          <a:prstGeom prst="rect">
            <a:avLst/>
          </a:prstGeom>
        </p:spPr>
        <p:txBody>
          <a:bodyPr anchorCtr="0" anchor="t" bIns="0" lIns="0" spcFirstLastPara="1" rIns="0" wrap="square" tIns="0">
            <a:spAutoFit/>
          </a:bodyPr>
          <a:lstStyle>
            <a:lvl1pPr indent="-330200" lvl="0" marL="457200" rtl="0">
              <a:spcBef>
                <a:spcPts val="100"/>
              </a:spcBef>
              <a:spcAft>
                <a:spcPts val="0"/>
              </a:spcAft>
              <a:buSzPts val="1600"/>
              <a:buFont typeface="Montserrat"/>
              <a:buChar char="➜"/>
              <a:defRPr sz="1600">
                <a:latin typeface="Montserrat"/>
                <a:ea typeface="Montserrat"/>
                <a:cs typeface="Montserrat"/>
                <a:sym typeface="Montserrat"/>
              </a:defRPr>
            </a:lvl1pPr>
            <a:lvl2pPr indent="-330200" lvl="1" marL="914400" rtl="0">
              <a:spcBef>
                <a:spcPts val="500"/>
              </a:spcBef>
              <a:spcAft>
                <a:spcPts val="0"/>
              </a:spcAft>
              <a:buSzPts val="1600"/>
              <a:buFont typeface="Montserrat"/>
              <a:buChar char="○"/>
              <a:defRPr sz="1600">
                <a:latin typeface="Montserrat"/>
                <a:ea typeface="Montserrat"/>
                <a:cs typeface="Montserrat"/>
                <a:sym typeface="Montserrat"/>
              </a:defRPr>
            </a:lvl2pPr>
            <a:lvl3pPr indent="-330200" lvl="2" marL="1371600" rtl="0">
              <a:spcBef>
                <a:spcPts val="500"/>
              </a:spcBef>
              <a:spcAft>
                <a:spcPts val="0"/>
              </a:spcAft>
              <a:buSzPts val="1600"/>
              <a:buFont typeface="Montserrat"/>
              <a:buChar char="○"/>
              <a:defRPr sz="1600">
                <a:latin typeface="Montserrat"/>
                <a:ea typeface="Montserrat"/>
                <a:cs typeface="Montserrat"/>
                <a:sym typeface="Montserrat"/>
              </a:defRPr>
            </a:lvl3pPr>
            <a:lvl4pPr indent="-330200" lvl="3" marL="1828800" rtl="0">
              <a:spcBef>
                <a:spcPts val="500"/>
              </a:spcBef>
              <a:spcAft>
                <a:spcPts val="0"/>
              </a:spcAft>
              <a:buSzPts val="1600"/>
              <a:buFont typeface="Montserrat"/>
              <a:buChar char="○"/>
              <a:defRPr sz="1600">
                <a:latin typeface="Montserrat"/>
                <a:ea typeface="Montserrat"/>
                <a:cs typeface="Montserrat"/>
                <a:sym typeface="Montserrat"/>
              </a:defRPr>
            </a:lvl4pPr>
            <a:lvl5pPr indent="-330200" lvl="4" marL="2286000" rtl="0">
              <a:spcBef>
                <a:spcPts val="500"/>
              </a:spcBef>
              <a:spcAft>
                <a:spcPts val="0"/>
              </a:spcAft>
              <a:buSzPts val="1600"/>
              <a:buFont typeface="Montserrat"/>
              <a:buChar char="○"/>
              <a:defRPr sz="1600">
                <a:latin typeface="Montserrat"/>
                <a:ea typeface="Montserrat"/>
                <a:cs typeface="Montserrat"/>
                <a:sym typeface="Montserrat"/>
              </a:defRPr>
            </a:lvl5pPr>
            <a:lvl6pPr indent="-330200" lvl="5" marL="2743200" rtl="0">
              <a:spcBef>
                <a:spcPts val="500"/>
              </a:spcBef>
              <a:spcAft>
                <a:spcPts val="0"/>
              </a:spcAft>
              <a:buSzPts val="1600"/>
              <a:buFont typeface="Montserrat"/>
              <a:buChar char="○"/>
              <a:defRPr sz="1600">
                <a:latin typeface="Montserrat"/>
                <a:ea typeface="Montserrat"/>
                <a:cs typeface="Montserrat"/>
                <a:sym typeface="Montserrat"/>
              </a:defRPr>
            </a:lvl6pPr>
            <a:lvl7pPr indent="-330200" lvl="6" marL="3200400" rtl="0">
              <a:spcBef>
                <a:spcPts val="500"/>
              </a:spcBef>
              <a:spcAft>
                <a:spcPts val="0"/>
              </a:spcAft>
              <a:buSzPts val="1600"/>
              <a:buFont typeface="Montserrat"/>
              <a:buChar char="○"/>
              <a:defRPr sz="1600">
                <a:latin typeface="Montserrat"/>
                <a:ea typeface="Montserrat"/>
                <a:cs typeface="Montserrat"/>
                <a:sym typeface="Montserrat"/>
              </a:defRPr>
            </a:lvl7pPr>
            <a:lvl8pPr indent="-330200" lvl="7" marL="3657600" rtl="0">
              <a:spcBef>
                <a:spcPts val="500"/>
              </a:spcBef>
              <a:spcAft>
                <a:spcPts val="0"/>
              </a:spcAft>
              <a:buSzPts val="1600"/>
              <a:buFont typeface="Montserrat"/>
              <a:buChar char="○"/>
              <a:defRPr sz="1600">
                <a:latin typeface="Montserrat"/>
                <a:ea typeface="Montserrat"/>
                <a:cs typeface="Montserrat"/>
                <a:sym typeface="Montserrat"/>
              </a:defRPr>
            </a:lvl8pPr>
            <a:lvl9pPr indent="-330200" lvl="8" marL="4114800" rtl="0">
              <a:spcBef>
                <a:spcPts val="500"/>
              </a:spcBef>
              <a:spcAft>
                <a:spcPts val="500"/>
              </a:spcAft>
              <a:buSzPts val="1600"/>
              <a:buFont typeface="Montserrat"/>
              <a:buChar char="○"/>
              <a:defRPr sz="1600">
                <a:latin typeface="Montserrat"/>
                <a:ea typeface="Montserrat"/>
                <a:cs typeface="Montserrat"/>
                <a:sym typeface="Montserrat"/>
              </a:defRPr>
            </a:lvl9pPr>
          </a:lstStyle>
          <a:p/>
        </p:txBody>
      </p:sp>
      <p:sp>
        <p:nvSpPr>
          <p:cNvPr id="331" name="Google Shape;331;p45"/>
          <p:cNvSpPr txBox="1"/>
          <p:nvPr>
            <p:ph type="title"/>
          </p:nvPr>
        </p:nvSpPr>
        <p:spPr>
          <a:xfrm>
            <a:off x="1531583" y="508000"/>
            <a:ext cx="9128700" cy="438900"/>
          </a:xfrm>
          <a:prstGeom prst="rect">
            <a:avLst/>
          </a:prstGeom>
        </p:spPr>
        <p:txBody>
          <a:bodyPr anchorCtr="0" anchor="t" bIns="0" lIns="0" spcFirstLastPara="1" rIns="0" wrap="square" tIns="0">
            <a:spAutoFit/>
          </a:bodyPr>
          <a:lstStyle>
            <a:lvl1pPr lvl="0" rtl="0">
              <a:spcBef>
                <a:spcPts val="0"/>
              </a:spcBef>
              <a:spcAft>
                <a:spcPts val="0"/>
              </a:spcAft>
              <a:buSzPts val="700"/>
              <a:buFont typeface="Montserrat"/>
              <a:buNone/>
              <a:defRPr sz="2500">
                <a:latin typeface="Montserrat"/>
                <a:ea typeface="Montserrat"/>
                <a:cs typeface="Montserrat"/>
                <a:sym typeface="Montserrat"/>
              </a:defRPr>
            </a:lvl1pPr>
            <a:lvl2pPr lvl="1" rtl="0">
              <a:spcBef>
                <a:spcPts val="0"/>
              </a:spcBef>
              <a:spcAft>
                <a:spcPts val="0"/>
              </a:spcAft>
              <a:buSzPts val="700"/>
              <a:buFont typeface="Montserrat"/>
              <a:buNone/>
              <a:defRPr sz="2500">
                <a:latin typeface="Montserrat"/>
                <a:ea typeface="Montserrat"/>
                <a:cs typeface="Montserrat"/>
                <a:sym typeface="Montserrat"/>
              </a:defRPr>
            </a:lvl2pPr>
            <a:lvl3pPr lvl="2" rtl="0">
              <a:spcBef>
                <a:spcPts val="0"/>
              </a:spcBef>
              <a:spcAft>
                <a:spcPts val="0"/>
              </a:spcAft>
              <a:buSzPts val="700"/>
              <a:buFont typeface="Montserrat"/>
              <a:buNone/>
              <a:defRPr sz="2500">
                <a:latin typeface="Montserrat"/>
                <a:ea typeface="Montserrat"/>
                <a:cs typeface="Montserrat"/>
                <a:sym typeface="Montserrat"/>
              </a:defRPr>
            </a:lvl3pPr>
            <a:lvl4pPr lvl="3" rtl="0">
              <a:spcBef>
                <a:spcPts val="0"/>
              </a:spcBef>
              <a:spcAft>
                <a:spcPts val="0"/>
              </a:spcAft>
              <a:buSzPts val="700"/>
              <a:buFont typeface="Montserrat"/>
              <a:buNone/>
              <a:defRPr sz="2500">
                <a:latin typeface="Montserrat"/>
                <a:ea typeface="Montserrat"/>
                <a:cs typeface="Montserrat"/>
                <a:sym typeface="Montserrat"/>
              </a:defRPr>
            </a:lvl4pPr>
            <a:lvl5pPr lvl="4" rtl="0">
              <a:spcBef>
                <a:spcPts val="0"/>
              </a:spcBef>
              <a:spcAft>
                <a:spcPts val="0"/>
              </a:spcAft>
              <a:buSzPts val="700"/>
              <a:buFont typeface="Montserrat"/>
              <a:buNone/>
              <a:defRPr sz="2500">
                <a:latin typeface="Montserrat"/>
                <a:ea typeface="Montserrat"/>
                <a:cs typeface="Montserrat"/>
                <a:sym typeface="Montserrat"/>
              </a:defRPr>
            </a:lvl5pPr>
            <a:lvl6pPr lvl="5" rtl="0">
              <a:spcBef>
                <a:spcPts val="0"/>
              </a:spcBef>
              <a:spcAft>
                <a:spcPts val="0"/>
              </a:spcAft>
              <a:buSzPts val="700"/>
              <a:buFont typeface="Montserrat"/>
              <a:buNone/>
              <a:defRPr sz="2500">
                <a:latin typeface="Montserrat"/>
                <a:ea typeface="Montserrat"/>
                <a:cs typeface="Montserrat"/>
                <a:sym typeface="Montserrat"/>
              </a:defRPr>
            </a:lvl6pPr>
            <a:lvl7pPr lvl="6" rtl="0">
              <a:spcBef>
                <a:spcPts val="0"/>
              </a:spcBef>
              <a:spcAft>
                <a:spcPts val="0"/>
              </a:spcAft>
              <a:buSzPts val="700"/>
              <a:buFont typeface="Montserrat"/>
              <a:buNone/>
              <a:defRPr sz="2500">
                <a:latin typeface="Montserrat"/>
                <a:ea typeface="Montserrat"/>
                <a:cs typeface="Montserrat"/>
                <a:sym typeface="Montserrat"/>
              </a:defRPr>
            </a:lvl7pPr>
            <a:lvl8pPr lvl="7" rtl="0">
              <a:spcBef>
                <a:spcPts val="0"/>
              </a:spcBef>
              <a:spcAft>
                <a:spcPts val="0"/>
              </a:spcAft>
              <a:buSzPts val="700"/>
              <a:buFont typeface="Montserrat"/>
              <a:buNone/>
              <a:defRPr sz="2500">
                <a:latin typeface="Montserrat"/>
                <a:ea typeface="Montserrat"/>
                <a:cs typeface="Montserrat"/>
                <a:sym typeface="Montserrat"/>
              </a:defRPr>
            </a:lvl8pPr>
            <a:lvl9pPr lvl="8" rtl="0">
              <a:spcBef>
                <a:spcPts val="0"/>
              </a:spcBef>
              <a:spcAft>
                <a:spcPts val="0"/>
              </a:spcAft>
              <a:buSzPts val="700"/>
              <a:buFont typeface="Montserrat"/>
              <a:buNone/>
              <a:defRPr sz="2500">
                <a:latin typeface="Montserrat"/>
                <a:ea typeface="Montserrat"/>
                <a:cs typeface="Montserrat"/>
                <a:sym typeface="Montserrat"/>
              </a:defRPr>
            </a:lvl9pPr>
          </a:lstStyle>
          <a:p/>
        </p:txBody>
      </p:sp>
      <p:pic>
        <p:nvPicPr>
          <p:cNvPr id="332" name="Google Shape;332;p45"/>
          <p:cNvPicPr preferRelativeResize="0"/>
          <p:nvPr/>
        </p:nvPicPr>
        <p:blipFill rotWithShape="1">
          <a:blip r:embed="rId2">
            <a:alphaModFix/>
          </a:blip>
          <a:srcRect b="39289" l="21253" r="23369" t="38803"/>
          <a:stretch/>
        </p:blipFill>
        <p:spPr>
          <a:xfrm>
            <a:off x="355600" y="300550"/>
            <a:ext cx="796544" cy="243841"/>
          </a:xfrm>
          <a:prstGeom prst="rect">
            <a:avLst/>
          </a:prstGeom>
          <a:noFill/>
          <a:ln>
            <a:noFill/>
          </a:ln>
        </p:spPr>
      </p:pic>
      <p:sp>
        <p:nvSpPr>
          <p:cNvPr id="333" name="Google Shape;333;p45"/>
          <p:cNvSpPr/>
          <p:nvPr/>
        </p:nvSpPr>
        <p:spPr>
          <a:xfrm>
            <a:off x="355600" y="6516600"/>
            <a:ext cx="4056000" cy="138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US" sz="700">
                <a:solidFill>
                  <a:srgbClr val="78909C"/>
                </a:solidFill>
                <a:latin typeface="Calibri"/>
                <a:ea typeface="Calibri"/>
                <a:cs typeface="Calibri"/>
                <a:sym typeface="Calibri"/>
              </a:rPr>
              <a:t>© Copyright Avvale - </a:t>
            </a:r>
            <a:r>
              <a:rPr b="0" i="0" lang="en-US" sz="700" u="none" cap="none" strike="noStrike">
                <a:solidFill>
                  <a:srgbClr val="78909C"/>
                </a:solidFill>
                <a:latin typeface="Calibri"/>
                <a:ea typeface="Calibri"/>
                <a:cs typeface="Calibri"/>
                <a:sym typeface="Calibri"/>
              </a:rPr>
              <a:t>Do not duplicate without</a:t>
            </a:r>
            <a:r>
              <a:rPr lang="en-US" sz="700">
                <a:solidFill>
                  <a:srgbClr val="78909C"/>
                </a:solidFill>
                <a:latin typeface="Calibri"/>
                <a:ea typeface="Calibri"/>
                <a:cs typeface="Calibri"/>
                <a:sym typeface="Calibri"/>
              </a:rPr>
              <a:t> </a:t>
            </a:r>
            <a:r>
              <a:rPr b="0" i="0" lang="en-US" sz="700" u="none" cap="none" strike="noStrike">
                <a:solidFill>
                  <a:srgbClr val="78909C"/>
                </a:solidFill>
                <a:latin typeface="Calibri"/>
                <a:ea typeface="Calibri"/>
                <a:cs typeface="Calibri"/>
                <a:sym typeface="Calibri"/>
              </a:rPr>
              <a:t>written</a:t>
            </a:r>
            <a:r>
              <a:rPr lang="en-US" sz="700">
                <a:solidFill>
                  <a:srgbClr val="78909C"/>
                </a:solidFill>
                <a:latin typeface="Calibri"/>
                <a:ea typeface="Calibri"/>
                <a:cs typeface="Calibri"/>
                <a:sym typeface="Calibri"/>
              </a:rPr>
              <a:t> </a:t>
            </a:r>
            <a:r>
              <a:rPr b="0" i="0" lang="en-US" sz="700" u="none" cap="none" strike="noStrike">
                <a:solidFill>
                  <a:srgbClr val="78909C"/>
                </a:solidFill>
                <a:latin typeface="Calibri"/>
                <a:ea typeface="Calibri"/>
                <a:cs typeface="Calibri"/>
                <a:sym typeface="Calibri"/>
              </a:rPr>
              <a:t>permission</a:t>
            </a:r>
            <a:endParaRPr sz="700">
              <a:solidFill>
                <a:srgbClr val="78909C"/>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Full Content 3">
  <p:cSld name="CUSTOM_2_1_2">
    <p:spTree>
      <p:nvGrpSpPr>
        <p:cNvPr id="334" name="Shape 334"/>
        <p:cNvGrpSpPr/>
        <p:nvPr/>
      </p:nvGrpSpPr>
      <p:grpSpPr>
        <a:xfrm>
          <a:off x="0" y="0"/>
          <a:ext cx="0" cy="0"/>
          <a:chOff x="0" y="0"/>
          <a:chExt cx="0" cy="0"/>
        </a:xfrm>
      </p:grpSpPr>
      <p:sp>
        <p:nvSpPr>
          <p:cNvPr id="335" name="Google Shape;335;p46"/>
          <p:cNvSpPr/>
          <p:nvPr/>
        </p:nvSpPr>
        <p:spPr>
          <a:xfrm rot="10800000">
            <a:off x="9493389" y="5502859"/>
            <a:ext cx="2698611" cy="1355141"/>
          </a:xfrm>
          <a:custGeom>
            <a:rect b="b" l="l" r="r" t="t"/>
            <a:pathLst>
              <a:path extrusionOk="0" h="130302" w="267653">
                <a:moveTo>
                  <a:pt x="0" y="125349"/>
                </a:moveTo>
                <a:lnTo>
                  <a:pt x="0" y="130302"/>
                </a:lnTo>
                <a:lnTo>
                  <a:pt x="149924" y="61722"/>
                </a:lnTo>
                <a:lnTo>
                  <a:pt x="149924" y="53911"/>
                </a:lnTo>
                <a:lnTo>
                  <a:pt x="267653" y="0"/>
                </a:lnTo>
                <a:lnTo>
                  <a:pt x="263081" y="0"/>
                </a:lnTo>
                <a:lnTo>
                  <a:pt x="0" y="120205"/>
                </a:lnTo>
                <a:close/>
              </a:path>
            </a:pathLst>
          </a:custGeom>
          <a:solidFill>
            <a:srgbClr val="DBE3E7"/>
          </a:solidFill>
          <a:ln>
            <a:noFill/>
          </a:ln>
        </p:spPr>
      </p:sp>
      <p:sp>
        <p:nvSpPr>
          <p:cNvPr id="336" name="Google Shape;336;p46"/>
          <p:cNvSpPr txBox="1"/>
          <p:nvPr>
            <p:ph idx="1" type="body"/>
          </p:nvPr>
        </p:nvSpPr>
        <p:spPr>
          <a:xfrm>
            <a:off x="1531600" y="1519367"/>
            <a:ext cx="9128700" cy="3856500"/>
          </a:xfrm>
          <a:prstGeom prst="rect">
            <a:avLst/>
          </a:prstGeom>
        </p:spPr>
        <p:txBody>
          <a:bodyPr anchorCtr="0" anchor="t" bIns="0" lIns="0" spcFirstLastPara="1" rIns="0" wrap="square" tIns="0">
            <a:spAutoFit/>
          </a:bodyPr>
          <a:lstStyle>
            <a:lvl1pPr indent="-330200" lvl="0" marL="457200" rtl="0">
              <a:spcBef>
                <a:spcPts val="100"/>
              </a:spcBef>
              <a:spcAft>
                <a:spcPts val="0"/>
              </a:spcAft>
              <a:buSzPts val="1600"/>
              <a:buFont typeface="Montserrat"/>
              <a:buChar char="➜"/>
              <a:defRPr sz="1600">
                <a:latin typeface="Montserrat"/>
                <a:ea typeface="Montserrat"/>
                <a:cs typeface="Montserrat"/>
                <a:sym typeface="Montserrat"/>
              </a:defRPr>
            </a:lvl1pPr>
            <a:lvl2pPr indent="-330200" lvl="1" marL="914400" rtl="0">
              <a:spcBef>
                <a:spcPts val="500"/>
              </a:spcBef>
              <a:spcAft>
                <a:spcPts val="0"/>
              </a:spcAft>
              <a:buSzPts val="1600"/>
              <a:buFont typeface="Montserrat"/>
              <a:buChar char="○"/>
              <a:defRPr sz="1600">
                <a:latin typeface="Montserrat"/>
                <a:ea typeface="Montserrat"/>
                <a:cs typeface="Montserrat"/>
                <a:sym typeface="Montserrat"/>
              </a:defRPr>
            </a:lvl2pPr>
            <a:lvl3pPr indent="-330200" lvl="2" marL="1371600" rtl="0">
              <a:spcBef>
                <a:spcPts val="500"/>
              </a:spcBef>
              <a:spcAft>
                <a:spcPts val="0"/>
              </a:spcAft>
              <a:buSzPts val="1600"/>
              <a:buFont typeface="Montserrat"/>
              <a:buChar char="○"/>
              <a:defRPr sz="1600">
                <a:latin typeface="Montserrat"/>
                <a:ea typeface="Montserrat"/>
                <a:cs typeface="Montserrat"/>
                <a:sym typeface="Montserrat"/>
              </a:defRPr>
            </a:lvl3pPr>
            <a:lvl4pPr indent="-330200" lvl="3" marL="1828800" rtl="0">
              <a:spcBef>
                <a:spcPts val="500"/>
              </a:spcBef>
              <a:spcAft>
                <a:spcPts val="0"/>
              </a:spcAft>
              <a:buSzPts val="1600"/>
              <a:buFont typeface="Montserrat"/>
              <a:buChar char="○"/>
              <a:defRPr sz="1600">
                <a:latin typeface="Montserrat"/>
                <a:ea typeface="Montserrat"/>
                <a:cs typeface="Montserrat"/>
                <a:sym typeface="Montserrat"/>
              </a:defRPr>
            </a:lvl4pPr>
            <a:lvl5pPr indent="-330200" lvl="4" marL="2286000" rtl="0">
              <a:spcBef>
                <a:spcPts val="500"/>
              </a:spcBef>
              <a:spcAft>
                <a:spcPts val="0"/>
              </a:spcAft>
              <a:buSzPts val="1600"/>
              <a:buFont typeface="Montserrat"/>
              <a:buChar char="○"/>
              <a:defRPr sz="1600">
                <a:latin typeface="Montserrat"/>
                <a:ea typeface="Montserrat"/>
                <a:cs typeface="Montserrat"/>
                <a:sym typeface="Montserrat"/>
              </a:defRPr>
            </a:lvl5pPr>
            <a:lvl6pPr indent="-330200" lvl="5" marL="2743200" rtl="0">
              <a:spcBef>
                <a:spcPts val="500"/>
              </a:spcBef>
              <a:spcAft>
                <a:spcPts val="0"/>
              </a:spcAft>
              <a:buSzPts val="1600"/>
              <a:buFont typeface="Montserrat"/>
              <a:buChar char="○"/>
              <a:defRPr sz="1600">
                <a:latin typeface="Montserrat"/>
                <a:ea typeface="Montserrat"/>
                <a:cs typeface="Montserrat"/>
                <a:sym typeface="Montserrat"/>
              </a:defRPr>
            </a:lvl6pPr>
            <a:lvl7pPr indent="-330200" lvl="6" marL="3200400" rtl="0">
              <a:spcBef>
                <a:spcPts val="500"/>
              </a:spcBef>
              <a:spcAft>
                <a:spcPts val="0"/>
              </a:spcAft>
              <a:buSzPts val="1600"/>
              <a:buFont typeface="Montserrat"/>
              <a:buChar char="○"/>
              <a:defRPr sz="1600">
                <a:latin typeface="Montserrat"/>
                <a:ea typeface="Montserrat"/>
                <a:cs typeface="Montserrat"/>
                <a:sym typeface="Montserrat"/>
              </a:defRPr>
            </a:lvl7pPr>
            <a:lvl8pPr indent="-330200" lvl="7" marL="3657600" rtl="0">
              <a:spcBef>
                <a:spcPts val="500"/>
              </a:spcBef>
              <a:spcAft>
                <a:spcPts val="0"/>
              </a:spcAft>
              <a:buSzPts val="1600"/>
              <a:buFont typeface="Montserrat"/>
              <a:buChar char="○"/>
              <a:defRPr sz="1600">
                <a:latin typeface="Montserrat"/>
                <a:ea typeface="Montserrat"/>
                <a:cs typeface="Montserrat"/>
                <a:sym typeface="Montserrat"/>
              </a:defRPr>
            </a:lvl8pPr>
            <a:lvl9pPr indent="-330200" lvl="8" marL="4114800" rtl="0">
              <a:spcBef>
                <a:spcPts val="500"/>
              </a:spcBef>
              <a:spcAft>
                <a:spcPts val="500"/>
              </a:spcAft>
              <a:buSzPts val="1600"/>
              <a:buFont typeface="Montserrat"/>
              <a:buChar char="○"/>
              <a:defRPr sz="1600">
                <a:latin typeface="Montserrat"/>
                <a:ea typeface="Montserrat"/>
                <a:cs typeface="Montserrat"/>
                <a:sym typeface="Montserrat"/>
              </a:defRPr>
            </a:lvl9pPr>
          </a:lstStyle>
          <a:p/>
        </p:txBody>
      </p:sp>
      <p:sp>
        <p:nvSpPr>
          <p:cNvPr id="337" name="Google Shape;337;p46"/>
          <p:cNvSpPr txBox="1"/>
          <p:nvPr>
            <p:ph type="title"/>
          </p:nvPr>
        </p:nvSpPr>
        <p:spPr>
          <a:xfrm>
            <a:off x="1531583" y="508000"/>
            <a:ext cx="9128700" cy="438900"/>
          </a:xfrm>
          <a:prstGeom prst="rect">
            <a:avLst/>
          </a:prstGeom>
        </p:spPr>
        <p:txBody>
          <a:bodyPr anchorCtr="0" anchor="t" bIns="0" lIns="0" spcFirstLastPara="1" rIns="0" wrap="square" tIns="0">
            <a:spAutoFit/>
          </a:bodyPr>
          <a:lstStyle>
            <a:lvl1pPr lvl="0" rtl="0">
              <a:spcBef>
                <a:spcPts val="0"/>
              </a:spcBef>
              <a:spcAft>
                <a:spcPts val="0"/>
              </a:spcAft>
              <a:buSzPts val="700"/>
              <a:buFont typeface="Montserrat"/>
              <a:buNone/>
              <a:defRPr sz="2500">
                <a:latin typeface="Montserrat"/>
                <a:ea typeface="Montserrat"/>
                <a:cs typeface="Montserrat"/>
                <a:sym typeface="Montserrat"/>
              </a:defRPr>
            </a:lvl1pPr>
            <a:lvl2pPr lvl="1" rtl="0">
              <a:spcBef>
                <a:spcPts val="0"/>
              </a:spcBef>
              <a:spcAft>
                <a:spcPts val="0"/>
              </a:spcAft>
              <a:buSzPts val="700"/>
              <a:buFont typeface="Montserrat"/>
              <a:buNone/>
              <a:defRPr sz="2500">
                <a:latin typeface="Montserrat"/>
                <a:ea typeface="Montserrat"/>
                <a:cs typeface="Montserrat"/>
                <a:sym typeface="Montserrat"/>
              </a:defRPr>
            </a:lvl2pPr>
            <a:lvl3pPr lvl="2" rtl="0">
              <a:spcBef>
                <a:spcPts val="0"/>
              </a:spcBef>
              <a:spcAft>
                <a:spcPts val="0"/>
              </a:spcAft>
              <a:buSzPts val="700"/>
              <a:buFont typeface="Montserrat"/>
              <a:buNone/>
              <a:defRPr sz="2500">
                <a:latin typeface="Montserrat"/>
                <a:ea typeface="Montserrat"/>
                <a:cs typeface="Montserrat"/>
                <a:sym typeface="Montserrat"/>
              </a:defRPr>
            </a:lvl3pPr>
            <a:lvl4pPr lvl="3" rtl="0">
              <a:spcBef>
                <a:spcPts val="0"/>
              </a:spcBef>
              <a:spcAft>
                <a:spcPts val="0"/>
              </a:spcAft>
              <a:buSzPts val="700"/>
              <a:buFont typeface="Montserrat"/>
              <a:buNone/>
              <a:defRPr sz="2500">
                <a:latin typeface="Montserrat"/>
                <a:ea typeface="Montserrat"/>
                <a:cs typeface="Montserrat"/>
                <a:sym typeface="Montserrat"/>
              </a:defRPr>
            </a:lvl4pPr>
            <a:lvl5pPr lvl="4" rtl="0">
              <a:spcBef>
                <a:spcPts val="0"/>
              </a:spcBef>
              <a:spcAft>
                <a:spcPts val="0"/>
              </a:spcAft>
              <a:buSzPts val="700"/>
              <a:buFont typeface="Montserrat"/>
              <a:buNone/>
              <a:defRPr sz="2500">
                <a:latin typeface="Montserrat"/>
                <a:ea typeface="Montserrat"/>
                <a:cs typeface="Montserrat"/>
                <a:sym typeface="Montserrat"/>
              </a:defRPr>
            </a:lvl5pPr>
            <a:lvl6pPr lvl="5" rtl="0">
              <a:spcBef>
                <a:spcPts val="0"/>
              </a:spcBef>
              <a:spcAft>
                <a:spcPts val="0"/>
              </a:spcAft>
              <a:buSzPts val="700"/>
              <a:buFont typeface="Montserrat"/>
              <a:buNone/>
              <a:defRPr sz="2500">
                <a:latin typeface="Montserrat"/>
                <a:ea typeface="Montserrat"/>
                <a:cs typeface="Montserrat"/>
                <a:sym typeface="Montserrat"/>
              </a:defRPr>
            </a:lvl6pPr>
            <a:lvl7pPr lvl="6" rtl="0">
              <a:spcBef>
                <a:spcPts val="0"/>
              </a:spcBef>
              <a:spcAft>
                <a:spcPts val="0"/>
              </a:spcAft>
              <a:buSzPts val="700"/>
              <a:buFont typeface="Montserrat"/>
              <a:buNone/>
              <a:defRPr sz="2500">
                <a:latin typeface="Montserrat"/>
                <a:ea typeface="Montserrat"/>
                <a:cs typeface="Montserrat"/>
                <a:sym typeface="Montserrat"/>
              </a:defRPr>
            </a:lvl7pPr>
            <a:lvl8pPr lvl="7" rtl="0">
              <a:spcBef>
                <a:spcPts val="0"/>
              </a:spcBef>
              <a:spcAft>
                <a:spcPts val="0"/>
              </a:spcAft>
              <a:buSzPts val="700"/>
              <a:buFont typeface="Montserrat"/>
              <a:buNone/>
              <a:defRPr sz="2500">
                <a:latin typeface="Montserrat"/>
                <a:ea typeface="Montserrat"/>
                <a:cs typeface="Montserrat"/>
                <a:sym typeface="Montserrat"/>
              </a:defRPr>
            </a:lvl8pPr>
            <a:lvl9pPr lvl="8" rtl="0">
              <a:spcBef>
                <a:spcPts val="0"/>
              </a:spcBef>
              <a:spcAft>
                <a:spcPts val="0"/>
              </a:spcAft>
              <a:buSzPts val="700"/>
              <a:buFont typeface="Montserrat"/>
              <a:buNone/>
              <a:defRPr sz="2500">
                <a:latin typeface="Montserrat"/>
                <a:ea typeface="Montserrat"/>
                <a:cs typeface="Montserrat"/>
                <a:sym typeface="Montserrat"/>
              </a:defRPr>
            </a:lvl9pPr>
          </a:lstStyle>
          <a:p/>
        </p:txBody>
      </p:sp>
      <p:sp>
        <p:nvSpPr>
          <p:cNvPr id="338" name="Google Shape;338;p46"/>
          <p:cNvSpPr/>
          <p:nvPr/>
        </p:nvSpPr>
        <p:spPr>
          <a:xfrm>
            <a:off x="2" y="566017"/>
            <a:ext cx="1531376" cy="699435"/>
          </a:xfrm>
          <a:custGeom>
            <a:rect b="b" l="l" r="r" t="t"/>
            <a:pathLst>
              <a:path extrusionOk="0" h="109244" w="238811">
                <a:moveTo>
                  <a:pt x="230524" y="1"/>
                </a:moveTo>
                <a:lnTo>
                  <a:pt x="0" y="105493"/>
                </a:lnTo>
                <a:lnTo>
                  <a:pt x="0" y="109244"/>
                </a:lnTo>
                <a:lnTo>
                  <a:pt x="238811" y="1"/>
                </a:lnTo>
                <a:close/>
              </a:path>
            </a:pathLst>
          </a:custGeom>
          <a:gradFill>
            <a:gsLst>
              <a:gs pos="0">
                <a:srgbClr val="7FC241"/>
              </a:gs>
              <a:gs pos="100000">
                <a:srgbClr val="00BBD6"/>
              </a:gs>
            </a:gsLst>
            <a:lin ang="5400700" scaled="0"/>
          </a:gra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pic>
        <p:nvPicPr>
          <p:cNvPr id="339" name="Google Shape;339;p46"/>
          <p:cNvPicPr preferRelativeResize="0"/>
          <p:nvPr/>
        </p:nvPicPr>
        <p:blipFill rotWithShape="1">
          <a:blip r:embed="rId2">
            <a:alphaModFix/>
          </a:blip>
          <a:srcRect b="39289" l="21253" r="23369" t="38803"/>
          <a:stretch/>
        </p:blipFill>
        <p:spPr>
          <a:xfrm>
            <a:off x="355600" y="300550"/>
            <a:ext cx="796544" cy="243841"/>
          </a:xfrm>
          <a:prstGeom prst="rect">
            <a:avLst/>
          </a:prstGeom>
          <a:noFill/>
          <a:ln>
            <a:noFill/>
          </a:ln>
        </p:spPr>
      </p:pic>
      <p:sp>
        <p:nvSpPr>
          <p:cNvPr id="340" name="Google Shape;340;p46"/>
          <p:cNvSpPr/>
          <p:nvPr/>
        </p:nvSpPr>
        <p:spPr>
          <a:xfrm>
            <a:off x="355600" y="6516600"/>
            <a:ext cx="4056000" cy="138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US" sz="700">
                <a:solidFill>
                  <a:srgbClr val="78909C"/>
                </a:solidFill>
                <a:latin typeface="Calibri"/>
                <a:ea typeface="Calibri"/>
                <a:cs typeface="Calibri"/>
                <a:sym typeface="Calibri"/>
              </a:rPr>
              <a:t>© Copyright Avvale - </a:t>
            </a:r>
            <a:r>
              <a:rPr b="0" i="0" lang="en-US" sz="700" u="none" cap="none" strike="noStrike">
                <a:solidFill>
                  <a:srgbClr val="78909C"/>
                </a:solidFill>
                <a:latin typeface="Calibri"/>
                <a:ea typeface="Calibri"/>
                <a:cs typeface="Calibri"/>
                <a:sym typeface="Calibri"/>
              </a:rPr>
              <a:t>Do not duplicate without</a:t>
            </a:r>
            <a:r>
              <a:rPr lang="en-US" sz="700">
                <a:solidFill>
                  <a:srgbClr val="78909C"/>
                </a:solidFill>
                <a:latin typeface="Calibri"/>
                <a:ea typeface="Calibri"/>
                <a:cs typeface="Calibri"/>
                <a:sym typeface="Calibri"/>
              </a:rPr>
              <a:t> </a:t>
            </a:r>
            <a:r>
              <a:rPr b="0" i="0" lang="en-US" sz="700" u="none" cap="none" strike="noStrike">
                <a:solidFill>
                  <a:srgbClr val="78909C"/>
                </a:solidFill>
                <a:latin typeface="Calibri"/>
                <a:ea typeface="Calibri"/>
                <a:cs typeface="Calibri"/>
                <a:sym typeface="Calibri"/>
              </a:rPr>
              <a:t>written</a:t>
            </a:r>
            <a:r>
              <a:rPr lang="en-US" sz="700">
                <a:solidFill>
                  <a:srgbClr val="78909C"/>
                </a:solidFill>
                <a:latin typeface="Calibri"/>
                <a:ea typeface="Calibri"/>
                <a:cs typeface="Calibri"/>
                <a:sym typeface="Calibri"/>
              </a:rPr>
              <a:t> </a:t>
            </a:r>
            <a:r>
              <a:rPr b="0" i="0" lang="en-US" sz="700" u="none" cap="none" strike="noStrike">
                <a:solidFill>
                  <a:srgbClr val="78909C"/>
                </a:solidFill>
                <a:latin typeface="Calibri"/>
                <a:ea typeface="Calibri"/>
                <a:cs typeface="Calibri"/>
                <a:sym typeface="Calibri"/>
              </a:rPr>
              <a:t>permission</a:t>
            </a:r>
            <a:endParaRPr sz="700">
              <a:solidFill>
                <a:srgbClr val="78909C"/>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Full Content - Logo Low Right">
  <p:cSld name="CUSTOM_2_1_1">
    <p:spTree>
      <p:nvGrpSpPr>
        <p:cNvPr id="341" name="Shape 341"/>
        <p:cNvGrpSpPr/>
        <p:nvPr/>
      </p:nvGrpSpPr>
      <p:grpSpPr>
        <a:xfrm>
          <a:off x="0" y="0"/>
          <a:ext cx="0" cy="0"/>
          <a:chOff x="0" y="0"/>
          <a:chExt cx="0" cy="0"/>
        </a:xfrm>
      </p:grpSpPr>
      <p:sp>
        <p:nvSpPr>
          <p:cNvPr id="342" name="Google Shape;342;p47"/>
          <p:cNvSpPr/>
          <p:nvPr/>
        </p:nvSpPr>
        <p:spPr>
          <a:xfrm>
            <a:off x="-1" y="1"/>
            <a:ext cx="1972579" cy="902355"/>
          </a:xfrm>
          <a:custGeom>
            <a:rect b="b" l="l" r="r" t="t"/>
            <a:pathLst>
              <a:path extrusionOk="0" h="109244" w="238811">
                <a:moveTo>
                  <a:pt x="230524" y="1"/>
                </a:moveTo>
                <a:lnTo>
                  <a:pt x="0" y="105493"/>
                </a:lnTo>
                <a:lnTo>
                  <a:pt x="0" y="109244"/>
                </a:lnTo>
                <a:lnTo>
                  <a:pt x="238811" y="1"/>
                </a:lnTo>
                <a:close/>
              </a:path>
            </a:pathLst>
          </a:custGeom>
          <a:solidFill>
            <a:srgbClr val="80C34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pic>
        <p:nvPicPr>
          <p:cNvPr id="343" name="Google Shape;343;p47"/>
          <p:cNvPicPr preferRelativeResize="0"/>
          <p:nvPr/>
        </p:nvPicPr>
        <p:blipFill rotWithShape="1">
          <a:blip r:embed="rId2">
            <a:alphaModFix/>
          </a:blip>
          <a:srcRect b="32957" l="0" r="17369" t="0"/>
          <a:stretch/>
        </p:blipFill>
        <p:spPr>
          <a:xfrm>
            <a:off x="10741867" y="5111550"/>
            <a:ext cx="1450134" cy="1746450"/>
          </a:xfrm>
          <a:prstGeom prst="rect">
            <a:avLst/>
          </a:prstGeom>
          <a:noFill/>
          <a:ln>
            <a:noFill/>
          </a:ln>
        </p:spPr>
      </p:pic>
      <p:sp>
        <p:nvSpPr>
          <p:cNvPr id="344" name="Google Shape;344;p47"/>
          <p:cNvSpPr txBox="1"/>
          <p:nvPr>
            <p:ph idx="1" type="body"/>
          </p:nvPr>
        </p:nvSpPr>
        <p:spPr>
          <a:xfrm>
            <a:off x="1531600" y="1519367"/>
            <a:ext cx="9128700" cy="3856500"/>
          </a:xfrm>
          <a:prstGeom prst="rect">
            <a:avLst/>
          </a:prstGeom>
        </p:spPr>
        <p:txBody>
          <a:bodyPr anchorCtr="0" anchor="t" bIns="0" lIns="0" spcFirstLastPara="1" rIns="0" wrap="square" tIns="0">
            <a:spAutoFit/>
          </a:bodyPr>
          <a:lstStyle>
            <a:lvl1pPr indent="-330200" lvl="0" marL="457200" rtl="0">
              <a:spcBef>
                <a:spcPts val="100"/>
              </a:spcBef>
              <a:spcAft>
                <a:spcPts val="0"/>
              </a:spcAft>
              <a:buSzPts val="1600"/>
              <a:buFont typeface="Montserrat"/>
              <a:buChar char="➜"/>
              <a:defRPr sz="1600">
                <a:latin typeface="Montserrat"/>
                <a:ea typeface="Montserrat"/>
                <a:cs typeface="Montserrat"/>
                <a:sym typeface="Montserrat"/>
              </a:defRPr>
            </a:lvl1pPr>
            <a:lvl2pPr indent="-330200" lvl="1" marL="914400" rtl="0">
              <a:spcBef>
                <a:spcPts val="500"/>
              </a:spcBef>
              <a:spcAft>
                <a:spcPts val="0"/>
              </a:spcAft>
              <a:buSzPts val="1600"/>
              <a:buFont typeface="Montserrat"/>
              <a:buChar char="○"/>
              <a:defRPr sz="1600">
                <a:latin typeface="Montserrat"/>
                <a:ea typeface="Montserrat"/>
                <a:cs typeface="Montserrat"/>
                <a:sym typeface="Montserrat"/>
              </a:defRPr>
            </a:lvl2pPr>
            <a:lvl3pPr indent="-330200" lvl="2" marL="1371600" rtl="0">
              <a:spcBef>
                <a:spcPts val="500"/>
              </a:spcBef>
              <a:spcAft>
                <a:spcPts val="0"/>
              </a:spcAft>
              <a:buSzPts val="1600"/>
              <a:buFont typeface="Montserrat"/>
              <a:buChar char="○"/>
              <a:defRPr sz="1600">
                <a:latin typeface="Montserrat"/>
                <a:ea typeface="Montserrat"/>
                <a:cs typeface="Montserrat"/>
                <a:sym typeface="Montserrat"/>
              </a:defRPr>
            </a:lvl3pPr>
            <a:lvl4pPr indent="-330200" lvl="3" marL="1828800" rtl="0">
              <a:spcBef>
                <a:spcPts val="500"/>
              </a:spcBef>
              <a:spcAft>
                <a:spcPts val="0"/>
              </a:spcAft>
              <a:buSzPts val="1600"/>
              <a:buFont typeface="Montserrat"/>
              <a:buChar char="○"/>
              <a:defRPr sz="1600">
                <a:latin typeface="Montserrat"/>
                <a:ea typeface="Montserrat"/>
                <a:cs typeface="Montserrat"/>
                <a:sym typeface="Montserrat"/>
              </a:defRPr>
            </a:lvl4pPr>
            <a:lvl5pPr indent="-330200" lvl="4" marL="2286000" rtl="0">
              <a:spcBef>
                <a:spcPts val="500"/>
              </a:spcBef>
              <a:spcAft>
                <a:spcPts val="0"/>
              </a:spcAft>
              <a:buSzPts val="1600"/>
              <a:buFont typeface="Montserrat"/>
              <a:buChar char="○"/>
              <a:defRPr sz="1600">
                <a:latin typeface="Montserrat"/>
                <a:ea typeface="Montserrat"/>
                <a:cs typeface="Montserrat"/>
                <a:sym typeface="Montserrat"/>
              </a:defRPr>
            </a:lvl5pPr>
            <a:lvl6pPr indent="-330200" lvl="5" marL="2743200" rtl="0">
              <a:spcBef>
                <a:spcPts val="500"/>
              </a:spcBef>
              <a:spcAft>
                <a:spcPts val="0"/>
              </a:spcAft>
              <a:buSzPts val="1600"/>
              <a:buFont typeface="Montserrat"/>
              <a:buChar char="○"/>
              <a:defRPr sz="1600">
                <a:latin typeface="Montserrat"/>
                <a:ea typeface="Montserrat"/>
                <a:cs typeface="Montserrat"/>
                <a:sym typeface="Montserrat"/>
              </a:defRPr>
            </a:lvl6pPr>
            <a:lvl7pPr indent="-330200" lvl="6" marL="3200400" rtl="0">
              <a:spcBef>
                <a:spcPts val="500"/>
              </a:spcBef>
              <a:spcAft>
                <a:spcPts val="0"/>
              </a:spcAft>
              <a:buSzPts val="1600"/>
              <a:buFont typeface="Montserrat"/>
              <a:buChar char="○"/>
              <a:defRPr sz="1600">
                <a:latin typeface="Montserrat"/>
                <a:ea typeface="Montserrat"/>
                <a:cs typeface="Montserrat"/>
                <a:sym typeface="Montserrat"/>
              </a:defRPr>
            </a:lvl7pPr>
            <a:lvl8pPr indent="-330200" lvl="7" marL="3657600" rtl="0">
              <a:spcBef>
                <a:spcPts val="500"/>
              </a:spcBef>
              <a:spcAft>
                <a:spcPts val="0"/>
              </a:spcAft>
              <a:buSzPts val="1600"/>
              <a:buFont typeface="Montserrat"/>
              <a:buChar char="○"/>
              <a:defRPr sz="1600">
                <a:latin typeface="Montserrat"/>
                <a:ea typeface="Montserrat"/>
                <a:cs typeface="Montserrat"/>
                <a:sym typeface="Montserrat"/>
              </a:defRPr>
            </a:lvl8pPr>
            <a:lvl9pPr indent="-330200" lvl="8" marL="4114800" rtl="0">
              <a:spcBef>
                <a:spcPts val="500"/>
              </a:spcBef>
              <a:spcAft>
                <a:spcPts val="500"/>
              </a:spcAft>
              <a:buSzPts val="1600"/>
              <a:buFont typeface="Montserrat"/>
              <a:buChar char="○"/>
              <a:defRPr sz="1600">
                <a:latin typeface="Montserrat"/>
                <a:ea typeface="Montserrat"/>
                <a:cs typeface="Montserrat"/>
                <a:sym typeface="Montserrat"/>
              </a:defRPr>
            </a:lvl9pPr>
          </a:lstStyle>
          <a:p/>
        </p:txBody>
      </p:sp>
      <p:sp>
        <p:nvSpPr>
          <p:cNvPr id="345" name="Google Shape;345;p47"/>
          <p:cNvSpPr txBox="1"/>
          <p:nvPr>
            <p:ph type="title"/>
          </p:nvPr>
        </p:nvSpPr>
        <p:spPr>
          <a:xfrm>
            <a:off x="1531583" y="508000"/>
            <a:ext cx="9128700" cy="438900"/>
          </a:xfrm>
          <a:prstGeom prst="rect">
            <a:avLst/>
          </a:prstGeom>
        </p:spPr>
        <p:txBody>
          <a:bodyPr anchorCtr="0" anchor="t" bIns="0" lIns="0" spcFirstLastPara="1" rIns="0" wrap="square" tIns="0">
            <a:spAutoFit/>
          </a:bodyPr>
          <a:lstStyle>
            <a:lvl1pPr lvl="0" rtl="0">
              <a:spcBef>
                <a:spcPts val="0"/>
              </a:spcBef>
              <a:spcAft>
                <a:spcPts val="0"/>
              </a:spcAft>
              <a:buSzPts val="700"/>
              <a:buFont typeface="Montserrat"/>
              <a:buNone/>
              <a:defRPr sz="2500">
                <a:latin typeface="Montserrat"/>
                <a:ea typeface="Montserrat"/>
                <a:cs typeface="Montserrat"/>
                <a:sym typeface="Montserrat"/>
              </a:defRPr>
            </a:lvl1pPr>
            <a:lvl2pPr lvl="1" rtl="0">
              <a:spcBef>
                <a:spcPts val="0"/>
              </a:spcBef>
              <a:spcAft>
                <a:spcPts val="0"/>
              </a:spcAft>
              <a:buSzPts val="700"/>
              <a:buFont typeface="Montserrat"/>
              <a:buNone/>
              <a:defRPr sz="2500">
                <a:latin typeface="Montserrat"/>
                <a:ea typeface="Montserrat"/>
                <a:cs typeface="Montserrat"/>
                <a:sym typeface="Montserrat"/>
              </a:defRPr>
            </a:lvl2pPr>
            <a:lvl3pPr lvl="2" rtl="0">
              <a:spcBef>
                <a:spcPts val="0"/>
              </a:spcBef>
              <a:spcAft>
                <a:spcPts val="0"/>
              </a:spcAft>
              <a:buSzPts val="700"/>
              <a:buFont typeface="Montserrat"/>
              <a:buNone/>
              <a:defRPr sz="2500">
                <a:latin typeface="Montserrat"/>
                <a:ea typeface="Montserrat"/>
                <a:cs typeface="Montserrat"/>
                <a:sym typeface="Montserrat"/>
              </a:defRPr>
            </a:lvl3pPr>
            <a:lvl4pPr lvl="3" rtl="0">
              <a:spcBef>
                <a:spcPts val="0"/>
              </a:spcBef>
              <a:spcAft>
                <a:spcPts val="0"/>
              </a:spcAft>
              <a:buSzPts val="700"/>
              <a:buFont typeface="Montserrat"/>
              <a:buNone/>
              <a:defRPr sz="2500">
                <a:latin typeface="Montserrat"/>
                <a:ea typeface="Montserrat"/>
                <a:cs typeface="Montserrat"/>
                <a:sym typeface="Montserrat"/>
              </a:defRPr>
            </a:lvl4pPr>
            <a:lvl5pPr lvl="4" rtl="0">
              <a:spcBef>
                <a:spcPts val="0"/>
              </a:spcBef>
              <a:spcAft>
                <a:spcPts val="0"/>
              </a:spcAft>
              <a:buSzPts val="700"/>
              <a:buFont typeface="Montserrat"/>
              <a:buNone/>
              <a:defRPr sz="2500">
                <a:latin typeface="Montserrat"/>
                <a:ea typeface="Montserrat"/>
                <a:cs typeface="Montserrat"/>
                <a:sym typeface="Montserrat"/>
              </a:defRPr>
            </a:lvl5pPr>
            <a:lvl6pPr lvl="5" rtl="0">
              <a:spcBef>
                <a:spcPts val="0"/>
              </a:spcBef>
              <a:spcAft>
                <a:spcPts val="0"/>
              </a:spcAft>
              <a:buSzPts val="700"/>
              <a:buFont typeface="Montserrat"/>
              <a:buNone/>
              <a:defRPr sz="2500">
                <a:latin typeface="Montserrat"/>
                <a:ea typeface="Montserrat"/>
                <a:cs typeface="Montserrat"/>
                <a:sym typeface="Montserrat"/>
              </a:defRPr>
            </a:lvl6pPr>
            <a:lvl7pPr lvl="6" rtl="0">
              <a:spcBef>
                <a:spcPts val="0"/>
              </a:spcBef>
              <a:spcAft>
                <a:spcPts val="0"/>
              </a:spcAft>
              <a:buSzPts val="700"/>
              <a:buFont typeface="Montserrat"/>
              <a:buNone/>
              <a:defRPr sz="2500">
                <a:latin typeface="Montserrat"/>
                <a:ea typeface="Montserrat"/>
                <a:cs typeface="Montserrat"/>
                <a:sym typeface="Montserrat"/>
              </a:defRPr>
            </a:lvl7pPr>
            <a:lvl8pPr lvl="7" rtl="0">
              <a:spcBef>
                <a:spcPts val="0"/>
              </a:spcBef>
              <a:spcAft>
                <a:spcPts val="0"/>
              </a:spcAft>
              <a:buSzPts val="700"/>
              <a:buFont typeface="Montserrat"/>
              <a:buNone/>
              <a:defRPr sz="2500">
                <a:latin typeface="Montserrat"/>
                <a:ea typeface="Montserrat"/>
                <a:cs typeface="Montserrat"/>
                <a:sym typeface="Montserrat"/>
              </a:defRPr>
            </a:lvl8pPr>
            <a:lvl9pPr lvl="8" rtl="0">
              <a:spcBef>
                <a:spcPts val="0"/>
              </a:spcBef>
              <a:spcAft>
                <a:spcPts val="0"/>
              </a:spcAft>
              <a:buSzPts val="700"/>
              <a:buFont typeface="Montserrat"/>
              <a:buNone/>
              <a:defRPr sz="2500">
                <a:latin typeface="Montserrat"/>
                <a:ea typeface="Montserrat"/>
                <a:cs typeface="Montserrat"/>
                <a:sym typeface="Montserrat"/>
              </a:defRPr>
            </a:lvl9pPr>
          </a:lstStyle>
          <a:p/>
        </p:txBody>
      </p:sp>
      <p:pic>
        <p:nvPicPr>
          <p:cNvPr id="346" name="Google Shape;346;p47"/>
          <p:cNvPicPr preferRelativeResize="0"/>
          <p:nvPr/>
        </p:nvPicPr>
        <p:blipFill rotWithShape="1">
          <a:blip r:embed="rId3">
            <a:alphaModFix/>
          </a:blip>
          <a:srcRect b="39289" l="21253" r="23369" t="38803"/>
          <a:stretch/>
        </p:blipFill>
        <p:spPr>
          <a:xfrm>
            <a:off x="11039850" y="300550"/>
            <a:ext cx="796544" cy="243841"/>
          </a:xfrm>
          <a:prstGeom prst="rect">
            <a:avLst/>
          </a:prstGeom>
          <a:noFill/>
          <a:ln>
            <a:noFill/>
          </a:ln>
        </p:spPr>
      </p:pic>
      <p:sp>
        <p:nvSpPr>
          <p:cNvPr id="347" name="Google Shape;347;p47"/>
          <p:cNvSpPr/>
          <p:nvPr/>
        </p:nvSpPr>
        <p:spPr>
          <a:xfrm>
            <a:off x="355600" y="6516600"/>
            <a:ext cx="4056000" cy="138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US" sz="700">
                <a:solidFill>
                  <a:srgbClr val="78909C"/>
                </a:solidFill>
                <a:latin typeface="Calibri"/>
                <a:ea typeface="Calibri"/>
                <a:cs typeface="Calibri"/>
                <a:sym typeface="Calibri"/>
              </a:rPr>
              <a:t>© Copyright Avvale - </a:t>
            </a:r>
            <a:r>
              <a:rPr b="0" i="0" lang="en-US" sz="700" u="none" cap="none" strike="noStrike">
                <a:solidFill>
                  <a:srgbClr val="78909C"/>
                </a:solidFill>
                <a:latin typeface="Calibri"/>
                <a:ea typeface="Calibri"/>
                <a:cs typeface="Calibri"/>
                <a:sym typeface="Calibri"/>
              </a:rPr>
              <a:t>Do not duplicate without</a:t>
            </a:r>
            <a:r>
              <a:rPr lang="en-US" sz="700">
                <a:solidFill>
                  <a:srgbClr val="78909C"/>
                </a:solidFill>
                <a:latin typeface="Calibri"/>
                <a:ea typeface="Calibri"/>
                <a:cs typeface="Calibri"/>
                <a:sym typeface="Calibri"/>
              </a:rPr>
              <a:t> </a:t>
            </a:r>
            <a:r>
              <a:rPr b="0" i="0" lang="en-US" sz="700" u="none" cap="none" strike="noStrike">
                <a:solidFill>
                  <a:srgbClr val="78909C"/>
                </a:solidFill>
                <a:latin typeface="Calibri"/>
                <a:ea typeface="Calibri"/>
                <a:cs typeface="Calibri"/>
                <a:sym typeface="Calibri"/>
              </a:rPr>
              <a:t>written</a:t>
            </a:r>
            <a:r>
              <a:rPr lang="en-US" sz="700">
                <a:solidFill>
                  <a:srgbClr val="78909C"/>
                </a:solidFill>
                <a:latin typeface="Calibri"/>
                <a:ea typeface="Calibri"/>
                <a:cs typeface="Calibri"/>
                <a:sym typeface="Calibri"/>
              </a:rPr>
              <a:t> </a:t>
            </a:r>
            <a:r>
              <a:rPr b="0" i="0" lang="en-US" sz="700" u="none" cap="none" strike="noStrike">
                <a:solidFill>
                  <a:srgbClr val="78909C"/>
                </a:solidFill>
                <a:latin typeface="Calibri"/>
                <a:ea typeface="Calibri"/>
                <a:cs typeface="Calibri"/>
                <a:sym typeface="Calibri"/>
              </a:rPr>
              <a:t>permission</a:t>
            </a:r>
            <a:endParaRPr sz="700">
              <a:solidFill>
                <a:srgbClr val="78909C"/>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Full Content - Logo Up Left">
  <p:cSld name="CUSTOM_2_1_1_1">
    <p:spTree>
      <p:nvGrpSpPr>
        <p:cNvPr id="348" name="Shape 348"/>
        <p:cNvGrpSpPr/>
        <p:nvPr/>
      </p:nvGrpSpPr>
      <p:grpSpPr>
        <a:xfrm>
          <a:off x="0" y="0"/>
          <a:ext cx="0" cy="0"/>
          <a:chOff x="0" y="0"/>
          <a:chExt cx="0" cy="0"/>
        </a:xfrm>
      </p:grpSpPr>
      <p:pic>
        <p:nvPicPr>
          <p:cNvPr id="349" name="Google Shape;349;p48"/>
          <p:cNvPicPr preferRelativeResize="0"/>
          <p:nvPr/>
        </p:nvPicPr>
        <p:blipFill rotWithShape="1">
          <a:blip r:embed="rId2">
            <a:alphaModFix/>
          </a:blip>
          <a:srcRect b="0" l="28946" r="0" t="22821"/>
          <a:stretch/>
        </p:blipFill>
        <p:spPr>
          <a:xfrm>
            <a:off x="0" y="0"/>
            <a:ext cx="1246950" cy="2010485"/>
          </a:xfrm>
          <a:prstGeom prst="rect">
            <a:avLst/>
          </a:prstGeom>
          <a:noFill/>
          <a:ln>
            <a:noFill/>
          </a:ln>
        </p:spPr>
      </p:pic>
      <p:sp>
        <p:nvSpPr>
          <p:cNvPr id="350" name="Google Shape;350;p48"/>
          <p:cNvSpPr/>
          <p:nvPr/>
        </p:nvSpPr>
        <p:spPr>
          <a:xfrm rot="10800000">
            <a:off x="9493389" y="5502859"/>
            <a:ext cx="2698611" cy="1355141"/>
          </a:xfrm>
          <a:custGeom>
            <a:rect b="b" l="l" r="r" t="t"/>
            <a:pathLst>
              <a:path extrusionOk="0" h="130302" w="267653">
                <a:moveTo>
                  <a:pt x="0" y="125349"/>
                </a:moveTo>
                <a:lnTo>
                  <a:pt x="0" y="130302"/>
                </a:lnTo>
                <a:lnTo>
                  <a:pt x="149924" y="61722"/>
                </a:lnTo>
                <a:lnTo>
                  <a:pt x="149924" y="53911"/>
                </a:lnTo>
                <a:lnTo>
                  <a:pt x="267653" y="0"/>
                </a:lnTo>
                <a:lnTo>
                  <a:pt x="263081" y="0"/>
                </a:lnTo>
                <a:lnTo>
                  <a:pt x="0" y="120205"/>
                </a:lnTo>
                <a:close/>
              </a:path>
            </a:pathLst>
          </a:custGeom>
          <a:gradFill>
            <a:gsLst>
              <a:gs pos="0">
                <a:srgbClr val="7FC241"/>
              </a:gs>
              <a:gs pos="100000">
                <a:srgbClr val="00BBD6"/>
              </a:gs>
            </a:gsLst>
            <a:lin ang="5400700" scaled="0"/>
          </a:gradFill>
          <a:ln>
            <a:noFill/>
          </a:ln>
        </p:spPr>
      </p:sp>
      <p:sp>
        <p:nvSpPr>
          <p:cNvPr id="351" name="Google Shape;351;p48"/>
          <p:cNvSpPr txBox="1"/>
          <p:nvPr>
            <p:ph idx="1" type="body"/>
          </p:nvPr>
        </p:nvSpPr>
        <p:spPr>
          <a:xfrm>
            <a:off x="1531600" y="1519367"/>
            <a:ext cx="9128700" cy="3856500"/>
          </a:xfrm>
          <a:prstGeom prst="rect">
            <a:avLst/>
          </a:prstGeom>
        </p:spPr>
        <p:txBody>
          <a:bodyPr anchorCtr="0" anchor="t" bIns="0" lIns="0" spcFirstLastPara="1" rIns="0" wrap="square" tIns="0">
            <a:spAutoFit/>
          </a:bodyPr>
          <a:lstStyle>
            <a:lvl1pPr indent="-330200" lvl="0" marL="457200" rtl="0">
              <a:spcBef>
                <a:spcPts val="100"/>
              </a:spcBef>
              <a:spcAft>
                <a:spcPts val="0"/>
              </a:spcAft>
              <a:buSzPts val="1600"/>
              <a:buFont typeface="Montserrat"/>
              <a:buChar char="➜"/>
              <a:defRPr sz="1600">
                <a:latin typeface="Montserrat"/>
                <a:ea typeface="Montserrat"/>
                <a:cs typeface="Montserrat"/>
                <a:sym typeface="Montserrat"/>
              </a:defRPr>
            </a:lvl1pPr>
            <a:lvl2pPr indent="-330200" lvl="1" marL="914400" rtl="0">
              <a:spcBef>
                <a:spcPts val="500"/>
              </a:spcBef>
              <a:spcAft>
                <a:spcPts val="0"/>
              </a:spcAft>
              <a:buSzPts val="1600"/>
              <a:buFont typeface="Montserrat"/>
              <a:buChar char="○"/>
              <a:defRPr sz="1600">
                <a:latin typeface="Montserrat"/>
                <a:ea typeface="Montserrat"/>
                <a:cs typeface="Montserrat"/>
                <a:sym typeface="Montserrat"/>
              </a:defRPr>
            </a:lvl2pPr>
            <a:lvl3pPr indent="-330200" lvl="2" marL="1371600" rtl="0">
              <a:spcBef>
                <a:spcPts val="500"/>
              </a:spcBef>
              <a:spcAft>
                <a:spcPts val="0"/>
              </a:spcAft>
              <a:buSzPts val="1600"/>
              <a:buFont typeface="Montserrat"/>
              <a:buChar char="○"/>
              <a:defRPr sz="1600">
                <a:latin typeface="Montserrat"/>
                <a:ea typeface="Montserrat"/>
                <a:cs typeface="Montserrat"/>
                <a:sym typeface="Montserrat"/>
              </a:defRPr>
            </a:lvl3pPr>
            <a:lvl4pPr indent="-330200" lvl="3" marL="1828800" rtl="0">
              <a:spcBef>
                <a:spcPts val="500"/>
              </a:spcBef>
              <a:spcAft>
                <a:spcPts val="0"/>
              </a:spcAft>
              <a:buSzPts val="1600"/>
              <a:buFont typeface="Montserrat"/>
              <a:buChar char="○"/>
              <a:defRPr sz="1600">
                <a:latin typeface="Montserrat"/>
                <a:ea typeface="Montserrat"/>
                <a:cs typeface="Montserrat"/>
                <a:sym typeface="Montserrat"/>
              </a:defRPr>
            </a:lvl4pPr>
            <a:lvl5pPr indent="-330200" lvl="4" marL="2286000" rtl="0">
              <a:spcBef>
                <a:spcPts val="500"/>
              </a:spcBef>
              <a:spcAft>
                <a:spcPts val="0"/>
              </a:spcAft>
              <a:buSzPts val="1600"/>
              <a:buFont typeface="Montserrat"/>
              <a:buChar char="○"/>
              <a:defRPr sz="1600">
                <a:latin typeface="Montserrat"/>
                <a:ea typeface="Montserrat"/>
                <a:cs typeface="Montserrat"/>
                <a:sym typeface="Montserrat"/>
              </a:defRPr>
            </a:lvl5pPr>
            <a:lvl6pPr indent="-330200" lvl="5" marL="2743200" rtl="0">
              <a:spcBef>
                <a:spcPts val="500"/>
              </a:spcBef>
              <a:spcAft>
                <a:spcPts val="0"/>
              </a:spcAft>
              <a:buSzPts val="1600"/>
              <a:buFont typeface="Montserrat"/>
              <a:buChar char="○"/>
              <a:defRPr sz="1600">
                <a:latin typeface="Montserrat"/>
                <a:ea typeface="Montserrat"/>
                <a:cs typeface="Montserrat"/>
                <a:sym typeface="Montserrat"/>
              </a:defRPr>
            </a:lvl6pPr>
            <a:lvl7pPr indent="-330200" lvl="6" marL="3200400" rtl="0">
              <a:spcBef>
                <a:spcPts val="500"/>
              </a:spcBef>
              <a:spcAft>
                <a:spcPts val="0"/>
              </a:spcAft>
              <a:buSzPts val="1600"/>
              <a:buFont typeface="Montserrat"/>
              <a:buChar char="○"/>
              <a:defRPr sz="1600">
                <a:latin typeface="Montserrat"/>
                <a:ea typeface="Montserrat"/>
                <a:cs typeface="Montserrat"/>
                <a:sym typeface="Montserrat"/>
              </a:defRPr>
            </a:lvl7pPr>
            <a:lvl8pPr indent="-330200" lvl="7" marL="3657600" rtl="0">
              <a:spcBef>
                <a:spcPts val="500"/>
              </a:spcBef>
              <a:spcAft>
                <a:spcPts val="0"/>
              </a:spcAft>
              <a:buSzPts val="1600"/>
              <a:buFont typeface="Montserrat"/>
              <a:buChar char="○"/>
              <a:defRPr sz="1600">
                <a:latin typeface="Montserrat"/>
                <a:ea typeface="Montserrat"/>
                <a:cs typeface="Montserrat"/>
                <a:sym typeface="Montserrat"/>
              </a:defRPr>
            </a:lvl8pPr>
            <a:lvl9pPr indent="-330200" lvl="8" marL="4114800" rtl="0">
              <a:spcBef>
                <a:spcPts val="500"/>
              </a:spcBef>
              <a:spcAft>
                <a:spcPts val="500"/>
              </a:spcAft>
              <a:buSzPts val="1600"/>
              <a:buFont typeface="Montserrat"/>
              <a:buChar char="○"/>
              <a:defRPr sz="1600">
                <a:latin typeface="Montserrat"/>
                <a:ea typeface="Montserrat"/>
                <a:cs typeface="Montserrat"/>
                <a:sym typeface="Montserrat"/>
              </a:defRPr>
            </a:lvl9pPr>
          </a:lstStyle>
          <a:p/>
        </p:txBody>
      </p:sp>
      <p:sp>
        <p:nvSpPr>
          <p:cNvPr id="352" name="Google Shape;352;p48"/>
          <p:cNvSpPr txBox="1"/>
          <p:nvPr>
            <p:ph type="title"/>
          </p:nvPr>
        </p:nvSpPr>
        <p:spPr>
          <a:xfrm>
            <a:off x="1531583" y="508000"/>
            <a:ext cx="9128700" cy="438900"/>
          </a:xfrm>
          <a:prstGeom prst="rect">
            <a:avLst/>
          </a:prstGeom>
        </p:spPr>
        <p:txBody>
          <a:bodyPr anchorCtr="0" anchor="t" bIns="0" lIns="0" spcFirstLastPara="1" rIns="0" wrap="square" tIns="0">
            <a:spAutoFit/>
          </a:bodyPr>
          <a:lstStyle>
            <a:lvl1pPr lvl="0" rtl="0">
              <a:spcBef>
                <a:spcPts val="0"/>
              </a:spcBef>
              <a:spcAft>
                <a:spcPts val="0"/>
              </a:spcAft>
              <a:buSzPts val="700"/>
              <a:buFont typeface="Montserrat"/>
              <a:buNone/>
              <a:defRPr sz="2500">
                <a:latin typeface="Montserrat"/>
                <a:ea typeface="Montserrat"/>
                <a:cs typeface="Montserrat"/>
                <a:sym typeface="Montserrat"/>
              </a:defRPr>
            </a:lvl1pPr>
            <a:lvl2pPr lvl="1" rtl="0">
              <a:spcBef>
                <a:spcPts val="0"/>
              </a:spcBef>
              <a:spcAft>
                <a:spcPts val="0"/>
              </a:spcAft>
              <a:buSzPts val="700"/>
              <a:buFont typeface="Montserrat"/>
              <a:buNone/>
              <a:defRPr sz="2500">
                <a:latin typeface="Montserrat"/>
                <a:ea typeface="Montserrat"/>
                <a:cs typeface="Montserrat"/>
                <a:sym typeface="Montserrat"/>
              </a:defRPr>
            </a:lvl2pPr>
            <a:lvl3pPr lvl="2" rtl="0">
              <a:spcBef>
                <a:spcPts val="0"/>
              </a:spcBef>
              <a:spcAft>
                <a:spcPts val="0"/>
              </a:spcAft>
              <a:buSzPts val="700"/>
              <a:buFont typeface="Montserrat"/>
              <a:buNone/>
              <a:defRPr sz="2500">
                <a:latin typeface="Montserrat"/>
                <a:ea typeface="Montserrat"/>
                <a:cs typeface="Montserrat"/>
                <a:sym typeface="Montserrat"/>
              </a:defRPr>
            </a:lvl3pPr>
            <a:lvl4pPr lvl="3" rtl="0">
              <a:spcBef>
                <a:spcPts val="0"/>
              </a:spcBef>
              <a:spcAft>
                <a:spcPts val="0"/>
              </a:spcAft>
              <a:buSzPts val="700"/>
              <a:buFont typeface="Montserrat"/>
              <a:buNone/>
              <a:defRPr sz="2500">
                <a:latin typeface="Montserrat"/>
                <a:ea typeface="Montserrat"/>
                <a:cs typeface="Montserrat"/>
                <a:sym typeface="Montserrat"/>
              </a:defRPr>
            </a:lvl4pPr>
            <a:lvl5pPr lvl="4" rtl="0">
              <a:spcBef>
                <a:spcPts val="0"/>
              </a:spcBef>
              <a:spcAft>
                <a:spcPts val="0"/>
              </a:spcAft>
              <a:buSzPts val="700"/>
              <a:buFont typeface="Montserrat"/>
              <a:buNone/>
              <a:defRPr sz="2500">
                <a:latin typeface="Montserrat"/>
                <a:ea typeface="Montserrat"/>
                <a:cs typeface="Montserrat"/>
                <a:sym typeface="Montserrat"/>
              </a:defRPr>
            </a:lvl5pPr>
            <a:lvl6pPr lvl="5" rtl="0">
              <a:spcBef>
                <a:spcPts val="0"/>
              </a:spcBef>
              <a:spcAft>
                <a:spcPts val="0"/>
              </a:spcAft>
              <a:buSzPts val="700"/>
              <a:buFont typeface="Montserrat"/>
              <a:buNone/>
              <a:defRPr sz="2500">
                <a:latin typeface="Montserrat"/>
                <a:ea typeface="Montserrat"/>
                <a:cs typeface="Montserrat"/>
                <a:sym typeface="Montserrat"/>
              </a:defRPr>
            </a:lvl6pPr>
            <a:lvl7pPr lvl="6" rtl="0">
              <a:spcBef>
                <a:spcPts val="0"/>
              </a:spcBef>
              <a:spcAft>
                <a:spcPts val="0"/>
              </a:spcAft>
              <a:buSzPts val="700"/>
              <a:buFont typeface="Montserrat"/>
              <a:buNone/>
              <a:defRPr sz="2500">
                <a:latin typeface="Montserrat"/>
                <a:ea typeface="Montserrat"/>
                <a:cs typeface="Montserrat"/>
                <a:sym typeface="Montserrat"/>
              </a:defRPr>
            </a:lvl7pPr>
            <a:lvl8pPr lvl="7" rtl="0">
              <a:spcBef>
                <a:spcPts val="0"/>
              </a:spcBef>
              <a:spcAft>
                <a:spcPts val="0"/>
              </a:spcAft>
              <a:buSzPts val="700"/>
              <a:buFont typeface="Montserrat"/>
              <a:buNone/>
              <a:defRPr sz="2500">
                <a:latin typeface="Montserrat"/>
                <a:ea typeface="Montserrat"/>
                <a:cs typeface="Montserrat"/>
                <a:sym typeface="Montserrat"/>
              </a:defRPr>
            </a:lvl8pPr>
            <a:lvl9pPr lvl="8" rtl="0">
              <a:spcBef>
                <a:spcPts val="0"/>
              </a:spcBef>
              <a:spcAft>
                <a:spcPts val="0"/>
              </a:spcAft>
              <a:buSzPts val="700"/>
              <a:buFont typeface="Montserrat"/>
              <a:buNone/>
              <a:defRPr sz="2500">
                <a:latin typeface="Montserrat"/>
                <a:ea typeface="Montserrat"/>
                <a:cs typeface="Montserrat"/>
                <a:sym typeface="Montserrat"/>
              </a:defRPr>
            </a:lvl9pPr>
          </a:lstStyle>
          <a:p/>
        </p:txBody>
      </p:sp>
      <p:pic>
        <p:nvPicPr>
          <p:cNvPr id="353" name="Google Shape;353;p48"/>
          <p:cNvPicPr preferRelativeResize="0"/>
          <p:nvPr/>
        </p:nvPicPr>
        <p:blipFill rotWithShape="1">
          <a:blip r:embed="rId3">
            <a:alphaModFix/>
          </a:blip>
          <a:srcRect b="39289" l="21253" r="23369" t="38803"/>
          <a:stretch/>
        </p:blipFill>
        <p:spPr>
          <a:xfrm>
            <a:off x="11039850" y="300550"/>
            <a:ext cx="796544" cy="243841"/>
          </a:xfrm>
          <a:prstGeom prst="rect">
            <a:avLst/>
          </a:prstGeom>
          <a:noFill/>
          <a:ln>
            <a:noFill/>
          </a:ln>
        </p:spPr>
      </p:pic>
      <p:sp>
        <p:nvSpPr>
          <p:cNvPr id="354" name="Google Shape;354;p48"/>
          <p:cNvSpPr/>
          <p:nvPr/>
        </p:nvSpPr>
        <p:spPr>
          <a:xfrm>
            <a:off x="355600" y="6516600"/>
            <a:ext cx="4056000" cy="138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US" sz="700">
                <a:solidFill>
                  <a:srgbClr val="78909C"/>
                </a:solidFill>
                <a:latin typeface="Calibri"/>
                <a:ea typeface="Calibri"/>
                <a:cs typeface="Calibri"/>
                <a:sym typeface="Calibri"/>
              </a:rPr>
              <a:t>© Copyright Avvale - </a:t>
            </a:r>
            <a:r>
              <a:rPr b="0" i="0" lang="en-US" sz="700" u="none" cap="none" strike="noStrike">
                <a:solidFill>
                  <a:srgbClr val="78909C"/>
                </a:solidFill>
                <a:latin typeface="Calibri"/>
                <a:ea typeface="Calibri"/>
                <a:cs typeface="Calibri"/>
                <a:sym typeface="Calibri"/>
              </a:rPr>
              <a:t>Do not duplicate without</a:t>
            </a:r>
            <a:r>
              <a:rPr lang="en-US" sz="700">
                <a:solidFill>
                  <a:srgbClr val="78909C"/>
                </a:solidFill>
                <a:latin typeface="Calibri"/>
                <a:ea typeface="Calibri"/>
                <a:cs typeface="Calibri"/>
                <a:sym typeface="Calibri"/>
              </a:rPr>
              <a:t> </a:t>
            </a:r>
            <a:r>
              <a:rPr b="0" i="0" lang="en-US" sz="700" u="none" cap="none" strike="noStrike">
                <a:solidFill>
                  <a:srgbClr val="78909C"/>
                </a:solidFill>
                <a:latin typeface="Calibri"/>
                <a:ea typeface="Calibri"/>
                <a:cs typeface="Calibri"/>
                <a:sym typeface="Calibri"/>
              </a:rPr>
              <a:t>written</a:t>
            </a:r>
            <a:r>
              <a:rPr lang="en-US" sz="700">
                <a:solidFill>
                  <a:srgbClr val="78909C"/>
                </a:solidFill>
                <a:latin typeface="Calibri"/>
                <a:ea typeface="Calibri"/>
                <a:cs typeface="Calibri"/>
                <a:sym typeface="Calibri"/>
              </a:rPr>
              <a:t> </a:t>
            </a:r>
            <a:r>
              <a:rPr b="0" i="0" lang="en-US" sz="700" u="none" cap="none" strike="noStrike">
                <a:solidFill>
                  <a:srgbClr val="78909C"/>
                </a:solidFill>
                <a:latin typeface="Calibri"/>
                <a:ea typeface="Calibri"/>
                <a:cs typeface="Calibri"/>
                <a:sym typeface="Calibri"/>
              </a:rPr>
              <a:t>permission</a:t>
            </a:r>
            <a:endParaRPr sz="700">
              <a:solidFill>
                <a:srgbClr val="78909C"/>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p:cSld name="TITLE_AND_BODY_2">
    <p:spTree>
      <p:nvGrpSpPr>
        <p:cNvPr id="355" name="Shape 355"/>
        <p:cNvGrpSpPr/>
        <p:nvPr/>
      </p:nvGrpSpPr>
      <p:grpSpPr>
        <a:xfrm>
          <a:off x="0" y="0"/>
          <a:ext cx="0" cy="0"/>
          <a:chOff x="0" y="0"/>
          <a:chExt cx="0" cy="0"/>
        </a:xfrm>
      </p:grpSpPr>
      <p:sp>
        <p:nvSpPr>
          <p:cNvPr id="356" name="Google Shape;356;p49"/>
          <p:cNvSpPr txBox="1"/>
          <p:nvPr>
            <p:ph type="title"/>
          </p:nvPr>
        </p:nvSpPr>
        <p:spPr>
          <a:xfrm>
            <a:off x="762000" y="2435433"/>
            <a:ext cx="10668000" cy="22071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chemeClr val="lt2"/>
              </a:buClr>
              <a:buSzPts val="4000"/>
              <a:buFont typeface="Montserrat"/>
              <a:buNone/>
              <a:defRPr sz="4000">
                <a:latin typeface="Montserrat"/>
                <a:ea typeface="Montserrat"/>
                <a:cs typeface="Montserrat"/>
                <a:sym typeface="Montserrat"/>
              </a:defRPr>
            </a:lvl1pPr>
            <a:lvl2pPr lvl="1" rtl="0" algn="l">
              <a:lnSpc>
                <a:spcPct val="100000"/>
              </a:lnSpc>
              <a:spcBef>
                <a:spcPts val="0"/>
              </a:spcBef>
              <a:spcAft>
                <a:spcPts val="0"/>
              </a:spcAft>
              <a:buClr>
                <a:schemeClr val="lt2"/>
              </a:buClr>
              <a:buSzPts val="4000"/>
              <a:buFont typeface="Montserrat"/>
              <a:buNone/>
              <a:defRPr sz="4000">
                <a:latin typeface="Montserrat"/>
                <a:ea typeface="Montserrat"/>
                <a:cs typeface="Montserrat"/>
                <a:sym typeface="Montserrat"/>
              </a:defRPr>
            </a:lvl2pPr>
            <a:lvl3pPr lvl="2" rtl="0" algn="l">
              <a:lnSpc>
                <a:spcPct val="100000"/>
              </a:lnSpc>
              <a:spcBef>
                <a:spcPts val="0"/>
              </a:spcBef>
              <a:spcAft>
                <a:spcPts val="0"/>
              </a:spcAft>
              <a:buClr>
                <a:schemeClr val="lt2"/>
              </a:buClr>
              <a:buSzPts val="4000"/>
              <a:buFont typeface="Montserrat"/>
              <a:buNone/>
              <a:defRPr sz="4000">
                <a:latin typeface="Montserrat"/>
                <a:ea typeface="Montserrat"/>
                <a:cs typeface="Montserrat"/>
                <a:sym typeface="Montserrat"/>
              </a:defRPr>
            </a:lvl3pPr>
            <a:lvl4pPr lvl="3" rtl="0" algn="l">
              <a:lnSpc>
                <a:spcPct val="100000"/>
              </a:lnSpc>
              <a:spcBef>
                <a:spcPts val="0"/>
              </a:spcBef>
              <a:spcAft>
                <a:spcPts val="0"/>
              </a:spcAft>
              <a:buClr>
                <a:schemeClr val="lt2"/>
              </a:buClr>
              <a:buSzPts val="4000"/>
              <a:buFont typeface="Montserrat"/>
              <a:buNone/>
              <a:defRPr sz="4000">
                <a:latin typeface="Montserrat"/>
                <a:ea typeface="Montserrat"/>
                <a:cs typeface="Montserrat"/>
                <a:sym typeface="Montserrat"/>
              </a:defRPr>
            </a:lvl4pPr>
            <a:lvl5pPr lvl="4" rtl="0" algn="l">
              <a:lnSpc>
                <a:spcPct val="100000"/>
              </a:lnSpc>
              <a:spcBef>
                <a:spcPts val="0"/>
              </a:spcBef>
              <a:spcAft>
                <a:spcPts val="0"/>
              </a:spcAft>
              <a:buClr>
                <a:schemeClr val="lt2"/>
              </a:buClr>
              <a:buSzPts val="4000"/>
              <a:buFont typeface="Montserrat"/>
              <a:buNone/>
              <a:defRPr sz="4000">
                <a:latin typeface="Montserrat"/>
                <a:ea typeface="Montserrat"/>
                <a:cs typeface="Montserrat"/>
                <a:sym typeface="Montserrat"/>
              </a:defRPr>
            </a:lvl5pPr>
            <a:lvl6pPr lvl="5" rtl="0" algn="l">
              <a:lnSpc>
                <a:spcPct val="100000"/>
              </a:lnSpc>
              <a:spcBef>
                <a:spcPts val="0"/>
              </a:spcBef>
              <a:spcAft>
                <a:spcPts val="0"/>
              </a:spcAft>
              <a:buClr>
                <a:schemeClr val="lt2"/>
              </a:buClr>
              <a:buSzPts val="4000"/>
              <a:buFont typeface="Montserrat"/>
              <a:buNone/>
              <a:defRPr sz="4000">
                <a:latin typeface="Montserrat"/>
                <a:ea typeface="Montserrat"/>
                <a:cs typeface="Montserrat"/>
                <a:sym typeface="Montserrat"/>
              </a:defRPr>
            </a:lvl6pPr>
            <a:lvl7pPr lvl="6" rtl="0" algn="l">
              <a:lnSpc>
                <a:spcPct val="100000"/>
              </a:lnSpc>
              <a:spcBef>
                <a:spcPts val="0"/>
              </a:spcBef>
              <a:spcAft>
                <a:spcPts val="0"/>
              </a:spcAft>
              <a:buClr>
                <a:schemeClr val="lt2"/>
              </a:buClr>
              <a:buSzPts val="4000"/>
              <a:buFont typeface="Montserrat"/>
              <a:buNone/>
              <a:defRPr sz="4000">
                <a:latin typeface="Montserrat"/>
                <a:ea typeface="Montserrat"/>
                <a:cs typeface="Montserrat"/>
                <a:sym typeface="Montserrat"/>
              </a:defRPr>
            </a:lvl7pPr>
            <a:lvl8pPr lvl="7" rtl="0" algn="l">
              <a:lnSpc>
                <a:spcPct val="100000"/>
              </a:lnSpc>
              <a:spcBef>
                <a:spcPts val="0"/>
              </a:spcBef>
              <a:spcAft>
                <a:spcPts val="0"/>
              </a:spcAft>
              <a:buClr>
                <a:schemeClr val="lt2"/>
              </a:buClr>
              <a:buSzPts val="4000"/>
              <a:buFont typeface="Montserrat"/>
              <a:buNone/>
              <a:defRPr sz="4000">
                <a:latin typeface="Montserrat"/>
                <a:ea typeface="Montserrat"/>
                <a:cs typeface="Montserrat"/>
                <a:sym typeface="Montserrat"/>
              </a:defRPr>
            </a:lvl8pPr>
            <a:lvl9pPr lvl="8" rtl="0" algn="l">
              <a:lnSpc>
                <a:spcPct val="100000"/>
              </a:lnSpc>
              <a:spcBef>
                <a:spcPts val="0"/>
              </a:spcBef>
              <a:spcAft>
                <a:spcPts val="0"/>
              </a:spcAft>
              <a:buClr>
                <a:schemeClr val="lt2"/>
              </a:buClr>
              <a:buSzPts val="4000"/>
              <a:buFont typeface="Montserrat"/>
              <a:buNone/>
              <a:defRPr sz="4000">
                <a:latin typeface="Montserrat"/>
                <a:ea typeface="Montserrat"/>
                <a:cs typeface="Montserrat"/>
                <a:sym typeface="Montserrat"/>
              </a:defRPr>
            </a:lvl9pPr>
          </a:lstStyle>
          <a:p/>
        </p:txBody>
      </p:sp>
      <p:sp>
        <p:nvSpPr>
          <p:cNvPr id="357" name="Google Shape;357;p49"/>
          <p:cNvSpPr txBox="1"/>
          <p:nvPr>
            <p:ph idx="1" type="subTitle"/>
          </p:nvPr>
        </p:nvSpPr>
        <p:spPr>
          <a:xfrm>
            <a:off x="762000" y="4846000"/>
            <a:ext cx="10668000" cy="12501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2000"/>
              <a:buFont typeface="Montserrat"/>
              <a:buNone/>
              <a:defRPr sz="2000">
                <a:latin typeface="Montserrat"/>
                <a:ea typeface="Montserrat"/>
                <a:cs typeface="Montserrat"/>
                <a:sym typeface="Montserrat"/>
              </a:defRPr>
            </a:lvl1pPr>
            <a:lvl2pPr lvl="1" rtl="0" algn="l">
              <a:lnSpc>
                <a:spcPct val="100000"/>
              </a:lnSpc>
              <a:spcBef>
                <a:spcPts val="0"/>
              </a:spcBef>
              <a:spcAft>
                <a:spcPts val="0"/>
              </a:spcAft>
              <a:buSzPts val="1900"/>
              <a:buFont typeface="Montserrat"/>
              <a:buNone/>
              <a:defRPr>
                <a:latin typeface="Montserrat"/>
                <a:ea typeface="Montserrat"/>
                <a:cs typeface="Montserrat"/>
                <a:sym typeface="Montserrat"/>
              </a:defRPr>
            </a:lvl2pPr>
            <a:lvl3pPr lvl="2" rtl="0" algn="l">
              <a:lnSpc>
                <a:spcPct val="100000"/>
              </a:lnSpc>
              <a:spcBef>
                <a:spcPts val="0"/>
              </a:spcBef>
              <a:spcAft>
                <a:spcPts val="0"/>
              </a:spcAft>
              <a:buSzPts val="1900"/>
              <a:buFont typeface="Montserrat"/>
              <a:buNone/>
              <a:defRPr>
                <a:latin typeface="Montserrat"/>
                <a:ea typeface="Montserrat"/>
                <a:cs typeface="Montserrat"/>
                <a:sym typeface="Montserrat"/>
              </a:defRPr>
            </a:lvl3pPr>
            <a:lvl4pPr lvl="3" rtl="0" algn="l">
              <a:lnSpc>
                <a:spcPct val="100000"/>
              </a:lnSpc>
              <a:spcBef>
                <a:spcPts val="0"/>
              </a:spcBef>
              <a:spcAft>
                <a:spcPts val="0"/>
              </a:spcAft>
              <a:buSzPts val="1900"/>
              <a:buFont typeface="Montserrat"/>
              <a:buNone/>
              <a:defRPr>
                <a:latin typeface="Montserrat"/>
                <a:ea typeface="Montserrat"/>
                <a:cs typeface="Montserrat"/>
                <a:sym typeface="Montserrat"/>
              </a:defRPr>
            </a:lvl4pPr>
            <a:lvl5pPr lvl="4" rtl="0" algn="l">
              <a:lnSpc>
                <a:spcPct val="100000"/>
              </a:lnSpc>
              <a:spcBef>
                <a:spcPts val="0"/>
              </a:spcBef>
              <a:spcAft>
                <a:spcPts val="0"/>
              </a:spcAft>
              <a:buSzPts val="1900"/>
              <a:buFont typeface="Montserrat"/>
              <a:buNone/>
              <a:defRPr>
                <a:latin typeface="Montserrat"/>
                <a:ea typeface="Montserrat"/>
                <a:cs typeface="Montserrat"/>
                <a:sym typeface="Montserrat"/>
              </a:defRPr>
            </a:lvl5pPr>
            <a:lvl6pPr lvl="5" rtl="0" algn="l">
              <a:lnSpc>
                <a:spcPct val="100000"/>
              </a:lnSpc>
              <a:spcBef>
                <a:spcPts val="0"/>
              </a:spcBef>
              <a:spcAft>
                <a:spcPts val="0"/>
              </a:spcAft>
              <a:buSzPts val="1900"/>
              <a:buFont typeface="Montserrat"/>
              <a:buNone/>
              <a:defRPr>
                <a:latin typeface="Montserrat"/>
                <a:ea typeface="Montserrat"/>
                <a:cs typeface="Montserrat"/>
                <a:sym typeface="Montserrat"/>
              </a:defRPr>
            </a:lvl6pPr>
            <a:lvl7pPr lvl="6" rtl="0" algn="l">
              <a:lnSpc>
                <a:spcPct val="100000"/>
              </a:lnSpc>
              <a:spcBef>
                <a:spcPts val="0"/>
              </a:spcBef>
              <a:spcAft>
                <a:spcPts val="0"/>
              </a:spcAft>
              <a:buSzPts val="1900"/>
              <a:buFont typeface="Montserrat"/>
              <a:buNone/>
              <a:defRPr>
                <a:latin typeface="Montserrat"/>
                <a:ea typeface="Montserrat"/>
                <a:cs typeface="Montserrat"/>
                <a:sym typeface="Montserrat"/>
              </a:defRPr>
            </a:lvl7pPr>
            <a:lvl8pPr lvl="7" rtl="0" algn="l">
              <a:lnSpc>
                <a:spcPct val="100000"/>
              </a:lnSpc>
              <a:spcBef>
                <a:spcPts val="0"/>
              </a:spcBef>
              <a:spcAft>
                <a:spcPts val="0"/>
              </a:spcAft>
              <a:buSzPts val="1900"/>
              <a:buFont typeface="Montserrat"/>
              <a:buNone/>
              <a:defRPr>
                <a:latin typeface="Montserrat"/>
                <a:ea typeface="Montserrat"/>
                <a:cs typeface="Montserrat"/>
                <a:sym typeface="Montserrat"/>
              </a:defRPr>
            </a:lvl8pPr>
            <a:lvl9pPr lvl="8" rtl="0" algn="l">
              <a:lnSpc>
                <a:spcPct val="100000"/>
              </a:lnSpc>
              <a:spcBef>
                <a:spcPts val="0"/>
              </a:spcBef>
              <a:spcAft>
                <a:spcPts val="0"/>
              </a:spcAft>
              <a:buSzPts val="1900"/>
              <a:buFont typeface="Montserrat"/>
              <a:buNone/>
              <a:defRPr>
                <a:latin typeface="Montserrat"/>
                <a:ea typeface="Montserrat"/>
                <a:cs typeface="Montserrat"/>
                <a:sym typeface="Montserrat"/>
              </a:defRPr>
            </a:lvl9pPr>
          </a:lstStyle>
          <a:p/>
        </p:txBody>
      </p:sp>
      <p:sp>
        <p:nvSpPr>
          <p:cNvPr id="358" name="Google Shape;358;p49"/>
          <p:cNvSpPr/>
          <p:nvPr/>
        </p:nvSpPr>
        <p:spPr>
          <a:xfrm>
            <a:off x="4" y="471940"/>
            <a:ext cx="3448800" cy="1591500"/>
          </a:xfrm>
          <a:prstGeom prst="diagStripe">
            <a:avLst>
              <a:gd fmla="val 91103" name="adj"/>
            </a:avLst>
          </a:prstGeom>
          <a:solidFill>
            <a:srgbClr val="80C342"/>
          </a:solidFill>
          <a:ln>
            <a:noFill/>
          </a:ln>
        </p:spPr>
        <p:txBody>
          <a:bodyPr anchorCtr="0" anchor="ctr" bIns="93075" lIns="93075" spcFirstLastPara="1" rIns="93075" wrap="square" tIns="93075">
            <a:noAutofit/>
          </a:bodyPr>
          <a:lstStyle/>
          <a:p>
            <a:pPr indent="0" lvl="0" marL="0" rtl="0" algn="l">
              <a:spcBef>
                <a:spcPts val="0"/>
              </a:spcBef>
              <a:spcAft>
                <a:spcPts val="0"/>
              </a:spcAft>
              <a:buNone/>
            </a:pPr>
            <a:r>
              <a:t/>
            </a:r>
            <a:endParaRPr/>
          </a:p>
        </p:txBody>
      </p:sp>
      <p:sp>
        <p:nvSpPr>
          <p:cNvPr id="359" name="Google Shape;359;p49"/>
          <p:cNvSpPr/>
          <p:nvPr/>
        </p:nvSpPr>
        <p:spPr>
          <a:xfrm>
            <a:off x="4872800" y="0"/>
            <a:ext cx="2363958" cy="1082008"/>
          </a:xfrm>
          <a:custGeom>
            <a:rect b="b" l="l" r="r" t="t"/>
            <a:pathLst>
              <a:path extrusionOk="0" h="128964" w="281759">
                <a:moveTo>
                  <a:pt x="180923" y="1"/>
                </a:moveTo>
                <a:lnTo>
                  <a:pt x="0" y="82810"/>
                </a:lnTo>
                <a:lnTo>
                  <a:pt x="0" y="128963"/>
                </a:lnTo>
                <a:lnTo>
                  <a:pt x="281758" y="1"/>
                </a:lnTo>
                <a:close/>
              </a:path>
            </a:pathLst>
          </a:custGeom>
          <a:gradFill>
            <a:gsLst>
              <a:gs pos="0">
                <a:srgbClr val="7FC241"/>
              </a:gs>
              <a:gs pos="0">
                <a:srgbClr val="40BF8C"/>
              </a:gs>
              <a:gs pos="100000">
                <a:srgbClr val="00BBD6"/>
              </a:gs>
            </a:gsLst>
            <a:lin ang="5400700" scaled="0"/>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360" name="Google Shape;360;p49"/>
          <p:cNvSpPr/>
          <p:nvPr/>
        </p:nvSpPr>
        <p:spPr>
          <a:xfrm>
            <a:off x="4257066" y="1"/>
            <a:ext cx="1972579" cy="902355"/>
          </a:xfrm>
          <a:custGeom>
            <a:rect b="b" l="l" r="r" t="t"/>
            <a:pathLst>
              <a:path extrusionOk="0" h="109244" w="238811">
                <a:moveTo>
                  <a:pt x="230524" y="1"/>
                </a:moveTo>
                <a:lnTo>
                  <a:pt x="0" y="105493"/>
                </a:lnTo>
                <a:lnTo>
                  <a:pt x="0" y="109244"/>
                </a:lnTo>
                <a:lnTo>
                  <a:pt x="238811" y="1"/>
                </a:lnTo>
                <a:close/>
              </a:path>
            </a:pathLst>
          </a:custGeom>
          <a:solidFill>
            <a:srgbClr val="80C34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1" name="Google Shape;361;p49"/>
          <p:cNvSpPr/>
          <p:nvPr/>
        </p:nvSpPr>
        <p:spPr>
          <a:xfrm rot="10800000">
            <a:off x="7552904" y="4529178"/>
            <a:ext cx="4639096" cy="2328822"/>
          </a:xfrm>
          <a:custGeom>
            <a:rect b="b" l="l" r="r" t="t"/>
            <a:pathLst>
              <a:path extrusionOk="0" h="130302" w="267653">
                <a:moveTo>
                  <a:pt x="0" y="125349"/>
                </a:moveTo>
                <a:lnTo>
                  <a:pt x="0" y="130302"/>
                </a:lnTo>
                <a:lnTo>
                  <a:pt x="149924" y="61722"/>
                </a:lnTo>
                <a:lnTo>
                  <a:pt x="149924" y="53911"/>
                </a:lnTo>
                <a:lnTo>
                  <a:pt x="267653" y="0"/>
                </a:lnTo>
                <a:lnTo>
                  <a:pt x="263081" y="0"/>
                </a:lnTo>
                <a:lnTo>
                  <a:pt x="0" y="120205"/>
                </a:lnTo>
                <a:close/>
              </a:path>
            </a:pathLst>
          </a:custGeom>
          <a:solidFill>
            <a:srgbClr val="DBE3E7"/>
          </a:solidFill>
          <a:ln>
            <a:noFill/>
          </a:ln>
        </p:spPr>
      </p:sp>
      <p:pic>
        <p:nvPicPr>
          <p:cNvPr id="362" name="Google Shape;362;p49"/>
          <p:cNvPicPr preferRelativeResize="0"/>
          <p:nvPr/>
        </p:nvPicPr>
        <p:blipFill rotWithShape="1">
          <a:blip r:embed="rId2">
            <a:alphaModFix/>
          </a:blip>
          <a:srcRect b="39289" l="21253" r="23369" t="38803"/>
          <a:stretch/>
        </p:blipFill>
        <p:spPr>
          <a:xfrm>
            <a:off x="355600" y="300550"/>
            <a:ext cx="796544" cy="243841"/>
          </a:xfrm>
          <a:prstGeom prst="rect">
            <a:avLst/>
          </a:prstGeom>
          <a:noFill/>
          <a:ln>
            <a:noFill/>
          </a:ln>
        </p:spPr>
      </p:pic>
      <p:sp>
        <p:nvSpPr>
          <p:cNvPr id="363" name="Google Shape;363;p49"/>
          <p:cNvSpPr/>
          <p:nvPr/>
        </p:nvSpPr>
        <p:spPr>
          <a:xfrm>
            <a:off x="355600" y="6516600"/>
            <a:ext cx="4056000" cy="138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US" sz="700">
                <a:solidFill>
                  <a:srgbClr val="78909C"/>
                </a:solidFill>
                <a:latin typeface="Calibri"/>
                <a:ea typeface="Calibri"/>
                <a:cs typeface="Calibri"/>
                <a:sym typeface="Calibri"/>
              </a:rPr>
              <a:t>© Copyright Avvale - </a:t>
            </a:r>
            <a:r>
              <a:rPr b="0" i="0" lang="en-US" sz="700" u="none" cap="none" strike="noStrike">
                <a:solidFill>
                  <a:srgbClr val="78909C"/>
                </a:solidFill>
                <a:latin typeface="Calibri"/>
                <a:ea typeface="Calibri"/>
                <a:cs typeface="Calibri"/>
                <a:sym typeface="Calibri"/>
              </a:rPr>
              <a:t>Do not duplicate without</a:t>
            </a:r>
            <a:r>
              <a:rPr lang="en-US" sz="700">
                <a:solidFill>
                  <a:srgbClr val="78909C"/>
                </a:solidFill>
                <a:latin typeface="Calibri"/>
                <a:ea typeface="Calibri"/>
                <a:cs typeface="Calibri"/>
                <a:sym typeface="Calibri"/>
              </a:rPr>
              <a:t> </a:t>
            </a:r>
            <a:r>
              <a:rPr b="0" i="0" lang="en-US" sz="700" u="none" cap="none" strike="noStrike">
                <a:solidFill>
                  <a:srgbClr val="78909C"/>
                </a:solidFill>
                <a:latin typeface="Calibri"/>
                <a:ea typeface="Calibri"/>
                <a:cs typeface="Calibri"/>
                <a:sym typeface="Calibri"/>
              </a:rPr>
              <a:t>written</a:t>
            </a:r>
            <a:r>
              <a:rPr lang="en-US" sz="700">
                <a:solidFill>
                  <a:srgbClr val="78909C"/>
                </a:solidFill>
                <a:latin typeface="Calibri"/>
                <a:ea typeface="Calibri"/>
                <a:cs typeface="Calibri"/>
                <a:sym typeface="Calibri"/>
              </a:rPr>
              <a:t> </a:t>
            </a:r>
            <a:r>
              <a:rPr b="0" i="0" lang="en-US" sz="700" u="none" cap="none" strike="noStrike">
                <a:solidFill>
                  <a:srgbClr val="78909C"/>
                </a:solidFill>
                <a:latin typeface="Calibri"/>
                <a:ea typeface="Calibri"/>
                <a:cs typeface="Calibri"/>
                <a:sym typeface="Calibri"/>
              </a:rPr>
              <a:t>permission</a:t>
            </a:r>
            <a:endParaRPr sz="700">
              <a:solidFill>
                <a:srgbClr val="78909C"/>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1">
  <p:cSld name="TITLE_AND_BODY_2_1">
    <p:bg>
      <p:bgPr>
        <a:blipFill>
          <a:blip r:embed="rId2">
            <a:alphaModFix/>
          </a:blip>
          <a:stretch>
            <a:fillRect/>
          </a:stretch>
        </a:blipFill>
      </p:bgPr>
    </p:bg>
    <p:spTree>
      <p:nvGrpSpPr>
        <p:cNvPr id="364" name="Shape 364"/>
        <p:cNvGrpSpPr/>
        <p:nvPr/>
      </p:nvGrpSpPr>
      <p:grpSpPr>
        <a:xfrm>
          <a:off x="0" y="0"/>
          <a:ext cx="0" cy="0"/>
          <a:chOff x="0" y="0"/>
          <a:chExt cx="0" cy="0"/>
        </a:xfrm>
      </p:grpSpPr>
      <p:sp>
        <p:nvSpPr>
          <p:cNvPr id="365" name="Google Shape;365;p50"/>
          <p:cNvSpPr txBox="1"/>
          <p:nvPr>
            <p:ph type="title"/>
          </p:nvPr>
        </p:nvSpPr>
        <p:spPr>
          <a:xfrm>
            <a:off x="762000" y="2435433"/>
            <a:ext cx="10668000" cy="22071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chemeClr val="lt2"/>
              </a:buClr>
              <a:buSzPts val="4000"/>
              <a:buFont typeface="Montserrat"/>
              <a:buNone/>
              <a:defRPr sz="4000">
                <a:latin typeface="Montserrat"/>
                <a:ea typeface="Montserrat"/>
                <a:cs typeface="Montserrat"/>
                <a:sym typeface="Montserrat"/>
              </a:defRPr>
            </a:lvl1pPr>
            <a:lvl2pPr lvl="1" rtl="0" algn="l">
              <a:lnSpc>
                <a:spcPct val="100000"/>
              </a:lnSpc>
              <a:spcBef>
                <a:spcPts val="0"/>
              </a:spcBef>
              <a:spcAft>
                <a:spcPts val="0"/>
              </a:spcAft>
              <a:buClr>
                <a:schemeClr val="lt2"/>
              </a:buClr>
              <a:buSzPts val="4000"/>
              <a:buFont typeface="Montserrat"/>
              <a:buNone/>
              <a:defRPr sz="4000">
                <a:latin typeface="Montserrat"/>
                <a:ea typeface="Montserrat"/>
                <a:cs typeface="Montserrat"/>
                <a:sym typeface="Montserrat"/>
              </a:defRPr>
            </a:lvl2pPr>
            <a:lvl3pPr lvl="2" rtl="0" algn="l">
              <a:lnSpc>
                <a:spcPct val="100000"/>
              </a:lnSpc>
              <a:spcBef>
                <a:spcPts val="0"/>
              </a:spcBef>
              <a:spcAft>
                <a:spcPts val="0"/>
              </a:spcAft>
              <a:buClr>
                <a:schemeClr val="lt2"/>
              </a:buClr>
              <a:buSzPts val="4000"/>
              <a:buFont typeface="Montserrat"/>
              <a:buNone/>
              <a:defRPr sz="4000">
                <a:latin typeface="Montserrat"/>
                <a:ea typeface="Montserrat"/>
                <a:cs typeface="Montserrat"/>
                <a:sym typeface="Montserrat"/>
              </a:defRPr>
            </a:lvl3pPr>
            <a:lvl4pPr lvl="3" rtl="0" algn="l">
              <a:lnSpc>
                <a:spcPct val="100000"/>
              </a:lnSpc>
              <a:spcBef>
                <a:spcPts val="0"/>
              </a:spcBef>
              <a:spcAft>
                <a:spcPts val="0"/>
              </a:spcAft>
              <a:buClr>
                <a:schemeClr val="lt2"/>
              </a:buClr>
              <a:buSzPts val="4000"/>
              <a:buFont typeface="Montserrat"/>
              <a:buNone/>
              <a:defRPr sz="4000">
                <a:latin typeface="Montserrat"/>
                <a:ea typeface="Montserrat"/>
                <a:cs typeface="Montserrat"/>
                <a:sym typeface="Montserrat"/>
              </a:defRPr>
            </a:lvl4pPr>
            <a:lvl5pPr lvl="4" rtl="0" algn="l">
              <a:lnSpc>
                <a:spcPct val="100000"/>
              </a:lnSpc>
              <a:spcBef>
                <a:spcPts val="0"/>
              </a:spcBef>
              <a:spcAft>
                <a:spcPts val="0"/>
              </a:spcAft>
              <a:buClr>
                <a:schemeClr val="lt2"/>
              </a:buClr>
              <a:buSzPts val="4000"/>
              <a:buFont typeface="Montserrat"/>
              <a:buNone/>
              <a:defRPr sz="4000">
                <a:latin typeface="Montserrat"/>
                <a:ea typeface="Montserrat"/>
                <a:cs typeface="Montserrat"/>
                <a:sym typeface="Montserrat"/>
              </a:defRPr>
            </a:lvl5pPr>
            <a:lvl6pPr lvl="5" rtl="0" algn="l">
              <a:lnSpc>
                <a:spcPct val="100000"/>
              </a:lnSpc>
              <a:spcBef>
                <a:spcPts val="0"/>
              </a:spcBef>
              <a:spcAft>
                <a:spcPts val="0"/>
              </a:spcAft>
              <a:buClr>
                <a:schemeClr val="lt2"/>
              </a:buClr>
              <a:buSzPts val="4000"/>
              <a:buFont typeface="Montserrat"/>
              <a:buNone/>
              <a:defRPr sz="4000">
                <a:latin typeface="Montserrat"/>
                <a:ea typeface="Montserrat"/>
                <a:cs typeface="Montserrat"/>
                <a:sym typeface="Montserrat"/>
              </a:defRPr>
            </a:lvl6pPr>
            <a:lvl7pPr lvl="6" rtl="0" algn="l">
              <a:lnSpc>
                <a:spcPct val="100000"/>
              </a:lnSpc>
              <a:spcBef>
                <a:spcPts val="0"/>
              </a:spcBef>
              <a:spcAft>
                <a:spcPts val="0"/>
              </a:spcAft>
              <a:buClr>
                <a:schemeClr val="lt2"/>
              </a:buClr>
              <a:buSzPts val="4000"/>
              <a:buFont typeface="Montserrat"/>
              <a:buNone/>
              <a:defRPr sz="4000">
                <a:latin typeface="Montserrat"/>
                <a:ea typeface="Montserrat"/>
                <a:cs typeface="Montserrat"/>
                <a:sym typeface="Montserrat"/>
              </a:defRPr>
            </a:lvl7pPr>
            <a:lvl8pPr lvl="7" rtl="0" algn="l">
              <a:lnSpc>
                <a:spcPct val="100000"/>
              </a:lnSpc>
              <a:spcBef>
                <a:spcPts val="0"/>
              </a:spcBef>
              <a:spcAft>
                <a:spcPts val="0"/>
              </a:spcAft>
              <a:buClr>
                <a:schemeClr val="lt2"/>
              </a:buClr>
              <a:buSzPts val="4000"/>
              <a:buFont typeface="Montserrat"/>
              <a:buNone/>
              <a:defRPr sz="4000">
                <a:latin typeface="Montserrat"/>
                <a:ea typeface="Montserrat"/>
                <a:cs typeface="Montserrat"/>
                <a:sym typeface="Montserrat"/>
              </a:defRPr>
            </a:lvl8pPr>
            <a:lvl9pPr lvl="8" rtl="0" algn="l">
              <a:lnSpc>
                <a:spcPct val="100000"/>
              </a:lnSpc>
              <a:spcBef>
                <a:spcPts val="0"/>
              </a:spcBef>
              <a:spcAft>
                <a:spcPts val="0"/>
              </a:spcAft>
              <a:buClr>
                <a:schemeClr val="lt2"/>
              </a:buClr>
              <a:buSzPts val="4000"/>
              <a:buFont typeface="Montserrat"/>
              <a:buNone/>
              <a:defRPr sz="4000">
                <a:latin typeface="Montserrat"/>
                <a:ea typeface="Montserrat"/>
                <a:cs typeface="Montserrat"/>
                <a:sym typeface="Montserrat"/>
              </a:defRPr>
            </a:lvl9pPr>
          </a:lstStyle>
          <a:p/>
        </p:txBody>
      </p:sp>
      <p:sp>
        <p:nvSpPr>
          <p:cNvPr id="366" name="Google Shape;366;p50"/>
          <p:cNvSpPr txBox="1"/>
          <p:nvPr>
            <p:ph idx="1" type="subTitle"/>
          </p:nvPr>
        </p:nvSpPr>
        <p:spPr>
          <a:xfrm>
            <a:off x="762000" y="4846000"/>
            <a:ext cx="10668000" cy="12501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2000"/>
              <a:buFont typeface="Montserrat"/>
              <a:buNone/>
              <a:defRPr sz="2000">
                <a:latin typeface="Montserrat"/>
                <a:ea typeface="Montserrat"/>
                <a:cs typeface="Montserrat"/>
                <a:sym typeface="Montserrat"/>
              </a:defRPr>
            </a:lvl1pPr>
            <a:lvl2pPr lvl="1" rtl="0" algn="l">
              <a:lnSpc>
                <a:spcPct val="100000"/>
              </a:lnSpc>
              <a:spcBef>
                <a:spcPts val="0"/>
              </a:spcBef>
              <a:spcAft>
                <a:spcPts val="0"/>
              </a:spcAft>
              <a:buSzPts val="1900"/>
              <a:buFont typeface="Montserrat"/>
              <a:buNone/>
              <a:defRPr>
                <a:latin typeface="Montserrat"/>
                <a:ea typeface="Montserrat"/>
                <a:cs typeface="Montserrat"/>
                <a:sym typeface="Montserrat"/>
              </a:defRPr>
            </a:lvl2pPr>
            <a:lvl3pPr lvl="2" rtl="0" algn="l">
              <a:lnSpc>
                <a:spcPct val="100000"/>
              </a:lnSpc>
              <a:spcBef>
                <a:spcPts val="0"/>
              </a:spcBef>
              <a:spcAft>
                <a:spcPts val="0"/>
              </a:spcAft>
              <a:buSzPts val="1900"/>
              <a:buFont typeface="Montserrat"/>
              <a:buNone/>
              <a:defRPr>
                <a:latin typeface="Montserrat"/>
                <a:ea typeface="Montserrat"/>
                <a:cs typeface="Montserrat"/>
                <a:sym typeface="Montserrat"/>
              </a:defRPr>
            </a:lvl3pPr>
            <a:lvl4pPr lvl="3" rtl="0" algn="l">
              <a:lnSpc>
                <a:spcPct val="100000"/>
              </a:lnSpc>
              <a:spcBef>
                <a:spcPts val="0"/>
              </a:spcBef>
              <a:spcAft>
                <a:spcPts val="0"/>
              </a:spcAft>
              <a:buSzPts val="1900"/>
              <a:buFont typeface="Montserrat"/>
              <a:buNone/>
              <a:defRPr>
                <a:latin typeface="Montserrat"/>
                <a:ea typeface="Montserrat"/>
                <a:cs typeface="Montserrat"/>
                <a:sym typeface="Montserrat"/>
              </a:defRPr>
            </a:lvl4pPr>
            <a:lvl5pPr lvl="4" rtl="0" algn="l">
              <a:lnSpc>
                <a:spcPct val="100000"/>
              </a:lnSpc>
              <a:spcBef>
                <a:spcPts val="0"/>
              </a:spcBef>
              <a:spcAft>
                <a:spcPts val="0"/>
              </a:spcAft>
              <a:buSzPts val="1900"/>
              <a:buFont typeface="Montserrat"/>
              <a:buNone/>
              <a:defRPr>
                <a:latin typeface="Montserrat"/>
                <a:ea typeface="Montserrat"/>
                <a:cs typeface="Montserrat"/>
                <a:sym typeface="Montserrat"/>
              </a:defRPr>
            </a:lvl5pPr>
            <a:lvl6pPr lvl="5" rtl="0" algn="l">
              <a:lnSpc>
                <a:spcPct val="100000"/>
              </a:lnSpc>
              <a:spcBef>
                <a:spcPts val="0"/>
              </a:spcBef>
              <a:spcAft>
                <a:spcPts val="0"/>
              </a:spcAft>
              <a:buSzPts val="1900"/>
              <a:buFont typeface="Montserrat"/>
              <a:buNone/>
              <a:defRPr>
                <a:latin typeface="Montserrat"/>
                <a:ea typeface="Montserrat"/>
                <a:cs typeface="Montserrat"/>
                <a:sym typeface="Montserrat"/>
              </a:defRPr>
            </a:lvl6pPr>
            <a:lvl7pPr lvl="6" rtl="0" algn="l">
              <a:lnSpc>
                <a:spcPct val="100000"/>
              </a:lnSpc>
              <a:spcBef>
                <a:spcPts val="0"/>
              </a:spcBef>
              <a:spcAft>
                <a:spcPts val="0"/>
              </a:spcAft>
              <a:buSzPts val="1900"/>
              <a:buFont typeface="Montserrat"/>
              <a:buNone/>
              <a:defRPr>
                <a:latin typeface="Montserrat"/>
                <a:ea typeface="Montserrat"/>
                <a:cs typeface="Montserrat"/>
                <a:sym typeface="Montserrat"/>
              </a:defRPr>
            </a:lvl7pPr>
            <a:lvl8pPr lvl="7" rtl="0" algn="l">
              <a:lnSpc>
                <a:spcPct val="100000"/>
              </a:lnSpc>
              <a:spcBef>
                <a:spcPts val="0"/>
              </a:spcBef>
              <a:spcAft>
                <a:spcPts val="0"/>
              </a:spcAft>
              <a:buSzPts val="1900"/>
              <a:buFont typeface="Montserrat"/>
              <a:buNone/>
              <a:defRPr>
                <a:latin typeface="Montserrat"/>
                <a:ea typeface="Montserrat"/>
                <a:cs typeface="Montserrat"/>
                <a:sym typeface="Montserrat"/>
              </a:defRPr>
            </a:lvl8pPr>
            <a:lvl9pPr lvl="8" rtl="0" algn="l">
              <a:lnSpc>
                <a:spcPct val="100000"/>
              </a:lnSpc>
              <a:spcBef>
                <a:spcPts val="0"/>
              </a:spcBef>
              <a:spcAft>
                <a:spcPts val="0"/>
              </a:spcAft>
              <a:buSzPts val="1900"/>
              <a:buFont typeface="Montserrat"/>
              <a:buNone/>
              <a:defRPr>
                <a:latin typeface="Montserrat"/>
                <a:ea typeface="Montserrat"/>
                <a:cs typeface="Montserrat"/>
                <a:sym typeface="Montserrat"/>
              </a:defRPr>
            </a:lvl9pPr>
          </a:lstStyle>
          <a:p/>
        </p:txBody>
      </p:sp>
      <p:sp>
        <p:nvSpPr>
          <p:cNvPr id="367" name="Google Shape;367;p50"/>
          <p:cNvSpPr/>
          <p:nvPr/>
        </p:nvSpPr>
        <p:spPr>
          <a:xfrm>
            <a:off x="4" y="471940"/>
            <a:ext cx="3448800" cy="1591500"/>
          </a:xfrm>
          <a:prstGeom prst="diagStripe">
            <a:avLst>
              <a:gd fmla="val 91103" name="adj"/>
            </a:avLst>
          </a:prstGeom>
          <a:solidFill>
            <a:srgbClr val="80C342"/>
          </a:solidFill>
          <a:ln>
            <a:noFill/>
          </a:ln>
        </p:spPr>
        <p:txBody>
          <a:bodyPr anchorCtr="0" anchor="ctr" bIns="93075" lIns="93075" spcFirstLastPara="1" rIns="93075" wrap="square" tIns="93075">
            <a:noAutofit/>
          </a:bodyPr>
          <a:lstStyle/>
          <a:p>
            <a:pPr indent="0" lvl="0" marL="0" rtl="0" algn="l">
              <a:spcBef>
                <a:spcPts val="0"/>
              </a:spcBef>
              <a:spcAft>
                <a:spcPts val="0"/>
              </a:spcAft>
              <a:buNone/>
            </a:pPr>
            <a:r>
              <a:t/>
            </a:r>
            <a:endParaRPr/>
          </a:p>
        </p:txBody>
      </p:sp>
      <p:sp>
        <p:nvSpPr>
          <p:cNvPr id="368" name="Google Shape;368;p50"/>
          <p:cNvSpPr/>
          <p:nvPr/>
        </p:nvSpPr>
        <p:spPr>
          <a:xfrm>
            <a:off x="4872800" y="0"/>
            <a:ext cx="2363958" cy="1082008"/>
          </a:xfrm>
          <a:custGeom>
            <a:rect b="b" l="l" r="r" t="t"/>
            <a:pathLst>
              <a:path extrusionOk="0" h="128964" w="281759">
                <a:moveTo>
                  <a:pt x="180923" y="1"/>
                </a:moveTo>
                <a:lnTo>
                  <a:pt x="0" y="82810"/>
                </a:lnTo>
                <a:lnTo>
                  <a:pt x="0" y="128963"/>
                </a:lnTo>
                <a:lnTo>
                  <a:pt x="281758" y="1"/>
                </a:lnTo>
                <a:close/>
              </a:path>
            </a:pathLst>
          </a:custGeom>
          <a:gradFill>
            <a:gsLst>
              <a:gs pos="0">
                <a:srgbClr val="7FC241"/>
              </a:gs>
              <a:gs pos="0">
                <a:srgbClr val="40BF8C"/>
              </a:gs>
              <a:gs pos="100000">
                <a:srgbClr val="00BBD6"/>
              </a:gs>
            </a:gsLst>
            <a:lin ang="5400700" scaled="0"/>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369" name="Google Shape;369;p50"/>
          <p:cNvSpPr/>
          <p:nvPr/>
        </p:nvSpPr>
        <p:spPr>
          <a:xfrm>
            <a:off x="4257066" y="1"/>
            <a:ext cx="1972579" cy="902355"/>
          </a:xfrm>
          <a:custGeom>
            <a:rect b="b" l="l" r="r" t="t"/>
            <a:pathLst>
              <a:path extrusionOk="0" h="109244" w="238811">
                <a:moveTo>
                  <a:pt x="230524" y="1"/>
                </a:moveTo>
                <a:lnTo>
                  <a:pt x="0" y="105493"/>
                </a:lnTo>
                <a:lnTo>
                  <a:pt x="0" y="109244"/>
                </a:lnTo>
                <a:lnTo>
                  <a:pt x="238811" y="1"/>
                </a:lnTo>
                <a:close/>
              </a:path>
            </a:pathLst>
          </a:custGeom>
          <a:solidFill>
            <a:srgbClr val="80C34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0" name="Google Shape;370;p50"/>
          <p:cNvSpPr/>
          <p:nvPr/>
        </p:nvSpPr>
        <p:spPr>
          <a:xfrm>
            <a:off x="355600" y="6516600"/>
            <a:ext cx="4056000" cy="138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US" sz="700">
                <a:solidFill>
                  <a:srgbClr val="78909C"/>
                </a:solidFill>
                <a:latin typeface="Calibri"/>
                <a:ea typeface="Calibri"/>
                <a:cs typeface="Calibri"/>
                <a:sym typeface="Calibri"/>
              </a:rPr>
              <a:t>© Copyright Avvale - </a:t>
            </a:r>
            <a:r>
              <a:rPr b="0" i="0" lang="en-US" sz="700" u="none" cap="none" strike="noStrike">
                <a:solidFill>
                  <a:srgbClr val="78909C"/>
                </a:solidFill>
                <a:latin typeface="Calibri"/>
                <a:ea typeface="Calibri"/>
                <a:cs typeface="Calibri"/>
                <a:sym typeface="Calibri"/>
              </a:rPr>
              <a:t>Do not duplicate without</a:t>
            </a:r>
            <a:r>
              <a:rPr lang="en-US" sz="700">
                <a:solidFill>
                  <a:srgbClr val="78909C"/>
                </a:solidFill>
                <a:latin typeface="Calibri"/>
                <a:ea typeface="Calibri"/>
                <a:cs typeface="Calibri"/>
                <a:sym typeface="Calibri"/>
              </a:rPr>
              <a:t> </a:t>
            </a:r>
            <a:r>
              <a:rPr b="0" i="0" lang="en-US" sz="700" u="none" cap="none" strike="noStrike">
                <a:solidFill>
                  <a:srgbClr val="78909C"/>
                </a:solidFill>
                <a:latin typeface="Calibri"/>
                <a:ea typeface="Calibri"/>
                <a:cs typeface="Calibri"/>
                <a:sym typeface="Calibri"/>
              </a:rPr>
              <a:t>written</a:t>
            </a:r>
            <a:r>
              <a:rPr lang="en-US" sz="700">
                <a:solidFill>
                  <a:srgbClr val="78909C"/>
                </a:solidFill>
                <a:latin typeface="Calibri"/>
                <a:ea typeface="Calibri"/>
                <a:cs typeface="Calibri"/>
                <a:sym typeface="Calibri"/>
              </a:rPr>
              <a:t> </a:t>
            </a:r>
            <a:r>
              <a:rPr b="0" i="0" lang="en-US" sz="700" u="none" cap="none" strike="noStrike">
                <a:solidFill>
                  <a:srgbClr val="78909C"/>
                </a:solidFill>
                <a:latin typeface="Calibri"/>
                <a:ea typeface="Calibri"/>
                <a:cs typeface="Calibri"/>
                <a:sym typeface="Calibri"/>
              </a:rPr>
              <a:t>permission</a:t>
            </a:r>
            <a:endParaRPr sz="700">
              <a:solidFill>
                <a:srgbClr val="78909C"/>
              </a:solidFill>
            </a:endParaRPr>
          </a:p>
        </p:txBody>
      </p:sp>
      <p:pic>
        <p:nvPicPr>
          <p:cNvPr id="371" name="Google Shape;371;p50"/>
          <p:cNvPicPr preferRelativeResize="0"/>
          <p:nvPr/>
        </p:nvPicPr>
        <p:blipFill>
          <a:blip r:embed="rId3">
            <a:alphaModFix/>
          </a:blip>
          <a:stretch>
            <a:fillRect/>
          </a:stretch>
        </p:blipFill>
        <p:spPr>
          <a:xfrm>
            <a:off x="355600" y="300550"/>
            <a:ext cx="796549" cy="240595"/>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1 1">
  <p:cSld name="TITLE_AND_BODY_2_1_1">
    <p:bg>
      <p:bgPr>
        <a:blipFill>
          <a:blip r:embed="rId2">
            <a:alphaModFix/>
          </a:blip>
          <a:stretch>
            <a:fillRect/>
          </a:stretch>
        </a:blipFill>
      </p:bgPr>
    </p:bg>
    <p:spTree>
      <p:nvGrpSpPr>
        <p:cNvPr id="372" name="Shape 372"/>
        <p:cNvGrpSpPr/>
        <p:nvPr/>
      </p:nvGrpSpPr>
      <p:grpSpPr>
        <a:xfrm>
          <a:off x="0" y="0"/>
          <a:ext cx="0" cy="0"/>
          <a:chOff x="0" y="0"/>
          <a:chExt cx="0" cy="0"/>
        </a:xfrm>
      </p:grpSpPr>
      <p:pic>
        <p:nvPicPr>
          <p:cNvPr id="373" name="Google Shape;373;p51"/>
          <p:cNvPicPr preferRelativeResize="0"/>
          <p:nvPr/>
        </p:nvPicPr>
        <p:blipFill rotWithShape="1">
          <a:blip r:embed="rId3">
            <a:alphaModFix/>
          </a:blip>
          <a:srcRect b="8088" l="0" r="0" t="8088"/>
          <a:stretch/>
        </p:blipFill>
        <p:spPr>
          <a:xfrm>
            <a:off x="1" y="893"/>
            <a:ext cx="12191999" cy="6817249"/>
          </a:xfrm>
          <a:prstGeom prst="rect">
            <a:avLst/>
          </a:prstGeom>
          <a:noFill/>
          <a:ln>
            <a:noFill/>
          </a:ln>
        </p:spPr>
      </p:pic>
      <p:sp>
        <p:nvSpPr>
          <p:cNvPr id="374" name="Google Shape;374;p51"/>
          <p:cNvSpPr txBox="1"/>
          <p:nvPr>
            <p:ph type="title"/>
          </p:nvPr>
        </p:nvSpPr>
        <p:spPr>
          <a:xfrm>
            <a:off x="762000" y="2435433"/>
            <a:ext cx="10668000" cy="22071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chemeClr val="lt2"/>
              </a:buClr>
              <a:buSzPts val="4000"/>
              <a:buFont typeface="Montserrat"/>
              <a:buNone/>
              <a:defRPr sz="4000">
                <a:latin typeface="Montserrat"/>
                <a:ea typeface="Montserrat"/>
                <a:cs typeface="Montserrat"/>
                <a:sym typeface="Montserrat"/>
              </a:defRPr>
            </a:lvl1pPr>
            <a:lvl2pPr lvl="1" rtl="0" algn="l">
              <a:lnSpc>
                <a:spcPct val="100000"/>
              </a:lnSpc>
              <a:spcBef>
                <a:spcPts val="0"/>
              </a:spcBef>
              <a:spcAft>
                <a:spcPts val="0"/>
              </a:spcAft>
              <a:buClr>
                <a:schemeClr val="lt2"/>
              </a:buClr>
              <a:buSzPts val="4000"/>
              <a:buFont typeface="Montserrat"/>
              <a:buNone/>
              <a:defRPr sz="4000">
                <a:latin typeface="Montserrat"/>
                <a:ea typeface="Montserrat"/>
                <a:cs typeface="Montserrat"/>
                <a:sym typeface="Montserrat"/>
              </a:defRPr>
            </a:lvl2pPr>
            <a:lvl3pPr lvl="2" rtl="0" algn="l">
              <a:lnSpc>
                <a:spcPct val="100000"/>
              </a:lnSpc>
              <a:spcBef>
                <a:spcPts val="0"/>
              </a:spcBef>
              <a:spcAft>
                <a:spcPts val="0"/>
              </a:spcAft>
              <a:buClr>
                <a:schemeClr val="lt2"/>
              </a:buClr>
              <a:buSzPts val="4000"/>
              <a:buFont typeface="Montserrat"/>
              <a:buNone/>
              <a:defRPr sz="4000">
                <a:latin typeface="Montserrat"/>
                <a:ea typeface="Montserrat"/>
                <a:cs typeface="Montserrat"/>
                <a:sym typeface="Montserrat"/>
              </a:defRPr>
            </a:lvl3pPr>
            <a:lvl4pPr lvl="3" rtl="0" algn="l">
              <a:lnSpc>
                <a:spcPct val="100000"/>
              </a:lnSpc>
              <a:spcBef>
                <a:spcPts val="0"/>
              </a:spcBef>
              <a:spcAft>
                <a:spcPts val="0"/>
              </a:spcAft>
              <a:buClr>
                <a:schemeClr val="lt2"/>
              </a:buClr>
              <a:buSzPts val="4000"/>
              <a:buFont typeface="Montserrat"/>
              <a:buNone/>
              <a:defRPr sz="4000">
                <a:latin typeface="Montserrat"/>
                <a:ea typeface="Montserrat"/>
                <a:cs typeface="Montserrat"/>
                <a:sym typeface="Montserrat"/>
              </a:defRPr>
            </a:lvl4pPr>
            <a:lvl5pPr lvl="4" rtl="0" algn="l">
              <a:lnSpc>
                <a:spcPct val="100000"/>
              </a:lnSpc>
              <a:spcBef>
                <a:spcPts val="0"/>
              </a:spcBef>
              <a:spcAft>
                <a:spcPts val="0"/>
              </a:spcAft>
              <a:buClr>
                <a:schemeClr val="lt2"/>
              </a:buClr>
              <a:buSzPts val="4000"/>
              <a:buFont typeface="Montserrat"/>
              <a:buNone/>
              <a:defRPr sz="4000">
                <a:latin typeface="Montserrat"/>
                <a:ea typeface="Montserrat"/>
                <a:cs typeface="Montserrat"/>
                <a:sym typeface="Montserrat"/>
              </a:defRPr>
            </a:lvl5pPr>
            <a:lvl6pPr lvl="5" rtl="0" algn="l">
              <a:lnSpc>
                <a:spcPct val="100000"/>
              </a:lnSpc>
              <a:spcBef>
                <a:spcPts val="0"/>
              </a:spcBef>
              <a:spcAft>
                <a:spcPts val="0"/>
              </a:spcAft>
              <a:buClr>
                <a:schemeClr val="lt2"/>
              </a:buClr>
              <a:buSzPts val="4000"/>
              <a:buFont typeface="Montserrat"/>
              <a:buNone/>
              <a:defRPr sz="4000">
                <a:latin typeface="Montserrat"/>
                <a:ea typeface="Montserrat"/>
                <a:cs typeface="Montserrat"/>
                <a:sym typeface="Montserrat"/>
              </a:defRPr>
            </a:lvl6pPr>
            <a:lvl7pPr lvl="6" rtl="0" algn="l">
              <a:lnSpc>
                <a:spcPct val="100000"/>
              </a:lnSpc>
              <a:spcBef>
                <a:spcPts val="0"/>
              </a:spcBef>
              <a:spcAft>
                <a:spcPts val="0"/>
              </a:spcAft>
              <a:buClr>
                <a:schemeClr val="lt2"/>
              </a:buClr>
              <a:buSzPts val="4000"/>
              <a:buFont typeface="Montserrat"/>
              <a:buNone/>
              <a:defRPr sz="4000">
                <a:latin typeface="Montserrat"/>
                <a:ea typeface="Montserrat"/>
                <a:cs typeface="Montserrat"/>
                <a:sym typeface="Montserrat"/>
              </a:defRPr>
            </a:lvl7pPr>
            <a:lvl8pPr lvl="7" rtl="0" algn="l">
              <a:lnSpc>
                <a:spcPct val="100000"/>
              </a:lnSpc>
              <a:spcBef>
                <a:spcPts val="0"/>
              </a:spcBef>
              <a:spcAft>
                <a:spcPts val="0"/>
              </a:spcAft>
              <a:buClr>
                <a:schemeClr val="lt2"/>
              </a:buClr>
              <a:buSzPts val="4000"/>
              <a:buFont typeface="Montserrat"/>
              <a:buNone/>
              <a:defRPr sz="4000">
                <a:latin typeface="Montserrat"/>
                <a:ea typeface="Montserrat"/>
                <a:cs typeface="Montserrat"/>
                <a:sym typeface="Montserrat"/>
              </a:defRPr>
            </a:lvl8pPr>
            <a:lvl9pPr lvl="8" rtl="0" algn="l">
              <a:lnSpc>
                <a:spcPct val="100000"/>
              </a:lnSpc>
              <a:spcBef>
                <a:spcPts val="0"/>
              </a:spcBef>
              <a:spcAft>
                <a:spcPts val="0"/>
              </a:spcAft>
              <a:buClr>
                <a:schemeClr val="lt2"/>
              </a:buClr>
              <a:buSzPts val="4000"/>
              <a:buFont typeface="Montserrat"/>
              <a:buNone/>
              <a:defRPr sz="4000">
                <a:latin typeface="Montserrat"/>
                <a:ea typeface="Montserrat"/>
                <a:cs typeface="Montserrat"/>
                <a:sym typeface="Montserrat"/>
              </a:defRPr>
            </a:lvl9pPr>
          </a:lstStyle>
          <a:p/>
        </p:txBody>
      </p:sp>
      <p:sp>
        <p:nvSpPr>
          <p:cNvPr id="375" name="Google Shape;375;p51"/>
          <p:cNvSpPr txBox="1"/>
          <p:nvPr>
            <p:ph idx="1" type="subTitle"/>
          </p:nvPr>
        </p:nvSpPr>
        <p:spPr>
          <a:xfrm>
            <a:off x="762000" y="4846000"/>
            <a:ext cx="10668000" cy="12501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2000"/>
              <a:buFont typeface="Montserrat"/>
              <a:buNone/>
              <a:defRPr sz="2000">
                <a:latin typeface="Montserrat"/>
                <a:ea typeface="Montserrat"/>
                <a:cs typeface="Montserrat"/>
                <a:sym typeface="Montserrat"/>
              </a:defRPr>
            </a:lvl1pPr>
            <a:lvl2pPr lvl="1" rtl="0" algn="l">
              <a:lnSpc>
                <a:spcPct val="100000"/>
              </a:lnSpc>
              <a:spcBef>
                <a:spcPts val="0"/>
              </a:spcBef>
              <a:spcAft>
                <a:spcPts val="0"/>
              </a:spcAft>
              <a:buSzPts val="1900"/>
              <a:buFont typeface="Montserrat"/>
              <a:buNone/>
              <a:defRPr>
                <a:latin typeface="Montserrat"/>
                <a:ea typeface="Montserrat"/>
                <a:cs typeface="Montserrat"/>
                <a:sym typeface="Montserrat"/>
              </a:defRPr>
            </a:lvl2pPr>
            <a:lvl3pPr lvl="2" rtl="0" algn="l">
              <a:lnSpc>
                <a:spcPct val="100000"/>
              </a:lnSpc>
              <a:spcBef>
                <a:spcPts val="0"/>
              </a:spcBef>
              <a:spcAft>
                <a:spcPts val="0"/>
              </a:spcAft>
              <a:buSzPts val="1900"/>
              <a:buFont typeface="Montserrat"/>
              <a:buNone/>
              <a:defRPr>
                <a:latin typeface="Montserrat"/>
                <a:ea typeface="Montserrat"/>
                <a:cs typeface="Montserrat"/>
                <a:sym typeface="Montserrat"/>
              </a:defRPr>
            </a:lvl3pPr>
            <a:lvl4pPr lvl="3" rtl="0" algn="l">
              <a:lnSpc>
                <a:spcPct val="100000"/>
              </a:lnSpc>
              <a:spcBef>
                <a:spcPts val="0"/>
              </a:spcBef>
              <a:spcAft>
                <a:spcPts val="0"/>
              </a:spcAft>
              <a:buSzPts val="1900"/>
              <a:buFont typeface="Montserrat"/>
              <a:buNone/>
              <a:defRPr>
                <a:latin typeface="Montserrat"/>
                <a:ea typeface="Montserrat"/>
                <a:cs typeface="Montserrat"/>
                <a:sym typeface="Montserrat"/>
              </a:defRPr>
            </a:lvl4pPr>
            <a:lvl5pPr lvl="4" rtl="0" algn="l">
              <a:lnSpc>
                <a:spcPct val="100000"/>
              </a:lnSpc>
              <a:spcBef>
                <a:spcPts val="0"/>
              </a:spcBef>
              <a:spcAft>
                <a:spcPts val="0"/>
              </a:spcAft>
              <a:buSzPts val="1900"/>
              <a:buFont typeface="Montserrat"/>
              <a:buNone/>
              <a:defRPr>
                <a:latin typeface="Montserrat"/>
                <a:ea typeface="Montserrat"/>
                <a:cs typeface="Montserrat"/>
                <a:sym typeface="Montserrat"/>
              </a:defRPr>
            </a:lvl5pPr>
            <a:lvl6pPr lvl="5" rtl="0" algn="l">
              <a:lnSpc>
                <a:spcPct val="100000"/>
              </a:lnSpc>
              <a:spcBef>
                <a:spcPts val="0"/>
              </a:spcBef>
              <a:spcAft>
                <a:spcPts val="0"/>
              </a:spcAft>
              <a:buSzPts val="1900"/>
              <a:buFont typeface="Montserrat"/>
              <a:buNone/>
              <a:defRPr>
                <a:latin typeface="Montserrat"/>
                <a:ea typeface="Montserrat"/>
                <a:cs typeface="Montserrat"/>
                <a:sym typeface="Montserrat"/>
              </a:defRPr>
            </a:lvl6pPr>
            <a:lvl7pPr lvl="6" rtl="0" algn="l">
              <a:lnSpc>
                <a:spcPct val="100000"/>
              </a:lnSpc>
              <a:spcBef>
                <a:spcPts val="0"/>
              </a:spcBef>
              <a:spcAft>
                <a:spcPts val="0"/>
              </a:spcAft>
              <a:buSzPts val="1900"/>
              <a:buFont typeface="Montserrat"/>
              <a:buNone/>
              <a:defRPr>
                <a:latin typeface="Montserrat"/>
                <a:ea typeface="Montserrat"/>
                <a:cs typeface="Montserrat"/>
                <a:sym typeface="Montserrat"/>
              </a:defRPr>
            </a:lvl7pPr>
            <a:lvl8pPr lvl="7" rtl="0" algn="l">
              <a:lnSpc>
                <a:spcPct val="100000"/>
              </a:lnSpc>
              <a:spcBef>
                <a:spcPts val="0"/>
              </a:spcBef>
              <a:spcAft>
                <a:spcPts val="0"/>
              </a:spcAft>
              <a:buSzPts val="1900"/>
              <a:buFont typeface="Montserrat"/>
              <a:buNone/>
              <a:defRPr>
                <a:latin typeface="Montserrat"/>
                <a:ea typeface="Montserrat"/>
                <a:cs typeface="Montserrat"/>
                <a:sym typeface="Montserrat"/>
              </a:defRPr>
            </a:lvl8pPr>
            <a:lvl9pPr lvl="8" rtl="0" algn="l">
              <a:lnSpc>
                <a:spcPct val="100000"/>
              </a:lnSpc>
              <a:spcBef>
                <a:spcPts val="0"/>
              </a:spcBef>
              <a:spcAft>
                <a:spcPts val="0"/>
              </a:spcAft>
              <a:buSzPts val="1900"/>
              <a:buFont typeface="Montserrat"/>
              <a:buNone/>
              <a:defRPr>
                <a:latin typeface="Montserrat"/>
                <a:ea typeface="Montserrat"/>
                <a:cs typeface="Montserrat"/>
                <a:sym typeface="Montserrat"/>
              </a:defRPr>
            </a:lvl9pPr>
          </a:lstStyle>
          <a:p/>
        </p:txBody>
      </p:sp>
      <p:sp>
        <p:nvSpPr>
          <p:cNvPr id="376" name="Google Shape;376;p51"/>
          <p:cNvSpPr/>
          <p:nvPr/>
        </p:nvSpPr>
        <p:spPr>
          <a:xfrm>
            <a:off x="4" y="471940"/>
            <a:ext cx="3448800" cy="1591500"/>
          </a:xfrm>
          <a:prstGeom prst="diagStripe">
            <a:avLst>
              <a:gd fmla="val 91103" name="adj"/>
            </a:avLst>
          </a:prstGeom>
          <a:solidFill>
            <a:srgbClr val="80C342"/>
          </a:solidFill>
          <a:ln>
            <a:noFill/>
          </a:ln>
        </p:spPr>
        <p:txBody>
          <a:bodyPr anchorCtr="0" anchor="ctr" bIns="93075" lIns="93075" spcFirstLastPara="1" rIns="93075" wrap="square" tIns="93075">
            <a:noAutofit/>
          </a:bodyPr>
          <a:lstStyle/>
          <a:p>
            <a:pPr indent="0" lvl="0" marL="0" rtl="0" algn="l">
              <a:spcBef>
                <a:spcPts val="0"/>
              </a:spcBef>
              <a:spcAft>
                <a:spcPts val="0"/>
              </a:spcAft>
              <a:buNone/>
            </a:pPr>
            <a:r>
              <a:t/>
            </a:r>
            <a:endParaRPr/>
          </a:p>
        </p:txBody>
      </p:sp>
      <p:sp>
        <p:nvSpPr>
          <p:cNvPr id="377" name="Google Shape;377;p51"/>
          <p:cNvSpPr/>
          <p:nvPr/>
        </p:nvSpPr>
        <p:spPr>
          <a:xfrm>
            <a:off x="4872800" y="0"/>
            <a:ext cx="2363958" cy="1082008"/>
          </a:xfrm>
          <a:custGeom>
            <a:rect b="b" l="l" r="r" t="t"/>
            <a:pathLst>
              <a:path extrusionOk="0" h="128964" w="281759">
                <a:moveTo>
                  <a:pt x="180923" y="1"/>
                </a:moveTo>
                <a:lnTo>
                  <a:pt x="0" y="82810"/>
                </a:lnTo>
                <a:lnTo>
                  <a:pt x="0" y="128963"/>
                </a:lnTo>
                <a:lnTo>
                  <a:pt x="281758" y="1"/>
                </a:lnTo>
                <a:close/>
              </a:path>
            </a:pathLst>
          </a:custGeom>
          <a:gradFill>
            <a:gsLst>
              <a:gs pos="0">
                <a:srgbClr val="7FC241"/>
              </a:gs>
              <a:gs pos="0">
                <a:srgbClr val="40BF8C"/>
              </a:gs>
              <a:gs pos="100000">
                <a:srgbClr val="00BBD6"/>
              </a:gs>
            </a:gsLst>
            <a:lin ang="5400700" scaled="0"/>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378" name="Google Shape;378;p51"/>
          <p:cNvSpPr/>
          <p:nvPr/>
        </p:nvSpPr>
        <p:spPr>
          <a:xfrm>
            <a:off x="4257066" y="1"/>
            <a:ext cx="1972579" cy="902355"/>
          </a:xfrm>
          <a:custGeom>
            <a:rect b="b" l="l" r="r" t="t"/>
            <a:pathLst>
              <a:path extrusionOk="0" h="109244" w="238811">
                <a:moveTo>
                  <a:pt x="230524" y="1"/>
                </a:moveTo>
                <a:lnTo>
                  <a:pt x="0" y="105493"/>
                </a:lnTo>
                <a:lnTo>
                  <a:pt x="0" y="109244"/>
                </a:lnTo>
                <a:lnTo>
                  <a:pt x="238811" y="1"/>
                </a:lnTo>
                <a:close/>
              </a:path>
            </a:pathLst>
          </a:custGeom>
          <a:solidFill>
            <a:srgbClr val="80C34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9" name="Google Shape;379;p51"/>
          <p:cNvSpPr/>
          <p:nvPr/>
        </p:nvSpPr>
        <p:spPr>
          <a:xfrm>
            <a:off x="355600" y="6516600"/>
            <a:ext cx="4056000" cy="138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US" sz="700">
                <a:solidFill>
                  <a:srgbClr val="78909C"/>
                </a:solidFill>
                <a:latin typeface="Calibri"/>
                <a:ea typeface="Calibri"/>
                <a:cs typeface="Calibri"/>
                <a:sym typeface="Calibri"/>
              </a:rPr>
              <a:t>© Copyright Avvale - </a:t>
            </a:r>
            <a:r>
              <a:rPr b="0" i="0" lang="en-US" sz="700" u="none" cap="none" strike="noStrike">
                <a:solidFill>
                  <a:srgbClr val="78909C"/>
                </a:solidFill>
                <a:latin typeface="Calibri"/>
                <a:ea typeface="Calibri"/>
                <a:cs typeface="Calibri"/>
                <a:sym typeface="Calibri"/>
              </a:rPr>
              <a:t>Do not duplicate without</a:t>
            </a:r>
            <a:r>
              <a:rPr lang="en-US" sz="700">
                <a:solidFill>
                  <a:srgbClr val="78909C"/>
                </a:solidFill>
                <a:latin typeface="Calibri"/>
                <a:ea typeface="Calibri"/>
                <a:cs typeface="Calibri"/>
                <a:sym typeface="Calibri"/>
              </a:rPr>
              <a:t> </a:t>
            </a:r>
            <a:r>
              <a:rPr b="0" i="0" lang="en-US" sz="700" u="none" cap="none" strike="noStrike">
                <a:solidFill>
                  <a:srgbClr val="78909C"/>
                </a:solidFill>
                <a:latin typeface="Calibri"/>
                <a:ea typeface="Calibri"/>
                <a:cs typeface="Calibri"/>
                <a:sym typeface="Calibri"/>
              </a:rPr>
              <a:t>written</a:t>
            </a:r>
            <a:r>
              <a:rPr lang="en-US" sz="700">
                <a:solidFill>
                  <a:srgbClr val="78909C"/>
                </a:solidFill>
                <a:latin typeface="Calibri"/>
                <a:ea typeface="Calibri"/>
                <a:cs typeface="Calibri"/>
                <a:sym typeface="Calibri"/>
              </a:rPr>
              <a:t> </a:t>
            </a:r>
            <a:r>
              <a:rPr b="0" i="0" lang="en-US" sz="700" u="none" cap="none" strike="noStrike">
                <a:solidFill>
                  <a:srgbClr val="78909C"/>
                </a:solidFill>
                <a:latin typeface="Calibri"/>
                <a:ea typeface="Calibri"/>
                <a:cs typeface="Calibri"/>
                <a:sym typeface="Calibri"/>
              </a:rPr>
              <a:t>permission</a:t>
            </a:r>
            <a:endParaRPr sz="700">
              <a:solidFill>
                <a:srgbClr val="78909C"/>
              </a:solidFill>
            </a:endParaRPr>
          </a:p>
        </p:txBody>
      </p:sp>
      <p:pic>
        <p:nvPicPr>
          <p:cNvPr id="380" name="Google Shape;380;p51"/>
          <p:cNvPicPr preferRelativeResize="0"/>
          <p:nvPr/>
        </p:nvPicPr>
        <p:blipFill>
          <a:blip r:embed="rId4">
            <a:alphaModFix/>
          </a:blip>
          <a:stretch>
            <a:fillRect/>
          </a:stretch>
        </p:blipFill>
        <p:spPr>
          <a:xfrm>
            <a:off x="355600" y="300550"/>
            <a:ext cx="796549" cy="240595"/>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claimer">
  <p:cSld name="TITLE_ONLY_2_1_1_1">
    <p:spTree>
      <p:nvGrpSpPr>
        <p:cNvPr id="381" name="Shape 381"/>
        <p:cNvGrpSpPr/>
        <p:nvPr/>
      </p:nvGrpSpPr>
      <p:grpSpPr>
        <a:xfrm>
          <a:off x="0" y="0"/>
          <a:ext cx="0" cy="0"/>
          <a:chOff x="0" y="0"/>
          <a:chExt cx="0" cy="0"/>
        </a:xfrm>
      </p:grpSpPr>
      <p:sp>
        <p:nvSpPr>
          <p:cNvPr id="382" name="Google Shape;382;p52"/>
          <p:cNvSpPr txBox="1"/>
          <p:nvPr/>
        </p:nvSpPr>
        <p:spPr>
          <a:xfrm>
            <a:off x="762000" y="3429000"/>
            <a:ext cx="4691100" cy="1727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en-US" sz="1100">
                <a:solidFill>
                  <a:schemeClr val="dk2"/>
                </a:solidFill>
                <a:latin typeface="Montserrat"/>
                <a:ea typeface="Montserrat"/>
                <a:cs typeface="Montserrat"/>
                <a:sym typeface="Montserrat"/>
              </a:rPr>
              <a:t>This document and the information contained herein are proprietary to Avvale. </a:t>
            </a:r>
            <a:endParaRPr sz="1100">
              <a:solidFill>
                <a:schemeClr val="dk2"/>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100">
              <a:solidFill>
                <a:schemeClr val="dk2"/>
              </a:solidFill>
              <a:latin typeface="Montserrat"/>
              <a:ea typeface="Montserrat"/>
              <a:cs typeface="Montserrat"/>
              <a:sym typeface="Montserrat"/>
            </a:endParaRPr>
          </a:p>
          <a:p>
            <a:pPr indent="0" lvl="0" marL="0" rtl="0" algn="l">
              <a:lnSpc>
                <a:spcPct val="115000"/>
              </a:lnSpc>
              <a:spcBef>
                <a:spcPts val="0"/>
              </a:spcBef>
              <a:spcAft>
                <a:spcPts val="0"/>
              </a:spcAft>
              <a:buNone/>
            </a:pPr>
            <a:r>
              <a:rPr lang="en-US" sz="1100">
                <a:solidFill>
                  <a:schemeClr val="dk2"/>
                </a:solidFill>
                <a:latin typeface="Montserrat"/>
                <a:ea typeface="Montserrat"/>
                <a:cs typeface="Montserrat"/>
                <a:sym typeface="Montserrat"/>
              </a:rPr>
              <a:t>This document, either in whole or in part, may not be reproduced in any form or by any means without Avvale’s prior written permission. </a:t>
            </a:r>
            <a:endParaRPr sz="1100">
              <a:solidFill>
                <a:schemeClr val="dk2"/>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100">
              <a:solidFill>
                <a:schemeClr val="dk2"/>
              </a:solidFill>
              <a:latin typeface="Montserrat"/>
              <a:ea typeface="Montserrat"/>
              <a:cs typeface="Montserrat"/>
              <a:sym typeface="Montserrat"/>
            </a:endParaRPr>
          </a:p>
          <a:p>
            <a:pPr indent="0" lvl="0" marL="0" rtl="0" algn="l">
              <a:lnSpc>
                <a:spcPct val="115000"/>
              </a:lnSpc>
              <a:spcBef>
                <a:spcPts val="0"/>
              </a:spcBef>
              <a:spcAft>
                <a:spcPts val="0"/>
              </a:spcAft>
              <a:buNone/>
            </a:pPr>
            <a:r>
              <a:rPr lang="en-US" sz="1100">
                <a:solidFill>
                  <a:schemeClr val="dk2"/>
                </a:solidFill>
                <a:latin typeface="Montserrat"/>
                <a:ea typeface="Montserrat"/>
                <a:cs typeface="Montserrat"/>
                <a:sym typeface="Montserrat"/>
              </a:rPr>
              <a:t>Any third-party names, trademarks and copyrights contained in this document are the property of their respective owners.</a:t>
            </a:r>
            <a:endParaRPr sz="1100">
              <a:solidFill>
                <a:schemeClr val="dk2"/>
              </a:solidFill>
              <a:latin typeface="Montserrat"/>
              <a:ea typeface="Montserrat"/>
              <a:cs typeface="Montserrat"/>
              <a:sym typeface="Montserrat"/>
            </a:endParaRPr>
          </a:p>
        </p:txBody>
      </p:sp>
      <p:sp>
        <p:nvSpPr>
          <p:cNvPr id="383" name="Google Shape;383;p52"/>
          <p:cNvSpPr txBox="1"/>
          <p:nvPr/>
        </p:nvSpPr>
        <p:spPr>
          <a:xfrm>
            <a:off x="762000" y="2663000"/>
            <a:ext cx="4953600" cy="4155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en-US" sz="2700">
                <a:solidFill>
                  <a:schemeClr val="lt2"/>
                </a:solidFill>
                <a:latin typeface="Montserrat"/>
                <a:ea typeface="Montserrat"/>
                <a:cs typeface="Montserrat"/>
                <a:sym typeface="Montserrat"/>
              </a:rPr>
              <a:t>Disclaimer</a:t>
            </a:r>
            <a:endParaRPr sz="2700">
              <a:solidFill>
                <a:schemeClr val="lt2"/>
              </a:solidFill>
              <a:latin typeface="Montserrat"/>
              <a:ea typeface="Montserrat"/>
              <a:cs typeface="Montserrat"/>
              <a:sym typeface="Montserrat"/>
            </a:endParaRPr>
          </a:p>
        </p:txBody>
      </p:sp>
      <p:sp>
        <p:nvSpPr>
          <p:cNvPr id="384" name="Google Shape;384;p52"/>
          <p:cNvSpPr/>
          <p:nvPr/>
        </p:nvSpPr>
        <p:spPr>
          <a:xfrm>
            <a:off x="4" y="471940"/>
            <a:ext cx="3448800" cy="1591500"/>
          </a:xfrm>
          <a:prstGeom prst="diagStripe">
            <a:avLst>
              <a:gd fmla="val 91103" name="adj"/>
            </a:avLst>
          </a:prstGeom>
          <a:solidFill>
            <a:srgbClr val="80C342"/>
          </a:solidFill>
          <a:ln>
            <a:noFill/>
          </a:ln>
        </p:spPr>
        <p:txBody>
          <a:bodyPr anchorCtr="0" anchor="ctr" bIns="93075" lIns="93075" spcFirstLastPara="1" rIns="93075" wrap="square" tIns="93075">
            <a:noAutofit/>
          </a:bodyPr>
          <a:lstStyle/>
          <a:p>
            <a:pPr indent="0" lvl="0" marL="0" rtl="0" algn="l">
              <a:spcBef>
                <a:spcPts val="0"/>
              </a:spcBef>
              <a:spcAft>
                <a:spcPts val="0"/>
              </a:spcAft>
              <a:buNone/>
            </a:pPr>
            <a:r>
              <a:t/>
            </a:r>
            <a:endParaRPr/>
          </a:p>
        </p:txBody>
      </p:sp>
      <p:sp>
        <p:nvSpPr>
          <p:cNvPr id="385" name="Google Shape;385;p52"/>
          <p:cNvSpPr/>
          <p:nvPr/>
        </p:nvSpPr>
        <p:spPr>
          <a:xfrm>
            <a:off x="4872800" y="0"/>
            <a:ext cx="2363958" cy="1082008"/>
          </a:xfrm>
          <a:custGeom>
            <a:rect b="b" l="l" r="r" t="t"/>
            <a:pathLst>
              <a:path extrusionOk="0" h="128964" w="281759">
                <a:moveTo>
                  <a:pt x="180923" y="1"/>
                </a:moveTo>
                <a:lnTo>
                  <a:pt x="0" y="82810"/>
                </a:lnTo>
                <a:lnTo>
                  <a:pt x="0" y="128963"/>
                </a:lnTo>
                <a:lnTo>
                  <a:pt x="281758" y="1"/>
                </a:lnTo>
                <a:close/>
              </a:path>
            </a:pathLst>
          </a:custGeom>
          <a:gradFill>
            <a:gsLst>
              <a:gs pos="0">
                <a:srgbClr val="7FC241"/>
              </a:gs>
              <a:gs pos="0">
                <a:srgbClr val="40BF8C"/>
              </a:gs>
              <a:gs pos="100000">
                <a:srgbClr val="00BBD6"/>
              </a:gs>
            </a:gsLst>
            <a:lin ang="5400700" scaled="0"/>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386" name="Google Shape;386;p52"/>
          <p:cNvSpPr/>
          <p:nvPr/>
        </p:nvSpPr>
        <p:spPr>
          <a:xfrm>
            <a:off x="4257066" y="1"/>
            <a:ext cx="1972579" cy="902355"/>
          </a:xfrm>
          <a:custGeom>
            <a:rect b="b" l="l" r="r" t="t"/>
            <a:pathLst>
              <a:path extrusionOk="0" h="109244" w="238811">
                <a:moveTo>
                  <a:pt x="230524" y="1"/>
                </a:moveTo>
                <a:lnTo>
                  <a:pt x="0" y="105493"/>
                </a:lnTo>
                <a:lnTo>
                  <a:pt x="0" y="109244"/>
                </a:lnTo>
                <a:lnTo>
                  <a:pt x="238811" y="1"/>
                </a:lnTo>
                <a:close/>
              </a:path>
            </a:pathLst>
          </a:custGeom>
          <a:solidFill>
            <a:srgbClr val="80C34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7" name="Google Shape;387;p52"/>
          <p:cNvSpPr/>
          <p:nvPr/>
        </p:nvSpPr>
        <p:spPr>
          <a:xfrm rot="10800000">
            <a:off x="7552904" y="4529178"/>
            <a:ext cx="4639096" cy="2328822"/>
          </a:xfrm>
          <a:custGeom>
            <a:rect b="b" l="l" r="r" t="t"/>
            <a:pathLst>
              <a:path extrusionOk="0" h="130302" w="267653">
                <a:moveTo>
                  <a:pt x="0" y="125349"/>
                </a:moveTo>
                <a:lnTo>
                  <a:pt x="0" y="130302"/>
                </a:lnTo>
                <a:lnTo>
                  <a:pt x="149924" y="61722"/>
                </a:lnTo>
                <a:lnTo>
                  <a:pt x="149924" y="53911"/>
                </a:lnTo>
                <a:lnTo>
                  <a:pt x="267653" y="0"/>
                </a:lnTo>
                <a:lnTo>
                  <a:pt x="263081" y="0"/>
                </a:lnTo>
                <a:lnTo>
                  <a:pt x="0" y="120205"/>
                </a:lnTo>
                <a:close/>
              </a:path>
            </a:pathLst>
          </a:custGeom>
          <a:solidFill>
            <a:srgbClr val="DBE3E7"/>
          </a:solidFill>
          <a:ln>
            <a:noFill/>
          </a:ln>
        </p:spPr>
      </p:sp>
      <p:sp>
        <p:nvSpPr>
          <p:cNvPr id="388" name="Google Shape;388;p52"/>
          <p:cNvSpPr/>
          <p:nvPr/>
        </p:nvSpPr>
        <p:spPr>
          <a:xfrm>
            <a:off x="762000" y="6351567"/>
            <a:ext cx="4056000" cy="252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US" sz="800">
                <a:solidFill>
                  <a:srgbClr val="78909C"/>
                </a:solidFill>
                <a:latin typeface="Calibri"/>
                <a:ea typeface="Calibri"/>
                <a:cs typeface="Calibri"/>
                <a:sym typeface="Calibri"/>
              </a:rPr>
              <a:t>© Copyright Avvale</a:t>
            </a:r>
            <a:br>
              <a:rPr lang="en-US" sz="800">
                <a:solidFill>
                  <a:srgbClr val="78909C"/>
                </a:solidFill>
                <a:latin typeface="Calibri"/>
                <a:ea typeface="Calibri"/>
                <a:cs typeface="Calibri"/>
                <a:sym typeface="Calibri"/>
              </a:rPr>
            </a:br>
            <a:r>
              <a:rPr b="0" i="0" lang="en-US" sz="800" u="none" cap="none" strike="noStrike">
                <a:solidFill>
                  <a:srgbClr val="78909C"/>
                </a:solidFill>
                <a:latin typeface="Calibri"/>
                <a:ea typeface="Calibri"/>
                <a:cs typeface="Calibri"/>
                <a:sym typeface="Calibri"/>
              </a:rPr>
              <a:t>Do not duplicate without</a:t>
            </a:r>
            <a:r>
              <a:rPr lang="en-US" sz="800">
                <a:solidFill>
                  <a:srgbClr val="78909C"/>
                </a:solidFill>
                <a:latin typeface="Calibri"/>
                <a:ea typeface="Calibri"/>
                <a:cs typeface="Calibri"/>
                <a:sym typeface="Calibri"/>
              </a:rPr>
              <a:t> </a:t>
            </a:r>
            <a:r>
              <a:rPr b="0" i="0" lang="en-US" sz="800" u="none" cap="none" strike="noStrike">
                <a:solidFill>
                  <a:srgbClr val="78909C"/>
                </a:solidFill>
                <a:latin typeface="Calibri"/>
                <a:ea typeface="Calibri"/>
                <a:cs typeface="Calibri"/>
                <a:sym typeface="Calibri"/>
              </a:rPr>
              <a:t>written</a:t>
            </a:r>
            <a:r>
              <a:rPr lang="en-US" sz="800">
                <a:solidFill>
                  <a:srgbClr val="78909C"/>
                </a:solidFill>
                <a:latin typeface="Calibri"/>
                <a:ea typeface="Calibri"/>
                <a:cs typeface="Calibri"/>
                <a:sym typeface="Calibri"/>
              </a:rPr>
              <a:t> </a:t>
            </a:r>
            <a:r>
              <a:rPr b="0" i="0" lang="en-US" sz="800" u="none" cap="none" strike="noStrike">
                <a:solidFill>
                  <a:srgbClr val="78909C"/>
                </a:solidFill>
                <a:latin typeface="Calibri"/>
                <a:ea typeface="Calibri"/>
                <a:cs typeface="Calibri"/>
                <a:sym typeface="Calibri"/>
              </a:rPr>
              <a:t>permission</a:t>
            </a:r>
            <a:endParaRPr sz="800">
              <a:solidFill>
                <a:srgbClr val="78909C"/>
              </a:solidFill>
            </a:endParaRPr>
          </a:p>
        </p:txBody>
      </p:sp>
      <p:pic>
        <p:nvPicPr>
          <p:cNvPr id="389" name="Google Shape;389;p52"/>
          <p:cNvPicPr preferRelativeResize="0"/>
          <p:nvPr/>
        </p:nvPicPr>
        <p:blipFill rotWithShape="1">
          <a:blip r:embed="rId2">
            <a:alphaModFix/>
          </a:blip>
          <a:srcRect b="39289" l="21253" r="23369" t="38803"/>
          <a:stretch/>
        </p:blipFill>
        <p:spPr>
          <a:xfrm>
            <a:off x="355600" y="300550"/>
            <a:ext cx="796544" cy="24384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vider Page">
  <p:cSld name="2_Divider Page">
    <p:spTree>
      <p:nvGrpSpPr>
        <p:cNvPr id="32" name="Shape 32"/>
        <p:cNvGrpSpPr/>
        <p:nvPr/>
      </p:nvGrpSpPr>
      <p:grpSpPr>
        <a:xfrm>
          <a:off x="0" y="0"/>
          <a:ext cx="0" cy="0"/>
          <a:chOff x="0" y="0"/>
          <a:chExt cx="0" cy="0"/>
        </a:xfrm>
      </p:grpSpPr>
      <p:sp>
        <p:nvSpPr>
          <p:cNvPr id="33" name="Google Shape;33;p6"/>
          <p:cNvSpPr txBox="1"/>
          <p:nvPr>
            <p:ph type="title"/>
          </p:nvPr>
        </p:nvSpPr>
        <p:spPr>
          <a:xfrm>
            <a:off x="503870" y="504000"/>
            <a:ext cx="11183488" cy="677108"/>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chemeClr val="lt1"/>
              </a:buClr>
              <a:buSzPts val="2400"/>
              <a:buFont typeface="Arial"/>
              <a:buNone/>
              <a:defRPr b="0" i="0" sz="4400" u="none" cap="none" strike="noStrike">
                <a:solidFill>
                  <a:schemeClr val="dk1"/>
                </a:solidFill>
                <a:latin typeface="Libre Franklin Medium"/>
                <a:ea typeface="Libre Franklin Medium"/>
                <a:cs typeface="Libre Franklin Medium"/>
                <a:sym typeface="Libre Franklin Medium"/>
              </a:defRPr>
            </a:lvl1pPr>
            <a:lvl2pPr lvl="1" marR="0" rtl="0" algn="l">
              <a:lnSpc>
                <a:spcPct val="100000"/>
              </a:lnSpc>
              <a:spcBef>
                <a:spcPts val="0"/>
              </a:spcBef>
              <a:spcAft>
                <a:spcPts val="0"/>
              </a:spcAft>
              <a:buClr>
                <a:schemeClr val="dk1"/>
              </a:buClr>
              <a:buSzPts val="1400"/>
              <a:buFont typeface="Libre Franklin Medium"/>
              <a:buNone/>
              <a:defRPr b="0" i="0" sz="4400" u="none" cap="none" strike="noStrike">
                <a:solidFill>
                  <a:schemeClr val="dk1"/>
                </a:solidFill>
                <a:latin typeface="Libre Franklin Medium"/>
                <a:ea typeface="Libre Franklin Medium"/>
                <a:cs typeface="Libre Franklin Medium"/>
                <a:sym typeface="Libre Franklin Medium"/>
              </a:defRPr>
            </a:lvl2pPr>
            <a:lvl3pPr lvl="2" marR="0" rtl="0" algn="l">
              <a:lnSpc>
                <a:spcPct val="100000"/>
              </a:lnSpc>
              <a:spcBef>
                <a:spcPts val="0"/>
              </a:spcBef>
              <a:spcAft>
                <a:spcPts val="0"/>
              </a:spcAft>
              <a:buClr>
                <a:schemeClr val="dk1"/>
              </a:buClr>
              <a:buSzPts val="1400"/>
              <a:buFont typeface="Libre Franklin Medium"/>
              <a:buNone/>
              <a:defRPr b="0" i="0" sz="4400" u="none" cap="none" strike="noStrike">
                <a:solidFill>
                  <a:schemeClr val="dk1"/>
                </a:solidFill>
                <a:latin typeface="Libre Franklin Medium"/>
                <a:ea typeface="Libre Franklin Medium"/>
                <a:cs typeface="Libre Franklin Medium"/>
                <a:sym typeface="Libre Franklin Medium"/>
              </a:defRPr>
            </a:lvl3pPr>
            <a:lvl4pPr lvl="3" marR="0" rtl="0" algn="l">
              <a:lnSpc>
                <a:spcPct val="100000"/>
              </a:lnSpc>
              <a:spcBef>
                <a:spcPts val="0"/>
              </a:spcBef>
              <a:spcAft>
                <a:spcPts val="0"/>
              </a:spcAft>
              <a:buClr>
                <a:schemeClr val="dk1"/>
              </a:buClr>
              <a:buSzPts val="1400"/>
              <a:buFont typeface="Libre Franklin Medium"/>
              <a:buNone/>
              <a:defRPr b="0" i="0" sz="4400" u="none" cap="none" strike="noStrike">
                <a:solidFill>
                  <a:schemeClr val="dk1"/>
                </a:solidFill>
                <a:latin typeface="Libre Franklin Medium"/>
                <a:ea typeface="Libre Franklin Medium"/>
                <a:cs typeface="Libre Franklin Medium"/>
                <a:sym typeface="Libre Franklin Medium"/>
              </a:defRPr>
            </a:lvl4pPr>
            <a:lvl5pPr lvl="4" marR="0" rtl="0" algn="l">
              <a:lnSpc>
                <a:spcPct val="100000"/>
              </a:lnSpc>
              <a:spcBef>
                <a:spcPts val="0"/>
              </a:spcBef>
              <a:spcAft>
                <a:spcPts val="0"/>
              </a:spcAft>
              <a:buClr>
                <a:schemeClr val="dk1"/>
              </a:buClr>
              <a:buSzPts val="1400"/>
              <a:buFont typeface="Libre Franklin Medium"/>
              <a:buNone/>
              <a:defRPr b="0" i="0" sz="4400" u="none" cap="none" strike="noStrike">
                <a:solidFill>
                  <a:schemeClr val="dk1"/>
                </a:solidFill>
                <a:latin typeface="Libre Franklin Medium"/>
                <a:ea typeface="Libre Franklin Medium"/>
                <a:cs typeface="Libre Franklin Medium"/>
                <a:sym typeface="Libre Franklin Medium"/>
              </a:defRPr>
            </a:lvl5pPr>
            <a:lvl6pPr lvl="5" marR="0" rtl="0" algn="l">
              <a:lnSpc>
                <a:spcPct val="100000"/>
              </a:lnSpc>
              <a:spcBef>
                <a:spcPts val="0"/>
              </a:spcBef>
              <a:spcAft>
                <a:spcPts val="0"/>
              </a:spcAft>
              <a:buClr>
                <a:schemeClr val="dk1"/>
              </a:buClr>
              <a:buSzPts val="1400"/>
              <a:buFont typeface="Libre Franklin Medium"/>
              <a:buNone/>
              <a:defRPr b="0" i="0" sz="4400" u="none" cap="none" strike="noStrike">
                <a:solidFill>
                  <a:schemeClr val="dk1"/>
                </a:solidFill>
                <a:latin typeface="Libre Franklin Medium"/>
                <a:ea typeface="Libre Franklin Medium"/>
                <a:cs typeface="Libre Franklin Medium"/>
                <a:sym typeface="Libre Franklin Medium"/>
              </a:defRPr>
            </a:lvl6pPr>
            <a:lvl7pPr lvl="6" marR="0" rtl="0" algn="l">
              <a:lnSpc>
                <a:spcPct val="100000"/>
              </a:lnSpc>
              <a:spcBef>
                <a:spcPts val="0"/>
              </a:spcBef>
              <a:spcAft>
                <a:spcPts val="0"/>
              </a:spcAft>
              <a:buClr>
                <a:schemeClr val="dk1"/>
              </a:buClr>
              <a:buSzPts val="1400"/>
              <a:buFont typeface="Libre Franklin Medium"/>
              <a:buNone/>
              <a:defRPr b="0" i="0" sz="4400" u="none" cap="none" strike="noStrike">
                <a:solidFill>
                  <a:schemeClr val="dk1"/>
                </a:solidFill>
                <a:latin typeface="Libre Franklin Medium"/>
                <a:ea typeface="Libre Franklin Medium"/>
                <a:cs typeface="Libre Franklin Medium"/>
                <a:sym typeface="Libre Franklin Medium"/>
              </a:defRPr>
            </a:lvl7pPr>
            <a:lvl8pPr lvl="7" marR="0" rtl="0" algn="l">
              <a:lnSpc>
                <a:spcPct val="100000"/>
              </a:lnSpc>
              <a:spcBef>
                <a:spcPts val="0"/>
              </a:spcBef>
              <a:spcAft>
                <a:spcPts val="0"/>
              </a:spcAft>
              <a:buClr>
                <a:schemeClr val="dk1"/>
              </a:buClr>
              <a:buSzPts val="1400"/>
              <a:buFont typeface="Libre Franklin Medium"/>
              <a:buNone/>
              <a:defRPr b="0" i="0" sz="4400" u="none" cap="none" strike="noStrike">
                <a:solidFill>
                  <a:schemeClr val="dk1"/>
                </a:solidFill>
                <a:latin typeface="Libre Franklin Medium"/>
                <a:ea typeface="Libre Franklin Medium"/>
                <a:cs typeface="Libre Franklin Medium"/>
                <a:sym typeface="Libre Franklin Medium"/>
              </a:defRPr>
            </a:lvl8pPr>
            <a:lvl9pPr lvl="8" marR="0" rtl="0" algn="l">
              <a:lnSpc>
                <a:spcPct val="100000"/>
              </a:lnSpc>
              <a:spcBef>
                <a:spcPts val="0"/>
              </a:spcBef>
              <a:spcAft>
                <a:spcPts val="0"/>
              </a:spcAft>
              <a:buClr>
                <a:schemeClr val="dk1"/>
              </a:buClr>
              <a:buSzPts val="1400"/>
              <a:buFont typeface="Libre Franklin Medium"/>
              <a:buNone/>
              <a:defRPr b="0" i="0" sz="4400" u="none" cap="none" strike="noStrike">
                <a:solidFill>
                  <a:schemeClr val="dk1"/>
                </a:solidFill>
                <a:latin typeface="Libre Franklin Medium"/>
                <a:ea typeface="Libre Franklin Medium"/>
                <a:cs typeface="Libre Franklin Medium"/>
                <a:sym typeface="Libre Franklin Medium"/>
              </a:defRPr>
            </a:lvl9pPr>
          </a:lstStyle>
          <a:p/>
        </p:txBody>
      </p:sp>
      <p:sp>
        <p:nvSpPr>
          <p:cNvPr id="34" name="Google Shape;34;p6"/>
          <p:cNvSpPr txBox="1"/>
          <p:nvPr/>
        </p:nvSpPr>
        <p:spPr>
          <a:xfrm>
            <a:off x="11472863" y="6434138"/>
            <a:ext cx="347662" cy="2143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800" u="none" cap="none" strike="noStrike">
                <a:solidFill>
                  <a:srgbClr val="3F3F3F"/>
                </a:solidFill>
                <a:latin typeface="Franklin Gothic"/>
                <a:ea typeface="Franklin Gothic"/>
                <a:cs typeface="Franklin Gothic"/>
                <a:sym typeface="Franklin Gothic"/>
              </a:rPr>
              <a:t>‹#›</a:t>
            </a:fld>
            <a:endParaRPr b="0" i="0" sz="800" u="none" cap="none" strike="noStrike">
              <a:solidFill>
                <a:srgbClr val="3F3F3F"/>
              </a:solidFill>
              <a:latin typeface="Franklin Gothic"/>
              <a:ea typeface="Franklin Gothic"/>
              <a:cs typeface="Franklin Gothic"/>
              <a:sym typeface="Franklin Gothic"/>
            </a:endParaRPr>
          </a:p>
        </p:txBody>
      </p:sp>
      <p:pic>
        <p:nvPicPr>
          <p:cNvPr descr="Shape&#10;&#10;Description automatically generated with medium confidence" id="35" name="Google Shape;35;p6"/>
          <p:cNvPicPr preferRelativeResize="0"/>
          <p:nvPr/>
        </p:nvPicPr>
        <p:blipFill rotWithShape="1">
          <a:blip r:embed="rId2">
            <a:alphaModFix/>
          </a:blip>
          <a:srcRect b="0" l="0" r="0" t="0"/>
          <a:stretch/>
        </p:blipFill>
        <p:spPr>
          <a:xfrm>
            <a:off x="11549063" y="6648450"/>
            <a:ext cx="541337" cy="107950"/>
          </a:xfrm>
          <a:prstGeom prst="rect">
            <a:avLst/>
          </a:prstGeom>
          <a:noFill/>
          <a:ln>
            <a:noFill/>
          </a:ln>
        </p:spPr>
      </p:pic>
    </p:spTree>
  </p:cSld>
  <p:clrMapOvr>
    <a:masterClrMapping/>
  </p:clrMapOvr>
  <p:extLst>
    <p:ext uri="{DCECCB84-F9BA-43D5-87BE-67443E8EF086}">
      <p15:sldGuideLst>
        <p15:guide id="1" pos="317">
          <p15:clr>
            <a:srgbClr val="FBAE40"/>
          </p15:clr>
        </p15:guide>
        <p15:guide id="2" orient="horz" pos="2160">
          <p15:clr>
            <a:srgbClr val="FBAE40"/>
          </p15:clr>
        </p15:guide>
        <p15:guide id="3" pos="7364">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_Back Cover">
  <p:cSld name="CUSTOM_1_1_1_1">
    <p:bg>
      <p:bgPr>
        <a:solidFill>
          <a:schemeClr val="lt1"/>
        </a:solidFill>
      </p:bgPr>
    </p:bg>
    <p:spTree>
      <p:nvGrpSpPr>
        <p:cNvPr id="390" name="Shape 390"/>
        <p:cNvGrpSpPr/>
        <p:nvPr/>
      </p:nvGrpSpPr>
      <p:grpSpPr>
        <a:xfrm>
          <a:off x="0" y="0"/>
          <a:ext cx="0" cy="0"/>
          <a:chOff x="0" y="0"/>
          <a:chExt cx="0" cy="0"/>
        </a:xfrm>
      </p:grpSpPr>
      <p:sp>
        <p:nvSpPr>
          <p:cNvPr id="391" name="Google Shape;391;p53"/>
          <p:cNvSpPr/>
          <p:nvPr/>
        </p:nvSpPr>
        <p:spPr>
          <a:xfrm>
            <a:off x="4" y="471940"/>
            <a:ext cx="3448800" cy="1591500"/>
          </a:xfrm>
          <a:prstGeom prst="diagStripe">
            <a:avLst>
              <a:gd fmla="val 91103" name="adj"/>
            </a:avLst>
          </a:prstGeom>
          <a:solidFill>
            <a:schemeClr val="accent1"/>
          </a:solidFill>
          <a:ln>
            <a:noFill/>
          </a:ln>
        </p:spPr>
        <p:txBody>
          <a:bodyPr anchorCtr="0" anchor="ctr" bIns="93075" lIns="93075" spcFirstLastPara="1" rIns="93075" wrap="square" tIns="93075">
            <a:noAutofit/>
          </a:bodyPr>
          <a:lstStyle/>
          <a:p>
            <a:pPr indent="0" lvl="0" marL="0" rtl="0" algn="l">
              <a:spcBef>
                <a:spcPts val="0"/>
              </a:spcBef>
              <a:spcAft>
                <a:spcPts val="0"/>
              </a:spcAft>
              <a:buNone/>
            </a:pPr>
            <a:r>
              <a:t/>
            </a:r>
            <a:endParaRPr/>
          </a:p>
        </p:txBody>
      </p:sp>
      <p:sp>
        <p:nvSpPr>
          <p:cNvPr id="392" name="Google Shape;392;p53"/>
          <p:cNvSpPr/>
          <p:nvPr/>
        </p:nvSpPr>
        <p:spPr>
          <a:xfrm>
            <a:off x="4872800" y="0"/>
            <a:ext cx="2363958" cy="1082008"/>
          </a:xfrm>
          <a:custGeom>
            <a:rect b="b" l="l" r="r" t="t"/>
            <a:pathLst>
              <a:path extrusionOk="0" h="128964" w="281759">
                <a:moveTo>
                  <a:pt x="180923" y="1"/>
                </a:moveTo>
                <a:lnTo>
                  <a:pt x="0" y="82810"/>
                </a:lnTo>
                <a:lnTo>
                  <a:pt x="0" y="128963"/>
                </a:lnTo>
                <a:lnTo>
                  <a:pt x="281758" y="1"/>
                </a:lnTo>
                <a:close/>
              </a:path>
            </a:pathLst>
          </a:custGeom>
          <a:gradFill>
            <a:gsLst>
              <a:gs pos="0">
                <a:srgbClr val="7FC241"/>
              </a:gs>
              <a:gs pos="0">
                <a:srgbClr val="40BF8C"/>
              </a:gs>
              <a:gs pos="100000">
                <a:srgbClr val="00BBD6"/>
              </a:gs>
            </a:gsLst>
            <a:lin ang="5400700" scaled="0"/>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393" name="Google Shape;393;p53"/>
          <p:cNvSpPr/>
          <p:nvPr/>
        </p:nvSpPr>
        <p:spPr>
          <a:xfrm>
            <a:off x="4257066" y="1"/>
            <a:ext cx="1972579" cy="902355"/>
          </a:xfrm>
          <a:custGeom>
            <a:rect b="b" l="l" r="r" t="t"/>
            <a:pathLst>
              <a:path extrusionOk="0" h="109244" w="238811">
                <a:moveTo>
                  <a:pt x="230524" y="1"/>
                </a:moveTo>
                <a:lnTo>
                  <a:pt x="0" y="105493"/>
                </a:lnTo>
                <a:lnTo>
                  <a:pt x="0" y="109244"/>
                </a:lnTo>
                <a:lnTo>
                  <a:pt x="238811" y="1"/>
                </a:lnTo>
                <a:close/>
              </a:path>
            </a:pathLst>
          </a:cu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4" name="Google Shape;394;p53"/>
          <p:cNvSpPr/>
          <p:nvPr/>
        </p:nvSpPr>
        <p:spPr>
          <a:xfrm rot="10800000">
            <a:off x="7552904" y="4529178"/>
            <a:ext cx="4639096" cy="2328822"/>
          </a:xfrm>
          <a:custGeom>
            <a:rect b="b" l="l" r="r" t="t"/>
            <a:pathLst>
              <a:path extrusionOk="0" h="130302" w="267653">
                <a:moveTo>
                  <a:pt x="0" y="125349"/>
                </a:moveTo>
                <a:lnTo>
                  <a:pt x="0" y="130302"/>
                </a:lnTo>
                <a:lnTo>
                  <a:pt x="149924" y="61722"/>
                </a:lnTo>
                <a:lnTo>
                  <a:pt x="149924" y="53911"/>
                </a:lnTo>
                <a:lnTo>
                  <a:pt x="267653" y="0"/>
                </a:lnTo>
                <a:lnTo>
                  <a:pt x="263081" y="0"/>
                </a:lnTo>
                <a:lnTo>
                  <a:pt x="0" y="120205"/>
                </a:lnTo>
                <a:close/>
              </a:path>
            </a:pathLst>
          </a:custGeom>
          <a:solidFill>
            <a:srgbClr val="DBE3E7"/>
          </a:solidFill>
          <a:ln>
            <a:noFill/>
          </a:ln>
        </p:spPr>
      </p:sp>
      <p:sp>
        <p:nvSpPr>
          <p:cNvPr id="395" name="Google Shape;395;p53"/>
          <p:cNvSpPr txBox="1"/>
          <p:nvPr/>
        </p:nvSpPr>
        <p:spPr>
          <a:xfrm>
            <a:off x="4740300" y="5747550"/>
            <a:ext cx="2711700" cy="200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US" sz="1300">
                <a:solidFill>
                  <a:srgbClr val="004785"/>
                </a:solidFill>
                <a:latin typeface="Montserrat"/>
                <a:ea typeface="Montserrat"/>
                <a:cs typeface="Montserrat"/>
                <a:sym typeface="Montserrat"/>
              </a:rPr>
              <a:t>beAvvale.com</a:t>
            </a:r>
            <a:endParaRPr b="1" sz="1300">
              <a:solidFill>
                <a:srgbClr val="004785"/>
              </a:solidFill>
              <a:latin typeface="Montserrat"/>
              <a:ea typeface="Montserrat"/>
              <a:cs typeface="Montserrat"/>
              <a:sym typeface="Montserrat"/>
            </a:endParaRPr>
          </a:p>
        </p:txBody>
      </p:sp>
      <p:pic>
        <p:nvPicPr>
          <p:cNvPr id="396" name="Google Shape;396;p53"/>
          <p:cNvPicPr preferRelativeResize="0"/>
          <p:nvPr/>
        </p:nvPicPr>
        <p:blipFill>
          <a:blip r:embed="rId2">
            <a:alphaModFix/>
          </a:blip>
          <a:stretch>
            <a:fillRect/>
          </a:stretch>
        </p:blipFill>
        <p:spPr>
          <a:xfrm>
            <a:off x="5652442" y="6155958"/>
            <a:ext cx="157756" cy="182879"/>
          </a:xfrm>
          <a:prstGeom prst="rect">
            <a:avLst/>
          </a:prstGeom>
          <a:noFill/>
          <a:ln>
            <a:noFill/>
          </a:ln>
        </p:spPr>
      </p:pic>
      <p:pic>
        <p:nvPicPr>
          <p:cNvPr id="397" name="Google Shape;397;p53"/>
          <p:cNvPicPr preferRelativeResize="0"/>
          <p:nvPr/>
        </p:nvPicPr>
        <p:blipFill>
          <a:blip r:embed="rId3">
            <a:alphaModFix/>
          </a:blip>
          <a:stretch>
            <a:fillRect/>
          </a:stretch>
        </p:blipFill>
        <p:spPr>
          <a:xfrm>
            <a:off x="5953358" y="6155958"/>
            <a:ext cx="180293" cy="182879"/>
          </a:xfrm>
          <a:prstGeom prst="rect">
            <a:avLst/>
          </a:prstGeom>
          <a:noFill/>
          <a:ln>
            <a:noFill/>
          </a:ln>
        </p:spPr>
      </p:pic>
      <p:pic>
        <p:nvPicPr>
          <p:cNvPr id="398" name="Google Shape;398;p53"/>
          <p:cNvPicPr preferRelativeResize="0"/>
          <p:nvPr/>
        </p:nvPicPr>
        <p:blipFill>
          <a:blip r:embed="rId4">
            <a:alphaModFix/>
          </a:blip>
          <a:stretch>
            <a:fillRect/>
          </a:stretch>
        </p:blipFill>
        <p:spPr>
          <a:xfrm>
            <a:off x="6276810" y="6166117"/>
            <a:ext cx="180291" cy="162563"/>
          </a:xfrm>
          <a:prstGeom prst="rect">
            <a:avLst/>
          </a:prstGeom>
          <a:noFill/>
          <a:ln>
            <a:noFill/>
          </a:ln>
        </p:spPr>
      </p:pic>
      <p:pic>
        <p:nvPicPr>
          <p:cNvPr id="399" name="Google Shape;399;p53"/>
          <p:cNvPicPr preferRelativeResize="0"/>
          <p:nvPr/>
        </p:nvPicPr>
        <p:blipFill rotWithShape="1">
          <a:blip r:embed="rId5">
            <a:alphaModFix/>
          </a:blip>
          <a:srcRect b="39289" l="21253" r="23369" t="38803"/>
          <a:stretch/>
        </p:blipFill>
        <p:spPr>
          <a:xfrm>
            <a:off x="4396433" y="2910833"/>
            <a:ext cx="3399132" cy="1036323"/>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White (no logo)" type="blank">
  <p:cSld name="BLANK">
    <p:spTree>
      <p:nvGrpSpPr>
        <p:cNvPr id="400" name="Shape 400"/>
        <p:cNvGrpSpPr/>
        <p:nvPr/>
      </p:nvGrpSpPr>
      <p:grpSpPr>
        <a:xfrm>
          <a:off x="0" y="0"/>
          <a:ext cx="0" cy="0"/>
          <a:chOff x="0" y="0"/>
          <a:chExt cx="0" cy="0"/>
        </a:xfrm>
      </p:grpSpPr>
      <p:sp>
        <p:nvSpPr>
          <p:cNvPr id="401" name="Google Shape;401;p54"/>
          <p:cNvSpPr/>
          <p:nvPr/>
        </p:nvSpPr>
        <p:spPr>
          <a:xfrm>
            <a:off x="355600" y="6516600"/>
            <a:ext cx="4056000" cy="138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US" sz="700">
                <a:solidFill>
                  <a:srgbClr val="78909C"/>
                </a:solidFill>
                <a:latin typeface="Calibri"/>
                <a:ea typeface="Calibri"/>
                <a:cs typeface="Calibri"/>
                <a:sym typeface="Calibri"/>
              </a:rPr>
              <a:t>© Copyright Avvale - </a:t>
            </a:r>
            <a:r>
              <a:rPr b="0" i="0" lang="en-US" sz="700" u="none" cap="none" strike="noStrike">
                <a:solidFill>
                  <a:srgbClr val="78909C"/>
                </a:solidFill>
                <a:latin typeface="Calibri"/>
                <a:ea typeface="Calibri"/>
                <a:cs typeface="Calibri"/>
                <a:sym typeface="Calibri"/>
              </a:rPr>
              <a:t>Do not duplicate without</a:t>
            </a:r>
            <a:r>
              <a:rPr lang="en-US" sz="700">
                <a:solidFill>
                  <a:srgbClr val="78909C"/>
                </a:solidFill>
                <a:latin typeface="Calibri"/>
                <a:ea typeface="Calibri"/>
                <a:cs typeface="Calibri"/>
                <a:sym typeface="Calibri"/>
              </a:rPr>
              <a:t> </a:t>
            </a:r>
            <a:r>
              <a:rPr b="0" i="0" lang="en-US" sz="700" u="none" cap="none" strike="noStrike">
                <a:solidFill>
                  <a:srgbClr val="78909C"/>
                </a:solidFill>
                <a:latin typeface="Calibri"/>
                <a:ea typeface="Calibri"/>
                <a:cs typeface="Calibri"/>
                <a:sym typeface="Calibri"/>
              </a:rPr>
              <a:t>written</a:t>
            </a:r>
            <a:r>
              <a:rPr lang="en-US" sz="700">
                <a:solidFill>
                  <a:srgbClr val="78909C"/>
                </a:solidFill>
                <a:latin typeface="Calibri"/>
                <a:ea typeface="Calibri"/>
                <a:cs typeface="Calibri"/>
                <a:sym typeface="Calibri"/>
              </a:rPr>
              <a:t> </a:t>
            </a:r>
            <a:r>
              <a:rPr b="0" i="0" lang="en-US" sz="700" u="none" cap="none" strike="noStrike">
                <a:solidFill>
                  <a:srgbClr val="78909C"/>
                </a:solidFill>
                <a:latin typeface="Calibri"/>
                <a:ea typeface="Calibri"/>
                <a:cs typeface="Calibri"/>
                <a:sym typeface="Calibri"/>
              </a:rPr>
              <a:t>permission</a:t>
            </a:r>
            <a:endParaRPr sz="700">
              <a:solidFill>
                <a:srgbClr val="78909C"/>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White (logo left)">
  <p:cSld name="BLANK_2">
    <p:spTree>
      <p:nvGrpSpPr>
        <p:cNvPr id="402" name="Shape 402"/>
        <p:cNvGrpSpPr/>
        <p:nvPr/>
      </p:nvGrpSpPr>
      <p:grpSpPr>
        <a:xfrm>
          <a:off x="0" y="0"/>
          <a:ext cx="0" cy="0"/>
          <a:chOff x="0" y="0"/>
          <a:chExt cx="0" cy="0"/>
        </a:xfrm>
      </p:grpSpPr>
      <p:pic>
        <p:nvPicPr>
          <p:cNvPr id="403" name="Google Shape;403;p55"/>
          <p:cNvPicPr preferRelativeResize="0"/>
          <p:nvPr/>
        </p:nvPicPr>
        <p:blipFill rotWithShape="1">
          <a:blip r:embed="rId2">
            <a:alphaModFix/>
          </a:blip>
          <a:srcRect b="39289" l="21253" r="23369" t="38803"/>
          <a:stretch/>
        </p:blipFill>
        <p:spPr>
          <a:xfrm>
            <a:off x="355600" y="300550"/>
            <a:ext cx="796544" cy="243841"/>
          </a:xfrm>
          <a:prstGeom prst="rect">
            <a:avLst/>
          </a:prstGeom>
          <a:noFill/>
          <a:ln>
            <a:noFill/>
          </a:ln>
        </p:spPr>
      </p:pic>
      <p:sp>
        <p:nvSpPr>
          <p:cNvPr id="404" name="Google Shape;404;p55"/>
          <p:cNvSpPr/>
          <p:nvPr/>
        </p:nvSpPr>
        <p:spPr>
          <a:xfrm>
            <a:off x="355600" y="6516600"/>
            <a:ext cx="4056000" cy="138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US" sz="700">
                <a:solidFill>
                  <a:srgbClr val="78909C"/>
                </a:solidFill>
                <a:latin typeface="Calibri"/>
                <a:ea typeface="Calibri"/>
                <a:cs typeface="Calibri"/>
                <a:sym typeface="Calibri"/>
              </a:rPr>
              <a:t>© Copyright Avvale - </a:t>
            </a:r>
            <a:r>
              <a:rPr b="0" i="0" lang="en-US" sz="700" u="none" cap="none" strike="noStrike">
                <a:solidFill>
                  <a:srgbClr val="78909C"/>
                </a:solidFill>
                <a:latin typeface="Calibri"/>
                <a:ea typeface="Calibri"/>
                <a:cs typeface="Calibri"/>
                <a:sym typeface="Calibri"/>
              </a:rPr>
              <a:t>Do not duplicate without</a:t>
            </a:r>
            <a:r>
              <a:rPr lang="en-US" sz="700">
                <a:solidFill>
                  <a:srgbClr val="78909C"/>
                </a:solidFill>
                <a:latin typeface="Calibri"/>
                <a:ea typeface="Calibri"/>
                <a:cs typeface="Calibri"/>
                <a:sym typeface="Calibri"/>
              </a:rPr>
              <a:t> </a:t>
            </a:r>
            <a:r>
              <a:rPr b="0" i="0" lang="en-US" sz="700" u="none" cap="none" strike="noStrike">
                <a:solidFill>
                  <a:srgbClr val="78909C"/>
                </a:solidFill>
                <a:latin typeface="Calibri"/>
                <a:ea typeface="Calibri"/>
                <a:cs typeface="Calibri"/>
                <a:sym typeface="Calibri"/>
              </a:rPr>
              <a:t>written</a:t>
            </a:r>
            <a:r>
              <a:rPr lang="en-US" sz="700">
                <a:solidFill>
                  <a:srgbClr val="78909C"/>
                </a:solidFill>
                <a:latin typeface="Calibri"/>
                <a:ea typeface="Calibri"/>
                <a:cs typeface="Calibri"/>
                <a:sym typeface="Calibri"/>
              </a:rPr>
              <a:t> </a:t>
            </a:r>
            <a:r>
              <a:rPr b="0" i="0" lang="en-US" sz="700" u="none" cap="none" strike="noStrike">
                <a:solidFill>
                  <a:srgbClr val="78909C"/>
                </a:solidFill>
                <a:latin typeface="Calibri"/>
                <a:ea typeface="Calibri"/>
                <a:cs typeface="Calibri"/>
                <a:sym typeface="Calibri"/>
              </a:rPr>
              <a:t>permission</a:t>
            </a:r>
            <a:endParaRPr sz="700">
              <a:solidFill>
                <a:srgbClr val="78909C"/>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White (logo right)">
  <p:cSld name="BLANK_2_1">
    <p:spTree>
      <p:nvGrpSpPr>
        <p:cNvPr id="405" name="Shape 405"/>
        <p:cNvGrpSpPr/>
        <p:nvPr/>
      </p:nvGrpSpPr>
      <p:grpSpPr>
        <a:xfrm>
          <a:off x="0" y="0"/>
          <a:ext cx="0" cy="0"/>
          <a:chOff x="0" y="0"/>
          <a:chExt cx="0" cy="0"/>
        </a:xfrm>
      </p:grpSpPr>
      <p:pic>
        <p:nvPicPr>
          <p:cNvPr id="406" name="Google Shape;406;p56"/>
          <p:cNvPicPr preferRelativeResize="0"/>
          <p:nvPr/>
        </p:nvPicPr>
        <p:blipFill rotWithShape="1">
          <a:blip r:embed="rId2">
            <a:alphaModFix/>
          </a:blip>
          <a:srcRect b="39289" l="21253" r="23369" t="38803"/>
          <a:stretch/>
        </p:blipFill>
        <p:spPr>
          <a:xfrm>
            <a:off x="11039850" y="300550"/>
            <a:ext cx="796544" cy="243841"/>
          </a:xfrm>
          <a:prstGeom prst="rect">
            <a:avLst/>
          </a:prstGeom>
          <a:noFill/>
          <a:ln>
            <a:noFill/>
          </a:ln>
        </p:spPr>
      </p:pic>
      <p:sp>
        <p:nvSpPr>
          <p:cNvPr id="407" name="Google Shape;407;p56"/>
          <p:cNvSpPr/>
          <p:nvPr/>
        </p:nvSpPr>
        <p:spPr>
          <a:xfrm>
            <a:off x="355600" y="6516600"/>
            <a:ext cx="4056000" cy="138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US" sz="700">
                <a:solidFill>
                  <a:srgbClr val="78909C"/>
                </a:solidFill>
                <a:latin typeface="Calibri"/>
                <a:ea typeface="Calibri"/>
                <a:cs typeface="Calibri"/>
                <a:sym typeface="Calibri"/>
              </a:rPr>
              <a:t>© Copyright Avvale - </a:t>
            </a:r>
            <a:r>
              <a:rPr b="0" i="0" lang="en-US" sz="700" u="none" cap="none" strike="noStrike">
                <a:solidFill>
                  <a:srgbClr val="78909C"/>
                </a:solidFill>
                <a:latin typeface="Calibri"/>
                <a:ea typeface="Calibri"/>
                <a:cs typeface="Calibri"/>
                <a:sym typeface="Calibri"/>
              </a:rPr>
              <a:t>Do not duplicate without</a:t>
            </a:r>
            <a:r>
              <a:rPr lang="en-US" sz="700">
                <a:solidFill>
                  <a:srgbClr val="78909C"/>
                </a:solidFill>
                <a:latin typeface="Calibri"/>
                <a:ea typeface="Calibri"/>
                <a:cs typeface="Calibri"/>
                <a:sym typeface="Calibri"/>
              </a:rPr>
              <a:t> </a:t>
            </a:r>
            <a:r>
              <a:rPr b="0" i="0" lang="en-US" sz="700" u="none" cap="none" strike="noStrike">
                <a:solidFill>
                  <a:srgbClr val="78909C"/>
                </a:solidFill>
                <a:latin typeface="Calibri"/>
                <a:ea typeface="Calibri"/>
                <a:cs typeface="Calibri"/>
                <a:sym typeface="Calibri"/>
              </a:rPr>
              <a:t>written</a:t>
            </a:r>
            <a:r>
              <a:rPr lang="en-US" sz="700">
                <a:solidFill>
                  <a:srgbClr val="78909C"/>
                </a:solidFill>
                <a:latin typeface="Calibri"/>
                <a:ea typeface="Calibri"/>
                <a:cs typeface="Calibri"/>
                <a:sym typeface="Calibri"/>
              </a:rPr>
              <a:t> </a:t>
            </a:r>
            <a:r>
              <a:rPr b="0" i="0" lang="en-US" sz="700" u="none" cap="none" strike="noStrike">
                <a:solidFill>
                  <a:srgbClr val="78909C"/>
                </a:solidFill>
                <a:latin typeface="Calibri"/>
                <a:ea typeface="Calibri"/>
                <a:cs typeface="Calibri"/>
                <a:sym typeface="Calibri"/>
              </a:rPr>
              <a:t>permission</a:t>
            </a:r>
            <a:endParaRPr sz="700">
              <a:solidFill>
                <a:srgbClr val="78909C"/>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binar Intro">
  <p:cSld name="BLANK_1">
    <p:spTree>
      <p:nvGrpSpPr>
        <p:cNvPr id="408" name="Shape 408"/>
        <p:cNvGrpSpPr/>
        <p:nvPr/>
      </p:nvGrpSpPr>
      <p:grpSpPr>
        <a:xfrm>
          <a:off x="0" y="0"/>
          <a:ext cx="0" cy="0"/>
          <a:chOff x="0" y="0"/>
          <a:chExt cx="0" cy="0"/>
        </a:xfrm>
      </p:grpSpPr>
      <p:pic>
        <p:nvPicPr>
          <p:cNvPr id="409" name="Google Shape;409;p57"/>
          <p:cNvPicPr preferRelativeResize="0"/>
          <p:nvPr/>
        </p:nvPicPr>
        <p:blipFill>
          <a:blip r:embed="rId2">
            <a:alphaModFix/>
          </a:blip>
          <a:stretch>
            <a:fillRect/>
          </a:stretch>
        </p:blipFill>
        <p:spPr>
          <a:xfrm>
            <a:off x="-1" y="0"/>
            <a:ext cx="12192005" cy="6857971"/>
          </a:xfrm>
          <a:prstGeom prst="rect">
            <a:avLst/>
          </a:prstGeom>
          <a:noFill/>
          <a:ln>
            <a:noFill/>
          </a:ln>
        </p:spPr>
      </p:pic>
      <p:sp>
        <p:nvSpPr>
          <p:cNvPr id="410" name="Google Shape;410;p57"/>
          <p:cNvSpPr/>
          <p:nvPr/>
        </p:nvSpPr>
        <p:spPr>
          <a:xfrm>
            <a:off x="0" y="0"/>
            <a:ext cx="4872900" cy="6858000"/>
          </a:xfrm>
          <a:prstGeom prst="rect">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1" name="Google Shape;411;p57"/>
          <p:cNvSpPr/>
          <p:nvPr/>
        </p:nvSpPr>
        <p:spPr>
          <a:xfrm>
            <a:off x="4818067" y="0"/>
            <a:ext cx="2147700" cy="1110300"/>
          </a:xfrm>
          <a:prstGeom prst="diagStripe">
            <a:avLst>
              <a:gd fmla="val 0" name="adj"/>
            </a:avLst>
          </a:pr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12" name="Google Shape;412;p57"/>
          <p:cNvSpPr/>
          <p:nvPr/>
        </p:nvSpPr>
        <p:spPr>
          <a:xfrm rot="10800000">
            <a:off x="6133005" y="3816426"/>
            <a:ext cx="6058995" cy="3041574"/>
          </a:xfrm>
          <a:custGeom>
            <a:rect b="b" l="l" r="r" t="t"/>
            <a:pathLst>
              <a:path extrusionOk="0" h="130302" w="267653">
                <a:moveTo>
                  <a:pt x="0" y="125349"/>
                </a:moveTo>
                <a:lnTo>
                  <a:pt x="0" y="130302"/>
                </a:lnTo>
                <a:lnTo>
                  <a:pt x="149924" y="61722"/>
                </a:lnTo>
                <a:lnTo>
                  <a:pt x="149924" y="53911"/>
                </a:lnTo>
                <a:lnTo>
                  <a:pt x="267653" y="0"/>
                </a:lnTo>
                <a:lnTo>
                  <a:pt x="263081" y="0"/>
                </a:lnTo>
                <a:lnTo>
                  <a:pt x="0" y="120205"/>
                </a:lnTo>
                <a:close/>
              </a:path>
            </a:pathLst>
          </a:custGeom>
          <a:solidFill>
            <a:srgbClr val="FFFFFF"/>
          </a:solidFill>
          <a:ln>
            <a:noFill/>
          </a:ln>
        </p:spPr>
      </p:sp>
      <p:sp>
        <p:nvSpPr>
          <p:cNvPr id="413" name="Google Shape;413;p57"/>
          <p:cNvSpPr/>
          <p:nvPr/>
        </p:nvSpPr>
        <p:spPr>
          <a:xfrm>
            <a:off x="4872800" y="0"/>
            <a:ext cx="2363958" cy="1082008"/>
          </a:xfrm>
          <a:custGeom>
            <a:rect b="b" l="l" r="r" t="t"/>
            <a:pathLst>
              <a:path extrusionOk="0" h="128964" w="281759">
                <a:moveTo>
                  <a:pt x="180923" y="1"/>
                </a:moveTo>
                <a:lnTo>
                  <a:pt x="0" y="82810"/>
                </a:lnTo>
                <a:lnTo>
                  <a:pt x="0" y="128963"/>
                </a:lnTo>
                <a:lnTo>
                  <a:pt x="281758" y="1"/>
                </a:lnTo>
                <a:close/>
              </a:path>
            </a:pathLst>
          </a:custGeom>
          <a:gradFill>
            <a:gsLst>
              <a:gs pos="0">
                <a:srgbClr val="7FC241"/>
              </a:gs>
              <a:gs pos="0">
                <a:srgbClr val="40BF8C"/>
              </a:gs>
              <a:gs pos="100000">
                <a:srgbClr val="00BBD6"/>
              </a:gs>
            </a:gsLst>
            <a:lin ang="5400700" scaled="0"/>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414" name="Google Shape;414;p57"/>
          <p:cNvSpPr/>
          <p:nvPr/>
        </p:nvSpPr>
        <p:spPr>
          <a:xfrm>
            <a:off x="4257066" y="1"/>
            <a:ext cx="1972579" cy="902355"/>
          </a:xfrm>
          <a:custGeom>
            <a:rect b="b" l="l" r="r" t="t"/>
            <a:pathLst>
              <a:path extrusionOk="0" h="109244" w="238811">
                <a:moveTo>
                  <a:pt x="230524" y="1"/>
                </a:moveTo>
                <a:lnTo>
                  <a:pt x="0" y="105493"/>
                </a:lnTo>
                <a:lnTo>
                  <a:pt x="0" y="109244"/>
                </a:lnTo>
                <a:lnTo>
                  <a:pt x="238811" y="1"/>
                </a:lnTo>
                <a:close/>
              </a:path>
            </a:pathLst>
          </a:custGeom>
          <a:solidFill>
            <a:srgbClr val="70AC3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5" name="Google Shape;415;p57"/>
          <p:cNvSpPr txBox="1"/>
          <p:nvPr/>
        </p:nvSpPr>
        <p:spPr>
          <a:xfrm>
            <a:off x="876600" y="3623965"/>
            <a:ext cx="3441900" cy="23628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SzPts val="700"/>
              <a:buNone/>
            </a:pPr>
            <a:r>
              <a:rPr lang="en-US" sz="1500">
                <a:solidFill>
                  <a:srgbClr val="567483"/>
                </a:solidFill>
                <a:latin typeface="Montserrat"/>
                <a:ea typeface="Montserrat"/>
                <a:cs typeface="Montserrat"/>
                <a:sym typeface="Montserrat"/>
              </a:rPr>
              <a:t>Participants are on mute by default</a:t>
            </a:r>
            <a:endParaRPr sz="1500">
              <a:solidFill>
                <a:srgbClr val="567483"/>
              </a:solidFill>
              <a:latin typeface="Montserrat"/>
              <a:ea typeface="Montserrat"/>
              <a:cs typeface="Montserrat"/>
              <a:sym typeface="Montserrat"/>
            </a:endParaRPr>
          </a:p>
          <a:p>
            <a:pPr indent="0" lvl="0" marL="0" rtl="0" algn="l">
              <a:lnSpc>
                <a:spcPct val="115000"/>
              </a:lnSpc>
              <a:spcBef>
                <a:spcPts val="2100"/>
              </a:spcBef>
              <a:spcAft>
                <a:spcPts val="0"/>
              </a:spcAft>
              <a:buSzPts val="700"/>
              <a:buNone/>
            </a:pPr>
            <a:r>
              <a:rPr lang="en-US" sz="1500">
                <a:solidFill>
                  <a:srgbClr val="567483"/>
                </a:solidFill>
                <a:latin typeface="Montserrat"/>
                <a:ea typeface="Montserrat"/>
                <a:cs typeface="Montserrat"/>
                <a:sym typeface="Montserrat"/>
              </a:rPr>
              <a:t>If you have any question, write it at any time in the specific box of the panel, on the right of your screen: we will reply at the end of the speeches</a:t>
            </a:r>
            <a:endParaRPr sz="1500">
              <a:solidFill>
                <a:srgbClr val="567483"/>
              </a:solidFill>
              <a:latin typeface="Montserrat"/>
              <a:ea typeface="Montserrat"/>
              <a:cs typeface="Montserrat"/>
              <a:sym typeface="Montserrat"/>
            </a:endParaRPr>
          </a:p>
          <a:p>
            <a:pPr indent="0" lvl="0" marL="0" rtl="0" algn="l">
              <a:lnSpc>
                <a:spcPct val="115000"/>
              </a:lnSpc>
              <a:spcBef>
                <a:spcPts val="2100"/>
              </a:spcBef>
              <a:spcAft>
                <a:spcPts val="2100"/>
              </a:spcAft>
              <a:buSzPts val="700"/>
              <a:buNone/>
            </a:pPr>
            <a:r>
              <a:rPr lang="en-US" sz="1500">
                <a:solidFill>
                  <a:srgbClr val="567483"/>
                </a:solidFill>
                <a:latin typeface="Montserrat"/>
                <a:ea typeface="Montserrat"/>
                <a:cs typeface="Montserrat"/>
                <a:sym typeface="Montserrat"/>
              </a:rPr>
              <a:t>This event is recorded</a:t>
            </a:r>
            <a:endParaRPr sz="1500">
              <a:solidFill>
                <a:srgbClr val="567483"/>
              </a:solidFill>
              <a:latin typeface="Montserrat"/>
              <a:ea typeface="Montserrat"/>
              <a:cs typeface="Montserrat"/>
              <a:sym typeface="Montserrat"/>
            </a:endParaRPr>
          </a:p>
        </p:txBody>
      </p:sp>
      <p:sp>
        <p:nvSpPr>
          <p:cNvPr id="416" name="Google Shape;416;p57"/>
          <p:cNvSpPr txBox="1"/>
          <p:nvPr/>
        </p:nvSpPr>
        <p:spPr>
          <a:xfrm>
            <a:off x="406400" y="2808067"/>
            <a:ext cx="3912000" cy="675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2400">
                <a:solidFill>
                  <a:srgbClr val="004785"/>
                </a:solidFill>
                <a:latin typeface="Montserrat"/>
                <a:ea typeface="Montserrat"/>
                <a:cs typeface="Montserrat"/>
                <a:sym typeface="Montserrat"/>
              </a:rPr>
              <a:t>RULES OF THE GAME</a:t>
            </a:r>
            <a:endParaRPr b="1" sz="2400">
              <a:solidFill>
                <a:srgbClr val="004785"/>
              </a:solidFill>
              <a:latin typeface="Montserrat"/>
              <a:ea typeface="Montserrat"/>
              <a:cs typeface="Montserrat"/>
              <a:sym typeface="Montserrat"/>
            </a:endParaRPr>
          </a:p>
        </p:txBody>
      </p:sp>
      <p:pic>
        <p:nvPicPr>
          <p:cNvPr id="417" name="Google Shape;417;p57"/>
          <p:cNvPicPr preferRelativeResize="0"/>
          <p:nvPr/>
        </p:nvPicPr>
        <p:blipFill>
          <a:blip r:embed="rId3">
            <a:alphaModFix/>
          </a:blip>
          <a:stretch>
            <a:fillRect/>
          </a:stretch>
        </p:blipFill>
        <p:spPr>
          <a:xfrm>
            <a:off x="406400" y="3614458"/>
            <a:ext cx="243840" cy="203200"/>
          </a:xfrm>
          <a:prstGeom prst="rect">
            <a:avLst/>
          </a:prstGeom>
          <a:noFill/>
          <a:ln>
            <a:noFill/>
          </a:ln>
        </p:spPr>
      </p:pic>
      <p:pic>
        <p:nvPicPr>
          <p:cNvPr id="418" name="Google Shape;418;p57"/>
          <p:cNvPicPr preferRelativeResize="0"/>
          <p:nvPr/>
        </p:nvPicPr>
        <p:blipFill>
          <a:blip r:embed="rId4">
            <a:alphaModFix/>
          </a:blip>
          <a:stretch>
            <a:fillRect/>
          </a:stretch>
        </p:blipFill>
        <p:spPr>
          <a:xfrm>
            <a:off x="434579" y="5414718"/>
            <a:ext cx="219456" cy="197509"/>
          </a:xfrm>
          <a:prstGeom prst="rect">
            <a:avLst/>
          </a:prstGeom>
          <a:noFill/>
          <a:ln>
            <a:noFill/>
          </a:ln>
        </p:spPr>
      </p:pic>
      <p:pic>
        <p:nvPicPr>
          <p:cNvPr id="419" name="Google Shape;419;p57"/>
          <p:cNvPicPr preferRelativeResize="0"/>
          <p:nvPr/>
        </p:nvPicPr>
        <p:blipFill>
          <a:blip r:embed="rId5">
            <a:alphaModFix/>
          </a:blip>
          <a:stretch>
            <a:fillRect/>
          </a:stretch>
        </p:blipFill>
        <p:spPr>
          <a:xfrm>
            <a:off x="434578" y="4153213"/>
            <a:ext cx="219456" cy="219456"/>
          </a:xfrm>
          <a:prstGeom prst="rect">
            <a:avLst/>
          </a:prstGeom>
          <a:noFill/>
          <a:ln>
            <a:noFill/>
          </a:ln>
        </p:spPr>
      </p:pic>
      <p:pic>
        <p:nvPicPr>
          <p:cNvPr id="420" name="Google Shape;420;p57"/>
          <p:cNvPicPr preferRelativeResize="0"/>
          <p:nvPr/>
        </p:nvPicPr>
        <p:blipFill rotWithShape="1">
          <a:blip r:embed="rId6">
            <a:alphaModFix/>
          </a:blip>
          <a:srcRect b="39289" l="21253" r="23369" t="38803"/>
          <a:stretch/>
        </p:blipFill>
        <p:spPr>
          <a:xfrm>
            <a:off x="355600" y="300550"/>
            <a:ext cx="796544" cy="243841"/>
          </a:xfrm>
          <a:prstGeom prst="rect">
            <a:avLst/>
          </a:prstGeom>
          <a:noFill/>
          <a:ln>
            <a:noFill/>
          </a:ln>
        </p:spPr>
      </p:pic>
      <p:sp>
        <p:nvSpPr>
          <p:cNvPr id="421" name="Google Shape;421;p57"/>
          <p:cNvSpPr/>
          <p:nvPr/>
        </p:nvSpPr>
        <p:spPr>
          <a:xfrm>
            <a:off x="355600" y="6516600"/>
            <a:ext cx="4056000" cy="138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US" sz="700">
                <a:solidFill>
                  <a:srgbClr val="78909C"/>
                </a:solidFill>
                <a:latin typeface="Calibri"/>
                <a:ea typeface="Calibri"/>
                <a:cs typeface="Calibri"/>
                <a:sym typeface="Calibri"/>
              </a:rPr>
              <a:t>© Copyright Avvale - </a:t>
            </a:r>
            <a:r>
              <a:rPr b="0" i="0" lang="en-US" sz="700" u="none" cap="none" strike="noStrike">
                <a:solidFill>
                  <a:srgbClr val="78909C"/>
                </a:solidFill>
                <a:latin typeface="Calibri"/>
                <a:ea typeface="Calibri"/>
                <a:cs typeface="Calibri"/>
                <a:sym typeface="Calibri"/>
              </a:rPr>
              <a:t>Do not duplicate without</a:t>
            </a:r>
            <a:r>
              <a:rPr lang="en-US" sz="700">
                <a:solidFill>
                  <a:srgbClr val="78909C"/>
                </a:solidFill>
                <a:latin typeface="Calibri"/>
                <a:ea typeface="Calibri"/>
                <a:cs typeface="Calibri"/>
                <a:sym typeface="Calibri"/>
              </a:rPr>
              <a:t> </a:t>
            </a:r>
            <a:r>
              <a:rPr b="0" i="0" lang="en-US" sz="700" u="none" cap="none" strike="noStrike">
                <a:solidFill>
                  <a:srgbClr val="78909C"/>
                </a:solidFill>
                <a:latin typeface="Calibri"/>
                <a:ea typeface="Calibri"/>
                <a:cs typeface="Calibri"/>
                <a:sym typeface="Calibri"/>
              </a:rPr>
              <a:t>written</a:t>
            </a:r>
            <a:r>
              <a:rPr lang="en-US" sz="700">
                <a:solidFill>
                  <a:srgbClr val="78909C"/>
                </a:solidFill>
                <a:latin typeface="Calibri"/>
                <a:ea typeface="Calibri"/>
                <a:cs typeface="Calibri"/>
                <a:sym typeface="Calibri"/>
              </a:rPr>
              <a:t> </a:t>
            </a:r>
            <a:r>
              <a:rPr b="0" i="0" lang="en-US" sz="700" u="none" cap="none" strike="noStrike">
                <a:solidFill>
                  <a:srgbClr val="78909C"/>
                </a:solidFill>
                <a:latin typeface="Calibri"/>
                <a:ea typeface="Calibri"/>
                <a:cs typeface="Calibri"/>
                <a:sym typeface="Calibri"/>
              </a:rPr>
              <a:t>permission</a:t>
            </a:r>
            <a:endParaRPr sz="700">
              <a:solidFill>
                <a:srgbClr val="78909C"/>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Background Image">
  <p:cSld name="BLANK_1_1">
    <p:bg>
      <p:bgPr>
        <a:blipFill>
          <a:blip r:embed="rId2">
            <a:alphaModFix/>
          </a:blip>
          <a:stretch>
            <a:fillRect/>
          </a:stretch>
        </a:blipFill>
      </p:bgPr>
    </p:bg>
    <p:spTree>
      <p:nvGrpSpPr>
        <p:cNvPr id="422" name="Shape 422"/>
        <p:cNvGrpSpPr/>
        <p:nvPr/>
      </p:nvGrpSpPr>
      <p:grpSpPr>
        <a:xfrm>
          <a:off x="0" y="0"/>
          <a:ext cx="0" cy="0"/>
          <a:chOff x="0" y="0"/>
          <a:chExt cx="0" cy="0"/>
        </a:xfrm>
      </p:grpSpPr>
      <p:sp>
        <p:nvSpPr>
          <p:cNvPr id="423" name="Google Shape;423;p58"/>
          <p:cNvSpPr/>
          <p:nvPr/>
        </p:nvSpPr>
        <p:spPr>
          <a:xfrm>
            <a:off x="4818067" y="0"/>
            <a:ext cx="2147700" cy="1110300"/>
          </a:xfrm>
          <a:prstGeom prst="diagStripe">
            <a:avLst>
              <a:gd fmla="val 0" name="adj"/>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4" name="Google Shape;424;p58"/>
          <p:cNvSpPr/>
          <p:nvPr/>
        </p:nvSpPr>
        <p:spPr>
          <a:xfrm rot="10800000">
            <a:off x="6133005" y="3816426"/>
            <a:ext cx="6058995" cy="3041574"/>
          </a:xfrm>
          <a:custGeom>
            <a:rect b="b" l="l" r="r" t="t"/>
            <a:pathLst>
              <a:path extrusionOk="0" h="130302" w="267653">
                <a:moveTo>
                  <a:pt x="0" y="125349"/>
                </a:moveTo>
                <a:lnTo>
                  <a:pt x="0" y="130302"/>
                </a:lnTo>
                <a:lnTo>
                  <a:pt x="149924" y="61722"/>
                </a:lnTo>
                <a:lnTo>
                  <a:pt x="149924" y="53911"/>
                </a:lnTo>
                <a:lnTo>
                  <a:pt x="267653" y="0"/>
                </a:lnTo>
                <a:lnTo>
                  <a:pt x="263081" y="0"/>
                </a:lnTo>
                <a:lnTo>
                  <a:pt x="0" y="120205"/>
                </a:lnTo>
                <a:close/>
              </a:path>
            </a:pathLst>
          </a:custGeom>
          <a:solidFill>
            <a:srgbClr val="FFFFFF"/>
          </a:solidFill>
          <a:ln>
            <a:noFill/>
          </a:ln>
        </p:spPr>
      </p:sp>
      <p:sp>
        <p:nvSpPr>
          <p:cNvPr id="425" name="Google Shape;425;p58"/>
          <p:cNvSpPr/>
          <p:nvPr/>
        </p:nvSpPr>
        <p:spPr>
          <a:xfrm>
            <a:off x="0" y="0"/>
            <a:ext cx="4872900" cy="68580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6" name="Google Shape;426;p58"/>
          <p:cNvSpPr/>
          <p:nvPr/>
        </p:nvSpPr>
        <p:spPr>
          <a:xfrm>
            <a:off x="4872800" y="0"/>
            <a:ext cx="2363958" cy="1082008"/>
          </a:xfrm>
          <a:custGeom>
            <a:rect b="b" l="l" r="r" t="t"/>
            <a:pathLst>
              <a:path extrusionOk="0" h="128964" w="281759">
                <a:moveTo>
                  <a:pt x="180923" y="1"/>
                </a:moveTo>
                <a:lnTo>
                  <a:pt x="0" y="82810"/>
                </a:lnTo>
                <a:lnTo>
                  <a:pt x="0" y="128963"/>
                </a:lnTo>
                <a:lnTo>
                  <a:pt x="281758" y="1"/>
                </a:lnTo>
                <a:close/>
              </a:path>
            </a:pathLst>
          </a:custGeom>
          <a:gradFill>
            <a:gsLst>
              <a:gs pos="0">
                <a:srgbClr val="7FC241"/>
              </a:gs>
              <a:gs pos="0">
                <a:srgbClr val="40BF8C"/>
              </a:gs>
              <a:gs pos="100000">
                <a:srgbClr val="00BBD6"/>
              </a:gs>
            </a:gsLst>
            <a:lin ang="5400700" scaled="0"/>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427" name="Google Shape;427;p58"/>
          <p:cNvSpPr/>
          <p:nvPr/>
        </p:nvSpPr>
        <p:spPr>
          <a:xfrm>
            <a:off x="4257066" y="1"/>
            <a:ext cx="1972579" cy="902355"/>
          </a:xfrm>
          <a:custGeom>
            <a:rect b="b" l="l" r="r" t="t"/>
            <a:pathLst>
              <a:path extrusionOk="0" h="109244" w="238811">
                <a:moveTo>
                  <a:pt x="230524" y="1"/>
                </a:moveTo>
                <a:lnTo>
                  <a:pt x="0" y="105493"/>
                </a:lnTo>
                <a:lnTo>
                  <a:pt x="0" y="109244"/>
                </a:lnTo>
                <a:lnTo>
                  <a:pt x="238811" y="1"/>
                </a:lnTo>
                <a:close/>
              </a:path>
            </a:pathLst>
          </a:custGeom>
          <a:solidFill>
            <a:srgbClr val="70AC3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8" name="Google Shape;428;p58"/>
          <p:cNvSpPr txBox="1"/>
          <p:nvPr>
            <p:ph idx="1" type="subTitle"/>
          </p:nvPr>
        </p:nvSpPr>
        <p:spPr>
          <a:xfrm>
            <a:off x="762000" y="3130017"/>
            <a:ext cx="3556500" cy="1677900"/>
          </a:xfrm>
          <a:prstGeom prst="rect">
            <a:avLst/>
          </a:prstGeom>
        </p:spPr>
        <p:txBody>
          <a:bodyPr anchorCtr="0" anchor="t" bIns="0" lIns="0" spcFirstLastPara="1" rIns="0" wrap="square" tIns="0">
            <a:normAutofit/>
          </a:bodyPr>
          <a:lstStyle>
            <a:lvl1pPr lvl="0" rtl="0">
              <a:spcBef>
                <a:spcPts val="100"/>
              </a:spcBef>
              <a:spcAft>
                <a:spcPts val="0"/>
              </a:spcAft>
              <a:buSzPts val="1600"/>
              <a:buFont typeface="Montserrat"/>
              <a:buNone/>
              <a:defRPr sz="1600">
                <a:latin typeface="Montserrat"/>
                <a:ea typeface="Montserrat"/>
                <a:cs typeface="Montserrat"/>
                <a:sym typeface="Montserrat"/>
              </a:defRPr>
            </a:lvl1pPr>
            <a:lvl2pPr lvl="1" rtl="0">
              <a:spcBef>
                <a:spcPts val="500"/>
              </a:spcBef>
              <a:spcAft>
                <a:spcPts val="0"/>
              </a:spcAft>
              <a:buSzPts val="1600"/>
              <a:buFont typeface="Montserrat"/>
              <a:buNone/>
              <a:defRPr>
                <a:latin typeface="Montserrat"/>
                <a:ea typeface="Montserrat"/>
                <a:cs typeface="Montserrat"/>
                <a:sym typeface="Montserrat"/>
              </a:defRPr>
            </a:lvl2pPr>
            <a:lvl3pPr lvl="2" rtl="0">
              <a:spcBef>
                <a:spcPts val="500"/>
              </a:spcBef>
              <a:spcAft>
                <a:spcPts val="0"/>
              </a:spcAft>
              <a:buSzPts val="1600"/>
              <a:buFont typeface="Montserrat"/>
              <a:buNone/>
              <a:defRPr>
                <a:latin typeface="Montserrat"/>
                <a:ea typeface="Montserrat"/>
                <a:cs typeface="Montserrat"/>
                <a:sym typeface="Montserrat"/>
              </a:defRPr>
            </a:lvl3pPr>
            <a:lvl4pPr lvl="3" rtl="0">
              <a:spcBef>
                <a:spcPts val="500"/>
              </a:spcBef>
              <a:spcAft>
                <a:spcPts val="0"/>
              </a:spcAft>
              <a:buSzPts val="1600"/>
              <a:buFont typeface="Montserrat"/>
              <a:buNone/>
              <a:defRPr>
                <a:latin typeface="Montserrat"/>
                <a:ea typeface="Montserrat"/>
                <a:cs typeface="Montserrat"/>
                <a:sym typeface="Montserrat"/>
              </a:defRPr>
            </a:lvl4pPr>
            <a:lvl5pPr lvl="4" rtl="0">
              <a:spcBef>
                <a:spcPts val="500"/>
              </a:spcBef>
              <a:spcAft>
                <a:spcPts val="0"/>
              </a:spcAft>
              <a:buSzPts val="1600"/>
              <a:buFont typeface="Montserrat"/>
              <a:buNone/>
              <a:defRPr>
                <a:latin typeface="Montserrat"/>
                <a:ea typeface="Montserrat"/>
                <a:cs typeface="Montserrat"/>
                <a:sym typeface="Montserrat"/>
              </a:defRPr>
            </a:lvl5pPr>
            <a:lvl6pPr lvl="5" rtl="0">
              <a:spcBef>
                <a:spcPts val="500"/>
              </a:spcBef>
              <a:spcAft>
                <a:spcPts val="0"/>
              </a:spcAft>
              <a:buSzPts val="1600"/>
              <a:buFont typeface="Montserrat"/>
              <a:buNone/>
              <a:defRPr>
                <a:latin typeface="Montserrat"/>
                <a:ea typeface="Montserrat"/>
                <a:cs typeface="Montserrat"/>
                <a:sym typeface="Montserrat"/>
              </a:defRPr>
            </a:lvl6pPr>
            <a:lvl7pPr lvl="6" rtl="0">
              <a:spcBef>
                <a:spcPts val="500"/>
              </a:spcBef>
              <a:spcAft>
                <a:spcPts val="0"/>
              </a:spcAft>
              <a:buSzPts val="1600"/>
              <a:buFont typeface="Montserrat"/>
              <a:buNone/>
              <a:defRPr>
                <a:latin typeface="Montserrat"/>
                <a:ea typeface="Montserrat"/>
                <a:cs typeface="Montserrat"/>
                <a:sym typeface="Montserrat"/>
              </a:defRPr>
            </a:lvl7pPr>
            <a:lvl8pPr lvl="7" rtl="0">
              <a:spcBef>
                <a:spcPts val="500"/>
              </a:spcBef>
              <a:spcAft>
                <a:spcPts val="0"/>
              </a:spcAft>
              <a:buSzPts val="1600"/>
              <a:buFont typeface="Montserrat"/>
              <a:buNone/>
              <a:defRPr>
                <a:latin typeface="Montserrat"/>
                <a:ea typeface="Montserrat"/>
                <a:cs typeface="Montserrat"/>
                <a:sym typeface="Montserrat"/>
              </a:defRPr>
            </a:lvl8pPr>
            <a:lvl9pPr lvl="8" rtl="0">
              <a:spcBef>
                <a:spcPts val="500"/>
              </a:spcBef>
              <a:spcAft>
                <a:spcPts val="500"/>
              </a:spcAft>
              <a:buSzPts val="1600"/>
              <a:buFont typeface="Montserrat"/>
              <a:buNone/>
              <a:defRPr>
                <a:latin typeface="Montserrat"/>
                <a:ea typeface="Montserrat"/>
                <a:cs typeface="Montserrat"/>
                <a:sym typeface="Montserrat"/>
              </a:defRPr>
            </a:lvl9pPr>
          </a:lstStyle>
          <a:p/>
        </p:txBody>
      </p:sp>
      <p:sp>
        <p:nvSpPr>
          <p:cNvPr id="429" name="Google Shape;429;p58"/>
          <p:cNvSpPr txBox="1"/>
          <p:nvPr>
            <p:ph type="title"/>
          </p:nvPr>
        </p:nvSpPr>
        <p:spPr>
          <a:xfrm>
            <a:off x="762000" y="2050183"/>
            <a:ext cx="3556500" cy="902400"/>
          </a:xfrm>
          <a:prstGeom prst="rect">
            <a:avLst/>
          </a:prstGeom>
        </p:spPr>
        <p:txBody>
          <a:bodyPr anchorCtr="0" anchor="b" bIns="0" lIns="0" spcFirstLastPara="1" rIns="0" wrap="square" tIns="0">
            <a:noAutofit/>
          </a:bodyPr>
          <a:lstStyle>
            <a:lvl1pPr lvl="0" rtl="0" algn="l">
              <a:spcBef>
                <a:spcPts val="0"/>
              </a:spcBef>
              <a:spcAft>
                <a:spcPts val="0"/>
              </a:spcAft>
              <a:buClr>
                <a:schemeClr val="lt2"/>
              </a:buClr>
              <a:buSzPts val="2400"/>
              <a:buFont typeface="Montserrat"/>
              <a:buNone/>
              <a:defRPr sz="2400">
                <a:latin typeface="Montserrat"/>
                <a:ea typeface="Montserrat"/>
                <a:cs typeface="Montserrat"/>
                <a:sym typeface="Montserrat"/>
              </a:defRPr>
            </a:lvl1pPr>
            <a:lvl2pPr lvl="1" rtl="0">
              <a:spcBef>
                <a:spcPts val="0"/>
              </a:spcBef>
              <a:spcAft>
                <a:spcPts val="0"/>
              </a:spcAft>
              <a:buClr>
                <a:schemeClr val="lt2"/>
              </a:buClr>
              <a:buSzPts val="1400"/>
              <a:buFont typeface="Montserrat"/>
              <a:buNone/>
              <a:defRPr>
                <a:latin typeface="Montserrat"/>
                <a:ea typeface="Montserrat"/>
                <a:cs typeface="Montserrat"/>
                <a:sym typeface="Montserrat"/>
              </a:defRPr>
            </a:lvl2pPr>
            <a:lvl3pPr lvl="2" rtl="0">
              <a:spcBef>
                <a:spcPts val="0"/>
              </a:spcBef>
              <a:spcAft>
                <a:spcPts val="0"/>
              </a:spcAft>
              <a:buClr>
                <a:schemeClr val="lt2"/>
              </a:buClr>
              <a:buSzPts val="1400"/>
              <a:buFont typeface="Montserrat"/>
              <a:buNone/>
              <a:defRPr>
                <a:latin typeface="Montserrat"/>
                <a:ea typeface="Montserrat"/>
                <a:cs typeface="Montserrat"/>
                <a:sym typeface="Montserrat"/>
              </a:defRPr>
            </a:lvl3pPr>
            <a:lvl4pPr lvl="3" rtl="0">
              <a:spcBef>
                <a:spcPts val="0"/>
              </a:spcBef>
              <a:spcAft>
                <a:spcPts val="0"/>
              </a:spcAft>
              <a:buClr>
                <a:schemeClr val="lt2"/>
              </a:buClr>
              <a:buSzPts val="1400"/>
              <a:buFont typeface="Montserrat"/>
              <a:buNone/>
              <a:defRPr>
                <a:latin typeface="Montserrat"/>
                <a:ea typeface="Montserrat"/>
                <a:cs typeface="Montserrat"/>
                <a:sym typeface="Montserrat"/>
              </a:defRPr>
            </a:lvl4pPr>
            <a:lvl5pPr lvl="4" rtl="0">
              <a:spcBef>
                <a:spcPts val="0"/>
              </a:spcBef>
              <a:spcAft>
                <a:spcPts val="0"/>
              </a:spcAft>
              <a:buClr>
                <a:schemeClr val="lt2"/>
              </a:buClr>
              <a:buSzPts val="1400"/>
              <a:buFont typeface="Montserrat"/>
              <a:buNone/>
              <a:defRPr>
                <a:latin typeface="Montserrat"/>
                <a:ea typeface="Montserrat"/>
                <a:cs typeface="Montserrat"/>
                <a:sym typeface="Montserrat"/>
              </a:defRPr>
            </a:lvl5pPr>
            <a:lvl6pPr lvl="5" rtl="0">
              <a:spcBef>
                <a:spcPts val="0"/>
              </a:spcBef>
              <a:spcAft>
                <a:spcPts val="0"/>
              </a:spcAft>
              <a:buClr>
                <a:schemeClr val="lt2"/>
              </a:buClr>
              <a:buSzPts val="1400"/>
              <a:buFont typeface="Montserrat"/>
              <a:buNone/>
              <a:defRPr>
                <a:latin typeface="Montserrat"/>
                <a:ea typeface="Montserrat"/>
                <a:cs typeface="Montserrat"/>
                <a:sym typeface="Montserrat"/>
              </a:defRPr>
            </a:lvl6pPr>
            <a:lvl7pPr lvl="6" rtl="0">
              <a:spcBef>
                <a:spcPts val="0"/>
              </a:spcBef>
              <a:spcAft>
                <a:spcPts val="0"/>
              </a:spcAft>
              <a:buClr>
                <a:schemeClr val="lt2"/>
              </a:buClr>
              <a:buSzPts val="1400"/>
              <a:buFont typeface="Montserrat"/>
              <a:buNone/>
              <a:defRPr>
                <a:latin typeface="Montserrat"/>
                <a:ea typeface="Montserrat"/>
                <a:cs typeface="Montserrat"/>
                <a:sym typeface="Montserrat"/>
              </a:defRPr>
            </a:lvl7pPr>
            <a:lvl8pPr lvl="7" rtl="0">
              <a:spcBef>
                <a:spcPts val="0"/>
              </a:spcBef>
              <a:spcAft>
                <a:spcPts val="0"/>
              </a:spcAft>
              <a:buClr>
                <a:schemeClr val="lt2"/>
              </a:buClr>
              <a:buSzPts val="1400"/>
              <a:buFont typeface="Montserrat"/>
              <a:buNone/>
              <a:defRPr>
                <a:latin typeface="Montserrat"/>
                <a:ea typeface="Montserrat"/>
                <a:cs typeface="Montserrat"/>
                <a:sym typeface="Montserrat"/>
              </a:defRPr>
            </a:lvl8pPr>
            <a:lvl9pPr lvl="8" rtl="0">
              <a:spcBef>
                <a:spcPts val="0"/>
              </a:spcBef>
              <a:spcAft>
                <a:spcPts val="0"/>
              </a:spcAft>
              <a:buClr>
                <a:schemeClr val="lt2"/>
              </a:buClr>
              <a:buSzPts val="1400"/>
              <a:buFont typeface="Montserrat"/>
              <a:buNone/>
              <a:defRPr>
                <a:latin typeface="Montserrat"/>
                <a:ea typeface="Montserrat"/>
                <a:cs typeface="Montserrat"/>
                <a:sym typeface="Montserrat"/>
              </a:defRPr>
            </a:lvl9pPr>
          </a:lstStyle>
          <a:p/>
        </p:txBody>
      </p:sp>
      <p:pic>
        <p:nvPicPr>
          <p:cNvPr id="430" name="Google Shape;430;p58"/>
          <p:cNvPicPr preferRelativeResize="0"/>
          <p:nvPr/>
        </p:nvPicPr>
        <p:blipFill rotWithShape="1">
          <a:blip r:embed="rId3">
            <a:alphaModFix/>
          </a:blip>
          <a:srcRect b="39289" l="21253" r="23369" t="38803"/>
          <a:stretch/>
        </p:blipFill>
        <p:spPr>
          <a:xfrm>
            <a:off x="355600" y="300550"/>
            <a:ext cx="796544" cy="243841"/>
          </a:xfrm>
          <a:prstGeom prst="rect">
            <a:avLst/>
          </a:prstGeom>
          <a:noFill/>
          <a:ln>
            <a:noFill/>
          </a:ln>
        </p:spPr>
      </p:pic>
      <p:sp>
        <p:nvSpPr>
          <p:cNvPr id="431" name="Google Shape;431;p58"/>
          <p:cNvSpPr/>
          <p:nvPr/>
        </p:nvSpPr>
        <p:spPr>
          <a:xfrm>
            <a:off x="355600" y="6516600"/>
            <a:ext cx="4056000" cy="138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US" sz="700">
                <a:solidFill>
                  <a:srgbClr val="78909C"/>
                </a:solidFill>
                <a:latin typeface="Calibri"/>
                <a:ea typeface="Calibri"/>
                <a:cs typeface="Calibri"/>
                <a:sym typeface="Calibri"/>
              </a:rPr>
              <a:t>© Copyright Avvale - </a:t>
            </a:r>
            <a:r>
              <a:rPr b="0" i="0" lang="en-US" sz="700" u="none" cap="none" strike="noStrike">
                <a:solidFill>
                  <a:srgbClr val="78909C"/>
                </a:solidFill>
                <a:latin typeface="Calibri"/>
                <a:ea typeface="Calibri"/>
                <a:cs typeface="Calibri"/>
                <a:sym typeface="Calibri"/>
              </a:rPr>
              <a:t>Do not duplicate without</a:t>
            </a:r>
            <a:r>
              <a:rPr lang="en-US" sz="700">
                <a:solidFill>
                  <a:srgbClr val="78909C"/>
                </a:solidFill>
                <a:latin typeface="Calibri"/>
                <a:ea typeface="Calibri"/>
                <a:cs typeface="Calibri"/>
                <a:sym typeface="Calibri"/>
              </a:rPr>
              <a:t> </a:t>
            </a:r>
            <a:r>
              <a:rPr b="0" i="0" lang="en-US" sz="700" u="none" cap="none" strike="noStrike">
                <a:solidFill>
                  <a:srgbClr val="78909C"/>
                </a:solidFill>
                <a:latin typeface="Calibri"/>
                <a:ea typeface="Calibri"/>
                <a:cs typeface="Calibri"/>
                <a:sym typeface="Calibri"/>
              </a:rPr>
              <a:t>written</a:t>
            </a:r>
            <a:r>
              <a:rPr lang="en-US" sz="700">
                <a:solidFill>
                  <a:srgbClr val="78909C"/>
                </a:solidFill>
                <a:latin typeface="Calibri"/>
                <a:ea typeface="Calibri"/>
                <a:cs typeface="Calibri"/>
                <a:sym typeface="Calibri"/>
              </a:rPr>
              <a:t> </a:t>
            </a:r>
            <a:r>
              <a:rPr b="0" i="0" lang="en-US" sz="700" u="none" cap="none" strike="noStrike">
                <a:solidFill>
                  <a:srgbClr val="78909C"/>
                </a:solidFill>
                <a:latin typeface="Calibri"/>
                <a:ea typeface="Calibri"/>
                <a:cs typeface="Calibri"/>
                <a:sym typeface="Calibri"/>
              </a:rPr>
              <a:t>permission</a:t>
            </a:r>
            <a:endParaRPr sz="700">
              <a:solidFill>
                <a:srgbClr val="78909C"/>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tails + Background Image 1">
  <p:cSld name="BLANK_1_1_1">
    <p:bg>
      <p:bgPr>
        <a:blipFill>
          <a:blip r:embed="rId2">
            <a:alphaModFix/>
          </a:blip>
          <a:stretch>
            <a:fillRect/>
          </a:stretch>
        </a:blipFill>
      </p:bgPr>
    </p:bg>
    <p:spTree>
      <p:nvGrpSpPr>
        <p:cNvPr id="432" name="Shape 432"/>
        <p:cNvGrpSpPr/>
        <p:nvPr/>
      </p:nvGrpSpPr>
      <p:grpSpPr>
        <a:xfrm>
          <a:off x="0" y="0"/>
          <a:ext cx="0" cy="0"/>
          <a:chOff x="0" y="0"/>
          <a:chExt cx="0" cy="0"/>
        </a:xfrm>
      </p:grpSpPr>
      <p:sp>
        <p:nvSpPr>
          <p:cNvPr id="433" name="Google Shape;433;p59"/>
          <p:cNvSpPr/>
          <p:nvPr/>
        </p:nvSpPr>
        <p:spPr>
          <a:xfrm>
            <a:off x="0" y="686367"/>
            <a:ext cx="7410900" cy="54660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4" name="Google Shape;434;p59"/>
          <p:cNvSpPr/>
          <p:nvPr/>
        </p:nvSpPr>
        <p:spPr>
          <a:xfrm rot="10800000">
            <a:off x="6133005" y="3816426"/>
            <a:ext cx="6058995" cy="3041574"/>
          </a:xfrm>
          <a:custGeom>
            <a:rect b="b" l="l" r="r" t="t"/>
            <a:pathLst>
              <a:path extrusionOk="0" h="130302" w="267653">
                <a:moveTo>
                  <a:pt x="0" y="125349"/>
                </a:moveTo>
                <a:lnTo>
                  <a:pt x="0" y="130302"/>
                </a:lnTo>
                <a:lnTo>
                  <a:pt x="149924" y="61722"/>
                </a:lnTo>
                <a:lnTo>
                  <a:pt x="149924" y="53911"/>
                </a:lnTo>
                <a:lnTo>
                  <a:pt x="267653" y="0"/>
                </a:lnTo>
                <a:lnTo>
                  <a:pt x="263081" y="0"/>
                </a:lnTo>
                <a:lnTo>
                  <a:pt x="0" y="120205"/>
                </a:lnTo>
                <a:close/>
              </a:path>
            </a:pathLst>
          </a:custGeom>
          <a:solidFill>
            <a:schemeClr val="lt1"/>
          </a:solidFill>
          <a:ln>
            <a:noFill/>
          </a:ln>
        </p:spPr>
      </p:sp>
      <p:sp>
        <p:nvSpPr>
          <p:cNvPr id="435" name="Google Shape;435;p59"/>
          <p:cNvSpPr txBox="1"/>
          <p:nvPr>
            <p:ph idx="1" type="subTitle"/>
          </p:nvPr>
        </p:nvSpPr>
        <p:spPr>
          <a:xfrm>
            <a:off x="406400" y="1686367"/>
            <a:ext cx="6600000" cy="1325700"/>
          </a:xfrm>
          <a:prstGeom prst="rect">
            <a:avLst/>
          </a:prstGeom>
        </p:spPr>
        <p:txBody>
          <a:bodyPr anchorCtr="0" anchor="t" bIns="0" lIns="0" spcFirstLastPara="1" rIns="0" wrap="square" tIns="0">
            <a:normAutofit/>
          </a:bodyPr>
          <a:lstStyle>
            <a:lvl1pPr lvl="0" rtl="0">
              <a:spcBef>
                <a:spcPts val="100"/>
              </a:spcBef>
              <a:spcAft>
                <a:spcPts val="0"/>
              </a:spcAft>
              <a:buSzPts val="1600"/>
              <a:buFont typeface="Montserrat"/>
              <a:buNone/>
              <a:defRPr sz="1600">
                <a:latin typeface="Montserrat"/>
                <a:ea typeface="Montserrat"/>
                <a:cs typeface="Montserrat"/>
                <a:sym typeface="Montserrat"/>
              </a:defRPr>
            </a:lvl1pPr>
            <a:lvl2pPr lvl="1" rtl="0">
              <a:spcBef>
                <a:spcPts val="500"/>
              </a:spcBef>
              <a:spcAft>
                <a:spcPts val="0"/>
              </a:spcAft>
              <a:buSzPts val="1600"/>
              <a:buFont typeface="Montserrat"/>
              <a:buNone/>
              <a:defRPr>
                <a:latin typeface="Montserrat"/>
                <a:ea typeface="Montserrat"/>
                <a:cs typeface="Montserrat"/>
                <a:sym typeface="Montserrat"/>
              </a:defRPr>
            </a:lvl2pPr>
            <a:lvl3pPr lvl="2" rtl="0">
              <a:spcBef>
                <a:spcPts val="500"/>
              </a:spcBef>
              <a:spcAft>
                <a:spcPts val="0"/>
              </a:spcAft>
              <a:buSzPts val="1600"/>
              <a:buFont typeface="Montserrat"/>
              <a:buNone/>
              <a:defRPr>
                <a:latin typeface="Montserrat"/>
                <a:ea typeface="Montserrat"/>
                <a:cs typeface="Montserrat"/>
                <a:sym typeface="Montserrat"/>
              </a:defRPr>
            </a:lvl3pPr>
            <a:lvl4pPr lvl="3" rtl="0">
              <a:spcBef>
                <a:spcPts val="500"/>
              </a:spcBef>
              <a:spcAft>
                <a:spcPts val="0"/>
              </a:spcAft>
              <a:buSzPts val="1600"/>
              <a:buFont typeface="Montserrat"/>
              <a:buNone/>
              <a:defRPr>
                <a:latin typeface="Montserrat"/>
                <a:ea typeface="Montserrat"/>
                <a:cs typeface="Montserrat"/>
                <a:sym typeface="Montserrat"/>
              </a:defRPr>
            </a:lvl4pPr>
            <a:lvl5pPr lvl="4" rtl="0">
              <a:spcBef>
                <a:spcPts val="500"/>
              </a:spcBef>
              <a:spcAft>
                <a:spcPts val="0"/>
              </a:spcAft>
              <a:buSzPts val="1600"/>
              <a:buFont typeface="Montserrat"/>
              <a:buNone/>
              <a:defRPr>
                <a:latin typeface="Montserrat"/>
                <a:ea typeface="Montserrat"/>
                <a:cs typeface="Montserrat"/>
                <a:sym typeface="Montserrat"/>
              </a:defRPr>
            </a:lvl5pPr>
            <a:lvl6pPr lvl="5" rtl="0">
              <a:spcBef>
                <a:spcPts val="500"/>
              </a:spcBef>
              <a:spcAft>
                <a:spcPts val="0"/>
              </a:spcAft>
              <a:buSzPts val="1600"/>
              <a:buFont typeface="Montserrat"/>
              <a:buNone/>
              <a:defRPr>
                <a:latin typeface="Montserrat"/>
                <a:ea typeface="Montserrat"/>
                <a:cs typeface="Montserrat"/>
                <a:sym typeface="Montserrat"/>
              </a:defRPr>
            </a:lvl6pPr>
            <a:lvl7pPr lvl="6" rtl="0">
              <a:spcBef>
                <a:spcPts val="500"/>
              </a:spcBef>
              <a:spcAft>
                <a:spcPts val="0"/>
              </a:spcAft>
              <a:buSzPts val="1600"/>
              <a:buFont typeface="Montserrat"/>
              <a:buNone/>
              <a:defRPr>
                <a:latin typeface="Montserrat"/>
                <a:ea typeface="Montserrat"/>
                <a:cs typeface="Montserrat"/>
                <a:sym typeface="Montserrat"/>
              </a:defRPr>
            </a:lvl7pPr>
            <a:lvl8pPr lvl="7" rtl="0">
              <a:spcBef>
                <a:spcPts val="500"/>
              </a:spcBef>
              <a:spcAft>
                <a:spcPts val="0"/>
              </a:spcAft>
              <a:buSzPts val="1600"/>
              <a:buFont typeface="Montserrat"/>
              <a:buNone/>
              <a:defRPr>
                <a:latin typeface="Montserrat"/>
                <a:ea typeface="Montserrat"/>
                <a:cs typeface="Montserrat"/>
                <a:sym typeface="Montserrat"/>
              </a:defRPr>
            </a:lvl8pPr>
            <a:lvl9pPr lvl="8" rtl="0">
              <a:spcBef>
                <a:spcPts val="500"/>
              </a:spcBef>
              <a:spcAft>
                <a:spcPts val="500"/>
              </a:spcAft>
              <a:buSzPts val="1600"/>
              <a:buFont typeface="Montserrat"/>
              <a:buNone/>
              <a:defRPr>
                <a:latin typeface="Montserrat"/>
                <a:ea typeface="Montserrat"/>
                <a:cs typeface="Montserrat"/>
                <a:sym typeface="Montserrat"/>
              </a:defRPr>
            </a:lvl9pPr>
          </a:lstStyle>
          <a:p/>
        </p:txBody>
      </p:sp>
      <p:sp>
        <p:nvSpPr>
          <p:cNvPr id="436" name="Google Shape;436;p59"/>
          <p:cNvSpPr txBox="1"/>
          <p:nvPr>
            <p:ph type="title"/>
          </p:nvPr>
        </p:nvSpPr>
        <p:spPr>
          <a:xfrm>
            <a:off x="406400" y="1193667"/>
            <a:ext cx="6600000" cy="492900"/>
          </a:xfrm>
          <a:prstGeom prst="rect">
            <a:avLst/>
          </a:prstGeom>
        </p:spPr>
        <p:txBody>
          <a:bodyPr anchorCtr="0" anchor="t" bIns="0" lIns="0" spcFirstLastPara="1" rIns="0" wrap="square" tIns="0">
            <a:noAutofit/>
          </a:bodyPr>
          <a:lstStyle>
            <a:lvl1pPr lvl="0" rtl="0" algn="l">
              <a:spcBef>
                <a:spcPts val="0"/>
              </a:spcBef>
              <a:spcAft>
                <a:spcPts val="0"/>
              </a:spcAft>
              <a:buClr>
                <a:schemeClr val="accent1"/>
              </a:buClr>
              <a:buSzPts val="1900"/>
              <a:buFont typeface="Montserrat"/>
              <a:buNone/>
              <a:defRPr i="1" sz="1900">
                <a:solidFill>
                  <a:schemeClr val="accent1"/>
                </a:solidFill>
                <a:latin typeface="Montserrat"/>
                <a:ea typeface="Montserrat"/>
                <a:cs typeface="Montserrat"/>
                <a:sym typeface="Montserrat"/>
              </a:defRPr>
            </a:lvl1pPr>
            <a:lvl2pPr lvl="1" rtl="0">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2pPr>
            <a:lvl3pPr lvl="2" rtl="0">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3pPr>
            <a:lvl4pPr lvl="3" rtl="0">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4pPr>
            <a:lvl5pPr lvl="4" rtl="0">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5pPr>
            <a:lvl6pPr lvl="5" rtl="0">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6pPr>
            <a:lvl7pPr lvl="6" rtl="0">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7pPr>
            <a:lvl8pPr lvl="7" rtl="0">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8pPr>
            <a:lvl9pPr lvl="8" rtl="0">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9pPr>
          </a:lstStyle>
          <a:p/>
        </p:txBody>
      </p:sp>
      <p:sp>
        <p:nvSpPr>
          <p:cNvPr id="437" name="Google Shape;437;p59"/>
          <p:cNvSpPr/>
          <p:nvPr/>
        </p:nvSpPr>
        <p:spPr>
          <a:xfrm>
            <a:off x="6557432" y="1"/>
            <a:ext cx="1972579" cy="902355"/>
          </a:xfrm>
          <a:custGeom>
            <a:rect b="b" l="l" r="r" t="t"/>
            <a:pathLst>
              <a:path extrusionOk="0" h="109244" w="238811">
                <a:moveTo>
                  <a:pt x="230524" y="1"/>
                </a:moveTo>
                <a:lnTo>
                  <a:pt x="0" y="105493"/>
                </a:lnTo>
                <a:lnTo>
                  <a:pt x="0" y="109244"/>
                </a:lnTo>
                <a:lnTo>
                  <a:pt x="238811" y="1"/>
                </a:lnTo>
                <a:close/>
              </a:path>
            </a:pathLst>
          </a:custGeom>
          <a:solidFill>
            <a:srgbClr val="70AC3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8" name="Google Shape;438;p59"/>
          <p:cNvSpPr/>
          <p:nvPr/>
        </p:nvSpPr>
        <p:spPr>
          <a:xfrm rot="10800000">
            <a:off x="7441715" y="5514300"/>
            <a:ext cx="2911500" cy="1343700"/>
          </a:xfrm>
          <a:prstGeom prst="diagStripe">
            <a:avLst>
              <a:gd fmla="val 91103" name="adj"/>
            </a:avLst>
          </a:prstGeom>
          <a:gradFill>
            <a:gsLst>
              <a:gs pos="0">
                <a:srgbClr val="7FC241"/>
              </a:gs>
              <a:gs pos="100000">
                <a:srgbClr val="00BBD6"/>
              </a:gs>
            </a:gsLst>
            <a:lin ang="5400700" scaled="0"/>
          </a:gradFill>
          <a:ln>
            <a:noFill/>
          </a:ln>
        </p:spPr>
        <p:txBody>
          <a:bodyPr anchorCtr="0" anchor="ctr" bIns="93075" lIns="93075" spcFirstLastPara="1" rIns="93075" wrap="square" tIns="9307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39" name="Google Shape;439;p59"/>
          <p:cNvSpPr txBox="1"/>
          <p:nvPr>
            <p:ph idx="2" type="subTitle"/>
          </p:nvPr>
        </p:nvSpPr>
        <p:spPr>
          <a:xfrm>
            <a:off x="406400" y="3535867"/>
            <a:ext cx="6600000" cy="1825200"/>
          </a:xfrm>
          <a:prstGeom prst="rect">
            <a:avLst/>
          </a:prstGeom>
        </p:spPr>
        <p:txBody>
          <a:bodyPr anchorCtr="0" anchor="t" bIns="0" lIns="0" spcFirstLastPara="1" rIns="0" wrap="square" tIns="0">
            <a:normAutofit/>
          </a:bodyPr>
          <a:lstStyle>
            <a:lvl1pPr lvl="0" rtl="0">
              <a:spcBef>
                <a:spcPts val="100"/>
              </a:spcBef>
              <a:spcAft>
                <a:spcPts val="0"/>
              </a:spcAft>
              <a:buSzPts val="1600"/>
              <a:buFont typeface="Montserrat"/>
              <a:buNone/>
              <a:defRPr sz="1600">
                <a:latin typeface="Montserrat"/>
                <a:ea typeface="Montserrat"/>
                <a:cs typeface="Montserrat"/>
                <a:sym typeface="Montserrat"/>
              </a:defRPr>
            </a:lvl1pPr>
            <a:lvl2pPr lvl="1" rtl="0">
              <a:spcBef>
                <a:spcPts val="500"/>
              </a:spcBef>
              <a:spcAft>
                <a:spcPts val="0"/>
              </a:spcAft>
              <a:buSzPts val="1600"/>
              <a:buFont typeface="Montserrat"/>
              <a:buNone/>
              <a:defRPr>
                <a:latin typeface="Montserrat"/>
                <a:ea typeface="Montserrat"/>
                <a:cs typeface="Montserrat"/>
                <a:sym typeface="Montserrat"/>
              </a:defRPr>
            </a:lvl2pPr>
            <a:lvl3pPr lvl="2" rtl="0">
              <a:spcBef>
                <a:spcPts val="500"/>
              </a:spcBef>
              <a:spcAft>
                <a:spcPts val="0"/>
              </a:spcAft>
              <a:buSzPts val="1600"/>
              <a:buFont typeface="Montserrat"/>
              <a:buNone/>
              <a:defRPr>
                <a:latin typeface="Montserrat"/>
                <a:ea typeface="Montserrat"/>
                <a:cs typeface="Montserrat"/>
                <a:sym typeface="Montserrat"/>
              </a:defRPr>
            </a:lvl3pPr>
            <a:lvl4pPr lvl="3" rtl="0">
              <a:spcBef>
                <a:spcPts val="500"/>
              </a:spcBef>
              <a:spcAft>
                <a:spcPts val="0"/>
              </a:spcAft>
              <a:buSzPts val="1600"/>
              <a:buFont typeface="Montserrat"/>
              <a:buNone/>
              <a:defRPr>
                <a:latin typeface="Montserrat"/>
                <a:ea typeface="Montserrat"/>
                <a:cs typeface="Montserrat"/>
                <a:sym typeface="Montserrat"/>
              </a:defRPr>
            </a:lvl4pPr>
            <a:lvl5pPr lvl="4" rtl="0">
              <a:spcBef>
                <a:spcPts val="500"/>
              </a:spcBef>
              <a:spcAft>
                <a:spcPts val="0"/>
              </a:spcAft>
              <a:buSzPts val="1600"/>
              <a:buFont typeface="Montserrat"/>
              <a:buNone/>
              <a:defRPr>
                <a:latin typeface="Montserrat"/>
                <a:ea typeface="Montserrat"/>
                <a:cs typeface="Montserrat"/>
                <a:sym typeface="Montserrat"/>
              </a:defRPr>
            </a:lvl5pPr>
            <a:lvl6pPr lvl="5" rtl="0">
              <a:spcBef>
                <a:spcPts val="500"/>
              </a:spcBef>
              <a:spcAft>
                <a:spcPts val="0"/>
              </a:spcAft>
              <a:buSzPts val="1600"/>
              <a:buFont typeface="Montserrat"/>
              <a:buNone/>
              <a:defRPr>
                <a:latin typeface="Montserrat"/>
                <a:ea typeface="Montserrat"/>
                <a:cs typeface="Montserrat"/>
                <a:sym typeface="Montserrat"/>
              </a:defRPr>
            </a:lvl6pPr>
            <a:lvl7pPr lvl="6" rtl="0">
              <a:spcBef>
                <a:spcPts val="500"/>
              </a:spcBef>
              <a:spcAft>
                <a:spcPts val="0"/>
              </a:spcAft>
              <a:buSzPts val="1600"/>
              <a:buFont typeface="Montserrat"/>
              <a:buNone/>
              <a:defRPr>
                <a:latin typeface="Montserrat"/>
                <a:ea typeface="Montserrat"/>
                <a:cs typeface="Montserrat"/>
                <a:sym typeface="Montserrat"/>
              </a:defRPr>
            </a:lvl7pPr>
            <a:lvl8pPr lvl="7" rtl="0">
              <a:spcBef>
                <a:spcPts val="500"/>
              </a:spcBef>
              <a:spcAft>
                <a:spcPts val="0"/>
              </a:spcAft>
              <a:buSzPts val="1600"/>
              <a:buFont typeface="Montserrat"/>
              <a:buNone/>
              <a:defRPr>
                <a:latin typeface="Montserrat"/>
                <a:ea typeface="Montserrat"/>
                <a:cs typeface="Montserrat"/>
                <a:sym typeface="Montserrat"/>
              </a:defRPr>
            </a:lvl8pPr>
            <a:lvl9pPr lvl="8" rtl="0">
              <a:spcBef>
                <a:spcPts val="500"/>
              </a:spcBef>
              <a:spcAft>
                <a:spcPts val="500"/>
              </a:spcAft>
              <a:buSzPts val="1600"/>
              <a:buFont typeface="Montserrat"/>
              <a:buNone/>
              <a:defRPr>
                <a:latin typeface="Montserrat"/>
                <a:ea typeface="Montserrat"/>
                <a:cs typeface="Montserrat"/>
                <a:sym typeface="Montserrat"/>
              </a:defRPr>
            </a:lvl9pPr>
          </a:lstStyle>
          <a:p/>
        </p:txBody>
      </p:sp>
      <p:sp>
        <p:nvSpPr>
          <p:cNvPr id="440" name="Google Shape;440;p59"/>
          <p:cNvSpPr txBox="1"/>
          <p:nvPr>
            <p:ph idx="3" type="title"/>
          </p:nvPr>
        </p:nvSpPr>
        <p:spPr>
          <a:xfrm>
            <a:off x="406400" y="3043167"/>
            <a:ext cx="6600000" cy="492900"/>
          </a:xfrm>
          <a:prstGeom prst="rect">
            <a:avLst/>
          </a:prstGeom>
        </p:spPr>
        <p:txBody>
          <a:bodyPr anchorCtr="0" anchor="t" bIns="0" lIns="0" spcFirstLastPara="1" rIns="0" wrap="square" tIns="0">
            <a:noAutofit/>
          </a:bodyPr>
          <a:lstStyle>
            <a:lvl1pPr lvl="0" rtl="0" algn="l">
              <a:spcBef>
                <a:spcPts val="0"/>
              </a:spcBef>
              <a:spcAft>
                <a:spcPts val="0"/>
              </a:spcAft>
              <a:buClr>
                <a:schemeClr val="accent1"/>
              </a:buClr>
              <a:buSzPts val="1900"/>
              <a:buFont typeface="Montserrat"/>
              <a:buNone/>
              <a:defRPr i="1" sz="1900">
                <a:solidFill>
                  <a:schemeClr val="accent1"/>
                </a:solidFill>
                <a:latin typeface="Montserrat"/>
                <a:ea typeface="Montserrat"/>
                <a:cs typeface="Montserrat"/>
                <a:sym typeface="Montserrat"/>
              </a:defRPr>
            </a:lvl1pPr>
            <a:lvl2pPr lvl="1" rtl="0">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2pPr>
            <a:lvl3pPr lvl="2" rtl="0">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3pPr>
            <a:lvl4pPr lvl="3" rtl="0">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4pPr>
            <a:lvl5pPr lvl="4" rtl="0">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5pPr>
            <a:lvl6pPr lvl="5" rtl="0">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6pPr>
            <a:lvl7pPr lvl="6" rtl="0">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7pPr>
            <a:lvl8pPr lvl="7" rtl="0">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8pPr>
            <a:lvl9pPr lvl="8" rtl="0">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9pPr>
          </a:lstStyle>
          <a:p/>
        </p:txBody>
      </p:sp>
      <p:sp>
        <p:nvSpPr>
          <p:cNvPr id="441" name="Google Shape;441;p59"/>
          <p:cNvSpPr/>
          <p:nvPr/>
        </p:nvSpPr>
        <p:spPr>
          <a:xfrm rot="10800000">
            <a:off x="5046833" y="5776000"/>
            <a:ext cx="2363958" cy="1082008"/>
          </a:xfrm>
          <a:custGeom>
            <a:rect b="b" l="l" r="r" t="t"/>
            <a:pathLst>
              <a:path extrusionOk="0" h="128964" w="281759">
                <a:moveTo>
                  <a:pt x="180923" y="1"/>
                </a:moveTo>
                <a:lnTo>
                  <a:pt x="0" y="82810"/>
                </a:lnTo>
                <a:lnTo>
                  <a:pt x="0" y="128963"/>
                </a:lnTo>
                <a:lnTo>
                  <a:pt x="281758" y="1"/>
                </a:lnTo>
                <a:close/>
              </a:path>
            </a:pathLst>
          </a:custGeom>
          <a:gradFill>
            <a:gsLst>
              <a:gs pos="0">
                <a:srgbClr val="7FC241"/>
              </a:gs>
              <a:gs pos="0">
                <a:srgbClr val="40BF8C"/>
              </a:gs>
              <a:gs pos="100000">
                <a:srgbClr val="00BBD6"/>
              </a:gs>
            </a:gsLst>
            <a:lin ang="5400700" scaled="0"/>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442" name="Google Shape;442;p59"/>
          <p:cNvSpPr/>
          <p:nvPr/>
        </p:nvSpPr>
        <p:spPr>
          <a:xfrm>
            <a:off x="355600" y="6516600"/>
            <a:ext cx="4056000" cy="138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US" sz="700">
                <a:solidFill>
                  <a:schemeClr val="lt1"/>
                </a:solidFill>
                <a:latin typeface="Calibri"/>
                <a:ea typeface="Calibri"/>
                <a:cs typeface="Calibri"/>
                <a:sym typeface="Calibri"/>
              </a:rPr>
              <a:t>© Copyright Avvale - </a:t>
            </a:r>
            <a:r>
              <a:rPr b="0" i="0" lang="en-US" sz="700" u="none" cap="none" strike="noStrike">
                <a:solidFill>
                  <a:schemeClr val="lt1"/>
                </a:solidFill>
                <a:latin typeface="Calibri"/>
                <a:ea typeface="Calibri"/>
                <a:cs typeface="Calibri"/>
                <a:sym typeface="Calibri"/>
              </a:rPr>
              <a:t>Do not duplicate without</a:t>
            </a:r>
            <a:r>
              <a:rPr lang="en-US" sz="700">
                <a:solidFill>
                  <a:schemeClr val="lt1"/>
                </a:solidFill>
                <a:latin typeface="Calibri"/>
                <a:ea typeface="Calibri"/>
                <a:cs typeface="Calibri"/>
                <a:sym typeface="Calibri"/>
              </a:rPr>
              <a:t> </a:t>
            </a:r>
            <a:r>
              <a:rPr b="0" i="0" lang="en-US" sz="700" u="none" cap="none" strike="noStrike">
                <a:solidFill>
                  <a:schemeClr val="lt1"/>
                </a:solidFill>
                <a:latin typeface="Calibri"/>
                <a:ea typeface="Calibri"/>
                <a:cs typeface="Calibri"/>
                <a:sym typeface="Calibri"/>
              </a:rPr>
              <a:t>written</a:t>
            </a:r>
            <a:r>
              <a:rPr lang="en-US" sz="700">
                <a:solidFill>
                  <a:schemeClr val="lt1"/>
                </a:solidFill>
                <a:latin typeface="Calibri"/>
                <a:ea typeface="Calibri"/>
                <a:cs typeface="Calibri"/>
                <a:sym typeface="Calibri"/>
              </a:rPr>
              <a:t> </a:t>
            </a:r>
            <a:r>
              <a:rPr b="0" i="0" lang="en-US" sz="700" u="none" cap="none" strike="noStrike">
                <a:solidFill>
                  <a:schemeClr val="lt1"/>
                </a:solidFill>
                <a:latin typeface="Calibri"/>
                <a:ea typeface="Calibri"/>
                <a:cs typeface="Calibri"/>
                <a:sym typeface="Calibri"/>
              </a:rPr>
              <a:t>permission</a:t>
            </a:r>
            <a:endParaRPr sz="700">
              <a:solidFill>
                <a:schemeClr val="lt1"/>
              </a:solidFill>
            </a:endParaRPr>
          </a:p>
        </p:txBody>
      </p:sp>
      <p:pic>
        <p:nvPicPr>
          <p:cNvPr id="443" name="Google Shape;443;p59"/>
          <p:cNvPicPr preferRelativeResize="0"/>
          <p:nvPr/>
        </p:nvPicPr>
        <p:blipFill>
          <a:blip r:embed="rId3">
            <a:alphaModFix/>
          </a:blip>
          <a:stretch>
            <a:fillRect/>
          </a:stretch>
        </p:blipFill>
        <p:spPr>
          <a:xfrm>
            <a:off x="349100" y="254000"/>
            <a:ext cx="809548" cy="243841"/>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tails + Background Image 2">
  <p:cSld name="BLANK_1_1_1_1">
    <p:bg>
      <p:bgPr>
        <a:blipFill>
          <a:blip r:embed="rId2">
            <a:alphaModFix/>
          </a:blip>
          <a:stretch>
            <a:fillRect/>
          </a:stretch>
        </a:blipFill>
      </p:bgPr>
    </p:bg>
    <p:spTree>
      <p:nvGrpSpPr>
        <p:cNvPr id="444" name="Shape 444"/>
        <p:cNvGrpSpPr/>
        <p:nvPr/>
      </p:nvGrpSpPr>
      <p:grpSpPr>
        <a:xfrm>
          <a:off x="0" y="0"/>
          <a:ext cx="0" cy="0"/>
          <a:chOff x="0" y="0"/>
          <a:chExt cx="0" cy="0"/>
        </a:xfrm>
      </p:grpSpPr>
      <p:sp>
        <p:nvSpPr>
          <p:cNvPr id="445" name="Google Shape;445;p60"/>
          <p:cNvSpPr/>
          <p:nvPr/>
        </p:nvSpPr>
        <p:spPr>
          <a:xfrm>
            <a:off x="4781200" y="686367"/>
            <a:ext cx="7410900" cy="54660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6" name="Google Shape;446;p60"/>
          <p:cNvSpPr/>
          <p:nvPr/>
        </p:nvSpPr>
        <p:spPr>
          <a:xfrm rot="10800000">
            <a:off x="-228" y="3816426"/>
            <a:ext cx="6058995" cy="3041574"/>
          </a:xfrm>
          <a:custGeom>
            <a:rect b="b" l="l" r="r" t="t"/>
            <a:pathLst>
              <a:path extrusionOk="0" h="130302" w="267653">
                <a:moveTo>
                  <a:pt x="0" y="125349"/>
                </a:moveTo>
                <a:lnTo>
                  <a:pt x="0" y="130302"/>
                </a:lnTo>
                <a:lnTo>
                  <a:pt x="149924" y="61722"/>
                </a:lnTo>
                <a:lnTo>
                  <a:pt x="149924" y="53911"/>
                </a:lnTo>
                <a:lnTo>
                  <a:pt x="267653" y="0"/>
                </a:lnTo>
                <a:lnTo>
                  <a:pt x="263081" y="0"/>
                </a:lnTo>
                <a:lnTo>
                  <a:pt x="0" y="120205"/>
                </a:lnTo>
                <a:close/>
              </a:path>
            </a:pathLst>
          </a:custGeom>
          <a:solidFill>
            <a:schemeClr val="lt1"/>
          </a:solidFill>
          <a:ln>
            <a:noFill/>
          </a:ln>
        </p:spPr>
      </p:sp>
      <p:sp>
        <p:nvSpPr>
          <p:cNvPr id="447" name="Google Shape;447;p60"/>
          <p:cNvSpPr txBox="1"/>
          <p:nvPr>
            <p:ph idx="1" type="subTitle"/>
          </p:nvPr>
        </p:nvSpPr>
        <p:spPr>
          <a:xfrm>
            <a:off x="5187600" y="1686367"/>
            <a:ext cx="6600000" cy="1325700"/>
          </a:xfrm>
          <a:prstGeom prst="rect">
            <a:avLst/>
          </a:prstGeom>
        </p:spPr>
        <p:txBody>
          <a:bodyPr anchorCtr="0" anchor="t" bIns="0" lIns="0" spcFirstLastPara="1" rIns="0" wrap="square" tIns="0">
            <a:normAutofit/>
          </a:bodyPr>
          <a:lstStyle>
            <a:lvl1pPr lvl="0" rtl="0">
              <a:spcBef>
                <a:spcPts val="100"/>
              </a:spcBef>
              <a:spcAft>
                <a:spcPts val="0"/>
              </a:spcAft>
              <a:buSzPts val="1600"/>
              <a:buFont typeface="Montserrat"/>
              <a:buNone/>
              <a:defRPr sz="1600">
                <a:latin typeface="Montserrat"/>
                <a:ea typeface="Montserrat"/>
                <a:cs typeface="Montserrat"/>
                <a:sym typeface="Montserrat"/>
              </a:defRPr>
            </a:lvl1pPr>
            <a:lvl2pPr lvl="1" rtl="0">
              <a:spcBef>
                <a:spcPts val="500"/>
              </a:spcBef>
              <a:spcAft>
                <a:spcPts val="0"/>
              </a:spcAft>
              <a:buSzPts val="1600"/>
              <a:buFont typeface="Montserrat"/>
              <a:buNone/>
              <a:defRPr>
                <a:latin typeface="Montserrat"/>
                <a:ea typeface="Montserrat"/>
                <a:cs typeface="Montserrat"/>
                <a:sym typeface="Montserrat"/>
              </a:defRPr>
            </a:lvl2pPr>
            <a:lvl3pPr lvl="2" rtl="0">
              <a:spcBef>
                <a:spcPts val="500"/>
              </a:spcBef>
              <a:spcAft>
                <a:spcPts val="0"/>
              </a:spcAft>
              <a:buSzPts val="1600"/>
              <a:buFont typeface="Montserrat"/>
              <a:buNone/>
              <a:defRPr>
                <a:latin typeface="Montserrat"/>
                <a:ea typeface="Montserrat"/>
                <a:cs typeface="Montserrat"/>
                <a:sym typeface="Montserrat"/>
              </a:defRPr>
            </a:lvl3pPr>
            <a:lvl4pPr lvl="3" rtl="0">
              <a:spcBef>
                <a:spcPts val="500"/>
              </a:spcBef>
              <a:spcAft>
                <a:spcPts val="0"/>
              </a:spcAft>
              <a:buSzPts val="1600"/>
              <a:buFont typeface="Montserrat"/>
              <a:buNone/>
              <a:defRPr>
                <a:latin typeface="Montserrat"/>
                <a:ea typeface="Montserrat"/>
                <a:cs typeface="Montserrat"/>
                <a:sym typeface="Montserrat"/>
              </a:defRPr>
            </a:lvl4pPr>
            <a:lvl5pPr lvl="4" rtl="0">
              <a:spcBef>
                <a:spcPts val="500"/>
              </a:spcBef>
              <a:spcAft>
                <a:spcPts val="0"/>
              </a:spcAft>
              <a:buSzPts val="1600"/>
              <a:buFont typeface="Montserrat"/>
              <a:buNone/>
              <a:defRPr>
                <a:latin typeface="Montserrat"/>
                <a:ea typeface="Montserrat"/>
                <a:cs typeface="Montserrat"/>
                <a:sym typeface="Montserrat"/>
              </a:defRPr>
            </a:lvl5pPr>
            <a:lvl6pPr lvl="5" rtl="0">
              <a:spcBef>
                <a:spcPts val="500"/>
              </a:spcBef>
              <a:spcAft>
                <a:spcPts val="0"/>
              </a:spcAft>
              <a:buSzPts val="1600"/>
              <a:buFont typeface="Montserrat"/>
              <a:buNone/>
              <a:defRPr>
                <a:latin typeface="Montserrat"/>
                <a:ea typeface="Montserrat"/>
                <a:cs typeface="Montserrat"/>
                <a:sym typeface="Montserrat"/>
              </a:defRPr>
            </a:lvl6pPr>
            <a:lvl7pPr lvl="6" rtl="0">
              <a:spcBef>
                <a:spcPts val="500"/>
              </a:spcBef>
              <a:spcAft>
                <a:spcPts val="0"/>
              </a:spcAft>
              <a:buSzPts val="1600"/>
              <a:buFont typeface="Montserrat"/>
              <a:buNone/>
              <a:defRPr>
                <a:latin typeface="Montserrat"/>
                <a:ea typeface="Montserrat"/>
                <a:cs typeface="Montserrat"/>
                <a:sym typeface="Montserrat"/>
              </a:defRPr>
            </a:lvl7pPr>
            <a:lvl8pPr lvl="7" rtl="0">
              <a:spcBef>
                <a:spcPts val="500"/>
              </a:spcBef>
              <a:spcAft>
                <a:spcPts val="0"/>
              </a:spcAft>
              <a:buSzPts val="1600"/>
              <a:buFont typeface="Montserrat"/>
              <a:buNone/>
              <a:defRPr>
                <a:latin typeface="Montserrat"/>
                <a:ea typeface="Montserrat"/>
                <a:cs typeface="Montserrat"/>
                <a:sym typeface="Montserrat"/>
              </a:defRPr>
            </a:lvl8pPr>
            <a:lvl9pPr lvl="8" rtl="0">
              <a:spcBef>
                <a:spcPts val="500"/>
              </a:spcBef>
              <a:spcAft>
                <a:spcPts val="500"/>
              </a:spcAft>
              <a:buSzPts val="1600"/>
              <a:buFont typeface="Montserrat"/>
              <a:buNone/>
              <a:defRPr>
                <a:latin typeface="Montserrat"/>
                <a:ea typeface="Montserrat"/>
                <a:cs typeface="Montserrat"/>
                <a:sym typeface="Montserrat"/>
              </a:defRPr>
            </a:lvl9pPr>
          </a:lstStyle>
          <a:p/>
        </p:txBody>
      </p:sp>
      <p:sp>
        <p:nvSpPr>
          <p:cNvPr id="448" name="Google Shape;448;p60"/>
          <p:cNvSpPr txBox="1"/>
          <p:nvPr>
            <p:ph type="title"/>
          </p:nvPr>
        </p:nvSpPr>
        <p:spPr>
          <a:xfrm>
            <a:off x="5187600" y="1193667"/>
            <a:ext cx="6600000" cy="492900"/>
          </a:xfrm>
          <a:prstGeom prst="rect">
            <a:avLst/>
          </a:prstGeom>
        </p:spPr>
        <p:txBody>
          <a:bodyPr anchorCtr="0" anchor="t" bIns="0" lIns="0" spcFirstLastPara="1" rIns="0" wrap="square" tIns="0">
            <a:noAutofit/>
          </a:bodyPr>
          <a:lstStyle>
            <a:lvl1pPr lvl="0" rtl="0" algn="l">
              <a:spcBef>
                <a:spcPts val="0"/>
              </a:spcBef>
              <a:spcAft>
                <a:spcPts val="0"/>
              </a:spcAft>
              <a:buClr>
                <a:schemeClr val="accent1"/>
              </a:buClr>
              <a:buSzPts val="1900"/>
              <a:buFont typeface="Montserrat"/>
              <a:buNone/>
              <a:defRPr i="1" sz="1900">
                <a:solidFill>
                  <a:schemeClr val="accent1"/>
                </a:solidFill>
                <a:latin typeface="Montserrat"/>
                <a:ea typeface="Montserrat"/>
                <a:cs typeface="Montserrat"/>
                <a:sym typeface="Montserrat"/>
              </a:defRPr>
            </a:lvl1pPr>
            <a:lvl2pPr lvl="1" rtl="0">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2pPr>
            <a:lvl3pPr lvl="2" rtl="0">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3pPr>
            <a:lvl4pPr lvl="3" rtl="0">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4pPr>
            <a:lvl5pPr lvl="4" rtl="0">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5pPr>
            <a:lvl6pPr lvl="5" rtl="0">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6pPr>
            <a:lvl7pPr lvl="6" rtl="0">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7pPr>
            <a:lvl8pPr lvl="7" rtl="0">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8pPr>
            <a:lvl9pPr lvl="8" rtl="0">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9pPr>
          </a:lstStyle>
          <a:p/>
        </p:txBody>
      </p:sp>
      <p:sp>
        <p:nvSpPr>
          <p:cNvPr id="449" name="Google Shape;449;p60"/>
          <p:cNvSpPr/>
          <p:nvPr/>
        </p:nvSpPr>
        <p:spPr>
          <a:xfrm>
            <a:off x="10219432" y="1"/>
            <a:ext cx="1972579" cy="902355"/>
          </a:xfrm>
          <a:custGeom>
            <a:rect b="b" l="l" r="r" t="t"/>
            <a:pathLst>
              <a:path extrusionOk="0" h="109244" w="238811">
                <a:moveTo>
                  <a:pt x="230524" y="1"/>
                </a:moveTo>
                <a:lnTo>
                  <a:pt x="0" y="105493"/>
                </a:lnTo>
                <a:lnTo>
                  <a:pt x="0" y="109244"/>
                </a:lnTo>
                <a:lnTo>
                  <a:pt x="238811" y="1"/>
                </a:lnTo>
                <a:close/>
              </a:path>
            </a:pathLst>
          </a:custGeom>
          <a:solidFill>
            <a:srgbClr val="70AC3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0" name="Google Shape;450;p60"/>
          <p:cNvSpPr/>
          <p:nvPr/>
        </p:nvSpPr>
        <p:spPr>
          <a:xfrm>
            <a:off x="15" y="4766033"/>
            <a:ext cx="2911500" cy="1343700"/>
          </a:xfrm>
          <a:prstGeom prst="diagStripe">
            <a:avLst>
              <a:gd fmla="val 91103" name="adj"/>
            </a:avLst>
          </a:prstGeom>
          <a:gradFill>
            <a:gsLst>
              <a:gs pos="0">
                <a:srgbClr val="7FC241"/>
              </a:gs>
              <a:gs pos="100000">
                <a:srgbClr val="00BBD6"/>
              </a:gs>
            </a:gsLst>
            <a:lin ang="5400700" scaled="0"/>
          </a:gradFill>
          <a:ln>
            <a:noFill/>
          </a:ln>
        </p:spPr>
        <p:txBody>
          <a:bodyPr anchorCtr="0" anchor="ctr" bIns="93075" lIns="93075" spcFirstLastPara="1" rIns="93075" wrap="square" tIns="9307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1" name="Google Shape;451;p60"/>
          <p:cNvSpPr txBox="1"/>
          <p:nvPr>
            <p:ph idx="2" type="subTitle"/>
          </p:nvPr>
        </p:nvSpPr>
        <p:spPr>
          <a:xfrm>
            <a:off x="5187600" y="3535867"/>
            <a:ext cx="6600000" cy="1825200"/>
          </a:xfrm>
          <a:prstGeom prst="rect">
            <a:avLst/>
          </a:prstGeom>
        </p:spPr>
        <p:txBody>
          <a:bodyPr anchorCtr="0" anchor="t" bIns="0" lIns="0" spcFirstLastPara="1" rIns="0" wrap="square" tIns="0">
            <a:normAutofit/>
          </a:bodyPr>
          <a:lstStyle>
            <a:lvl1pPr lvl="0" rtl="0">
              <a:spcBef>
                <a:spcPts val="100"/>
              </a:spcBef>
              <a:spcAft>
                <a:spcPts val="0"/>
              </a:spcAft>
              <a:buSzPts val="1600"/>
              <a:buFont typeface="Montserrat"/>
              <a:buNone/>
              <a:defRPr sz="1600">
                <a:latin typeface="Montserrat"/>
                <a:ea typeface="Montserrat"/>
                <a:cs typeface="Montserrat"/>
                <a:sym typeface="Montserrat"/>
              </a:defRPr>
            </a:lvl1pPr>
            <a:lvl2pPr lvl="1" rtl="0">
              <a:spcBef>
                <a:spcPts val="500"/>
              </a:spcBef>
              <a:spcAft>
                <a:spcPts val="0"/>
              </a:spcAft>
              <a:buSzPts val="1600"/>
              <a:buFont typeface="Montserrat"/>
              <a:buNone/>
              <a:defRPr>
                <a:latin typeface="Montserrat"/>
                <a:ea typeface="Montserrat"/>
                <a:cs typeface="Montserrat"/>
                <a:sym typeface="Montserrat"/>
              </a:defRPr>
            </a:lvl2pPr>
            <a:lvl3pPr lvl="2" rtl="0">
              <a:spcBef>
                <a:spcPts val="500"/>
              </a:spcBef>
              <a:spcAft>
                <a:spcPts val="0"/>
              </a:spcAft>
              <a:buSzPts val="1600"/>
              <a:buFont typeface="Montserrat"/>
              <a:buNone/>
              <a:defRPr>
                <a:latin typeface="Montserrat"/>
                <a:ea typeface="Montserrat"/>
                <a:cs typeface="Montserrat"/>
                <a:sym typeface="Montserrat"/>
              </a:defRPr>
            </a:lvl3pPr>
            <a:lvl4pPr lvl="3" rtl="0">
              <a:spcBef>
                <a:spcPts val="500"/>
              </a:spcBef>
              <a:spcAft>
                <a:spcPts val="0"/>
              </a:spcAft>
              <a:buSzPts val="1600"/>
              <a:buFont typeface="Montserrat"/>
              <a:buNone/>
              <a:defRPr>
                <a:latin typeface="Montserrat"/>
                <a:ea typeface="Montserrat"/>
                <a:cs typeface="Montserrat"/>
                <a:sym typeface="Montserrat"/>
              </a:defRPr>
            </a:lvl4pPr>
            <a:lvl5pPr lvl="4" rtl="0">
              <a:spcBef>
                <a:spcPts val="500"/>
              </a:spcBef>
              <a:spcAft>
                <a:spcPts val="0"/>
              </a:spcAft>
              <a:buSzPts val="1600"/>
              <a:buFont typeface="Montserrat"/>
              <a:buNone/>
              <a:defRPr>
                <a:latin typeface="Montserrat"/>
                <a:ea typeface="Montserrat"/>
                <a:cs typeface="Montserrat"/>
                <a:sym typeface="Montserrat"/>
              </a:defRPr>
            </a:lvl5pPr>
            <a:lvl6pPr lvl="5" rtl="0">
              <a:spcBef>
                <a:spcPts val="500"/>
              </a:spcBef>
              <a:spcAft>
                <a:spcPts val="0"/>
              </a:spcAft>
              <a:buSzPts val="1600"/>
              <a:buFont typeface="Montserrat"/>
              <a:buNone/>
              <a:defRPr>
                <a:latin typeface="Montserrat"/>
                <a:ea typeface="Montserrat"/>
                <a:cs typeface="Montserrat"/>
                <a:sym typeface="Montserrat"/>
              </a:defRPr>
            </a:lvl6pPr>
            <a:lvl7pPr lvl="6" rtl="0">
              <a:spcBef>
                <a:spcPts val="500"/>
              </a:spcBef>
              <a:spcAft>
                <a:spcPts val="0"/>
              </a:spcAft>
              <a:buSzPts val="1600"/>
              <a:buFont typeface="Montserrat"/>
              <a:buNone/>
              <a:defRPr>
                <a:latin typeface="Montserrat"/>
                <a:ea typeface="Montserrat"/>
                <a:cs typeface="Montserrat"/>
                <a:sym typeface="Montserrat"/>
              </a:defRPr>
            </a:lvl7pPr>
            <a:lvl8pPr lvl="7" rtl="0">
              <a:spcBef>
                <a:spcPts val="500"/>
              </a:spcBef>
              <a:spcAft>
                <a:spcPts val="0"/>
              </a:spcAft>
              <a:buSzPts val="1600"/>
              <a:buFont typeface="Montserrat"/>
              <a:buNone/>
              <a:defRPr>
                <a:latin typeface="Montserrat"/>
                <a:ea typeface="Montserrat"/>
                <a:cs typeface="Montserrat"/>
                <a:sym typeface="Montserrat"/>
              </a:defRPr>
            </a:lvl8pPr>
            <a:lvl9pPr lvl="8" rtl="0">
              <a:spcBef>
                <a:spcPts val="500"/>
              </a:spcBef>
              <a:spcAft>
                <a:spcPts val="500"/>
              </a:spcAft>
              <a:buSzPts val="1600"/>
              <a:buFont typeface="Montserrat"/>
              <a:buNone/>
              <a:defRPr>
                <a:latin typeface="Montserrat"/>
                <a:ea typeface="Montserrat"/>
                <a:cs typeface="Montserrat"/>
                <a:sym typeface="Montserrat"/>
              </a:defRPr>
            </a:lvl9pPr>
          </a:lstStyle>
          <a:p/>
        </p:txBody>
      </p:sp>
      <p:sp>
        <p:nvSpPr>
          <p:cNvPr id="452" name="Google Shape;452;p60"/>
          <p:cNvSpPr txBox="1"/>
          <p:nvPr>
            <p:ph idx="3" type="title"/>
          </p:nvPr>
        </p:nvSpPr>
        <p:spPr>
          <a:xfrm>
            <a:off x="5187600" y="3043167"/>
            <a:ext cx="6600000" cy="492900"/>
          </a:xfrm>
          <a:prstGeom prst="rect">
            <a:avLst/>
          </a:prstGeom>
        </p:spPr>
        <p:txBody>
          <a:bodyPr anchorCtr="0" anchor="t" bIns="0" lIns="0" spcFirstLastPara="1" rIns="0" wrap="square" tIns="0">
            <a:noAutofit/>
          </a:bodyPr>
          <a:lstStyle>
            <a:lvl1pPr lvl="0" rtl="0" algn="l">
              <a:spcBef>
                <a:spcPts val="0"/>
              </a:spcBef>
              <a:spcAft>
                <a:spcPts val="0"/>
              </a:spcAft>
              <a:buClr>
                <a:schemeClr val="accent1"/>
              </a:buClr>
              <a:buSzPts val="1900"/>
              <a:buFont typeface="Montserrat"/>
              <a:buNone/>
              <a:defRPr i="1" sz="1900">
                <a:solidFill>
                  <a:schemeClr val="accent1"/>
                </a:solidFill>
                <a:latin typeface="Montserrat"/>
                <a:ea typeface="Montserrat"/>
                <a:cs typeface="Montserrat"/>
                <a:sym typeface="Montserrat"/>
              </a:defRPr>
            </a:lvl1pPr>
            <a:lvl2pPr lvl="1" rtl="0">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2pPr>
            <a:lvl3pPr lvl="2" rtl="0">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3pPr>
            <a:lvl4pPr lvl="3" rtl="0">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4pPr>
            <a:lvl5pPr lvl="4" rtl="0">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5pPr>
            <a:lvl6pPr lvl="5" rtl="0">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6pPr>
            <a:lvl7pPr lvl="6" rtl="0">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7pPr>
            <a:lvl8pPr lvl="7" rtl="0">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8pPr>
            <a:lvl9pPr lvl="8" rtl="0">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9pPr>
          </a:lstStyle>
          <a:p/>
        </p:txBody>
      </p:sp>
      <p:sp>
        <p:nvSpPr>
          <p:cNvPr id="453" name="Google Shape;453;p60"/>
          <p:cNvSpPr/>
          <p:nvPr/>
        </p:nvSpPr>
        <p:spPr>
          <a:xfrm rot="10800000">
            <a:off x="9828033" y="5775933"/>
            <a:ext cx="2363958" cy="1082008"/>
          </a:xfrm>
          <a:custGeom>
            <a:rect b="b" l="l" r="r" t="t"/>
            <a:pathLst>
              <a:path extrusionOk="0" h="128964" w="281759">
                <a:moveTo>
                  <a:pt x="180923" y="1"/>
                </a:moveTo>
                <a:lnTo>
                  <a:pt x="0" y="82810"/>
                </a:lnTo>
                <a:lnTo>
                  <a:pt x="0" y="128963"/>
                </a:lnTo>
                <a:lnTo>
                  <a:pt x="281758" y="1"/>
                </a:lnTo>
                <a:close/>
              </a:path>
            </a:pathLst>
          </a:custGeom>
          <a:gradFill>
            <a:gsLst>
              <a:gs pos="0">
                <a:srgbClr val="7FC241"/>
              </a:gs>
              <a:gs pos="0">
                <a:srgbClr val="40BF8C"/>
              </a:gs>
              <a:gs pos="100000">
                <a:srgbClr val="00BBD6"/>
              </a:gs>
            </a:gsLst>
            <a:lin ang="5400700" scaled="0"/>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454" name="Google Shape;454;p60"/>
          <p:cNvSpPr/>
          <p:nvPr/>
        </p:nvSpPr>
        <p:spPr>
          <a:xfrm>
            <a:off x="4068000" y="6516600"/>
            <a:ext cx="4056000" cy="138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US" sz="700">
                <a:solidFill>
                  <a:schemeClr val="lt1"/>
                </a:solidFill>
                <a:latin typeface="Calibri"/>
                <a:ea typeface="Calibri"/>
                <a:cs typeface="Calibri"/>
                <a:sym typeface="Calibri"/>
              </a:rPr>
              <a:t>© Copyright Avvale - </a:t>
            </a:r>
            <a:r>
              <a:rPr b="0" i="0" lang="en-US" sz="700" u="none" cap="none" strike="noStrike">
                <a:solidFill>
                  <a:schemeClr val="lt1"/>
                </a:solidFill>
                <a:latin typeface="Calibri"/>
                <a:ea typeface="Calibri"/>
                <a:cs typeface="Calibri"/>
                <a:sym typeface="Calibri"/>
              </a:rPr>
              <a:t>Do not duplicate without</a:t>
            </a:r>
            <a:r>
              <a:rPr lang="en-US" sz="700">
                <a:solidFill>
                  <a:schemeClr val="lt1"/>
                </a:solidFill>
                <a:latin typeface="Calibri"/>
                <a:ea typeface="Calibri"/>
                <a:cs typeface="Calibri"/>
                <a:sym typeface="Calibri"/>
              </a:rPr>
              <a:t> </a:t>
            </a:r>
            <a:r>
              <a:rPr b="0" i="0" lang="en-US" sz="700" u="none" cap="none" strike="noStrike">
                <a:solidFill>
                  <a:schemeClr val="lt1"/>
                </a:solidFill>
                <a:latin typeface="Calibri"/>
                <a:ea typeface="Calibri"/>
                <a:cs typeface="Calibri"/>
                <a:sym typeface="Calibri"/>
              </a:rPr>
              <a:t>written</a:t>
            </a:r>
            <a:r>
              <a:rPr lang="en-US" sz="700">
                <a:solidFill>
                  <a:schemeClr val="lt1"/>
                </a:solidFill>
                <a:latin typeface="Calibri"/>
                <a:ea typeface="Calibri"/>
                <a:cs typeface="Calibri"/>
                <a:sym typeface="Calibri"/>
              </a:rPr>
              <a:t> </a:t>
            </a:r>
            <a:r>
              <a:rPr b="0" i="0" lang="en-US" sz="700" u="none" cap="none" strike="noStrike">
                <a:solidFill>
                  <a:schemeClr val="lt1"/>
                </a:solidFill>
                <a:latin typeface="Calibri"/>
                <a:ea typeface="Calibri"/>
                <a:cs typeface="Calibri"/>
                <a:sym typeface="Calibri"/>
              </a:rPr>
              <a:t>permission</a:t>
            </a:r>
            <a:endParaRPr sz="700">
              <a:solidFill>
                <a:schemeClr val="lt1"/>
              </a:solidFill>
            </a:endParaRPr>
          </a:p>
        </p:txBody>
      </p:sp>
      <p:pic>
        <p:nvPicPr>
          <p:cNvPr id="455" name="Google Shape;455;p60"/>
          <p:cNvPicPr preferRelativeResize="0"/>
          <p:nvPr/>
        </p:nvPicPr>
        <p:blipFill>
          <a:blip r:embed="rId3">
            <a:alphaModFix/>
          </a:blip>
          <a:stretch>
            <a:fillRect/>
          </a:stretch>
        </p:blipFill>
        <p:spPr>
          <a:xfrm>
            <a:off x="349100" y="254000"/>
            <a:ext cx="809548" cy="243841"/>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_slide">
  <p:cSld name="BLANK_1_2">
    <p:bg>
      <p:bgPr>
        <a:blipFill>
          <a:blip r:embed="rId2">
            <a:alphaModFix/>
          </a:blip>
          <a:stretch>
            <a:fillRect/>
          </a:stretch>
        </a:blipFill>
      </p:bgPr>
    </p:bg>
    <p:spTree>
      <p:nvGrpSpPr>
        <p:cNvPr id="456" name="Shape 456"/>
        <p:cNvGrpSpPr/>
        <p:nvPr/>
      </p:nvGrpSpPr>
      <p:grpSpPr>
        <a:xfrm>
          <a:off x="0" y="0"/>
          <a:ext cx="0" cy="0"/>
          <a:chOff x="0" y="0"/>
          <a:chExt cx="0" cy="0"/>
        </a:xfrm>
      </p:grpSpPr>
      <p:sp>
        <p:nvSpPr>
          <p:cNvPr id="457" name="Google Shape;457;p61"/>
          <p:cNvSpPr txBox="1"/>
          <p:nvPr>
            <p:ph idx="12" type="sldNum"/>
          </p:nvPr>
        </p:nvSpPr>
        <p:spPr>
          <a:xfrm>
            <a:off x="11409046" y="6333135"/>
            <a:ext cx="731700" cy="524700"/>
          </a:xfrm>
          <a:prstGeom prst="rect">
            <a:avLst/>
          </a:prstGeom>
          <a:noFill/>
          <a:ln>
            <a:noFill/>
          </a:ln>
        </p:spPr>
        <p:txBody>
          <a:bodyPr anchorCtr="0" anchor="t"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58" name="Google Shape;458;p61"/>
          <p:cNvSpPr/>
          <p:nvPr/>
        </p:nvSpPr>
        <p:spPr>
          <a:xfrm>
            <a:off x="4860147" y="0"/>
            <a:ext cx="2092800" cy="1082100"/>
          </a:xfrm>
          <a:prstGeom prst="diagStripe">
            <a:avLst>
              <a:gd fmla="val 0" name="adj"/>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59" name="Google Shape;459;p61"/>
          <p:cNvSpPr/>
          <p:nvPr/>
        </p:nvSpPr>
        <p:spPr>
          <a:xfrm rot="10800000">
            <a:off x="6133005" y="3816426"/>
            <a:ext cx="6058995" cy="3041574"/>
          </a:xfrm>
          <a:custGeom>
            <a:rect b="b" l="l" r="r" t="t"/>
            <a:pathLst>
              <a:path extrusionOk="0" h="130302" w="267653">
                <a:moveTo>
                  <a:pt x="0" y="125349"/>
                </a:moveTo>
                <a:lnTo>
                  <a:pt x="0" y="130302"/>
                </a:lnTo>
                <a:lnTo>
                  <a:pt x="149924" y="61722"/>
                </a:lnTo>
                <a:lnTo>
                  <a:pt x="149924" y="53911"/>
                </a:lnTo>
                <a:lnTo>
                  <a:pt x="267653" y="0"/>
                </a:lnTo>
                <a:lnTo>
                  <a:pt x="263081" y="0"/>
                </a:lnTo>
                <a:lnTo>
                  <a:pt x="0" y="120205"/>
                </a:lnTo>
                <a:close/>
              </a:path>
            </a:pathLst>
          </a:custGeom>
          <a:solidFill>
            <a:srgbClr val="FFFFFF"/>
          </a:solidFill>
          <a:ln>
            <a:noFill/>
          </a:ln>
        </p:spPr>
      </p:sp>
      <p:sp>
        <p:nvSpPr>
          <p:cNvPr id="460" name="Google Shape;460;p61"/>
          <p:cNvSpPr/>
          <p:nvPr/>
        </p:nvSpPr>
        <p:spPr>
          <a:xfrm>
            <a:off x="0" y="0"/>
            <a:ext cx="4872900" cy="68580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1" name="Google Shape;461;p61"/>
          <p:cNvSpPr txBox="1"/>
          <p:nvPr>
            <p:ph idx="1" type="subTitle"/>
          </p:nvPr>
        </p:nvSpPr>
        <p:spPr>
          <a:xfrm>
            <a:off x="406400" y="3208267"/>
            <a:ext cx="3912000" cy="1672500"/>
          </a:xfrm>
          <a:prstGeom prst="rect">
            <a:avLst/>
          </a:prstGeom>
        </p:spPr>
        <p:txBody>
          <a:bodyPr anchorCtr="0" anchor="t" bIns="0" lIns="0" spcFirstLastPara="1" rIns="0" wrap="square" tIns="0">
            <a:normAutofit/>
          </a:bodyPr>
          <a:lstStyle>
            <a:lvl1pPr lvl="0" rtl="0">
              <a:spcBef>
                <a:spcPts val="100"/>
              </a:spcBef>
              <a:spcAft>
                <a:spcPts val="0"/>
              </a:spcAft>
              <a:buClr>
                <a:srgbClr val="567483"/>
              </a:buClr>
              <a:buSzPts val="1600"/>
              <a:buNone/>
              <a:defRPr>
                <a:solidFill>
                  <a:srgbClr val="567483"/>
                </a:solidFill>
              </a:defRPr>
            </a:lvl1pPr>
            <a:lvl2pPr lvl="1" rtl="0">
              <a:spcBef>
                <a:spcPts val="500"/>
              </a:spcBef>
              <a:spcAft>
                <a:spcPts val="0"/>
              </a:spcAft>
              <a:buClr>
                <a:srgbClr val="567483"/>
              </a:buClr>
              <a:buSzPts val="1600"/>
              <a:buNone/>
              <a:defRPr>
                <a:solidFill>
                  <a:srgbClr val="567483"/>
                </a:solidFill>
              </a:defRPr>
            </a:lvl2pPr>
            <a:lvl3pPr lvl="2" rtl="0">
              <a:spcBef>
                <a:spcPts val="500"/>
              </a:spcBef>
              <a:spcAft>
                <a:spcPts val="0"/>
              </a:spcAft>
              <a:buClr>
                <a:srgbClr val="567483"/>
              </a:buClr>
              <a:buSzPts val="1600"/>
              <a:buNone/>
              <a:defRPr>
                <a:solidFill>
                  <a:srgbClr val="567483"/>
                </a:solidFill>
              </a:defRPr>
            </a:lvl3pPr>
            <a:lvl4pPr lvl="3" rtl="0">
              <a:spcBef>
                <a:spcPts val="500"/>
              </a:spcBef>
              <a:spcAft>
                <a:spcPts val="0"/>
              </a:spcAft>
              <a:buClr>
                <a:srgbClr val="567483"/>
              </a:buClr>
              <a:buSzPts val="1600"/>
              <a:buNone/>
              <a:defRPr>
                <a:solidFill>
                  <a:srgbClr val="567483"/>
                </a:solidFill>
              </a:defRPr>
            </a:lvl4pPr>
            <a:lvl5pPr lvl="4" rtl="0">
              <a:spcBef>
                <a:spcPts val="500"/>
              </a:spcBef>
              <a:spcAft>
                <a:spcPts val="0"/>
              </a:spcAft>
              <a:buClr>
                <a:srgbClr val="567483"/>
              </a:buClr>
              <a:buSzPts val="1600"/>
              <a:buNone/>
              <a:defRPr>
                <a:solidFill>
                  <a:srgbClr val="567483"/>
                </a:solidFill>
              </a:defRPr>
            </a:lvl5pPr>
            <a:lvl6pPr lvl="5" rtl="0">
              <a:spcBef>
                <a:spcPts val="500"/>
              </a:spcBef>
              <a:spcAft>
                <a:spcPts val="0"/>
              </a:spcAft>
              <a:buClr>
                <a:srgbClr val="567483"/>
              </a:buClr>
              <a:buSzPts val="1600"/>
              <a:buNone/>
              <a:defRPr>
                <a:solidFill>
                  <a:srgbClr val="567483"/>
                </a:solidFill>
              </a:defRPr>
            </a:lvl6pPr>
            <a:lvl7pPr lvl="6" rtl="0">
              <a:spcBef>
                <a:spcPts val="500"/>
              </a:spcBef>
              <a:spcAft>
                <a:spcPts val="0"/>
              </a:spcAft>
              <a:buClr>
                <a:srgbClr val="567483"/>
              </a:buClr>
              <a:buSzPts val="1600"/>
              <a:buNone/>
              <a:defRPr>
                <a:solidFill>
                  <a:srgbClr val="567483"/>
                </a:solidFill>
              </a:defRPr>
            </a:lvl7pPr>
            <a:lvl8pPr lvl="7" rtl="0">
              <a:spcBef>
                <a:spcPts val="500"/>
              </a:spcBef>
              <a:spcAft>
                <a:spcPts val="0"/>
              </a:spcAft>
              <a:buClr>
                <a:srgbClr val="567483"/>
              </a:buClr>
              <a:buSzPts val="1600"/>
              <a:buNone/>
              <a:defRPr>
                <a:solidFill>
                  <a:srgbClr val="567483"/>
                </a:solidFill>
              </a:defRPr>
            </a:lvl8pPr>
            <a:lvl9pPr lvl="8" rtl="0">
              <a:spcBef>
                <a:spcPts val="500"/>
              </a:spcBef>
              <a:spcAft>
                <a:spcPts val="500"/>
              </a:spcAft>
              <a:buClr>
                <a:srgbClr val="567483"/>
              </a:buClr>
              <a:buSzPts val="1600"/>
              <a:buNone/>
              <a:defRPr>
                <a:solidFill>
                  <a:srgbClr val="567483"/>
                </a:solidFill>
              </a:defRPr>
            </a:lvl9pPr>
          </a:lstStyle>
          <a:p/>
        </p:txBody>
      </p:sp>
      <p:sp>
        <p:nvSpPr>
          <p:cNvPr id="462" name="Google Shape;462;p61"/>
          <p:cNvSpPr/>
          <p:nvPr/>
        </p:nvSpPr>
        <p:spPr>
          <a:xfrm>
            <a:off x="4872800" y="0"/>
            <a:ext cx="2363958" cy="1082008"/>
          </a:xfrm>
          <a:custGeom>
            <a:rect b="b" l="l" r="r" t="t"/>
            <a:pathLst>
              <a:path extrusionOk="0" h="128964" w="281759">
                <a:moveTo>
                  <a:pt x="180923" y="1"/>
                </a:moveTo>
                <a:lnTo>
                  <a:pt x="0" y="82810"/>
                </a:lnTo>
                <a:lnTo>
                  <a:pt x="0" y="128963"/>
                </a:lnTo>
                <a:lnTo>
                  <a:pt x="281758" y="1"/>
                </a:lnTo>
                <a:close/>
              </a:path>
            </a:pathLst>
          </a:custGeom>
          <a:gradFill>
            <a:gsLst>
              <a:gs pos="0">
                <a:srgbClr val="7FC241"/>
              </a:gs>
              <a:gs pos="0">
                <a:srgbClr val="40BF8C"/>
              </a:gs>
              <a:gs pos="100000">
                <a:srgbClr val="00BBD6"/>
              </a:gs>
            </a:gsLst>
            <a:lin ang="5400700" scaled="0"/>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463" name="Google Shape;463;p61"/>
          <p:cNvSpPr txBox="1"/>
          <p:nvPr>
            <p:ph type="title"/>
          </p:nvPr>
        </p:nvSpPr>
        <p:spPr>
          <a:xfrm>
            <a:off x="406400" y="2613967"/>
            <a:ext cx="3912000" cy="594300"/>
          </a:xfrm>
          <a:prstGeom prst="rect">
            <a:avLst/>
          </a:prstGeom>
        </p:spPr>
        <p:txBody>
          <a:bodyPr anchorCtr="0" anchor="t" bIns="0" lIns="0" spcFirstLastPara="1" rIns="0" wrap="square" tIns="0">
            <a:noAutofit/>
          </a:bodyPr>
          <a:lstStyle>
            <a:lvl1pPr lvl="0" rtl="0">
              <a:spcBef>
                <a:spcPts val="0"/>
              </a:spcBef>
              <a:spcAft>
                <a:spcPts val="0"/>
              </a:spcAft>
              <a:buClr>
                <a:srgbClr val="567483"/>
              </a:buClr>
              <a:buSzPts val="1900"/>
              <a:buFont typeface="Montserrat"/>
              <a:buNone/>
              <a:defRPr sz="1900">
                <a:solidFill>
                  <a:srgbClr val="567483"/>
                </a:solidFill>
              </a:defRPr>
            </a:lvl1pPr>
            <a:lvl2pPr lvl="1" rtl="0">
              <a:spcBef>
                <a:spcPts val="0"/>
              </a:spcBef>
              <a:spcAft>
                <a:spcPts val="0"/>
              </a:spcAft>
              <a:buSzPts val="1400"/>
              <a:buFont typeface="Montserrat"/>
              <a:buNone/>
              <a:defRPr/>
            </a:lvl2pPr>
            <a:lvl3pPr lvl="2" rtl="0">
              <a:spcBef>
                <a:spcPts val="0"/>
              </a:spcBef>
              <a:spcAft>
                <a:spcPts val="0"/>
              </a:spcAft>
              <a:buSzPts val="1400"/>
              <a:buFont typeface="Montserrat"/>
              <a:buNone/>
              <a:defRPr/>
            </a:lvl3pPr>
            <a:lvl4pPr lvl="3" rtl="0">
              <a:spcBef>
                <a:spcPts val="0"/>
              </a:spcBef>
              <a:spcAft>
                <a:spcPts val="0"/>
              </a:spcAft>
              <a:buSzPts val="1400"/>
              <a:buFont typeface="Montserrat"/>
              <a:buNone/>
              <a:defRPr/>
            </a:lvl4pPr>
            <a:lvl5pPr lvl="4" rtl="0">
              <a:spcBef>
                <a:spcPts val="0"/>
              </a:spcBef>
              <a:spcAft>
                <a:spcPts val="0"/>
              </a:spcAft>
              <a:buSzPts val="1400"/>
              <a:buFont typeface="Montserrat"/>
              <a:buNone/>
              <a:defRPr/>
            </a:lvl5pPr>
            <a:lvl6pPr lvl="5" rtl="0">
              <a:spcBef>
                <a:spcPts val="0"/>
              </a:spcBef>
              <a:spcAft>
                <a:spcPts val="0"/>
              </a:spcAft>
              <a:buSzPts val="1400"/>
              <a:buFont typeface="Montserrat"/>
              <a:buNone/>
              <a:defRPr/>
            </a:lvl6pPr>
            <a:lvl7pPr lvl="6" rtl="0">
              <a:spcBef>
                <a:spcPts val="0"/>
              </a:spcBef>
              <a:spcAft>
                <a:spcPts val="0"/>
              </a:spcAft>
              <a:buSzPts val="1400"/>
              <a:buFont typeface="Montserrat"/>
              <a:buNone/>
              <a:defRPr/>
            </a:lvl7pPr>
            <a:lvl8pPr lvl="7" rtl="0">
              <a:spcBef>
                <a:spcPts val="0"/>
              </a:spcBef>
              <a:spcAft>
                <a:spcPts val="0"/>
              </a:spcAft>
              <a:buSzPts val="1400"/>
              <a:buFont typeface="Montserrat"/>
              <a:buNone/>
              <a:defRPr/>
            </a:lvl8pPr>
            <a:lvl9pPr lvl="8" rtl="0">
              <a:spcBef>
                <a:spcPts val="0"/>
              </a:spcBef>
              <a:spcAft>
                <a:spcPts val="0"/>
              </a:spcAft>
              <a:buSzPts val="1400"/>
              <a:buFont typeface="Montserrat"/>
              <a:buNone/>
              <a:defRPr/>
            </a:lvl9pPr>
          </a:lstStyle>
          <a:p/>
        </p:txBody>
      </p:sp>
      <p:sp>
        <p:nvSpPr>
          <p:cNvPr id="464" name="Google Shape;464;p61"/>
          <p:cNvSpPr/>
          <p:nvPr/>
        </p:nvSpPr>
        <p:spPr>
          <a:xfrm>
            <a:off x="4257066" y="1"/>
            <a:ext cx="1972579" cy="902355"/>
          </a:xfrm>
          <a:custGeom>
            <a:rect b="b" l="l" r="r" t="t"/>
            <a:pathLst>
              <a:path extrusionOk="0" h="109244" w="238811">
                <a:moveTo>
                  <a:pt x="230524" y="1"/>
                </a:moveTo>
                <a:lnTo>
                  <a:pt x="0" y="105493"/>
                </a:lnTo>
                <a:lnTo>
                  <a:pt x="0" y="109244"/>
                </a:lnTo>
                <a:lnTo>
                  <a:pt x="238811" y="1"/>
                </a:lnTo>
                <a:close/>
              </a:path>
            </a:pathLst>
          </a:custGeom>
          <a:solidFill>
            <a:srgbClr val="70AC3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5" name="Google Shape;465;p61"/>
          <p:cNvSpPr/>
          <p:nvPr/>
        </p:nvSpPr>
        <p:spPr>
          <a:xfrm>
            <a:off x="2" y="566017"/>
            <a:ext cx="1531376" cy="699435"/>
          </a:xfrm>
          <a:custGeom>
            <a:rect b="b" l="l" r="r" t="t"/>
            <a:pathLst>
              <a:path extrusionOk="0" h="109244" w="238811">
                <a:moveTo>
                  <a:pt x="230524" y="1"/>
                </a:moveTo>
                <a:lnTo>
                  <a:pt x="0" y="105493"/>
                </a:lnTo>
                <a:lnTo>
                  <a:pt x="0" y="109244"/>
                </a:lnTo>
                <a:lnTo>
                  <a:pt x="238811" y="1"/>
                </a:lnTo>
                <a:close/>
              </a:path>
            </a:pathLst>
          </a:custGeom>
          <a:gradFill>
            <a:gsLst>
              <a:gs pos="0">
                <a:srgbClr val="7FC241"/>
              </a:gs>
              <a:gs pos="100000">
                <a:srgbClr val="00BBD6"/>
              </a:gs>
            </a:gsLst>
            <a:lin ang="5400700" scaled="0"/>
          </a:gra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pic>
        <p:nvPicPr>
          <p:cNvPr id="466" name="Google Shape;466;p61"/>
          <p:cNvPicPr preferRelativeResize="0"/>
          <p:nvPr/>
        </p:nvPicPr>
        <p:blipFill rotWithShape="1">
          <a:blip r:embed="rId3">
            <a:alphaModFix/>
          </a:blip>
          <a:srcRect b="39286" l="21253" r="23369" t="38802"/>
          <a:stretch/>
        </p:blipFill>
        <p:spPr>
          <a:xfrm>
            <a:off x="355600" y="300550"/>
            <a:ext cx="796544" cy="243841"/>
          </a:xfrm>
          <a:prstGeom prst="rect">
            <a:avLst/>
          </a:prstGeom>
          <a:noFill/>
          <a:ln>
            <a:noFill/>
          </a:ln>
        </p:spPr>
      </p:pic>
    </p:spTree>
  </p:cSld>
  <p:clrMapOvr>
    <a:masterClrMapping/>
  </p:clrMapOvr>
  <p:extLst>
    <p:ext uri="{DCECCB84-F9BA-43D5-87BE-67443E8EF086}">
      <p15:sldGuideLst>
        <p15:guide id="1" pos="3069">
          <p15:clr>
            <a:srgbClr val="FA7B17"/>
          </p15:clr>
        </p15:guide>
      </p15:sldGuideLst>
    </p:ext>
  </p:extLst>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Full Content 3 1">
  <p:cSld name="CUSTOM_2_1_2_1">
    <p:spTree>
      <p:nvGrpSpPr>
        <p:cNvPr id="467" name="Shape 467"/>
        <p:cNvGrpSpPr/>
        <p:nvPr/>
      </p:nvGrpSpPr>
      <p:grpSpPr>
        <a:xfrm>
          <a:off x="0" y="0"/>
          <a:ext cx="0" cy="0"/>
          <a:chOff x="0" y="0"/>
          <a:chExt cx="0" cy="0"/>
        </a:xfrm>
      </p:grpSpPr>
      <p:sp>
        <p:nvSpPr>
          <p:cNvPr id="468" name="Google Shape;468;p62"/>
          <p:cNvSpPr/>
          <p:nvPr/>
        </p:nvSpPr>
        <p:spPr>
          <a:xfrm rot="10800000">
            <a:off x="9492050" y="5502859"/>
            <a:ext cx="2699950" cy="1355141"/>
          </a:xfrm>
          <a:custGeom>
            <a:rect b="b" l="l" r="r" t="t"/>
            <a:pathLst>
              <a:path extrusionOk="0" h="130302" w="267653">
                <a:moveTo>
                  <a:pt x="0" y="125349"/>
                </a:moveTo>
                <a:lnTo>
                  <a:pt x="0" y="130302"/>
                </a:lnTo>
                <a:lnTo>
                  <a:pt x="149924" y="61722"/>
                </a:lnTo>
                <a:lnTo>
                  <a:pt x="149924" y="53911"/>
                </a:lnTo>
                <a:lnTo>
                  <a:pt x="267653" y="0"/>
                </a:lnTo>
                <a:lnTo>
                  <a:pt x="263081" y="0"/>
                </a:lnTo>
                <a:lnTo>
                  <a:pt x="0" y="120205"/>
                </a:lnTo>
                <a:close/>
              </a:path>
            </a:pathLst>
          </a:custGeom>
          <a:solidFill>
            <a:srgbClr val="DBE3E7"/>
          </a:solidFill>
          <a:ln>
            <a:noFill/>
          </a:ln>
        </p:spPr>
      </p:sp>
      <p:sp>
        <p:nvSpPr>
          <p:cNvPr id="469" name="Google Shape;469;p62"/>
          <p:cNvSpPr/>
          <p:nvPr/>
        </p:nvSpPr>
        <p:spPr>
          <a:xfrm>
            <a:off x="355600" y="6516600"/>
            <a:ext cx="4056000" cy="138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rPr b="0" i="0" lang="en-US" sz="700" u="none" cap="none" strike="noStrike">
                <a:solidFill>
                  <a:srgbClr val="78909C"/>
                </a:solidFill>
                <a:latin typeface="Montserrat"/>
                <a:ea typeface="Montserrat"/>
                <a:cs typeface="Montserrat"/>
                <a:sym typeface="Montserrat"/>
              </a:rPr>
              <a:t>© Copyright 202</a:t>
            </a:r>
            <a:r>
              <a:rPr lang="en-US" sz="700">
                <a:solidFill>
                  <a:srgbClr val="78909C"/>
                </a:solidFill>
                <a:latin typeface="Montserrat"/>
                <a:ea typeface="Montserrat"/>
                <a:cs typeface="Montserrat"/>
                <a:sym typeface="Montserrat"/>
              </a:rPr>
              <a:t>3</a:t>
            </a:r>
            <a:r>
              <a:rPr b="0" i="0" lang="en-US" sz="700" u="none" cap="none" strike="noStrike">
                <a:solidFill>
                  <a:srgbClr val="78909C"/>
                </a:solidFill>
                <a:latin typeface="Montserrat"/>
                <a:ea typeface="Montserrat"/>
                <a:cs typeface="Montserrat"/>
                <a:sym typeface="Montserrat"/>
              </a:rPr>
              <a:t>, </a:t>
            </a:r>
            <a:r>
              <a:rPr lang="en-US" sz="700">
                <a:solidFill>
                  <a:srgbClr val="78909C"/>
                </a:solidFill>
                <a:latin typeface="Montserrat"/>
                <a:ea typeface="Montserrat"/>
                <a:cs typeface="Montserrat"/>
                <a:sym typeface="Montserrat"/>
              </a:rPr>
              <a:t>Avvale</a:t>
            </a:r>
            <a:r>
              <a:rPr b="0" i="0" lang="en-US" sz="700" u="none" cap="none" strike="noStrike">
                <a:solidFill>
                  <a:srgbClr val="78909C"/>
                </a:solidFill>
                <a:latin typeface="Montserrat"/>
                <a:ea typeface="Montserrat"/>
                <a:cs typeface="Montserrat"/>
                <a:sym typeface="Montserrat"/>
              </a:rPr>
              <a:t> - Do not duplicate without written permission from </a:t>
            </a:r>
            <a:r>
              <a:rPr lang="en-US" sz="700">
                <a:solidFill>
                  <a:srgbClr val="78909C"/>
                </a:solidFill>
                <a:latin typeface="Montserrat"/>
                <a:ea typeface="Montserrat"/>
                <a:cs typeface="Montserrat"/>
                <a:sym typeface="Montserrat"/>
              </a:rPr>
              <a:t>Avvale</a:t>
            </a:r>
            <a:endParaRPr b="0" i="0" sz="700" u="none" cap="none" strike="noStrike">
              <a:solidFill>
                <a:srgbClr val="78909C"/>
              </a:solidFill>
              <a:latin typeface="Montserrat"/>
              <a:ea typeface="Montserrat"/>
              <a:cs typeface="Montserrat"/>
              <a:sym typeface="Montserrat"/>
            </a:endParaRPr>
          </a:p>
        </p:txBody>
      </p:sp>
      <p:sp>
        <p:nvSpPr>
          <p:cNvPr id="470" name="Google Shape;470;p62"/>
          <p:cNvSpPr txBox="1"/>
          <p:nvPr>
            <p:ph idx="1" type="body"/>
          </p:nvPr>
        </p:nvSpPr>
        <p:spPr>
          <a:xfrm>
            <a:off x="1531600" y="1519367"/>
            <a:ext cx="9128700" cy="263100"/>
          </a:xfrm>
          <a:prstGeom prst="rect">
            <a:avLst/>
          </a:prstGeom>
          <a:noFill/>
          <a:ln>
            <a:noFill/>
          </a:ln>
        </p:spPr>
        <p:txBody>
          <a:bodyPr anchorCtr="0" anchor="t" bIns="0" lIns="0" spcFirstLastPara="1" rIns="0" wrap="square" tIns="0">
            <a:spAutoFit/>
          </a:bodyPr>
          <a:lstStyle>
            <a:lvl1pPr indent="-330200" lvl="0" marL="457200" rtl="0" algn="l">
              <a:lnSpc>
                <a:spcPct val="100000"/>
              </a:lnSpc>
              <a:spcBef>
                <a:spcPts val="100"/>
              </a:spcBef>
              <a:spcAft>
                <a:spcPts val="0"/>
              </a:spcAft>
              <a:buSzPts val="1600"/>
              <a:buFont typeface="Arial"/>
              <a:buChar char="➜"/>
              <a:defRPr sz="1600">
                <a:latin typeface="Montserrat"/>
                <a:ea typeface="Montserrat"/>
                <a:cs typeface="Montserrat"/>
                <a:sym typeface="Montserrat"/>
              </a:defRPr>
            </a:lvl1pPr>
            <a:lvl2pPr indent="-330200" lvl="1" marL="914400" rtl="0" algn="l">
              <a:lnSpc>
                <a:spcPct val="100000"/>
              </a:lnSpc>
              <a:spcBef>
                <a:spcPts val="500"/>
              </a:spcBef>
              <a:spcAft>
                <a:spcPts val="0"/>
              </a:spcAft>
              <a:buSzPts val="1600"/>
              <a:buFont typeface="Arial"/>
              <a:buChar char="○"/>
              <a:defRPr sz="1600">
                <a:latin typeface="Arial"/>
                <a:ea typeface="Arial"/>
                <a:cs typeface="Arial"/>
                <a:sym typeface="Arial"/>
              </a:defRPr>
            </a:lvl2pPr>
            <a:lvl3pPr indent="-330200" lvl="2" marL="1371600" rtl="0" algn="l">
              <a:lnSpc>
                <a:spcPct val="100000"/>
              </a:lnSpc>
              <a:spcBef>
                <a:spcPts val="500"/>
              </a:spcBef>
              <a:spcAft>
                <a:spcPts val="0"/>
              </a:spcAft>
              <a:buSzPts val="1600"/>
              <a:buFont typeface="Arial"/>
              <a:buChar char="○"/>
              <a:defRPr sz="1600">
                <a:latin typeface="Arial"/>
                <a:ea typeface="Arial"/>
                <a:cs typeface="Arial"/>
                <a:sym typeface="Arial"/>
              </a:defRPr>
            </a:lvl3pPr>
            <a:lvl4pPr indent="-330200" lvl="3" marL="1828800" rtl="0" algn="l">
              <a:lnSpc>
                <a:spcPct val="100000"/>
              </a:lnSpc>
              <a:spcBef>
                <a:spcPts val="500"/>
              </a:spcBef>
              <a:spcAft>
                <a:spcPts val="0"/>
              </a:spcAft>
              <a:buSzPts val="1600"/>
              <a:buFont typeface="Arial"/>
              <a:buChar char="○"/>
              <a:defRPr sz="1600">
                <a:latin typeface="Arial"/>
                <a:ea typeface="Arial"/>
                <a:cs typeface="Arial"/>
                <a:sym typeface="Arial"/>
              </a:defRPr>
            </a:lvl4pPr>
            <a:lvl5pPr indent="-330200" lvl="4" marL="2286000" rtl="0" algn="l">
              <a:lnSpc>
                <a:spcPct val="100000"/>
              </a:lnSpc>
              <a:spcBef>
                <a:spcPts val="500"/>
              </a:spcBef>
              <a:spcAft>
                <a:spcPts val="0"/>
              </a:spcAft>
              <a:buSzPts val="1600"/>
              <a:buFont typeface="Arial"/>
              <a:buChar char="○"/>
              <a:defRPr sz="1600">
                <a:latin typeface="Arial"/>
                <a:ea typeface="Arial"/>
                <a:cs typeface="Arial"/>
                <a:sym typeface="Arial"/>
              </a:defRPr>
            </a:lvl5pPr>
            <a:lvl6pPr indent="-330200" lvl="5" marL="2743200" rtl="0" algn="l">
              <a:lnSpc>
                <a:spcPct val="100000"/>
              </a:lnSpc>
              <a:spcBef>
                <a:spcPts val="500"/>
              </a:spcBef>
              <a:spcAft>
                <a:spcPts val="0"/>
              </a:spcAft>
              <a:buSzPts val="1600"/>
              <a:buFont typeface="Arial"/>
              <a:buChar char="○"/>
              <a:defRPr sz="1600">
                <a:latin typeface="Arial"/>
                <a:ea typeface="Arial"/>
                <a:cs typeface="Arial"/>
                <a:sym typeface="Arial"/>
              </a:defRPr>
            </a:lvl6pPr>
            <a:lvl7pPr indent="-330200" lvl="6" marL="3200400" rtl="0" algn="l">
              <a:lnSpc>
                <a:spcPct val="100000"/>
              </a:lnSpc>
              <a:spcBef>
                <a:spcPts val="500"/>
              </a:spcBef>
              <a:spcAft>
                <a:spcPts val="0"/>
              </a:spcAft>
              <a:buSzPts val="1600"/>
              <a:buFont typeface="Arial"/>
              <a:buChar char="○"/>
              <a:defRPr sz="1600">
                <a:latin typeface="Arial"/>
                <a:ea typeface="Arial"/>
                <a:cs typeface="Arial"/>
                <a:sym typeface="Arial"/>
              </a:defRPr>
            </a:lvl7pPr>
            <a:lvl8pPr indent="-330200" lvl="7" marL="3657600" rtl="0" algn="l">
              <a:lnSpc>
                <a:spcPct val="100000"/>
              </a:lnSpc>
              <a:spcBef>
                <a:spcPts val="500"/>
              </a:spcBef>
              <a:spcAft>
                <a:spcPts val="0"/>
              </a:spcAft>
              <a:buSzPts val="1600"/>
              <a:buFont typeface="Arial"/>
              <a:buChar char="○"/>
              <a:defRPr sz="1600">
                <a:latin typeface="Arial"/>
                <a:ea typeface="Arial"/>
                <a:cs typeface="Arial"/>
                <a:sym typeface="Arial"/>
              </a:defRPr>
            </a:lvl8pPr>
            <a:lvl9pPr indent="-330200" lvl="8" marL="4114800" rtl="0" algn="l">
              <a:lnSpc>
                <a:spcPct val="100000"/>
              </a:lnSpc>
              <a:spcBef>
                <a:spcPts val="500"/>
              </a:spcBef>
              <a:spcAft>
                <a:spcPts val="500"/>
              </a:spcAft>
              <a:buSzPts val="1600"/>
              <a:buFont typeface="Arial"/>
              <a:buChar char="○"/>
              <a:defRPr sz="1600">
                <a:latin typeface="Arial"/>
                <a:ea typeface="Arial"/>
                <a:cs typeface="Arial"/>
                <a:sym typeface="Arial"/>
              </a:defRPr>
            </a:lvl9pPr>
          </a:lstStyle>
          <a:p/>
        </p:txBody>
      </p:sp>
      <p:sp>
        <p:nvSpPr>
          <p:cNvPr id="471" name="Google Shape;471;p62"/>
          <p:cNvSpPr txBox="1"/>
          <p:nvPr>
            <p:ph type="title"/>
          </p:nvPr>
        </p:nvSpPr>
        <p:spPr>
          <a:xfrm>
            <a:off x="1531583" y="508000"/>
            <a:ext cx="9128700" cy="390000"/>
          </a:xfrm>
          <a:prstGeom prst="rect">
            <a:avLst/>
          </a:prstGeom>
          <a:noFill/>
          <a:ln>
            <a:noFill/>
          </a:ln>
        </p:spPr>
        <p:txBody>
          <a:bodyPr anchorCtr="0" anchor="t" bIns="0" lIns="0" spcFirstLastPara="1" rIns="0" wrap="square" tIns="0">
            <a:spAutoFit/>
          </a:bodyPr>
          <a:lstStyle>
            <a:lvl1pPr lvl="0" rtl="0" algn="ctr">
              <a:lnSpc>
                <a:spcPct val="100000"/>
              </a:lnSpc>
              <a:spcBef>
                <a:spcPts val="0"/>
              </a:spcBef>
              <a:spcAft>
                <a:spcPts val="0"/>
              </a:spcAft>
              <a:buSzPts val="700"/>
              <a:buFont typeface="Arial"/>
              <a:buNone/>
              <a:defRPr sz="2500">
                <a:latin typeface="Montserrat"/>
                <a:ea typeface="Montserrat"/>
                <a:cs typeface="Montserrat"/>
                <a:sym typeface="Montserrat"/>
              </a:defRPr>
            </a:lvl1pPr>
            <a:lvl2pPr lvl="1" rtl="0" algn="l">
              <a:lnSpc>
                <a:spcPct val="100000"/>
              </a:lnSpc>
              <a:spcBef>
                <a:spcPts val="0"/>
              </a:spcBef>
              <a:spcAft>
                <a:spcPts val="0"/>
              </a:spcAft>
              <a:buSzPts val="700"/>
              <a:buFont typeface="Arial"/>
              <a:buNone/>
              <a:defRPr sz="2500">
                <a:latin typeface="Arial"/>
                <a:ea typeface="Arial"/>
                <a:cs typeface="Arial"/>
                <a:sym typeface="Arial"/>
              </a:defRPr>
            </a:lvl2pPr>
            <a:lvl3pPr lvl="2" rtl="0" algn="l">
              <a:lnSpc>
                <a:spcPct val="100000"/>
              </a:lnSpc>
              <a:spcBef>
                <a:spcPts val="0"/>
              </a:spcBef>
              <a:spcAft>
                <a:spcPts val="0"/>
              </a:spcAft>
              <a:buSzPts val="700"/>
              <a:buFont typeface="Arial"/>
              <a:buNone/>
              <a:defRPr sz="2500">
                <a:latin typeface="Arial"/>
                <a:ea typeface="Arial"/>
                <a:cs typeface="Arial"/>
                <a:sym typeface="Arial"/>
              </a:defRPr>
            </a:lvl3pPr>
            <a:lvl4pPr lvl="3" rtl="0" algn="l">
              <a:lnSpc>
                <a:spcPct val="100000"/>
              </a:lnSpc>
              <a:spcBef>
                <a:spcPts val="0"/>
              </a:spcBef>
              <a:spcAft>
                <a:spcPts val="0"/>
              </a:spcAft>
              <a:buSzPts val="700"/>
              <a:buFont typeface="Arial"/>
              <a:buNone/>
              <a:defRPr sz="2500">
                <a:latin typeface="Arial"/>
                <a:ea typeface="Arial"/>
                <a:cs typeface="Arial"/>
                <a:sym typeface="Arial"/>
              </a:defRPr>
            </a:lvl4pPr>
            <a:lvl5pPr lvl="4" rtl="0" algn="l">
              <a:lnSpc>
                <a:spcPct val="100000"/>
              </a:lnSpc>
              <a:spcBef>
                <a:spcPts val="0"/>
              </a:spcBef>
              <a:spcAft>
                <a:spcPts val="0"/>
              </a:spcAft>
              <a:buSzPts val="700"/>
              <a:buFont typeface="Arial"/>
              <a:buNone/>
              <a:defRPr sz="2500">
                <a:latin typeface="Arial"/>
                <a:ea typeface="Arial"/>
                <a:cs typeface="Arial"/>
                <a:sym typeface="Arial"/>
              </a:defRPr>
            </a:lvl5pPr>
            <a:lvl6pPr lvl="5" rtl="0" algn="l">
              <a:lnSpc>
                <a:spcPct val="100000"/>
              </a:lnSpc>
              <a:spcBef>
                <a:spcPts val="0"/>
              </a:spcBef>
              <a:spcAft>
                <a:spcPts val="0"/>
              </a:spcAft>
              <a:buSzPts val="700"/>
              <a:buFont typeface="Arial"/>
              <a:buNone/>
              <a:defRPr sz="2500">
                <a:latin typeface="Arial"/>
                <a:ea typeface="Arial"/>
                <a:cs typeface="Arial"/>
                <a:sym typeface="Arial"/>
              </a:defRPr>
            </a:lvl6pPr>
            <a:lvl7pPr lvl="6" rtl="0" algn="l">
              <a:lnSpc>
                <a:spcPct val="100000"/>
              </a:lnSpc>
              <a:spcBef>
                <a:spcPts val="0"/>
              </a:spcBef>
              <a:spcAft>
                <a:spcPts val="0"/>
              </a:spcAft>
              <a:buSzPts val="700"/>
              <a:buFont typeface="Arial"/>
              <a:buNone/>
              <a:defRPr sz="2500">
                <a:latin typeface="Arial"/>
                <a:ea typeface="Arial"/>
                <a:cs typeface="Arial"/>
                <a:sym typeface="Arial"/>
              </a:defRPr>
            </a:lvl7pPr>
            <a:lvl8pPr lvl="7" rtl="0" algn="l">
              <a:lnSpc>
                <a:spcPct val="100000"/>
              </a:lnSpc>
              <a:spcBef>
                <a:spcPts val="0"/>
              </a:spcBef>
              <a:spcAft>
                <a:spcPts val="0"/>
              </a:spcAft>
              <a:buSzPts val="700"/>
              <a:buFont typeface="Arial"/>
              <a:buNone/>
              <a:defRPr sz="2500">
                <a:latin typeface="Arial"/>
                <a:ea typeface="Arial"/>
                <a:cs typeface="Arial"/>
                <a:sym typeface="Arial"/>
              </a:defRPr>
            </a:lvl8pPr>
            <a:lvl9pPr lvl="8" rtl="0" algn="l">
              <a:lnSpc>
                <a:spcPct val="100000"/>
              </a:lnSpc>
              <a:spcBef>
                <a:spcPts val="0"/>
              </a:spcBef>
              <a:spcAft>
                <a:spcPts val="0"/>
              </a:spcAft>
              <a:buSzPts val="700"/>
              <a:buFont typeface="Arial"/>
              <a:buNone/>
              <a:defRPr sz="2500">
                <a:latin typeface="Arial"/>
                <a:ea typeface="Arial"/>
                <a:cs typeface="Arial"/>
                <a:sym typeface="Arial"/>
              </a:defRPr>
            </a:lvl9pPr>
          </a:lstStyle>
          <a:p/>
        </p:txBody>
      </p:sp>
      <p:sp>
        <p:nvSpPr>
          <p:cNvPr id="472" name="Google Shape;472;p62"/>
          <p:cNvSpPr/>
          <p:nvPr/>
        </p:nvSpPr>
        <p:spPr>
          <a:xfrm>
            <a:off x="3" y="566017"/>
            <a:ext cx="1531376" cy="699435"/>
          </a:xfrm>
          <a:custGeom>
            <a:rect b="b" l="l" r="r" t="t"/>
            <a:pathLst>
              <a:path extrusionOk="0" h="109244" w="238811">
                <a:moveTo>
                  <a:pt x="230524" y="1"/>
                </a:moveTo>
                <a:lnTo>
                  <a:pt x="0" y="105493"/>
                </a:lnTo>
                <a:lnTo>
                  <a:pt x="0" y="109244"/>
                </a:lnTo>
                <a:lnTo>
                  <a:pt x="238811" y="1"/>
                </a:lnTo>
                <a:close/>
              </a:path>
            </a:pathLst>
          </a:custGeom>
          <a:gradFill>
            <a:gsLst>
              <a:gs pos="0">
                <a:srgbClr val="7FC241"/>
              </a:gs>
              <a:gs pos="100000">
                <a:srgbClr val="00BBD6"/>
              </a:gs>
            </a:gsLst>
            <a:lin ang="5400700" scaled="0"/>
          </a:gra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Montserrat"/>
              <a:ea typeface="Montserrat"/>
              <a:cs typeface="Montserrat"/>
              <a:sym typeface="Montserrat"/>
            </a:endParaRPr>
          </a:p>
        </p:txBody>
      </p:sp>
      <p:pic>
        <p:nvPicPr>
          <p:cNvPr id="473" name="Google Shape;473;p62"/>
          <p:cNvPicPr preferRelativeResize="0"/>
          <p:nvPr/>
        </p:nvPicPr>
        <p:blipFill rotWithShape="1">
          <a:blip r:embed="rId2">
            <a:alphaModFix/>
          </a:blip>
          <a:srcRect b="0" l="0" r="0" t="0"/>
          <a:stretch/>
        </p:blipFill>
        <p:spPr>
          <a:xfrm>
            <a:off x="355600" y="300551"/>
            <a:ext cx="796543" cy="24384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ide column text">
  <p:cSld name="Wide column text">
    <p:spTree>
      <p:nvGrpSpPr>
        <p:cNvPr id="36" name="Shape 36"/>
        <p:cNvGrpSpPr/>
        <p:nvPr/>
      </p:nvGrpSpPr>
      <p:grpSpPr>
        <a:xfrm>
          <a:off x="0" y="0"/>
          <a:ext cx="0" cy="0"/>
          <a:chOff x="0" y="0"/>
          <a:chExt cx="0" cy="0"/>
        </a:xfrm>
      </p:grpSpPr>
      <p:sp>
        <p:nvSpPr>
          <p:cNvPr id="37" name="Google Shape;37;p7"/>
          <p:cNvSpPr txBox="1"/>
          <p:nvPr/>
        </p:nvSpPr>
        <p:spPr>
          <a:xfrm>
            <a:off x="11472863" y="6434138"/>
            <a:ext cx="347662" cy="2143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800" u="none" cap="none" strike="noStrike">
                <a:solidFill>
                  <a:srgbClr val="3F3F3F"/>
                </a:solidFill>
                <a:latin typeface="Franklin Gothic"/>
                <a:ea typeface="Franklin Gothic"/>
                <a:cs typeface="Franklin Gothic"/>
                <a:sym typeface="Franklin Gothic"/>
              </a:rPr>
              <a:t>‹#›</a:t>
            </a:fld>
            <a:endParaRPr b="0" i="0" sz="800" u="none" cap="none" strike="noStrike">
              <a:solidFill>
                <a:srgbClr val="3F3F3F"/>
              </a:solidFill>
              <a:latin typeface="Franklin Gothic"/>
              <a:ea typeface="Franklin Gothic"/>
              <a:cs typeface="Franklin Gothic"/>
              <a:sym typeface="Franklin Gothic"/>
            </a:endParaRPr>
          </a:p>
        </p:txBody>
      </p:sp>
      <p:pic>
        <p:nvPicPr>
          <p:cNvPr descr="Shape&#10;&#10;Description automatically generated with medium confidence" id="38" name="Google Shape;38;p7"/>
          <p:cNvPicPr preferRelativeResize="0"/>
          <p:nvPr/>
        </p:nvPicPr>
        <p:blipFill rotWithShape="1">
          <a:blip r:embed="rId2">
            <a:alphaModFix/>
          </a:blip>
          <a:srcRect b="0" l="0" r="0" t="0"/>
          <a:stretch/>
        </p:blipFill>
        <p:spPr>
          <a:xfrm>
            <a:off x="11549063" y="6648450"/>
            <a:ext cx="541337" cy="107950"/>
          </a:xfrm>
          <a:prstGeom prst="rect">
            <a:avLst/>
          </a:prstGeom>
          <a:noFill/>
          <a:ln>
            <a:noFill/>
          </a:ln>
        </p:spPr>
      </p:pic>
      <p:cxnSp>
        <p:nvCxnSpPr>
          <p:cNvPr id="39" name="Google Shape;39;p7"/>
          <p:cNvCxnSpPr/>
          <p:nvPr/>
        </p:nvCxnSpPr>
        <p:spPr>
          <a:xfrm>
            <a:off x="561975" y="1400175"/>
            <a:ext cx="3246438" cy="0"/>
          </a:xfrm>
          <a:prstGeom prst="straightConnector1">
            <a:avLst/>
          </a:prstGeom>
          <a:noFill/>
          <a:ln cap="flat" cmpd="sng" w="9525">
            <a:solidFill>
              <a:srgbClr val="0C0C0C"/>
            </a:solidFill>
            <a:prstDash val="solid"/>
            <a:miter lim="800000"/>
            <a:headEnd len="sm" w="sm" type="none"/>
            <a:tailEnd len="sm" w="sm" type="none"/>
          </a:ln>
        </p:spPr>
      </p:cxnSp>
      <p:sp>
        <p:nvSpPr>
          <p:cNvPr id="40" name="Google Shape;40;p7"/>
          <p:cNvSpPr txBox="1"/>
          <p:nvPr/>
        </p:nvSpPr>
        <p:spPr>
          <a:xfrm>
            <a:off x="11472863" y="6434138"/>
            <a:ext cx="347662" cy="2143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800" u="none" cap="none" strike="noStrike">
                <a:solidFill>
                  <a:srgbClr val="3F3F3F"/>
                </a:solidFill>
                <a:latin typeface="Franklin Gothic"/>
                <a:ea typeface="Franklin Gothic"/>
                <a:cs typeface="Franklin Gothic"/>
                <a:sym typeface="Franklin Gothic"/>
              </a:rPr>
              <a:t>‹#›</a:t>
            </a:fld>
            <a:endParaRPr b="0" i="0" sz="800" u="none" cap="none" strike="noStrike">
              <a:solidFill>
                <a:srgbClr val="3F3F3F"/>
              </a:solidFill>
              <a:latin typeface="Franklin Gothic"/>
              <a:ea typeface="Franklin Gothic"/>
              <a:cs typeface="Franklin Gothic"/>
              <a:sym typeface="Franklin Gothic"/>
            </a:endParaRPr>
          </a:p>
        </p:txBody>
      </p:sp>
      <p:pic>
        <p:nvPicPr>
          <p:cNvPr descr="Shape&#10;&#10;Description automatically generated with medium confidence" id="41" name="Google Shape;41;p7"/>
          <p:cNvPicPr preferRelativeResize="0"/>
          <p:nvPr/>
        </p:nvPicPr>
        <p:blipFill rotWithShape="1">
          <a:blip r:embed="rId2">
            <a:alphaModFix/>
          </a:blip>
          <a:srcRect b="0" l="0" r="0" t="0"/>
          <a:stretch/>
        </p:blipFill>
        <p:spPr>
          <a:xfrm>
            <a:off x="11549063" y="6648450"/>
            <a:ext cx="541337" cy="107950"/>
          </a:xfrm>
          <a:prstGeom prst="rect">
            <a:avLst/>
          </a:prstGeom>
          <a:noFill/>
          <a:ln>
            <a:noFill/>
          </a:ln>
        </p:spPr>
      </p:pic>
      <p:cxnSp>
        <p:nvCxnSpPr>
          <p:cNvPr id="42" name="Google Shape;42;p7"/>
          <p:cNvCxnSpPr/>
          <p:nvPr/>
        </p:nvCxnSpPr>
        <p:spPr>
          <a:xfrm>
            <a:off x="561975" y="1400175"/>
            <a:ext cx="3246438" cy="0"/>
          </a:xfrm>
          <a:prstGeom prst="straightConnector1">
            <a:avLst/>
          </a:prstGeom>
          <a:noFill/>
          <a:ln cap="flat" cmpd="sng" w="9525">
            <a:solidFill>
              <a:srgbClr val="0C0C0C"/>
            </a:solidFill>
            <a:prstDash val="solid"/>
            <a:miter lim="800000"/>
            <a:headEnd len="sm" w="sm" type="none"/>
            <a:tailEnd len="sm" w="sm" type="none"/>
          </a:ln>
        </p:spPr>
      </p:cxnSp>
      <p:sp>
        <p:nvSpPr>
          <p:cNvPr id="43" name="Google Shape;43;p7"/>
          <p:cNvSpPr txBox="1"/>
          <p:nvPr>
            <p:ph idx="1" type="body"/>
          </p:nvPr>
        </p:nvSpPr>
        <p:spPr>
          <a:xfrm>
            <a:off x="441258" y="731520"/>
            <a:ext cx="3726843" cy="480131"/>
          </a:xfrm>
          <a:prstGeom prst="rect">
            <a:avLst/>
          </a:prstGeom>
          <a:noFill/>
          <a:ln>
            <a:noFill/>
          </a:ln>
        </p:spPr>
        <p:txBody>
          <a:bodyPr anchorCtr="0" anchor="b" bIns="45700" lIns="91425" spcFirstLastPara="1" rIns="91425" wrap="square" tIns="45700">
            <a:spAutoFit/>
          </a:bodyPr>
          <a:lstStyle>
            <a:lvl1pPr indent="-228600" lvl="0" marL="457200" marR="0" rtl="0" algn="l">
              <a:lnSpc>
                <a:spcPct val="90000"/>
              </a:lnSpc>
              <a:spcBef>
                <a:spcPts val="1000"/>
              </a:spcBef>
              <a:spcAft>
                <a:spcPts val="0"/>
              </a:spcAft>
              <a:buClr>
                <a:srgbClr val="262626"/>
              </a:buClr>
              <a:buSzPts val="2800"/>
              <a:buFont typeface="Arial"/>
              <a:buNone/>
              <a:defRPr b="0" i="0" sz="2800" u="none" cap="none" strike="noStrike">
                <a:solidFill>
                  <a:srgbClr val="262626"/>
                </a:solidFill>
                <a:latin typeface="Franklin Gothic"/>
                <a:ea typeface="Franklin Gothic"/>
                <a:cs typeface="Franklin Gothic"/>
                <a:sym typeface="Franklin Gothic"/>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ibre Franklin"/>
                <a:ea typeface="Libre Franklin"/>
                <a:cs typeface="Libre Franklin"/>
                <a:sym typeface="Libre Franklin"/>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
        <p:nvSpPr>
          <p:cNvPr id="44" name="Google Shape;44;p7"/>
          <p:cNvSpPr txBox="1"/>
          <p:nvPr>
            <p:ph idx="2" type="body"/>
          </p:nvPr>
        </p:nvSpPr>
        <p:spPr>
          <a:xfrm>
            <a:off x="561974" y="1838325"/>
            <a:ext cx="10512425" cy="413543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400"/>
              <a:buFont typeface="Arial"/>
              <a:buNone/>
              <a:defRPr b="0" i="0" sz="1400" u="none" cap="none" strike="noStrike">
                <a:solidFill>
                  <a:schemeClr val="dk1"/>
                </a:solidFill>
                <a:latin typeface="Libre Franklin Medium"/>
                <a:ea typeface="Libre Franklin Medium"/>
                <a:cs typeface="Libre Franklin Medium"/>
                <a:sym typeface="Libre Franklin Medium"/>
              </a:defRPr>
            </a:lvl1pPr>
            <a:lvl2pPr indent="-317500" lvl="1" marL="9144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2pPr>
            <a:lvl3pPr indent="-317500" lvl="2" marL="1371600" marR="0" rtl="0" algn="l">
              <a:lnSpc>
                <a:spcPct val="90000"/>
              </a:lnSpc>
              <a:spcBef>
                <a:spcPts val="500"/>
              </a:spcBef>
              <a:spcAft>
                <a:spcPts val="0"/>
              </a:spcAft>
              <a:buClr>
                <a:schemeClr val="dk1"/>
              </a:buClr>
              <a:buSzPts val="1400"/>
              <a:buFont typeface="Courier New"/>
              <a:buChar char="o"/>
              <a:defRPr b="0" i="0" sz="1400" u="none" cap="none" strike="noStrike">
                <a:solidFill>
                  <a:schemeClr val="dk1"/>
                </a:solidFill>
                <a:latin typeface="Libre Franklin"/>
                <a:ea typeface="Libre Franklin"/>
                <a:cs typeface="Libre Franklin"/>
                <a:sym typeface="Libre Franklin"/>
              </a:defRPr>
            </a:lvl3pPr>
            <a:lvl4pPr indent="-317500" lvl="3" marL="18288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4pPr>
            <a:lvl5pPr indent="-317500" lvl="4" marL="22860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Full Content 1 5">
  <p:cSld name="CUSTOM_2_6">
    <p:spTree>
      <p:nvGrpSpPr>
        <p:cNvPr id="474" name="Shape 474"/>
        <p:cNvGrpSpPr/>
        <p:nvPr/>
      </p:nvGrpSpPr>
      <p:grpSpPr>
        <a:xfrm>
          <a:off x="0" y="0"/>
          <a:ext cx="0" cy="0"/>
          <a:chOff x="0" y="0"/>
          <a:chExt cx="0" cy="0"/>
        </a:xfrm>
      </p:grpSpPr>
      <p:sp>
        <p:nvSpPr>
          <p:cNvPr id="475" name="Google Shape;475;p63"/>
          <p:cNvSpPr txBox="1"/>
          <p:nvPr>
            <p:ph idx="1" type="body"/>
          </p:nvPr>
        </p:nvSpPr>
        <p:spPr>
          <a:xfrm>
            <a:off x="1531600" y="1519367"/>
            <a:ext cx="9128700" cy="3856500"/>
          </a:xfrm>
          <a:prstGeom prst="rect">
            <a:avLst/>
          </a:prstGeom>
        </p:spPr>
        <p:txBody>
          <a:bodyPr anchorCtr="0" anchor="t" bIns="0" lIns="0" spcFirstLastPara="1" rIns="0" wrap="square" tIns="0">
            <a:spAutoFit/>
          </a:bodyPr>
          <a:lstStyle>
            <a:lvl1pPr indent="-330200" lvl="0" marL="457200" rtl="0">
              <a:spcBef>
                <a:spcPts val="100"/>
              </a:spcBef>
              <a:spcAft>
                <a:spcPts val="0"/>
              </a:spcAft>
              <a:buSzPts val="1600"/>
              <a:buFont typeface="Montserrat"/>
              <a:buChar char="➜"/>
              <a:defRPr sz="1600">
                <a:latin typeface="Montserrat"/>
                <a:ea typeface="Montserrat"/>
                <a:cs typeface="Montserrat"/>
                <a:sym typeface="Montserrat"/>
              </a:defRPr>
            </a:lvl1pPr>
            <a:lvl2pPr indent="-330200" lvl="1" marL="914400" rtl="0">
              <a:spcBef>
                <a:spcPts val="500"/>
              </a:spcBef>
              <a:spcAft>
                <a:spcPts val="0"/>
              </a:spcAft>
              <a:buSzPts val="1600"/>
              <a:buFont typeface="Montserrat"/>
              <a:buChar char="○"/>
              <a:defRPr sz="1600">
                <a:latin typeface="Montserrat"/>
                <a:ea typeface="Montserrat"/>
                <a:cs typeface="Montserrat"/>
                <a:sym typeface="Montserrat"/>
              </a:defRPr>
            </a:lvl2pPr>
            <a:lvl3pPr indent="-330200" lvl="2" marL="1371600" rtl="0">
              <a:spcBef>
                <a:spcPts val="500"/>
              </a:spcBef>
              <a:spcAft>
                <a:spcPts val="0"/>
              </a:spcAft>
              <a:buSzPts val="1600"/>
              <a:buFont typeface="Montserrat"/>
              <a:buChar char="○"/>
              <a:defRPr sz="1600">
                <a:latin typeface="Montserrat"/>
                <a:ea typeface="Montserrat"/>
                <a:cs typeface="Montserrat"/>
                <a:sym typeface="Montserrat"/>
              </a:defRPr>
            </a:lvl3pPr>
            <a:lvl4pPr indent="-330200" lvl="3" marL="1828800" rtl="0">
              <a:spcBef>
                <a:spcPts val="500"/>
              </a:spcBef>
              <a:spcAft>
                <a:spcPts val="0"/>
              </a:spcAft>
              <a:buSzPts val="1600"/>
              <a:buFont typeface="Montserrat"/>
              <a:buChar char="○"/>
              <a:defRPr sz="1600">
                <a:latin typeface="Montserrat"/>
                <a:ea typeface="Montserrat"/>
                <a:cs typeface="Montserrat"/>
                <a:sym typeface="Montserrat"/>
              </a:defRPr>
            </a:lvl4pPr>
            <a:lvl5pPr indent="-330200" lvl="4" marL="2286000" rtl="0">
              <a:spcBef>
                <a:spcPts val="500"/>
              </a:spcBef>
              <a:spcAft>
                <a:spcPts val="0"/>
              </a:spcAft>
              <a:buSzPts val="1600"/>
              <a:buFont typeface="Montserrat"/>
              <a:buChar char="○"/>
              <a:defRPr sz="1600">
                <a:latin typeface="Montserrat"/>
                <a:ea typeface="Montserrat"/>
                <a:cs typeface="Montserrat"/>
                <a:sym typeface="Montserrat"/>
              </a:defRPr>
            </a:lvl5pPr>
            <a:lvl6pPr indent="-330200" lvl="5" marL="2743200" rtl="0">
              <a:spcBef>
                <a:spcPts val="500"/>
              </a:spcBef>
              <a:spcAft>
                <a:spcPts val="0"/>
              </a:spcAft>
              <a:buSzPts val="1600"/>
              <a:buFont typeface="Montserrat"/>
              <a:buChar char="○"/>
              <a:defRPr sz="1600">
                <a:latin typeface="Montserrat"/>
                <a:ea typeface="Montserrat"/>
                <a:cs typeface="Montserrat"/>
                <a:sym typeface="Montserrat"/>
              </a:defRPr>
            </a:lvl6pPr>
            <a:lvl7pPr indent="-330200" lvl="6" marL="3200400" rtl="0">
              <a:spcBef>
                <a:spcPts val="500"/>
              </a:spcBef>
              <a:spcAft>
                <a:spcPts val="0"/>
              </a:spcAft>
              <a:buSzPts val="1600"/>
              <a:buFont typeface="Montserrat"/>
              <a:buChar char="○"/>
              <a:defRPr sz="1600">
                <a:latin typeface="Montserrat"/>
                <a:ea typeface="Montserrat"/>
                <a:cs typeface="Montserrat"/>
                <a:sym typeface="Montserrat"/>
              </a:defRPr>
            </a:lvl7pPr>
            <a:lvl8pPr indent="-330200" lvl="7" marL="3657600" rtl="0">
              <a:spcBef>
                <a:spcPts val="500"/>
              </a:spcBef>
              <a:spcAft>
                <a:spcPts val="0"/>
              </a:spcAft>
              <a:buSzPts val="1600"/>
              <a:buFont typeface="Montserrat"/>
              <a:buChar char="○"/>
              <a:defRPr sz="1600">
                <a:latin typeface="Montserrat"/>
                <a:ea typeface="Montserrat"/>
                <a:cs typeface="Montserrat"/>
                <a:sym typeface="Montserrat"/>
              </a:defRPr>
            </a:lvl8pPr>
            <a:lvl9pPr indent="-330200" lvl="8" marL="4114800" rtl="0">
              <a:spcBef>
                <a:spcPts val="500"/>
              </a:spcBef>
              <a:spcAft>
                <a:spcPts val="500"/>
              </a:spcAft>
              <a:buSzPts val="1600"/>
              <a:buFont typeface="Montserrat"/>
              <a:buChar char="○"/>
              <a:defRPr sz="1600">
                <a:latin typeface="Montserrat"/>
                <a:ea typeface="Montserrat"/>
                <a:cs typeface="Montserrat"/>
                <a:sym typeface="Montserrat"/>
              </a:defRPr>
            </a:lvl9pPr>
          </a:lstStyle>
          <a:p/>
        </p:txBody>
      </p:sp>
      <p:sp>
        <p:nvSpPr>
          <p:cNvPr id="476" name="Google Shape;476;p63"/>
          <p:cNvSpPr txBox="1"/>
          <p:nvPr>
            <p:ph type="title"/>
          </p:nvPr>
        </p:nvSpPr>
        <p:spPr>
          <a:xfrm>
            <a:off x="1531583" y="508000"/>
            <a:ext cx="9128700" cy="438900"/>
          </a:xfrm>
          <a:prstGeom prst="rect">
            <a:avLst/>
          </a:prstGeom>
        </p:spPr>
        <p:txBody>
          <a:bodyPr anchorCtr="0" anchor="t" bIns="0" lIns="0" spcFirstLastPara="1" rIns="0" wrap="square" tIns="0">
            <a:spAutoFit/>
          </a:bodyPr>
          <a:lstStyle>
            <a:lvl1pPr lvl="0" rtl="0">
              <a:spcBef>
                <a:spcPts val="0"/>
              </a:spcBef>
              <a:spcAft>
                <a:spcPts val="0"/>
              </a:spcAft>
              <a:buSzPts val="700"/>
              <a:buFont typeface="Montserrat"/>
              <a:buNone/>
              <a:defRPr sz="2500">
                <a:latin typeface="Montserrat"/>
                <a:ea typeface="Montserrat"/>
                <a:cs typeface="Montserrat"/>
                <a:sym typeface="Montserrat"/>
              </a:defRPr>
            </a:lvl1pPr>
            <a:lvl2pPr lvl="1" rtl="0">
              <a:spcBef>
                <a:spcPts val="0"/>
              </a:spcBef>
              <a:spcAft>
                <a:spcPts val="0"/>
              </a:spcAft>
              <a:buSzPts val="700"/>
              <a:buFont typeface="Montserrat"/>
              <a:buNone/>
              <a:defRPr sz="2500">
                <a:latin typeface="Montserrat"/>
                <a:ea typeface="Montserrat"/>
                <a:cs typeface="Montserrat"/>
                <a:sym typeface="Montserrat"/>
              </a:defRPr>
            </a:lvl2pPr>
            <a:lvl3pPr lvl="2" rtl="0">
              <a:spcBef>
                <a:spcPts val="0"/>
              </a:spcBef>
              <a:spcAft>
                <a:spcPts val="0"/>
              </a:spcAft>
              <a:buSzPts val="700"/>
              <a:buFont typeface="Montserrat"/>
              <a:buNone/>
              <a:defRPr sz="2500">
                <a:latin typeface="Montserrat"/>
                <a:ea typeface="Montserrat"/>
                <a:cs typeface="Montserrat"/>
                <a:sym typeface="Montserrat"/>
              </a:defRPr>
            </a:lvl3pPr>
            <a:lvl4pPr lvl="3" rtl="0">
              <a:spcBef>
                <a:spcPts val="0"/>
              </a:spcBef>
              <a:spcAft>
                <a:spcPts val="0"/>
              </a:spcAft>
              <a:buSzPts val="700"/>
              <a:buFont typeface="Montserrat"/>
              <a:buNone/>
              <a:defRPr sz="2500">
                <a:latin typeface="Montserrat"/>
                <a:ea typeface="Montserrat"/>
                <a:cs typeface="Montserrat"/>
                <a:sym typeface="Montserrat"/>
              </a:defRPr>
            </a:lvl4pPr>
            <a:lvl5pPr lvl="4" rtl="0">
              <a:spcBef>
                <a:spcPts val="0"/>
              </a:spcBef>
              <a:spcAft>
                <a:spcPts val="0"/>
              </a:spcAft>
              <a:buSzPts val="700"/>
              <a:buFont typeface="Montserrat"/>
              <a:buNone/>
              <a:defRPr sz="2500">
                <a:latin typeface="Montserrat"/>
                <a:ea typeface="Montserrat"/>
                <a:cs typeface="Montserrat"/>
                <a:sym typeface="Montserrat"/>
              </a:defRPr>
            </a:lvl5pPr>
            <a:lvl6pPr lvl="5" rtl="0">
              <a:spcBef>
                <a:spcPts val="0"/>
              </a:spcBef>
              <a:spcAft>
                <a:spcPts val="0"/>
              </a:spcAft>
              <a:buSzPts val="700"/>
              <a:buFont typeface="Montserrat"/>
              <a:buNone/>
              <a:defRPr sz="2500">
                <a:latin typeface="Montserrat"/>
                <a:ea typeface="Montserrat"/>
                <a:cs typeface="Montserrat"/>
                <a:sym typeface="Montserrat"/>
              </a:defRPr>
            </a:lvl6pPr>
            <a:lvl7pPr lvl="6" rtl="0">
              <a:spcBef>
                <a:spcPts val="0"/>
              </a:spcBef>
              <a:spcAft>
                <a:spcPts val="0"/>
              </a:spcAft>
              <a:buSzPts val="700"/>
              <a:buFont typeface="Montserrat"/>
              <a:buNone/>
              <a:defRPr sz="2500">
                <a:latin typeface="Montserrat"/>
                <a:ea typeface="Montserrat"/>
                <a:cs typeface="Montserrat"/>
                <a:sym typeface="Montserrat"/>
              </a:defRPr>
            </a:lvl7pPr>
            <a:lvl8pPr lvl="7" rtl="0">
              <a:spcBef>
                <a:spcPts val="0"/>
              </a:spcBef>
              <a:spcAft>
                <a:spcPts val="0"/>
              </a:spcAft>
              <a:buSzPts val="700"/>
              <a:buFont typeface="Montserrat"/>
              <a:buNone/>
              <a:defRPr sz="2500">
                <a:latin typeface="Montserrat"/>
                <a:ea typeface="Montserrat"/>
                <a:cs typeface="Montserrat"/>
                <a:sym typeface="Montserrat"/>
              </a:defRPr>
            </a:lvl8pPr>
            <a:lvl9pPr lvl="8" rtl="0">
              <a:spcBef>
                <a:spcPts val="0"/>
              </a:spcBef>
              <a:spcAft>
                <a:spcPts val="0"/>
              </a:spcAft>
              <a:buSzPts val="700"/>
              <a:buFont typeface="Montserrat"/>
              <a:buNone/>
              <a:defRPr sz="2500">
                <a:latin typeface="Montserrat"/>
                <a:ea typeface="Montserrat"/>
                <a:cs typeface="Montserrat"/>
                <a:sym typeface="Montserrat"/>
              </a:defRPr>
            </a:lvl9pPr>
          </a:lstStyle>
          <a:p/>
        </p:txBody>
      </p:sp>
      <p:sp>
        <p:nvSpPr>
          <p:cNvPr id="477" name="Google Shape;477;p63"/>
          <p:cNvSpPr/>
          <p:nvPr/>
        </p:nvSpPr>
        <p:spPr>
          <a:xfrm>
            <a:off x="355600" y="6516600"/>
            <a:ext cx="4056000" cy="138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US" sz="700">
                <a:solidFill>
                  <a:srgbClr val="78909C"/>
                </a:solidFill>
                <a:latin typeface="Calibri"/>
                <a:ea typeface="Calibri"/>
                <a:cs typeface="Calibri"/>
                <a:sym typeface="Calibri"/>
              </a:rPr>
              <a:t>© Copyright 2023, Avvale - </a:t>
            </a:r>
            <a:r>
              <a:rPr b="0" i="0" lang="en-US" sz="700" u="none" cap="none" strike="noStrike">
                <a:solidFill>
                  <a:srgbClr val="78909C"/>
                </a:solidFill>
                <a:latin typeface="Calibri"/>
                <a:ea typeface="Calibri"/>
                <a:cs typeface="Calibri"/>
                <a:sym typeface="Calibri"/>
              </a:rPr>
              <a:t>Do not duplicate without</a:t>
            </a:r>
            <a:r>
              <a:rPr lang="en-US" sz="700">
                <a:solidFill>
                  <a:srgbClr val="78909C"/>
                </a:solidFill>
                <a:latin typeface="Calibri"/>
                <a:ea typeface="Calibri"/>
                <a:cs typeface="Calibri"/>
                <a:sym typeface="Calibri"/>
              </a:rPr>
              <a:t> </a:t>
            </a:r>
            <a:r>
              <a:rPr b="0" i="0" lang="en-US" sz="700" u="none" cap="none" strike="noStrike">
                <a:solidFill>
                  <a:srgbClr val="78909C"/>
                </a:solidFill>
                <a:latin typeface="Calibri"/>
                <a:ea typeface="Calibri"/>
                <a:cs typeface="Calibri"/>
                <a:sym typeface="Calibri"/>
              </a:rPr>
              <a:t>written</a:t>
            </a:r>
            <a:r>
              <a:rPr lang="en-US" sz="700">
                <a:solidFill>
                  <a:srgbClr val="78909C"/>
                </a:solidFill>
                <a:latin typeface="Calibri"/>
                <a:ea typeface="Calibri"/>
                <a:cs typeface="Calibri"/>
                <a:sym typeface="Calibri"/>
              </a:rPr>
              <a:t> </a:t>
            </a:r>
            <a:r>
              <a:rPr b="0" i="0" lang="en-US" sz="700" u="none" cap="none" strike="noStrike">
                <a:solidFill>
                  <a:srgbClr val="78909C"/>
                </a:solidFill>
                <a:latin typeface="Calibri"/>
                <a:ea typeface="Calibri"/>
                <a:cs typeface="Calibri"/>
                <a:sym typeface="Calibri"/>
              </a:rPr>
              <a:t>permission</a:t>
            </a:r>
            <a:r>
              <a:rPr lang="en-US" sz="700">
                <a:solidFill>
                  <a:srgbClr val="78909C"/>
                </a:solidFill>
                <a:latin typeface="Calibri"/>
                <a:ea typeface="Calibri"/>
                <a:cs typeface="Calibri"/>
                <a:sym typeface="Calibri"/>
              </a:rPr>
              <a:t> </a:t>
            </a:r>
            <a:r>
              <a:rPr b="0" i="0" lang="en-US" sz="700" u="none" cap="none" strike="noStrike">
                <a:solidFill>
                  <a:srgbClr val="78909C"/>
                </a:solidFill>
                <a:latin typeface="Calibri"/>
                <a:ea typeface="Calibri"/>
                <a:cs typeface="Calibri"/>
                <a:sym typeface="Calibri"/>
              </a:rPr>
              <a:t>from </a:t>
            </a:r>
            <a:r>
              <a:rPr lang="en-US" sz="700">
                <a:solidFill>
                  <a:srgbClr val="78909C"/>
                </a:solidFill>
                <a:latin typeface="Calibri"/>
                <a:ea typeface="Calibri"/>
                <a:cs typeface="Calibri"/>
                <a:sym typeface="Calibri"/>
              </a:rPr>
              <a:t>Avvale</a:t>
            </a:r>
            <a:endParaRPr sz="700">
              <a:solidFill>
                <a:srgbClr val="78909C"/>
              </a:solidFill>
            </a:endParaRPr>
          </a:p>
        </p:txBody>
      </p:sp>
      <p:sp>
        <p:nvSpPr>
          <p:cNvPr id="478" name="Google Shape;478;p63"/>
          <p:cNvSpPr/>
          <p:nvPr/>
        </p:nvSpPr>
        <p:spPr>
          <a:xfrm>
            <a:off x="2" y="566017"/>
            <a:ext cx="1531376" cy="699435"/>
          </a:xfrm>
          <a:custGeom>
            <a:rect b="b" l="l" r="r" t="t"/>
            <a:pathLst>
              <a:path extrusionOk="0" h="109244" w="238811">
                <a:moveTo>
                  <a:pt x="230524" y="1"/>
                </a:moveTo>
                <a:lnTo>
                  <a:pt x="0" y="105493"/>
                </a:lnTo>
                <a:lnTo>
                  <a:pt x="0" y="109244"/>
                </a:lnTo>
                <a:lnTo>
                  <a:pt x="238811" y="1"/>
                </a:lnTo>
                <a:close/>
              </a:path>
            </a:pathLst>
          </a:custGeom>
          <a:gradFill>
            <a:gsLst>
              <a:gs pos="0">
                <a:srgbClr val="7FC241"/>
              </a:gs>
              <a:gs pos="100000">
                <a:srgbClr val="00BBD6"/>
              </a:gs>
            </a:gsLst>
            <a:lin ang="5400700" scaled="0"/>
          </a:gra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pic>
        <p:nvPicPr>
          <p:cNvPr id="479" name="Google Shape;479;p63"/>
          <p:cNvPicPr preferRelativeResize="0"/>
          <p:nvPr/>
        </p:nvPicPr>
        <p:blipFill rotWithShape="1">
          <a:blip r:embed="rId2">
            <a:alphaModFix/>
          </a:blip>
          <a:srcRect b="39289" l="21253" r="23369" t="38803"/>
          <a:stretch/>
        </p:blipFill>
        <p:spPr>
          <a:xfrm>
            <a:off x="355600" y="300550"/>
            <a:ext cx="796544" cy="243841"/>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White (logo right) 1">
  <p:cSld name="Blank - White (logo right)">
    <p:spTree>
      <p:nvGrpSpPr>
        <p:cNvPr id="480" name="Shape 480"/>
        <p:cNvGrpSpPr/>
        <p:nvPr/>
      </p:nvGrpSpPr>
      <p:grpSpPr>
        <a:xfrm>
          <a:off x="0" y="0"/>
          <a:ext cx="0" cy="0"/>
          <a:chOff x="0" y="0"/>
          <a:chExt cx="0" cy="0"/>
        </a:xfrm>
      </p:grpSpPr>
      <p:sp>
        <p:nvSpPr>
          <p:cNvPr id="481" name="Google Shape;481;p64"/>
          <p:cNvSpPr/>
          <p:nvPr/>
        </p:nvSpPr>
        <p:spPr>
          <a:xfrm>
            <a:off x="355600" y="6516600"/>
            <a:ext cx="4056000" cy="138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rPr b="0" i="0" lang="en-US" sz="700" u="none" cap="none" strike="noStrike">
                <a:solidFill>
                  <a:srgbClr val="78909C"/>
                </a:solidFill>
                <a:latin typeface="Calibri"/>
                <a:ea typeface="Calibri"/>
                <a:cs typeface="Calibri"/>
                <a:sym typeface="Calibri"/>
              </a:rPr>
              <a:t>© Copyright 202</a:t>
            </a:r>
            <a:r>
              <a:rPr lang="en-US" sz="700">
                <a:solidFill>
                  <a:srgbClr val="78909C"/>
                </a:solidFill>
                <a:latin typeface="Calibri"/>
                <a:ea typeface="Calibri"/>
                <a:cs typeface="Calibri"/>
                <a:sym typeface="Calibri"/>
              </a:rPr>
              <a:t>2</a:t>
            </a:r>
            <a:r>
              <a:rPr b="0" i="0" lang="en-US" sz="700" u="none" cap="none" strike="noStrike">
                <a:solidFill>
                  <a:srgbClr val="78909C"/>
                </a:solidFill>
                <a:latin typeface="Calibri"/>
                <a:ea typeface="Calibri"/>
                <a:cs typeface="Calibri"/>
                <a:sym typeface="Calibri"/>
              </a:rPr>
              <a:t>, </a:t>
            </a:r>
            <a:r>
              <a:rPr lang="en-US" sz="700">
                <a:solidFill>
                  <a:srgbClr val="78909C"/>
                </a:solidFill>
                <a:latin typeface="Calibri"/>
                <a:ea typeface="Calibri"/>
                <a:cs typeface="Calibri"/>
                <a:sym typeface="Calibri"/>
              </a:rPr>
              <a:t>Avvale</a:t>
            </a:r>
            <a:r>
              <a:rPr b="0" i="0" lang="en-US" sz="700" u="none" cap="none" strike="noStrike">
                <a:solidFill>
                  <a:srgbClr val="78909C"/>
                </a:solidFill>
                <a:latin typeface="Calibri"/>
                <a:ea typeface="Calibri"/>
                <a:cs typeface="Calibri"/>
                <a:sym typeface="Calibri"/>
              </a:rPr>
              <a:t> - Do not duplicate without written permission from </a:t>
            </a:r>
            <a:r>
              <a:rPr lang="en-US" sz="700">
                <a:solidFill>
                  <a:srgbClr val="78909C"/>
                </a:solidFill>
                <a:latin typeface="Calibri"/>
                <a:ea typeface="Calibri"/>
                <a:cs typeface="Calibri"/>
                <a:sym typeface="Calibri"/>
              </a:rPr>
              <a:t>Avvale</a:t>
            </a:r>
            <a:endParaRPr b="0" i="0" sz="700" u="none" cap="none" strike="noStrike">
              <a:solidFill>
                <a:srgbClr val="78909C"/>
              </a:solidFill>
              <a:latin typeface="Arial"/>
              <a:ea typeface="Arial"/>
              <a:cs typeface="Arial"/>
              <a:sym typeface="Arial"/>
            </a:endParaRPr>
          </a:p>
        </p:txBody>
      </p:sp>
      <p:pic>
        <p:nvPicPr>
          <p:cNvPr id="482" name="Google Shape;482;p64"/>
          <p:cNvPicPr preferRelativeResize="0"/>
          <p:nvPr/>
        </p:nvPicPr>
        <p:blipFill rotWithShape="1">
          <a:blip r:embed="rId2">
            <a:alphaModFix/>
          </a:blip>
          <a:srcRect b="39286" l="21253" r="23369" t="38802"/>
          <a:stretch/>
        </p:blipFill>
        <p:spPr>
          <a:xfrm>
            <a:off x="11039850" y="300550"/>
            <a:ext cx="796544" cy="243841"/>
          </a:xfrm>
          <a:prstGeom prst="rect">
            <a:avLst/>
          </a:prstGeom>
          <a:noFill/>
          <a:ln>
            <a:noFill/>
          </a:ln>
        </p:spPr>
      </p:pic>
      <p:sp>
        <p:nvSpPr>
          <p:cNvPr id="483" name="Google Shape;483;p64"/>
          <p:cNvSpPr txBox="1"/>
          <p:nvPr>
            <p:ph idx="12" type="sldNum"/>
          </p:nvPr>
        </p:nvSpPr>
        <p:spPr>
          <a:xfrm>
            <a:off x="11409045" y="6333134"/>
            <a:ext cx="731700" cy="524700"/>
          </a:xfrm>
          <a:prstGeom prst="rect">
            <a:avLst/>
          </a:prstGeom>
          <a:noFill/>
          <a:ln>
            <a:noFill/>
          </a:ln>
        </p:spPr>
        <p:txBody>
          <a:bodyPr anchorCtr="0" anchor="t" bIns="91425" lIns="91425" spcFirstLastPara="1" rIns="91425" wrap="square" tIns="91425">
            <a:noAutofit/>
          </a:bodyPr>
          <a:lstStyle>
            <a:lvl1pPr lvl="0" rtl="0">
              <a:buNone/>
              <a:defRPr sz="1300">
                <a:solidFill>
                  <a:schemeClr val="dk2"/>
                </a:solidFill>
                <a:latin typeface="Exo 2"/>
                <a:ea typeface="Exo 2"/>
                <a:cs typeface="Exo 2"/>
                <a:sym typeface="Exo 2"/>
              </a:defRPr>
            </a:lvl1pPr>
            <a:lvl2pPr lvl="1" rtl="0">
              <a:buNone/>
              <a:defRPr sz="1300">
                <a:solidFill>
                  <a:schemeClr val="dk2"/>
                </a:solidFill>
                <a:latin typeface="Exo 2"/>
                <a:ea typeface="Exo 2"/>
                <a:cs typeface="Exo 2"/>
                <a:sym typeface="Exo 2"/>
              </a:defRPr>
            </a:lvl2pPr>
            <a:lvl3pPr lvl="2" rtl="0">
              <a:buNone/>
              <a:defRPr sz="1300">
                <a:solidFill>
                  <a:schemeClr val="dk2"/>
                </a:solidFill>
                <a:latin typeface="Exo 2"/>
                <a:ea typeface="Exo 2"/>
                <a:cs typeface="Exo 2"/>
                <a:sym typeface="Exo 2"/>
              </a:defRPr>
            </a:lvl3pPr>
            <a:lvl4pPr lvl="3" rtl="0">
              <a:buNone/>
              <a:defRPr sz="1300">
                <a:solidFill>
                  <a:schemeClr val="dk2"/>
                </a:solidFill>
                <a:latin typeface="Exo 2"/>
                <a:ea typeface="Exo 2"/>
                <a:cs typeface="Exo 2"/>
                <a:sym typeface="Exo 2"/>
              </a:defRPr>
            </a:lvl4pPr>
            <a:lvl5pPr lvl="4" rtl="0">
              <a:buNone/>
              <a:defRPr sz="1300">
                <a:solidFill>
                  <a:schemeClr val="dk2"/>
                </a:solidFill>
                <a:latin typeface="Exo 2"/>
                <a:ea typeface="Exo 2"/>
                <a:cs typeface="Exo 2"/>
                <a:sym typeface="Exo 2"/>
              </a:defRPr>
            </a:lvl5pPr>
            <a:lvl6pPr lvl="5" rtl="0">
              <a:buNone/>
              <a:defRPr sz="1300">
                <a:solidFill>
                  <a:schemeClr val="dk2"/>
                </a:solidFill>
                <a:latin typeface="Exo 2"/>
                <a:ea typeface="Exo 2"/>
                <a:cs typeface="Exo 2"/>
                <a:sym typeface="Exo 2"/>
              </a:defRPr>
            </a:lvl6pPr>
            <a:lvl7pPr lvl="6" rtl="0">
              <a:buNone/>
              <a:defRPr sz="1300">
                <a:solidFill>
                  <a:schemeClr val="dk2"/>
                </a:solidFill>
                <a:latin typeface="Exo 2"/>
                <a:ea typeface="Exo 2"/>
                <a:cs typeface="Exo 2"/>
                <a:sym typeface="Exo 2"/>
              </a:defRPr>
            </a:lvl7pPr>
            <a:lvl8pPr lvl="7" rtl="0">
              <a:buNone/>
              <a:defRPr sz="1300">
                <a:solidFill>
                  <a:schemeClr val="dk2"/>
                </a:solidFill>
                <a:latin typeface="Exo 2"/>
                <a:ea typeface="Exo 2"/>
                <a:cs typeface="Exo 2"/>
                <a:sym typeface="Exo 2"/>
              </a:defRPr>
            </a:lvl8pPr>
            <a:lvl9pPr lvl="8" rtl="0">
              <a:buNone/>
              <a:defRPr sz="1300">
                <a:solidFill>
                  <a:schemeClr val="dk2"/>
                </a:solidFill>
                <a:latin typeface="Exo 2"/>
                <a:ea typeface="Exo 2"/>
                <a:cs typeface="Exo 2"/>
                <a:sym typeface="Exo 2"/>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Dark">
  <p:cSld name="Cover right_1_1_1_1_1_1_2_1">
    <p:bg>
      <p:bgPr>
        <a:solidFill>
          <a:schemeClr val="dk1"/>
        </a:solidFill>
      </p:bgPr>
    </p:bg>
    <p:spTree>
      <p:nvGrpSpPr>
        <p:cNvPr id="484" name="Shape 484"/>
        <p:cNvGrpSpPr/>
        <p:nvPr/>
      </p:nvGrpSpPr>
      <p:grpSpPr>
        <a:xfrm>
          <a:off x="0" y="0"/>
          <a:ext cx="0" cy="0"/>
          <a:chOff x="0" y="0"/>
          <a:chExt cx="0" cy="0"/>
        </a:xfrm>
      </p:grpSpPr>
      <p:sp>
        <p:nvSpPr>
          <p:cNvPr id="485" name="Google Shape;485;p65"/>
          <p:cNvSpPr txBox="1"/>
          <p:nvPr>
            <p:ph type="title"/>
          </p:nvPr>
        </p:nvSpPr>
        <p:spPr>
          <a:xfrm>
            <a:off x="406400" y="3511200"/>
            <a:ext cx="8534400" cy="648300"/>
          </a:xfrm>
          <a:prstGeom prst="rect">
            <a:avLst/>
          </a:prstGeom>
        </p:spPr>
        <p:txBody>
          <a:bodyPr anchorCtr="0" anchor="t" bIns="0" lIns="0" spcFirstLastPara="1" rIns="0" wrap="square" tIns="0">
            <a:spAutoFit/>
          </a:bodyPr>
          <a:lstStyle>
            <a:lvl1pPr lvl="0" rtl="0">
              <a:spcBef>
                <a:spcPts val="0"/>
              </a:spcBef>
              <a:spcAft>
                <a:spcPts val="0"/>
              </a:spcAft>
              <a:buClr>
                <a:schemeClr val="lt2"/>
              </a:buClr>
              <a:buSzPts val="4000"/>
              <a:buFont typeface="Archivo Thin"/>
              <a:buNone/>
              <a:defRPr sz="4000">
                <a:solidFill>
                  <a:schemeClr val="lt2"/>
                </a:solidFill>
                <a:latin typeface="Archivo Thin"/>
                <a:ea typeface="Archivo Thin"/>
                <a:cs typeface="Archivo Thin"/>
                <a:sym typeface="Archivo Thin"/>
              </a:defRPr>
            </a:lvl1pPr>
            <a:lvl2pPr lvl="1" rtl="0">
              <a:spcBef>
                <a:spcPts val="0"/>
              </a:spcBef>
              <a:spcAft>
                <a:spcPts val="0"/>
              </a:spcAft>
              <a:buClr>
                <a:schemeClr val="lt2"/>
              </a:buClr>
              <a:buSzPts val="4000"/>
              <a:buFont typeface="Archivo Thin"/>
              <a:buNone/>
              <a:defRPr sz="4000">
                <a:solidFill>
                  <a:schemeClr val="lt2"/>
                </a:solidFill>
                <a:latin typeface="Archivo Thin"/>
                <a:ea typeface="Archivo Thin"/>
                <a:cs typeface="Archivo Thin"/>
                <a:sym typeface="Archivo Thin"/>
              </a:defRPr>
            </a:lvl2pPr>
            <a:lvl3pPr lvl="2" rtl="0">
              <a:spcBef>
                <a:spcPts val="0"/>
              </a:spcBef>
              <a:spcAft>
                <a:spcPts val="0"/>
              </a:spcAft>
              <a:buClr>
                <a:schemeClr val="lt2"/>
              </a:buClr>
              <a:buSzPts val="4000"/>
              <a:buFont typeface="Archivo Thin"/>
              <a:buNone/>
              <a:defRPr sz="4000">
                <a:solidFill>
                  <a:schemeClr val="lt2"/>
                </a:solidFill>
                <a:latin typeface="Archivo Thin"/>
                <a:ea typeface="Archivo Thin"/>
                <a:cs typeface="Archivo Thin"/>
                <a:sym typeface="Archivo Thin"/>
              </a:defRPr>
            </a:lvl3pPr>
            <a:lvl4pPr lvl="3" rtl="0">
              <a:spcBef>
                <a:spcPts val="0"/>
              </a:spcBef>
              <a:spcAft>
                <a:spcPts val="0"/>
              </a:spcAft>
              <a:buClr>
                <a:schemeClr val="lt2"/>
              </a:buClr>
              <a:buSzPts val="4000"/>
              <a:buFont typeface="Archivo Thin"/>
              <a:buNone/>
              <a:defRPr sz="4000">
                <a:solidFill>
                  <a:schemeClr val="lt2"/>
                </a:solidFill>
                <a:latin typeface="Archivo Thin"/>
                <a:ea typeface="Archivo Thin"/>
                <a:cs typeface="Archivo Thin"/>
                <a:sym typeface="Archivo Thin"/>
              </a:defRPr>
            </a:lvl4pPr>
            <a:lvl5pPr lvl="4" rtl="0">
              <a:spcBef>
                <a:spcPts val="0"/>
              </a:spcBef>
              <a:spcAft>
                <a:spcPts val="0"/>
              </a:spcAft>
              <a:buClr>
                <a:schemeClr val="lt2"/>
              </a:buClr>
              <a:buSzPts val="4000"/>
              <a:buFont typeface="Archivo Thin"/>
              <a:buNone/>
              <a:defRPr sz="4000">
                <a:solidFill>
                  <a:schemeClr val="lt2"/>
                </a:solidFill>
                <a:latin typeface="Archivo Thin"/>
                <a:ea typeface="Archivo Thin"/>
                <a:cs typeface="Archivo Thin"/>
                <a:sym typeface="Archivo Thin"/>
              </a:defRPr>
            </a:lvl5pPr>
            <a:lvl6pPr lvl="5" rtl="0">
              <a:spcBef>
                <a:spcPts val="0"/>
              </a:spcBef>
              <a:spcAft>
                <a:spcPts val="0"/>
              </a:spcAft>
              <a:buClr>
                <a:schemeClr val="lt2"/>
              </a:buClr>
              <a:buSzPts val="4000"/>
              <a:buFont typeface="Archivo Thin"/>
              <a:buNone/>
              <a:defRPr sz="4000">
                <a:solidFill>
                  <a:schemeClr val="lt2"/>
                </a:solidFill>
                <a:latin typeface="Archivo Thin"/>
                <a:ea typeface="Archivo Thin"/>
                <a:cs typeface="Archivo Thin"/>
                <a:sym typeface="Archivo Thin"/>
              </a:defRPr>
            </a:lvl6pPr>
            <a:lvl7pPr lvl="6" rtl="0">
              <a:spcBef>
                <a:spcPts val="0"/>
              </a:spcBef>
              <a:spcAft>
                <a:spcPts val="0"/>
              </a:spcAft>
              <a:buClr>
                <a:schemeClr val="lt2"/>
              </a:buClr>
              <a:buSzPts val="4000"/>
              <a:buFont typeface="Archivo Thin"/>
              <a:buNone/>
              <a:defRPr sz="4000">
                <a:solidFill>
                  <a:schemeClr val="lt2"/>
                </a:solidFill>
                <a:latin typeface="Archivo Thin"/>
                <a:ea typeface="Archivo Thin"/>
                <a:cs typeface="Archivo Thin"/>
                <a:sym typeface="Archivo Thin"/>
              </a:defRPr>
            </a:lvl7pPr>
            <a:lvl8pPr lvl="7" rtl="0">
              <a:spcBef>
                <a:spcPts val="0"/>
              </a:spcBef>
              <a:spcAft>
                <a:spcPts val="0"/>
              </a:spcAft>
              <a:buClr>
                <a:schemeClr val="lt2"/>
              </a:buClr>
              <a:buSzPts val="4000"/>
              <a:buFont typeface="Archivo Thin"/>
              <a:buNone/>
              <a:defRPr sz="4000">
                <a:solidFill>
                  <a:schemeClr val="lt2"/>
                </a:solidFill>
                <a:latin typeface="Archivo Thin"/>
                <a:ea typeface="Archivo Thin"/>
                <a:cs typeface="Archivo Thin"/>
                <a:sym typeface="Archivo Thin"/>
              </a:defRPr>
            </a:lvl8pPr>
            <a:lvl9pPr lvl="8" rtl="0">
              <a:spcBef>
                <a:spcPts val="0"/>
              </a:spcBef>
              <a:spcAft>
                <a:spcPts val="0"/>
              </a:spcAft>
              <a:buClr>
                <a:schemeClr val="lt2"/>
              </a:buClr>
              <a:buSzPts val="4000"/>
              <a:buFont typeface="Archivo Thin"/>
              <a:buNone/>
              <a:defRPr sz="4000">
                <a:solidFill>
                  <a:schemeClr val="lt2"/>
                </a:solidFill>
                <a:latin typeface="Archivo Thin"/>
                <a:ea typeface="Archivo Thin"/>
                <a:cs typeface="Archivo Thin"/>
                <a:sym typeface="Archivo Thin"/>
              </a:defRPr>
            </a:lvl9pPr>
          </a:lstStyle>
          <a:p/>
        </p:txBody>
      </p:sp>
      <p:sp>
        <p:nvSpPr>
          <p:cNvPr id="486" name="Google Shape;486;p65"/>
          <p:cNvSpPr txBox="1"/>
          <p:nvPr>
            <p:ph idx="1" type="subTitle"/>
          </p:nvPr>
        </p:nvSpPr>
        <p:spPr>
          <a:xfrm>
            <a:off x="406400" y="4362800"/>
            <a:ext cx="8534400" cy="1584900"/>
          </a:xfrm>
          <a:prstGeom prst="rect">
            <a:avLst/>
          </a:prstGeom>
        </p:spPr>
        <p:txBody>
          <a:bodyPr anchorCtr="0" anchor="t" bIns="0" lIns="0" spcFirstLastPara="1" rIns="0" wrap="square" tIns="0">
            <a:noAutofit/>
          </a:bodyPr>
          <a:lstStyle>
            <a:lvl1pPr lvl="0" rtl="0">
              <a:spcBef>
                <a:spcPts val="100"/>
              </a:spcBef>
              <a:spcAft>
                <a:spcPts val="0"/>
              </a:spcAft>
              <a:buClr>
                <a:schemeClr val="lt1"/>
              </a:buClr>
              <a:buSzPts val="1900"/>
              <a:buFont typeface="Archivo Light"/>
              <a:buNone/>
              <a:defRPr sz="1900">
                <a:solidFill>
                  <a:schemeClr val="lt1"/>
                </a:solidFill>
                <a:latin typeface="Archivo Light"/>
                <a:ea typeface="Archivo Light"/>
                <a:cs typeface="Archivo Light"/>
                <a:sym typeface="Archivo Light"/>
              </a:defRPr>
            </a:lvl1pPr>
            <a:lvl2pPr lvl="1" rtl="0">
              <a:spcBef>
                <a:spcPts val="500"/>
              </a:spcBef>
              <a:spcAft>
                <a:spcPts val="0"/>
              </a:spcAft>
              <a:buSzPts val="1600"/>
              <a:buFont typeface="Archivo Light"/>
              <a:buNone/>
              <a:defRPr>
                <a:latin typeface="Archivo Light"/>
                <a:ea typeface="Archivo Light"/>
                <a:cs typeface="Archivo Light"/>
                <a:sym typeface="Archivo Light"/>
              </a:defRPr>
            </a:lvl2pPr>
            <a:lvl3pPr lvl="2" rtl="0">
              <a:spcBef>
                <a:spcPts val="500"/>
              </a:spcBef>
              <a:spcAft>
                <a:spcPts val="0"/>
              </a:spcAft>
              <a:buSzPts val="1600"/>
              <a:buFont typeface="Archivo Light"/>
              <a:buNone/>
              <a:defRPr>
                <a:latin typeface="Archivo Light"/>
                <a:ea typeface="Archivo Light"/>
                <a:cs typeface="Archivo Light"/>
                <a:sym typeface="Archivo Light"/>
              </a:defRPr>
            </a:lvl3pPr>
            <a:lvl4pPr lvl="3" rtl="0">
              <a:spcBef>
                <a:spcPts val="500"/>
              </a:spcBef>
              <a:spcAft>
                <a:spcPts val="0"/>
              </a:spcAft>
              <a:buSzPts val="1600"/>
              <a:buFont typeface="Archivo Light"/>
              <a:buNone/>
              <a:defRPr>
                <a:latin typeface="Archivo Light"/>
                <a:ea typeface="Archivo Light"/>
                <a:cs typeface="Archivo Light"/>
                <a:sym typeface="Archivo Light"/>
              </a:defRPr>
            </a:lvl4pPr>
            <a:lvl5pPr lvl="4" rtl="0">
              <a:spcBef>
                <a:spcPts val="500"/>
              </a:spcBef>
              <a:spcAft>
                <a:spcPts val="0"/>
              </a:spcAft>
              <a:buSzPts val="1600"/>
              <a:buFont typeface="Archivo Light"/>
              <a:buNone/>
              <a:defRPr>
                <a:latin typeface="Archivo Light"/>
                <a:ea typeface="Archivo Light"/>
                <a:cs typeface="Archivo Light"/>
                <a:sym typeface="Archivo Light"/>
              </a:defRPr>
            </a:lvl5pPr>
            <a:lvl6pPr lvl="5" rtl="0">
              <a:spcBef>
                <a:spcPts val="500"/>
              </a:spcBef>
              <a:spcAft>
                <a:spcPts val="0"/>
              </a:spcAft>
              <a:buSzPts val="1600"/>
              <a:buFont typeface="Archivo Light"/>
              <a:buNone/>
              <a:defRPr>
                <a:latin typeface="Archivo Light"/>
                <a:ea typeface="Archivo Light"/>
                <a:cs typeface="Archivo Light"/>
                <a:sym typeface="Archivo Light"/>
              </a:defRPr>
            </a:lvl6pPr>
            <a:lvl7pPr lvl="6" rtl="0">
              <a:spcBef>
                <a:spcPts val="500"/>
              </a:spcBef>
              <a:spcAft>
                <a:spcPts val="0"/>
              </a:spcAft>
              <a:buSzPts val="1600"/>
              <a:buFont typeface="Archivo Light"/>
              <a:buNone/>
              <a:defRPr>
                <a:latin typeface="Archivo Light"/>
                <a:ea typeface="Archivo Light"/>
                <a:cs typeface="Archivo Light"/>
                <a:sym typeface="Archivo Light"/>
              </a:defRPr>
            </a:lvl7pPr>
            <a:lvl8pPr lvl="7" rtl="0">
              <a:spcBef>
                <a:spcPts val="500"/>
              </a:spcBef>
              <a:spcAft>
                <a:spcPts val="0"/>
              </a:spcAft>
              <a:buSzPts val="1600"/>
              <a:buFont typeface="Archivo Light"/>
              <a:buNone/>
              <a:defRPr>
                <a:latin typeface="Archivo Light"/>
                <a:ea typeface="Archivo Light"/>
                <a:cs typeface="Archivo Light"/>
                <a:sym typeface="Archivo Light"/>
              </a:defRPr>
            </a:lvl8pPr>
            <a:lvl9pPr lvl="8" rtl="0">
              <a:spcBef>
                <a:spcPts val="500"/>
              </a:spcBef>
              <a:spcAft>
                <a:spcPts val="500"/>
              </a:spcAft>
              <a:buSzPts val="1600"/>
              <a:buFont typeface="Archivo Light"/>
              <a:buNone/>
              <a:defRPr>
                <a:latin typeface="Archivo Light"/>
                <a:ea typeface="Archivo Light"/>
                <a:cs typeface="Archivo Light"/>
                <a:sym typeface="Archivo Light"/>
              </a:defRPr>
            </a:lvl9pPr>
          </a:lstStyle>
          <a:p/>
        </p:txBody>
      </p:sp>
      <p:sp>
        <p:nvSpPr>
          <p:cNvPr id="487" name="Google Shape;487;p65"/>
          <p:cNvSpPr txBox="1"/>
          <p:nvPr/>
        </p:nvSpPr>
        <p:spPr>
          <a:xfrm>
            <a:off x="11623130" y="6490800"/>
            <a:ext cx="365700" cy="16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0"/>
              <a:buFont typeface="Arial"/>
              <a:buNone/>
            </a:pPr>
            <a:fld id="{00000000-1234-1234-1234-123412341234}" type="slidenum">
              <a:rPr b="0" i="0" lang="en-US" sz="1100" u="none" cap="none" strike="noStrike">
                <a:solidFill>
                  <a:schemeClr val="lt2"/>
                </a:solidFill>
                <a:latin typeface="Archivo"/>
                <a:ea typeface="Archivo"/>
                <a:cs typeface="Archivo"/>
                <a:sym typeface="Archivo"/>
              </a:rPr>
              <a:t>‹#›</a:t>
            </a:fld>
            <a:endParaRPr b="0" i="0" sz="1100" u="none" cap="none" strike="noStrike">
              <a:solidFill>
                <a:schemeClr val="lt2"/>
              </a:solidFill>
              <a:latin typeface="Archivo"/>
              <a:ea typeface="Archivo"/>
              <a:cs typeface="Archivo"/>
              <a:sym typeface="Archivo"/>
            </a:endParaRPr>
          </a:p>
        </p:txBody>
      </p:sp>
      <p:sp>
        <p:nvSpPr>
          <p:cNvPr id="488" name="Google Shape;488;p65"/>
          <p:cNvSpPr/>
          <p:nvPr/>
        </p:nvSpPr>
        <p:spPr>
          <a:xfrm>
            <a:off x="5870266" y="-843310"/>
            <a:ext cx="8778209" cy="8537587"/>
          </a:xfrm>
          <a:custGeom>
            <a:rect b="b" l="l" r="r" t="t"/>
            <a:pathLst>
              <a:path extrusionOk="0" fill="none" h="209988" w="216252">
                <a:moveTo>
                  <a:pt x="107047" y="158316"/>
                </a:moveTo>
                <a:cubicBezTo>
                  <a:pt x="113063" y="146791"/>
                  <a:pt x="127161" y="142426"/>
                  <a:pt x="138804" y="147959"/>
                </a:cubicBezTo>
                <a:lnTo>
                  <a:pt x="177475" y="168238"/>
                </a:lnTo>
                <a:cubicBezTo>
                  <a:pt x="189225" y="174419"/>
                  <a:pt x="203900" y="169866"/>
                  <a:pt x="210082" y="158092"/>
                </a:cubicBezTo>
                <a:cubicBezTo>
                  <a:pt x="216252" y="146342"/>
                  <a:pt x="211698" y="131667"/>
                  <a:pt x="199936" y="125497"/>
                </a:cubicBezTo>
                <a:lnTo>
                  <a:pt x="140609" y="94412"/>
                </a:lnTo>
                <a:lnTo>
                  <a:pt x="129331" y="115894"/>
                </a:lnTo>
                <a:cubicBezTo>
                  <a:pt x="123150" y="127644"/>
                  <a:pt x="108474" y="132210"/>
                  <a:pt x="96724" y="126040"/>
                </a:cubicBezTo>
                <a:lnTo>
                  <a:pt x="96724" y="126040"/>
                </a:lnTo>
                <a:lnTo>
                  <a:pt x="75502" y="114892"/>
                </a:lnTo>
                <a:lnTo>
                  <a:pt x="86815" y="93362"/>
                </a:lnTo>
                <a:cubicBezTo>
                  <a:pt x="92997" y="81612"/>
                  <a:pt x="107660" y="77059"/>
                  <a:pt x="119422" y="83229"/>
                </a:cubicBezTo>
                <a:lnTo>
                  <a:pt x="140621" y="94412"/>
                </a:lnTo>
                <a:lnTo>
                  <a:pt x="171624" y="35380"/>
                </a:lnTo>
                <a:cubicBezTo>
                  <a:pt x="172390" y="33905"/>
                  <a:pt x="172992" y="32395"/>
                  <a:pt x="173428" y="30850"/>
                </a:cubicBezTo>
                <a:cubicBezTo>
                  <a:pt x="173877" y="29316"/>
                  <a:pt x="174160" y="27759"/>
                  <a:pt x="174290" y="26190"/>
                </a:cubicBezTo>
                <a:cubicBezTo>
                  <a:pt x="174349" y="25412"/>
                  <a:pt x="174372" y="24633"/>
                  <a:pt x="174360" y="23843"/>
                </a:cubicBezTo>
                <a:cubicBezTo>
                  <a:pt x="174337" y="22285"/>
                  <a:pt x="174172" y="20740"/>
                  <a:pt x="173841" y="19230"/>
                </a:cubicBezTo>
                <a:cubicBezTo>
                  <a:pt x="173688" y="18475"/>
                  <a:pt x="173487" y="17732"/>
                  <a:pt x="173252" y="16988"/>
                </a:cubicBezTo>
                <a:cubicBezTo>
                  <a:pt x="172567" y="14782"/>
                  <a:pt x="171565" y="12659"/>
                  <a:pt x="170267" y="10712"/>
                </a:cubicBezTo>
                <a:cubicBezTo>
                  <a:pt x="168096" y="7468"/>
                  <a:pt x="165135" y="4708"/>
                  <a:pt x="161455" y="2773"/>
                </a:cubicBezTo>
                <a:cubicBezTo>
                  <a:pt x="158611" y="1287"/>
                  <a:pt x="155603" y="425"/>
                  <a:pt x="152583" y="131"/>
                </a:cubicBezTo>
                <a:cubicBezTo>
                  <a:pt x="151698" y="48"/>
                  <a:pt x="150814" y="1"/>
                  <a:pt x="149929" y="13"/>
                </a:cubicBezTo>
                <a:cubicBezTo>
                  <a:pt x="145847" y="83"/>
                  <a:pt x="137353" y="1829"/>
                  <a:pt x="131549" y="8837"/>
                </a:cubicBezTo>
                <a:cubicBezTo>
                  <a:pt x="130865" y="9674"/>
                  <a:pt x="129839" y="11019"/>
                  <a:pt x="128859" y="12907"/>
                </a:cubicBezTo>
                <a:cubicBezTo>
                  <a:pt x="121970" y="26060"/>
                  <a:pt x="115092" y="39214"/>
                  <a:pt x="108215" y="52368"/>
                </a:cubicBezTo>
                <a:cubicBezTo>
                  <a:pt x="101785" y="62725"/>
                  <a:pt x="88537" y="66654"/>
                  <a:pt x="77448" y="61392"/>
                </a:cubicBezTo>
                <a:lnTo>
                  <a:pt x="38789" y="41102"/>
                </a:lnTo>
                <a:cubicBezTo>
                  <a:pt x="27028" y="34920"/>
                  <a:pt x="12364" y="39485"/>
                  <a:pt x="6182" y="51247"/>
                </a:cubicBezTo>
                <a:cubicBezTo>
                  <a:pt x="1" y="63020"/>
                  <a:pt x="4555" y="77672"/>
                  <a:pt x="16151" y="83677"/>
                </a:cubicBezTo>
                <a:lnTo>
                  <a:pt x="75502" y="114904"/>
                </a:lnTo>
                <a:lnTo>
                  <a:pt x="44523" y="173912"/>
                </a:lnTo>
                <a:cubicBezTo>
                  <a:pt x="38341" y="185662"/>
                  <a:pt x="42895" y="200337"/>
                  <a:pt x="54668" y="206507"/>
                </a:cubicBezTo>
                <a:lnTo>
                  <a:pt x="54668" y="206507"/>
                </a:lnTo>
                <a:cubicBezTo>
                  <a:pt x="60508" y="209574"/>
                  <a:pt x="67067" y="209987"/>
                  <a:pt x="72953" y="208194"/>
                </a:cubicBezTo>
                <a:cubicBezTo>
                  <a:pt x="78805" y="206330"/>
                  <a:pt x="83984" y="202284"/>
                  <a:pt x="87051" y="196444"/>
                </a:cubicBezTo>
                <a:close/>
              </a:path>
            </a:pathLst>
          </a:custGeom>
          <a:noFill/>
          <a:ln cap="flat" cmpd="sng" w="9525">
            <a:solidFill>
              <a:srgbClr val="F3F3F3"/>
            </a:solidFill>
            <a:prstDash val="solid"/>
            <a:miter lim="117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_Cover Front">
  <p:cSld name="Cover right_1_1">
    <p:bg>
      <p:bgPr>
        <a:solidFill>
          <a:schemeClr val="dk1"/>
        </a:solidFill>
      </p:bgPr>
    </p:bg>
    <p:spTree>
      <p:nvGrpSpPr>
        <p:cNvPr id="493" name="Shape 493"/>
        <p:cNvGrpSpPr/>
        <p:nvPr/>
      </p:nvGrpSpPr>
      <p:grpSpPr>
        <a:xfrm>
          <a:off x="0" y="0"/>
          <a:ext cx="0" cy="0"/>
          <a:chOff x="0" y="0"/>
          <a:chExt cx="0" cy="0"/>
        </a:xfrm>
      </p:grpSpPr>
      <p:pic>
        <p:nvPicPr>
          <p:cNvPr id="494" name="Google Shape;494;p67"/>
          <p:cNvPicPr preferRelativeResize="0"/>
          <p:nvPr/>
        </p:nvPicPr>
        <p:blipFill rotWithShape="1">
          <a:blip r:embed="rId2">
            <a:alphaModFix/>
          </a:blip>
          <a:srcRect b="0" l="0" r="0" t="0"/>
          <a:stretch/>
        </p:blipFill>
        <p:spPr>
          <a:xfrm>
            <a:off x="0" y="0"/>
            <a:ext cx="12192000" cy="6858035"/>
          </a:xfrm>
          <a:prstGeom prst="rect">
            <a:avLst/>
          </a:prstGeom>
          <a:noFill/>
          <a:ln>
            <a:noFill/>
          </a:ln>
        </p:spPr>
      </p:pic>
      <p:pic>
        <p:nvPicPr>
          <p:cNvPr id="495" name="Google Shape;495;p67"/>
          <p:cNvPicPr preferRelativeResize="0"/>
          <p:nvPr/>
        </p:nvPicPr>
        <p:blipFill rotWithShape="1">
          <a:blip r:embed="rId3">
            <a:alphaModFix/>
          </a:blip>
          <a:srcRect b="-419" l="0" r="0" t="420"/>
          <a:stretch/>
        </p:blipFill>
        <p:spPr>
          <a:xfrm>
            <a:off x="9503033" y="812800"/>
            <a:ext cx="2282563" cy="655267"/>
          </a:xfrm>
          <a:prstGeom prst="rect">
            <a:avLst/>
          </a:prstGeom>
          <a:noFill/>
          <a:ln>
            <a:noFill/>
          </a:ln>
        </p:spPr>
      </p:pic>
      <p:sp>
        <p:nvSpPr>
          <p:cNvPr id="496" name="Google Shape;496;p67"/>
          <p:cNvSpPr txBox="1"/>
          <p:nvPr>
            <p:ph type="title"/>
          </p:nvPr>
        </p:nvSpPr>
        <p:spPr>
          <a:xfrm>
            <a:off x="5689200" y="1724982"/>
            <a:ext cx="6096000" cy="2828400"/>
          </a:xfrm>
          <a:prstGeom prst="rect">
            <a:avLst/>
          </a:prstGeom>
        </p:spPr>
        <p:txBody>
          <a:bodyPr anchorCtr="0" anchor="b" bIns="0" lIns="0" spcFirstLastPara="1" rIns="0" wrap="square" tIns="0">
            <a:normAutofit/>
          </a:bodyPr>
          <a:lstStyle>
            <a:lvl1pPr lvl="0" rtl="0" algn="r">
              <a:lnSpc>
                <a:spcPct val="80000"/>
              </a:lnSpc>
              <a:spcBef>
                <a:spcPts val="0"/>
              </a:spcBef>
              <a:spcAft>
                <a:spcPts val="0"/>
              </a:spcAft>
              <a:buClr>
                <a:schemeClr val="lt2"/>
              </a:buClr>
              <a:buSzPts val="6700"/>
              <a:buFont typeface="Archivo Thin"/>
              <a:buNone/>
              <a:defRPr sz="6700">
                <a:solidFill>
                  <a:schemeClr val="lt2"/>
                </a:solidFill>
                <a:latin typeface="Archivo Thin"/>
                <a:ea typeface="Archivo Thin"/>
                <a:cs typeface="Archivo Thin"/>
                <a:sym typeface="Archivo Thin"/>
              </a:defRPr>
            </a:lvl1pPr>
            <a:lvl2pPr lvl="1" rtl="0" algn="r">
              <a:lnSpc>
                <a:spcPct val="80000"/>
              </a:lnSpc>
              <a:spcBef>
                <a:spcPts val="0"/>
              </a:spcBef>
              <a:spcAft>
                <a:spcPts val="0"/>
              </a:spcAft>
              <a:buClr>
                <a:schemeClr val="lt2"/>
              </a:buClr>
              <a:buSzPts val="6700"/>
              <a:buFont typeface="Archivo Thin"/>
              <a:buNone/>
              <a:defRPr sz="6700">
                <a:solidFill>
                  <a:schemeClr val="lt2"/>
                </a:solidFill>
                <a:latin typeface="Archivo Thin"/>
                <a:ea typeface="Archivo Thin"/>
                <a:cs typeface="Archivo Thin"/>
                <a:sym typeface="Archivo Thin"/>
              </a:defRPr>
            </a:lvl2pPr>
            <a:lvl3pPr lvl="2" rtl="0" algn="r">
              <a:lnSpc>
                <a:spcPct val="80000"/>
              </a:lnSpc>
              <a:spcBef>
                <a:spcPts val="0"/>
              </a:spcBef>
              <a:spcAft>
                <a:spcPts val="0"/>
              </a:spcAft>
              <a:buClr>
                <a:schemeClr val="lt2"/>
              </a:buClr>
              <a:buSzPts val="6700"/>
              <a:buFont typeface="Archivo Thin"/>
              <a:buNone/>
              <a:defRPr sz="6700">
                <a:solidFill>
                  <a:schemeClr val="lt2"/>
                </a:solidFill>
                <a:latin typeface="Archivo Thin"/>
                <a:ea typeface="Archivo Thin"/>
                <a:cs typeface="Archivo Thin"/>
                <a:sym typeface="Archivo Thin"/>
              </a:defRPr>
            </a:lvl3pPr>
            <a:lvl4pPr lvl="3" rtl="0" algn="r">
              <a:lnSpc>
                <a:spcPct val="80000"/>
              </a:lnSpc>
              <a:spcBef>
                <a:spcPts val="0"/>
              </a:spcBef>
              <a:spcAft>
                <a:spcPts val="0"/>
              </a:spcAft>
              <a:buClr>
                <a:schemeClr val="lt2"/>
              </a:buClr>
              <a:buSzPts val="6700"/>
              <a:buFont typeface="Archivo Thin"/>
              <a:buNone/>
              <a:defRPr sz="6700">
                <a:solidFill>
                  <a:schemeClr val="lt2"/>
                </a:solidFill>
                <a:latin typeface="Archivo Thin"/>
                <a:ea typeface="Archivo Thin"/>
                <a:cs typeface="Archivo Thin"/>
                <a:sym typeface="Archivo Thin"/>
              </a:defRPr>
            </a:lvl4pPr>
            <a:lvl5pPr lvl="4" rtl="0" algn="r">
              <a:lnSpc>
                <a:spcPct val="80000"/>
              </a:lnSpc>
              <a:spcBef>
                <a:spcPts val="0"/>
              </a:spcBef>
              <a:spcAft>
                <a:spcPts val="0"/>
              </a:spcAft>
              <a:buClr>
                <a:schemeClr val="lt2"/>
              </a:buClr>
              <a:buSzPts val="6700"/>
              <a:buFont typeface="Archivo Thin"/>
              <a:buNone/>
              <a:defRPr sz="6700">
                <a:solidFill>
                  <a:schemeClr val="lt2"/>
                </a:solidFill>
                <a:latin typeface="Archivo Thin"/>
                <a:ea typeface="Archivo Thin"/>
                <a:cs typeface="Archivo Thin"/>
                <a:sym typeface="Archivo Thin"/>
              </a:defRPr>
            </a:lvl5pPr>
            <a:lvl6pPr lvl="5" rtl="0" algn="r">
              <a:lnSpc>
                <a:spcPct val="80000"/>
              </a:lnSpc>
              <a:spcBef>
                <a:spcPts val="0"/>
              </a:spcBef>
              <a:spcAft>
                <a:spcPts val="0"/>
              </a:spcAft>
              <a:buClr>
                <a:schemeClr val="lt2"/>
              </a:buClr>
              <a:buSzPts val="6700"/>
              <a:buFont typeface="Archivo Thin"/>
              <a:buNone/>
              <a:defRPr sz="6700">
                <a:solidFill>
                  <a:schemeClr val="lt2"/>
                </a:solidFill>
                <a:latin typeface="Archivo Thin"/>
                <a:ea typeface="Archivo Thin"/>
                <a:cs typeface="Archivo Thin"/>
                <a:sym typeface="Archivo Thin"/>
              </a:defRPr>
            </a:lvl6pPr>
            <a:lvl7pPr lvl="6" rtl="0" algn="r">
              <a:lnSpc>
                <a:spcPct val="80000"/>
              </a:lnSpc>
              <a:spcBef>
                <a:spcPts val="0"/>
              </a:spcBef>
              <a:spcAft>
                <a:spcPts val="0"/>
              </a:spcAft>
              <a:buClr>
                <a:schemeClr val="lt2"/>
              </a:buClr>
              <a:buSzPts val="6700"/>
              <a:buFont typeface="Archivo Thin"/>
              <a:buNone/>
              <a:defRPr sz="6700">
                <a:solidFill>
                  <a:schemeClr val="lt2"/>
                </a:solidFill>
                <a:latin typeface="Archivo Thin"/>
                <a:ea typeface="Archivo Thin"/>
                <a:cs typeface="Archivo Thin"/>
                <a:sym typeface="Archivo Thin"/>
              </a:defRPr>
            </a:lvl7pPr>
            <a:lvl8pPr lvl="7" rtl="0" algn="r">
              <a:lnSpc>
                <a:spcPct val="80000"/>
              </a:lnSpc>
              <a:spcBef>
                <a:spcPts val="0"/>
              </a:spcBef>
              <a:spcAft>
                <a:spcPts val="0"/>
              </a:spcAft>
              <a:buClr>
                <a:schemeClr val="lt2"/>
              </a:buClr>
              <a:buSzPts val="6700"/>
              <a:buFont typeface="Archivo Thin"/>
              <a:buNone/>
              <a:defRPr sz="6700">
                <a:solidFill>
                  <a:schemeClr val="lt2"/>
                </a:solidFill>
                <a:latin typeface="Archivo Thin"/>
                <a:ea typeface="Archivo Thin"/>
                <a:cs typeface="Archivo Thin"/>
                <a:sym typeface="Archivo Thin"/>
              </a:defRPr>
            </a:lvl8pPr>
            <a:lvl9pPr lvl="8" rtl="0" algn="r">
              <a:lnSpc>
                <a:spcPct val="80000"/>
              </a:lnSpc>
              <a:spcBef>
                <a:spcPts val="0"/>
              </a:spcBef>
              <a:spcAft>
                <a:spcPts val="0"/>
              </a:spcAft>
              <a:buClr>
                <a:schemeClr val="lt2"/>
              </a:buClr>
              <a:buSzPts val="6700"/>
              <a:buFont typeface="Archivo Thin"/>
              <a:buNone/>
              <a:defRPr sz="6700">
                <a:solidFill>
                  <a:schemeClr val="lt2"/>
                </a:solidFill>
                <a:latin typeface="Archivo Thin"/>
                <a:ea typeface="Archivo Thin"/>
                <a:cs typeface="Archivo Thin"/>
                <a:sym typeface="Archivo Thin"/>
              </a:defRPr>
            </a:lvl9pPr>
          </a:lstStyle>
          <a:p/>
        </p:txBody>
      </p:sp>
      <p:sp>
        <p:nvSpPr>
          <p:cNvPr id="497" name="Google Shape;497;p67"/>
          <p:cNvSpPr txBox="1"/>
          <p:nvPr>
            <p:ph idx="1" type="subTitle"/>
          </p:nvPr>
        </p:nvSpPr>
        <p:spPr>
          <a:xfrm>
            <a:off x="5689200" y="4654966"/>
            <a:ext cx="6096000" cy="365700"/>
          </a:xfrm>
          <a:prstGeom prst="rect">
            <a:avLst/>
          </a:prstGeom>
        </p:spPr>
        <p:txBody>
          <a:bodyPr anchorCtr="0" anchor="t" bIns="0" lIns="0" spcFirstLastPara="1" rIns="0" wrap="square" tIns="0">
            <a:normAutofit/>
          </a:bodyPr>
          <a:lstStyle>
            <a:lvl1pPr lvl="0" rtl="0" algn="r">
              <a:lnSpc>
                <a:spcPct val="100000"/>
              </a:lnSpc>
              <a:spcBef>
                <a:spcPts val="0"/>
              </a:spcBef>
              <a:spcAft>
                <a:spcPts val="0"/>
              </a:spcAft>
              <a:buClr>
                <a:schemeClr val="lt1"/>
              </a:buClr>
              <a:buSzPts val="2400"/>
              <a:buFont typeface="Archivo Thin"/>
              <a:buNone/>
              <a:defRPr>
                <a:solidFill>
                  <a:schemeClr val="lt1"/>
                </a:solidFill>
                <a:latin typeface="Archivo Thin"/>
                <a:ea typeface="Archivo Thin"/>
                <a:cs typeface="Archivo Thin"/>
                <a:sym typeface="Archivo Thin"/>
              </a:defRPr>
            </a:lvl1pPr>
            <a:lvl2pPr lvl="1" rtl="0" algn="r">
              <a:spcBef>
                <a:spcPts val="0"/>
              </a:spcBef>
              <a:spcAft>
                <a:spcPts val="0"/>
              </a:spcAft>
              <a:buSzPts val="2400"/>
              <a:buFont typeface="Archivo Thin"/>
              <a:buNone/>
              <a:defRPr sz="2400">
                <a:latin typeface="Archivo Thin"/>
                <a:ea typeface="Archivo Thin"/>
                <a:cs typeface="Archivo Thin"/>
                <a:sym typeface="Archivo Thin"/>
              </a:defRPr>
            </a:lvl2pPr>
            <a:lvl3pPr lvl="2" rtl="0" algn="r">
              <a:spcBef>
                <a:spcPts val="0"/>
              </a:spcBef>
              <a:spcAft>
                <a:spcPts val="0"/>
              </a:spcAft>
              <a:buSzPts val="2400"/>
              <a:buFont typeface="Archivo Thin"/>
              <a:buNone/>
              <a:defRPr sz="2400">
                <a:latin typeface="Archivo Thin"/>
                <a:ea typeface="Archivo Thin"/>
                <a:cs typeface="Archivo Thin"/>
                <a:sym typeface="Archivo Thin"/>
              </a:defRPr>
            </a:lvl3pPr>
            <a:lvl4pPr lvl="3" rtl="0" algn="r">
              <a:spcBef>
                <a:spcPts val="0"/>
              </a:spcBef>
              <a:spcAft>
                <a:spcPts val="0"/>
              </a:spcAft>
              <a:buSzPts val="2400"/>
              <a:buFont typeface="Archivo Thin"/>
              <a:buNone/>
              <a:defRPr sz="2400">
                <a:latin typeface="Archivo Thin"/>
                <a:ea typeface="Archivo Thin"/>
                <a:cs typeface="Archivo Thin"/>
                <a:sym typeface="Archivo Thin"/>
              </a:defRPr>
            </a:lvl4pPr>
            <a:lvl5pPr lvl="4" rtl="0" algn="r">
              <a:spcBef>
                <a:spcPts val="0"/>
              </a:spcBef>
              <a:spcAft>
                <a:spcPts val="0"/>
              </a:spcAft>
              <a:buSzPts val="2400"/>
              <a:buFont typeface="Archivo Thin"/>
              <a:buNone/>
              <a:defRPr sz="2400">
                <a:latin typeface="Archivo Thin"/>
                <a:ea typeface="Archivo Thin"/>
                <a:cs typeface="Archivo Thin"/>
                <a:sym typeface="Archivo Thin"/>
              </a:defRPr>
            </a:lvl5pPr>
            <a:lvl6pPr lvl="5" rtl="0" algn="r">
              <a:spcBef>
                <a:spcPts val="0"/>
              </a:spcBef>
              <a:spcAft>
                <a:spcPts val="0"/>
              </a:spcAft>
              <a:buSzPts val="2400"/>
              <a:buFont typeface="Archivo Thin"/>
              <a:buNone/>
              <a:defRPr sz="2400">
                <a:latin typeface="Archivo Thin"/>
                <a:ea typeface="Archivo Thin"/>
                <a:cs typeface="Archivo Thin"/>
                <a:sym typeface="Archivo Thin"/>
              </a:defRPr>
            </a:lvl6pPr>
            <a:lvl7pPr lvl="6" rtl="0" algn="r">
              <a:spcBef>
                <a:spcPts val="0"/>
              </a:spcBef>
              <a:spcAft>
                <a:spcPts val="0"/>
              </a:spcAft>
              <a:buSzPts val="2400"/>
              <a:buFont typeface="Archivo Thin"/>
              <a:buNone/>
              <a:defRPr sz="2400">
                <a:latin typeface="Archivo Thin"/>
                <a:ea typeface="Archivo Thin"/>
                <a:cs typeface="Archivo Thin"/>
                <a:sym typeface="Archivo Thin"/>
              </a:defRPr>
            </a:lvl7pPr>
            <a:lvl8pPr lvl="7" rtl="0" algn="r">
              <a:spcBef>
                <a:spcPts val="0"/>
              </a:spcBef>
              <a:spcAft>
                <a:spcPts val="0"/>
              </a:spcAft>
              <a:buSzPts val="2400"/>
              <a:buFont typeface="Archivo Thin"/>
              <a:buNone/>
              <a:defRPr sz="2400">
                <a:latin typeface="Archivo Thin"/>
                <a:ea typeface="Archivo Thin"/>
                <a:cs typeface="Archivo Thin"/>
                <a:sym typeface="Archivo Thin"/>
              </a:defRPr>
            </a:lvl8pPr>
            <a:lvl9pPr lvl="8" rtl="0" algn="r">
              <a:spcBef>
                <a:spcPts val="0"/>
              </a:spcBef>
              <a:spcAft>
                <a:spcPts val="0"/>
              </a:spcAft>
              <a:buSzPts val="2400"/>
              <a:buFont typeface="Archivo Thin"/>
              <a:buNone/>
              <a:defRPr sz="2400">
                <a:latin typeface="Archivo Thin"/>
                <a:ea typeface="Archivo Thin"/>
                <a:cs typeface="Archivo Thin"/>
                <a:sym typeface="Archivo Thin"/>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_Cover Back">
  <p:cSld name="Cover right_1_1_2_1_1">
    <p:bg>
      <p:bgPr>
        <a:solidFill>
          <a:schemeClr val="dk1"/>
        </a:solidFill>
      </p:bgPr>
    </p:bg>
    <p:spTree>
      <p:nvGrpSpPr>
        <p:cNvPr id="498" name="Shape 498"/>
        <p:cNvGrpSpPr/>
        <p:nvPr/>
      </p:nvGrpSpPr>
      <p:grpSpPr>
        <a:xfrm>
          <a:off x="0" y="0"/>
          <a:ext cx="0" cy="0"/>
          <a:chOff x="0" y="0"/>
          <a:chExt cx="0" cy="0"/>
        </a:xfrm>
      </p:grpSpPr>
      <p:pic>
        <p:nvPicPr>
          <p:cNvPr id="499" name="Google Shape;499;p68"/>
          <p:cNvPicPr preferRelativeResize="0"/>
          <p:nvPr/>
        </p:nvPicPr>
        <p:blipFill rotWithShape="1">
          <a:blip r:embed="rId2">
            <a:alphaModFix/>
          </a:blip>
          <a:srcRect b="0" l="0" r="0" t="0"/>
          <a:stretch/>
        </p:blipFill>
        <p:spPr>
          <a:xfrm>
            <a:off x="0" y="0"/>
            <a:ext cx="12192000" cy="6858035"/>
          </a:xfrm>
          <a:prstGeom prst="rect">
            <a:avLst/>
          </a:prstGeom>
          <a:noFill/>
          <a:ln>
            <a:noFill/>
          </a:ln>
        </p:spPr>
      </p:pic>
      <p:sp>
        <p:nvSpPr>
          <p:cNvPr id="500" name="Google Shape;500;p68"/>
          <p:cNvSpPr txBox="1"/>
          <p:nvPr/>
        </p:nvSpPr>
        <p:spPr>
          <a:xfrm>
            <a:off x="5689200" y="4376127"/>
            <a:ext cx="6096000" cy="998400"/>
          </a:xfrm>
          <a:prstGeom prst="rect">
            <a:avLst/>
          </a:prstGeom>
          <a:noFill/>
          <a:ln>
            <a:noFill/>
          </a:ln>
        </p:spPr>
        <p:txBody>
          <a:bodyPr anchorCtr="0" anchor="ctr" bIns="0" lIns="0" spcFirstLastPara="1" rIns="0" wrap="square" tIns="0">
            <a:noAutofit/>
          </a:bodyPr>
          <a:lstStyle/>
          <a:p>
            <a:pPr indent="0" lvl="0" marL="0" rtl="0" algn="r">
              <a:lnSpc>
                <a:spcPct val="90000"/>
              </a:lnSpc>
              <a:spcBef>
                <a:spcPts val="0"/>
              </a:spcBef>
              <a:spcAft>
                <a:spcPts val="0"/>
              </a:spcAft>
              <a:buNone/>
            </a:pPr>
            <a:r>
              <a:rPr lang="en-US" sz="2700">
                <a:solidFill>
                  <a:schemeClr val="lt1"/>
                </a:solidFill>
                <a:latin typeface="Archivo Thin"/>
                <a:ea typeface="Archivo Thin"/>
                <a:cs typeface="Archivo Thin"/>
                <a:sym typeface="Archivo Thin"/>
              </a:rPr>
              <a:t>Thank you!</a:t>
            </a:r>
            <a:br>
              <a:rPr lang="en-US" sz="2400">
                <a:solidFill>
                  <a:schemeClr val="lt1"/>
                </a:solidFill>
                <a:latin typeface="Archivo ExtraLight"/>
                <a:ea typeface="Archivo ExtraLight"/>
                <a:cs typeface="Archivo ExtraLight"/>
                <a:sym typeface="Archivo ExtraLight"/>
              </a:rPr>
            </a:br>
            <a:r>
              <a:rPr b="1" i="1" lang="en-US" sz="4700">
                <a:solidFill>
                  <a:schemeClr val="lt2"/>
                </a:solidFill>
                <a:latin typeface="Archivo"/>
                <a:ea typeface="Archivo"/>
                <a:cs typeface="Archivo"/>
                <a:sym typeface="Archivo"/>
              </a:rPr>
              <a:t>avvale.com</a:t>
            </a:r>
            <a:endParaRPr b="1" i="1" sz="4700">
              <a:solidFill>
                <a:schemeClr val="lt2"/>
              </a:solidFill>
              <a:latin typeface="Archivo"/>
              <a:ea typeface="Archivo"/>
              <a:cs typeface="Archivo"/>
              <a:sym typeface="Archivo"/>
            </a:endParaRPr>
          </a:p>
        </p:txBody>
      </p:sp>
      <p:cxnSp>
        <p:nvCxnSpPr>
          <p:cNvPr id="501" name="Google Shape;501;p68"/>
          <p:cNvCxnSpPr/>
          <p:nvPr/>
        </p:nvCxnSpPr>
        <p:spPr>
          <a:xfrm>
            <a:off x="10200392" y="6144789"/>
            <a:ext cx="1584900" cy="0"/>
          </a:xfrm>
          <a:prstGeom prst="straightConnector1">
            <a:avLst/>
          </a:prstGeom>
          <a:noFill/>
          <a:ln cap="flat" cmpd="sng" w="9525">
            <a:solidFill>
              <a:srgbClr val="5AB031"/>
            </a:solidFill>
            <a:prstDash val="solid"/>
            <a:round/>
            <a:headEnd len="sm" w="sm" type="none"/>
            <a:tailEnd len="sm" w="sm" type="none"/>
          </a:ln>
        </p:spPr>
      </p:cxnSp>
      <p:pic>
        <p:nvPicPr>
          <p:cNvPr id="502" name="Google Shape;502;p68"/>
          <p:cNvPicPr preferRelativeResize="0"/>
          <p:nvPr/>
        </p:nvPicPr>
        <p:blipFill>
          <a:blip r:embed="rId3">
            <a:alphaModFix/>
          </a:blip>
          <a:stretch>
            <a:fillRect/>
          </a:stretch>
        </p:blipFill>
        <p:spPr>
          <a:xfrm>
            <a:off x="10785863" y="6257553"/>
            <a:ext cx="164593" cy="182879"/>
          </a:xfrm>
          <a:prstGeom prst="rect">
            <a:avLst/>
          </a:prstGeom>
          <a:noFill/>
          <a:ln>
            <a:noFill/>
          </a:ln>
        </p:spPr>
      </p:pic>
      <p:pic>
        <p:nvPicPr>
          <p:cNvPr id="503" name="Google Shape;503;p68"/>
          <p:cNvPicPr preferRelativeResize="0"/>
          <p:nvPr/>
        </p:nvPicPr>
        <p:blipFill>
          <a:blip r:embed="rId4">
            <a:alphaModFix/>
          </a:blip>
          <a:stretch>
            <a:fillRect/>
          </a:stretch>
        </p:blipFill>
        <p:spPr>
          <a:xfrm>
            <a:off x="11052070" y="6257566"/>
            <a:ext cx="182879" cy="182879"/>
          </a:xfrm>
          <a:prstGeom prst="rect">
            <a:avLst/>
          </a:prstGeom>
          <a:noFill/>
          <a:ln>
            <a:noFill/>
          </a:ln>
        </p:spPr>
      </p:pic>
      <p:pic>
        <p:nvPicPr>
          <p:cNvPr id="504" name="Google Shape;504;p68"/>
          <p:cNvPicPr preferRelativeResize="0"/>
          <p:nvPr/>
        </p:nvPicPr>
        <p:blipFill>
          <a:blip r:embed="rId5">
            <a:alphaModFix/>
          </a:blip>
          <a:stretch>
            <a:fillRect/>
          </a:stretch>
        </p:blipFill>
        <p:spPr>
          <a:xfrm>
            <a:off x="11336538" y="6257553"/>
            <a:ext cx="164593" cy="182879"/>
          </a:xfrm>
          <a:prstGeom prst="rect">
            <a:avLst/>
          </a:prstGeom>
          <a:noFill/>
          <a:ln>
            <a:noFill/>
          </a:ln>
        </p:spPr>
      </p:pic>
      <p:pic>
        <p:nvPicPr>
          <p:cNvPr id="505" name="Google Shape;505;p68"/>
          <p:cNvPicPr preferRelativeResize="0"/>
          <p:nvPr/>
        </p:nvPicPr>
        <p:blipFill>
          <a:blip r:embed="rId6">
            <a:alphaModFix/>
          </a:blip>
          <a:stretch>
            <a:fillRect/>
          </a:stretch>
        </p:blipFill>
        <p:spPr>
          <a:xfrm>
            <a:off x="11602725" y="6265541"/>
            <a:ext cx="182880" cy="164590"/>
          </a:xfrm>
          <a:prstGeom prst="rect">
            <a:avLst/>
          </a:prstGeom>
          <a:noFill/>
          <a:ln>
            <a:noFill/>
          </a:ln>
        </p:spPr>
      </p:pic>
      <p:sp>
        <p:nvSpPr>
          <p:cNvPr id="506" name="Google Shape;506;p68"/>
          <p:cNvSpPr txBox="1"/>
          <p:nvPr>
            <p:ph idx="1" type="subTitle"/>
          </p:nvPr>
        </p:nvSpPr>
        <p:spPr>
          <a:xfrm>
            <a:off x="5689433" y="2404400"/>
            <a:ext cx="6096000" cy="298800"/>
          </a:xfrm>
          <a:prstGeom prst="rect">
            <a:avLst/>
          </a:prstGeom>
        </p:spPr>
        <p:txBody>
          <a:bodyPr anchorCtr="0" anchor="t" bIns="0" lIns="0" spcFirstLastPara="1" rIns="0" wrap="square" tIns="0">
            <a:normAutofit/>
          </a:bodyPr>
          <a:lstStyle>
            <a:lvl1pPr lvl="0" rtl="0" algn="r">
              <a:spcBef>
                <a:spcPts val="0"/>
              </a:spcBef>
              <a:spcAft>
                <a:spcPts val="0"/>
              </a:spcAft>
              <a:buClr>
                <a:schemeClr val="lt2"/>
              </a:buClr>
              <a:buSzPts val="1900"/>
              <a:buNone/>
              <a:defRPr b="1" sz="1900">
                <a:solidFill>
                  <a:schemeClr val="lt2"/>
                </a:solidFill>
              </a:defRPr>
            </a:lvl1pPr>
            <a:lvl2pPr lvl="1" rtl="0" algn="r">
              <a:spcBef>
                <a:spcPts val="0"/>
              </a:spcBef>
              <a:spcAft>
                <a:spcPts val="0"/>
              </a:spcAft>
              <a:buClr>
                <a:schemeClr val="lt1"/>
              </a:buClr>
              <a:buSzPts val="1900"/>
              <a:buNone/>
              <a:defRPr b="1">
                <a:solidFill>
                  <a:schemeClr val="lt1"/>
                </a:solidFill>
              </a:defRPr>
            </a:lvl2pPr>
            <a:lvl3pPr lvl="2" rtl="0" algn="r">
              <a:spcBef>
                <a:spcPts val="0"/>
              </a:spcBef>
              <a:spcAft>
                <a:spcPts val="0"/>
              </a:spcAft>
              <a:buClr>
                <a:schemeClr val="lt1"/>
              </a:buClr>
              <a:buSzPts val="1900"/>
              <a:buNone/>
              <a:defRPr b="1">
                <a:solidFill>
                  <a:schemeClr val="lt1"/>
                </a:solidFill>
              </a:defRPr>
            </a:lvl3pPr>
            <a:lvl4pPr lvl="3" rtl="0" algn="r">
              <a:spcBef>
                <a:spcPts val="0"/>
              </a:spcBef>
              <a:spcAft>
                <a:spcPts val="0"/>
              </a:spcAft>
              <a:buClr>
                <a:schemeClr val="lt1"/>
              </a:buClr>
              <a:buSzPts val="1900"/>
              <a:buNone/>
              <a:defRPr b="1">
                <a:solidFill>
                  <a:schemeClr val="lt1"/>
                </a:solidFill>
              </a:defRPr>
            </a:lvl4pPr>
            <a:lvl5pPr lvl="4" rtl="0" algn="r">
              <a:spcBef>
                <a:spcPts val="0"/>
              </a:spcBef>
              <a:spcAft>
                <a:spcPts val="0"/>
              </a:spcAft>
              <a:buClr>
                <a:schemeClr val="lt1"/>
              </a:buClr>
              <a:buSzPts val="1900"/>
              <a:buNone/>
              <a:defRPr b="1">
                <a:solidFill>
                  <a:schemeClr val="lt1"/>
                </a:solidFill>
              </a:defRPr>
            </a:lvl5pPr>
            <a:lvl6pPr lvl="5" rtl="0" algn="r">
              <a:spcBef>
                <a:spcPts val="0"/>
              </a:spcBef>
              <a:spcAft>
                <a:spcPts val="0"/>
              </a:spcAft>
              <a:buClr>
                <a:schemeClr val="lt1"/>
              </a:buClr>
              <a:buSzPts val="1900"/>
              <a:buNone/>
              <a:defRPr b="1">
                <a:solidFill>
                  <a:schemeClr val="lt1"/>
                </a:solidFill>
              </a:defRPr>
            </a:lvl6pPr>
            <a:lvl7pPr lvl="6" rtl="0" algn="r">
              <a:spcBef>
                <a:spcPts val="0"/>
              </a:spcBef>
              <a:spcAft>
                <a:spcPts val="0"/>
              </a:spcAft>
              <a:buClr>
                <a:schemeClr val="lt1"/>
              </a:buClr>
              <a:buSzPts val="1900"/>
              <a:buNone/>
              <a:defRPr b="1">
                <a:solidFill>
                  <a:schemeClr val="lt1"/>
                </a:solidFill>
              </a:defRPr>
            </a:lvl7pPr>
            <a:lvl8pPr lvl="7" rtl="0" algn="r">
              <a:spcBef>
                <a:spcPts val="0"/>
              </a:spcBef>
              <a:spcAft>
                <a:spcPts val="0"/>
              </a:spcAft>
              <a:buClr>
                <a:schemeClr val="lt1"/>
              </a:buClr>
              <a:buSzPts val="1900"/>
              <a:buNone/>
              <a:defRPr b="1">
                <a:solidFill>
                  <a:schemeClr val="lt1"/>
                </a:solidFill>
              </a:defRPr>
            </a:lvl8pPr>
            <a:lvl9pPr lvl="8" rtl="0" algn="r">
              <a:spcBef>
                <a:spcPts val="0"/>
              </a:spcBef>
              <a:spcAft>
                <a:spcPts val="0"/>
              </a:spcAft>
              <a:buClr>
                <a:schemeClr val="lt1"/>
              </a:buClr>
              <a:buSzPts val="1900"/>
              <a:buNone/>
              <a:defRPr b="1">
                <a:solidFill>
                  <a:schemeClr val="lt1"/>
                </a:solidFill>
              </a:defRPr>
            </a:lvl9pPr>
          </a:lstStyle>
          <a:p/>
        </p:txBody>
      </p:sp>
      <p:sp>
        <p:nvSpPr>
          <p:cNvPr id="507" name="Google Shape;507;p68"/>
          <p:cNvSpPr txBox="1"/>
          <p:nvPr>
            <p:ph idx="2" type="body"/>
          </p:nvPr>
        </p:nvSpPr>
        <p:spPr>
          <a:xfrm>
            <a:off x="5689433" y="2804783"/>
            <a:ext cx="6096000" cy="609600"/>
          </a:xfrm>
          <a:prstGeom prst="rect">
            <a:avLst/>
          </a:prstGeom>
        </p:spPr>
        <p:txBody>
          <a:bodyPr anchorCtr="0" anchor="t" bIns="0" lIns="0" spcFirstLastPara="1" rIns="0" wrap="square" tIns="0">
            <a:normAutofit/>
          </a:bodyPr>
          <a:lstStyle>
            <a:lvl1pPr indent="-304800" lvl="0" marL="457200" rtl="0" algn="r">
              <a:spcBef>
                <a:spcPts val="0"/>
              </a:spcBef>
              <a:spcAft>
                <a:spcPts val="0"/>
              </a:spcAft>
              <a:buClr>
                <a:schemeClr val="lt1"/>
              </a:buClr>
              <a:buSzPts val="1200"/>
              <a:buChar char="●"/>
              <a:defRPr sz="1200">
                <a:solidFill>
                  <a:schemeClr val="lt1"/>
                </a:solidFill>
              </a:defRPr>
            </a:lvl1pPr>
            <a:lvl2pPr indent="-304800" lvl="1" marL="914400" rtl="0" algn="r">
              <a:spcBef>
                <a:spcPts val="0"/>
              </a:spcBef>
              <a:spcAft>
                <a:spcPts val="0"/>
              </a:spcAft>
              <a:buClr>
                <a:schemeClr val="lt1"/>
              </a:buClr>
              <a:buSzPts val="1200"/>
              <a:buChar char="○"/>
              <a:defRPr sz="1200">
                <a:solidFill>
                  <a:schemeClr val="lt1"/>
                </a:solidFill>
              </a:defRPr>
            </a:lvl2pPr>
            <a:lvl3pPr indent="-304800" lvl="2" marL="1371600" rtl="0" algn="r">
              <a:spcBef>
                <a:spcPts val="0"/>
              </a:spcBef>
              <a:spcAft>
                <a:spcPts val="0"/>
              </a:spcAft>
              <a:buClr>
                <a:schemeClr val="lt1"/>
              </a:buClr>
              <a:buSzPts val="1200"/>
              <a:buChar char="■"/>
              <a:defRPr sz="1200">
                <a:solidFill>
                  <a:schemeClr val="lt1"/>
                </a:solidFill>
              </a:defRPr>
            </a:lvl3pPr>
            <a:lvl4pPr indent="-304800" lvl="3" marL="1828800" rtl="0" algn="r">
              <a:spcBef>
                <a:spcPts val="0"/>
              </a:spcBef>
              <a:spcAft>
                <a:spcPts val="0"/>
              </a:spcAft>
              <a:buClr>
                <a:schemeClr val="lt1"/>
              </a:buClr>
              <a:buSzPts val="1200"/>
              <a:buChar char="●"/>
              <a:defRPr sz="1200">
                <a:solidFill>
                  <a:schemeClr val="lt1"/>
                </a:solidFill>
              </a:defRPr>
            </a:lvl4pPr>
            <a:lvl5pPr indent="-304800" lvl="4" marL="2286000" rtl="0" algn="r">
              <a:spcBef>
                <a:spcPts val="0"/>
              </a:spcBef>
              <a:spcAft>
                <a:spcPts val="0"/>
              </a:spcAft>
              <a:buClr>
                <a:schemeClr val="lt1"/>
              </a:buClr>
              <a:buSzPts val="1200"/>
              <a:buChar char="○"/>
              <a:defRPr sz="1200">
                <a:solidFill>
                  <a:schemeClr val="lt1"/>
                </a:solidFill>
              </a:defRPr>
            </a:lvl5pPr>
            <a:lvl6pPr indent="-304800" lvl="5" marL="2743200" rtl="0" algn="r">
              <a:spcBef>
                <a:spcPts val="0"/>
              </a:spcBef>
              <a:spcAft>
                <a:spcPts val="0"/>
              </a:spcAft>
              <a:buClr>
                <a:schemeClr val="lt1"/>
              </a:buClr>
              <a:buSzPts val="1200"/>
              <a:buChar char="■"/>
              <a:defRPr sz="1200">
                <a:solidFill>
                  <a:schemeClr val="lt1"/>
                </a:solidFill>
              </a:defRPr>
            </a:lvl6pPr>
            <a:lvl7pPr indent="-304800" lvl="6" marL="3200400" rtl="0" algn="r">
              <a:spcBef>
                <a:spcPts val="0"/>
              </a:spcBef>
              <a:spcAft>
                <a:spcPts val="0"/>
              </a:spcAft>
              <a:buClr>
                <a:schemeClr val="lt1"/>
              </a:buClr>
              <a:buSzPts val="1200"/>
              <a:buChar char="●"/>
              <a:defRPr sz="1200">
                <a:solidFill>
                  <a:schemeClr val="lt1"/>
                </a:solidFill>
              </a:defRPr>
            </a:lvl7pPr>
            <a:lvl8pPr indent="-304800" lvl="7" marL="3657600" rtl="0" algn="r">
              <a:spcBef>
                <a:spcPts val="0"/>
              </a:spcBef>
              <a:spcAft>
                <a:spcPts val="0"/>
              </a:spcAft>
              <a:buClr>
                <a:schemeClr val="lt1"/>
              </a:buClr>
              <a:buSzPts val="1200"/>
              <a:buChar char="○"/>
              <a:defRPr sz="1200">
                <a:solidFill>
                  <a:schemeClr val="lt1"/>
                </a:solidFill>
              </a:defRPr>
            </a:lvl8pPr>
            <a:lvl9pPr indent="-304800" lvl="8" marL="4114800" rtl="0" algn="r">
              <a:spcBef>
                <a:spcPts val="0"/>
              </a:spcBef>
              <a:spcAft>
                <a:spcPts val="0"/>
              </a:spcAft>
              <a:buClr>
                <a:schemeClr val="lt1"/>
              </a:buClr>
              <a:buSzPts val="1200"/>
              <a:buChar char="■"/>
              <a:defRPr sz="1200">
                <a:solidFill>
                  <a:schemeClr val="lt1"/>
                </a:solidFill>
              </a:defRPr>
            </a:lvl9pPr>
          </a:lstStyle>
          <a:p/>
        </p:txBody>
      </p:sp>
      <p:pic>
        <p:nvPicPr>
          <p:cNvPr id="508" name="Google Shape;508;p68"/>
          <p:cNvPicPr preferRelativeResize="0"/>
          <p:nvPr/>
        </p:nvPicPr>
        <p:blipFill rotWithShape="1">
          <a:blip r:embed="rId7">
            <a:alphaModFix/>
          </a:blip>
          <a:srcRect b="-419" l="0" r="0" t="420"/>
          <a:stretch/>
        </p:blipFill>
        <p:spPr>
          <a:xfrm>
            <a:off x="9503033" y="812800"/>
            <a:ext cx="2282563" cy="655267"/>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_Disclaimer">
  <p:cSld name="Cover right_1_1_1">
    <p:bg>
      <p:bgPr>
        <a:solidFill>
          <a:srgbClr val="F3F3F3"/>
        </a:solidFill>
      </p:bgPr>
    </p:bg>
    <p:spTree>
      <p:nvGrpSpPr>
        <p:cNvPr id="509" name="Shape 509"/>
        <p:cNvGrpSpPr/>
        <p:nvPr/>
      </p:nvGrpSpPr>
      <p:grpSpPr>
        <a:xfrm>
          <a:off x="0" y="0"/>
          <a:ext cx="0" cy="0"/>
          <a:chOff x="0" y="0"/>
          <a:chExt cx="0" cy="0"/>
        </a:xfrm>
      </p:grpSpPr>
      <p:sp>
        <p:nvSpPr>
          <p:cNvPr id="510" name="Google Shape;510;p69"/>
          <p:cNvSpPr txBox="1"/>
          <p:nvPr/>
        </p:nvSpPr>
        <p:spPr>
          <a:xfrm>
            <a:off x="609600" y="4202900"/>
            <a:ext cx="5120700" cy="18108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en-US" sz="1300">
                <a:solidFill>
                  <a:srgbClr val="557483"/>
                </a:solidFill>
                <a:latin typeface="Archivo"/>
                <a:ea typeface="Archivo"/>
                <a:cs typeface="Archivo"/>
                <a:sym typeface="Archivo"/>
              </a:rPr>
              <a:t>This document and the information contained herein are proprietary to Avvale. </a:t>
            </a:r>
            <a:endParaRPr sz="1300">
              <a:solidFill>
                <a:srgbClr val="557483"/>
              </a:solidFill>
              <a:latin typeface="Archivo"/>
              <a:ea typeface="Archivo"/>
              <a:cs typeface="Archivo"/>
              <a:sym typeface="Archivo"/>
            </a:endParaRPr>
          </a:p>
          <a:p>
            <a:pPr indent="0" lvl="0" marL="0" rtl="0" algn="l">
              <a:lnSpc>
                <a:spcPct val="115000"/>
              </a:lnSpc>
              <a:spcBef>
                <a:spcPts val="0"/>
              </a:spcBef>
              <a:spcAft>
                <a:spcPts val="0"/>
              </a:spcAft>
              <a:buNone/>
            </a:pPr>
            <a:r>
              <a:t/>
            </a:r>
            <a:endParaRPr sz="1300">
              <a:solidFill>
                <a:srgbClr val="557483"/>
              </a:solidFill>
              <a:latin typeface="Archivo"/>
              <a:ea typeface="Archivo"/>
              <a:cs typeface="Archivo"/>
              <a:sym typeface="Archivo"/>
            </a:endParaRPr>
          </a:p>
          <a:p>
            <a:pPr indent="0" lvl="0" marL="0" rtl="0" algn="l">
              <a:lnSpc>
                <a:spcPct val="115000"/>
              </a:lnSpc>
              <a:spcBef>
                <a:spcPts val="0"/>
              </a:spcBef>
              <a:spcAft>
                <a:spcPts val="0"/>
              </a:spcAft>
              <a:buNone/>
            </a:pPr>
            <a:r>
              <a:rPr lang="en-US" sz="1300">
                <a:solidFill>
                  <a:srgbClr val="557483"/>
                </a:solidFill>
                <a:latin typeface="Archivo"/>
                <a:ea typeface="Archivo"/>
                <a:cs typeface="Archivo"/>
                <a:sym typeface="Archivo"/>
              </a:rPr>
              <a:t>This document, either in whole or in part, may not be reproduced in any form or by any means without Avvale’s prior written permission. </a:t>
            </a:r>
            <a:endParaRPr sz="1300">
              <a:solidFill>
                <a:srgbClr val="557483"/>
              </a:solidFill>
              <a:latin typeface="Archivo"/>
              <a:ea typeface="Archivo"/>
              <a:cs typeface="Archivo"/>
              <a:sym typeface="Archivo"/>
            </a:endParaRPr>
          </a:p>
          <a:p>
            <a:pPr indent="0" lvl="0" marL="0" rtl="0" algn="l">
              <a:lnSpc>
                <a:spcPct val="115000"/>
              </a:lnSpc>
              <a:spcBef>
                <a:spcPts val="0"/>
              </a:spcBef>
              <a:spcAft>
                <a:spcPts val="0"/>
              </a:spcAft>
              <a:buNone/>
            </a:pPr>
            <a:r>
              <a:t/>
            </a:r>
            <a:endParaRPr sz="1300">
              <a:solidFill>
                <a:srgbClr val="557483"/>
              </a:solidFill>
              <a:latin typeface="Archivo"/>
              <a:ea typeface="Archivo"/>
              <a:cs typeface="Archivo"/>
              <a:sym typeface="Archivo"/>
            </a:endParaRPr>
          </a:p>
          <a:p>
            <a:pPr indent="0" lvl="0" marL="0" rtl="0" algn="l">
              <a:lnSpc>
                <a:spcPct val="115000"/>
              </a:lnSpc>
              <a:spcBef>
                <a:spcPts val="0"/>
              </a:spcBef>
              <a:spcAft>
                <a:spcPts val="0"/>
              </a:spcAft>
              <a:buNone/>
            </a:pPr>
            <a:r>
              <a:rPr lang="en-US" sz="1300">
                <a:solidFill>
                  <a:srgbClr val="557483"/>
                </a:solidFill>
                <a:latin typeface="Archivo"/>
                <a:ea typeface="Archivo"/>
                <a:cs typeface="Archivo"/>
                <a:sym typeface="Archivo"/>
              </a:rPr>
              <a:t>Any third-party names, trademarks and copyrights contained in this document are the property of their respective owners.</a:t>
            </a:r>
            <a:endParaRPr sz="1300">
              <a:solidFill>
                <a:srgbClr val="557483"/>
              </a:solidFill>
              <a:latin typeface="Archivo"/>
              <a:ea typeface="Archivo"/>
              <a:cs typeface="Archivo"/>
              <a:sym typeface="Archivo"/>
            </a:endParaRPr>
          </a:p>
        </p:txBody>
      </p:sp>
      <p:cxnSp>
        <p:nvCxnSpPr>
          <p:cNvPr id="511" name="Google Shape;511;p69"/>
          <p:cNvCxnSpPr/>
          <p:nvPr/>
        </p:nvCxnSpPr>
        <p:spPr>
          <a:xfrm>
            <a:off x="609600" y="3999707"/>
            <a:ext cx="609600" cy="0"/>
          </a:xfrm>
          <a:prstGeom prst="straightConnector1">
            <a:avLst/>
          </a:prstGeom>
          <a:noFill/>
          <a:ln cap="flat" cmpd="sng" w="9525">
            <a:solidFill>
              <a:srgbClr val="5AB031"/>
            </a:solidFill>
            <a:prstDash val="solid"/>
            <a:round/>
            <a:headEnd len="sm" w="sm" type="none"/>
            <a:tailEnd len="sm" w="sm" type="none"/>
          </a:ln>
        </p:spPr>
      </p:cxnSp>
      <p:pic>
        <p:nvPicPr>
          <p:cNvPr id="512" name="Google Shape;512;p69"/>
          <p:cNvPicPr preferRelativeResize="0"/>
          <p:nvPr/>
        </p:nvPicPr>
        <p:blipFill rotWithShape="1">
          <a:blip r:embed="rId2">
            <a:alphaModFix/>
          </a:blip>
          <a:srcRect b="-449" l="0" r="0" t="450"/>
          <a:stretch/>
        </p:blipFill>
        <p:spPr>
          <a:xfrm>
            <a:off x="406400" y="508000"/>
            <a:ext cx="2570767" cy="738100"/>
          </a:xfrm>
          <a:prstGeom prst="rect">
            <a:avLst/>
          </a:prstGeom>
          <a:noFill/>
          <a:ln>
            <a:noFill/>
          </a:ln>
        </p:spPr>
      </p:pic>
      <p:pic>
        <p:nvPicPr>
          <p:cNvPr id="513" name="Google Shape;513;p69"/>
          <p:cNvPicPr preferRelativeResize="0"/>
          <p:nvPr/>
        </p:nvPicPr>
        <p:blipFill rotWithShape="1">
          <a:blip r:embed="rId3">
            <a:alphaModFix/>
          </a:blip>
          <a:srcRect b="0" l="0" r="24613" t="8892"/>
          <a:stretch/>
        </p:blipFill>
        <p:spPr>
          <a:xfrm>
            <a:off x="8046733" y="0"/>
            <a:ext cx="4145266" cy="4998735"/>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_Full content">
  <p:cSld name="Cover right_1_1_1_1">
    <p:bg>
      <p:bgPr>
        <a:solidFill>
          <a:srgbClr val="F3F3F3"/>
        </a:solidFill>
      </p:bgPr>
    </p:bg>
    <p:spTree>
      <p:nvGrpSpPr>
        <p:cNvPr id="514" name="Shape 514"/>
        <p:cNvGrpSpPr/>
        <p:nvPr/>
      </p:nvGrpSpPr>
      <p:grpSpPr>
        <a:xfrm>
          <a:off x="0" y="0"/>
          <a:ext cx="0" cy="0"/>
          <a:chOff x="0" y="0"/>
          <a:chExt cx="0" cy="0"/>
        </a:xfrm>
      </p:grpSpPr>
      <p:sp>
        <p:nvSpPr>
          <p:cNvPr id="515" name="Google Shape;515;p70"/>
          <p:cNvSpPr txBox="1"/>
          <p:nvPr>
            <p:ph type="title"/>
          </p:nvPr>
        </p:nvSpPr>
        <p:spPr>
          <a:xfrm>
            <a:off x="406400" y="405133"/>
            <a:ext cx="10728900" cy="487500"/>
          </a:xfrm>
          <a:prstGeom prst="rect">
            <a:avLst/>
          </a:prstGeom>
        </p:spPr>
        <p:txBody>
          <a:bodyPr anchorCtr="0" anchor="t" bIns="0" lIns="0" spcFirstLastPara="1" rIns="0" wrap="square" tIns="0">
            <a:spAutoFit/>
          </a:bodyPr>
          <a:lstStyle>
            <a:lvl1pPr lvl="0" rtl="0">
              <a:spcBef>
                <a:spcPts val="0"/>
              </a:spcBef>
              <a:spcAft>
                <a:spcPts val="0"/>
              </a:spcAft>
              <a:buClr>
                <a:schemeClr val="lt2"/>
              </a:buClr>
              <a:buSzPts val="3200"/>
              <a:buFont typeface="Archivo Thin"/>
              <a:buNone/>
              <a:defRPr sz="3200">
                <a:solidFill>
                  <a:schemeClr val="lt2"/>
                </a:solidFill>
                <a:latin typeface="Archivo Thin"/>
                <a:ea typeface="Archivo Thin"/>
                <a:cs typeface="Archivo Thin"/>
                <a:sym typeface="Archivo Thin"/>
              </a:defRPr>
            </a:lvl1pPr>
            <a:lvl2pPr lvl="1" rtl="0">
              <a:spcBef>
                <a:spcPts val="0"/>
              </a:spcBef>
              <a:spcAft>
                <a:spcPts val="0"/>
              </a:spcAft>
              <a:buClr>
                <a:schemeClr val="lt2"/>
              </a:buClr>
              <a:buSzPts val="3700"/>
              <a:buFont typeface="Archivo ExtraLight"/>
              <a:buNone/>
              <a:defRPr>
                <a:solidFill>
                  <a:schemeClr val="lt2"/>
                </a:solidFill>
                <a:latin typeface="Archivo ExtraLight"/>
                <a:ea typeface="Archivo ExtraLight"/>
                <a:cs typeface="Archivo ExtraLight"/>
                <a:sym typeface="Archivo ExtraLight"/>
              </a:defRPr>
            </a:lvl2pPr>
            <a:lvl3pPr lvl="2" rtl="0">
              <a:spcBef>
                <a:spcPts val="0"/>
              </a:spcBef>
              <a:spcAft>
                <a:spcPts val="0"/>
              </a:spcAft>
              <a:buClr>
                <a:schemeClr val="lt2"/>
              </a:buClr>
              <a:buSzPts val="3700"/>
              <a:buFont typeface="Archivo ExtraLight"/>
              <a:buNone/>
              <a:defRPr>
                <a:solidFill>
                  <a:schemeClr val="lt2"/>
                </a:solidFill>
                <a:latin typeface="Archivo ExtraLight"/>
                <a:ea typeface="Archivo ExtraLight"/>
                <a:cs typeface="Archivo ExtraLight"/>
                <a:sym typeface="Archivo ExtraLight"/>
              </a:defRPr>
            </a:lvl3pPr>
            <a:lvl4pPr lvl="3" rtl="0">
              <a:spcBef>
                <a:spcPts val="0"/>
              </a:spcBef>
              <a:spcAft>
                <a:spcPts val="0"/>
              </a:spcAft>
              <a:buClr>
                <a:schemeClr val="lt2"/>
              </a:buClr>
              <a:buSzPts val="3700"/>
              <a:buFont typeface="Archivo ExtraLight"/>
              <a:buNone/>
              <a:defRPr>
                <a:solidFill>
                  <a:schemeClr val="lt2"/>
                </a:solidFill>
                <a:latin typeface="Archivo ExtraLight"/>
                <a:ea typeface="Archivo ExtraLight"/>
                <a:cs typeface="Archivo ExtraLight"/>
                <a:sym typeface="Archivo ExtraLight"/>
              </a:defRPr>
            </a:lvl4pPr>
            <a:lvl5pPr lvl="4" rtl="0">
              <a:spcBef>
                <a:spcPts val="0"/>
              </a:spcBef>
              <a:spcAft>
                <a:spcPts val="0"/>
              </a:spcAft>
              <a:buClr>
                <a:schemeClr val="lt2"/>
              </a:buClr>
              <a:buSzPts val="3700"/>
              <a:buFont typeface="Archivo ExtraLight"/>
              <a:buNone/>
              <a:defRPr>
                <a:solidFill>
                  <a:schemeClr val="lt2"/>
                </a:solidFill>
                <a:latin typeface="Archivo ExtraLight"/>
                <a:ea typeface="Archivo ExtraLight"/>
                <a:cs typeface="Archivo ExtraLight"/>
                <a:sym typeface="Archivo ExtraLight"/>
              </a:defRPr>
            </a:lvl5pPr>
            <a:lvl6pPr lvl="5" rtl="0">
              <a:spcBef>
                <a:spcPts val="0"/>
              </a:spcBef>
              <a:spcAft>
                <a:spcPts val="0"/>
              </a:spcAft>
              <a:buClr>
                <a:schemeClr val="lt2"/>
              </a:buClr>
              <a:buSzPts val="3700"/>
              <a:buFont typeface="Archivo ExtraLight"/>
              <a:buNone/>
              <a:defRPr>
                <a:solidFill>
                  <a:schemeClr val="lt2"/>
                </a:solidFill>
                <a:latin typeface="Archivo ExtraLight"/>
                <a:ea typeface="Archivo ExtraLight"/>
                <a:cs typeface="Archivo ExtraLight"/>
                <a:sym typeface="Archivo ExtraLight"/>
              </a:defRPr>
            </a:lvl6pPr>
            <a:lvl7pPr lvl="6" rtl="0">
              <a:spcBef>
                <a:spcPts val="0"/>
              </a:spcBef>
              <a:spcAft>
                <a:spcPts val="0"/>
              </a:spcAft>
              <a:buClr>
                <a:schemeClr val="lt2"/>
              </a:buClr>
              <a:buSzPts val="3700"/>
              <a:buFont typeface="Archivo ExtraLight"/>
              <a:buNone/>
              <a:defRPr>
                <a:solidFill>
                  <a:schemeClr val="lt2"/>
                </a:solidFill>
                <a:latin typeface="Archivo ExtraLight"/>
                <a:ea typeface="Archivo ExtraLight"/>
                <a:cs typeface="Archivo ExtraLight"/>
                <a:sym typeface="Archivo ExtraLight"/>
              </a:defRPr>
            </a:lvl7pPr>
            <a:lvl8pPr lvl="7" rtl="0">
              <a:spcBef>
                <a:spcPts val="0"/>
              </a:spcBef>
              <a:spcAft>
                <a:spcPts val="0"/>
              </a:spcAft>
              <a:buClr>
                <a:schemeClr val="lt2"/>
              </a:buClr>
              <a:buSzPts val="3700"/>
              <a:buFont typeface="Archivo ExtraLight"/>
              <a:buNone/>
              <a:defRPr>
                <a:solidFill>
                  <a:schemeClr val="lt2"/>
                </a:solidFill>
                <a:latin typeface="Archivo ExtraLight"/>
                <a:ea typeface="Archivo ExtraLight"/>
                <a:cs typeface="Archivo ExtraLight"/>
                <a:sym typeface="Archivo ExtraLight"/>
              </a:defRPr>
            </a:lvl8pPr>
            <a:lvl9pPr lvl="8" rtl="0">
              <a:spcBef>
                <a:spcPts val="0"/>
              </a:spcBef>
              <a:spcAft>
                <a:spcPts val="0"/>
              </a:spcAft>
              <a:buClr>
                <a:schemeClr val="lt2"/>
              </a:buClr>
              <a:buSzPts val="3700"/>
              <a:buFont typeface="Archivo ExtraLight"/>
              <a:buNone/>
              <a:defRPr>
                <a:solidFill>
                  <a:schemeClr val="lt2"/>
                </a:solidFill>
                <a:latin typeface="Archivo ExtraLight"/>
                <a:ea typeface="Archivo ExtraLight"/>
                <a:cs typeface="Archivo ExtraLight"/>
                <a:sym typeface="Archivo ExtraLight"/>
              </a:defRPr>
            </a:lvl9pPr>
          </a:lstStyle>
          <a:p/>
        </p:txBody>
      </p:sp>
      <p:sp>
        <p:nvSpPr>
          <p:cNvPr id="516" name="Google Shape;516;p70"/>
          <p:cNvSpPr txBox="1"/>
          <p:nvPr>
            <p:ph idx="1" type="body"/>
          </p:nvPr>
        </p:nvSpPr>
        <p:spPr>
          <a:xfrm>
            <a:off x="609600" y="1408733"/>
            <a:ext cx="10525500" cy="4784700"/>
          </a:xfrm>
          <a:prstGeom prst="rect">
            <a:avLst/>
          </a:prstGeom>
        </p:spPr>
        <p:txBody>
          <a:bodyPr anchorCtr="0" anchor="t" bIns="0" lIns="0" spcFirstLastPara="1" rIns="0" wrap="square" tIns="0">
            <a:normAutofit/>
          </a:bodyPr>
          <a:lstStyle>
            <a:lvl1pPr indent="-311150" lvl="0" marL="4572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1pPr>
            <a:lvl2pPr indent="-311150" lvl="1" marL="9144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2pPr>
            <a:lvl3pPr indent="-311150" lvl="2" marL="13716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3pPr>
            <a:lvl4pPr indent="-311150" lvl="3" marL="18288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4pPr>
            <a:lvl5pPr indent="-311150" lvl="4" marL="22860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5pPr>
            <a:lvl6pPr indent="-311150" lvl="5" marL="27432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6pPr>
            <a:lvl7pPr indent="-311150" lvl="6" marL="32004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7pPr>
            <a:lvl8pPr indent="-311150" lvl="7" marL="36576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8pPr>
            <a:lvl9pPr indent="-311150" lvl="8" marL="41148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9pPr>
          </a:lstStyle>
          <a:p/>
        </p:txBody>
      </p:sp>
      <p:sp>
        <p:nvSpPr>
          <p:cNvPr id="517" name="Google Shape;517;p70"/>
          <p:cNvSpPr txBox="1"/>
          <p:nvPr/>
        </p:nvSpPr>
        <p:spPr>
          <a:xfrm>
            <a:off x="11623130" y="203200"/>
            <a:ext cx="365700" cy="16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0"/>
              <a:buFont typeface="Arial"/>
              <a:buNone/>
            </a:pPr>
            <a:fld id="{00000000-1234-1234-1234-123412341234}" type="slidenum">
              <a:rPr b="0" i="0" lang="en-US" sz="1100" u="none" cap="none" strike="noStrike">
                <a:solidFill>
                  <a:srgbClr val="5AB031"/>
                </a:solidFill>
                <a:latin typeface="Archivo"/>
                <a:ea typeface="Archivo"/>
                <a:cs typeface="Archivo"/>
                <a:sym typeface="Archivo"/>
              </a:rPr>
              <a:t>‹#›</a:t>
            </a:fld>
            <a:endParaRPr b="0" i="0" sz="1100" u="none" cap="none" strike="noStrike">
              <a:solidFill>
                <a:srgbClr val="5AB031"/>
              </a:solidFill>
              <a:latin typeface="Archivo"/>
              <a:ea typeface="Archivo"/>
              <a:cs typeface="Archivo"/>
              <a:sym typeface="Archivo"/>
            </a:endParaRPr>
          </a:p>
        </p:txBody>
      </p:sp>
      <p:pic>
        <p:nvPicPr>
          <p:cNvPr id="518" name="Google Shape;518;p70"/>
          <p:cNvPicPr preferRelativeResize="0"/>
          <p:nvPr/>
        </p:nvPicPr>
        <p:blipFill rotWithShape="1">
          <a:blip r:embed="rId2">
            <a:alphaModFix/>
          </a:blip>
          <a:srcRect b="0" l="0" r="0" t="0"/>
          <a:stretch/>
        </p:blipFill>
        <p:spPr>
          <a:xfrm>
            <a:off x="11623050" y="6289029"/>
            <a:ext cx="365760" cy="365760"/>
          </a:xfrm>
          <a:prstGeom prst="rect">
            <a:avLst/>
          </a:prstGeom>
          <a:noFill/>
          <a:ln>
            <a:noFill/>
          </a:ln>
        </p:spPr>
      </p:pic>
      <p:cxnSp>
        <p:nvCxnSpPr>
          <p:cNvPr id="519" name="Google Shape;519;p70"/>
          <p:cNvCxnSpPr/>
          <p:nvPr/>
        </p:nvCxnSpPr>
        <p:spPr>
          <a:xfrm rot="10800000">
            <a:off x="11805930" y="463200"/>
            <a:ext cx="0" cy="5730300"/>
          </a:xfrm>
          <a:prstGeom prst="straightConnector1">
            <a:avLst/>
          </a:prstGeom>
          <a:noFill/>
          <a:ln cap="flat" cmpd="sng" w="9525">
            <a:solidFill>
              <a:srgbClr val="D9D9D9"/>
            </a:solidFill>
            <a:prstDash val="solid"/>
            <a:round/>
            <a:headEnd len="sm" w="sm" type="none"/>
            <a:tailEnd len="sm" w="sm" type="none"/>
          </a:ln>
        </p:spPr>
      </p:cxn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_Speakers (Simple)">
  <p:cSld name="Cover right_1_1_1_1_3">
    <p:bg>
      <p:bgPr>
        <a:solidFill>
          <a:srgbClr val="F3F3F3"/>
        </a:solidFill>
      </p:bgPr>
    </p:bg>
    <p:spTree>
      <p:nvGrpSpPr>
        <p:cNvPr id="520" name="Shape 520"/>
        <p:cNvGrpSpPr/>
        <p:nvPr/>
      </p:nvGrpSpPr>
      <p:grpSpPr>
        <a:xfrm>
          <a:off x="0" y="0"/>
          <a:ext cx="0" cy="0"/>
          <a:chOff x="0" y="0"/>
          <a:chExt cx="0" cy="0"/>
        </a:xfrm>
      </p:grpSpPr>
      <p:sp>
        <p:nvSpPr>
          <p:cNvPr id="521" name="Google Shape;521;p71"/>
          <p:cNvSpPr txBox="1"/>
          <p:nvPr>
            <p:ph type="title"/>
          </p:nvPr>
        </p:nvSpPr>
        <p:spPr>
          <a:xfrm>
            <a:off x="406400" y="405133"/>
            <a:ext cx="10728900" cy="487500"/>
          </a:xfrm>
          <a:prstGeom prst="rect">
            <a:avLst/>
          </a:prstGeom>
        </p:spPr>
        <p:txBody>
          <a:bodyPr anchorCtr="0" anchor="t" bIns="0" lIns="0" spcFirstLastPara="1" rIns="0" wrap="square" tIns="0">
            <a:spAutoFit/>
          </a:bodyPr>
          <a:lstStyle>
            <a:lvl1pPr lvl="0" rtl="0">
              <a:spcBef>
                <a:spcPts val="0"/>
              </a:spcBef>
              <a:spcAft>
                <a:spcPts val="0"/>
              </a:spcAft>
              <a:buClr>
                <a:schemeClr val="lt2"/>
              </a:buClr>
              <a:buSzPts val="3200"/>
              <a:buFont typeface="Archivo Thin"/>
              <a:buNone/>
              <a:defRPr sz="3200">
                <a:solidFill>
                  <a:schemeClr val="lt2"/>
                </a:solidFill>
                <a:latin typeface="Archivo Thin"/>
                <a:ea typeface="Archivo Thin"/>
                <a:cs typeface="Archivo Thin"/>
                <a:sym typeface="Archivo Thin"/>
              </a:defRPr>
            </a:lvl1pPr>
            <a:lvl2pPr lvl="1"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2pPr>
            <a:lvl3pPr lvl="2"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3pPr>
            <a:lvl4pPr lvl="3"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4pPr>
            <a:lvl5pPr lvl="4"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5pPr>
            <a:lvl6pPr lvl="5"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6pPr>
            <a:lvl7pPr lvl="6"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7pPr>
            <a:lvl8pPr lvl="7"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8pPr>
            <a:lvl9pPr lvl="8"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9pPr>
          </a:lstStyle>
          <a:p/>
        </p:txBody>
      </p:sp>
      <p:sp>
        <p:nvSpPr>
          <p:cNvPr id="522" name="Google Shape;522;p71"/>
          <p:cNvSpPr txBox="1"/>
          <p:nvPr/>
        </p:nvSpPr>
        <p:spPr>
          <a:xfrm>
            <a:off x="11623130" y="203200"/>
            <a:ext cx="365700" cy="16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0"/>
              <a:buFont typeface="Arial"/>
              <a:buNone/>
            </a:pPr>
            <a:fld id="{00000000-1234-1234-1234-123412341234}" type="slidenum">
              <a:rPr b="0" i="0" lang="en-US" sz="1100" u="none" cap="none" strike="noStrike">
                <a:solidFill>
                  <a:srgbClr val="5AB031"/>
                </a:solidFill>
                <a:latin typeface="Archivo"/>
                <a:ea typeface="Archivo"/>
                <a:cs typeface="Archivo"/>
                <a:sym typeface="Archivo"/>
              </a:rPr>
              <a:t>‹#›</a:t>
            </a:fld>
            <a:endParaRPr b="0" i="0" sz="1100" u="none" cap="none" strike="noStrike">
              <a:solidFill>
                <a:srgbClr val="5AB031"/>
              </a:solidFill>
              <a:latin typeface="Archivo"/>
              <a:ea typeface="Archivo"/>
              <a:cs typeface="Archivo"/>
              <a:sym typeface="Archivo"/>
            </a:endParaRPr>
          </a:p>
        </p:txBody>
      </p:sp>
      <p:pic>
        <p:nvPicPr>
          <p:cNvPr id="523" name="Google Shape;523;p71"/>
          <p:cNvPicPr preferRelativeResize="0"/>
          <p:nvPr/>
        </p:nvPicPr>
        <p:blipFill rotWithShape="1">
          <a:blip r:embed="rId2">
            <a:alphaModFix/>
          </a:blip>
          <a:srcRect b="0" l="0" r="0" t="0"/>
          <a:stretch/>
        </p:blipFill>
        <p:spPr>
          <a:xfrm>
            <a:off x="11623050" y="6289029"/>
            <a:ext cx="365760" cy="365760"/>
          </a:xfrm>
          <a:prstGeom prst="rect">
            <a:avLst/>
          </a:prstGeom>
          <a:noFill/>
          <a:ln>
            <a:noFill/>
          </a:ln>
        </p:spPr>
      </p:pic>
      <p:cxnSp>
        <p:nvCxnSpPr>
          <p:cNvPr id="524" name="Google Shape;524;p71"/>
          <p:cNvCxnSpPr/>
          <p:nvPr/>
        </p:nvCxnSpPr>
        <p:spPr>
          <a:xfrm rot="10800000">
            <a:off x="11805930" y="463200"/>
            <a:ext cx="0" cy="5730300"/>
          </a:xfrm>
          <a:prstGeom prst="straightConnector1">
            <a:avLst/>
          </a:prstGeom>
          <a:noFill/>
          <a:ln cap="flat" cmpd="sng" w="9525">
            <a:solidFill>
              <a:srgbClr val="D9D9D9"/>
            </a:solidFill>
            <a:prstDash val="solid"/>
            <a:round/>
            <a:headEnd len="sm" w="sm" type="none"/>
            <a:tailEnd len="sm" w="sm" type="none"/>
          </a:ln>
        </p:spPr>
      </p:cxnSp>
      <p:sp>
        <p:nvSpPr>
          <p:cNvPr id="525" name="Google Shape;525;p71"/>
          <p:cNvSpPr/>
          <p:nvPr>
            <p:ph idx="2" type="pic"/>
          </p:nvPr>
        </p:nvSpPr>
        <p:spPr>
          <a:xfrm>
            <a:off x="1402000" y="2345567"/>
            <a:ext cx="1828800" cy="1828800"/>
          </a:xfrm>
          <a:prstGeom prst="ellipse">
            <a:avLst/>
          </a:prstGeom>
          <a:noFill/>
          <a:ln>
            <a:noFill/>
          </a:ln>
        </p:spPr>
      </p:sp>
      <p:sp>
        <p:nvSpPr>
          <p:cNvPr id="526" name="Google Shape;526;p71"/>
          <p:cNvSpPr/>
          <p:nvPr>
            <p:ph idx="3" type="pic"/>
          </p:nvPr>
        </p:nvSpPr>
        <p:spPr>
          <a:xfrm>
            <a:off x="4856400" y="2345567"/>
            <a:ext cx="1828800" cy="1828800"/>
          </a:xfrm>
          <a:prstGeom prst="ellipse">
            <a:avLst/>
          </a:prstGeom>
          <a:noFill/>
          <a:ln>
            <a:noFill/>
          </a:ln>
        </p:spPr>
      </p:sp>
      <p:sp>
        <p:nvSpPr>
          <p:cNvPr id="527" name="Google Shape;527;p71"/>
          <p:cNvSpPr/>
          <p:nvPr>
            <p:ph idx="4" type="pic"/>
          </p:nvPr>
        </p:nvSpPr>
        <p:spPr>
          <a:xfrm>
            <a:off x="8310800" y="2345567"/>
            <a:ext cx="1828800" cy="1828800"/>
          </a:xfrm>
          <a:prstGeom prst="ellipse">
            <a:avLst/>
          </a:prstGeom>
          <a:noFill/>
          <a:ln>
            <a:noFill/>
          </a:ln>
        </p:spPr>
      </p:sp>
      <p:sp>
        <p:nvSpPr>
          <p:cNvPr id="528" name="Google Shape;528;p71"/>
          <p:cNvSpPr txBox="1"/>
          <p:nvPr>
            <p:ph idx="1" type="subTitle"/>
          </p:nvPr>
        </p:nvSpPr>
        <p:spPr>
          <a:xfrm>
            <a:off x="792400" y="4499400"/>
            <a:ext cx="3048000" cy="286800"/>
          </a:xfrm>
          <a:prstGeom prst="rect">
            <a:avLst/>
          </a:prstGeom>
        </p:spPr>
        <p:txBody>
          <a:bodyPr anchorCtr="0" anchor="t" bIns="0" lIns="0" spcFirstLastPara="1" rIns="0" wrap="square" tIns="0">
            <a:spAutoFit/>
          </a:bodyPr>
          <a:lstStyle>
            <a:lvl1pPr lvl="0" rtl="0" algn="ctr">
              <a:spcBef>
                <a:spcPts val="0"/>
              </a:spcBef>
              <a:spcAft>
                <a:spcPts val="0"/>
              </a:spcAft>
              <a:buClr>
                <a:schemeClr val="lt2"/>
              </a:buClr>
              <a:buSzPts val="1900"/>
              <a:buFont typeface="Archivo"/>
              <a:buNone/>
              <a:defRPr sz="1900">
                <a:solidFill>
                  <a:schemeClr val="lt2"/>
                </a:solidFill>
                <a:latin typeface="Archivo"/>
                <a:ea typeface="Archivo"/>
                <a:cs typeface="Archivo"/>
                <a:sym typeface="Archivo"/>
              </a:defRPr>
            </a:lvl1pPr>
            <a:lvl2pPr lvl="1" rtl="0" algn="ctr">
              <a:spcBef>
                <a:spcPts val="0"/>
              </a:spcBef>
              <a:spcAft>
                <a:spcPts val="0"/>
              </a:spcAft>
              <a:buSzPts val="1900"/>
              <a:buNone/>
              <a:defRPr/>
            </a:lvl2pPr>
            <a:lvl3pPr lvl="2" rtl="0" algn="ctr">
              <a:spcBef>
                <a:spcPts val="0"/>
              </a:spcBef>
              <a:spcAft>
                <a:spcPts val="0"/>
              </a:spcAft>
              <a:buSzPts val="1900"/>
              <a:buNone/>
              <a:defRPr/>
            </a:lvl3pPr>
            <a:lvl4pPr lvl="3" rtl="0" algn="ctr">
              <a:spcBef>
                <a:spcPts val="0"/>
              </a:spcBef>
              <a:spcAft>
                <a:spcPts val="0"/>
              </a:spcAft>
              <a:buSzPts val="1900"/>
              <a:buNone/>
              <a:defRPr/>
            </a:lvl4pPr>
            <a:lvl5pPr lvl="4" rtl="0" algn="ctr">
              <a:spcBef>
                <a:spcPts val="0"/>
              </a:spcBef>
              <a:spcAft>
                <a:spcPts val="0"/>
              </a:spcAft>
              <a:buSzPts val="1900"/>
              <a:buNone/>
              <a:defRPr/>
            </a:lvl5pPr>
            <a:lvl6pPr lvl="5" rtl="0" algn="ctr">
              <a:spcBef>
                <a:spcPts val="0"/>
              </a:spcBef>
              <a:spcAft>
                <a:spcPts val="0"/>
              </a:spcAft>
              <a:buSzPts val="1900"/>
              <a:buNone/>
              <a:defRPr/>
            </a:lvl6pPr>
            <a:lvl7pPr lvl="6" rtl="0" algn="ctr">
              <a:spcBef>
                <a:spcPts val="0"/>
              </a:spcBef>
              <a:spcAft>
                <a:spcPts val="0"/>
              </a:spcAft>
              <a:buSzPts val="1900"/>
              <a:buNone/>
              <a:defRPr/>
            </a:lvl7pPr>
            <a:lvl8pPr lvl="7" rtl="0" algn="ctr">
              <a:spcBef>
                <a:spcPts val="0"/>
              </a:spcBef>
              <a:spcAft>
                <a:spcPts val="0"/>
              </a:spcAft>
              <a:buSzPts val="1900"/>
              <a:buNone/>
              <a:defRPr/>
            </a:lvl8pPr>
            <a:lvl9pPr lvl="8" rtl="0" algn="ctr">
              <a:spcBef>
                <a:spcPts val="0"/>
              </a:spcBef>
              <a:spcAft>
                <a:spcPts val="0"/>
              </a:spcAft>
              <a:buSzPts val="1900"/>
              <a:buNone/>
              <a:defRPr/>
            </a:lvl9pPr>
          </a:lstStyle>
          <a:p/>
        </p:txBody>
      </p:sp>
      <p:sp>
        <p:nvSpPr>
          <p:cNvPr id="529" name="Google Shape;529;p71"/>
          <p:cNvSpPr txBox="1"/>
          <p:nvPr>
            <p:ph idx="5" type="body"/>
          </p:nvPr>
        </p:nvSpPr>
        <p:spPr>
          <a:xfrm>
            <a:off x="792400" y="4887800"/>
            <a:ext cx="3048000" cy="975300"/>
          </a:xfrm>
          <a:prstGeom prst="rect">
            <a:avLst/>
          </a:prstGeom>
        </p:spPr>
        <p:txBody>
          <a:bodyPr anchorCtr="0" anchor="t" bIns="0" lIns="0" spcFirstLastPara="1" rIns="0" wrap="square" tIns="0">
            <a:normAutofit/>
          </a:bodyPr>
          <a:lstStyle>
            <a:lvl1pPr indent="-304800" lvl="0" marL="4572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1pPr>
            <a:lvl2pPr indent="-304800" lvl="1" marL="9144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2pPr>
            <a:lvl3pPr indent="-304800" lvl="2" marL="13716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3pPr>
            <a:lvl4pPr indent="-304800" lvl="3" marL="18288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4pPr>
            <a:lvl5pPr indent="-304800" lvl="4" marL="22860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5pPr>
            <a:lvl6pPr indent="-304800" lvl="5" marL="27432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6pPr>
            <a:lvl7pPr indent="-304800" lvl="6" marL="32004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7pPr>
            <a:lvl8pPr indent="-304800" lvl="7" marL="36576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8pPr>
            <a:lvl9pPr indent="-304800" lvl="8" marL="41148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9pPr>
          </a:lstStyle>
          <a:p/>
        </p:txBody>
      </p:sp>
      <p:sp>
        <p:nvSpPr>
          <p:cNvPr id="530" name="Google Shape;530;p71"/>
          <p:cNvSpPr txBox="1"/>
          <p:nvPr>
            <p:ph idx="6" type="subTitle"/>
          </p:nvPr>
        </p:nvSpPr>
        <p:spPr>
          <a:xfrm>
            <a:off x="4246800" y="4499400"/>
            <a:ext cx="3048000" cy="286800"/>
          </a:xfrm>
          <a:prstGeom prst="rect">
            <a:avLst/>
          </a:prstGeom>
        </p:spPr>
        <p:txBody>
          <a:bodyPr anchorCtr="0" anchor="t" bIns="0" lIns="0" spcFirstLastPara="1" rIns="0" wrap="square" tIns="0">
            <a:spAutoFit/>
          </a:bodyPr>
          <a:lstStyle>
            <a:lvl1pPr lvl="0" rtl="0" algn="ctr">
              <a:spcBef>
                <a:spcPts val="0"/>
              </a:spcBef>
              <a:spcAft>
                <a:spcPts val="0"/>
              </a:spcAft>
              <a:buClr>
                <a:schemeClr val="lt2"/>
              </a:buClr>
              <a:buSzPts val="1900"/>
              <a:buFont typeface="Archivo"/>
              <a:buNone/>
              <a:defRPr sz="1900">
                <a:solidFill>
                  <a:schemeClr val="lt2"/>
                </a:solidFill>
                <a:latin typeface="Archivo"/>
                <a:ea typeface="Archivo"/>
                <a:cs typeface="Archivo"/>
                <a:sym typeface="Archivo"/>
              </a:defRPr>
            </a:lvl1pPr>
            <a:lvl2pPr lvl="1" rtl="0" algn="ctr">
              <a:spcBef>
                <a:spcPts val="0"/>
              </a:spcBef>
              <a:spcAft>
                <a:spcPts val="0"/>
              </a:spcAft>
              <a:buSzPts val="1900"/>
              <a:buNone/>
              <a:defRPr/>
            </a:lvl2pPr>
            <a:lvl3pPr lvl="2" rtl="0" algn="ctr">
              <a:spcBef>
                <a:spcPts val="0"/>
              </a:spcBef>
              <a:spcAft>
                <a:spcPts val="0"/>
              </a:spcAft>
              <a:buSzPts val="1900"/>
              <a:buNone/>
              <a:defRPr/>
            </a:lvl3pPr>
            <a:lvl4pPr lvl="3" rtl="0" algn="ctr">
              <a:spcBef>
                <a:spcPts val="0"/>
              </a:spcBef>
              <a:spcAft>
                <a:spcPts val="0"/>
              </a:spcAft>
              <a:buSzPts val="1900"/>
              <a:buNone/>
              <a:defRPr/>
            </a:lvl4pPr>
            <a:lvl5pPr lvl="4" rtl="0" algn="ctr">
              <a:spcBef>
                <a:spcPts val="0"/>
              </a:spcBef>
              <a:spcAft>
                <a:spcPts val="0"/>
              </a:spcAft>
              <a:buSzPts val="1900"/>
              <a:buNone/>
              <a:defRPr/>
            </a:lvl5pPr>
            <a:lvl6pPr lvl="5" rtl="0" algn="ctr">
              <a:spcBef>
                <a:spcPts val="0"/>
              </a:spcBef>
              <a:spcAft>
                <a:spcPts val="0"/>
              </a:spcAft>
              <a:buSzPts val="1900"/>
              <a:buNone/>
              <a:defRPr/>
            </a:lvl6pPr>
            <a:lvl7pPr lvl="6" rtl="0" algn="ctr">
              <a:spcBef>
                <a:spcPts val="0"/>
              </a:spcBef>
              <a:spcAft>
                <a:spcPts val="0"/>
              </a:spcAft>
              <a:buSzPts val="1900"/>
              <a:buNone/>
              <a:defRPr/>
            </a:lvl7pPr>
            <a:lvl8pPr lvl="7" rtl="0" algn="ctr">
              <a:spcBef>
                <a:spcPts val="0"/>
              </a:spcBef>
              <a:spcAft>
                <a:spcPts val="0"/>
              </a:spcAft>
              <a:buSzPts val="1900"/>
              <a:buNone/>
              <a:defRPr/>
            </a:lvl8pPr>
            <a:lvl9pPr lvl="8" rtl="0" algn="ctr">
              <a:spcBef>
                <a:spcPts val="0"/>
              </a:spcBef>
              <a:spcAft>
                <a:spcPts val="0"/>
              </a:spcAft>
              <a:buSzPts val="1900"/>
              <a:buNone/>
              <a:defRPr/>
            </a:lvl9pPr>
          </a:lstStyle>
          <a:p/>
        </p:txBody>
      </p:sp>
      <p:sp>
        <p:nvSpPr>
          <p:cNvPr id="531" name="Google Shape;531;p71"/>
          <p:cNvSpPr txBox="1"/>
          <p:nvPr>
            <p:ph idx="7" type="body"/>
          </p:nvPr>
        </p:nvSpPr>
        <p:spPr>
          <a:xfrm>
            <a:off x="4246800" y="4887800"/>
            <a:ext cx="3048000" cy="975300"/>
          </a:xfrm>
          <a:prstGeom prst="rect">
            <a:avLst/>
          </a:prstGeom>
        </p:spPr>
        <p:txBody>
          <a:bodyPr anchorCtr="0" anchor="t" bIns="0" lIns="0" spcFirstLastPara="1" rIns="0" wrap="square" tIns="0">
            <a:normAutofit/>
          </a:bodyPr>
          <a:lstStyle>
            <a:lvl1pPr indent="-304800" lvl="0" marL="4572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1pPr>
            <a:lvl2pPr indent="-304800" lvl="1" marL="9144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2pPr>
            <a:lvl3pPr indent="-304800" lvl="2" marL="13716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3pPr>
            <a:lvl4pPr indent="-304800" lvl="3" marL="18288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4pPr>
            <a:lvl5pPr indent="-304800" lvl="4" marL="22860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5pPr>
            <a:lvl6pPr indent="-304800" lvl="5" marL="27432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6pPr>
            <a:lvl7pPr indent="-304800" lvl="6" marL="32004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7pPr>
            <a:lvl8pPr indent="-304800" lvl="7" marL="36576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8pPr>
            <a:lvl9pPr indent="-304800" lvl="8" marL="41148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9pPr>
          </a:lstStyle>
          <a:p/>
        </p:txBody>
      </p:sp>
      <p:sp>
        <p:nvSpPr>
          <p:cNvPr id="532" name="Google Shape;532;p71"/>
          <p:cNvSpPr txBox="1"/>
          <p:nvPr>
            <p:ph idx="8" type="subTitle"/>
          </p:nvPr>
        </p:nvSpPr>
        <p:spPr>
          <a:xfrm>
            <a:off x="7701200" y="4499400"/>
            <a:ext cx="3048000" cy="286800"/>
          </a:xfrm>
          <a:prstGeom prst="rect">
            <a:avLst/>
          </a:prstGeom>
        </p:spPr>
        <p:txBody>
          <a:bodyPr anchorCtr="0" anchor="t" bIns="0" lIns="0" spcFirstLastPara="1" rIns="0" wrap="square" tIns="0">
            <a:spAutoFit/>
          </a:bodyPr>
          <a:lstStyle>
            <a:lvl1pPr lvl="0" rtl="0" algn="ctr">
              <a:spcBef>
                <a:spcPts val="0"/>
              </a:spcBef>
              <a:spcAft>
                <a:spcPts val="0"/>
              </a:spcAft>
              <a:buClr>
                <a:schemeClr val="lt2"/>
              </a:buClr>
              <a:buSzPts val="1900"/>
              <a:buFont typeface="Archivo"/>
              <a:buNone/>
              <a:defRPr sz="1900">
                <a:solidFill>
                  <a:schemeClr val="lt2"/>
                </a:solidFill>
                <a:latin typeface="Archivo"/>
                <a:ea typeface="Archivo"/>
                <a:cs typeface="Archivo"/>
                <a:sym typeface="Archivo"/>
              </a:defRPr>
            </a:lvl1pPr>
            <a:lvl2pPr lvl="1" rtl="0" algn="ctr">
              <a:spcBef>
                <a:spcPts val="0"/>
              </a:spcBef>
              <a:spcAft>
                <a:spcPts val="0"/>
              </a:spcAft>
              <a:buSzPts val="1900"/>
              <a:buNone/>
              <a:defRPr/>
            </a:lvl2pPr>
            <a:lvl3pPr lvl="2" rtl="0" algn="ctr">
              <a:spcBef>
                <a:spcPts val="0"/>
              </a:spcBef>
              <a:spcAft>
                <a:spcPts val="0"/>
              </a:spcAft>
              <a:buSzPts val="1900"/>
              <a:buNone/>
              <a:defRPr/>
            </a:lvl3pPr>
            <a:lvl4pPr lvl="3" rtl="0" algn="ctr">
              <a:spcBef>
                <a:spcPts val="0"/>
              </a:spcBef>
              <a:spcAft>
                <a:spcPts val="0"/>
              </a:spcAft>
              <a:buSzPts val="1900"/>
              <a:buNone/>
              <a:defRPr/>
            </a:lvl4pPr>
            <a:lvl5pPr lvl="4" rtl="0" algn="ctr">
              <a:spcBef>
                <a:spcPts val="0"/>
              </a:spcBef>
              <a:spcAft>
                <a:spcPts val="0"/>
              </a:spcAft>
              <a:buSzPts val="1900"/>
              <a:buNone/>
              <a:defRPr/>
            </a:lvl5pPr>
            <a:lvl6pPr lvl="5" rtl="0" algn="ctr">
              <a:spcBef>
                <a:spcPts val="0"/>
              </a:spcBef>
              <a:spcAft>
                <a:spcPts val="0"/>
              </a:spcAft>
              <a:buSzPts val="1900"/>
              <a:buNone/>
              <a:defRPr/>
            </a:lvl6pPr>
            <a:lvl7pPr lvl="6" rtl="0" algn="ctr">
              <a:spcBef>
                <a:spcPts val="0"/>
              </a:spcBef>
              <a:spcAft>
                <a:spcPts val="0"/>
              </a:spcAft>
              <a:buSzPts val="1900"/>
              <a:buNone/>
              <a:defRPr/>
            </a:lvl7pPr>
            <a:lvl8pPr lvl="7" rtl="0" algn="ctr">
              <a:spcBef>
                <a:spcPts val="0"/>
              </a:spcBef>
              <a:spcAft>
                <a:spcPts val="0"/>
              </a:spcAft>
              <a:buSzPts val="1900"/>
              <a:buNone/>
              <a:defRPr/>
            </a:lvl8pPr>
            <a:lvl9pPr lvl="8" rtl="0" algn="ctr">
              <a:spcBef>
                <a:spcPts val="0"/>
              </a:spcBef>
              <a:spcAft>
                <a:spcPts val="0"/>
              </a:spcAft>
              <a:buSzPts val="1900"/>
              <a:buNone/>
              <a:defRPr/>
            </a:lvl9pPr>
          </a:lstStyle>
          <a:p/>
        </p:txBody>
      </p:sp>
      <p:sp>
        <p:nvSpPr>
          <p:cNvPr id="533" name="Google Shape;533;p71"/>
          <p:cNvSpPr txBox="1"/>
          <p:nvPr>
            <p:ph idx="9" type="body"/>
          </p:nvPr>
        </p:nvSpPr>
        <p:spPr>
          <a:xfrm>
            <a:off x="7701200" y="4887800"/>
            <a:ext cx="3048000" cy="975300"/>
          </a:xfrm>
          <a:prstGeom prst="rect">
            <a:avLst/>
          </a:prstGeom>
        </p:spPr>
        <p:txBody>
          <a:bodyPr anchorCtr="0" anchor="t" bIns="0" lIns="0" spcFirstLastPara="1" rIns="0" wrap="square" tIns="0">
            <a:normAutofit/>
          </a:bodyPr>
          <a:lstStyle>
            <a:lvl1pPr indent="-304800" lvl="0" marL="4572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1pPr>
            <a:lvl2pPr indent="-304800" lvl="1" marL="9144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2pPr>
            <a:lvl3pPr indent="-304800" lvl="2" marL="13716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3pPr>
            <a:lvl4pPr indent="-304800" lvl="3" marL="18288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4pPr>
            <a:lvl5pPr indent="-304800" lvl="4" marL="22860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5pPr>
            <a:lvl6pPr indent="-304800" lvl="5" marL="27432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6pPr>
            <a:lvl7pPr indent="-304800" lvl="6" marL="32004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7pPr>
            <a:lvl8pPr indent="-304800" lvl="7" marL="36576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8pPr>
            <a:lvl9pPr indent="-304800" lvl="8" marL="41148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Speakers (Simple)">
  <p:cSld name="Cover right_1_1_1_1_3_2">
    <p:bg>
      <p:bgPr>
        <a:solidFill>
          <a:schemeClr val="dk1"/>
        </a:solidFill>
      </p:bgPr>
    </p:bg>
    <p:spTree>
      <p:nvGrpSpPr>
        <p:cNvPr id="534" name="Shape 534"/>
        <p:cNvGrpSpPr/>
        <p:nvPr/>
      </p:nvGrpSpPr>
      <p:grpSpPr>
        <a:xfrm>
          <a:off x="0" y="0"/>
          <a:ext cx="0" cy="0"/>
          <a:chOff x="0" y="0"/>
          <a:chExt cx="0" cy="0"/>
        </a:xfrm>
      </p:grpSpPr>
      <p:sp>
        <p:nvSpPr>
          <p:cNvPr id="535" name="Google Shape;535;p72"/>
          <p:cNvSpPr txBox="1"/>
          <p:nvPr>
            <p:ph type="title"/>
          </p:nvPr>
        </p:nvSpPr>
        <p:spPr>
          <a:xfrm>
            <a:off x="406400" y="405133"/>
            <a:ext cx="10728900" cy="487500"/>
          </a:xfrm>
          <a:prstGeom prst="rect">
            <a:avLst/>
          </a:prstGeom>
        </p:spPr>
        <p:txBody>
          <a:bodyPr anchorCtr="0" anchor="t" bIns="0" lIns="0" spcFirstLastPara="1" rIns="0" wrap="square" tIns="0">
            <a:spAutoFit/>
          </a:bodyPr>
          <a:lstStyle>
            <a:lvl1pPr lvl="0" rtl="0">
              <a:spcBef>
                <a:spcPts val="0"/>
              </a:spcBef>
              <a:spcAft>
                <a:spcPts val="0"/>
              </a:spcAft>
              <a:buClr>
                <a:schemeClr val="lt2"/>
              </a:buClr>
              <a:buSzPts val="3200"/>
              <a:buFont typeface="Archivo Thin"/>
              <a:buNone/>
              <a:defRPr sz="3200">
                <a:solidFill>
                  <a:schemeClr val="lt2"/>
                </a:solidFill>
                <a:latin typeface="Archivo Thin"/>
                <a:ea typeface="Archivo Thin"/>
                <a:cs typeface="Archivo Thin"/>
                <a:sym typeface="Archivo Thin"/>
              </a:defRPr>
            </a:lvl1pPr>
            <a:lvl2pPr lvl="1"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2pPr>
            <a:lvl3pPr lvl="2"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3pPr>
            <a:lvl4pPr lvl="3"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4pPr>
            <a:lvl5pPr lvl="4"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5pPr>
            <a:lvl6pPr lvl="5"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6pPr>
            <a:lvl7pPr lvl="6"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7pPr>
            <a:lvl8pPr lvl="7"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8pPr>
            <a:lvl9pPr lvl="8"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9pPr>
          </a:lstStyle>
          <a:p/>
        </p:txBody>
      </p:sp>
      <p:sp>
        <p:nvSpPr>
          <p:cNvPr id="536" name="Google Shape;536;p72"/>
          <p:cNvSpPr txBox="1"/>
          <p:nvPr/>
        </p:nvSpPr>
        <p:spPr>
          <a:xfrm>
            <a:off x="11623130" y="203200"/>
            <a:ext cx="365700" cy="16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0"/>
              <a:buFont typeface="Arial"/>
              <a:buNone/>
            </a:pPr>
            <a:fld id="{00000000-1234-1234-1234-123412341234}" type="slidenum">
              <a:rPr b="0" i="0" lang="en-US" sz="1100" u="none" cap="none" strike="noStrike">
                <a:solidFill>
                  <a:srgbClr val="5AB031"/>
                </a:solidFill>
                <a:latin typeface="Archivo"/>
                <a:ea typeface="Archivo"/>
                <a:cs typeface="Archivo"/>
                <a:sym typeface="Archivo"/>
              </a:rPr>
              <a:t>‹#›</a:t>
            </a:fld>
            <a:endParaRPr b="0" i="0" sz="1100" u="none" cap="none" strike="noStrike">
              <a:solidFill>
                <a:srgbClr val="5AB031"/>
              </a:solidFill>
              <a:latin typeface="Archivo"/>
              <a:ea typeface="Archivo"/>
              <a:cs typeface="Archivo"/>
              <a:sym typeface="Archivo"/>
            </a:endParaRPr>
          </a:p>
        </p:txBody>
      </p:sp>
      <p:pic>
        <p:nvPicPr>
          <p:cNvPr id="537" name="Google Shape;537;p72"/>
          <p:cNvPicPr preferRelativeResize="0"/>
          <p:nvPr/>
        </p:nvPicPr>
        <p:blipFill rotWithShape="1">
          <a:blip r:embed="rId2">
            <a:alphaModFix/>
          </a:blip>
          <a:srcRect b="0" l="0" r="0" t="0"/>
          <a:stretch/>
        </p:blipFill>
        <p:spPr>
          <a:xfrm>
            <a:off x="11623050" y="6289029"/>
            <a:ext cx="365760" cy="365760"/>
          </a:xfrm>
          <a:prstGeom prst="rect">
            <a:avLst/>
          </a:prstGeom>
          <a:noFill/>
          <a:ln>
            <a:noFill/>
          </a:ln>
        </p:spPr>
      </p:pic>
      <p:cxnSp>
        <p:nvCxnSpPr>
          <p:cNvPr id="538" name="Google Shape;538;p72"/>
          <p:cNvCxnSpPr/>
          <p:nvPr/>
        </p:nvCxnSpPr>
        <p:spPr>
          <a:xfrm rot="10800000">
            <a:off x="11805930" y="463200"/>
            <a:ext cx="0" cy="5730300"/>
          </a:xfrm>
          <a:prstGeom prst="straightConnector1">
            <a:avLst/>
          </a:prstGeom>
          <a:noFill/>
          <a:ln cap="flat" cmpd="sng" w="9525">
            <a:solidFill>
              <a:srgbClr val="D9D9D9"/>
            </a:solidFill>
            <a:prstDash val="solid"/>
            <a:round/>
            <a:headEnd len="sm" w="sm" type="none"/>
            <a:tailEnd len="sm" w="sm" type="none"/>
          </a:ln>
        </p:spPr>
      </p:cxnSp>
      <p:sp>
        <p:nvSpPr>
          <p:cNvPr id="539" name="Google Shape;539;p72"/>
          <p:cNvSpPr/>
          <p:nvPr>
            <p:ph idx="2" type="pic"/>
          </p:nvPr>
        </p:nvSpPr>
        <p:spPr>
          <a:xfrm>
            <a:off x="1402000" y="2345567"/>
            <a:ext cx="1828800" cy="1828800"/>
          </a:xfrm>
          <a:prstGeom prst="ellipse">
            <a:avLst/>
          </a:prstGeom>
          <a:noFill/>
          <a:ln>
            <a:noFill/>
          </a:ln>
        </p:spPr>
      </p:sp>
      <p:sp>
        <p:nvSpPr>
          <p:cNvPr id="540" name="Google Shape;540;p72"/>
          <p:cNvSpPr/>
          <p:nvPr>
            <p:ph idx="3" type="pic"/>
          </p:nvPr>
        </p:nvSpPr>
        <p:spPr>
          <a:xfrm>
            <a:off x="4856400" y="2345567"/>
            <a:ext cx="1828800" cy="1828800"/>
          </a:xfrm>
          <a:prstGeom prst="ellipse">
            <a:avLst/>
          </a:prstGeom>
          <a:noFill/>
          <a:ln>
            <a:noFill/>
          </a:ln>
        </p:spPr>
      </p:sp>
      <p:sp>
        <p:nvSpPr>
          <p:cNvPr id="541" name="Google Shape;541;p72"/>
          <p:cNvSpPr/>
          <p:nvPr>
            <p:ph idx="4" type="pic"/>
          </p:nvPr>
        </p:nvSpPr>
        <p:spPr>
          <a:xfrm>
            <a:off x="8310800" y="2345567"/>
            <a:ext cx="1828800" cy="1828800"/>
          </a:xfrm>
          <a:prstGeom prst="ellipse">
            <a:avLst/>
          </a:prstGeom>
          <a:noFill/>
          <a:ln>
            <a:noFill/>
          </a:ln>
        </p:spPr>
      </p:sp>
      <p:sp>
        <p:nvSpPr>
          <p:cNvPr id="542" name="Google Shape;542;p72"/>
          <p:cNvSpPr txBox="1"/>
          <p:nvPr>
            <p:ph idx="1" type="subTitle"/>
          </p:nvPr>
        </p:nvSpPr>
        <p:spPr>
          <a:xfrm>
            <a:off x="792400" y="4499400"/>
            <a:ext cx="3048000" cy="286800"/>
          </a:xfrm>
          <a:prstGeom prst="rect">
            <a:avLst/>
          </a:prstGeom>
        </p:spPr>
        <p:txBody>
          <a:bodyPr anchorCtr="0" anchor="t" bIns="0" lIns="0" spcFirstLastPara="1" rIns="0" wrap="square" tIns="0">
            <a:spAutoFit/>
          </a:bodyPr>
          <a:lstStyle>
            <a:lvl1pPr lvl="0" rtl="0" algn="ctr">
              <a:spcBef>
                <a:spcPts val="0"/>
              </a:spcBef>
              <a:spcAft>
                <a:spcPts val="0"/>
              </a:spcAft>
              <a:buClr>
                <a:schemeClr val="lt2"/>
              </a:buClr>
              <a:buSzPts val="1900"/>
              <a:buFont typeface="Archivo"/>
              <a:buNone/>
              <a:defRPr sz="1900">
                <a:solidFill>
                  <a:schemeClr val="lt2"/>
                </a:solidFill>
                <a:latin typeface="Archivo"/>
                <a:ea typeface="Archivo"/>
                <a:cs typeface="Archivo"/>
                <a:sym typeface="Archivo"/>
              </a:defRPr>
            </a:lvl1pPr>
            <a:lvl2pPr lvl="1" rtl="0" algn="ctr">
              <a:spcBef>
                <a:spcPts val="0"/>
              </a:spcBef>
              <a:spcAft>
                <a:spcPts val="0"/>
              </a:spcAft>
              <a:buSzPts val="1900"/>
              <a:buNone/>
              <a:defRPr/>
            </a:lvl2pPr>
            <a:lvl3pPr lvl="2" rtl="0" algn="ctr">
              <a:spcBef>
                <a:spcPts val="0"/>
              </a:spcBef>
              <a:spcAft>
                <a:spcPts val="0"/>
              </a:spcAft>
              <a:buSzPts val="1900"/>
              <a:buNone/>
              <a:defRPr/>
            </a:lvl3pPr>
            <a:lvl4pPr lvl="3" rtl="0" algn="ctr">
              <a:spcBef>
                <a:spcPts val="0"/>
              </a:spcBef>
              <a:spcAft>
                <a:spcPts val="0"/>
              </a:spcAft>
              <a:buSzPts val="1900"/>
              <a:buNone/>
              <a:defRPr/>
            </a:lvl4pPr>
            <a:lvl5pPr lvl="4" rtl="0" algn="ctr">
              <a:spcBef>
                <a:spcPts val="0"/>
              </a:spcBef>
              <a:spcAft>
                <a:spcPts val="0"/>
              </a:spcAft>
              <a:buSzPts val="1900"/>
              <a:buNone/>
              <a:defRPr/>
            </a:lvl5pPr>
            <a:lvl6pPr lvl="5" rtl="0" algn="ctr">
              <a:spcBef>
                <a:spcPts val="0"/>
              </a:spcBef>
              <a:spcAft>
                <a:spcPts val="0"/>
              </a:spcAft>
              <a:buSzPts val="1900"/>
              <a:buNone/>
              <a:defRPr/>
            </a:lvl6pPr>
            <a:lvl7pPr lvl="6" rtl="0" algn="ctr">
              <a:spcBef>
                <a:spcPts val="0"/>
              </a:spcBef>
              <a:spcAft>
                <a:spcPts val="0"/>
              </a:spcAft>
              <a:buSzPts val="1900"/>
              <a:buNone/>
              <a:defRPr/>
            </a:lvl7pPr>
            <a:lvl8pPr lvl="7" rtl="0" algn="ctr">
              <a:spcBef>
                <a:spcPts val="0"/>
              </a:spcBef>
              <a:spcAft>
                <a:spcPts val="0"/>
              </a:spcAft>
              <a:buSzPts val="1900"/>
              <a:buNone/>
              <a:defRPr/>
            </a:lvl8pPr>
            <a:lvl9pPr lvl="8" rtl="0" algn="ctr">
              <a:spcBef>
                <a:spcPts val="0"/>
              </a:spcBef>
              <a:spcAft>
                <a:spcPts val="0"/>
              </a:spcAft>
              <a:buSzPts val="1900"/>
              <a:buNone/>
              <a:defRPr/>
            </a:lvl9pPr>
          </a:lstStyle>
          <a:p/>
        </p:txBody>
      </p:sp>
      <p:sp>
        <p:nvSpPr>
          <p:cNvPr id="543" name="Google Shape;543;p72"/>
          <p:cNvSpPr txBox="1"/>
          <p:nvPr>
            <p:ph idx="5" type="body"/>
          </p:nvPr>
        </p:nvSpPr>
        <p:spPr>
          <a:xfrm>
            <a:off x="792400" y="4887800"/>
            <a:ext cx="3048000" cy="975300"/>
          </a:xfrm>
          <a:prstGeom prst="rect">
            <a:avLst/>
          </a:prstGeom>
        </p:spPr>
        <p:txBody>
          <a:bodyPr anchorCtr="0" anchor="t" bIns="0" lIns="0" spcFirstLastPara="1" rIns="0" wrap="square" tIns="0">
            <a:normAutofit/>
          </a:bodyPr>
          <a:lstStyle>
            <a:lvl1pPr indent="-304800" lvl="0" marL="4572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1pPr>
            <a:lvl2pPr indent="-304800" lvl="1" marL="9144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2pPr>
            <a:lvl3pPr indent="-304800" lvl="2" marL="13716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3pPr>
            <a:lvl4pPr indent="-304800" lvl="3" marL="18288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4pPr>
            <a:lvl5pPr indent="-304800" lvl="4" marL="22860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5pPr>
            <a:lvl6pPr indent="-304800" lvl="5" marL="27432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6pPr>
            <a:lvl7pPr indent="-304800" lvl="6" marL="32004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7pPr>
            <a:lvl8pPr indent="-304800" lvl="7" marL="36576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8pPr>
            <a:lvl9pPr indent="-304800" lvl="8" marL="41148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9pPr>
          </a:lstStyle>
          <a:p/>
        </p:txBody>
      </p:sp>
      <p:sp>
        <p:nvSpPr>
          <p:cNvPr id="544" name="Google Shape;544;p72"/>
          <p:cNvSpPr txBox="1"/>
          <p:nvPr>
            <p:ph idx="6" type="subTitle"/>
          </p:nvPr>
        </p:nvSpPr>
        <p:spPr>
          <a:xfrm>
            <a:off x="4246800" y="4499400"/>
            <a:ext cx="3048000" cy="286800"/>
          </a:xfrm>
          <a:prstGeom prst="rect">
            <a:avLst/>
          </a:prstGeom>
        </p:spPr>
        <p:txBody>
          <a:bodyPr anchorCtr="0" anchor="t" bIns="0" lIns="0" spcFirstLastPara="1" rIns="0" wrap="square" tIns="0">
            <a:spAutoFit/>
          </a:bodyPr>
          <a:lstStyle>
            <a:lvl1pPr lvl="0" rtl="0" algn="ctr">
              <a:spcBef>
                <a:spcPts val="0"/>
              </a:spcBef>
              <a:spcAft>
                <a:spcPts val="0"/>
              </a:spcAft>
              <a:buClr>
                <a:schemeClr val="lt2"/>
              </a:buClr>
              <a:buSzPts val="1900"/>
              <a:buFont typeface="Archivo"/>
              <a:buNone/>
              <a:defRPr sz="1900">
                <a:solidFill>
                  <a:schemeClr val="lt2"/>
                </a:solidFill>
                <a:latin typeface="Archivo"/>
                <a:ea typeface="Archivo"/>
                <a:cs typeface="Archivo"/>
                <a:sym typeface="Archivo"/>
              </a:defRPr>
            </a:lvl1pPr>
            <a:lvl2pPr lvl="1" rtl="0" algn="ctr">
              <a:spcBef>
                <a:spcPts val="0"/>
              </a:spcBef>
              <a:spcAft>
                <a:spcPts val="0"/>
              </a:spcAft>
              <a:buSzPts val="1900"/>
              <a:buNone/>
              <a:defRPr/>
            </a:lvl2pPr>
            <a:lvl3pPr lvl="2" rtl="0" algn="ctr">
              <a:spcBef>
                <a:spcPts val="0"/>
              </a:spcBef>
              <a:spcAft>
                <a:spcPts val="0"/>
              </a:spcAft>
              <a:buSzPts val="1900"/>
              <a:buNone/>
              <a:defRPr/>
            </a:lvl3pPr>
            <a:lvl4pPr lvl="3" rtl="0" algn="ctr">
              <a:spcBef>
                <a:spcPts val="0"/>
              </a:spcBef>
              <a:spcAft>
                <a:spcPts val="0"/>
              </a:spcAft>
              <a:buSzPts val="1900"/>
              <a:buNone/>
              <a:defRPr/>
            </a:lvl4pPr>
            <a:lvl5pPr lvl="4" rtl="0" algn="ctr">
              <a:spcBef>
                <a:spcPts val="0"/>
              </a:spcBef>
              <a:spcAft>
                <a:spcPts val="0"/>
              </a:spcAft>
              <a:buSzPts val="1900"/>
              <a:buNone/>
              <a:defRPr/>
            </a:lvl5pPr>
            <a:lvl6pPr lvl="5" rtl="0" algn="ctr">
              <a:spcBef>
                <a:spcPts val="0"/>
              </a:spcBef>
              <a:spcAft>
                <a:spcPts val="0"/>
              </a:spcAft>
              <a:buSzPts val="1900"/>
              <a:buNone/>
              <a:defRPr/>
            </a:lvl6pPr>
            <a:lvl7pPr lvl="6" rtl="0" algn="ctr">
              <a:spcBef>
                <a:spcPts val="0"/>
              </a:spcBef>
              <a:spcAft>
                <a:spcPts val="0"/>
              </a:spcAft>
              <a:buSzPts val="1900"/>
              <a:buNone/>
              <a:defRPr/>
            </a:lvl7pPr>
            <a:lvl8pPr lvl="7" rtl="0" algn="ctr">
              <a:spcBef>
                <a:spcPts val="0"/>
              </a:spcBef>
              <a:spcAft>
                <a:spcPts val="0"/>
              </a:spcAft>
              <a:buSzPts val="1900"/>
              <a:buNone/>
              <a:defRPr/>
            </a:lvl8pPr>
            <a:lvl9pPr lvl="8" rtl="0" algn="ctr">
              <a:spcBef>
                <a:spcPts val="0"/>
              </a:spcBef>
              <a:spcAft>
                <a:spcPts val="0"/>
              </a:spcAft>
              <a:buSzPts val="1900"/>
              <a:buNone/>
              <a:defRPr/>
            </a:lvl9pPr>
          </a:lstStyle>
          <a:p/>
        </p:txBody>
      </p:sp>
      <p:sp>
        <p:nvSpPr>
          <p:cNvPr id="545" name="Google Shape;545;p72"/>
          <p:cNvSpPr txBox="1"/>
          <p:nvPr>
            <p:ph idx="7" type="body"/>
          </p:nvPr>
        </p:nvSpPr>
        <p:spPr>
          <a:xfrm>
            <a:off x="4246800" y="4887800"/>
            <a:ext cx="3048000" cy="975300"/>
          </a:xfrm>
          <a:prstGeom prst="rect">
            <a:avLst/>
          </a:prstGeom>
        </p:spPr>
        <p:txBody>
          <a:bodyPr anchorCtr="0" anchor="t" bIns="0" lIns="0" spcFirstLastPara="1" rIns="0" wrap="square" tIns="0">
            <a:normAutofit/>
          </a:bodyPr>
          <a:lstStyle>
            <a:lvl1pPr indent="-304800" lvl="0" marL="4572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1pPr>
            <a:lvl2pPr indent="-304800" lvl="1" marL="9144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2pPr>
            <a:lvl3pPr indent="-304800" lvl="2" marL="13716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3pPr>
            <a:lvl4pPr indent="-304800" lvl="3" marL="18288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4pPr>
            <a:lvl5pPr indent="-304800" lvl="4" marL="22860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5pPr>
            <a:lvl6pPr indent="-304800" lvl="5" marL="27432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6pPr>
            <a:lvl7pPr indent="-304800" lvl="6" marL="32004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7pPr>
            <a:lvl8pPr indent="-304800" lvl="7" marL="36576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8pPr>
            <a:lvl9pPr indent="-304800" lvl="8" marL="41148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9pPr>
          </a:lstStyle>
          <a:p/>
        </p:txBody>
      </p:sp>
      <p:sp>
        <p:nvSpPr>
          <p:cNvPr id="546" name="Google Shape;546;p72"/>
          <p:cNvSpPr txBox="1"/>
          <p:nvPr>
            <p:ph idx="8" type="subTitle"/>
          </p:nvPr>
        </p:nvSpPr>
        <p:spPr>
          <a:xfrm>
            <a:off x="7701200" y="4499400"/>
            <a:ext cx="3048000" cy="286800"/>
          </a:xfrm>
          <a:prstGeom prst="rect">
            <a:avLst/>
          </a:prstGeom>
        </p:spPr>
        <p:txBody>
          <a:bodyPr anchorCtr="0" anchor="t" bIns="0" lIns="0" spcFirstLastPara="1" rIns="0" wrap="square" tIns="0">
            <a:spAutoFit/>
          </a:bodyPr>
          <a:lstStyle>
            <a:lvl1pPr lvl="0" rtl="0" algn="ctr">
              <a:spcBef>
                <a:spcPts val="0"/>
              </a:spcBef>
              <a:spcAft>
                <a:spcPts val="0"/>
              </a:spcAft>
              <a:buClr>
                <a:schemeClr val="lt2"/>
              </a:buClr>
              <a:buSzPts val="1900"/>
              <a:buFont typeface="Archivo"/>
              <a:buNone/>
              <a:defRPr sz="1900">
                <a:solidFill>
                  <a:schemeClr val="lt2"/>
                </a:solidFill>
                <a:latin typeface="Archivo"/>
                <a:ea typeface="Archivo"/>
                <a:cs typeface="Archivo"/>
                <a:sym typeface="Archivo"/>
              </a:defRPr>
            </a:lvl1pPr>
            <a:lvl2pPr lvl="1" rtl="0" algn="ctr">
              <a:spcBef>
                <a:spcPts val="0"/>
              </a:spcBef>
              <a:spcAft>
                <a:spcPts val="0"/>
              </a:spcAft>
              <a:buSzPts val="1900"/>
              <a:buNone/>
              <a:defRPr/>
            </a:lvl2pPr>
            <a:lvl3pPr lvl="2" rtl="0" algn="ctr">
              <a:spcBef>
                <a:spcPts val="0"/>
              </a:spcBef>
              <a:spcAft>
                <a:spcPts val="0"/>
              </a:spcAft>
              <a:buSzPts val="1900"/>
              <a:buNone/>
              <a:defRPr/>
            </a:lvl3pPr>
            <a:lvl4pPr lvl="3" rtl="0" algn="ctr">
              <a:spcBef>
                <a:spcPts val="0"/>
              </a:spcBef>
              <a:spcAft>
                <a:spcPts val="0"/>
              </a:spcAft>
              <a:buSzPts val="1900"/>
              <a:buNone/>
              <a:defRPr/>
            </a:lvl4pPr>
            <a:lvl5pPr lvl="4" rtl="0" algn="ctr">
              <a:spcBef>
                <a:spcPts val="0"/>
              </a:spcBef>
              <a:spcAft>
                <a:spcPts val="0"/>
              </a:spcAft>
              <a:buSzPts val="1900"/>
              <a:buNone/>
              <a:defRPr/>
            </a:lvl5pPr>
            <a:lvl6pPr lvl="5" rtl="0" algn="ctr">
              <a:spcBef>
                <a:spcPts val="0"/>
              </a:spcBef>
              <a:spcAft>
                <a:spcPts val="0"/>
              </a:spcAft>
              <a:buSzPts val="1900"/>
              <a:buNone/>
              <a:defRPr/>
            </a:lvl6pPr>
            <a:lvl7pPr lvl="6" rtl="0" algn="ctr">
              <a:spcBef>
                <a:spcPts val="0"/>
              </a:spcBef>
              <a:spcAft>
                <a:spcPts val="0"/>
              </a:spcAft>
              <a:buSzPts val="1900"/>
              <a:buNone/>
              <a:defRPr/>
            </a:lvl7pPr>
            <a:lvl8pPr lvl="7" rtl="0" algn="ctr">
              <a:spcBef>
                <a:spcPts val="0"/>
              </a:spcBef>
              <a:spcAft>
                <a:spcPts val="0"/>
              </a:spcAft>
              <a:buSzPts val="1900"/>
              <a:buNone/>
              <a:defRPr/>
            </a:lvl8pPr>
            <a:lvl9pPr lvl="8" rtl="0" algn="ctr">
              <a:spcBef>
                <a:spcPts val="0"/>
              </a:spcBef>
              <a:spcAft>
                <a:spcPts val="0"/>
              </a:spcAft>
              <a:buSzPts val="1900"/>
              <a:buNone/>
              <a:defRPr/>
            </a:lvl9pPr>
          </a:lstStyle>
          <a:p/>
        </p:txBody>
      </p:sp>
      <p:sp>
        <p:nvSpPr>
          <p:cNvPr id="547" name="Google Shape;547;p72"/>
          <p:cNvSpPr txBox="1"/>
          <p:nvPr>
            <p:ph idx="9" type="body"/>
          </p:nvPr>
        </p:nvSpPr>
        <p:spPr>
          <a:xfrm>
            <a:off x="7701200" y="4887800"/>
            <a:ext cx="3048000" cy="975300"/>
          </a:xfrm>
          <a:prstGeom prst="rect">
            <a:avLst/>
          </a:prstGeom>
        </p:spPr>
        <p:txBody>
          <a:bodyPr anchorCtr="0" anchor="t" bIns="0" lIns="0" spcFirstLastPara="1" rIns="0" wrap="square" tIns="0">
            <a:normAutofit/>
          </a:bodyPr>
          <a:lstStyle>
            <a:lvl1pPr indent="-304800" lvl="0" marL="4572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1pPr>
            <a:lvl2pPr indent="-304800" lvl="1" marL="9144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2pPr>
            <a:lvl3pPr indent="-304800" lvl="2" marL="13716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3pPr>
            <a:lvl4pPr indent="-304800" lvl="3" marL="18288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4pPr>
            <a:lvl5pPr indent="-304800" lvl="4" marL="22860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5pPr>
            <a:lvl6pPr indent="-304800" lvl="5" marL="27432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6pPr>
            <a:lvl7pPr indent="-304800" lvl="6" marL="32004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7pPr>
            <a:lvl8pPr indent="-304800" lvl="7" marL="36576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8pPr>
            <a:lvl9pPr indent="-304800" lvl="8" marL="41148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_Speakers (Multiple)">
  <p:cSld name="Cover right_1_1_1_1_3_1">
    <p:bg>
      <p:bgPr>
        <a:solidFill>
          <a:srgbClr val="F3F3F3"/>
        </a:solidFill>
      </p:bgPr>
    </p:bg>
    <p:spTree>
      <p:nvGrpSpPr>
        <p:cNvPr id="548" name="Shape 548"/>
        <p:cNvGrpSpPr/>
        <p:nvPr/>
      </p:nvGrpSpPr>
      <p:grpSpPr>
        <a:xfrm>
          <a:off x="0" y="0"/>
          <a:ext cx="0" cy="0"/>
          <a:chOff x="0" y="0"/>
          <a:chExt cx="0" cy="0"/>
        </a:xfrm>
      </p:grpSpPr>
      <p:sp>
        <p:nvSpPr>
          <p:cNvPr id="549" name="Google Shape;549;p73"/>
          <p:cNvSpPr txBox="1"/>
          <p:nvPr>
            <p:ph type="title"/>
          </p:nvPr>
        </p:nvSpPr>
        <p:spPr>
          <a:xfrm>
            <a:off x="406400" y="405133"/>
            <a:ext cx="10728900" cy="487500"/>
          </a:xfrm>
          <a:prstGeom prst="rect">
            <a:avLst/>
          </a:prstGeom>
        </p:spPr>
        <p:txBody>
          <a:bodyPr anchorCtr="0" anchor="t" bIns="0" lIns="0" spcFirstLastPara="1" rIns="0" wrap="square" tIns="0">
            <a:spAutoFit/>
          </a:bodyPr>
          <a:lstStyle>
            <a:lvl1pPr lvl="0" rtl="0">
              <a:spcBef>
                <a:spcPts val="0"/>
              </a:spcBef>
              <a:spcAft>
                <a:spcPts val="0"/>
              </a:spcAft>
              <a:buClr>
                <a:schemeClr val="lt2"/>
              </a:buClr>
              <a:buSzPts val="3200"/>
              <a:buFont typeface="Archivo Thin"/>
              <a:buNone/>
              <a:defRPr sz="3200">
                <a:solidFill>
                  <a:schemeClr val="lt2"/>
                </a:solidFill>
                <a:latin typeface="Archivo Thin"/>
                <a:ea typeface="Archivo Thin"/>
                <a:cs typeface="Archivo Thin"/>
                <a:sym typeface="Archivo Thin"/>
              </a:defRPr>
            </a:lvl1pPr>
            <a:lvl2pPr lvl="1"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2pPr>
            <a:lvl3pPr lvl="2"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3pPr>
            <a:lvl4pPr lvl="3"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4pPr>
            <a:lvl5pPr lvl="4"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5pPr>
            <a:lvl6pPr lvl="5"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6pPr>
            <a:lvl7pPr lvl="6"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7pPr>
            <a:lvl8pPr lvl="7"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8pPr>
            <a:lvl9pPr lvl="8"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9pPr>
          </a:lstStyle>
          <a:p/>
        </p:txBody>
      </p:sp>
      <p:sp>
        <p:nvSpPr>
          <p:cNvPr id="550" name="Google Shape;550;p73"/>
          <p:cNvSpPr txBox="1"/>
          <p:nvPr/>
        </p:nvSpPr>
        <p:spPr>
          <a:xfrm>
            <a:off x="11623130" y="203200"/>
            <a:ext cx="365700" cy="16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0"/>
              <a:buFont typeface="Arial"/>
              <a:buNone/>
            </a:pPr>
            <a:fld id="{00000000-1234-1234-1234-123412341234}" type="slidenum">
              <a:rPr b="0" i="0" lang="en-US" sz="1100" u="none" cap="none" strike="noStrike">
                <a:solidFill>
                  <a:srgbClr val="5AB031"/>
                </a:solidFill>
                <a:latin typeface="Archivo"/>
                <a:ea typeface="Archivo"/>
                <a:cs typeface="Archivo"/>
                <a:sym typeface="Archivo"/>
              </a:rPr>
              <a:t>‹#›</a:t>
            </a:fld>
            <a:endParaRPr b="0" i="0" sz="1100" u="none" cap="none" strike="noStrike">
              <a:solidFill>
                <a:srgbClr val="5AB031"/>
              </a:solidFill>
              <a:latin typeface="Archivo"/>
              <a:ea typeface="Archivo"/>
              <a:cs typeface="Archivo"/>
              <a:sym typeface="Archivo"/>
            </a:endParaRPr>
          </a:p>
        </p:txBody>
      </p:sp>
      <p:pic>
        <p:nvPicPr>
          <p:cNvPr id="551" name="Google Shape;551;p73"/>
          <p:cNvPicPr preferRelativeResize="0"/>
          <p:nvPr/>
        </p:nvPicPr>
        <p:blipFill rotWithShape="1">
          <a:blip r:embed="rId2">
            <a:alphaModFix/>
          </a:blip>
          <a:srcRect b="0" l="0" r="0" t="0"/>
          <a:stretch/>
        </p:blipFill>
        <p:spPr>
          <a:xfrm>
            <a:off x="11623050" y="6289029"/>
            <a:ext cx="365760" cy="365760"/>
          </a:xfrm>
          <a:prstGeom prst="rect">
            <a:avLst/>
          </a:prstGeom>
          <a:noFill/>
          <a:ln>
            <a:noFill/>
          </a:ln>
        </p:spPr>
      </p:pic>
      <p:cxnSp>
        <p:nvCxnSpPr>
          <p:cNvPr id="552" name="Google Shape;552;p73"/>
          <p:cNvCxnSpPr/>
          <p:nvPr/>
        </p:nvCxnSpPr>
        <p:spPr>
          <a:xfrm rot="10800000">
            <a:off x="11805930" y="463200"/>
            <a:ext cx="0" cy="5730300"/>
          </a:xfrm>
          <a:prstGeom prst="straightConnector1">
            <a:avLst/>
          </a:prstGeom>
          <a:noFill/>
          <a:ln cap="flat" cmpd="sng" w="9525">
            <a:solidFill>
              <a:srgbClr val="D9D9D9"/>
            </a:solidFill>
            <a:prstDash val="solid"/>
            <a:round/>
            <a:headEnd len="sm" w="sm" type="none"/>
            <a:tailEnd len="sm" w="sm" type="none"/>
          </a:ln>
        </p:spPr>
      </p:cxnSp>
      <p:sp>
        <p:nvSpPr>
          <p:cNvPr id="553" name="Google Shape;553;p73"/>
          <p:cNvSpPr/>
          <p:nvPr>
            <p:ph idx="2" type="pic"/>
          </p:nvPr>
        </p:nvSpPr>
        <p:spPr>
          <a:xfrm>
            <a:off x="1808400" y="1408200"/>
            <a:ext cx="1219200" cy="1219200"/>
          </a:xfrm>
          <a:prstGeom prst="ellipse">
            <a:avLst/>
          </a:prstGeom>
          <a:noFill/>
          <a:ln>
            <a:noFill/>
          </a:ln>
        </p:spPr>
      </p:sp>
      <p:sp>
        <p:nvSpPr>
          <p:cNvPr id="554" name="Google Shape;554;p73"/>
          <p:cNvSpPr txBox="1"/>
          <p:nvPr>
            <p:ph idx="1" type="subTitle"/>
          </p:nvPr>
        </p:nvSpPr>
        <p:spPr>
          <a:xfrm>
            <a:off x="894000" y="2830600"/>
            <a:ext cx="3048000" cy="286800"/>
          </a:xfrm>
          <a:prstGeom prst="rect">
            <a:avLst/>
          </a:prstGeom>
        </p:spPr>
        <p:txBody>
          <a:bodyPr anchorCtr="0" anchor="t" bIns="0" lIns="0" spcFirstLastPara="1" rIns="0" wrap="square" tIns="0">
            <a:spAutoFit/>
          </a:bodyPr>
          <a:lstStyle>
            <a:lvl1pPr lvl="0" rtl="0" algn="ctr">
              <a:spcBef>
                <a:spcPts val="0"/>
              </a:spcBef>
              <a:spcAft>
                <a:spcPts val="0"/>
              </a:spcAft>
              <a:buClr>
                <a:schemeClr val="lt2"/>
              </a:buClr>
              <a:buSzPts val="1900"/>
              <a:buFont typeface="Archivo"/>
              <a:buNone/>
              <a:defRPr sz="1900">
                <a:solidFill>
                  <a:schemeClr val="lt2"/>
                </a:solidFill>
                <a:latin typeface="Archivo"/>
                <a:ea typeface="Archivo"/>
                <a:cs typeface="Archivo"/>
                <a:sym typeface="Archivo"/>
              </a:defRPr>
            </a:lvl1pPr>
            <a:lvl2pPr lvl="1" rtl="0" algn="ctr">
              <a:spcBef>
                <a:spcPts val="0"/>
              </a:spcBef>
              <a:spcAft>
                <a:spcPts val="0"/>
              </a:spcAft>
              <a:buSzPts val="1900"/>
              <a:buNone/>
              <a:defRPr/>
            </a:lvl2pPr>
            <a:lvl3pPr lvl="2" rtl="0" algn="ctr">
              <a:spcBef>
                <a:spcPts val="0"/>
              </a:spcBef>
              <a:spcAft>
                <a:spcPts val="0"/>
              </a:spcAft>
              <a:buSzPts val="1900"/>
              <a:buNone/>
              <a:defRPr/>
            </a:lvl3pPr>
            <a:lvl4pPr lvl="3" rtl="0" algn="ctr">
              <a:spcBef>
                <a:spcPts val="0"/>
              </a:spcBef>
              <a:spcAft>
                <a:spcPts val="0"/>
              </a:spcAft>
              <a:buSzPts val="1900"/>
              <a:buNone/>
              <a:defRPr/>
            </a:lvl4pPr>
            <a:lvl5pPr lvl="4" rtl="0" algn="ctr">
              <a:spcBef>
                <a:spcPts val="0"/>
              </a:spcBef>
              <a:spcAft>
                <a:spcPts val="0"/>
              </a:spcAft>
              <a:buSzPts val="1900"/>
              <a:buNone/>
              <a:defRPr/>
            </a:lvl5pPr>
            <a:lvl6pPr lvl="5" rtl="0" algn="ctr">
              <a:spcBef>
                <a:spcPts val="0"/>
              </a:spcBef>
              <a:spcAft>
                <a:spcPts val="0"/>
              </a:spcAft>
              <a:buSzPts val="1900"/>
              <a:buNone/>
              <a:defRPr/>
            </a:lvl6pPr>
            <a:lvl7pPr lvl="6" rtl="0" algn="ctr">
              <a:spcBef>
                <a:spcPts val="0"/>
              </a:spcBef>
              <a:spcAft>
                <a:spcPts val="0"/>
              </a:spcAft>
              <a:buSzPts val="1900"/>
              <a:buNone/>
              <a:defRPr/>
            </a:lvl7pPr>
            <a:lvl8pPr lvl="7" rtl="0" algn="ctr">
              <a:spcBef>
                <a:spcPts val="0"/>
              </a:spcBef>
              <a:spcAft>
                <a:spcPts val="0"/>
              </a:spcAft>
              <a:buSzPts val="1900"/>
              <a:buNone/>
              <a:defRPr/>
            </a:lvl8pPr>
            <a:lvl9pPr lvl="8" rtl="0" algn="ctr">
              <a:spcBef>
                <a:spcPts val="0"/>
              </a:spcBef>
              <a:spcAft>
                <a:spcPts val="0"/>
              </a:spcAft>
              <a:buSzPts val="1900"/>
              <a:buNone/>
              <a:defRPr/>
            </a:lvl9pPr>
          </a:lstStyle>
          <a:p/>
        </p:txBody>
      </p:sp>
      <p:sp>
        <p:nvSpPr>
          <p:cNvPr id="555" name="Google Shape;555;p73"/>
          <p:cNvSpPr txBox="1"/>
          <p:nvPr>
            <p:ph idx="3" type="body"/>
          </p:nvPr>
        </p:nvSpPr>
        <p:spPr>
          <a:xfrm>
            <a:off x="894000" y="3157548"/>
            <a:ext cx="3048000" cy="487500"/>
          </a:xfrm>
          <a:prstGeom prst="rect">
            <a:avLst/>
          </a:prstGeom>
        </p:spPr>
        <p:txBody>
          <a:bodyPr anchorCtr="0" anchor="t" bIns="0" lIns="0" spcFirstLastPara="1" rIns="0" wrap="square" tIns="0">
            <a:normAutofit/>
          </a:bodyPr>
          <a:lstStyle>
            <a:lvl1pPr indent="-304800" lvl="0" marL="4572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1pPr>
            <a:lvl2pPr indent="-304800" lvl="1" marL="9144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2pPr>
            <a:lvl3pPr indent="-304800" lvl="2" marL="13716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3pPr>
            <a:lvl4pPr indent="-304800" lvl="3" marL="18288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4pPr>
            <a:lvl5pPr indent="-304800" lvl="4" marL="22860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5pPr>
            <a:lvl6pPr indent="-304800" lvl="5" marL="27432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6pPr>
            <a:lvl7pPr indent="-304800" lvl="6" marL="32004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7pPr>
            <a:lvl8pPr indent="-304800" lvl="7" marL="36576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8pPr>
            <a:lvl9pPr indent="-304800" lvl="8" marL="41148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9pPr>
          </a:lstStyle>
          <a:p/>
        </p:txBody>
      </p:sp>
      <p:sp>
        <p:nvSpPr>
          <p:cNvPr id="556" name="Google Shape;556;p73"/>
          <p:cNvSpPr txBox="1"/>
          <p:nvPr>
            <p:ph idx="4" type="subTitle"/>
          </p:nvPr>
        </p:nvSpPr>
        <p:spPr>
          <a:xfrm>
            <a:off x="4246800" y="2830600"/>
            <a:ext cx="3048000" cy="286800"/>
          </a:xfrm>
          <a:prstGeom prst="rect">
            <a:avLst/>
          </a:prstGeom>
        </p:spPr>
        <p:txBody>
          <a:bodyPr anchorCtr="0" anchor="t" bIns="0" lIns="0" spcFirstLastPara="1" rIns="0" wrap="square" tIns="0">
            <a:spAutoFit/>
          </a:bodyPr>
          <a:lstStyle>
            <a:lvl1pPr lvl="0" rtl="0" algn="ctr">
              <a:spcBef>
                <a:spcPts val="0"/>
              </a:spcBef>
              <a:spcAft>
                <a:spcPts val="0"/>
              </a:spcAft>
              <a:buClr>
                <a:schemeClr val="lt2"/>
              </a:buClr>
              <a:buSzPts val="1900"/>
              <a:buFont typeface="Archivo"/>
              <a:buNone/>
              <a:defRPr sz="1900">
                <a:solidFill>
                  <a:schemeClr val="lt2"/>
                </a:solidFill>
                <a:latin typeface="Archivo"/>
                <a:ea typeface="Archivo"/>
                <a:cs typeface="Archivo"/>
                <a:sym typeface="Archivo"/>
              </a:defRPr>
            </a:lvl1pPr>
            <a:lvl2pPr lvl="1" rtl="0" algn="ctr">
              <a:spcBef>
                <a:spcPts val="0"/>
              </a:spcBef>
              <a:spcAft>
                <a:spcPts val="0"/>
              </a:spcAft>
              <a:buSzPts val="1900"/>
              <a:buNone/>
              <a:defRPr/>
            </a:lvl2pPr>
            <a:lvl3pPr lvl="2" rtl="0" algn="ctr">
              <a:spcBef>
                <a:spcPts val="0"/>
              </a:spcBef>
              <a:spcAft>
                <a:spcPts val="0"/>
              </a:spcAft>
              <a:buSzPts val="1900"/>
              <a:buNone/>
              <a:defRPr/>
            </a:lvl3pPr>
            <a:lvl4pPr lvl="3" rtl="0" algn="ctr">
              <a:spcBef>
                <a:spcPts val="0"/>
              </a:spcBef>
              <a:spcAft>
                <a:spcPts val="0"/>
              </a:spcAft>
              <a:buSzPts val="1900"/>
              <a:buNone/>
              <a:defRPr/>
            </a:lvl4pPr>
            <a:lvl5pPr lvl="4" rtl="0" algn="ctr">
              <a:spcBef>
                <a:spcPts val="0"/>
              </a:spcBef>
              <a:spcAft>
                <a:spcPts val="0"/>
              </a:spcAft>
              <a:buSzPts val="1900"/>
              <a:buNone/>
              <a:defRPr/>
            </a:lvl5pPr>
            <a:lvl6pPr lvl="5" rtl="0" algn="ctr">
              <a:spcBef>
                <a:spcPts val="0"/>
              </a:spcBef>
              <a:spcAft>
                <a:spcPts val="0"/>
              </a:spcAft>
              <a:buSzPts val="1900"/>
              <a:buNone/>
              <a:defRPr/>
            </a:lvl6pPr>
            <a:lvl7pPr lvl="6" rtl="0" algn="ctr">
              <a:spcBef>
                <a:spcPts val="0"/>
              </a:spcBef>
              <a:spcAft>
                <a:spcPts val="0"/>
              </a:spcAft>
              <a:buSzPts val="1900"/>
              <a:buNone/>
              <a:defRPr/>
            </a:lvl7pPr>
            <a:lvl8pPr lvl="7" rtl="0" algn="ctr">
              <a:spcBef>
                <a:spcPts val="0"/>
              </a:spcBef>
              <a:spcAft>
                <a:spcPts val="0"/>
              </a:spcAft>
              <a:buSzPts val="1900"/>
              <a:buNone/>
              <a:defRPr/>
            </a:lvl8pPr>
            <a:lvl9pPr lvl="8" rtl="0" algn="ctr">
              <a:spcBef>
                <a:spcPts val="0"/>
              </a:spcBef>
              <a:spcAft>
                <a:spcPts val="0"/>
              </a:spcAft>
              <a:buSzPts val="1900"/>
              <a:buNone/>
              <a:defRPr/>
            </a:lvl9pPr>
          </a:lstStyle>
          <a:p/>
        </p:txBody>
      </p:sp>
      <p:sp>
        <p:nvSpPr>
          <p:cNvPr id="557" name="Google Shape;557;p73"/>
          <p:cNvSpPr txBox="1"/>
          <p:nvPr>
            <p:ph idx="5" type="body"/>
          </p:nvPr>
        </p:nvSpPr>
        <p:spPr>
          <a:xfrm>
            <a:off x="4246800" y="3157548"/>
            <a:ext cx="3048000" cy="487500"/>
          </a:xfrm>
          <a:prstGeom prst="rect">
            <a:avLst/>
          </a:prstGeom>
        </p:spPr>
        <p:txBody>
          <a:bodyPr anchorCtr="0" anchor="t" bIns="0" lIns="0" spcFirstLastPara="1" rIns="0" wrap="square" tIns="0">
            <a:normAutofit/>
          </a:bodyPr>
          <a:lstStyle>
            <a:lvl1pPr indent="-304800" lvl="0" marL="4572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1pPr>
            <a:lvl2pPr indent="-304800" lvl="1" marL="9144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2pPr>
            <a:lvl3pPr indent="-304800" lvl="2" marL="13716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3pPr>
            <a:lvl4pPr indent="-304800" lvl="3" marL="18288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4pPr>
            <a:lvl5pPr indent="-304800" lvl="4" marL="22860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5pPr>
            <a:lvl6pPr indent="-304800" lvl="5" marL="27432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6pPr>
            <a:lvl7pPr indent="-304800" lvl="6" marL="32004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7pPr>
            <a:lvl8pPr indent="-304800" lvl="7" marL="36576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8pPr>
            <a:lvl9pPr indent="-304800" lvl="8" marL="41148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9pPr>
          </a:lstStyle>
          <a:p/>
        </p:txBody>
      </p:sp>
      <p:sp>
        <p:nvSpPr>
          <p:cNvPr id="558" name="Google Shape;558;p73"/>
          <p:cNvSpPr txBox="1"/>
          <p:nvPr>
            <p:ph idx="6" type="subTitle"/>
          </p:nvPr>
        </p:nvSpPr>
        <p:spPr>
          <a:xfrm>
            <a:off x="7599600" y="2830600"/>
            <a:ext cx="3048000" cy="286800"/>
          </a:xfrm>
          <a:prstGeom prst="rect">
            <a:avLst/>
          </a:prstGeom>
        </p:spPr>
        <p:txBody>
          <a:bodyPr anchorCtr="0" anchor="t" bIns="0" lIns="0" spcFirstLastPara="1" rIns="0" wrap="square" tIns="0">
            <a:spAutoFit/>
          </a:bodyPr>
          <a:lstStyle>
            <a:lvl1pPr lvl="0" rtl="0" algn="ctr">
              <a:spcBef>
                <a:spcPts val="0"/>
              </a:spcBef>
              <a:spcAft>
                <a:spcPts val="0"/>
              </a:spcAft>
              <a:buClr>
                <a:schemeClr val="lt2"/>
              </a:buClr>
              <a:buSzPts val="1900"/>
              <a:buFont typeface="Archivo"/>
              <a:buNone/>
              <a:defRPr sz="1900">
                <a:solidFill>
                  <a:schemeClr val="lt2"/>
                </a:solidFill>
                <a:latin typeface="Archivo"/>
                <a:ea typeface="Archivo"/>
                <a:cs typeface="Archivo"/>
                <a:sym typeface="Archivo"/>
              </a:defRPr>
            </a:lvl1pPr>
            <a:lvl2pPr lvl="1" rtl="0" algn="ctr">
              <a:spcBef>
                <a:spcPts val="0"/>
              </a:spcBef>
              <a:spcAft>
                <a:spcPts val="0"/>
              </a:spcAft>
              <a:buSzPts val="1900"/>
              <a:buNone/>
              <a:defRPr/>
            </a:lvl2pPr>
            <a:lvl3pPr lvl="2" rtl="0" algn="ctr">
              <a:spcBef>
                <a:spcPts val="0"/>
              </a:spcBef>
              <a:spcAft>
                <a:spcPts val="0"/>
              </a:spcAft>
              <a:buSzPts val="1900"/>
              <a:buNone/>
              <a:defRPr/>
            </a:lvl3pPr>
            <a:lvl4pPr lvl="3" rtl="0" algn="ctr">
              <a:spcBef>
                <a:spcPts val="0"/>
              </a:spcBef>
              <a:spcAft>
                <a:spcPts val="0"/>
              </a:spcAft>
              <a:buSzPts val="1900"/>
              <a:buNone/>
              <a:defRPr/>
            </a:lvl4pPr>
            <a:lvl5pPr lvl="4" rtl="0" algn="ctr">
              <a:spcBef>
                <a:spcPts val="0"/>
              </a:spcBef>
              <a:spcAft>
                <a:spcPts val="0"/>
              </a:spcAft>
              <a:buSzPts val="1900"/>
              <a:buNone/>
              <a:defRPr/>
            </a:lvl5pPr>
            <a:lvl6pPr lvl="5" rtl="0" algn="ctr">
              <a:spcBef>
                <a:spcPts val="0"/>
              </a:spcBef>
              <a:spcAft>
                <a:spcPts val="0"/>
              </a:spcAft>
              <a:buSzPts val="1900"/>
              <a:buNone/>
              <a:defRPr/>
            </a:lvl6pPr>
            <a:lvl7pPr lvl="6" rtl="0" algn="ctr">
              <a:spcBef>
                <a:spcPts val="0"/>
              </a:spcBef>
              <a:spcAft>
                <a:spcPts val="0"/>
              </a:spcAft>
              <a:buSzPts val="1900"/>
              <a:buNone/>
              <a:defRPr/>
            </a:lvl7pPr>
            <a:lvl8pPr lvl="7" rtl="0" algn="ctr">
              <a:spcBef>
                <a:spcPts val="0"/>
              </a:spcBef>
              <a:spcAft>
                <a:spcPts val="0"/>
              </a:spcAft>
              <a:buSzPts val="1900"/>
              <a:buNone/>
              <a:defRPr/>
            </a:lvl8pPr>
            <a:lvl9pPr lvl="8" rtl="0" algn="ctr">
              <a:spcBef>
                <a:spcPts val="0"/>
              </a:spcBef>
              <a:spcAft>
                <a:spcPts val="0"/>
              </a:spcAft>
              <a:buSzPts val="1900"/>
              <a:buNone/>
              <a:defRPr/>
            </a:lvl9pPr>
          </a:lstStyle>
          <a:p/>
        </p:txBody>
      </p:sp>
      <p:sp>
        <p:nvSpPr>
          <p:cNvPr id="559" name="Google Shape;559;p73"/>
          <p:cNvSpPr txBox="1"/>
          <p:nvPr>
            <p:ph idx="7" type="body"/>
          </p:nvPr>
        </p:nvSpPr>
        <p:spPr>
          <a:xfrm>
            <a:off x="7599600" y="3157548"/>
            <a:ext cx="3048000" cy="487500"/>
          </a:xfrm>
          <a:prstGeom prst="rect">
            <a:avLst/>
          </a:prstGeom>
        </p:spPr>
        <p:txBody>
          <a:bodyPr anchorCtr="0" anchor="t" bIns="0" lIns="0" spcFirstLastPara="1" rIns="0" wrap="square" tIns="0">
            <a:normAutofit/>
          </a:bodyPr>
          <a:lstStyle>
            <a:lvl1pPr indent="-304800" lvl="0" marL="4572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1pPr>
            <a:lvl2pPr indent="-304800" lvl="1" marL="9144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2pPr>
            <a:lvl3pPr indent="-304800" lvl="2" marL="13716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3pPr>
            <a:lvl4pPr indent="-304800" lvl="3" marL="18288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4pPr>
            <a:lvl5pPr indent="-304800" lvl="4" marL="22860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5pPr>
            <a:lvl6pPr indent="-304800" lvl="5" marL="27432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6pPr>
            <a:lvl7pPr indent="-304800" lvl="6" marL="32004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7pPr>
            <a:lvl8pPr indent="-304800" lvl="7" marL="36576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8pPr>
            <a:lvl9pPr indent="-304800" lvl="8" marL="41148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9pPr>
          </a:lstStyle>
          <a:p/>
        </p:txBody>
      </p:sp>
      <p:sp>
        <p:nvSpPr>
          <p:cNvPr id="560" name="Google Shape;560;p73"/>
          <p:cNvSpPr/>
          <p:nvPr>
            <p:ph idx="8" type="pic"/>
          </p:nvPr>
        </p:nvSpPr>
        <p:spPr>
          <a:xfrm>
            <a:off x="5161200" y="1408200"/>
            <a:ext cx="1219200" cy="1219200"/>
          </a:xfrm>
          <a:prstGeom prst="ellipse">
            <a:avLst/>
          </a:prstGeom>
          <a:noFill/>
          <a:ln>
            <a:noFill/>
          </a:ln>
        </p:spPr>
      </p:sp>
      <p:sp>
        <p:nvSpPr>
          <p:cNvPr id="561" name="Google Shape;561;p73"/>
          <p:cNvSpPr/>
          <p:nvPr>
            <p:ph idx="9" type="pic"/>
          </p:nvPr>
        </p:nvSpPr>
        <p:spPr>
          <a:xfrm>
            <a:off x="8514000" y="1408200"/>
            <a:ext cx="1219200" cy="1219200"/>
          </a:xfrm>
          <a:prstGeom prst="ellipse">
            <a:avLst/>
          </a:prstGeom>
          <a:noFill/>
          <a:ln>
            <a:noFill/>
          </a:ln>
        </p:spPr>
      </p:sp>
      <p:sp>
        <p:nvSpPr>
          <p:cNvPr id="562" name="Google Shape;562;p73"/>
          <p:cNvSpPr/>
          <p:nvPr>
            <p:ph idx="13" type="pic"/>
          </p:nvPr>
        </p:nvSpPr>
        <p:spPr>
          <a:xfrm>
            <a:off x="1808400" y="4066200"/>
            <a:ext cx="1219200" cy="1219200"/>
          </a:xfrm>
          <a:prstGeom prst="ellipse">
            <a:avLst/>
          </a:prstGeom>
          <a:noFill/>
          <a:ln>
            <a:noFill/>
          </a:ln>
        </p:spPr>
      </p:sp>
      <p:sp>
        <p:nvSpPr>
          <p:cNvPr id="563" name="Google Shape;563;p73"/>
          <p:cNvSpPr txBox="1"/>
          <p:nvPr>
            <p:ph idx="14" type="subTitle"/>
          </p:nvPr>
        </p:nvSpPr>
        <p:spPr>
          <a:xfrm>
            <a:off x="894000" y="5488600"/>
            <a:ext cx="3048000" cy="286800"/>
          </a:xfrm>
          <a:prstGeom prst="rect">
            <a:avLst/>
          </a:prstGeom>
        </p:spPr>
        <p:txBody>
          <a:bodyPr anchorCtr="0" anchor="t" bIns="0" lIns="0" spcFirstLastPara="1" rIns="0" wrap="square" tIns="0">
            <a:spAutoFit/>
          </a:bodyPr>
          <a:lstStyle>
            <a:lvl1pPr lvl="0" rtl="0" algn="ctr">
              <a:spcBef>
                <a:spcPts val="0"/>
              </a:spcBef>
              <a:spcAft>
                <a:spcPts val="0"/>
              </a:spcAft>
              <a:buClr>
                <a:schemeClr val="lt2"/>
              </a:buClr>
              <a:buSzPts val="1900"/>
              <a:buFont typeface="Archivo"/>
              <a:buNone/>
              <a:defRPr sz="1900">
                <a:solidFill>
                  <a:schemeClr val="lt2"/>
                </a:solidFill>
                <a:latin typeface="Archivo"/>
                <a:ea typeface="Archivo"/>
                <a:cs typeface="Archivo"/>
                <a:sym typeface="Archivo"/>
              </a:defRPr>
            </a:lvl1pPr>
            <a:lvl2pPr lvl="1" rtl="0" algn="ctr">
              <a:spcBef>
                <a:spcPts val="0"/>
              </a:spcBef>
              <a:spcAft>
                <a:spcPts val="0"/>
              </a:spcAft>
              <a:buSzPts val="1900"/>
              <a:buNone/>
              <a:defRPr/>
            </a:lvl2pPr>
            <a:lvl3pPr lvl="2" rtl="0" algn="ctr">
              <a:spcBef>
                <a:spcPts val="0"/>
              </a:spcBef>
              <a:spcAft>
                <a:spcPts val="0"/>
              </a:spcAft>
              <a:buSzPts val="1900"/>
              <a:buNone/>
              <a:defRPr/>
            </a:lvl3pPr>
            <a:lvl4pPr lvl="3" rtl="0" algn="ctr">
              <a:spcBef>
                <a:spcPts val="0"/>
              </a:spcBef>
              <a:spcAft>
                <a:spcPts val="0"/>
              </a:spcAft>
              <a:buSzPts val="1900"/>
              <a:buNone/>
              <a:defRPr/>
            </a:lvl4pPr>
            <a:lvl5pPr lvl="4" rtl="0" algn="ctr">
              <a:spcBef>
                <a:spcPts val="0"/>
              </a:spcBef>
              <a:spcAft>
                <a:spcPts val="0"/>
              </a:spcAft>
              <a:buSzPts val="1900"/>
              <a:buNone/>
              <a:defRPr/>
            </a:lvl5pPr>
            <a:lvl6pPr lvl="5" rtl="0" algn="ctr">
              <a:spcBef>
                <a:spcPts val="0"/>
              </a:spcBef>
              <a:spcAft>
                <a:spcPts val="0"/>
              </a:spcAft>
              <a:buSzPts val="1900"/>
              <a:buNone/>
              <a:defRPr/>
            </a:lvl6pPr>
            <a:lvl7pPr lvl="6" rtl="0" algn="ctr">
              <a:spcBef>
                <a:spcPts val="0"/>
              </a:spcBef>
              <a:spcAft>
                <a:spcPts val="0"/>
              </a:spcAft>
              <a:buSzPts val="1900"/>
              <a:buNone/>
              <a:defRPr/>
            </a:lvl7pPr>
            <a:lvl8pPr lvl="7" rtl="0" algn="ctr">
              <a:spcBef>
                <a:spcPts val="0"/>
              </a:spcBef>
              <a:spcAft>
                <a:spcPts val="0"/>
              </a:spcAft>
              <a:buSzPts val="1900"/>
              <a:buNone/>
              <a:defRPr/>
            </a:lvl8pPr>
            <a:lvl9pPr lvl="8" rtl="0" algn="ctr">
              <a:spcBef>
                <a:spcPts val="0"/>
              </a:spcBef>
              <a:spcAft>
                <a:spcPts val="0"/>
              </a:spcAft>
              <a:buSzPts val="1900"/>
              <a:buNone/>
              <a:defRPr/>
            </a:lvl9pPr>
          </a:lstStyle>
          <a:p/>
        </p:txBody>
      </p:sp>
      <p:sp>
        <p:nvSpPr>
          <p:cNvPr id="564" name="Google Shape;564;p73"/>
          <p:cNvSpPr txBox="1"/>
          <p:nvPr>
            <p:ph idx="15" type="body"/>
          </p:nvPr>
        </p:nvSpPr>
        <p:spPr>
          <a:xfrm>
            <a:off x="894000" y="5815548"/>
            <a:ext cx="3048000" cy="487500"/>
          </a:xfrm>
          <a:prstGeom prst="rect">
            <a:avLst/>
          </a:prstGeom>
        </p:spPr>
        <p:txBody>
          <a:bodyPr anchorCtr="0" anchor="t" bIns="0" lIns="0" spcFirstLastPara="1" rIns="0" wrap="square" tIns="0">
            <a:normAutofit/>
          </a:bodyPr>
          <a:lstStyle>
            <a:lvl1pPr indent="-304800" lvl="0" marL="4572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1pPr>
            <a:lvl2pPr indent="-304800" lvl="1" marL="9144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2pPr>
            <a:lvl3pPr indent="-304800" lvl="2" marL="13716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3pPr>
            <a:lvl4pPr indent="-304800" lvl="3" marL="18288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4pPr>
            <a:lvl5pPr indent="-304800" lvl="4" marL="22860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5pPr>
            <a:lvl6pPr indent="-304800" lvl="5" marL="27432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6pPr>
            <a:lvl7pPr indent="-304800" lvl="6" marL="32004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7pPr>
            <a:lvl8pPr indent="-304800" lvl="7" marL="36576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8pPr>
            <a:lvl9pPr indent="-304800" lvl="8" marL="41148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9pPr>
          </a:lstStyle>
          <a:p/>
        </p:txBody>
      </p:sp>
      <p:sp>
        <p:nvSpPr>
          <p:cNvPr id="565" name="Google Shape;565;p73"/>
          <p:cNvSpPr txBox="1"/>
          <p:nvPr>
            <p:ph idx="16" type="subTitle"/>
          </p:nvPr>
        </p:nvSpPr>
        <p:spPr>
          <a:xfrm>
            <a:off x="4246800" y="5488600"/>
            <a:ext cx="3048000" cy="286800"/>
          </a:xfrm>
          <a:prstGeom prst="rect">
            <a:avLst/>
          </a:prstGeom>
        </p:spPr>
        <p:txBody>
          <a:bodyPr anchorCtr="0" anchor="t" bIns="0" lIns="0" spcFirstLastPara="1" rIns="0" wrap="square" tIns="0">
            <a:spAutoFit/>
          </a:bodyPr>
          <a:lstStyle>
            <a:lvl1pPr lvl="0" rtl="0" algn="ctr">
              <a:spcBef>
                <a:spcPts val="0"/>
              </a:spcBef>
              <a:spcAft>
                <a:spcPts val="0"/>
              </a:spcAft>
              <a:buClr>
                <a:schemeClr val="lt2"/>
              </a:buClr>
              <a:buSzPts val="1900"/>
              <a:buFont typeface="Archivo"/>
              <a:buNone/>
              <a:defRPr sz="1900">
                <a:solidFill>
                  <a:schemeClr val="lt2"/>
                </a:solidFill>
                <a:latin typeface="Archivo"/>
                <a:ea typeface="Archivo"/>
                <a:cs typeface="Archivo"/>
                <a:sym typeface="Archivo"/>
              </a:defRPr>
            </a:lvl1pPr>
            <a:lvl2pPr lvl="1" rtl="0" algn="ctr">
              <a:spcBef>
                <a:spcPts val="0"/>
              </a:spcBef>
              <a:spcAft>
                <a:spcPts val="0"/>
              </a:spcAft>
              <a:buSzPts val="1900"/>
              <a:buNone/>
              <a:defRPr/>
            </a:lvl2pPr>
            <a:lvl3pPr lvl="2" rtl="0" algn="ctr">
              <a:spcBef>
                <a:spcPts val="0"/>
              </a:spcBef>
              <a:spcAft>
                <a:spcPts val="0"/>
              </a:spcAft>
              <a:buSzPts val="1900"/>
              <a:buNone/>
              <a:defRPr/>
            </a:lvl3pPr>
            <a:lvl4pPr lvl="3" rtl="0" algn="ctr">
              <a:spcBef>
                <a:spcPts val="0"/>
              </a:spcBef>
              <a:spcAft>
                <a:spcPts val="0"/>
              </a:spcAft>
              <a:buSzPts val="1900"/>
              <a:buNone/>
              <a:defRPr/>
            </a:lvl4pPr>
            <a:lvl5pPr lvl="4" rtl="0" algn="ctr">
              <a:spcBef>
                <a:spcPts val="0"/>
              </a:spcBef>
              <a:spcAft>
                <a:spcPts val="0"/>
              </a:spcAft>
              <a:buSzPts val="1900"/>
              <a:buNone/>
              <a:defRPr/>
            </a:lvl5pPr>
            <a:lvl6pPr lvl="5" rtl="0" algn="ctr">
              <a:spcBef>
                <a:spcPts val="0"/>
              </a:spcBef>
              <a:spcAft>
                <a:spcPts val="0"/>
              </a:spcAft>
              <a:buSzPts val="1900"/>
              <a:buNone/>
              <a:defRPr/>
            </a:lvl6pPr>
            <a:lvl7pPr lvl="6" rtl="0" algn="ctr">
              <a:spcBef>
                <a:spcPts val="0"/>
              </a:spcBef>
              <a:spcAft>
                <a:spcPts val="0"/>
              </a:spcAft>
              <a:buSzPts val="1900"/>
              <a:buNone/>
              <a:defRPr/>
            </a:lvl7pPr>
            <a:lvl8pPr lvl="7" rtl="0" algn="ctr">
              <a:spcBef>
                <a:spcPts val="0"/>
              </a:spcBef>
              <a:spcAft>
                <a:spcPts val="0"/>
              </a:spcAft>
              <a:buSzPts val="1900"/>
              <a:buNone/>
              <a:defRPr/>
            </a:lvl8pPr>
            <a:lvl9pPr lvl="8" rtl="0" algn="ctr">
              <a:spcBef>
                <a:spcPts val="0"/>
              </a:spcBef>
              <a:spcAft>
                <a:spcPts val="0"/>
              </a:spcAft>
              <a:buSzPts val="1900"/>
              <a:buNone/>
              <a:defRPr/>
            </a:lvl9pPr>
          </a:lstStyle>
          <a:p/>
        </p:txBody>
      </p:sp>
      <p:sp>
        <p:nvSpPr>
          <p:cNvPr id="566" name="Google Shape;566;p73"/>
          <p:cNvSpPr txBox="1"/>
          <p:nvPr>
            <p:ph idx="17" type="body"/>
          </p:nvPr>
        </p:nvSpPr>
        <p:spPr>
          <a:xfrm>
            <a:off x="4246800" y="5815548"/>
            <a:ext cx="3048000" cy="487500"/>
          </a:xfrm>
          <a:prstGeom prst="rect">
            <a:avLst/>
          </a:prstGeom>
        </p:spPr>
        <p:txBody>
          <a:bodyPr anchorCtr="0" anchor="t" bIns="0" lIns="0" spcFirstLastPara="1" rIns="0" wrap="square" tIns="0">
            <a:normAutofit/>
          </a:bodyPr>
          <a:lstStyle>
            <a:lvl1pPr indent="-304800" lvl="0" marL="4572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1pPr>
            <a:lvl2pPr indent="-304800" lvl="1" marL="9144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2pPr>
            <a:lvl3pPr indent="-304800" lvl="2" marL="13716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3pPr>
            <a:lvl4pPr indent="-304800" lvl="3" marL="18288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4pPr>
            <a:lvl5pPr indent="-304800" lvl="4" marL="22860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5pPr>
            <a:lvl6pPr indent="-304800" lvl="5" marL="27432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6pPr>
            <a:lvl7pPr indent="-304800" lvl="6" marL="32004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7pPr>
            <a:lvl8pPr indent="-304800" lvl="7" marL="36576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8pPr>
            <a:lvl9pPr indent="-304800" lvl="8" marL="41148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9pPr>
          </a:lstStyle>
          <a:p/>
        </p:txBody>
      </p:sp>
      <p:sp>
        <p:nvSpPr>
          <p:cNvPr id="567" name="Google Shape;567;p73"/>
          <p:cNvSpPr txBox="1"/>
          <p:nvPr>
            <p:ph idx="18" type="subTitle"/>
          </p:nvPr>
        </p:nvSpPr>
        <p:spPr>
          <a:xfrm>
            <a:off x="7599600" y="5488600"/>
            <a:ext cx="3048000" cy="286800"/>
          </a:xfrm>
          <a:prstGeom prst="rect">
            <a:avLst/>
          </a:prstGeom>
        </p:spPr>
        <p:txBody>
          <a:bodyPr anchorCtr="0" anchor="t" bIns="0" lIns="0" spcFirstLastPara="1" rIns="0" wrap="square" tIns="0">
            <a:spAutoFit/>
          </a:bodyPr>
          <a:lstStyle>
            <a:lvl1pPr lvl="0" rtl="0" algn="ctr">
              <a:spcBef>
                <a:spcPts val="0"/>
              </a:spcBef>
              <a:spcAft>
                <a:spcPts val="0"/>
              </a:spcAft>
              <a:buClr>
                <a:schemeClr val="lt2"/>
              </a:buClr>
              <a:buSzPts val="1900"/>
              <a:buFont typeface="Archivo"/>
              <a:buNone/>
              <a:defRPr sz="1900">
                <a:solidFill>
                  <a:schemeClr val="lt2"/>
                </a:solidFill>
                <a:latin typeface="Archivo"/>
                <a:ea typeface="Archivo"/>
                <a:cs typeface="Archivo"/>
                <a:sym typeface="Archivo"/>
              </a:defRPr>
            </a:lvl1pPr>
            <a:lvl2pPr lvl="1" rtl="0" algn="ctr">
              <a:spcBef>
                <a:spcPts val="0"/>
              </a:spcBef>
              <a:spcAft>
                <a:spcPts val="0"/>
              </a:spcAft>
              <a:buSzPts val="1900"/>
              <a:buNone/>
              <a:defRPr/>
            </a:lvl2pPr>
            <a:lvl3pPr lvl="2" rtl="0" algn="ctr">
              <a:spcBef>
                <a:spcPts val="0"/>
              </a:spcBef>
              <a:spcAft>
                <a:spcPts val="0"/>
              </a:spcAft>
              <a:buSzPts val="1900"/>
              <a:buNone/>
              <a:defRPr/>
            </a:lvl3pPr>
            <a:lvl4pPr lvl="3" rtl="0" algn="ctr">
              <a:spcBef>
                <a:spcPts val="0"/>
              </a:spcBef>
              <a:spcAft>
                <a:spcPts val="0"/>
              </a:spcAft>
              <a:buSzPts val="1900"/>
              <a:buNone/>
              <a:defRPr/>
            </a:lvl4pPr>
            <a:lvl5pPr lvl="4" rtl="0" algn="ctr">
              <a:spcBef>
                <a:spcPts val="0"/>
              </a:spcBef>
              <a:spcAft>
                <a:spcPts val="0"/>
              </a:spcAft>
              <a:buSzPts val="1900"/>
              <a:buNone/>
              <a:defRPr/>
            </a:lvl5pPr>
            <a:lvl6pPr lvl="5" rtl="0" algn="ctr">
              <a:spcBef>
                <a:spcPts val="0"/>
              </a:spcBef>
              <a:spcAft>
                <a:spcPts val="0"/>
              </a:spcAft>
              <a:buSzPts val="1900"/>
              <a:buNone/>
              <a:defRPr/>
            </a:lvl6pPr>
            <a:lvl7pPr lvl="6" rtl="0" algn="ctr">
              <a:spcBef>
                <a:spcPts val="0"/>
              </a:spcBef>
              <a:spcAft>
                <a:spcPts val="0"/>
              </a:spcAft>
              <a:buSzPts val="1900"/>
              <a:buNone/>
              <a:defRPr/>
            </a:lvl7pPr>
            <a:lvl8pPr lvl="7" rtl="0" algn="ctr">
              <a:spcBef>
                <a:spcPts val="0"/>
              </a:spcBef>
              <a:spcAft>
                <a:spcPts val="0"/>
              </a:spcAft>
              <a:buSzPts val="1900"/>
              <a:buNone/>
              <a:defRPr/>
            </a:lvl8pPr>
            <a:lvl9pPr lvl="8" rtl="0" algn="ctr">
              <a:spcBef>
                <a:spcPts val="0"/>
              </a:spcBef>
              <a:spcAft>
                <a:spcPts val="0"/>
              </a:spcAft>
              <a:buSzPts val="1900"/>
              <a:buNone/>
              <a:defRPr/>
            </a:lvl9pPr>
          </a:lstStyle>
          <a:p/>
        </p:txBody>
      </p:sp>
      <p:sp>
        <p:nvSpPr>
          <p:cNvPr id="568" name="Google Shape;568;p73"/>
          <p:cNvSpPr txBox="1"/>
          <p:nvPr>
            <p:ph idx="19" type="body"/>
          </p:nvPr>
        </p:nvSpPr>
        <p:spPr>
          <a:xfrm>
            <a:off x="7599600" y="5815548"/>
            <a:ext cx="3048000" cy="487500"/>
          </a:xfrm>
          <a:prstGeom prst="rect">
            <a:avLst/>
          </a:prstGeom>
        </p:spPr>
        <p:txBody>
          <a:bodyPr anchorCtr="0" anchor="t" bIns="0" lIns="0" spcFirstLastPara="1" rIns="0" wrap="square" tIns="0">
            <a:normAutofit/>
          </a:bodyPr>
          <a:lstStyle>
            <a:lvl1pPr indent="-304800" lvl="0" marL="4572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1pPr>
            <a:lvl2pPr indent="-304800" lvl="1" marL="9144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2pPr>
            <a:lvl3pPr indent="-304800" lvl="2" marL="13716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3pPr>
            <a:lvl4pPr indent="-304800" lvl="3" marL="18288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4pPr>
            <a:lvl5pPr indent="-304800" lvl="4" marL="22860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5pPr>
            <a:lvl6pPr indent="-304800" lvl="5" marL="27432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6pPr>
            <a:lvl7pPr indent="-304800" lvl="6" marL="32004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7pPr>
            <a:lvl8pPr indent="-304800" lvl="7" marL="36576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8pPr>
            <a:lvl9pPr indent="-304800" lvl="8" marL="4114800" rtl="0" algn="ctr">
              <a:spcBef>
                <a:spcPts val="0"/>
              </a:spcBef>
              <a:spcAft>
                <a:spcPts val="0"/>
              </a:spcAft>
              <a:buClr>
                <a:schemeClr val="dk2"/>
              </a:buClr>
              <a:buSzPts val="1200"/>
              <a:buFont typeface="Archivo"/>
              <a:buChar char="■"/>
              <a:defRPr sz="1200">
                <a:solidFill>
                  <a:schemeClr val="dk2"/>
                </a:solidFill>
                <a:latin typeface="Archivo"/>
                <a:ea typeface="Archivo"/>
                <a:cs typeface="Archivo"/>
                <a:sym typeface="Archivo"/>
              </a:defRPr>
            </a:lvl9pPr>
          </a:lstStyle>
          <a:p/>
        </p:txBody>
      </p:sp>
      <p:sp>
        <p:nvSpPr>
          <p:cNvPr id="569" name="Google Shape;569;p73"/>
          <p:cNvSpPr/>
          <p:nvPr>
            <p:ph idx="20" type="pic"/>
          </p:nvPr>
        </p:nvSpPr>
        <p:spPr>
          <a:xfrm>
            <a:off x="5161200" y="4066200"/>
            <a:ext cx="1219200" cy="1219200"/>
          </a:xfrm>
          <a:prstGeom prst="ellipse">
            <a:avLst/>
          </a:prstGeom>
          <a:noFill/>
          <a:ln>
            <a:noFill/>
          </a:ln>
        </p:spPr>
      </p:sp>
      <p:sp>
        <p:nvSpPr>
          <p:cNvPr id="570" name="Google Shape;570;p73"/>
          <p:cNvSpPr/>
          <p:nvPr>
            <p:ph idx="21" type="pic"/>
          </p:nvPr>
        </p:nvSpPr>
        <p:spPr>
          <a:xfrm>
            <a:off x="8514000" y="4066200"/>
            <a:ext cx="1219200" cy="1219200"/>
          </a:xfrm>
          <a:prstGeom prst="ellipse">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Closing Slide">
    <p:spTree>
      <p:nvGrpSpPr>
        <p:cNvPr id="45" name="Shape 45"/>
        <p:cNvGrpSpPr/>
        <p:nvPr/>
      </p:nvGrpSpPr>
      <p:grpSpPr>
        <a:xfrm>
          <a:off x="0" y="0"/>
          <a:ext cx="0" cy="0"/>
          <a:chOff x="0" y="0"/>
          <a:chExt cx="0" cy="0"/>
        </a:xfrm>
      </p:grpSpPr>
      <p:sp>
        <p:nvSpPr>
          <p:cNvPr id="46" name="Google Shape;46;p8"/>
          <p:cNvSpPr/>
          <p:nvPr/>
        </p:nvSpPr>
        <p:spPr>
          <a:xfrm>
            <a:off x="-76200" y="-47625"/>
            <a:ext cx="8121650" cy="6932613"/>
          </a:xfrm>
          <a:custGeom>
            <a:rect b="b" l="l" r="r" t="t"/>
            <a:pathLst>
              <a:path extrusionOk="0" h="6932814" w="8121998">
                <a:moveTo>
                  <a:pt x="0" y="0"/>
                </a:moveTo>
                <a:lnTo>
                  <a:pt x="8121998" y="20320"/>
                </a:lnTo>
                <a:lnTo>
                  <a:pt x="6781802" y="6905105"/>
                </a:lnTo>
                <a:lnTo>
                  <a:pt x="60959" y="6932814"/>
                </a:lnTo>
                <a:cubicBezTo>
                  <a:pt x="60959" y="4642196"/>
                  <a:pt x="0" y="2290618"/>
                  <a:pt x="0" y="0"/>
                </a:cubicBezTo>
                <a:close/>
              </a:path>
            </a:pathLst>
          </a:custGeom>
          <a:solidFill>
            <a:srgbClr val="002EA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pic>
        <p:nvPicPr>
          <p:cNvPr descr="A picture containing text, clipart&#10;&#10;Description automatically generated" id="47" name="Google Shape;47;p8"/>
          <p:cNvPicPr preferRelativeResize="0"/>
          <p:nvPr/>
        </p:nvPicPr>
        <p:blipFill rotWithShape="1">
          <a:blip r:embed="rId2">
            <a:alphaModFix/>
          </a:blip>
          <a:srcRect b="0" l="0" r="0" t="0"/>
          <a:stretch/>
        </p:blipFill>
        <p:spPr>
          <a:xfrm>
            <a:off x="788988" y="2351088"/>
            <a:ext cx="2909887" cy="574675"/>
          </a:xfrm>
          <a:prstGeom prst="rect">
            <a:avLst/>
          </a:prstGeom>
          <a:noFill/>
          <a:ln>
            <a:noFill/>
          </a:ln>
        </p:spPr>
      </p:pic>
      <p:sp>
        <p:nvSpPr>
          <p:cNvPr id="48" name="Google Shape;48;p8"/>
          <p:cNvSpPr txBox="1"/>
          <p:nvPr/>
        </p:nvSpPr>
        <p:spPr>
          <a:xfrm>
            <a:off x="8035925" y="2420938"/>
            <a:ext cx="3546475" cy="35401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800" u="none" cap="none" strike="noStrike">
                <a:solidFill>
                  <a:srgbClr val="7F7F7F"/>
                </a:solidFill>
                <a:latin typeface="Libre Franklin Medium"/>
                <a:ea typeface="Libre Franklin Medium"/>
                <a:cs typeface="Libre Franklin Medium"/>
                <a:sym typeface="Libre Franklin Medium"/>
              </a:rPr>
              <a:t>SAPinsider comprises the largest and fastest growing SAP membership group worldwide, with </a:t>
            </a:r>
            <a:br>
              <a:rPr b="0" i="0" lang="en-US" sz="2800" u="none" cap="none" strike="noStrike">
                <a:solidFill>
                  <a:srgbClr val="7F7F7F"/>
                </a:solidFill>
                <a:latin typeface="Libre Franklin Medium"/>
                <a:ea typeface="Libre Franklin Medium"/>
                <a:cs typeface="Libre Franklin Medium"/>
                <a:sym typeface="Libre Franklin Medium"/>
              </a:rPr>
            </a:br>
            <a:r>
              <a:rPr b="0" i="0" lang="en-US" sz="2800" u="none" cap="none" strike="noStrike">
                <a:solidFill>
                  <a:srgbClr val="7F7F7F"/>
                </a:solidFill>
                <a:latin typeface="Libre Franklin Medium"/>
                <a:ea typeface="Libre Franklin Medium"/>
                <a:cs typeface="Libre Franklin Medium"/>
                <a:sym typeface="Libre Franklin Medium"/>
              </a:rPr>
              <a:t>more than 600,000 members across </a:t>
            </a:r>
            <a:br>
              <a:rPr b="0" i="0" lang="en-US" sz="2800" u="none" cap="none" strike="noStrike">
                <a:solidFill>
                  <a:srgbClr val="7F7F7F"/>
                </a:solidFill>
                <a:latin typeface="Libre Franklin Medium"/>
                <a:ea typeface="Libre Franklin Medium"/>
                <a:cs typeface="Libre Franklin Medium"/>
                <a:sym typeface="Libre Franklin Medium"/>
              </a:rPr>
            </a:br>
            <a:r>
              <a:rPr b="0" i="0" lang="en-US" sz="2800" u="none" cap="none" strike="noStrike">
                <a:solidFill>
                  <a:srgbClr val="7F7F7F"/>
                </a:solidFill>
                <a:latin typeface="Libre Franklin Medium"/>
                <a:ea typeface="Libre Franklin Medium"/>
                <a:cs typeface="Libre Franklin Medium"/>
                <a:sym typeface="Libre Franklin Medium"/>
              </a:rPr>
              <a:t>205 countries.</a:t>
            </a:r>
            <a:endParaRPr/>
          </a:p>
        </p:txBody>
      </p:sp>
      <p:pic>
        <p:nvPicPr>
          <p:cNvPr descr="Logo&#10;&#10;Description automatically generated with medium confidence" id="49" name="Google Shape;49;p8"/>
          <p:cNvPicPr preferRelativeResize="0"/>
          <p:nvPr/>
        </p:nvPicPr>
        <p:blipFill rotWithShape="1">
          <a:blip r:embed="rId3">
            <a:alphaModFix/>
          </a:blip>
          <a:srcRect b="0" l="0" r="0" t="0"/>
          <a:stretch/>
        </p:blipFill>
        <p:spPr>
          <a:xfrm>
            <a:off x="788988" y="3022600"/>
            <a:ext cx="1828800" cy="609600"/>
          </a:xfrm>
          <a:prstGeom prst="rect">
            <a:avLst/>
          </a:prstGeom>
          <a:noFill/>
          <a:ln>
            <a:noFill/>
          </a:ln>
        </p:spPr>
      </p:pic>
      <p:sp>
        <p:nvSpPr>
          <p:cNvPr id="50" name="Google Shape;50;p8"/>
          <p:cNvSpPr txBox="1"/>
          <p:nvPr/>
        </p:nvSpPr>
        <p:spPr>
          <a:xfrm>
            <a:off x="809625" y="3951288"/>
            <a:ext cx="2711450" cy="320675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lt1"/>
              </a:buClr>
              <a:buSzPts val="2000"/>
              <a:buFont typeface="Arial"/>
              <a:buNone/>
            </a:pPr>
            <a:r>
              <a:rPr b="0" i="0" lang="en-US" sz="2000" u="none" cap="none" strike="noStrike">
                <a:solidFill>
                  <a:schemeClr val="lt1"/>
                </a:solidFill>
                <a:latin typeface="Libre Franklin Medium"/>
                <a:ea typeface="Libre Franklin Medium"/>
                <a:cs typeface="Libre Franklin Medium"/>
                <a:sym typeface="Libre Franklin Medium"/>
              </a:rPr>
              <a:t>SAPinsider.org</a:t>
            </a:r>
            <a:endParaRPr b="0" i="0" sz="2000" u="none" cap="none" strike="noStrike">
              <a:solidFill>
                <a:schemeClr val="lt1"/>
              </a:solidFill>
              <a:latin typeface="Libre Franklin Medium"/>
              <a:ea typeface="Libre Franklin Medium"/>
              <a:cs typeface="Libre Franklin Medium"/>
              <a:sym typeface="Libre Franklin Medium"/>
            </a:endParaRPr>
          </a:p>
          <a:p>
            <a:pPr indent="0" lvl="0" marL="0" marR="0" rtl="0" algn="l">
              <a:lnSpc>
                <a:spcPct val="100000"/>
              </a:lnSpc>
              <a:spcBef>
                <a:spcPts val="750"/>
              </a:spcBef>
              <a:spcAft>
                <a:spcPts val="0"/>
              </a:spcAft>
              <a:buClr>
                <a:schemeClr val="lt1"/>
              </a:buClr>
              <a:buSzPts val="900"/>
              <a:buFont typeface="Arial"/>
              <a:buNone/>
            </a:pPr>
            <a:r>
              <a:rPr b="0" i="0" lang="en-US" sz="900" u="none" cap="none" strike="noStrike">
                <a:solidFill>
                  <a:schemeClr val="lt1"/>
                </a:solidFill>
                <a:latin typeface="Libre Franklin Medium"/>
                <a:ea typeface="Libre Franklin Medium"/>
                <a:cs typeface="Libre Franklin Medium"/>
                <a:sym typeface="Libre Franklin Medium"/>
              </a:rPr>
              <a:t>PO Box 982Hampstead, NH 03841</a:t>
            </a:r>
            <a:br>
              <a:rPr b="0" i="0" lang="en-US" sz="900" u="none" cap="none" strike="noStrike">
                <a:solidFill>
                  <a:schemeClr val="lt1"/>
                </a:solidFill>
                <a:latin typeface="Libre Franklin Medium"/>
                <a:ea typeface="Libre Franklin Medium"/>
                <a:cs typeface="Libre Franklin Medium"/>
                <a:sym typeface="Libre Franklin Medium"/>
              </a:rPr>
            </a:br>
            <a:r>
              <a:rPr b="0" i="0" lang="en-US" sz="900" u="none" cap="none" strike="noStrike">
                <a:solidFill>
                  <a:schemeClr val="lt1"/>
                </a:solidFill>
                <a:latin typeface="Libre Franklin Medium"/>
                <a:ea typeface="Libre Franklin Medium"/>
                <a:cs typeface="Libre Franklin Medium"/>
                <a:sym typeface="Libre Franklin Medium"/>
              </a:rPr>
              <a:t>Copyright © 2023 Wellesley Information Services. All rights reserved. </a:t>
            </a:r>
            <a:endParaRPr/>
          </a:p>
          <a:p>
            <a:pPr indent="0" lvl="0" marL="0" marR="0" rtl="0" algn="l">
              <a:lnSpc>
                <a:spcPct val="100000"/>
              </a:lnSpc>
              <a:spcBef>
                <a:spcPts val="180"/>
              </a:spcBef>
              <a:spcAft>
                <a:spcPts val="0"/>
              </a:spcAft>
              <a:buClr>
                <a:schemeClr val="dk1"/>
              </a:buClr>
              <a:buSzPts val="630"/>
              <a:buFont typeface="Arial"/>
              <a:buNone/>
            </a:pPr>
            <a:r>
              <a:t/>
            </a:r>
            <a:endParaRPr b="0" i="0" sz="900" u="none" cap="none" strike="noStrike">
              <a:solidFill>
                <a:schemeClr val="lt1"/>
              </a:solidFill>
              <a:latin typeface="Libre Franklin Medium"/>
              <a:ea typeface="Libre Franklin Medium"/>
              <a:cs typeface="Libre Franklin Medium"/>
              <a:sym typeface="Libre Franklin Medium"/>
            </a:endParaRPr>
          </a:p>
          <a:p>
            <a:pPr indent="0" lvl="0" marL="0" marR="0" rtl="0" algn="l">
              <a:lnSpc>
                <a:spcPct val="100000"/>
              </a:lnSpc>
              <a:spcBef>
                <a:spcPts val="180"/>
              </a:spcBef>
              <a:spcAft>
                <a:spcPts val="0"/>
              </a:spcAft>
              <a:buClr>
                <a:schemeClr val="lt1"/>
              </a:buClr>
              <a:buSzPts val="630"/>
              <a:buFont typeface="Arial"/>
              <a:buNone/>
            </a:pPr>
            <a:r>
              <a:rPr b="0" i="0" lang="en-US" sz="900" u="none" cap="none" strike="noStrike">
                <a:solidFill>
                  <a:schemeClr val="lt1"/>
                </a:solidFill>
                <a:latin typeface="Libre Franklin Medium"/>
                <a:ea typeface="Libre Franklin Medium"/>
                <a:cs typeface="Libre Franklin Medium"/>
                <a:sym typeface="Libre Franklin Medium"/>
              </a:rPr>
              <a:t>SAP and other SAP products and services mentioned herein as well as their respective logos are trademarks or registered trademarks of SAP SE (or an SAP affiliate company) in Germany and other countries. All other product and service names mentioned are the trademarks of their respective companies. Wellesley Information Services is neither owned nor controlled by SAP SE.</a:t>
            </a:r>
            <a:endParaRPr/>
          </a:p>
        </p:txBody>
      </p:sp>
      <p:cxnSp>
        <p:nvCxnSpPr>
          <p:cNvPr id="51" name="Google Shape;51;p8"/>
          <p:cNvCxnSpPr/>
          <p:nvPr/>
        </p:nvCxnSpPr>
        <p:spPr>
          <a:xfrm>
            <a:off x="8151813" y="2171700"/>
            <a:ext cx="3246437" cy="0"/>
          </a:xfrm>
          <a:prstGeom prst="straightConnector1">
            <a:avLst/>
          </a:prstGeom>
          <a:noFill/>
          <a:ln cap="flat" cmpd="sng" w="9525">
            <a:solidFill>
              <a:srgbClr val="0C0C0C"/>
            </a:solidFill>
            <a:prstDash val="solid"/>
            <a:miter lim="800000"/>
            <a:headEnd len="sm" w="sm" type="none"/>
            <a:tailEnd len="sm" w="sm" type="none"/>
          </a:ln>
        </p:spPr>
      </p:cxnSp>
      <p:cxnSp>
        <p:nvCxnSpPr>
          <p:cNvPr id="52" name="Google Shape;52;p8"/>
          <p:cNvCxnSpPr/>
          <p:nvPr/>
        </p:nvCxnSpPr>
        <p:spPr>
          <a:xfrm>
            <a:off x="8151813" y="6203950"/>
            <a:ext cx="3246437" cy="0"/>
          </a:xfrm>
          <a:prstGeom prst="straightConnector1">
            <a:avLst/>
          </a:prstGeom>
          <a:noFill/>
          <a:ln cap="flat" cmpd="sng" w="9525">
            <a:solidFill>
              <a:srgbClr val="0C0C0C"/>
            </a:solidFill>
            <a:prstDash val="solid"/>
            <a:miter lim="800000"/>
            <a:headEnd len="sm" w="sm" type="none"/>
            <a:tailEnd len="sm" w="sm" type="none"/>
          </a:ln>
        </p:spPr>
      </p:cxn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Speakers (Multiple)">
  <p:cSld name="Cover right_1_1_1_1_3_1_1">
    <p:bg>
      <p:bgPr>
        <a:solidFill>
          <a:schemeClr val="dk1"/>
        </a:solidFill>
      </p:bgPr>
    </p:bg>
    <p:spTree>
      <p:nvGrpSpPr>
        <p:cNvPr id="571" name="Shape 571"/>
        <p:cNvGrpSpPr/>
        <p:nvPr/>
      </p:nvGrpSpPr>
      <p:grpSpPr>
        <a:xfrm>
          <a:off x="0" y="0"/>
          <a:ext cx="0" cy="0"/>
          <a:chOff x="0" y="0"/>
          <a:chExt cx="0" cy="0"/>
        </a:xfrm>
      </p:grpSpPr>
      <p:sp>
        <p:nvSpPr>
          <p:cNvPr id="572" name="Google Shape;572;p74"/>
          <p:cNvSpPr txBox="1"/>
          <p:nvPr>
            <p:ph type="title"/>
          </p:nvPr>
        </p:nvSpPr>
        <p:spPr>
          <a:xfrm>
            <a:off x="406400" y="405133"/>
            <a:ext cx="10728900" cy="487500"/>
          </a:xfrm>
          <a:prstGeom prst="rect">
            <a:avLst/>
          </a:prstGeom>
        </p:spPr>
        <p:txBody>
          <a:bodyPr anchorCtr="0" anchor="t" bIns="0" lIns="0" spcFirstLastPara="1" rIns="0" wrap="square" tIns="0">
            <a:spAutoFit/>
          </a:bodyPr>
          <a:lstStyle>
            <a:lvl1pPr lvl="0" rtl="0">
              <a:spcBef>
                <a:spcPts val="0"/>
              </a:spcBef>
              <a:spcAft>
                <a:spcPts val="0"/>
              </a:spcAft>
              <a:buClr>
                <a:schemeClr val="lt2"/>
              </a:buClr>
              <a:buSzPts val="3200"/>
              <a:buFont typeface="Archivo Thin"/>
              <a:buNone/>
              <a:defRPr sz="3200">
                <a:solidFill>
                  <a:schemeClr val="lt2"/>
                </a:solidFill>
                <a:latin typeface="Archivo Thin"/>
                <a:ea typeface="Archivo Thin"/>
                <a:cs typeface="Archivo Thin"/>
                <a:sym typeface="Archivo Thin"/>
              </a:defRPr>
            </a:lvl1pPr>
            <a:lvl2pPr lvl="1"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2pPr>
            <a:lvl3pPr lvl="2"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3pPr>
            <a:lvl4pPr lvl="3"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4pPr>
            <a:lvl5pPr lvl="4"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5pPr>
            <a:lvl6pPr lvl="5"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6pPr>
            <a:lvl7pPr lvl="6"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7pPr>
            <a:lvl8pPr lvl="7"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8pPr>
            <a:lvl9pPr lvl="8"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9pPr>
          </a:lstStyle>
          <a:p/>
        </p:txBody>
      </p:sp>
      <p:sp>
        <p:nvSpPr>
          <p:cNvPr id="573" name="Google Shape;573;p74"/>
          <p:cNvSpPr txBox="1"/>
          <p:nvPr/>
        </p:nvSpPr>
        <p:spPr>
          <a:xfrm>
            <a:off x="11623130" y="203200"/>
            <a:ext cx="365700" cy="16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0"/>
              <a:buFont typeface="Arial"/>
              <a:buNone/>
            </a:pPr>
            <a:fld id="{00000000-1234-1234-1234-123412341234}" type="slidenum">
              <a:rPr b="0" i="0" lang="en-US" sz="1100" u="none" cap="none" strike="noStrike">
                <a:solidFill>
                  <a:srgbClr val="5AB031"/>
                </a:solidFill>
                <a:latin typeface="Archivo"/>
                <a:ea typeface="Archivo"/>
                <a:cs typeface="Archivo"/>
                <a:sym typeface="Archivo"/>
              </a:rPr>
              <a:t>‹#›</a:t>
            </a:fld>
            <a:endParaRPr b="0" i="0" sz="1100" u="none" cap="none" strike="noStrike">
              <a:solidFill>
                <a:srgbClr val="5AB031"/>
              </a:solidFill>
              <a:latin typeface="Archivo"/>
              <a:ea typeface="Archivo"/>
              <a:cs typeface="Archivo"/>
              <a:sym typeface="Archivo"/>
            </a:endParaRPr>
          </a:p>
        </p:txBody>
      </p:sp>
      <p:pic>
        <p:nvPicPr>
          <p:cNvPr id="574" name="Google Shape;574;p74"/>
          <p:cNvPicPr preferRelativeResize="0"/>
          <p:nvPr/>
        </p:nvPicPr>
        <p:blipFill rotWithShape="1">
          <a:blip r:embed="rId2">
            <a:alphaModFix/>
          </a:blip>
          <a:srcRect b="0" l="0" r="0" t="0"/>
          <a:stretch/>
        </p:blipFill>
        <p:spPr>
          <a:xfrm>
            <a:off x="11623050" y="6289029"/>
            <a:ext cx="365760" cy="365760"/>
          </a:xfrm>
          <a:prstGeom prst="rect">
            <a:avLst/>
          </a:prstGeom>
          <a:noFill/>
          <a:ln>
            <a:noFill/>
          </a:ln>
        </p:spPr>
      </p:pic>
      <p:cxnSp>
        <p:nvCxnSpPr>
          <p:cNvPr id="575" name="Google Shape;575;p74"/>
          <p:cNvCxnSpPr/>
          <p:nvPr/>
        </p:nvCxnSpPr>
        <p:spPr>
          <a:xfrm rot="10800000">
            <a:off x="11805930" y="463200"/>
            <a:ext cx="0" cy="5730300"/>
          </a:xfrm>
          <a:prstGeom prst="straightConnector1">
            <a:avLst/>
          </a:prstGeom>
          <a:noFill/>
          <a:ln cap="flat" cmpd="sng" w="9525">
            <a:solidFill>
              <a:srgbClr val="D9D9D9"/>
            </a:solidFill>
            <a:prstDash val="solid"/>
            <a:round/>
            <a:headEnd len="sm" w="sm" type="none"/>
            <a:tailEnd len="sm" w="sm" type="none"/>
          </a:ln>
        </p:spPr>
      </p:cxnSp>
      <p:sp>
        <p:nvSpPr>
          <p:cNvPr id="576" name="Google Shape;576;p74"/>
          <p:cNvSpPr/>
          <p:nvPr>
            <p:ph idx="2" type="pic"/>
          </p:nvPr>
        </p:nvSpPr>
        <p:spPr>
          <a:xfrm>
            <a:off x="1808400" y="1408200"/>
            <a:ext cx="1219200" cy="1219200"/>
          </a:xfrm>
          <a:prstGeom prst="ellipse">
            <a:avLst/>
          </a:prstGeom>
          <a:noFill/>
          <a:ln>
            <a:noFill/>
          </a:ln>
        </p:spPr>
      </p:sp>
      <p:sp>
        <p:nvSpPr>
          <p:cNvPr id="577" name="Google Shape;577;p74"/>
          <p:cNvSpPr txBox="1"/>
          <p:nvPr>
            <p:ph idx="1" type="subTitle"/>
          </p:nvPr>
        </p:nvSpPr>
        <p:spPr>
          <a:xfrm>
            <a:off x="894000" y="2830600"/>
            <a:ext cx="3048000" cy="286800"/>
          </a:xfrm>
          <a:prstGeom prst="rect">
            <a:avLst/>
          </a:prstGeom>
        </p:spPr>
        <p:txBody>
          <a:bodyPr anchorCtr="0" anchor="t" bIns="0" lIns="0" spcFirstLastPara="1" rIns="0" wrap="square" tIns="0">
            <a:spAutoFit/>
          </a:bodyPr>
          <a:lstStyle>
            <a:lvl1pPr lvl="0" rtl="0" algn="ctr">
              <a:spcBef>
                <a:spcPts val="0"/>
              </a:spcBef>
              <a:spcAft>
                <a:spcPts val="0"/>
              </a:spcAft>
              <a:buClr>
                <a:schemeClr val="lt2"/>
              </a:buClr>
              <a:buSzPts val="1900"/>
              <a:buFont typeface="Archivo"/>
              <a:buNone/>
              <a:defRPr sz="1900">
                <a:solidFill>
                  <a:schemeClr val="lt2"/>
                </a:solidFill>
                <a:latin typeface="Archivo"/>
                <a:ea typeface="Archivo"/>
                <a:cs typeface="Archivo"/>
                <a:sym typeface="Archivo"/>
              </a:defRPr>
            </a:lvl1pPr>
            <a:lvl2pPr lvl="1" rtl="0" algn="ctr">
              <a:spcBef>
                <a:spcPts val="0"/>
              </a:spcBef>
              <a:spcAft>
                <a:spcPts val="0"/>
              </a:spcAft>
              <a:buSzPts val="1900"/>
              <a:buNone/>
              <a:defRPr/>
            </a:lvl2pPr>
            <a:lvl3pPr lvl="2" rtl="0" algn="ctr">
              <a:spcBef>
                <a:spcPts val="0"/>
              </a:spcBef>
              <a:spcAft>
                <a:spcPts val="0"/>
              </a:spcAft>
              <a:buSzPts val="1900"/>
              <a:buNone/>
              <a:defRPr/>
            </a:lvl3pPr>
            <a:lvl4pPr lvl="3" rtl="0" algn="ctr">
              <a:spcBef>
                <a:spcPts val="0"/>
              </a:spcBef>
              <a:spcAft>
                <a:spcPts val="0"/>
              </a:spcAft>
              <a:buSzPts val="1900"/>
              <a:buNone/>
              <a:defRPr/>
            </a:lvl4pPr>
            <a:lvl5pPr lvl="4" rtl="0" algn="ctr">
              <a:spcBef>
                <a:spcPts val="0"/>
              </a:spcBef>
              <a:spcAft>
                <a:spcPts val="0"/>
              </a:spcAft>
              <a:buSzPts val="1900"/>
              <a:buNone/>
              <a:defRPr/>
            </a:lvl5pPr>
            <a:lvl6pPr lvl="5" rtl="0" algn="ctr">
              <a:spcBef>
                <a:spcPts val="0"/>
              </a:spcBef>
              <a:spcAft>
                <a:spcPts val="0"/>
              </a:spcAft>
              <a:buSzPts val="1900"/>
              <a:buNone/>
              <a:defRPr/>
            </a:lvl6pPr>
            <a:lvl7pPr lvl="6" rtl="0" algn="ctr">
              <a:spcBef>
                <a:spcPts val="0"/>
              </a:spcBef>
              <a:spcAft>
                <a:spcPts val="0"/>
              </a:spcAft>
              <a:buSzPts val="1900"/>
              <a:buNone/>
              <a:defRPr/>
            </a:lvl7pPr>
            <a:lvl8pPr lvl="7" rtl="0" algn="ctr">
              <a:spcBef>
                <a:spcPts val="0"/>
              </a:spcBef>
              <a:spcAft>
                <a:spcPts val="0"/>
              </a:spcAft>
              <a:buSzPts val="1900"/>
              <a:buNone/>
              <a:defRPr/>
            </a:lvl8pPr>
            <a:lvl9pPr lvl="8" rtl="0" algn="ctr">
              <a:spcBef>
                <a:spcPts val="0"/>
              </a:spcBef>
              <a:spcAft>
                <a:spcPts val="0"/>
              </a:spcAft>
              <a:buSzPts val="1900"/>
              <a:buNone/>
              <a:defRPr/>
            </a:lvl9pPr>
          </a:lstStyle>
          <a:p/>
        </p:txBody>
      </p:sp>
      <p:sp>
        <p:nvSpPr>
          <p:cNvPr id="578" name="Google Shape;578;p74"/>
          <p:cNvSpPr txBox="1"/>
          <p:nvPr>
            <p:ph idx="3" type="body"/>
          </p:nvPr>
        </p:nvSpPr>
        <p:spPr>
          <a:xfrm>
            <a:off x="894000" y="3157548"/>
            <a:ext cx="3048000" cy="487500"/>
          </a:xfrm>
          <a:prstGeom prst="rect">
            <a:avLst/>
          </a:prstGeom>
        </p:spPr>
        <p:txBody>
          <a:bodyPr anchorCtr="0" anchor="t" bIns="0" lIns="0" spcFirstLastPara="1" rIns="0" wrap="square" tIns="0">
            <a:normAutofit/>
          </a:bodyPr>
          <a:lstStyle>
            <a:lvl1pPr indent="-304800" lvl="0" marL="4572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1pPr>
            <a:lvl2pPr indent="-304800" lvl="1" marL="9144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2pPr>
            <a:lvl3pPr indent="-304800" lvl="2" marL="13716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3pPr>
            <a:lvl4pPr indent="-304800" lvl="3" marL="18288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4pPr>
            <a:lvl5pPr indent="-304800" lvl="4" marL="22860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5pPr>
            <a:lvl6pPr indent="-304800" lvl="5" marL="27432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6pPr>
            <a:lvl7pPr indent="-304800" lvl="6" marL="32004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7pPr>
            <a:lvl8pPr indent="-304800" lvl="7" marL="36576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8pPr>
            <a:lvl9pPr indent="-304800" lvl="8" marL="41148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9pPr>
          </a:lstStyle>
          <a:p/>
        </p:txBody>
      </p:sp>
      <p:sp>
        <p:nvSpPr>
          <p:cNvPr id="579" name="Google Shape;579;p74"/>
          <p:cNvSpPr txBox="1"/>
          <p:nvPr>
            <p:ph idx="4" type="subTitle"/>
          </p:nvPr>
        </p:nvSpPr>
        <p:spPr>
          <a:xfrm>
            <a:off x="4246800" y="2830600"/>
            <a:ext cx="3048000" cy="286800"/>
          </a:xfrm>
          <a:prstGeom prst="rect">
            <a:avLst/>
          </a:prstGeom>
        </p:spPr>
        <p:txBody>
          <a:bodyPr anchorCtr="0" anchor="t" bIns="0" lIns="0" spcFirstLastPara="1" rIns="0" wrap="square" tIns="0">
            <a:spAutoFit/>
          </a:bodyPr>
          <a:lstStyle>
            <a:lvl1pPr lvl="0" rtl="0" algn="ctr">
              <a:spcBef>
                <a:spcPts val="0"/>
              </a:spcBef>
              <a:spcAft>
                <a:spcPts val="0"/>
              </a:spcAft>
              <a:buClr>
                <a:schemeClr val="lt2"/>
              </a:buClr>
              <a:buSzPts val="1900"/>
              <a:buFont typeface="Archivo"/>
              <a:buNone/>
              <a:defRPr sz="1900">
                <a:solidFill>
                  <a:schemeClr val="lt2"/>
                </a:solidFill>
                <a:latin typeface="Archivo"/>
                <a:ea typeface="Archivo"/>
                <a:cs typeface="Archivo"/>
                <a:sym typeface="Archivo"/>
              </a:defRPr>
            </a:lvl1pPr>
            <a:lvl2pPr lvl="1" rtl="0" algn="ctr">
              <a:spcBef>
                <a:spcPts val="0"/>
              </a:spcBef>
              <a:spcAft>
                <a:spcPts val="0"/>
              </a:spcAft>
              <a:buSzPts val="1900"/>
              <a:buNone/>
              <a:defRPr/>
            </a:lvl2pPr>
            <a:lvl3pPr lvl="2" rtl="0" algn="ctr">
              <a:spcBef>
                <a:spcPts val="0"/>
              </a:spcBef>
              <a:spcAft>
                <a:spcPts val="0"/>
              </a:spcAft>
              <a:buSzPts val="1900"/>
              <a:buNone/>
              <a:defRPr/>
            </a:lvl3pPr>
            <a:lvl4pPr lvl="3" rtl="0" algn="ctr">
              <a:spcBef>
                <a:spcPts val="0"/>
              </a:spcBef>
              <a:spcAft>
                <a:spcPts val="0"/>
              </a:spcAft>
              <a:buSzPts val="1900"/>
              <a:buNone/>
              <a:defRPr/>
            </a:lvl4pPr>
            <a:lvl5pPr lvl="4" rtl="0" algn="ctr">
              <a:spcBef>
                <a:spcPts val="0"/>
              </a:spcBef>
              <a:spcAft>
                <a:spcPts val="0"/>
              </a:spcAft>
              <a:buSzPts val="1900"/>
              <a:buNone/>
              <a:defRPr/>
            </a:lvl5pPr>
            <a:lvl6pPr lvl="5" rtl="0" algn="ctr">
              <a:spcBef>
                <a:spcPts val="0"/>
              </a:spcBef>
              <a:spcAft>
                <a:spcPts val="0"/>
              </a:spcAft>
              <a:buSzPts val="1900"/>
              <a:buNone/>
              <a:defRPr/>
            </a:lvl6pPr>
            <a:lvl7pPr lvl="6" rtl="0" algn="ctr">
              <a:spcBef>
                <a:spcPts val="0"/>
              </a:spcBef>
              <a:spcAft>
                <a:spcPts val="0"/>
              </a:spcAft>
              <a:buSzPts val="1900"/>
              <a:buNone/>
              <a:defRPr/>
            </a:lvl7pPr>
            <a:lvl8pPr lvl="7" rtl="0" algn="ctr">
              <a:spcBef>
                <a:spcPts val="0"/>
              </a:spcBef>
              <a:spcAft>
                <a:spcPts val="0"/>
              </a:spcAft>
              <a:buSzPts val="1900"/>
              <a:buNone/>
              <a:defRPr/>
            </a:lvl8pPr>
            <a:lvl9pPr lvl="8" rtl="0" algn="ctr">
              <a:spcBef>
                <a:spcPts val="0"/>
              </a:spcBef>
              <a:spcAft>
                <a:spcPts val="0"/>
              </a:spcAft>
              <a:buSzPts val="1900"/>
              <a:buNone/>
              <a:defRPr/>
            </a:lvl9pPr>
          </a:lstStyle>
          <a:p/>
        </p:txBody>
      </p:sp>
      <p:sp>
        <p:nvSpPr>
          <p:cNvPr id="580" name="Google Shape;580;p74"/>
          <p:cNvSpPr txBox="1"/>
          <p:nvPr>
            <p:ph idx="5" type="body"/>
          </p:nvPr>
        </p:nvSpPr>
        <p:spPr>
          <a:xfrm>
            <a:off x="4246800" y="3157548"/>
            <a:ext cx="3048000" cy="487500"/>
          </a:xfrm>
          <a:prstGeom prst="rect">
            <a:avLst/>
          </a:prstGeom>
        </p:spPr>
        <p:txBody>
          <a:bodyPr anchorCtr="0" anchor="t" bIns="0" lIns="0" spcFirstLastPara="1" rIns="0" wrap="square" tIns="0">
            <a:normAutofit/>
          </a:bodyPr>
          <a:lstStyle>
            <a:lvl1pPr indent="-304800" lvl="0" marL="4572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1pPr>
            <a:lvl2pPr indent="-304800" lvl="1" marL="9144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2pPr>
            <a:lvl3pPr indent="-304800" lvl="2" marL="13716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3pPr>
            <a:lvl4pPr indent="-304800" lvl="3" marL="18288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4pPr>
            <a:lvl5pPr indent="-304800" lvl="4" marL="22860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5pPr>
            <a:lvl6pPr indent="-304800" lvl="5" marL="27432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6pPr>
            <a:lvl7pPr indent="-304800" lvl="6" marL="32004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7pPr>
            <a:lvl8pPr indent="-304800" lvl="7" marL="36576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8pPr>
            <a:lvl9pPr indent="-304800" lvl="8" marL="41148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9pPr>
          </a:lstStyle>
          <a:p/>
        </p:txBody>
      </p:sp>
      <p:sp>
        <p:nvSpPr>
          <p:cNvPr id="581" name="Google Shape;581;p74"/>
          <p:cNvSpPr txBox="1"/>
          <p:nvPr>
            <p:ph idx="6" type="subTitle"/>
          </p:nvPr>
        </p:nvSpPr>
        <p:spPr>
          <a:xfrm>
            <a:off x="7599600" y="2830600"/>
            <a:ext cx="3048000" cy="286800"/>
          </a:xfrm>
          <a:prstGeom prst="rect">
            <a:avLst/>
          </a:prstGeom>
        </p:spPr>
        <p:txBody>
          <a:bodyPr anchorCtr="0" anchor="t" bIns="0" lIns="0" spcFirstLastPara="1" rIns="0" wrap="square" tIns="0">
            <a:spAutoFit/>
          </a:bodyPr>
          <a:lstStyle>
            <a:lvl1pPr lvl="0" rtl="0" algn="ctr">
              <a:spcBef>
                <a:spcPts val="0"/>
              </a:spcBef>
              <a:spcAft>
                <a:spcPts val="0"/>
              </a:spcAft>
              <a:buClr>
                <a:schemeClr val="lt2"/>
              </a:buClr>
              <a:buSzPts val="1900"/>
              <a:buFont typeface="Archivo"/>
              <a:buNone/>
              <a:defRPr sz="1900">
                <a:solidFill>
                  <a:schemeClr val="lt2"/>
                </a:solidFill>
                <a:latin typeface="Archivo"/>
                <a:ea typeface="Archivo"/>
                <a:cs typeface="Archivo"/>
                <a:sym typeface="Archivo"/>
              </a:defRPr>
            </a:lvl1pPr>
            <a:lvl2pPr lvl="1" rtl="0" algn="ctr">
              <a:spcBef>
                <a:spcPts val="0"/>
              </a:spcBef>
              <a:spcAft>
                <a:spcPts val="0"/>
              </a:spcAft>
              <a:buSzPts val="1900"/>
              <a:buNone/>
              <a:defRPr/>
            </a:lvl2pPr>
            <a:lvl3pPr lvl="2" rtl="0" algn="ctr">
              <a:spcBef>
                <a:spcPts val="0"/>
              </a:spcBef>
              <a:spcAft>
                <a:spcPts val="0"/>
              </a:spcAft>
              <a:buSzPts val="1900"/>
              <a:buNone/>
              <a:defRPr/>
            </a:lvl3pPr>
            <a:lvl4pPr lvl="3" rtl="0" algn="ctr">
              <a:spcBef>
                <a:spcPts val="0"/>
              </a:spcBef>
              <a:spcAft>
                <a:spcPts val="0"/>
              </a:spcAft>
              <a:buSzPts val="1900"/>
              <a:buNone/>
              <a:defRPr/>
            </a:lvl4pPr>
            <a:lvl5pPr lvl="4" rtl="0" algn="ctr">
              <a:spcBef>
                <a:spcPts val="0"/>
              </a:spcBef>
              <a:spcAft>
                <a:spcPts val="0"/>
              </a:spcAft>
              <a:buSzPts val="1900"/>
              <a:buNone/>
              <a:defRPr/>
            </a:lvl5pPr>
            <a:lvl6pPr lvl="5" rtl="0" algn="ctr">
              <a:spcBef>
                <a:spcPts val="0"/>
              </a:spcBef>
              <a:spcAft>
                <a:spcPts val="0"/>
              </a:spcAft>
              <a:buSzPts val="1900"/>
              <a:buNone/>
              <a:defRPr/>
            </a:lvl6pPr>
            <a:lvl7pPr lvl="6" rtl="0" algn="ctr">
              <a:spcBef>
                <a:spcPts val="0"/>
              </a:spcBef>
              <a:spcAft>
                <a:spcPts val="0"/>
              </a:spcAft>
              <a:buSzPts val="1900"/>
              <a:buNone/>
              <a:defRPr/>
            </a:lvl7pPr>
            <a:lvl8pPr lvl="7" rtl="0" algn="ctr">
              <a:spcBef>
                <a:spcPts val="0"/>
              </a:spcBef>
              <a:spcAft>
                <a:spcPts val="0"/>
              </a:spcAft>
              <a:buSzPts val="1900"/>
              <a:buNone/>
              <a:defRPr/>
            </a:lvl8pPr>
            <a:lvl9pPr lvl="8" rtl="0" algn="ctr">
              <a:spcBef>
                <a:spcPts val="0"/>
              </a:spcBef>
              <a:spcAft>
                <a:spcPts val="0"/>
              </a:spcAft>
              <a:buSzPts val="1900"/>
              <a:buNone/>
              <a:defRPr/>
            </a:lvl9pPr>
          </a:lstStyle>
          <a:p/>
        </p:txBody>
      </p:sp>
      <p:sp>
        <p:nvSpPr>
          <p:cNvPr id="582" name="Google Shape;582;p74"/>
          <p:cNvSpPr txBox="1"/>
          <p:nvPr>
            <p:ph idx="7" type="body"/>
          </p:nvPr>
        </p:nvSpPr>
        <p:spPr>
          <a:xfrm>
            <a:off x="7599600" y="3157548"/>
            <a:ext cx="3048000" cy="487500"/>
          </a:xfrm>
          <a:prstGeom prst="rect">
            <a:avLst/>
          </a:prstGeom>
        </p:spPr>
        <p:txBody>
          <a:bodyPr anchorCtr="0" anchor="t" bIns="0" lIns="0" spcFirstLastPara="1" rIns="0" wrap="square" tIns="0">
            <a:normAutofit/>
          </a:bodyPr>
          <a:lstStyle>
            <a:lvl1pPr indent="-304800" lvl="0" marL="4572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1pPr>
            <a:lvl2pPr indent="-304800" lvl="1" marL="9144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2pPr>
            <a:lvl3pPr indent="-304800" lvl="2" marL="13716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3pPr>
            <a:lvl4pPr indent="-304800" lvl="3" marL="18288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4pPr>
            <a:lvl5pPr indent="-304800" lvl="4" marL="22860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5pPr>
            <a:lvl6pPr indent="-304800" lvl="5" marL="27432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6pPr>
            <a:lvl7pPr indent="-304800" lvl="6" marL="32004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7pPr>
            <a:lvl8pPr indent="-304800" lvl="7" marL="36576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8pPr>
            <a:lvl9pPr indent="-304800" lvl="8" marL="41148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9pPr>
          </a:lstStyle>
          <a:p/>
        </p:txBody>
      </p:sp>
      <p:sp>
        <p:nvSpPr>
          <p:cNvPr id="583" name="Google Shape;583;p74"/>
          <p:cNvSpPr/>
          <p:nvPr>
            <p:ph idx="8" type="pic"/>
          </p:nvPr>
        </p:nvSpPr>
        <p:spPr>
          <a:xfrm>
            <a:off x="5161200" y="1408200"/>
            <a:ext cx="1219200" cy="1219200"/>
          </a:xfrm>
          <a:prstGeom prst="ellipse">
            <a:avLst/>
          </a:prstGeom>
          <a:noFill/>
          <a:ln>
            <a:noFill/>
          </a:ln>
        </p:spPr>
      </p:sp>
      <p:sp>
        <p:nvSpPr>
          <p:cNvPr id="584" name="Google Shape;584;p74"/>
          <p:cNvSpPr/>
          <p:nvPr>
            <p:ph idx="9" type="pic"/>
          </p:nvPr>
        </p:nvSpPr>
        <p:spPr>
          <a:xfrm>
            <a:off x="8514000" y="1408200"/>
            <a:ext cx="1219200" cy="1219200"/>
          </a:xfrm>
          <a:prstGeom prst="ellipse">
            <a:avLst/>
          </a:prstGeom>
          <a:noFill/>
          <a:ln>
            <a:noFill/>
          </a:ln>
        </p:spPr>
      </p:sp>
      <p:sp>
        <p:nvSpPr>
          <p:cNvPr id="585" name="Google Shape;585;p74"/>
          <p:cNvSpPr/>
          <p:nvPr>
            <p:ph idx="13" type="pic"/>
          </p:nvPr>
        </p:nvSpPr>
        <p:spPr>
          <a:xfrm>
            <a:off x="1808400" y="4066200"/>
            <a:ext cx="1219200" cy="1219200"/>
          </a:xfrm>
          <a:prstGeom prst="ellipse">
            <a:avLst/>
          </a:prstGeom>
          <a:noFill/>
          <a:ln>
            <a:noFill/>
          </a:ln>
        </p:spPr>
      </p:sp>
      <p:sp>
        <p:nvSpPr>
          <p:cNvPr id="586" name="Google Shape;586;p74"/>
          <p:cNvSpPr txBox="1"/>
          <p:nvPr>
            <p:ph idx="14" type="subTitle"/>
          </p:nvPr>
        </p:nvSpPr>
        <p:spPr>
          <a:xfrm>
            <a:off x="894000" y="5488600"/>
            <a:ext cx="3048000" cy="286800"/>
          </a:xfrm>
          <a:prstGeom prst="rect">
            <a:avLst/>
          </a:prstGeom>
        </p:spPr>
        <p:txBody>
          <a:bodyPr anchorCtr="0" anchor="t" bIns="0" lIns="0" spcFirstLastPara="1" rIns="0" wrap="square" tIns="0">
            <a:spAutoFit/>
          </a:bodyPr>
          <a:lstStyle>
            <a:lvl1pPr lvl="0" rtl="0" algn="ctr">
              <a:spcBef>
                <a:spcPts val="0"/>
              </a:spcBef>
              <a:spcAft>
                <a:spcPts val="0"/>
              </a:spcAft>
              <a:buClr>
                <a:schemeClr val="lt2"/>
              </a:buClr>
              <a:buSzPts val="1900"/>
              <a:buFont typeface="Archivo"/>
              <a:buNone/>
              <a:defRPr sz="1900">
                <a:solidFill>
                  <a:schemeClr val="lt2"/>
                </a:solidFill>
                <a:latin typeface="Archivo"/>
                <a:ea typeface="Archivo"/>
                <a:cs typeface="Archivo"/>
                <a:sym typeface="Archivo"/>
              </a:defRPr>
            </a:lvl1pPr>
            <a:lvl2pPr lvl="1" rtl="0" algn="ctr">
              <a:spcBef>
                <a:spcPts val="0"/>
              </a:spcBef>
              <a:spcAft>
                <a:spcPts val="0"/>
              </a:spcAft>
              <a:buSzPts val="1900"/>
              <a:buNone/>
              <a:defRPr/>
            </a:lvl2pPr>
            <a:lvl3pPr lvl="2" rtl="0" algn="ctr">
              <a:spcBef>
                <a:spcPts val="0"/>
              </a:spcBef>
              <a:spcAft>
                <a:spcPts val="0"/>
              </a:spcAft>
              <a:buSzPts val="1900"/>
              <a:buNone/>
              <a:defRPr/>
            </a:lvl3pPr>
            <a:lvl4pPr lvl="3" rtl="0" algn="ctr">
              <a:spcBef>
                <a:spcPts val="0"/>
              </a:spcBef>
              <a:spcAft>
                <a:spcPts val="0"/>
              </a:spcAft>
              <a:buSzPts val="1900"/>
              <a:buNone/>
              <a:defRPr/>
            </a:lvl4pPr>
            <a:lvl5pPr lvl="4" rtl="0" algn="ctr">
              <a:spcBef>
                <a:spcPts val="0"/>
              </a:spcBef>
              <a:spcAft>
                <a:spcPts val="0"/>
              </a:spcAft>
              <a:buSzPts val="1900"/>
              <a:buNone/>
              <a:defRPr/>
            </a:lvl5pPr>
            <a:lvl6pPr lvl="5" rtl="0" algn="ctr">
              <a:spcBef>
                <a:spcPts val="0"/>
              </a:spcBef>
              <a:spcAft>
                <a:spcPts val="0"/>
              </a:spcAft>
              <a:buSzPts val="1900"/>
              <a:buNone/>
              <a:defRPr/>
            </a:lvl6pPr>
            <a:lvl7pPr lvl="6" rtl="0" algn="ctr">
              <a:spcBef>
                <a:spcPts val="0"/>
              </a:spcBef>
              <a:spcAft>
                <a:spcPts val="0"/>
              </a:spcAft>
              <a:buSzPts val="1900"/>
              <a:buNone/>
              <a:defRPr/>
            </a:lvl7pPr>
            <a:lvl8pPr lvl="7" rtl="0" algn="ctr">
              <a:spcBef>
                <a:spcPts val="0"/>
              </a:spcBef>
              <a:spcAft>
                <a:spcPts val="0"/>
              </a:spcAft>
              <a:buSzPts val="1900"/>
              <a:buNone/>
              <a:defRPr/>
            </a:lvl8pPr>
            <a:lvl9pPr lvl="8" rtl="0" algn="ctr">
              <a:spcBef>
                <a:spcPts val="0"/>
              </a:spcBef>
              <a:spcAft>
                <a:spcPts val="0"/>
              </a:spcAft>
              <a:buSzPts val="1900"/>
              <a:buNone/>
              <a:defRPr/>
            </a:lvl9pPr>
          </a:lstStyle>
          <a:p/>
        </p:txBody>
      </p:sp>
      <p:sp>
        <p:nvSpPr>
          <p:cNvPr id="587" name="Google Shape;587;p74"/>
          <p:cNvSpPr txBox="1"/>
          <p:nvPr>
            <p:ph idx="15" type="body"/>
          </p:nvPr>
        </p:nvSpPr>
        <p:spPr>
          <a:xfrm>
            <a:off x="894000" y="5815548"/>
            <a:ext cx="3048000" cy="487500"/>
          </a:xfrm>
          <a:prstGeom prst="rect">
            <a:avLst/>
          </a:prstGeom>
        </p:spPr>
        <p:txBody>
          <a:bodyPr anchorCtr="0" anchor="t" bIns="0" lIns="0" spcFirstLastPara="1" rIns="0" wrap="square" tIns="0">
            <a:normAutofit/>
          </a:bodyPr>
          <a:lstStyle>
            <a:lvl1pPr indent="-304800" lvl="0" marL="4572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1pPr>
            <a:lvl2pPr indent="-304800" lvl="1" marL="9144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2pPr>
            <a:lvl3pPr indent="-304800" lvl="2" marL="13716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3pPr>
            <a:lvl4pPr indent="-304800" lvl="3" marL="18288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4pPr>
            <a:lvl5pPr indent="-304800" lvl="4" marL="22860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5pPr>
            <a:lvl6pPr indent="-304800" lvl="5" marL="27432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6pPr>
            <a:lvl7pPr indent="-304800" lvl="6" marL="32004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7pPr>
            <a:lvl8pPr indent="-304800" lvl="7" marL="36576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8pPr>
            <a:lvl9pPr indent="-304800" lvl="8" marL="41148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9pPr>
          </a:lstStyle>
          <a:p/>
        </p:txBody>
      </p:sp>
      <p:sp>
        <p:nvSpPr>
          <p:cNvPr id="588" name="Google Shape;588;p74"/>
          <p:cNvSpPr txBox="1"/>
          <p:nvPr>
            <p:ph idx="16" type="subTitle"/>
          </p:nvPr>
        </p:nvSpPr>
        <p:spPr>
          <a:xfrm>
            <a:off x="4246800" y="5488600"/>
            <a:ext cx="3048000" cy="286800"/>
          </a:xfrm>
          <a:prstGeom prst="rect">
            <a:avLst/>
          </a:prstGeom>
        </p:spPr>
        <p:txBody>
          <a:bodyPr anchorCtr="0" anchor="t" bIns="0" lIns="0" spcFirstLastPara="1" rIns="0" wrap="square" tIns="0">
            <a:spAutoFit/>
          </a:bodyPr>
          <a:lstStyle>
            <a:lvl1pPr lvl="0" rtl="0" algn="ctr">
              <a:spcBef>
                <a:spcPts val="0"/>
              </a:spcBef>
              <a:spcAft>
                <a:spcPts val="0"/>
              </a:spcAft>
              <a:buClr>
                <a:schemeClr val="lt2"/>
              </a:buClr>
              <a:buSzPts val="1900"/>
              <a:buFont typeface="Archivo"/>
              <a:buNone/>
              <a:defRPr sz="1900">
                <a:solidFill>
                  <a:schemeClr val="lt2"/>
                </a:solidFill>
                <a:latin typeface="Archivo"/>
                <a:ea typeface="Archivo"/>
                <a:cs typeface="Archivo"/>
                <a:sym typeface="Archivo"/>
              </a:defRPr>
            </a:lvl1pPr>
            <a:lvl2pPr lvl="1" rtl="0" algn="ctr">
              <a:spcBef>
                <a:spcPts val="0"/>
              </a:spcBef>
              <a:spcAft>
                <a:spcPts val="0"/>
              </a:spcAft>
              <a:buSzPts val="1900"/>
              <a:buNone/>
              <a:defRPr/>
            </a:lvl2pPr>
            <a:lvl3pPr lvl="2" rtl="0" algn="ctr">
              <a:spcBef>
                <a:spcPts val="0"/>
              </a:spcBef>
              <a:spcAft>
                <a:spcPts val="0"/>
              </a:spcAft>
              <a:buSzPts val="1900"/>
              <a:buNone/>
              <a:defRPr/>
            </a:lvl3pPr>
            <a:lvl4pPr lvl="3" rtl="0" algn="ctr">
              <a:spcBef>
                <a:spcPts val="0"/>
              </a:spcBef>
              <a:spcAft>
                <a:spcPts val="0"/>
              </a:spcAft>
              <a:buSzPts val="1900"/>
              <a:buNone/>
              <a:defRPr/>
            </a:lvl4pPr>
            <a:lvl5pPr lvl="4" rtl="0" algn="ctr">
              <a:spcBef>
                <a:spcPts val="0"/>
              </a:spcBef>
              <a:spcAft>
                <a:spcPts val="0"/>
              </a:spcAft>
              <a:buSzPts val="1900"/>
              <a:buNone/>
              <a:defRPr/>
            </a:lvl5pPr>
            <a:lvl6pPr lvl="5" rtl="0" algn="ctr">
              <a:spcBef>
                <a:spcPts val="0"/>
              </a:spcBef>
              <a:spcAft>
                <a:spcPts val="0"/>
              </a:spcAft>
              <a:buSzPts val="1900"/>
              <a:buNone/>
              <a:defRPr/>
            </a:lvl6pPr>
            <a:lvl7pPr lvl="6" rtl="0" algn="ctr">
              <a:spcBef>
                <a:spcPts val="0"/>
              </a:spcBef>
              <a:spcAft>
                <a:spcPts val="0"/>
              </a:spcAft>
              <a:buSzPts val="1900"/>
              <a:buNone/>
              <a:defRPr/>
            </a:lvl7pPr>
            <a:lvl8pPr lvl="7" rtl="0" algn="ctr">
              <a:spcBef>
                <a:spcPts val="0"/>
              </a:spcBef>
              <a:spcAft>
                <a:spcPts val="0"/>
              </a:spcAft>
              <a:buSzPts val="1900"/>
              <a:buNone/>
              <a:defRPr/>
            </a:lvl8pPr>
            <a:lvl9pPr lvl="8" rtl="0" algn="ctr">
              <a:spcBef>
                <a:spcPts val="0"/>
              </a:spcBef>
              <a:spcAft>
                <a:spcPts val="0"/>
              </a:spcAft>
              <a:buSzPts val="1900"/>
              <a:buNone/>
              <a:defRPr/>
            </a:lvl9pPr>
          </a:lstStyle>
          <a:p/>
        </p:txBody>
      </p:sp>
      <p:sp>
        <p:nvSpPr>
          <p:cNvPr id="589" name="Google Shape;589;p74"/>
          <p:cNvSpPr txBox="1"/>
          <p:nvPr>
            <p:ph idx="17" type="body"/>
          </p:nvPr>
        </p:nvSpPr>
        <p:spPr>
          <a:xfrm>
            <a:off x="4246800" y="5815548"/>
            <a:ext cx="3048000" cy="487500"/>
          </a:xfrm>
          <a:prstGeom prst="rect">
            <a:avLst/>
          </a:prstGeom>
        </p:spPr>
        <p:txBody>
          <a:bodyPr anchorCtr="0" anchor="t" bIns="0" lIns="0" spcFirstLastPara="1" rIns="0" wrap="square" tIns="0">
            <a:normAutofit/>
          </a:bodyPr>
          <a:lstStyle>
            <a:lvl1pPr indent="-304800" lvl="0" marL="4572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1pPr>
            <a:lvl2pPr indent="-304800" lvl="1" marL="9144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2pPr>
            <a:lvl3pPr indent="-304800" lvl="2" marL="13716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3pPr>
            <a:lvl4pPr indent="-304800" lvl="3" marL="18288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4pPr>
            <a:lvl5pPr indent="-304800" lvl="4" marL="22860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5pPr>
            <a:lvl6pPr indent="-304800" lvl="5" marL="27432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6pPr>
            <a:lvl7pPr indent="-304800" lvl="6" marL="32004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7pPr>
            <a:lvl8pPr indent="-304800" lvl="7" marL="36576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8pPr>
            <a:lvl9pPr indent="-304800" lvl="8" marL="41148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9pPr>
          </a:lstStyle>
          <a:p/>
        </p:txBody>
      </p:sp>
      <p:sp>
        <p:nvSpPr>
          <p:cNvPr id="590" name="Google Shape;590;p74"/>
          <p:cNvSpPr txBox="1"/>
          <p:nvPr>
            <p:ph idx="18" type="subTitle"/>
          </p:nvPr>
        </p:nvSpPr>
        <p:spPr>
          <a:xfrm>
            <a:off x="7599600" y="5488600"/>
            <a:ext cx="3048000" cy="286800"/>
          </a:xfrm>
          <a:prstGeom prst="rect">
            <a:avLst/>
          </a:prstGeom>
        </p:spPr>
        <p:txBody>
          <a:bodyPr anchorCtr="0" anchor="t" bIns="0" lIns="0" spcFirstLastPara="1" rIns="0" wrap="square" tIns="0">
            <a:spAutoFit/>
          </a:bodyPr>
          <a:lstStyle>
            <a:lvl1pPr lvl="0" rtl="0" algn="ctr">
              <a:spcBef>
                <a:spcPts val="0"/>
              </a:spcBef>
              <a:spcAft>
                <a:spcPts val="0"/>
              </a:spcAft>
              <a:buClr>
                <a:schemeClr val="lt2"/>
              </a:buClr>
              <a:buSzPts val="1900"/>
              <a:buFont typeface="Archivo"/>
              <a:buNone/>
              <a:defRPr sz="1900">
                <a:solidFill>
                  <a:schemeClr val="lt2"/>
                </a:solidFill>
                <a:latin typeface="Archivo"/>
                <a:ea typeface="Archivo"/>
                <a:cs typeface="Archivo"/>
                <a:sym typeface="Archivo"/>
              </a:defRPr>
            </a:lvl1pPr>
            <a:lvl2pPr lvl="1" rtl="0" algn="ctr">
              <a:spcBef>
                <a:spcPts val="0"/>
              </a:spcBef>
              <a:spcAft>
                <a:spcPts val="0"/>
              </a:spcAft>
              <a:buSzPts val="1900"/>
              <a:buNone/>
              <a:defRPr/>
            </a:lvl2pPr>
            <a:lvl3pPr lvl="2" rtl="0" algn="ctr">
              <a:spcBef>
                <a:spcPts val="0"/>
              </a:spcBef>
              <a:spcAft>
                <a:spcPts val="0"/>
              </a:spcAft>
              <a:buSzPts val="1900"/>
              <a:buNone/>
              <a:defRPr/>
            </a:lvl3pPr>
            <a:lvl4pPr lvl="3" rtl="0" algn="ctr">
              <a:spcBef>
                <a:spcPts val="0"/>
              </a:spcBef>
              <a:spcAft>
                <a:spcPts val="0"/>
              </a:spcAft>
              <a:buSzPts val="1900"/>
              <a:buNone/>
              <a:defRPr/>
            </a:lvl4pPr>
            <a:lvl5pPr lvl="4" rtl="0" algn="ctr">
              <a:spcBef>
                <a:spcPts val="0"/>
              </a:spcBef>
              <a:spcAft>
                <a:spcPts val="0"/>
              </a:spcAft>
              <a:buSzPts val="1900"/>
              <a:buNone/>
              <a:defRPr/>
            </a:lvl5pPr>
            <a:lvl6pPr lvl="5" rtl="0" algn="ctr">
              <a:spcBef>
                <a:spcPts val="0"/>
              </a:spcBef>
              <a:spcAft>
                <a:spcPts val="0"/>
              </a:spcAft>
              <a:buSzPts val="1900"/>
              <a:buNone/>
              <a:defRPr/>
            </a:lvl6pPr>
            <a:lvl7pPr lvl="6" rtl="0" algn="ctr">
              <a:spcBef>
                <a:spcPts val="0"/>
              </a:spcBef>
              <a:spcAft>
                <a:spcPts val="0"/>
              </a:spcAft>
              <a:buSzPts val="1900"/>
              <a:buNone/>
              <a:defRPr/>
            </a:lvl7pPr>
            <a:lvl8pPr lvl="7" rtl="0" algn="ctr">
              <a:spcBef>
                <a:spcPts val="0"/>
              </a:spcBef>
              <a:spcAft>
                <a:spcPts val="0"/>
              </a:spcAft>
              <a:buSzPts val="1900"/>
              <a:buNone/>
              <a:defRPr/>
            </a:lvl8pPr>
            <a:lvl9pPr lvl="8" rtl="0" algn="ctr">
              <a:spcBef>
                <a:spcPts val="0"/>
              </a:spcBef>
              <a:spcAft>
                <a:spcPts val="0"/>
              </a:spcAft>
              <a:buSzPts val="1900"/>
              <a:buNone/>
              <a:defRPr/>
            </a:lvl9pPr>
          </a:lstStyle>
          <a:p/>
        </p:txBody>
      </p:sp>
      <p:sp>
        <p:nvSpPr>
          <p:cNvPr id="591" name="Google Shape;591;p74"/>
          <p:cNvSpPr txBox="1"/>
          <p:nvPr>
            <p:ph idx="19" type="body"/>
          </p:nvPr>
        </p:nvSpPr>
        <p:spPr>
          <a:xfrm>
            <a:off x="7599600" y="5815548"/>
            <a:ext cx="3048000" cy="487500"/>
          </a:xfrm>
          <a:prstGeom prst="rect">
            <a:avLst/>
          </a:prstGeom>
        </p:spPr>
        <p:txBody>
          <a:bodyPr anchorCtr="0" anchor="t" bIns="0" lIns="0" spcFirstLastPara="1" rIns="0" wrap="square" tIns="0">
            <a:normAutofit/>
          </a:bodyPr>
          <a:lstStyle>
            <a:lvl1pPr indent="-304800" lvl="0" marL="4572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1pPr>
            <a:lvl2pPr indent="-304800" lvl="1" marL="9144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2pPr>
            <a:lvl3pPr indent="-304800" lvl="2" marL="13716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3pPr>
            <a:lvl4pPr indent="-304800" lvl="3" marL="18288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4pPr>
            <a:lvl5pPr indent="-304800" lvl="4" marL="22860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5pPr>
            <a:lvl6pPr indent="-304800" lvl="5" marL="27432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6pPr>
            <a:lvl7pPr indent="-304800" lvl="6" marL="32004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7pPr>
            <a:lvl8pPr indent="-304800" lvl="7" marL="36576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8pPr>
            <a:lvl9pPr indent="-304800" lvl="8" marL="4114800" rtl="0" algn="ctr">
              <a:spcBef>
                <a:spcPts val="0"/>
              </a:spcBef>
              <a:spcAft>
                <a:spcPts val="0"/>
              </a:spcAft>
              <a:buClr>
                <a:schemeClr val="lt1"/>
              </a:buClr>
              <a:buSzPts val="1200"/>
              <a:buFont typeface="Archivo"/>
              <a:buChar char="■"/>
              <a:defRPr sz="1200">
                <a:solidFill>
                  <a:schemeClr val="lt1"/>
                </a:solidFill>
                <a:latin typeface="Archivo"/>
                <a:ea typeface="Archivo"/>
                <a:cs typeface="Archivo"/>
                <a:sym typeface="Archivo"/>
              </a:defRPr>
            </a:lvl9pPr>
          </a:lstStyle>
          <a:p/>
        </p:txBody>
      </p:sp>
      <p:sp>
        <p:nvSpPr>
          <p:cNvPr id="592" name="Google Shape;592;p74"/>
          <p:cNvSpPr/>
          <p:nvPr>
            <p:ph idx="20" type="pic"/>
          </p:nvPr>
        </p:nvSpPr>
        <p:spPr>
          <a:xfrm>
            <a:off x="5161200" y="4066200"/>
            <a:ext cx="1219200" cy="1219200"/>
          </a:xfrm>
          <a:prstGeom prst="ellipse">
            <a:avLst/>
          </a:prstGeom>
          <a:noFill/>
          <a:ln>
            <a:noFill/>
          </a:ln>
        </p:spPr>
      </p:sp>
      <p:sp>
        <p:nvSpPr>
          <p:cNvPr id="593" name="Google Shape;593;p74"/>
          <p:cNvSpPr/>
          <p:nvPr>
            <p:ph idx="21" type="pic"/>
          </p:nvPr>
        </p:nvSpPr>
        <p:spPr>
          <a:xfrm>
            <a:off x="8514000" y="4066200"/>
            <a:ext cx="1219200" cy="1219200"/>
          </a:xfrm>
          <a:prstGeom prst="ellipse">
            <a:avLst/>
          </a:prstGeom>
          <a:noFill/>
          <a:ln>
            <a:noFill/>
          </a:ln>
        </p:spPr>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Full content">
  <p:cSld name="Cover right_1_1_1_1_2">
    <p:bg>
      <p:bgPr>
        <a:solidFill>
          <a:schemeClr val="dk1"/>
        </a:solidFill>
      </p:bgPr>
    </p:bg>
    <p:spTree>
      <p:nvGrpSpPr>
        <p:cNvPr id="594" name="Shape 594"/>
        <p:cNvGrpSpPr/>
        <p:nvPr/>
      </p:nvGrpSpPr>
      <p:grpSpPr>
        <a:xfrm>
          <a:off x="0" y="0"/>
          <a:ext cx="0" cy="0"/>
          <a:chOff x="0" y="0"/>
          <a:chExt cx="0" cy="0"/>
        </a:xfrm>
      </p:grpSpPr>
      <p:sp>
        <p:nvSpPr>
          <p:cNvPr id="595" name="Google Shape;595;p75"/>
          <p:cNvSpPr txBox="1"/>
          <p:nvPr>
            <p:ph type="title"/>
          </p:nvPr>
        </p:nvSpPr>
        <p:spPr>
          <a:xfrm>
            <a:off x="406400" y="405133"/>
            <a:ext cx="10728900" cy="487500"/>
          </a:xfrm>
          <a:prstGeom prst="rect">
            <a:avLst/>
          </a:prstGeom>
        </p:spPr>
        <p:txBody>
          <a:bodyPr anchorCtr="0" anchor="t" bIns="0" lIns="0" spcFirstLastPara="1" rIns="0" wrap="square" tIns="0">
            <a:spAutoFit/>
          </a:bodyPr>
          <a:lstStyle>
            <a:lvl1pPr lvl="0" rtl="0">
              <a:spcBef>
                <a:spcPts val="0"/>
              </a:spcBef>
              <a:spcAft>
                <a:spcPts val="0"/>
              </a:spcAft>
              <a:buClr>
                <a:schemeClr val="lt2"/>
              </a:buClr>
              <a:buSzPts val="3200"/>
              <a:buFont typeface="Archivo Thin"/>
              <a:buNone/>
              <a:defRPr sz="3200">
                <a:solidFill>
                  <a:schemeClr val="lt2"/>
                </a:solidFill>
                <a:latin typeface="Archivo Thin"/>
                <a:ea typeface="Archivo Thin"/>
                <a:cs typeface="Archivo Thin"/>
                <a:sym typeface="Archivo Thin"/>
              </a:defRPr>
            </a:lvl1pPr>
            <a:lvl2pPr lvl="1"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2pPr>
            <a:lvl3pPr lvl="2"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3pPr>
            <a:lvl4pPr lvl="3"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4pPr>
            <a:lvl5pPr lvl="4"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5pPr>
            <a:lvl6pPr lvl="5"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6pPr>
            <a:lvl7pPr lvl="6"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7pPr>
            <a:lvl8pPr lvl="7"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8pPr>
            <a:lvl9pPr lvl="8"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9pPr>
          </a:lstStyle>
          <a:p/>
        </p:txBody>
      </p:sp>
      <p:sp>
        <p:nvSpPr>
          <p:cNvPr id="596" name="Google Shape;596;p75"/>
          <p:cNvSpPr txBox="1"/>
          <p:nvPr>
            <p:ph idx="1" type="body"/>
          </p:nvPr>
        </p:nvSpPr>
        <p:spPr>
          <a:xfrm>
            <a:off x="609600" y="1408733"/>
            <a:ext cx="10525500" cy="4784700"/>
          </a:xfrm>
          <a:prstGeom prst="rect">
            <a:avLst/>
          </a:prstGeom>
        </p:spPr>
        <p:txBody>
          <a:bodyPr anchorCtr="0" anchor="t" bIns="0" lIns="0" spcFirstLastPara="1" rIns="0" wrap="square" tIns="0">
            <a:normAutofit/>
          </a:bodyPr>
          <a:lstStyle>
            <a:lvl1pPr indent="-311150" lvl="0" marL="4572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1pPr>
            <a:lvl2pPr indent="-311150" lvl="1" marL="9144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2pPr>
            <a:lvl3pPr indent="-311150" lvl="2" marL="13716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3pPr>
            <a:lvl4pPr indent="-311150" lvl="3" marL="18288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4pPr>
            <a:lvl5pPr indent="-311150" lvl="4" marL="22860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5pPr>
            <a:lvl6pPr indent="-311150" lvl="5" marL="27432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6pPr>
            <a:lvl7pPr indent="-311150" lvl="6" marL="32004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7pPr>
            <a:lvl8pPr indent="-311150" lvl="7" marL="36576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8pPr>
            <a:lvl9pPr indent="-311150" lvl="8" marL="41148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9pPr>
          </a:lstStyle>
          <a:p/>
        </p:txBody>
      </p:sp>
      <p:sp>
        <p:nvSpPr>
          <p:cNvPr id="597" name="Google Shape;597;p75"/>
          <p:cNvSpPr txBox="1"/>
          <p:nvPr/>
        </p:nvSpPr>
        <p:spPr>
          <a:xfrm>
            <a:off x="11623130" y="203200"/>
            <a:ext cx="365700" cy="16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0"/>
              <a:buFont typeface="Arial"/>
              <a:buNone/>
            </a:pPr>
            <a:fld id="{00000000-1234-1234-1234-123412341234}" type="slidenum">
              <a:rPr b="0" i="0" lang="en-US" sz="1100" u="none" cap="none" strike="noStrike">
                <a:solidFill>
                  <a:srgbClr val="5AB031"/>
                </a:solidFill>
                <a:latin typeface="Archivo"/>
                <a:ea typeface="Archivo"/>
                <a:cs typeface="Archivo"/>
                <a:sym typeface="Archivo"/>
              </a:rPr>
              <a:t>‹#›</a:t>
            </a:fld>
            <a:endParaRPr b="0" i="0" sz="1100" u="none" cap="none" strike="noStrike">
              <a:solidFill>
                <a:srgbClr val="5AB031"/>
              </a:solidFill>
              <a:latin typeface="Archivo"/>
              <a:ea typeface="Archivo"/>
              <a:cs typeface="Archivo"/>
              <a:sym typeface="Archivo"/>
            </a:endParaRPr>
          </a:p>
        </p:txBody>
      </p:sp>
      <p:pic>
        <p:nvPicPr>
          <p:cNvPr id="598" name="Google Shape;598;p75"/>
          <p:cNvPicPr preferRelativeResize="0"/>
          <p:nvPr/>
        </p:nvPicPr>
        <p:blipFill rotWithShape="1">
          <a:blip r:embed="rId2">
            <a:alphaModFix/>
          </a:blip>
          <a:srcRect b="0" l="0" r="0" t="0"/>
          <a:stretch/>
        </p:blipFill>
        <p:spPr>
          <a:xfrm>
            <a:off x="11623050" y="6289029"/>
            <a:ext cx="365760" cy="365760"/>
          </a:xfrm>
          <a:prstGeom prst="rect">
            <a:avLst/>
          </a:prstGeom>
          <a:noFill/>
          <a:ln>
            <a:noFill/>
          </a:ln>
        </p:spPr>
      </p:pic>
      <p:cxnSp>
        <p:nvCxnSpPr>
          <p:cNvPr id="599" name="Google Shape;599;p75"/>
          <p:cNvCxnSpPr/>
          <p:nvPr/>
        </p:nvCxnSpPr>
        <p:spPr>
          <a:xfrm rot="10800000">
            <a:off x="11805930" y="463200"/>
            <a:ext cx="0" cy="5730300"/>
          </a:xfrm>
          <a:prstGeom prst="straightConnector1">
            <a:avLst/>
          </a:prstGeom>
          <a:noFill/>
          <a:ln cap="flat" cmpd="sng" w="9525">
            <a:solidFill>
              <a:srgbClr val="D9D9D9"/>
            </a:solidFill>
            <a:prstDash val="solid"/>
            <a:round/>
            <a:headEnd len="sm" w="sm" type="none"/>
            <a:tailEnd len="sm" w="sm" type="none"/>
          </a:ln>
        </p:spPr>
      </p:cxn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_Full content 2 columns">
  <p:cSld name="Cover right_1_1_1_1_1">
    <p:bg>
      <p:bgPr>
        <a:solidFill>
          <a:srgbClr val="F3F3F3"/>
        </a:solidFill>
      </p:bgPr>
    </p:bg>
    <p:spTree>
      <p:nvGrpSpPr>
        <p:cNvPr id="600" name="Shape 600"/>
        <p:cNvGrpSpPr/>
        <p:nvPr/>
      </p:nvGrpSpPr>
      <p:grpSpPr>
        <a:xfrm>
          <a:off x="0" y="0"/>
          <a:ext cx="0" cy="0"/>
          <a:chOff x="0" y="0"/>
          <a:chExt cx="0" cy="0"/>
        </a:xfrm>
      </p:grpSpPr>
      <p:cxnSp>
        <p:nvCxnSpPr>
          <p:cNvPr id="601" name="Google Shape;601;p76"/>
          <p:cNvCxnSpPr/>
          <p:nvPr/>
        </p:nvCxnSpPr>
        <p:spPr>
          <a:xfrm rot="10800000">
            <a:off x="11805930" y="463200"/>
            <a:ext cx="0" cy="5730300"/>
          </a:xfrm>
          <a:prstGeom prst="straightConnector1">
            <a:avLst/>
          </a:prstGeom>
          <a:noFill/>
          <a:ln cap="flat" cmpd="sng" w="9525">
            <a:solidFill>
              <a:srgbClr val="D9D9D9"/>
            </a:solidFill>
            <a:prstDash val="solid"/>
            <a:round/>
            <a:headEnd len="sm" w="sm" type="none"/>
            <a:tailEnd len="sm" w="sm" type="none"/>
          </a:ln>
        </p:spPr>
      </p:cxnSp>
      <p:sp>
        <p:nvSpPr>
          <p:cNvPr id="602" name="Google Shape;602;p76"/>
          <p:cNvSpPr txBox="1"/>
          <p:nvPr/>
        </p:nvSpPr>
        <p:spPr>
          <a:xfrm>
            <a:off x="11623130" y="203200"/>
            <a:ext cx="365700" cy="16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0"/>
              <a:buFont typeface="Arial"/>
              <a:buNone/>
            </a:pPr>
            <a:fld id="{00000000-1234-1234-1234-123412341234}" type="slidenum">
              <a:rPr b="0" i="0" lang="en-US" sz="1100" u="none" cap="none" strike="noStrike">
                <a:solidFill>
                  <a:srgbClr val="5AB031"/>
                </a:solidFill>
                <a:latin typeface="Archivo"/>
                <a:ea typeface="Archivo"/>
                <a:cs typeface="Archivo"/>
                <a:sym typeface="Archivo"/>
              </a:rPr>
              <a:t>‹#›</a:t>
            </a:fld>
            <a:endParaRPr b="0" i="0" sz="1100" u="none" cap="none" strike="noStrike">
              <a:solidFill>
                <a:srgbClr val="5AB031"/>
              </a:solidFill>
              <a:latin typeface="Archivo"/>
              <a:ea typeface="Archivo"/>
              <a:cs typeface="Archivo"/>
              <a:sym typeface="Archivo"/>
            </a:endParaRPr>
          </a:p>
        </p:txBody>
      </p:sp>
      <p:sp>
        <p:nvSpPr>
          <p:cNvPr id="603" name="Google Shape;603;p76"/>
          <p:cNvSpPr txBox="1"/>
          <p:nvPr>
            <p:ph type="title"/>
          </p:nvPr>
        </p:nvSpPr>
        <p:spPr>
          <a:xfrm>
            <a:off x="406400" y="405133"/>
            <a:ext cx="10728900" cy="487500"/>
          </a:xfrm>
          <a:prstGeom prst="rect">
            <a:avLst/>
          </a:prstGeom>
        </p:spPr>
        <p:txBody>
          <a:bodyPr anchorCtr="0" anchor="t" bIns="0" lIns="0" spcFirstLastPara="1" rIns="0" wrap="square" tIns="0">
            <a:spAutoFit/>
          </a:bodyPr>
          <a:lstStyle>
            <a:lvl1pPr lvl="0" rtl="0">
              <a:spcBef>
                <a:spcPts val="0"/>
              </a:spcBef>
              <a:spcAft>
                <a:spcPts val="0"/>
              </a:spcAft>
              <a:buClr>
                <a:schemeClr val="lt2"/>
              </a:buClr>
              <a:buSzPts val="3200"/>
              <a:buFont typeface="Archivo Thin"/>
              <a:buNone/>
              <a:defRPr sz="3200">
                <a:solidFill>
                  <a:schemeClr val="lt2"/>
                </a:solidFill>
                <a:latin typeface="Archivo Thin"/>
                <a:ea typeface="Archivo Thin"/>
                <a:cs typeface="Archivo Thin"/>
                <a:sym typeface="Archivo Thin"/>
              </a:defRPr>
            </a:lvl1pPr>
            <a:lvl2pPr lvl="1"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2pPr>
            <a:lvl3pPr lvl="2"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3pPr>
            <a:lvl4pPr lvl="3"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4pPr>
            <a:lvl5pPr lvl="4"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5pPr>
            <a:lvl6pPr lvl="5"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6pPr>
            <a:lvl7pPr lvl="6"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7pPr>
            <a:lvl8pPr lvl="7"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8pPr>
            <a:lvl9pPr lvl="8"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9pPr>
          </a:lstStyle>
          <a:p/>
        </p:txBody>
      </p:sp>
      <p:sp>
        <p:nvSpPr>
          <p:cNvPr id="604" name="Google Shape;604;p76"/>
          <p:cNvSpPr txBox="1"/>
          <p:nvPr>
            <p:ph idx="1" type="body"/>
          </p:nvPr>
        </p:nvSpPr>
        <p:spPr>
          <a:xfrm>
            <a:off x="609600" y="1408733"/>
            <a:ext cx="4876800" cy="4784700"/>
          </a:xfrm>
          <a:prstGeom prst="rect">
            <a:avLst/>
          </a:prstGeom>
        </p:spPr>
        <p:txBody>
          <a:bodyPr anchorCtr="0" anchor="t" bIns="0" lIns="0" spcFirstLastPara="1" rIns="0" wrap="square" tIns="0">
            <a:normAutofit/>
          </a:bodyPr>
          <a:lstStyle>
            <a:lvl1pPr indent="-311150" lvl="0" marL="4572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1pPr>
            <a:lvl2pPr indent="-311150" lvl="1" marL="9144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2pPr>
            <a:lvl3pPr indent="-311150" lvl="2" marL="13716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3pPr>
            <a:lvl4pPr indent="-311150" lvl="3" marL="18288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4pPr>
            <a:lvl5pPr indent="-311150" lvl="4" marL="22860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5pPr>
            <a:lvl6pPr indent="-311150" lvl="5" marL="27432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6pPr>
            <a:lvl7pPr indent="-311150" lvl="6" marL="32004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7pPr>
            <a:lvl8pPr indent="-311150" lvl="7" marL="36576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8pPr>
            <a:lvl9pPr indent="-311150" lvl="8" marL="41148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9pPr>
          </a:lstStyle>
          <a:p/>
        </p:txBody>
      </p:sp>
      <p:sp>
        <p:nvSpPr>
          <p:cNvPr id="605" name="Google Shape;605;p76"/>
          <p:cNvSpPr txBox="1"/>
          <p:nvPr>
            <p:ph idx="2" type="body"/>
          </p:nvPr>
        </p:nvSpPr>
        <p:spPr>
          <a:xfrm>
            <a:off x="6177292" y="1408733"/>
            <a:ext cx="4876800" cy="4784700"/>
          </a:xfrm>
          <a:prstGeom prst="rect">
            <a:avLst/>
          </a:prstGeom>
        </p:spPr>
        <p:txBody>
          <a:bodyPr anchorCtr="0" anchor="t" bIns="0" lIns="0" spcFirstLastPara="1" rIns="0" wrap="square" tIns="0">
            <a:normAutofit/>
          </a:bodyPr>
          <a:lstStyle>
            <a:lvl1pPr indent="-311150" lvl="0" marL="4572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1pPr>
            <a:lvl2pPr indent="-311150" lvl="1" marL="9144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2pPr>
            <a:lvl3pPr indent="-311150" lvl="2" marL="13716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3pPr>
            <a:lvl4pPr indent="-311150" lvl="3" marL="18288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4pPr>
            <a:lvl5pPr indent="-311150" lvl="4" marL="22860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5pPr>
            <a:lvl6pPr indent="-311150" lvl="5" marL="27432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6pPr>
            <a:lvl7pPr indent="-311150" lvl="6" marL="32004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7pPr>
            <a:lvl8pPr indent="-311150" lvl="7" marL="36576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8pPr>
            <a:lvl9pPr indent="-311150" lvl="8" marL="41148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9pPr>
          </a:lstStyle>
          <a:p/>
        </p:txBody>
      </p:sp>
      <p:pic>
        <p:nvPicPr>
          <p:cNvPr id="606" name="Google Shape;606;p76"/>
          <p:cNvPicPr preferRelativeResize="0"/>
          <p:nvPr/>
        </p:nvPicPr>
        <p:blipFill rotWithShape="1">
          <a:blip r:embed="rId2">
            <a:alphaModFix/>
          </a:blip>
          <a:srcRect b="0" l="0" r="0" t="0"/>
          <a:stretch/>
        </p:blipFill>
        <p:spPr>
          <a:xfrm>
            <a:off x="11623050" y="6289029"/>
            <a:ext cx="365760" cy="365760"/>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Full content 2 columns">
  <p:cSld name="Cover right_1_1_1_1_1_4">
    <p:bg>
      <p:bgPr>
        <a:solidFill>
          <a:schemeClr val="dk1"/>
        </a:solidFill>
      </p:bgPr>
    </p:bg>
    <p:spTree>
      <p:nvGrpSpPr>
        <p:cNvPr id="607" name="Shape 607"/>
        <p:cNvGrpSpPr/>
        <p:nvPr/>
      </p:nvGrpSpPr>
      <p:grpSpPr>
        <a:xfrm>
          <a:off x="0" y="0"/>
          <a:ext cx="0" cy="0"/>
          <a:chOff x="0" y="0"/>
          <a:chExt cx="0" cy="0"/>
        </a:xfrm>
      </p:grpSpPr>
      <p:cxnSp>
        <p:nvCxnSpPr>
          <p:cNvPr id="608" name="Google Shape;608;p77"/>
          <p:cNvCxnSpPr/>
          <p:nvPr/>
        </p:nvCxnSpPr>
        <p:spPr>
          <a:xfrm rot="10800000">
            <a:off x="11805930" y="463200"/>
            <a:ext cx="0" cy="5730300"/>
          </a:xfrm>
          <a:prstGeom prst="straightConnector1">
            <a:avLst/>
          </a:prstGeom>
          <a:noFill/>
          <a:ln cap="flat" cmpd="sng" w="9525">
            <a:solidFill>
              <a:srgbClr val="D9D9D9"/>
            </a:solidFill>
            <a:prstDash val="solid"/>
            <a:round/>
            <a:headEnd len="sm" w="sm" type="none"/>
            <a:tailEnd len="sm" w="sm" type="none"/>
          </a:ln>
        </p:spPr>
      </p:cxnSp>
      <p:sp>
        <p:nvSpPr>
          <p:cNvPr id="609" name="Google Shape;609;p77"/>
          <p:cNvSpPr txBox="1"/>
          <p:nvPr/>
        </p:nvSpPr>
        <p:spPr>
          <a:xfrm>
            <a:off x="11623130" y="203200"/>
            <a:ext cx="365700" cy="16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0"/>
              <a:buFont typeface="Arial"/>
              <a:buNone/>
            </a:pPr>
            <a:fld id="{00000000-1234-1234-1234-123412341234}" type="slidenum">
              <a:rPr b="0" i="0" lang="en-US" sz="1100" u="none" cap="none" strike="noStrike">
                <a:solidFill>
                  <a:srgbClr val="5AB031"/>
                </a:solidFill>
                <a:latin typeface="Archivo"/>
                <a:ea typeface="Archivo"/>
                <a:cs typeface="Archivo"/>
                <a:sym typeface="Archivo"/>
              </a:rPr>
              <a:t>‹#›</a:t>
            </a:fld>
            <a:endParaRPr b="0" i="0" sz="1100" u="none" cap="none" strike="noStrike">
              <a:solidFill>
                <a:srgbClr val="5AB031"/>
              </a:solidFill>
              <a:latin typeface="Archivo"/>
              <a:ea typeface="Archivo"/>
              <a:cs typeface="Archivo"/>
              <a:sym typeface="Archivo"/>
            </a:endParaRPr>
          </a:p>
        </p:txBody>
      </p:sp>
      <p:sp>
        <p:nvSpPr>
          <p:cNvPr id="610" name="Google Shape;610;p77"/>
          <p:cNvSpPr txBox="1"/>
          <p:nvPr>
            <p:ph type="title"/>
          </p:nvPr>
        </p:nvSpPr>
        <p:spPr>
          <a:xfrm>
            <a:off x="406400" y="405133"/>
            <a:ext cx="10728900" cy="487500"/>
          </a:xfrm>
          <a:prstGeom prst="rect">
            <a:avLst/>
          </a:prstGeom>
        </p:spPr>
        <p:txBody>
          <a:bodyPr anchorCtr="0" anchor="t" bIns="0" lIns="0" spcFirstLastPara="1" rIns="0" wrap="square" tIns="0">
            <a:spAutoFit/>
          </a:bodyPr>
          <a:lstStyle>
            <a:lvl1pPr lvl="0" rtl="0">
              <a:spcBef>
                <a:spcPts val="0"/>
              </a:spcBef>
              <a:spcAft>
                <a:spcPts val="0"/>
              </a:spcAft>
              <a:buClr>
                <a:schemeClr val="lt2"/>
              </a:buClr>
              <a:buSzPts val="3200"/>
              <a:buFont typeface="Archivo Thin"/>
              <a:buNone/>
              <a:defRPr sz="3200">
                <a:solidFill>
                  <a:schemeClr val="lt2"/>
                </a:solidFill>
                <a:latin typeface="Archivo Thin"/>
                <a:ea typeface="Archivo Thin"/>
                <a:cs typeface="Archivo Thin"/>
                <a:sym typeface="Archivo Thin"/>
              </a:defRPr>
            </a:lvl1pPr>
            <a:lvl2pPr lvl="1"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2pPr>
            <a:lvl3pPr lvl="2"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3pPr>
            <a:lvl4pPr lvl="3"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4pPr>
            <a:lvl5pPr lvl="4"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5pPr>
            <a:lvl6pPr lvl="5"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6pPr>
            <a:lvl7pPr lvl="6"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7pPr>
            <a:lvl8pPr lvl="7"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8pPr>
            <a:lvl9pPr lvl="8"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9pPr>
          </a:lstStyle>
          <a:p/>
        </p:txBody>
      </p:sp>
      <p:sp>
        <p:nvSpPr>
          <p:cNvPr id="611" name="Google Shape;611;p77"/>
          <p:cNvSpPr txBox="1"/>
          <p:nvPr>
            <p:ph idx="1" type="body"/>
          </p:nvPr>
        </p:nvSpPr>
        <p:spPr>
          <a:xfrm>
            <a:off x="609600" y="1408733"/>
            <a:ext cx="4876800" cy="4784700"/>
          </a:xfrm>
          <a:prstGeom prst="rect">
            <a:avLst/>
          </a:prstGeom>
        </p:spPr>
        <p:txBody>
          <a:bodyPr anchorCtr="0" anchor="t" bIns="0" lIns="0" spcFirstLastPara="1" rIns="0" wrap="square" tIns="0">
            <a:normAutofit/>
          </a:bodyPr>
          <a:lstStyle>
            <a:lvl1pPr indent="-311150" lvl="0" marL="4572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1pPr>
            <a:lvl2pPr indent="-311150" lvl="1" marL="9144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2pPr>
            <a:lvl3pPr indent="-311150" lvl="2" marL="13716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3pPr>
            <a:lvl4pPr indent="-311150" lvl="3" marL="18288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4pPr>
            <a:lvl5pPr indent="-311150" lvl="4" marL="22860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5pPr>
            <a:lvl6pPr indent="-311150" lvl="5" marL="27432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6pPr>
            <a:lvl7pPr indent="-311150" lvl="6" marL="32004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7pPr>
            <a:lvl8pPr indent="-311150" lvl="7" marL="36576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8pPr>
            <a:lvl9pPr indent="-311150" lvl="8" marL="41148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9pPr>
          </a:lstStyle>
          <a:p/>
        </p:txBody>
      </p:sp>
      <p:sp>
        <p:nvSpPr>
          <p:cNvPr id="612" name="Google Shape;612;p77"/>
          <p:cNvSpPr txBox="1"/>
          <p:nvPr>
            <p:ph idx="2" type="body"/>
          </p:nvPr>
        </p:nvSpPr>
        <p:spPr>
          <a:xfrm>
            <a:off x="6177292" y="1408733"/>
            <a:ext cx="4876800" cy="4784700"/>
          </a:xfrm>
          <a:prstGeom prst="rect">
            <a:avLst/>
          </a:prstGeom>
        </p:spPr>
        <p:txBody>
          <a:bodyPr anchorCtr="0" anchor="t" bIns="0" lIns="0" spcFirstLastPara="1" rIns="0" wrap="square" tIns="0">
            <a:normAutofit/>
          </a:bodyPr>
          <a:lstStyle>
            <a:lvl1pPr indent="-311150" lvl="0" marL="4572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1pPr>
            <a:lvl2pPr indent="-311150" lvl="1" marL="9144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2pPr>
            <a:lvl3pPr indent="-311150" lvl="2" marL="13716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3pPr>
            <a:lvl4pPr indent="-311150" lvl="3" marL="18288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4pPr>
            <a:lvl5pPr indent="-311150" lvl="4" marL="22860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5pPr>
            <a:lvl6pPr indent="-311150" lvl="5" marL="27432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6pPr>
            <a:lvl7pPr indent="-311150" lvl="6" marL="32004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7pPr>
            <a:lvl8pPr indent="-311150" lvl="7" marL="36576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8pPr>
            <a:lvl9pPr indent="-311150" lvl="8" marL="41148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9pPr>
          </a:lstStyle>
          <a:p/>
        </p:txBody>
      </p:sp>
      <p:pic>
        <p:nvPicPr>
          <p:cNvPr id="613" name="Google Shape;613;p77"/>
          <p:cNvPicPr preferRelativeResize="0"/>
          <p:nvPr/>
        </p:nvPicPr>
        <p:blipFill rotWithShape="1">
          <a:blip r:embed="rId2">
            <a:alphaModFix/>
          </a:blip>
          <a:srcRect b="0" l="0" r="0" t="0"/>
          <a:stretch/>
        </p:blipFill>
        <p:spPr>
          <a:xfrm>
            <a:off x="11623050" y="6289029"/>
            <a:ext cx="365760" cy="365760"/>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_Full content 2 columns box">
  <p:cSld name="Cover right_1_1_1_1_1_3">
    <p:bg>
      <p:bgPr>
        <a:solidFill>
          <a:srgbClr val="F3F3F3"/>
        </a:solidFill>
      </p:bgPr>
    </p:bg>
    <p:spTree>
      <p:nvGrpSpPr>
        <p:cNvPr id="614" name="Shape 614"/>
        <p:cNvGrpSpPr/>
        <p:nvPr/>
      </p:nvGrpSpPr>
      <p:grpSpPr>
        <a:xfrm>
          <a:off x="0" y="0"/>
          <a:ext cx="0" cy="0"/>
          <a:chOff x="0" y="0"/>
          <a:chExt cx="0" cy="0"/>
        </a:xfrm>
      </p:grpSpPr>
      <p:cxnSp>
        <p:nvCxnSpPr>
          <p:cNvPr id="615" name="Google Shape;615;p78"/>
          <p:cNvCxnSpPr/>
          <p:nvPr/>
        </p:nvCxnSpPr>
        <p:spPr>
          <a:xfrm rot="10800000">
            <a:off x="11805930" y="463200"/>
            <a:ext cx="0" cy="5730300"/>
          </a:xfrm>
          <a:prstGeom prst="straightConnector1">
            <a:avLst/>
          </a:prstGeom>
          <a:noFill/>
          <a:ln cap="flat" cmpd="sng" w="9525">
            <a:solidFill>
              <a:srgbClr val="D9D9D9"/>
            </a:solidFill>
            <a:prstDash val="solid"/>
            <a:round/>
            <a:headEnd len="sm" w="sm" type="none"/>
            <a:tailEnd len="sm" w="sm" type="none"/>
          </a:ln>
        </p:spPr>
      </p:cxnSp>
      <p:sp>
        <p:nvSpPr>
          <p:cNvPr id="616" name="Google Shape;616;p78"/>
          <p:cNvSpPr txBox="1"/>
          <p:nvPr/>
        </p:nvSpPr>
        <p:spPr>
          <a:xfrm>
            <a:off x="11623130" y="203200"/>
            <a:ext cx="365700" cy="16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0"/>
              <a:buFont typeface="Arial"/>
              <a:buNone/>
            </a:pPr>
            <a:fld id="{00000000-1234-1234-1234-123412341234}" type="slidenum">
              <a:rPr b="0" i="0" lang="en-US" sz="1100" u="none" cap="none" strike="noStrike">
                <a:solidFill>
                  <a:srgbClr val="5AB031"/>
                </a:solidFill>
                <a:latin typeface="Archivo"/>
                <a:ea typeface="Archivo"/>
                <a:cs typeface="Archivo"/>
                <a:sym typeface="Archivo"/>
              </a:rPr>
              <a:t>‹#›</a:t>
            </a:fld>
            <a:endParaRPr b="0" i="0" sz="1100" u="none" cap="none" strike="noStrike">
              <a:solidFill>
                <a:srgbClr val="5AB031"/>
              </a:solidFill>
              <a:latin typeface="Archivo"/>
              <a:ea typeface="Archivo"/>
              <a:cs typeface="Archivo"/>
              <a:sym typeface="Archivo"/>
            </a:endParaRPr>
          </a:p>
        </p:txBody>
      </p:sp>
      <p:sp>
        <p:nvSpPr>
          <p:cNvPr id="617" name="Google Shape;617;p78"/>
          <p:cNvSpPr txBox="1"/>
          <p:nvPr>
            <p:ph type="title"/>
          </p:nvPr>
        </p:nvSpPr>
        <p:spPr>
          <a:xfrm>
            <a:off x="406400" y="405133"/>
            <a:ext cx="10728900" cy="487500"/>
          </a:xfrm>
          <a:prstGeom prst="rect">
            <a:avLst/>
          </a:prstGeom>
        </p:spPr>
        <p:txBody>
          <a:bodyPr anchorCtr="0" anchor="t" bIns="0" lIns="0" spcFirstLastPara="1" rIns="0" wrap="square" tIns="0">
            <a:spAutoFit/>
          </a:bodyPr>
          <a:lstStyle>
            <a:lvl1pPr lvl="0" rtl="0">
              <a:spcBef>
                <a:spcPts val="0"/>
              </a:spcBef>
              <a:spcAft>
                <a:spcPts val="0"/>
              </a:spcAft>
              <a:buClr>
                <a:schemeClr val="lt2"/>
              </a:buClr>
              <a:buSzPts val="3200"/>
              <a:buFont typeface="Archivo Thin"/>
              <a:buNone/>
              <a:defRPr sz="3200">
                <a:solidFill>
                  <a:schemeClr val="lt2"/>
                </a:solidFill>
                <a:latin typeface="Archivo Thin"/>
                <a:ea typeface="Archivo Thin"/>
                <a:cs typeface="Archivo Thin"/>
                <a:sym typeface="Archivo Thin"/>
              </a:defRPr>
            </a:lvl1pPr>
            <a:lvl2pPr lvl="1"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2pPr>
            <a:lvl3pPr lvl="2"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3pPr>
            <a:lvl4pPr lvl="3"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4pPr>
            <a:lvl5pPr lvl="4"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5pPr>
            <a:lvl6pPr lvl="5"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6pPr>
            <a:lvl7pPr lvl="6"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7pPr>
            <a:lvl8pPr lvl="7"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8pPr>
            <a:lvl9pPr lvl="8"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9pPr>
          </a:lstStyle>
          <a:p/>
        </p:txBody>
      </p:sp>
      <p:sp>
        <p:nvSpPr>
          <p:cNvPr id="618" name="Google Shape;618;p78"/>
          <p:cNvSpPr txBox="1"/>
          <p:nvPr>
            <p:ph idx="1" type="body"/>
          </p:nvPr>
        </p:nvSpPr>
        <p:spPr>
          <a:xfrm>
            <a:off x="609600" y="2353767"/>
            <a:ext cx="4876800" cy="3506400"/>
          </a:xfrm>
          <a:prstGeom prst="rect">
            <a:avLst/>
          </a:prstGeom>
        </p:spPr>
        <p:txBody>
          <a:bodyPr anchorCtr="0" anchor="t" bIns="0" lIns="0" spcFirstLastPara="1" rIns="0" wrap="square" tIns="0">
            <a:normAutofit/>
          </a:bodyPr>
          <a:lstStyle>
            <a:lvl1pPr indent="-311150" lvl="0" marL="4572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1pPr>
            <a:lvl2pPr indent="-311150" lvl="1" marL="9144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2pPr>
            <a:lvl3pPr indent="-311150" lvl="2" marL="13716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3pPr>
            <a:lvl4pPr indent="-311150" lvl="3" marL="18288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4pPr>
            <a:lvl5pPr indent="-311150" lvl="4" marL="22860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5pPr>
            <a:lvl6pPr indent="-311150" lvl="5" marL="27432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6pPr>
            <a:lvl7pPr indent="-311150" lvl="6" marL="32004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7pPr>
            <a:lvl8pPr indent="-311150" lvl="7" marL="36576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8pPr>
            <a:lvl9pPr indent="-311150" lvl="8" marL="41148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9pPr>
          </a:lstStyle>
          <a:p/>
        </p:txBody>
      </p:sp>
      <p:pic>
        <p:nvPicPr>
          <p:cNvPr id="619" name="Google Shape;619;p78"/>
          <p:cNvPicPr preferRelativeResize="0"/>
          <p:nvPr/>
        </p:nvPicPr>
        <p:blipFill rotWithShape="1">
          <a:blip r:embed="rId2">
            <a:alphaModFix/>
          </a:blip>
          <a:srcRect b="0" l="0" r="0" t="0"/>
          <a:stretch/>
        </p:blipFill>
        <p:spPr>
          <a:xfrm>
            <a:off x="11623050" y="6289029"/>
            <a:ext cx="365760" cy="365760"/>
          </a:xfrm>
          <a:prstGeom prst="rect">
            <a:avLst/>
          </a:prstGeom>
          <a:noFill/>
          <a:ln>
            <a:noFill/>
          </a:ln>
        </p:spPr>
      </p:pic>
      <p:sp>
        <p:nvSpPr>
          <p:cNvPr id="620" name="Google Shape;620;p78"/>
          <p:cNvSpPr/>
          <p:nvPr/>
        </p:nvSpPr>
        <p:spPr>
          <a:xfrm>
            <a:off x="6177300" y="2048967"/>
            <a:ext cx="4958100" cy="41160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1" name="Google Shape;621;p78"/>
          <p:cNvSpPr txBox="1"/>
          <p:nvPr>
            <p:ph idx="2" type="body"/>
          </p:nvPr>
        </p:nvSpPr>
        <p:spPr>
          <a:xfrm>
            <a:off x="6482100" y="2353767"/>
            <a:ext cx="4348500" cy="3506400"/>
          </a:xfrm>
          <a:prstGeom prst="rect">
            <a:avLst/>
          </a:prstGeom>
        </p:spPr>
        <p:txBody>
          <a:bodyPr anchorCtr="0" anchor="t" bIns="0" lIns="0" spcFirstLastPara="1" rIns="0" wrap="square" tIns="0">
            <a:normAutofit/>
          </a:bodyPr>
          <a:lstStyle>
            <a:lvl1pPr indent="-311150" lvl="0" marL="4572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1pPr>
            <a:lvl2pPr indent="-311150" lvl="1" marL="9144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2pPr>
            <a:lvl3pPr indent="-311150" lvl="2" marL="13716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3pPr>
            <a:lvl4pPr indent="-311150" lvl="3" marL="18288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4pPr>
            <a:lvl5pPr indent="-311150" lvl="4" marL="22860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5pPr>
            <a:lvl6pPr indent="-311150" lvl="5" marL="27432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6pPr>
            <a:lvl7pPr indent="-311150" lvl="6" marL="32004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7pPr>
            <a:lvl8pPr indent="-311150" lvl="7" marL="36576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8pPr>
            <a:lvl9pPr indent="-311150" lvl="8" marL="41148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Full content 2 columns box">
  <p:cSld name="Cover right_1_1_1_1_1_3_1">
    <p:bg>
      <p:bgPr>
        <a:solidFill>
          <a:schemeClr val="dk1"/>
        </a:solidFill>
      </p:bgPr>
    </p:bg>
    <p:spTree>
      <p:nvGrpSpPr>
        <p:cNvPr id="622" name="Shape 622"/>
        <p:cNvGrpSpPr/>
        <p:nvPr/>
      </p:nvGrpSpPr>
      <p:grpSpPr>
        <a:xfrm>
          <a:off x="0" y="0"/>
          <a:ext cx="0" cy="0"/>
          <a:chOff x="0" y="0"/>
          <a:chExt cx="0" cy="0"/>
        </a:xfrm>
      </p:grpSpPr>
      <p:cxnSp>
        <p:nvCxnSpPr>
          <p:cNvPr id="623" name="Google Shape;623;p79"/>
          <p:cNvCxnSpPr/>
          <p:nvPr/>
        </p:nvCxnSpPr>
        <p:spPr>
          <a:xfrm rot="10800000">
            <a:off x="11805930" y="463200"/>
            <a:ext cx="0" cy="5730300"/>
          </a:xfrm>
          <a:prstGeom prst="straightConnector1">
            <a:avLst/>
          </a:prstGeom>
          <a:noFill/>
          <a:ln cap="flat" cmpd="sng" w="9525">
            <a:solidFill>
              <a:srgbClr val="D9D9D9"/>
            </a:solidFill>
            <a:prstDash val="solid"/>
            <a:round/>
            <a:headEnd len="sm" w="sm" type="none"/>
            <a:tailEnd len="sm" w="sm" type="none"/>
          </a:ln>
        </p:spPr>
      </p:cxnSp>
      <p:sp>
        <p:nvSpPr>
          <p:cNvPr id="624" name="Google Shape;624;p79"/>
          <p:cNvSpPr txBox="1"/>
          <p:nvPr/>
        </p:nvSpPr>
        <p:spPr>
          <a:xfrm>
            <a:off x="11623130" y="203200"/>
            <a:ext cx="365700" cy="16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0"/>
              <a:buFont typeface="Arial"/>
              <a:buNone/>
            </a:pPr>
            <a:fld id="{00000000-1234-1234-1234-123412341234}" type="slidenum">
              <a:rPr b="0" i="0" lang="en-US" sz="1100" u="none" cap="none" strike="noStrike">
                <a:solidFill>
                  <a:srgbClr val="5AB031"/>
                </a:solidFill>
                <a:latin typeface="Archivo"/>
                <a:ea typeface="Archivo"/>
                <a:cs typeface="Archivo"/>
                <a:sym typeface="Archivo"/>
              </a:rPr>
              <a:t>‹#›</a:t>
            </a:fld>
            <a:endParaRPr b="0" i="0" sz="1100" u="none" cap="none" strike="noStrike">
              <a:solidFill>
                <a:srgbClr val="5AB031"/>
              </a:solidFill>
              <a:latin typeface="Archivo"/>
              <a:ea typeface="Archivo"/>
              <a:cs typeface="Archivo"/>
              <a:sym typeface="Archivo"/>
            </a:endParaRPr>
          </a:p>
        </p:txBody>
      </p:sp>
      <p:sp>
        <p:nvSpPr>
          <p:cNvPr id="625" name="Google Shape;625;p79"/>
          <p:cNvSpPr txBox="1"/>
          <p:nvPr>
            <p:ph type="title"/>
          </p:nvPr>
        </p:nvSpPr>
        <p:spPr>
          <a:xfrm>
            <a:off x="406400" y="405133"/>
            <a:ext cx="10728900" cy="487500"/>
          </a:xfrm>
          <a:prstGeom prst="rect">
            <a:avLst/>
          </a:prstGeom>
        </p:spPr>
        <p:txBody>
          <a:bodyPr anchorCtr="0" anchor="t" bIns="0" lIns="0" spcFirstLastPara="1" rIns="0" wrap="square" tIns="0">
            <a:spAutoFit/>
          </a:bodyPr>
          <a:lstStyle>
            <a:lvl1pPr lvl="0" rtl="0">
              <a:spcBef>
                <a:spcPts val="0"/>
              </a:spcBef>
              <a:spcAft>
                <a:spcPts val="0"/>
              </a:spcAft>
              <a:buClr>
                <a:schemeClr val="lt2"/>
              </a:buClr>
              <a:buSzPts val="3200"/>
              <a:buFont typeface="Archivo Thin"/>
              <a:buNone/>
              <a:defRPr sz="3200">
                <a:solidFill>
                  <a:schemeClr val="lt2"/>
                </a:solidFill>
                <a:latin typeface="Archivo Thin"/>
                <a:ea typeface="Archivo Thin"/>
                <a:cs typeface="Archivo Thin"/>
                <a:sym typeface="Archivo Thin"/>
              </a:defRPr>
            </a:lvl1pPr>
            <a:lvl2pPr lvl="1"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2pPr>
            <a:lvl3pPr lvl="2"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3pPr>
            <a:lvl4pPr lvl="3"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4pPr>
            <a:lvl5pPr lvl="4"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5pPr>
            <a:lvl6pPr lvl="5"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6pPr>
            <a:lvl7pPr lvl="6"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7pPr>
            <a:lvl8pPr lvl="7"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8pPr>
            <a:lvl9pPr lvl="8"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9pPr>
          </a:lstStyle>
          <a:p/>
        </p:txBody>
      </p:sp>
      <p:sp>
        <p:nvSpPr>
          <p:cNvPr id="626" name="Google Shape;626;p79"/>
          <p:cNvSpPr txBox="1"/>
          <p:nvPr>
            <p:ph idx="1" type="body"/>
          </p:nvPr>
        </p:nvSpPr>
        <p:spPr>
          <a:xfrm>
            <a:off x="609600" y="2353767"/>
            <a:ext cx="4876800" cy="3506400"/>
          </a:xfrm>
          <a:prstGeom prst="rect">
            <a:avLst/>
          </a:prstGeom>
        </p:spPr>
        <p:txBody>
          <a:bodyPr anchorCtr="0" anchor="t" bIns="0" lIns="0" spcFirstLastPara="1" rIns="0" wrap="square" tIns="0">
            <a:normAutofit/>
          </a:bodyPr>
          <a:lstStyle>
            <a:lvl1pPr indent="-311150" lvl="0" marL="4572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1pPr>
            <a:lvl2pPr indent="-311150" lvl="1" marL="9144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2pPr>
            <a:lvl3pPr indent="-311150" lvl="2" marL="13716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3pPr>
            <a:lvl4pPr indent="-311150" lvl="3" marL="18288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4pPr>
            <a:lvl5pPr indent="-311150" lvl="4" marL="22860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5pPr>
            <a:lvl6pPr indent="-311150" lvl="5" marL="27432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6pPr>
            <a:lvl7pPr indent="-311150" lvl="6" marL="32004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7pPr>
            <a:lvl8pPr indent="-311150" lvl="7" marL="36576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8pPr>
            <a:lvl9pPr indent="-311150" lvl="8" marL="41148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9pPr>
          </a:lstStyle>
          <a:p/>
        </p:txBody>
      </p:sp>
      <p:pic>
        <p:nvPicPr>
          <p:cNvPr id="627" name="Google Shape;627;p79"/>
          <p:cNvPicPr preferRelativeResize="0"/>
          <p:nvPr/>
        </p:nvPicPr>
        <p:blipFill rotWithShape="1">
          <a:blip r:embed="rId2">
            <a:alphaModFix/>
          </a:blip>
          <a:srcRect b="0" l="0" r="0" t="0"/>
          <a:stretch/>
        </p:blipFill>
        <p:spPr>
          <a:xfrm>
            <a:off x="11623050" y="6289029"/>
            <a:ext cx="365760" cy="365760"/>
          </a:xfrm>
          <a:prstGeom prst="rect">
            <a:avLst/>
          </a:prstGeom>
          <a:noFill/>
          <a:ln>
            <a:noFill/>
          </a:ln>
        </p:spPr>
      </p:pic>
      <p:sp>
        <p:nvSpPr>
          <p:cNvPr id="628" name="Google Shape;628;p79"/>
          <p:cNvSpPr/>
          <p:nvPr/>
        </p:nvSpPr>
        <p:spPr>
          <a:xfrm>
            <a:off x="6177300" y="2048967"/>
            <a:ext cx="4958100" cy="41160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9" name="Google Shape;629;p79"/>
          <p:cNvSpPr txBox="1"/>
          <p:nvPr>
            <p:ph idx="2" type="body"/>
          </p:nvPr>
        </p:nvSpPr>
        <p:spPr>
          <a:xfrm>
            <a:off x="6482100" y="2353767"/>
            <a:ext cx="4348500" cy="3506400"/>
          </a:xfrm>
          <a:prstGeom prst="rect">
            <a:avLst/>
          </a:prstGeom>
        </p:spPr>
        <p:txBody>
          <a:bodyPr anchorCtr="0" anchor="t" bIns="0" lIns="0" spcFirstLastPara="1" rIns="0" wrap="square" tIns="0">
            <a:normAutofit/>
          </a:bodyPr>
          <a:lstStyle>
            <a:lvl1pPr indent="-311150" lvl="0" marL="457200" rtl="0">
              <a:spcBef>
                <a:spcPts val="0"/>
              </a:spcBef>
              <a:spcAft>
                <a:spcPts val="0"/>
              </a:spcAft>
              <a:buClr>
                <a:schemeClr val="dk2"/>
              </a:buClr>
              <a:buSzPts val="1300"/>
              <a:buFont typeface="Archivo"/>
              <a:buChar char="●"/>
              <a:defRPr sz="1300">
                <a:solidFill>
                  <a:schemeClr val="dk2"/>
                </a:solidFill>
                <a:latin typeface="Archivo"/>
                <a:ea typeface="Archivo"/>
                <a:cs typeface="Archivo"/>
                <a:sym typeface="Archivo"/>
              </a:defRPr>
            </a:lvl1pPr>
            <a:lvl2pPr indent="-311150" lvl="1" marL="914400" rtl="0">
              <a:spcBef>
                <a:spcPts val="0"/>
              </a:spcBef>
              <a:spcAft>
                <a:spcPts val="0"/>
              </a:spcAft>
              <a:buClr>
                <a:schemeClr val="dk2"/>
              </a:buClr>
              <a:buSzPts val="1300"/>
              <a:buFont typeface="Archivo"/>
              <a:buChar char="○"/>
              <a:defRPr sz="1300">
                <a:solidFill>
                  <a:schemeClr val="dk2"/>
                </a:solidFill>
                <a:latin typeface="Archivo"/>
                <a:ea typeface="Archivo"/>
                <a:cs typeface="Archivo"/>
                <a:sym typeface="Archivo"/>
              </a:defRPr>
            </a:lvl2pPr>
            <a:lvl3pPr indent="-311150" lvl="2" marL="1371600" rtl="0">
              <a:spcBef>
                <a:spcPts val="0"/>
              </a:spcBef>
              <a:spcAft>
                <a:spcPts val="0"/>
              </a:spcAft>
              <a:buClr>
                <a:schemeClr val="dk2"/>
              </a:buClr>
              <a:buSzPts val="1300"/>
              <a:buFont typeface="Archivo"/>
              <a:buChar char="■"/>
              <a:defRPr sz="1300">
                <a:solidFill>
                  <a:schemeClr val="dk2"/>
                </a:solidFill>
                <a:latin typeface="Archivo"/>
                <a:ea typeface="Archivo"/>
                <a:cs typeface="Archivo"/>
                <a:sym typeface="Archivo"/>
              </a:defRPr>
            </a:lvl3pPr>
            <a:lvl4pPr indent="-311150" lvl="3" marL="1828800" rtl="0">
              <a:spcBef>
                <a:spcPts val="0"/>
              </a:spcBef>
              <a:spcAft>
                <a:spcPts val="0"/>
              </a:spcAft>
              <a:buClr>
                <a:schemeClr val="dk2"/>
              </a:buClr>
              <a:buSzPts val="1300"/>
              <a:buFont typeface="Archivo"/>
              <a:buChar char="●"/>
              <a:defRPr sz="1300">
                <a:solidFill>
                  <a:schemeClr val="dk2"/>
                </a:solidFill>
                <a:latin typeface="Archivo"/>
                <a:ea typeface="Archivo"/>
                <a:cs typeface="Archivo"/>
                <a:sym typeface="Archivo"/>
              </a:defRPr>
            </a:lvl4pPr>
            <a:lvl5pPr indent="-311150" lvl="4" marL="2286000" rtl="0">
              <a:spcBef>
                <a:spcPts val="0"/>
              </a:spcBef>
              <a:spcAft>
                <a:spcPts val="0"/>
              </a:spcAft>
              <a:buClr>
                <a:schemeClr val="dk2"/>
              </a:buClr>
              <a:buSzPts val="1300"/>
              <a:buFont typeface="Archivo"/>
              <a:buChar char="○"/>
              <a:defRPr sz="1300">
                <a:solidFill>
                  <a:schemeClr val="dk2"/>
                </a:solidFill>
                <a:latin typeface="Archivo"/>
                <a:ea typeface="Archivo"/>
                <a:cs typeface="Archivo"/>
                <a:sym typeface="Archivo"/>
              </a:defRPr>
            </a:lvl5pPr>
            <a:lvl6pPr indent="-311150" lvl="5" marL="2743200" rtl="0">
              <a:spcBef>
                <a:spcPts val="0"/>
              </a:spcBef>
              <a:spcAft>
                <a:spcPts val="0"/>
              </a:spcAft>
              <a:buClr>
                <a:schemeClr val="dk2"/>
              </a:buClr>
              <a:buSzPts val="1300"/>
              <a:buFont typeface="Archivo"/>
              <a:buChar char="■"/>
              <a:defRPr sz="1300">
                <a:solidFill>
                  <a:schemeClr val="dk2"/>
                </a:solidFill>
                <a:latin typeface="Archivo"/>
                <a:ea typeface="Archivo"/>
                <a:cs typeface="Archivo"/>
                <a:sym typeface="Archivo"/>
              </a:defRPr>
            </a:lvl6pPr>
            <a:lvl7pPr indent="-311150" lvl="6" marL="3200400" rtl="0">
              <a:spcBef>
                <a:spcPts val="0"/>
              </a:spcBef>
              <a:spcAft>
                <a:spcPts val="0"/>
              </a:spcAft>
              <a:buClr>
                <a:schemeClr val="dk2"/>
              </a:buClr>
              <a:buSzPts val="1300"/>
              <a:buFont typeface="Archivo"/>
              <a:buChar char="●"/>
              <a:defRPr sz="1300">
                <a:solidFill>
                  <a:schemeClr val="dk2"/>
                </a:solidFill>
                <a:latin typeface="Archivo"/>
                <a:ea typeface="Archivo"/>
                <a:cs typeface="Archivo"/>
                <a:sym typeface="Archivo"/>
              </a:defRPr>
            </a:lvl7pPr>
            <a:lvl8pPr indent="-311150" lvl="7" marL="3657600" rtl="0">
              <a:spcBef>
                <a:spcPts val="0"/>
              </a:spcBef>
              <a:spcAft>
                <a:spcPts val="0"/>
              </a:spcAft>
              <a:buClr>
                <a:schemeClr val="dk2"/>
              </a:buClr>
              <a:buSzPts val="1300"/>
              <a:buFont typeface="Archivo"/>
              <a:buChar char="○"/>
              <a:defRPr sz="1300">
                <a:solidFill>
                  <a:schemeClr val="dk2"/>
                </a:solidFill>
                <a:latin typeface="Archivo"/>
                <a:ea typeface="Archivo"/>
                <a:cs typeface="Archivo"/>
                <a:sym typeface="Archivo"/>
              </a:defRPr>
            </a:lvl8pPr>
            <a:lvl9pPr indent="-311150" lvl="8" marL="4114800" rtl="0">
              <a:spcBef>
                <a:spcPts val="0"/>
              </a:spcBef>
              <a:spcAft>
                <a:spcPts val="0"/>
              </a:spcAft>
              <a:buClr>
                <a:schemeClr val="dk2"/>
              </a:buClr>
              <a:buSzPts val="1300"/>
              <a:buFont typeface="Archivo"/>
              <a:buChar char="■"/>
              <a:defRPr sz="1300">
                <a:solidFill>
                  <a:schemeClr val="dk2"/>
                </a:solidFill>
                <a:latin typeface="Archivo"/>
                <a:ea typeface="Archivo"/>
                <a:cs typeface="Archivo"/>
                <a:sym typeface="Archivo"/>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_Full content image">
  <p:cSld name="Cover right_1_1_1_1_1_2">
    <p:bg>
      <p:bgPr>
        <a:solidFill>
          <a:srgbClr val="F3F3F3"/>
        </a:solidFill>
      </p:bgPr>
    </p:bg>
    <p:spTree>
      <p:nvGrpSpPr>
        <p:cNvPr id="630" name="Shape 630"/>
        <p:cNvGrpSpPr/>
        <p:nvPr/>
      </p:nvGrpSpPr>
      <p:grpSpPr>
        <a:xfrm>
          <a:off x="0" y="0"/>
          <a:ext cx="0" cy="0"/>
          <a:chOff x="0" y="0"/>
          <a:chExt cx="0" cy="0"/>
        </a:xfrm>
      </p:grpSpPr>
      <p:cxnSp>
        <p:nvCxnSpPr>
          <p:cNvPr id="631" name="Google Shape;631;p80"/>
          <p:cNvCxnSpPr/>
          <p:nvPr/>
        </p:nvCxnSpPr>
        <p:spPr>
          <a:xfrm rot="10800000">
            <a:off x="11805930" y="463200"/>
            <a:ext cx="0" cy="5730300"/>
          </a:xfrm>
          <a:prstGeom prst="straightConnector1">
            <a:avLst/>
          </a:prstGeom>
          <a:noFill/>
          <a:ln cap="flat" cmpd="sng" w="9525">
            <a:solidFill>
              <a:srgbClr val="D9D9D9"/>
            </a:solidFill>
            <a:prstDash val="solid"/>
            <a:round/>
            <a:headEnd len="sm" w="sm" type="none"/>
            <a:tailEnd len="sm" w="sm" type="none"/>
          </a:ln>
        </p:spPr>
      </p:cxnSp>
      <p:sp>
        <p:nvSpPr>
          <p:cNvPr id="632" name="Google Shape;632;p80"/>
          <p:cNvSpPr txBox="1"/>
          <p:nvPr/>
        </p:nvSpPr>
        <p:spPr>
          <a:xfrm>
            <a:off x="11623130" y="203200"/>
            <a:ext cx="365700" cy="16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0"/>
              <a:buFont typeface="Arial"/>
              <a:buNone/>
            </a:pPr>
            <a:fld id="{00000000-1234-1234-1234-123412341234}" type="slidenum">
              <a:rPr b="0" i="0" lang="en-US" sz="1100" u="none" cap="none" strike="noStrike">
                <a:solidFill>
                  <a:srgbClr val="5AB031"/>
                </a:solidFill>
                <a:latin typeface="Archivo"/>
                <a:ea typeface="Archivo"/>
                <a:cs typeface="Archivo"/>
                <a:sym typeface="Archivo"/>
              </a:rPr>
              <a:t>‹#›</a:t>
            </a:fld>
            <a:endParaRPr b="0" i="0" sz="1100" u="none" cap="none" strike="noStrike">
              <a:solidFill>
                <a:srgbClr val="5AB031"/>
              </a:solidFill>
              <a:latin typeface="Archivo"/>
              <a:ea typeface="Archivo"/>
              <a:cs typeface="Archivo"/>
              <a:sym typeface="Archivo"/>
            </a:endParaRPr>
          </a:p>
        </p:txBody>
      </p:sp>
      <p:sp>
        <p:nvSpPr>
          <p:cNvPr id="633" name="Google Shape;633;p80"/>
          <p:cNvSpPr txBox="1"/>
          <p:nvPr>
            <p:ph type="title"/>
          </p:nvPr>
        </p:nvSpPr>
        <p:spPr>
          <a:xfrm>
            <a:off x="5283200" y="405133"/>
            <a:ext cx="5852100" cy="487500"/>
          </a:xfrm>
          <a:prstGeom prst="rect">
            <a:avLst/>
          </a:prstGeom>
        </p:spPr>
        <p:txBody>
          <a:bodyPr anchorCtr="0" anchor="t" bIns="0" lIns="0" spcFirstLastPara="1" rIns="0" wrap="square" tIns="0">
            <a:spAutoFit/>
          </a:bodyPr>
          <a:lstStyle>
            <a:lvl1pPr lvl="0" rtl="0">
              <a:spcBef>
                <a:spcPts val="0"/>
              </a:spcBef>
              <a:spcAft>
                <a:spcPts val="0"/>
              </a:spcAft>
              <a:buClr>
                <a:schemeClr val="lt2"/>
              </a:buClr>
              <a:buSzPts val="3200"/>
              <a:buFont typeface="Archivo Thin"/>
              <a:buNone/>
              <a:defRPr sz="3200">
                <a:solidFill>
                  <a:schemeClr val="lt2"/>
                </a:solidFill>
                <a:latin typeface="Archivo Thin"/>
                <a:ea typeface="Archivo Thin"/>
                <a:cs typeface="Archivo Thin"/>
                <a:sym typeface="Archivo Thin"/>
              </a:defRPr>
            </a:lvl1pPr>
            <a:lvl2pPr lvl="1"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2pPr>
            <a:lvl3pPr lvl="2"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3pPr>
            <a:lvl4pPr lvl="3"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4pPr>
            <a:lvl5pPr lvl="4"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5pPr>
            <a:lvl6pPr lvl="5"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6pPr>
            <a:lvl7pPr lvl="6"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7pPr>
            <a:lvl8pPr lvl="7"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8pPr>
            <a:lvl9pPr lvl="8"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9pPr>
          </a:lstStyle>
          <a:p/>
        </p:txBody>
      </p:sp>
      <p:sp>
        <p:nvSpPr>
          <p:cNvPr id="634" name="Google Shape;634;p80"/>
          <p:cNvSpPr txBox="1"/>
          <p:nvPr>
            <p:ph idx="1" type="body"/>
          </p:nvPr>
        </p:nvSpPr>
        <p:spPr>
          <a:xfrm>
            <a:off x="5486400" y="1408733"/>
            <a:ext cx="5608500" cy="4784700"/>
          </a:xfrm>
          <a:prstGeom prst="rect">
            <a:avLst/>
          </a:prstGeom>
        </p:spPr>
        <p:txBody>
          <a:bodyPr anchorCtr="0" anchor="t" bIns="0" lIns="0" spcFirstLastPara="1" rIns="0" wrap="square" tIns="0">
            <a:normAutofit/>
          </a:bodyPr>
          <a:lstStyle>
            <a:lvl1pPr indent="-311150" lvl="0" marL="4572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1pPr>
            <a:lvl2pPr indent="-311150" lvl="1" marL="9144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2pPr>
            <a:lvl3pPr indent="-311150" lvl="2" marL="13716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3pPr>
            <a:lvl4pPr indent="-311150" lvl="3" marL="18288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4pPr>
            <a:lvl5pPr indent="-311150" lvl="4" marL="22860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5pPr>
            <a:lvl6pPr indent="-311150" lvl="5" marL="27432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6pPr>
            <a:lvl7pPr indent="-311150" lvl="6" marL="32004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7pPr>
            <a:lvl8pPr indent="-311150" lvl="7" marL="36576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8pPr>
            <a:lvl9pPr indent="-311150" lvl="8" marL="4114800" rtl="0">
              <a:spcBef>
                <a:spcPts val="0"/>
              </a:spcBef>
              <a:spcAft>
                <a:spcPts val="0"/>
              </a:spcAft>
              <a:buClr>
                <a:srgbClr val="557483"/>
              </a:buClr>
              <a:buSzPts val="1300"/>
              <a:buFont typeface="Archivo"/>
              <a:buChar char="■"/>
              <a:defRPr sz="1300">
                <a:solidFill>
                  <a:srgbClr val="557483"/>
                </a:solidFill>
                <a:latin typeface="Archivo"/>
                <a:ea typeface="Archivo"/>
                <a:cs typeface="Archivo"/>
                <a:sym typeface="Archivo"/>
              </a:defRPr>
            </a:lvl9pPr>
          </a:lstStyle>
          <a:p/>
        </p:txBody>
      </p:sp>
      <p:pic>
        <p:nvPicPr>
          <p:cNvPr id="635" name="Google Shape;635;p80"/>
          <p:cNvPicPr preferRelativeResize="0"/>
          <p:nvPr/>
        </p:nvPicPr>
        <p:blipFill rotWithShape="1">
          <a:blip r:embed="rId2">
            <a:alphaModFix/>
          </a:blip>
          <a:srcRect b="0" l="0" r="0" t="0"/>
          <a:stretch/>
        </p:blipFill>
        <p:spPr>
          <a:xfrm>
            <a:off x="11623050" y="6289029"/>
            <a:ext cx="365760" cy="365760"/>
          </a:xfrm>
          <a:prstGeom prst="rect">
            <a:avLst/>
          </a:prstGeom>
          <a:noFill/>
          <a:ln>
            <a:noFill/>
          </a:ln>
        </p:spPr>
      </p:pic>
      <p:sp>
        <p:nvSpPr>
          <p:cNvPr id="636" name="Google Shape;636;p80"/>
          <p:cNvSpPr/>
          <p:nvPr>
            <p:ph idx="2" type="pic"/>
          </p:nvPr>
        </p:nvSpPr>
        <p:spPr>
          <a:xfrm>
            <a:off x="0" y="0"/>
            <a:ext cx="4876800" cy="6858000"/>
          </a:xfrm>
          <a:prstGeom prst="rect">
            <a:avLst/>
          </a:prstGeom>
          <a:noFill/>
          <a:ln>
            <a:noFill/>
          </a:ln>
        </p:spPr>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Full content image">
  <p:cSld name="Cover right_1_1_1_1_1_2_1">
    <p:bg>
      <p:bgPr>
        <a:solidFill>
          <a:schemeClr val="dk1"/>
        </a:solidFill>
      </p:bgPr>
    </p:bg>
    <p:spTree>
      <p:nvGrpSpPr>
        <p:cNvPr id="637" name="Shape 637"/>
        <p:cNvGrpSpPr/>
        <p:nvPr/>
      </p:nvGrpSpPr>
      <p:grpSpPr>
        <a:xfrm>
          <a:off x="0" y="0"/>
          <a:ext cx="0" cy="0"/>
          <a:chOff x="0" y="0"/>
          <a:chExt cx="0" cy="0"/>
        </a:xfrm>
      </p:grpSpPr>
      <p:cxnSp>
        <p:nvCxnSpPr>
          <p:cNvPr id="638" name="Google Shape;638;p81"/>
          <p:cNvCxnSpPr/>
          <p:nvPr/>
        </p:nvCxnSpPr>
        <p:spPr>
          <a:xfrm rot="10800000">
            <a:off x="11805930" y="463200"/>
            <a:ext cx="0" cy="5730300"/>
          </a:xfrm>
          <a:prstGeom prst="straightConnector1">
            <a:avLst/>
          </a:prstGeom>
          <a:noFill/>
          <a:ln cap="flat" cmpd="sng" w="9525">
            <a:solidFill>
              <a:srgbClr val="D9D9D9"/>
            </a:solidFill>
            <a:prstDash val="solid"/>
            <a:round/>
            <a:headEnd len="sm" w="sm" type="none"/>
            <a:tailEnd len="sm" w="sm" type="none"/>
          </a:ln>
        </p:spPr>
      </p:cxnSp>
      <p:sp>
        <p:nvSpPr>
          <p:cNvPr id="639" name="Google Shape;639;p81"/>
          <p:cNvSpPr txBox="1"/>
          <p:nvPr/>
        </p:nvSpPr>
        <p:spPr>
          <a:xfrm>
            <a:off x="11623130" y="203200"/>
            <a:ext cx="365700" cy="16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0"/>
              <a:buFont typeface="Arial"/>
              <a:buNone/>
            </a:pPr>
            <a:fld id="{00000000-1234-1234-1234-123412341234}" type="slidenum">
              <a:rPr b="0" i="0" lang="en-US" sz="1100" u="none" cap="none" strike="noStrike">
                <a:solidFill>
                  <a:srgbClr val="5AB031"/>
                </a:solidFill>
                <a:latin typeface="Archivo"/>
                <a:ea typeface="Archivo"/>
                <a:cs typeface="Archivo"/>
                <a:sym typeface="Archivo"/>
              </a:rPr>
              <a:t>‹#›</a:t>
            </a:fld>
            <a:endParaRPr b="0" i="0" sz="1100" u="none" cap="none" strike="noStrike">
              <a:solidFill>
                <a:srgbClr val="5AB031"/>
              </a:solidFill>
              <a:latin typeface="Archivo"/>
              <a:ea typeface="Archivo"/>
              <a:cs typeface="Archivo"/>
              <a:sym typeface="Archivo"/>
            </a:endParaRPr>
          </a:p>
        </p:txBody>
      </p:sp>
      <p:sp>
        <p:nvSpPr>
          <p:cNvPr id="640" name="Google Shape;640;p81"/>
          <p:cNvSpPr txBox="1"/>
          <p:nvPr>
            <p:ph type="title"/>
          </p:nvPr>
        </p:nvSpPr>
        <p:spPr>
          <a:xfrm>
            <a:off x="5283200" y="405133"/>
            <a:ext cx="5852100" cy="487500"/>
          </a:xfrm>
          <a:prstGeom prst="rect">
            <a:avLst/>
          </a:prstGeom>
        </p:spPr>
        <p:txBody>
          <a:bodyPr anchorCtr="0" anchor="t" bIns="0" lIns="0" spcFirstLastPara="1" rIns="0" wrap="square" tIns="0">
            <a:spAutoFit/>
          </a:bodyPr>
          <a:lstStyle>
            <a:lvl1pPr lvl="0" rtl="0">
              <a:spcBef>
                <a:spcPts val="0"/>
              </a:spcBef>
              <a:spcAft>
                <a:spcPts val="0"/>
              </a:spcAft>
              <a:buClr>
                <a:schemeClr val="lt2"/>
              </a:buClr>
              <a:buSzPts val="3200"/>
              <a:buFont typeface="Archivo Thin"/>
              <a:buNone/>
              <a:defRPr sz="3200">
                <a:solidFill>
                  <a:schemeClr val="lt2"/>
                </a:solidFill>
                <a:latin typeface="Archivo Thin"/>
                <a:ea typeface="Archivo Thin"/>
                <a:cs typeface="Archivo Thin"/>
                <a:sym typeface="Archivo Thin"/>
              </a:defRPr>
            </a:lvl1pPr>
            <a:lvl2pPr lvl="1"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2pPr>
            <a:lvl3pPr lvl="2"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3pPr>
            <a:lvl4pPr lvl="3"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4pPr>
            <a:lvl5pPr lvl="4"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5pPr>
            <a:lvl6pPr lvl="5"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6pPr>
            <a:lvl7pPr lvl="6"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7pPr>
            <a:lvl8pPr lvl="7"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8pPr>
            <a:lvl9pPr lvl="8"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9pPr>
          </a:lstStyle>
          <a:p/>
        </p:txBody>
      </p:sp>
      <p:sp>
        <p:nvSpPr>
          <p:cNvPr id="641" name="Google Shape;641;p81"/>
          <p:cNvSpPr txBox="1"/>
          <p:nvPr>
            <p:ph idx="1" type="body"/>
          </p:nvPr>
        </p:nvSpPr>
        <p:spPr>
          <a:xfrm>
            <a:off x="5486400" y="1408733"/>
            <a:ext cx="5608500" cy="4784700"/>
          </a:xfrm>
          <a:prstGeom prst="rect">
            <a:avLst/>
          </a:prstGeom>
        </p:spPr>
        <p:txBody>
          <a:bodyPr anchorCtr="0" anchor="t" bIns="0" lIns="0" spcFirstLastPara="1" rIns="0" wrap="square" tIns="0">
            <a:normAutofit/>
          </a:bodyPr>
          <a:lstStyle>
            <a:lvl1pPr indent="-311150" lvl="0" marL="4572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1pPr>
            <a:lvl2pPr indent="-311150" lvl="1" marL="9144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2pPr>
            <a:lvl3pPr indent="-311150" lvl="2" marL="13716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3pPr>
            <a:lvl4pPr indent="-311150" lvl="3" marL="18288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4pPr>
            <a:lvl5pPr indent="-311150" lvl="4" marL="22860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5pPr>
            <a:lvl6pPr indent="-311150" lvl="5" marL="27432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6pPr>
            <a:lvl7pPr indent="-311150" lvl="6" marL="32004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7pPr>
            <a:lvl8pPr indent="-311150" lvl="7" marL="36576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8pPr>
            <a:lvl9pPr indent="-311150" lvl="8" marL="4114800" rtl="0">
              <a:spcBef>
                <a:spcPts val="0"/>
              </a:spcBef>
              <a:spcAft>
                <a:spcPts val="0"/>
              </a:spcAft>
              <a:buClr>
                <a:schemeClr val="lt1"/>
              </a:buClr>
              <a:buSzPts val="1300"/>
              <a:buFont typeface="Archivo"/>
              <a:buChar char="■"/>
              <a:defRPr sz="1300">
                <a:solidFill>
                  <a:schemeClr val="lt1"/>
                </a:solidFill>
                <a:latin typeface="Archivo"/>
                <a:ea typeface="Archivo"/>
                <a:cs typeface="Archivo"/>
                <a:sym typeface="Archivo"/>
              </a:defRPr>
            </a:lvl9pPr>
          </a:lstStyle>
          <a:p/>
        </p:txBody>
      </p:sp>
      <p:pic>
        <p:nvPicPr>
          <p:cNvPr id="642" name="Google Shape;642;p81"/>
          <p:cNvPicPr preferRelativeResize="0"/>
          <p:nvPr/>
        </p:nvPicPr>
        <p:blipFill rotWithShape="1">
          <a:blip r:embed="rId2">
            <a:alphaModFix/>
          </a:blip>
          <a:srcRect b="0" l="0" r="0" t="0"/>
          <a:stretch/>
        </p:blipFill>
        <p:spPr>
          <a:xfrm>
            <a:off x="11623050" y="6289029"/>
            <a:ext cx="365760" cy="365760"/>
          </a:xfrm>
          <a:prstGeom prst="rect">
            <a:avLst/>
          </a:prstGeom>
          <a:noFill/>
          <a:ln>
            <a:noFill/>
          </a:ln>
        </p:spPr>
      </p:pic>
      <p:sp>
        <p:nvSpPr>
          <p:cNvPr id="643" name="Google Shape;643;p81"/>
          <p:cNvSpPr/>
          <p:nvPr>
            <p:ph idx="2" type="pic"/>
          </p:nvPr>
        </p:nvSpPr>
        <p:spPr>
          <a:xfrm>
            <a:off x="0" y="0"/>
            <a:ext cx="4876800" cy="6858000"/>
          </a:xfrm>
          <a:prstGeom prst="rect">
            <a:avLst/>
          </a:prstGeom>
          <a:noFill/>
          <a:ln>
            <a:noFill/>
          </a:ln>
        </p:spPr>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Green 1">
  <p:cSld name="Cover right_1_1_1_1_1_1">
    <p:bg>
      <p:bgPr>
        <a:solidFill>
          <a:schemeClr val="accent1"/>
        </a:solidFill>
      </p:bgPr>
    </p:bg>
    <p:spTree>
      <p:nvGrpSpPr>
        <p:cNvPr id="644" name="Shape 644"/>
        <p:cNvGrpSpPr/>
        <p:nvPr/>
      </p:nvGrpSpPr>
      <p:grpSpPr>
        <a:xfrm>
          <a:off x="0" y="0"/>
          <a:ext cx="0" cy="0"/>
          <a:chOff x="0" y="0"/>
          <a:chExt cx="0" cy="0"/>
        </a:xfrm>
      </p:grpSpPr>
      <p:sp>
        <p:nvSpPr>
          <p:cNvPr id="645" name="Google Shape;645;p82"/>
          <p:cNvSpPr txBox="1"/>
          <p:nvPr>
            <p:ph type="title"/>
          </p:nvPr>
        </p:nvSpPr>
        <p:spPr>
          <a:xfrm>
            <a:off x="406400" y="3511200"/>
            <a:ext cx="8534400" cy="648300"/>
          </a:xfrm>
          <a:prstGeom prst="rect">
            <a:avLst/>
          </a:prstGeom>
        </p:spPr>
        <p:txBody>
          <a:bodyPr anchorCtr="0" anchor="t" bIns="0" lIns="0" spcFirstLastPara="1" rIns="0" wrap="square" tIns="0">
            <a:spAutoFit/>
          </a:bodyPr>
          <a:lstStyle>
            <a:lvl1pPr lvl="0" rtl="0">
              <a:spcBef>
                <a:spcPts val="0"/>
              </a:spcBef>
              <a:spcAft>
                <a:spcPts val="0"/>
              </a:spcAft>
              <a:buClr>
                <a:schemeClr val="lt1"/>
              </a:buClr>
              <a:buSzPts val="4000"/>
              <a:buFont typeface="Archivo Thin"/>
              <a:buNone/>
              <a:defRPr sz="4000">
                <a:solidFill>
                  <a:schemeClr val="lt1"/>
                </a:solidFill>
                <a:latin typeface="Archivo Thin"/>
                <a:ea typeface="Archivo Thin"/>
                <a:cs typeface="Archivo Thin"/>
                <a:sym typeface="Archivo Thin"/>
              </a:defRPr>
            </a:lvl1pPr>
            <a:lvl2pPr lvl="1" rtl="0">
              <a:spcBef>
                <a:spcPts val="0"/>
              </a:spcBef>
              <a:spcAft>
                <a:spcPts val="0"/>
              </a:spcAft>
              <a:buClr>
                <a:schemeClr val="lt1"/>
              </a:buClr>
              <a:buSzPts val="4000"/>
              <a:buFont typeface="Archivo Thin"/>
              <a:buNone/>
              <a:defRPr sz="4000">
                <a:solidFill>
                  <a:schemeClr val="lt1"/>
                </a:solidFill>
                <a:latin typeface="Archivo Thin"/>
                <a:ea typeface="Archivo Thin"/>
                <a:cs typeface="Archivo Thin"/>
                <a:sym typeface="Archivo Thin"/>
              </a:defRPr>
            </a:lvl2pPr>
            <a:lvl3pPr lvl="2" rtl="0">
              <a:spcBef>
                <a:spcPts val="0"/>
              </a:spcBef>
              <a:spcAft>
                <a:spcPts val="0"/>
              </a:spcAft>
              <a:buClr>
                <a:schemeClr val="lt1"/>
              </a:buClr>
              <a:buSzPts val="4000"/>
              <a:buFont typeface="Archivo Thin"/>
              <a:buNone/>
              <a:defRPr sz="4000">
                <a:solidFill>
                  <a:schemeClr val="lt1"/>
                </a:solidFill>
                <a:latin typeface="Archivo Thin"/>
                <a:ea typeface="Archivo Thin"/>
                <a:cs typeface="Archivo Thin"/>
                <a:sym typeface="Archivo Thin"/>
              </a:defRPr>
            </a:lvl3pPr>
            <a:lvl4pPr lvl="3" rtl="0">
              <a:spcBef>
                <a:spcPts val="0"/>
              </a:spcBef>
              <a:spcAft>
                <a:spcPts val="0"/>
              </a:spcAft>
              <a:buClr>
                <a:schemeClr val="lt1"/>
              </a:buClr>
              <a:buSzPts val="4000"/>
              <a:buFont typeface="Archivo Thin"/>
              <a:buNone/>
              <a:defRPr sz="4000">
                <a:solidFill>
                  <a:schemeClr val="lt1"/>
                </a:solidFill>
                <a:latin typeface="Archivo Thin"/>
                <a:ea typeface="Archivo Thin"/>
                <a:cs typeface="Archivo Thin"/>
                <a:sym typeface="Archivo Thin"/>
              </a:defRPr>
            </a:lvl4pPr>
            <a:lvl5pPr lvl="4" rtl="0">
              <a:spcBef>
                <a:spcPts val="0"/>
              </a:spcBef>
              <a:spcAft>
                <a:spcPts val="0"/>
              </a:spcAft>
              <a:buClr>
                <a:schemeClr val="lt1"/>
              </a:buClr>
              <a:buSzPts val="4000"/>
              <a:buFont typeface="Archivo Thin"/>
              <a:buNone/>
              <a:defRPr sz="4000">
                <a:solidFill>
                  <a:schemeClr val="lt1"/>
                </a:solidFill>
                <a:latin typeface="Archivo Thin"/>
                <a:ea typeface="Archivo Thin"/>
                <a:cs typeface="Archivo Thin"/>
                <a:sym typeface="Archivo Thin"/>
              </a:defRPr>
            </a:lvl5pPr>
            <a:lvl6pPr lvl="5" rtl="0">
              <a:spcBef>
                <a:spcPts val="0"/>
              </a:spcBef>
              <a:spcAft>
                <a:spcPts val="0"/>
              </a:spcAft>
              <a:buClr>
                <a:schemeClr val="lt1"/>
              </a:buClr>
              <a:buSzPts val="4000"/>
              <a:buFont typeface="Archivo Thin"/>
              <a:buNone/>
              <a:defRPr sz="4000">
                <a:solidFill>
                  <a:schemeClr val="lt1"/>
                </a:solidFill>
                <a:latin typeface="Archivo Thin"/>
                <a:ea typeface="Archivo Thin"/>
                <a:cs typeface="Archivo Thin"/>
                <a:sym typeface="Archivo Thin"/>
              </a:defRPr>
            </a:lvl6pPr>
            <a:lvl7pPr lvl="6" rtl="0">
              <a:spcBef>
                <a:spcPts val="0"/>
              </a:spcBef>
              <a:spcAft>
                <a:spcPts val="0"/>
              </a:spcAft>
              <a:buClr>
                <a:schemeClr val="lt1"/>
              </a:buClr>
              <a:buSzPts val="4000"/>
              <a:buFont typeface="Archivo Thin"/>
              <a:buNone/>
              <a:defRPr sz="4000">
                <a:solidFill>
                  <a:schemeClr val="lt1"/>
                </a:solidFill>
                <a:latin typeface="Archivo Thin"/>
                <a:ea typeface="Archivo Thin"/>
                <a:cs typeface="Archivo Thin"/>
                <a:sym typeface="Archivo Thin"/>
              </a:defRPr>
            </a:lvl7pPr>
            <a:lvl8pPr lvl="7" rtl="0">
              <a:spcBef>
                <a:spcPts val="0"/>
              </a:spcBef>
              <a:spcAft>
                <a:spcPts val="0"/>
              </a:spcAft>
              <a:buClr>
                <a:schemeClr val="lt1"/>
              </a:buClr>
              <a:buSzPts val="4000"/>
              <a:buFont typeface="Archivo Thin"/>
              <a:buNone/>
              <a:defRPr sz="4000">
                <a:solidFill>
                  <a:schemeClr val="lt1"/>
                </a:solidFill>
                <a:latin typeface="Archivo Thin"/>
                <a:ea typeface="Archivo Thin"/>
                <a:cs typeface="Archivo Thin"/>
                <a:sym typeface="Archivo Thin"/>
              </a:defRPr>
            </a:lvl8pPr>
            <a:lvl9pPr lvl="8" rtl="0">
              <a:spcBef>
                <a:spcPts val="0"/>
              </a:spcBef>
              <a:spcAft>
                <a:spcPts val="0"/>
              </a:spcAft>
              <a:buClr>
                <a:schemeClr val="lt1"/>
              </a:buClr>
              <a:buSzPts val="4000"/>
              <a:buFont typeface="Archivo Thin"/>
              <a:buNone/>
              <a:defRPr sz="4000">
                <a:solidFill>
                  <a:schemeClr val="lt1"/>
                </a:solidFill>
                <a:latin typeface="Archivo Thin"/>
                <a:ea typeface="Archivo Thin"/>
                <a:cs typeface="Archivo Thin"/>
                <a:sym typeface="Archivo Thin"/>
              </a:defRPr>
            </a:lvl9pPr>
          </a:lstStyle>
          <a:p/>
        </p:txBody>
      </p:sp>
      <p:sp>
        <p:nvSpPr>
          <p:cNvPr id="646" name="Google Shape;646;p82"/>
          <p:cNvSpPr txBox="1"/>
          <p:nvPr>
            <p:ph idx="1" type="subTitle"/>
          </p:nvPr>
        </p:nvSpPr>
        <p:spPr>
          <a:xfrm>
            <a:off x="406400" y="4362800"/>
            <a:ext cx="8534400" cy="1584900"/>
          </a:xfrm>
          <a:prstGeom prst="rect">
            <a:avLst/>
          </a:prstGeom>
        </p:spPr>
        <p:txBody>
          <a:bodyPr anchorCtr="0" anchor="t" bIns="0" lIns="0" spcFirstLastPara="1" rIns="0" wrap="square" tIns="0">
            <a:normAutofit/>
          </a:bodyPr>
          <a:lstStyle>
            <a:lvl1pPr lvl="0" rtl="0">
              <a:spcBef>
                <a:spcPts val="0"/>
              </a:spcBef>
              <a:spcAft>
                <a:spcPts val="0"/>
              </a:spcAft>
              <a:buClr>
                <a:schemeClr val="lt1"/>
              </a:buClr>
              <a:buSzPts val="1900"/>
              <a:buFont typeface="Archivo Light"/>
              <a:buNone/>
              <a:defRPr sz="1900">
                <a:solidFill>
                  <a:schemeClr val="lt1"/>
                </a:solidFill>
                <a:latin typeface="Archivo Light"/>
                <a:ea typeface="Archivo Light"/>
                <a:cs typeface="Archivo Light"/>
                <a:sym typeface="Archivo Light"/>
              </a:defRPr>
            </a:lvl1pPr>
            <a:lvl2pPr lvl="1" rtl="0">
              <a:spcBef>
                <a:spcPts val="0"/>
              </a:spcBef>
              <a:spcAft>
                <a:spcPts val="0"/>
              </a:spcAft>
              <a:buSzPts val="1900"/>
              <a:buFont typeface="Archivo Light"/>
              <a:buNone/>
              <a:defRPr>
                <a:latin typeface="Archivo Light"/>
                <a:ea typeface="Archivo Light"/>
                <a:cs typeface="Archivo Light"/>
                <a:sym typeface="Archivo Light"/>
              </a:defRPr>
            </a:lvl2pPr>
            <a:lvl3pPr lvl="2" rtl="0">
              <a:spcBef>
                <a:spcPts val="0"/>
              </a:spcBef>
              <a:spcAft>
                <a:spcPts val="0"/>
              </a:spcAft>
              <a:buSzPts val="1900"/>
              <a:buFont typeface="Archivo Light"/>
              <a:buNone/>
              <a:defRPr>
                <a:latin typeface="Archivo Light"/>
                <a:ea typeface="Archivo Light"/>
                <a:cs typeface="Archivo Light"/>
                <a:sym typeface="Archivo Light"/>
              </a:defRPr>
            </a:lvl3pPr>
            <a:lvl4pPr lvl="3" rtl="0">
              <a:spcBef>
                <a:spcPts val="0"/>
              </a:spcBef>
              <a:spcAft>
                <a:spcPts val="0"/>
              </a:spcAft>
              <a:buSzPts val="1900"/>
              <a:buFont typeface="Archivo Light"/>
              <a:buNone/>
              <a:defRPr>
                <a:latin typeface="Archivo Light"/>
                <a:ea typeface="Archivo Light"/>
                <a:cs typeface="Archivo Light"/>
                <a:sym typeface="Archivo Light"/>
              </a:defRPr>
            </a:lvl4pPr>
            <a:lvl5pPr lvl="4" rtl="0">
              <a:spcBef>
                <a:spcPts val="0"/>
              </a:spcBef>
              <a:spcAft>
                <a:spcPts val="0"/>
              </a:spcAft>
              <a:buSzPts val="1900"/>
              <a:buFont typeface="Archivo Light"/>
              <a:buNone/>
              <a:defRPr>
                <a:latin typeface="Archivo Light"/>
                <a:ea typeface="Archivo Light"/>
                <a:cs typeface="Archivo Light"/>
                <a:sym typeface="Archivo Light"/>
              </a:defRPr>
            </a:lvl5pPr>
            <a:lvl6pPr lvl="5" rtl="0">
              <a:spcBef>
                <a:spcPts val="0"/>
              </a:spcBef>
              <a:spcAft>
                <a:spcPts val="0"/>
              </a:spcAft>
              <a:buSzPts val="1900"/>
              <a:buFont typeface="Archivo Light"/>
              <a:buNone/>
              <a:defRPr>
                <a:latin typeface="Archivo Light"/>
                <a:ea typeface="Archivo Light"/>
                <a:cs typeface="Archivo Light"/>
                <a:sym typeface="Archivo Light"/>
              </a:defRPr>
            </a:lvl6pPr>
            <a:lvl7pPr lvl="6" rtl="0">
              <a:spcBef>
                <a:spcPts val="0"/>
              </a:spcBef>
              <a:spcAft>
                <a:spcPts val="0"/>
              </a:spcAft>
              <a:buSzPts val="1900"/>
              <a:buFont typeface="Archivo Light"/>
              <a:buNone/>
              <a:defRPr>
                <a:latin typeface="Archivo Light"/>
                <a:ea typeface="Archivo Light"/>
                <a:cs typeface="Archivo Light"/>
                <a:sym typeface="Archivo Light"/>
              </a:defRPr>
            </a:lvl7pPr>
            <a:lvl8pPr lvl="7" rtl="0">
              <a:spcBef>
                <a:spcPts val="0"/>
              </a:spcBef>
              <a:spcAft>
                <a:spcPts val="0"/>
              </a:spcAft>
              <a:buSzPts val="1900"/>
              <a:buFont typeface="Archivo Light"/>
              <a:buNone/>
              <a:defRPr>
                <a:latin typeface="Archivo Light"/>
                <a:ea typeface="Archivo Light"/>
                <a:cs typeface="Archivo Light"/>
                <a:sym typeface="Archivo Light"/>
              </a:defRPr>
            </a:lvl8pPr>
            <a:lvl9pPr lvl="8" rtl="0">
              <a:spcBef>
                <a:spcPts val="0"/>
              </a:spcBef>
              <a:spcAft>
                <a:spcPts val="0"/>
              </a:spcAft>
              <a:buSzPts val="1900"/>
              <a:buFont typeface="Archivo Light"/>
              <a:buNone/>
              <a:defRPr>
                <a:latin typeface="Archivo Light"/>
                <a:ea typeface="Archivo Light"/>
                <a:cs typeface="Archivo Light"/>
                <a:sym typeface="Archivo Light"/>
              </a:defRPr>
            </a:lvl9pPr>
          </a:lstStyle>
          <a:p/>
        </p:txBody>
      </p:sp>
      <p:sp>
        <p:nvSpPr>
          <p:cNvPr id="647" name="Google Shape;647;p82"/>
          <p:cNvSpPr txBox="1"/>
          <p:nvPr/>
        </p:nvSpPr>
        <p:spPr>
          <a:xfrm>
            <a:off x="11623130" y="6490800"/>
            <a:ext cx="365700" cy="16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0"/>
              <a:buFont typeface="Arial"/>
              <a:buNone/>
            </a:pPr>
            <a:fld id="{00000000-1234-1234-1234-123412341234}" type="slidenum">
              <a:rPr b="0" i="0" lang="en-US" sz="1100" u="none" cap="none" strike="noStrike">
                <a:solidFill>
                  <a:schemeClr val="lt1"/>
                </a:solidFill>
                <a:latin typeface="Archivo"/>
                <a:ea typeface="Archivo"/>
                <a:cs typeface="Archivo"/>
                <a:sym typeface="Archivo"/>
              </a:rPr>
              <a:t>‹#›</a:t>
            </a:fld>
            <a:endParaRPr b="0" i="0" sz="1100" u="none" cap="none" strike="noStrike">
              <a:solidFill>
                <a:schemeClr val="lt1"/>
              </a:solidFill>
              <a:latin typeface="Archivo"/>
              <a:ea typeface="Archivo"/>
              <a:cs typeface="Archivo"/>
              <a:sym typeface="Archivo"/>
            </a:endParaRPr>
          </a:p>
        </p:txBody>
      </p:sp>
      <p:sp>
        <p:nvSpPr>
          <p:cNvPr id="648" name="Google Shape;648;p82"/>
          <p:cNvSpPr/>
          <p:nvPr/>
        </p:nvSpPr>
        <p:spPr>
          <a:xfrm>
            <a:off x="5870266" y="-843310"/>
            <a:ext cx="8778209" cy="8537587"/>
          </a:xfrm>
          <a:custGeom>
            <a:rect b="b" l="l" r="r" t="t"/>
            <a:pathLst>
              <a:path extrusionOk="0" fill="none" h="209988" w="216252">
                <a:moveTo>
                  <a:pt x="107047" y="158316"/>
                </a:moveTo>
                <a:cubicBezTo>
                  <a:pt x="113063" y="146791"/>
                  <a:pt x="127161" y="142426"/>
                  <a:pt x="138804" y="147959"/>
                </a:cubicBezTo>
                <a:lnTo>
                  <a:pt x="177475" y="168238"/>
                </a:lnTo>
                <a:cubicBezTo>
                  <a:pt x="189225" y="174419"/>
                  <a:pt x="203900" y="169866"/>
                  <a:pt x="210082" y="158092"/>
                </a:cubicBezTo>
                <a:cubicBezTo>
                  <a:pt x="216252" y="146342"/>
                  <a:pt x="211698" y="131667"/>
                  <a:pt x="199936" y="125497"/>
                </a:cubicBezTo>
                <a:lnTo>
                  <a:pt x="140609" y="94412"/>
                </a:lnTo>
                <a:lnTo>
                  <a:pt x="129331" y="115894"/>
                </a:lnTo>
                <a:cubicBezTo>
                  <a:pt x="123150" y="127644"/>
                  <a:pt x="108474" y="132210"/>
                  <a:pt x="96724" y="126040"/>
                </a:cubicBezTo>
                <a:lnTo>
                  <a:pt x="96724" y="126040"/>
                </a:lnTo>
                <a:lnTo>
                  <a:pt x="75502" y="114892"/>
                </a:lnTo>
                <a:lnTo>
                  <a:pt x="86815" y="93362"/>
                </a:lnTo>
                <a:cubicBezTo>
                  <a:pt x="92997" y="81612"/>
                  <a:pt x="107660" y="77059"/>
                  <a:pt x="119422" y="83229"/>
                </a:cubicBezTo>
                <a:lnTo>
                  <a:pt x="140621" y="94412"/>
                </a:lnTo>
                <a:lnTo>
                  <a:pt x="171624" y="35380"/>
                </a:lnTo>
                <a:cubicBezTo>
                  <a:pt x="172390" y="33905"/>
                  <a:pt x="172992" y="32395"/>
                  <a:pt x="173428" y="30850"/>
                </a:cubicBezTo>
                <a:cubicBezTo>
                  <a:pt x="173877" y="29316"/>
                  <a:pt x="174160" y="27759"/>
                  <a:pt x="174290" y="26190"/>
                </a:cubicBezTo>
                <a:cubicBezTo>
                  <a:pt x="174349" y="25412"/>
                  <a:pt x="174372" y="24633"/>
                  <a:pt x="174360" y="23843"/>
                </a:cubicBezTo>
                <a:cubicBezTo>
                  <a:pt x="174337" y="22285"/>
                  <a:pt x="174172" y="20740"/>
                  <a:pt x="173841" y="19230"/>
                </a:cubicBezTo>
                <a:cubicBezTo>
                  <a:pt x="173688" y="18475"/>
                  <a:pt x="173487" y="17732"/>
                  <a:pt x="173252" y="16988"/>
                </a:cubicBezTo>
                <a:cubicBezTo>
                  <a:pt x="172567" y="14782"/>
                  <a:pt x="171565" y="12659"/>
                  <a:pt x="170267" y="10712"/>
                </a:cubicBezTo>
                <a:cubicBezTo>
                  <a:pt x="168096" y="7468"/>
                  <a:pt x="165135" y="4708"/>
                  <a:pt x="161455" y="2773"/>
                </a:cubicBezTo>
                <a:cubicBezTo>
                  <a:pt x="158611" y="1287"/>
                  <a:pt x="155603" y="425"/>
                  <a:pt x="152583" y="131"/>
                </a:cubicBezTo>
                <a:cubicBezTo>
                  <a:pt x="151698" y="48"/>
                  <a:pt x="150814" y="1"/>
                  <a:pt x="149929" y="13"/>
                </a:cubicBezTo>
                <a:cubicBezTo>
                  <a:pt x="145847" y="83"/>
                  <a:pt x="137353" y="1829"/>
                  <a:pt x="131549" y="8837"/>
                </a:cubicBezTo>
                <a:cubicBezTo>
                  <a:pt x="130865" y="9674"/>
                  <a:pt x="129839" y="11019"/>
                  <a:pt x="128859" y="12907"/>
                </a:cubicBezTo>
                <a:cubicBezTo>
                  <a:pt x="121970" y="26060"/>
                  <a:pt x="115092" y="39214"/>
                  <a:pt x="108215" y="52368"/>
                </a:cubicBezTo>
                <a:cubicBezTo>
                  <a:pt x="101785" y="62725"/>
                  <a:pt x="88537" y="66654"/>
                  <a:pt x="77448" y="61392"/>
                </a:cubicBezTo>
                <a:lnTo>
                  <a:pt x="38789" y="41102"/>
                </a:lnTo>
                <a:cubicBezTo>
                  <a:pt x="27028" y="34920"/>
                  <a:pt x="12364" y="39485"/>
                  <a:pt x="6182" y="51247"/>
                </a:cubicBezTo>
                <a:cubicBezTo>
                  <a:pt x="1" y="63020"/>
                  <a:pt x="4555" y="77672"/>
                  <a:pt x="16151" y="83677"/>
                </a:cubicBezTo>
                <a:lnTo>
                  <a:pt x="75502" y="114904"/>
                </a:lnTo>
                <a:lnTo>
                  <a:pt x="44523" y="173912"/>
                </a:lnTo>
                <a:cubicBezTo>
                  <a:pt x="38341" y="185662"/>
                  <a:pt x="42895" y="200337"/>
                  <a:pt x="54668" y="206507"/>
                </a:cubicBezTo>
                <a:lnTo>
                  <a:pt x="54668" y="206507"/>
                </a:lnTo>
                <a:cubicBezTo>
                  <a:pt x="60508" y="209574"/>
                  <a:pt x="67067" y="209987"/>
                  <a:pt x="72953" y="208194"/>
                </a:cubicBezTo>
                <a:cubicBezTo>
                  <a:pt x="78805" y="206330"/>
                  <a:pt x="83984" y="202284"/>
                  <a:pt x="87051" y="196444"/>
                </a:cubicBezTo>
                <a:close/>
              </a:path>
            </a:pathLst>
          </a:custGeom>
          <a:noFill/>
          <a:ln cap="flat" cmpd="sng" w="9525">
            <a:solidFill>
              <a:srgbClr val="F3F3F3"/>
            </a:solidFill>
            <a:prstDash val="solid"/>
            <a:miter lim="117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Green 2">
  <p:cSld name="Cover right_1_1_1_1_1_1_2">
    <p:bg>
      <p:bgPr>
        <a:solidFill>
          <a:schemeClr val="lt2"/>
        </a:solidFill>
      </p:bgPr>
    </p:bg>
    <p:spTree>
      <p:nvGrpSpPr>
        <p:cNvPr id="649" name="Shape 649"/>
        <p:cNvGrpSpPr/>
        <p:nvPr/>
      </p:nvGrpSpPr>
      <p:grpSpPr>
        <a:xfrm>
          <a:off x="0" y="0"/>
          <a:ext cx="0" cy="0"/>
          <a:chOff x="0" y="0"/>
          <a:chExt cx="0" cy="0"/>
        </a:xfrm>
      </p:grpSpPr>
      <p:sp>
        <p:nvSpPr>
          <p:cNvPr id="650" name="Google Shape;650;p83"/>
          <p:cNvSpPr txBox="1"/>
          <p:nvPr>
            <p:ph type="title"/>
          </p:nvPr>
        </p:nvSpPr>
        <p:spPr>
          <a:xfrm>
            <a:off x="406400" y="3511200"/>
            <a:ext cx="8534400" cy="648300"/>
          </a:xfrm>
          <a:prstGeom prst="rect">
            <a:avLst/>
          </a:prstGeom>
        </p:spPr>
        <p:txBody>
          <a:bodyPr anchorCtr="0" anchor="t" bIns="0" lIns="0" spcFirstLastPara="1" rIns="0" wrap="square" tIns="0">
            <a:spAutoFit/>
          </a:bodyPr>
          <a:lstStyle>
            <a:lvl1pPr lvl="0" rtl="0">
              <a:spcBef>
                <a:spcPts val="0"/>
              </a:spcBef>
              <a:spcAft>
                <a:spcPts val="0"/>
              </a:spcAft>
              <a:buClr>
                <a:schemeClr val="lt1"/>
              </a:buClr>
              <a:buSzPts val="4000"/>
              <a:buFont typeface="Archivo Thin"/>
              <a:buNone/>
              <a:defRPr sz="4000">
                <a:solidFill>
                  <a:schemeClr val="lt1"/>
                </a:solidFill>
                <a:latin typeface="Archivo Thin"/>
                <a:ea typeface="Archivo Thin"/>
                <a:cs typeface="Archivo Thin"/>
                <a:sym typeface="Archivo Thin"/>
              </a:defRPr>
            </a:lvl1pPr>
            <a:lvl2pPr lvl="1" rtl="0">
              <a:spcBef>
                <a:spcPts val="0"/>
              </a:spcBef>
              <a:spcAft>
                <a:spcPts val="0"/>
              </a:spcAft>
              <a:buClr>
                <a:schemeClr val="lt1"/>
              </a:buClr>
              <a:buSzPts val="4000"/>
              <a:buFont typeface="Archivo Thin"/>
              <a:buNone/>
              <a:defRPr sz="4000">
                <a:solidFill>
                  <a:schemeClr val="lt1"/>
                </a:solidFill>
                <a:latin typeface="Archivo Thin"/>
                <a:ea typeface="Archivo Thin"/>
                <a:cs typeface="Archivo Thin"/>
                <a:sym typeface="Archivo Thin"/>
              </a:defRPr>
            </a:lvl2pPr>
            <a:lvl3pPr lvl="2" rtl="0">
              <a:spcBef>
                <a:spcPts val="0"/>
              </a:spcBef>
              <a:spcAft>
                <a:spcPts val="0"/>
              </a:spcAft>
              <a:buClr>
                <a:schemeClr val="lt1"/>
              </a:buClr>
              <a:buSzPts val="4000"/>
              <a:buFont typeface="Archivo Thin"/>
              <a:buNone/>
              <a:defRPr sz="4000">
                <a:solidFill>
                  <a:schemeClr val="lt1"/>
                </a:solidFill>
                <a:latin typeface="Archivo Thin"/>
                <a:ea typeface="Archivo Thin"/>
                <a:cs typeface="Archivo Thin"/>
                <a:sym typeface="Archivo Thin"/>
              </a:defRPr>
            </a:lvl3pPr>
            <a:lvl4pPr lvl="3" rtl="0">
              <a:spcBef>
                <a:spcPts val="0"/>
              </a:spcBef>
              <a:spcAft>
                <a:spcPts val="0"/>
              </a:spcAft>
              <a:buClr>
                <a:schemeClr val="lt1"/>
              </a:buClr>
              <a:buSzPts val="4000"/>
              <a:buFont typeface="Archivo Thin"/>
              <a:buNone/>
              <a:defRPr sz="4000">
                <a:solidFill>
                  <a:schemeClr val="lt1"/>
                </a:solidFill>
                <a:latin typeface="Archivo Thin"/>
                <a:ea typeface="Archivo Thin"/>
                <a:cs typeface="Archivo Thin"/>
                <a:sym typeface="Archivo Thin"/>
              </a:defRPr>
            </a:lvl4pPr>
            <a:lvl5pPr lvl="4" rtl="0">
              <a:spcBef>
                <a:spcPts val="0"/>
              </a:spcBef>
              <a:spcAft>
                <a:spcPts val="0"/>
              </a:spcAft>
              <a:buClr>
                <a:schemeClr val="lt1"/>
              </a:buClr>
              <a:buSzPts val="4000"/>
              <a:buFont typeface="Archivo Thin"/>
              <a:buNone/>
              <a:defRPr sz="4000">
                <a:solidFill>
                  <a:schemeClr val="lt1"/>
                </a:solidFill>
                <a:latin typeface="Archivo Thin"/>
                <a:ea typeface="Archivo Thin"/>
                <a:cs typeface="Archivo Thin"/>
                <a:sym typeface="Archivo Thin"/>
              </a:defRPr>
            </a:lvl5pPr>
            <a:lvl6pPr lvl="5" rtl="0">
              <a:spcBef>
                <a:spcPts val="0"/>
              </a:spcBef>
              <a:spcAft>
                <a:spcPts val="0"/>
              </a:spcAft>
              <a:buClr>
                <a:schemeClr val="lt1"/>
              </a:buClr>
              <a:buSzPts val="4000"/>
              <a:buFont typeface="Archivo Thin"/>
              <a:buNone/>
              <a:defRPr sz="4000">
                <a:solidFill>
                  <a:schemeClr val="lt1"/>
                </a:solidFill>
                <a:latin typeface="Archivo Thin"/>
                <a:ea typeface="Archivo Thin"/>
                <a:cs typeface="Archivo Thin"/>
                <a:sym typeface="Archivo Thin"/>
              </a:defRPr>
            </a:lvl6pPr>
            <a:lvl7pPr lvl="6" rtl="0">
              <a:spcBef>
                <a:spcPts val="0"/>
              </a:spcBef>
              <a:spcAft>
                <a:spcPts val="0"/>
              </a:spcAft>
              <a:buClr>
                <a:schemeClr val="lt1"/>
              </a:buClr>
              <a:buSzPts val="4000"/>
              <a:buFont typeface="Archivo Thin"/>
              <a:buNone/>
              <a:defRPr sz="4000">
                <a:solidFill>
                  <a:schemeClr val="lt1"/>
                </a:solidFill>
                <a:latin typeface="Archivo Thin"/>
                <a:ea typeface="Archivo Thin"/>
                <a:cs typeface="Archivo Thin"/>
                <a:sym typeface="Archivo Thin"/>
              </a:defRPr>
            </a:lvl7pPr>
            <a:lvl8pPr lvl="7" rtl="0">
              <a:spcBef>
                <a:spcPts val="0"/>
              </a:spcBef>
              <a:spcAft>
                <a:spcPts val="0"/>
              </a:spcAft>
              <a:buClr>
                <a:schemeClr val="lt1"/>
              </a:buClr>
              <a:buSzPts val="4000"/>
              <a:buFont typeface="Archivo Thin"/>
              <a:buNone/>
              <a:defRPr sz="4000">
                <a:solidFill>
                  <a:schemeClr val="lt1"/>
                </a:solidFill>
                <a:latin typeface="Archivo Thin"/>
                <a:ea typeface="Archivo Thin"/>
                <a:cs typeface="Archivo Thin"/>
                <a:sym typeface="Archivo Thin"/>
              </a:defRPr>
            </a:lvl8pPr>
            <a:lvl9pPr lvl="8" rtl="0">
              <a:spcBef>
                <a:spcPts val="0"/>
              </a:spcBef>
              <a:spcAft>
                <a:spcPts val="0"/>
              </a:spcAft>
              <a:buClr>
                <a:schemeClr val="lt1"/>
              </a:buClr>
              <a:buSzPts val="4000"/>
              <a:buFont typeface="Archivo Thin"/>
              <a:buNone/>
              <a:defRPr sz="4000">
                <a:solidFill>
                  <a:schemeClr val="lt1"/>
                </a:solidFill>
                <a:latin typeface="Archivo Thin"/>
                <a:ea typeface="Archivo Thin"/>
                <a:cs typeface="Archivo Thin"/>
                <a:sym typeface="Archivo Thin"/>
              </a:defRPr>
            </a:lvl9pPr>
          </a:lstStyle>
          <a:p/>
        </p:txBody>
      </p:sp>
      <p:sp>
        <p:nvSpPr>
          <p:cNvPr id="651" name="Google Shape;651;p83"/>
          <p:cNvSpPr txBox="1"/>
          <p:nvPr>
            <p:ph idx="1" type="subTitle"/>
          </p:nvPr>
        </p:nvSpPr>
        <p:spPr>
          <a:xfrm>
            <a:off x="406400" y="4362800"/>
            <a:ext cx="8534400" cy="1584900"/>
          </a:xfrm>
          <a:prstGeom prst="rect">
            <a:avLst/>
          </a:prstGeom>
        </p:spPr>
        <p:txBody>
          <a:bodyPr anchorCtr="0" anchor="t" bIns="0" lIns="0" spcFirstLastPara="1" rIns="0" wrap="square" tIns="0">
            <a:normAutofit/>
          </a:bodyPr>
          <a:lstStyle>
            <a:lvl1pPr lvl="0" rtl="0">
              <a:spcBef>
                <a:spcPts val="0"/>
              </a:spcBef>
              <a:spcAft>
                <a:spcPts val="0"/>
              </a:spcAft>
              <a:buClr>
                <a:schemeClr val="lt1"/>
              </a:buClr>
              <a:buSzPts val="1900"/>
              <a:buFont typeface="Archivo Light"/>
              <a:buNone/>
              <a:defRPr sz="1900">
                <a:solidFill>
                  <a:schemeClr val="lt1"/>
                </a:solidFill>
                <a:latin typeface="Archivo Light"/>
                <a:ea typeface="Archivo Light"/>
                <a:cs typeface="Archivo Light"/>
                <a:sym typeface="Archivo Light"/>
              </a:defRPr>
            </a:lvl1pPr>
            <a:lvl2pPr lvl="1" rtl="0">
              <a:spcBef>
                <a:spcPts val="0"/>
              </a:spcBef>
              <a:spcAft>
                <a:spcPts val="0"/>
              </a:spcAft>
              <a:buSzPts val="1900"/>
              <a:buFont typeface="Archivo Light"/>
              <a:buNone/>
              <a:defRPr>
                <a:latin typeface="Archivo Light"/>
                <a:ea typeface="Archivo Light"/>
                <a:cs typeface="Archivo Light"/>
                <a:sym typeface="Archivo Light"/>
              </a:defRPr>
            </a:lvl2pPr>
            <a:lvl3pPr lvl="2" rtl="0">
              <a:spcBef>
                <a:spcPts val="0"/>
              </a:spcBef>
              <a:spcAft>
                <a:spcPts val="0"/>
              </a:spcAft>
              <a:buSzPts val="1900"/>
              <a:buFont typeface="Archivo Light"/>
              <a:buNone/>
              <a:defRPr>
                <a:latin typeface="Archivo Light"/>
                <a:ea typeface="Archivo Light"/>
                <a:cs typeface="Archivo Light"/>
                <a:sym typeface="Archivo Light"/>
              </a:defRPr>
            </a:lvl3pPr>
            <a:lvl4pPr lvl="3" rtl="0">
              <a:spcBef>
                <a:spcPts val="0"/>
              </a:spcBef>
              <a:spcAft>
                <a:spcPts val="0"/>
              </a:spcAft>
              <a:buSzPts val="1900"/>
              <a:buFont typeface="Archivo Light"/>
              <a:buNone/>
              <a:defRPr>
                <a:latin typeface="Archivo Light"/>
                <a:ea typeface="Archivo Light"/>
                <a:cs typeface="Archivo Light"/>
                <a:sym typeface="Archivo Light"/>
              </a:defRPr>
            </a:lvl4pPr>
            <a:lvl5pPr lvl="4" rtl="0">
              <a:spcBef>
                <a:spcPts val="0"/>
              </a:spcBef>
              <a:spcAft>
                <a:spcPts val="0"/>
              </a:spcAft>
              <a:buSzPts val="1900"/>
              <a:buFont typeface="Archivo Light"/>
              <a:buNone/>
              <a:defRPr>
                <a:latin typeface="Archivo Light"/>
                <a:ea typeface="Archivo Light"/>
                <a:cs typeface="Archivo Light"/>
                <a:sym typeface="Archivo Light"/>
              </a:defRPr>
            </a:lvl5pPr>
            <a:lvl6pPr lvl="5" rtl="0">
              <a:spcBef>
                <a:spcPts val="0"/>
              </a:spcBef>
              <a:spcAft>
                <a:spcPts val="0"/>
              </a:spcAft>
              <a:buSzPts val="1900"/>
              <a:buFont typeface="Archivo Light"/>
              <a:buNone/>
              <a:defRPr>
                <a:latin typeface="Archivo Light"/>
                <a:ea typeface="Archivo Light"/>
                <a:cs typeface="Archivo Light"/>
                <a:sym typeface="Archivo Light"/>
              </a:defRPr>
            </a:lvl6pPr>
            <a:lvl7pPr lvl="6" rtl="0">
              <a:spcBef>
                <a:spcPts val="0"/>
              </a:spcBef>
              <a:spcAft>
                <a:spcPts val="0"/>
              </a:spcAft>
              <a:buSzPts val="1900"/>
              <a:buFont typeface="Archivo Light"/>
              <a:buNone/>
              <a:defRPr>
                <a:latin typeface="Archivo Light"/>
                <a:ea typeface="Archivo Light"/>
                <a:cs typeface="Archivo Light"/>
                <a:sym typeface="Archivo Light"/>
              </a:defRPr>
            </a:lvl7pPr>
            <a:lvl8pPr lvl="7" rtl="0">
              <a:spcBef>
                <a:spcPts val="0"/>
              </a:spcBef>
              <a:spcAft>
                <a:spcPts val="0"/>
              </a:spcAft>
              <a:buSzPts val="1900"/>
              <a:buFont typeface="Archivo Light"/>
              <a:buNone/>
              <a:defRPr>
                <a:latin typeface="Archivo Light"/>
                <a:ea typeface="Archivo Light"/>
                <a:cs typeface="Archivo Light"/>
                <a:sym typeface="Archivo Light"/>
              </a:defRPr>
            </a:lvl8pPr>
            <a:lvl9pPr lvl="8" rtl="0">
              <a:spcBef>
                <a:spcPts val="0"/>
              </a:spcBef>
              <a:spcAft>
                <a:spcPts val="0"/>
              </a:spcAft>
              <a:buSzPts val="1900"/>
              <a:buFont typeface="Archivo Light"/>
              <a:buNone/>
              <a:defRPr>
                <a:latin typeface="Archivo Light"/>
                <a:ea typeface="Archivo Light"/>
                <a:cs typeface="Archivo Light"/>
                <a:sym typeface="Archivo Light"/>
              </a:defRPr>
            </a:lvl9pPr>
          </a:lstStyle>
          <a:p/>
        </p:txBody>
      </p:sp>
      <p:sp>
        <p:nvSpPr>
          <p:cNvPr id="652" name="Google Shape;652;p83"/>
          <p:cNvSpPr txBox="1"/>
          <p:nvPr/>
        </p:nvSpPr>
        <p:spPr>
          <a:xfrm>
            <a:off x="11623130" y="6490800"/>
            <a:ext cx="365700" cy="16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0"/>
              <a:buFont typeface="Arial"/>
              <a:buNone/>
            </a:pPr>
            <a:fld id="{00000000-1234-1234-1234-123412341234}" type="slidenum">
              <a:rPr b="0" i="0" lang="en-US" sz="1100" u="none" cap="none" strike="noStrike">
                <a:solidFill>
                  <a:schemeClr val="lt1"/>
                </a:solidFill>
                <a:latin typeface="Archivo"/>
                <a:ea typeface="Archivo"/>
                <a:cs typeface="Archivo"/>
                <a:sym typeface="Archivo"/>
              </a:rPr>
              <a:t>‹#›</a:t>
            </a:fld>
            <a:endParaRPr b="0" i="0" sz="1100" u="none" cap="none" strike="noStrike">
              <a:solidFill>
                <a:schemeClr val="lt1"/>
              </a:solidFill>
              <a:latin typeface="Archivo"/>
              <a:ea typeface="Archivo"/>
              <a:cs typeface="Archivo"/>
              <a:sym typeface="Archivo"/>
            </a:endParaRPr>
          </a:p>
        </p:txBody>
      </p:sp>
      <p:sp>
        <p:nvSpPr>
          <p:cNvPr id="653" name="Google Shape;653;p83"/>
          <p:cNvSpPr/>
          <p:nvPr/>
        </p:nvSpPr>
        <p:spPr>
          <a:xfrm>
            <a:off x="5870266" y="-843310"/>
            <a:ext cx="8778209" cy="8537587"/>
          </a:xfrm>
          <a:custGeom>
            <a:rect b="b" l="l" r="r" t="t"/>
            <a:pathLst>
              <a:path extrusionOk="0" fill="none" h="209988" w="216252">
                <a:moveTo>
                  <a:pt x="107047" y="158316"/>
                </a:moveTo>
                <a:cubicBezTo>
                  <a:pt x="113063" y="146791"/>
                  <a:pt x="127161" y="142426"/>
                  <a:pt x="138804" y="147959"/>
                </a:cubicBezTo>
                <a:lnTo>
                  <a:pt x="177475" y="168238"/>
                </a:lnTo>
                <a:cubicBezTo>
                  <a:pt x="189225" y="174419"/>
                  <a:pt x="203900" y="169866"/>
                  <a:pt x="210082" y="158092"/>
                </a:cubicBezTo>
                <a:cubicBezTo>
                  <a:pt x="216252" y="146342"/>
                  <a:pt x="211698" y="131667"/>
                  <a:pt x="199936" y="125497"/>
                </a:cubicBezTo>
                <a:lnTo>
                  <a:pt x="140609" y="94412"/>
                </a:lnTo>
                <a:lnTo>
                  <a:pt x="129331" y="115894"/>
                </a:lnTo>
                <a:cubicBezTo>
                  <a:pt x="123150" y="127644"/>
                  <a:pt x="108474" y="132210"/>
                  <a:pt x="96724" y="126040"/>
                </a:cubicBezTo>
                <a:lnTo>
                  <a:pt x="96724" y="126040"/>
                </a:lnTo>
                <a:lnTo>
                  <a:pt x="75502" y="114892"/>
                </a:lnTo>
                <a:lnTo>
                  <a:pt x="86815" y="93362"/>
                </a:lnTo>
                <a:cubicBezTo>
                  <a:pt x="92997" y="81612"/>
                  <a:pt x="107660" y="77059"/>
                  <a:pt x="119422" y="83229"/>
                </a:cubicBezTo>
                <a:lnTo>
                  <a:pt x="140621" y="94412"/>
                </a:lnTo>
                <a:lnTo>
                  <a:pt x="171624" y="35380"/>
                </a:lnTo>
                <a:cubicBezTo>
                  <a:pt x="172390" y="33905"/>
                  <a:pt x="172992" y="32395"/>
                  <a:pt x="173428" y="30850"/>
                </a:cubicBezTo>
                <a:cubicBezTo>
                  <a:pt x="173877" y="29316"/>
                  <a:pt x="174160" y="27759"/>
                  <a:pt x="174290" y="26190"/>
                </a:cubicBezTo>
                <a:cubicBezTo>
                  <a:pt x="174349" y="25412"/>
                  <a:pt x="174372" y="24633"/>
                  <a:pt x="174360" y="23843"/>
                </a:cubicBezTo>
                <a:cubicBezTo>
                  <a:pt x="174337" y="22285"/>
                  <a:pt x="174172" y="20740"/>
                  <a:pt x="173841" y="19230"/>
                </a:cubicBezTo>
                <a:cubicBezTo>
                  <a:pt x="173688" y="18475"/>
                  <a:pt x="173487" y="17732"/>
                  <a:pt x="173252" y="16988"/>
                </a:cubicBezTo>
                <a:cubicBezTo>
                  <a:pt x="172567" y="14782"/>
                  <a:pt x="171565" y="12659"/>
                  <a:pt x="170267" y="10712"/>
                </a:cubicBezTo>
                <a:cubicBezTo>
                  <a:pt x="168096" y="7468"/>
                  <a:pt x="165135" y="4708"/>
                  <a:pt x="161455" y="2773"/>
                </a:cubicBezTo>
                <a:cubicBezTo>
                  <a:pt x="158611" y="1287"/>
                  <a:pt x="155603" y="425"/>
                  <a:pt x="152583" y="131"/>
                </a:cubicBezTo>
                <a:cubicBezTo>
                  <a:pt x="151698" y="48"/>
                  <a:pt x="150814" y="1"/>
                  <a:pt x="149929" y="13"/>
                </a:cubicBezTo>
                <a:cubicBezTo>
                  <a:pt x="145847" y="83"/>
                  <a:pt x="137353" y="1829"/>
                  <a:pt x="131549" y="8837"/>
                </a:cubicBezTo>
                <a:cubicBezTo>
                  <a:pt x="130865" y="9674"/>
                  <a:pt x="129839" y="11019"/>
                  <a:pt x="128859" y="12907"/>
                </a:cubicBezTo>
                <a:cubicBezTo>
                  <a:pt x="121970" y="26060"/>
                  <a:pt x="115092" y="39214"/>
                  <a:pt x="108215" y="52368"/>
                </a:cubicBezTo>
                <a:cubicBezTo>
                  <a:pt x="101785" y="62725"/>
                  <a:pt x="88537" y="66654"/>
                  <a:pt x="77448" y="61392"/>
                </a:cubicBezTo>
                <a:lnTo>
                  <a:pt x="38789" y="41102"/>
                </a:lnTo>
                <a:cubicBezTo>
                  <a:pt x="27028" y="34920"/>
                  <a:pt x="12364" y="39485"/>
                  <a:pt x="6182" y="51247"/>
                </a:cubicBezTo>
                <a:cubicBezTo>
                  <a:pt x="1" y="63020"/>
                  <a:pt x="4555" y="77672"/>
                  <a:pt x="16151" y="83677"/>
                </a:cubicBezTo>
                <a:lnTo>
                  <a:pt x="75502" y="114904"/>
                </a:lnTo>
                <a:lnTo>
                  <a:pt x="44523" y="173912"/>
                </a:lnTo>
                <a:cubicBezTo>
                  <a:pt x="38341" y="185662"/>
                  <a:pt x="42895" y="200337"/>
                  <a:pt x="54668" y="206507"/>
                </a:cubicBezTo>
                <a:lnTo>
                  <a:pt x="54668" y="206507"/>
                </a:lnTo>
                <a:cubicBezTo>
                  <a:pt x="60508" y="209574"/>
                  <a:pt x="67067" y="209987"/>
                  <a:pt x="72953" y="208194"/>
                </a:cubicBezTo>
                <a:cubicBezTo>
                  <a:pt x="78805" y="206330"/>
                  <a:pt x="83984" y="202284"/>
                  <a:pt x="87051" y="196444"/>
                </a:cubicBezTo>
                <a:close/>
              </a:path>
            </a:pathLst>
          </a:custGeom>
          <a:noFill/>
          <a:ln cap="flat" cmpd="sng" w="9525">
            <a:solidFill>
              <a:srgbClr val="F3F3F3"/>
            </a:solidFill>
            <a:prstDash val="solid"/>
            <a:miter lim="117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Left">
  <p:cSld name="Section Divider Left">
    <p:spTree>
      <p:nvGrpSpPr>
        <p:cNvPr id="53" name="Shape 53"/>
        <p:cNvGrpSpPr/>
        <p:nvPr/>
      </p:nvGrpSpPr>
      <p:grpSpPr>
        <a:xfrm>
          <a:off x="0" y="0"/>
          <a:ext cx="0" cy="0"/>
          <a:chOff x="0" y="0"/>
          <a:chExt cx="0" cy="0"/>
        </a:xfrm>
      </p:grpSpPr>
      <p:sp>
        <p:nvSpPr>
          <p:cNvPr id="54" name="Google Shape;54;p9"/>
          <p:cNvSpPr txBox="1"/>
          <p:nvPr/>
        </p:nvSpPr>
        <p:spPr>
          <a:xfrm>
            <a:off x="11472863" y="6434138"/>
            <a:ext cx="347662" cy="2143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800" u="none" cap="none" strike="noStrike">
                <a:solidFill>
                  <a:srgbClr val="3F3F3F"/>
                </a:solidFill>
                <a:latin typeface="Franklin Gothic"/>
                <a:ea typeface="Franklin Gothic"/>
                <a:cs typeface="Franklin Gothic"/>
                <a:sym typeface="Franklin Gothic"/>
              </a:rPr>
              <a:t>‹#›</a:t>
            </a:fld>
            <a:endParaRPr b="0" i="0" sz="800" u="none" cap="none" strike="noStrike">
              <a:solidFill>
                <a:srgbClr val="3F3F3F"/>
              </a:solidFill>
              <a:latin typeface="Franklin Gothic"/>
              <a:ea typeface="Franklin Gothic"/>
              <a:cs typeface="Franklin Gothic"/>
              <a:sym typeface="Franklin Gothic"/>
            </a:endParaRPr>
          </a:p>
        </p:txBody>
      </p:sp>
      <p:pic>
        <p:nvPicPr>
          <p:cNvPr descr="Shape&#10;&#10;Description automatically generated with medium confidence" id="55" name="Google Shape;55;p9"/>
          <p:cNvPicPr preferRelativeResize="0"/>
          <p:nvPr/>
        </p:nvPicPr>
        <p:blipFill rotWithShape="1">
          <a:blip r:embed="rId2">
            <a:alphaModFix/>
          </a:blip>
          <a:srcRect b="0" l="0" r="0" t="0"/>
          <a:stretch/>
        </p:blipFill>
        <p:spPr>
          <a:xfrm>
            <a:off x="11549063" y="6648450"/>
            <a:ext cx="541337" cy="107950"/>
          </a:xfrm>
          <a:prstGeom prst="rect">
            <a:avLst/>
          </a:prstGeom>
          <a:noFill/>
          <a:ln>
            <a:noFill/>
          </a:ln>
        </p:spPr>
      </p:pic>
      <p:cxnSp>
        <p:nvCxnSpPr>
          <p:cNvPr id="56" name="Google Shape;56;p9"/>
          <p:cNvCxnSpPr/>
          <p:nvPr/>
        </p:nvCxnSpPr>
        <p:spPr>
          <a:xfrm>
            <a:off x="7418388" y="1892300"/>
            <a:ext cx="3246437" cy="0"/>
          </a:xfrm>
          <a:prstGeom prst="straightConnector1">
            <a:avLst/>
          </a:prstGeom>
          <a:noFill/>
          <a:ln cap="flat" cmpd="sng" w="9525">
            <a:solidFill>
              <a:srgbClr val="0C0C0C"/>
            </a:solidFill>
            <a:prstDash val="solid"/>
            <a:miter lim="800000"/>
            <a:headEnd len="sm" w="sm" type="none"/>
            <a:tailEnd len="sm" w="sm" type="none"/>
          </a:ln>
        </p:spPr>
      </p:cxnSp>
      <p:pic>
        <p:nvPicPr>
          <p:cNvPr descr="A group of people talking&#10;&#10;Description automatically generated with medium confidence" id="57" name="Google Shape;57;p9"/>
          <p:cNvPicPr preferRelativeResize="0"/>
          <p:nvPr/>
        </p:nvPicPr>
        <p:blipFill rotWithShape="1">
          <a:blip r:embed="rId3">
            <a:alphaModFix/>
          </a:blip>
          <a:srcRect b="0" l="0" r="0" t="0"/>
          <a:stretch/>
        </p:blipFill>
        <p:spPr>
          <a:xfrm>
            <a:off x="0" y="0"/>
            <a:ext cx="6299481" cy="6898341"/>
          </a:xfrm>
          <a:custGeom>
            <a:rect b="b" l="l" r="r" t="t"/>
            <a:pathLst>
              <a:path extrusionOk="0" h="6898341" w="6299481">
                <a:moveTo>
                  <a:pt x="45719" y="6898341"/>
                </a:moveTo>
                <a:lnTo>
                  <a:pt x="0" y="0"/>
                </a:lnTo>
                <a:lnTo>
                  <a:pt x="6299481" y="0"/>
                </a:lnTo>
                <a:lnTo>
                  <a:pt x="4584981" y="6858000"/>
                </a:lnTo>
                <a:lnTo>
                  <a:pt x="45719" y="6898341"/>
                </a:lnTo>
                <a:close/>
              </a:path>
            </a:pathLst>
          </a:custGeom>
          <a:noFill/>
          <a:ln>
            <a:noFill/>
          </a:ln>
        </p:spPr>
      </p:pic>
      <p:sp>
        <p:nvSpPr>
          <p:cNvPr id="58" name="Google Shape;58;p9"/>
          <p:cNvSpPr txBox="1"/>
          <p:nvPr/>
        </p:nvSpPr>
        <p:spPr>
          <a:xfrm>
            <a:off x="11472863" y="6434138"/>
            <a:ext cx="347662" cy="2143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800" u="none" cap="none" strike="noStrike">
                <a:solidFill>
                  <a:srgbClr val="3F3F3F"/>
                </a:solidFill>
                <a:latin typeface="Franklin Gothic"/>
                <a:ea typeface="Franklin Gothic"/>
                <a:cs typeface="Franklin Gothic"/>
                <a:sym typeface="Franklin Gothic"/>
              </a:rPr>
              <a:t>‹#›</a:t>
            </a:fld>
            <a:endParaRPr b="0" i="0" sz="800" u="none" cap="none" strike="noStrike">
              <a:solidFill>
                <a:srgbClr val="3F3F3F"/>
              </a:solidFill>
              <a:latin typeface="Franklin Gothic"/>
              <a:ea typeface="Franklin Gothic"/>
              <a:cs typeface="Franklin Gothic"/>
              <a:sym typeface="Franklin Gothic"/>
            </a:endParaRPr>
          </a:p>
        </p:txBody>
      </p:sp>
      <p:pic>
        <p:nvPicPr>
          <p:cNvPr descr="Shape&#10;&#10;Description automatically generated with medium confidence" id="59" name="Google Shape;59;p9"/>
          <p:cNvPicPr preferRelativeResize="0"/>
          <p:nvPr/>
        </p:nvPicPr>
        <p:blipFill rotWithShape="1">
          <a:blip r:embed="rId2">
            <a:alphaModFix/>
          </a:blip>
          <a:srcRect b="0" l="0" r="0" t="0"/>
          <a:stretch/>
        </p:blipFill>
        <p:spPr>
          <a:xfrm>
            <a:off x="11549063" y="6648450"/>
            <a:ext cx="541337" cy="107950"/>
          </a:xfrm>
          <a:prstGeom prst="rect">
            <a:avLst/>
          </a:prstGeom>
          <a:noFill/>
          <a:ln>
            <a:noFill/>
          </a:ln>
        </p:spPr>
      </p:pic>
      <p:cxnSp>
        <p:nvCxnSpPr>
          <p:cNvPr id="60" name="Google Shape;60;p9"/>
          <p:cNvCxnSpPr/>
          <p:nvPr/>
        </p:nvCxnSpPr>
        <p:spPr>
          <a:xfrm>
            <a:off x="7418388" y="1892300"/>
            <a:ext cx="3246437" cy="0"/>
          </a:xfrm>
          <a:prstGeom prst="straightConnector1">
            <a:avLst/>
          </a:prstGeom>
          <a:noFill/>
          <a:ln cap="flat" cmpd="sng" w="9525">
            <a:solidFill>
              <a:srgbClr val="0C0C0C"/>
            </a:solidFill>
            <a:prstDash val="solid"/>
            <a:miter lim="800000"/>
            <a:headEnd len="sm" w="sm" type="none"/>
            <a:tailEnd len="sm" w="sm" type="none"/>
          </a:ln>
        </p:spPr>
      </p:cxnSp>
      <p:pic>
        <p:nvPicPr>
          <p:cNvPr descr="A group of people talking&#10;&#10;Description automatically generated with medium confidence" id="61" name="Google Shape;61;p9"/>
          <p:cNvPicPr preferRelativeResize="0"/>
          <p:nvPr/>
        </p:nvPicPr>
        <p:blipFill rotWithShape="1">
          <a:blip r:embed="rId3">
            <a:alphaModFix/>
          </a:blip>
          <a:srcRect b="0" l="0" r="0" t="0"/>
          <a:stretch/>
        </p:blipFill>
        <p:spPr>
          <a:xfrm>
            <a:off x="0" y="0"/>
            <a:ext cx="6299481" cy="6898341"/>
          </a:xfrm>
          <a:custGeom>
            <a:rect b="b" l="l" r="r" t="t"/>
            <a:pathLst>
              <a:path extrusionOk="0" h="6898341" w="6299481">
                <a:moveTo>
                  <a:pt x="45719" y="6898341"/>
                </a:moveTo>
                <a:lnTo>
                  <a:pt x="0" y="0"/>
                </a:lnTo>
                <a:lnTo>
                  <a:pt x="6299481" y="0"/>
                </a:lnTo>
                <a:lnTo>
                  <a:pt x="4584981" y="6858000"/>
                </a:lnTo>
                <a:lnTo>
                  <a:pt x="45719" y="6898341"/>
                </a:lnTo>
                <a:close/>
              </a:path>
            </a:pathLst>
          </a:custGeom>
          <a:noFill/>
          <a:ln>
            <a:noFill/>
          </a:ln>
        </p:spPr>
      </p:pic>
      <p:sp>
        <p:nvSpPr>
          <p:cNvPr id="62" name="Google Shape;62;p9"/>
          <p:cNvSpPr txBox="1"/>
          <p:nvPr>
            <p:ph idx="1" type="body"/>
          </p:nvPr>
        </p:nvSpPr>
        <p:spPr>
          <a:xfrm>
            <a:off x="7337397" y="538482"/>
            <a:ext cx="3726843" cy="1108299"/>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rgbClr val="262626"/>
              </a:buClr>
              <a:buSzPts val="2800"/>
              <a:buFont typeface="Arial"/>
              <a:buNone/>
              <a:defRPr b="0" i="0" sz="2800" u="none" cap="none" strike="noStrike">
                <a:solidFill>
                  <a:srgbClr val="262626"/>
                </a:solidFill>
                <a:latin typeface="Franklin Gothic"/>
                <a:ea typeface="Franklin Gothic"/>
                <a:cs typeface="Franklin Gothic"/>
                <a:sym typeface="Franklin Gothic"/>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ibre Franklin"/>
                <a:ea typeface="Libre Franklin"/>
                <a:cs typeface="Libre Franklin"/>
                <a:sym typeface="Libre Franklin"/>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
        <p:nvSpPr>
          <p:cNvPr id="63" name="Google Shape;63;p9"/>
          <p:cNvSpPr txBox="1"/>
          <p:nvPr>
            <p:ph idx="2" type="body"/>
          </p:nvPr>
        </p:nvSpPr>
        <p:spPr>
          <a:xfrm>
            <a:off x="7337425" y="2138363"/>
            <a:ext cx="3875088" cy="2348976"/>
          </a:xfrm>
          <a:prstGeom prst="rect">
            <a:avLst/>
          </a:prstGeom>
          <a:noFill/>
          <a:ln>
            <a:noFill/>
          </a:ln>
        </p:spPr>
        <p:txBody>
          <a:bodyPr anchorCtr="0" anchor="t" bIns="45700" lIns="91425" spcFirstLastPara="1" rIns="91425" wrap="square" tIns="45700">
            <a:spAutoFit/>
          </a:bodyPr>
          <a:lstStyle>
            <a:lvl1pPr indent="-228600" lvl="0" marL="457200" marR="0" rtl="0" algn="l">
              <a:lnSpc>
                <a:spcPct val="150000"/>
              </a:lnSpc>
              <a:spcBef>
                <a:spcPts val="1000"/>
              </a:spcBef>
              <a:spcAft>
                <a:spcPts val="0"/>
              </a:spcAft>
              <a:buClr>
                <a:schemeClr val="dk1"/>
              </a:buClr>
              <a:buSzPts val="1400"/>
              <a:buFont typeface="Arial"/>
              <a:buNone/>
              <a:defRPr b="0" i="0" sz="1400" u="none" cap="none" strike="noStrike">
                <a:solidFill>
                  <a:schemeClr val="dk1"/>
                </a:solidFill>
                <a:latin typeface="Libre Franklin"/>
                <a:ea typeface="Libre Franklin"/>
                <a:cs typeface="Libre Franklin"/>
                <a:sym typeface="Libre Franklin"/>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ibre Franklin"/>
                <a:ea typeface="Libre Franklin"/>
                <a:cs typeface="Libre Franklin"/>
                <a:sym typeface="Libre Franklin"/>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Dark">
  <p:cSld name="Cover right_1_1_1_1_1_1_2_1">
    <p:bg>
      <p:bgPr>
        <a:solidFill>
          <a:schemeClr val="dk1"/>
        </a:solidFill>
      </p:bgPr>
    </p:bg>
    <p:spTree>
      <p:nvGrpSpPr>
        <p:cNvPr id="654" name="Shape 654"/>
        <p:cNvGrpSpPr/>
        <p:nvPr/>
      </p:nvGrpSpPr>
      <p:grpSpPr>
        <a:xfrm>
          <a:off x="0" y="0"/>
          <a:ext cx="0" cy="0"/>
          <a:chOff x="0" y="0"/>
          <a:chExt cx="0" cy="0"/>
        </a:xfrm>
      </p:grpSpPr>
      <p:sp>
        <p:nvSpPr>
          <p:cNvPr id="655" name="Google Shape;655;p84"/>
          <p:cNvSpPr txBox="1"/>
          <p:nvPr>
            <p:ph type="title"/>
          </p:nvPr>
        </p:nvSpPr>
        <p:spPr>
          <a:xfrm>
            <a:off x="406400" y="3511200"/>
            <a:ext cx="8534400" cy="648300"/>
          </a:xfrm>
          <a:prstGeom prst="rect">
            <a:avLst/>
          </a:prstGeom>
        </p:spPr>
        <p:txBody>
          <a:bodyPr anchorCtr="0" anchor="t" bIns="0" lIns="0" spcFirstLastPara="1" rIns="0" wrap="square" tIns="0">
            <a:spAutoFit/>
          </a:bodyPr>
          <a:lstStyle>
            <a:lvl1pPr lvl="0" rtl="0">
              <a:spcBef>
                <a:spcPts val="0"/>
              </a:spcBef>
              <a:spcAft>
                <a:spcPts val="0"/>
              </a:spcAft>
              <a:buClr>
                <a:schemeClr val="lt2"/>
              </a:buClr>
              <a:buSzPts val="4000"/>
              <a:buFont typeface="Archivo Thin"/>
              <a:buNone/>
              <a:defRPr sz="4000">
                <a:solidFill>
                  <a:schemeClr val="lt2"/>
                </a:solidFill>
                <a:latin typeface="Archivo Thin"/>
                <a:ea typeface="Archivo Thin"/>
                <a:cs typeface="Archivo Thin"/>
                <a:sym typeface="Archivo Thin"/>
              </a:defRPr>
            </a:lvl1pPr>
            <a:lvl2pPr lvl="1" rtl="0">
              <a:spcBef>
                <a:spcPts val="0"/>
              </a:spcBef>
              <a:spcAft>
                <a:spcPts val="0"/>
              </a:spcAft>
              <a:buClr>
                <a:schemeClr val="lt2"/>
              </a:buClr>
              <a:buSzPts val="4000"/>
              <a:buFont typeface="Archivo Thin"/>
              <a:buNone/>
              <a:defRPr sz="4000">
                <a:solidFill>
                  <a:schemeClr val="lt2"/>
                </a:solidFill>
                <a:latin typeface="Archivo Thin"/>
                <a:ea typeface="Archivo Thin"/>
                <a:cs typeface="Archivo Thin"/>
                <a:sym typeface="Archivo Thin"/>
              </a:defRPr>
            </a:lvl2pPr>
            <a:lvl3pPr lvl="2" rtl="0">
              <a:spcBef>
                <a:spcPts val="0"/>
              </a:spcBef>
              <a:spcAft>
                <a:spcPts val="0"/>
              </a:spcAft>
              <a:buClr>
                <a:schemeClr val="lt2"/>
              </a:buClr>
              <a:buSzPts val="4000"/>
              <a:buFont typeface="Archivo Thin"/>
              <a:buNone/>
              <a:defRPr sz="4000">
                <a:solidFill>
                  <a:schemeClr val="lt2"/>
                </a:solidFill>
                <a:latin typeface="Archivo Thin"/>
                <a:ea typeface="Archivo Thin"/>
                <a:cs typeface="Archivo Thin"/>
                <a:sym typeface="Archivo Thin"/>
              </a:defRPr>
            </a:lvl3pPr>
            <a:lvl4pPr lvl="3" rtl="0">
              <a:spcBef>
                <a:spcPts val="0"/>
              </a:spcBef>
              <a:spcAft>
                <a:spcPts val="0"/>
              </a:spcAft>
              <a:buClr>
                <a:schemeClr val="lt2"/>
              </a:buClr>
              <a:buSzPts val="4000"/>
              <a:buFont typeface="Archivo Thin"/>
              <a:buNone/>
              <a:defRPr sz="4000">
                <a:solidFill>
                  <a:schemeClr val="lt2"/>
                </a:solidFill>
                <a:latin typeface="Archivo Thin"/>
                <a:ea typeface="Archivo Thin"/>
                <a:cs typeface="Archivo Thin"/>
                <a:sym typeface="Archivo Thin"/>
              </a:defRPr>
            </a:lvl4pPr>
            <a:lvl5pPr lvl="4" rtl="0">
              <a:spcBef>
                <a:spcPts val="0"/>
              </a:spcBef>
              <a:spcAft>
                <a:spcPts val="0"/>
              </a:spcAft>
              <a:buClr>
                <a:schemeClr val="lt2"/>
              </a:buClr>
              <a:buSzPts val="4000"/>
              <a:buFont typeface="Archivo Thin"/>
              <a:buNone/>
              <a:defRPr sz="4000">
                <a:solidFill>
                  <a:schemeClr val="lt2"/>
                </a:solidFill>
                <a:latin typeface="Archivo Thin"/>
                <a:ea typeface="Archivo Thin"/>
                <a:cs typeface="Archivo Thin"/>
                <a:sym typeface="Archivo Thin"/>
              </a:defRPr>
            </a:lvl5pPr>
            <a:lvl6pPr lvl="5" rtl="0">
              <a:spcBef>
                <a:spcPts val="0"/>
              </a:spcBef>
              <a:spcAft>
                <a:spcPts val="0"/>
              </a:spcAft>
              <a:buClr>
                <a:schemeClr val="lt2"/>
              </a:buClr>
              <a:buSzPts val="4000"/>
              <a:buFont typeface="Archivo Thin"/>
              <a:buNone/>
              <a:defRPr sz="4000">
                <a:solidFill>
                  <a:schemeClr val="lt2"/>
                </a:solidFill>
                <a:latin typeface="Archivo Thin"/>
                <a:ea typeface="Archivo Thin"/>
                <a:cs typeface="Archivo Thin"/>
                <a:sym typeface="Archivo Thin"/>
              </a:defRPr>
            </a:lvl6pPr>
            <a:lvl7pPr lvl="6" rtl="0">
              <a:spcBef>
                <a:spcPts val="0"/>
              </a:spcBef>
              <a:spcAft>
                <a:spcPts val="0"/>
              </a:spcAft>
              <a:buClr>
                <a:schemeClr val="lt2"/>
              </a:buClr>
              <a:buSzPts val="4000"/>
              <a:buFont typeface="Archivo Thin"/>
              <a:buNone/>
              <a:defRPr sz="4000">
                <a:solidFill>
                  <a:schemeClr val="lt2"/>
                </a:solidFill>
                <a:latin typeface="Archivo Thin"/>
                <a:ea typeface="Archivo Thin"/>
                <a:cs typeface="Archivo Thin"/>
                <a:sym typeface="Archivo Thin"/>
              </a:defRPr>
            </a:lvl7pPr>
            <a:lvl8pPr lvl="7" rtl="0">
              <a:spcBef>
                <a:spcPts val="0"/>
              </a:spcBef>
              <a:spcAft>
                <a:spcPts val="0"/>
              </a:spcAft>
              <a:buClr>
                <a:schemeClr val="lt2"/>
              </a:buClr>
              <a:buSzPts val="4000"/>
              <a:buFont typeface="Archivo Thin"/>
              <a:buNone/>
              <a:defRPr sz="4000">
                <a:solidFill>
                  <a:schemeClr val="lt2"/>
                </a:solidFill>
                <a:latin typeface="Archivo Thin"/>
                <a:ea typeface="Archivo Thin"/>
                <a:cs typeface="Archivo Thin"/>
                <a:sym typeface="Archivo Thin"/>
              </a:defRPr>
            </a:lvl8pPr>
            <a:lvl9pPr lvl="8" rtl="0">
              <a:spcBef>
                <a:spcPts val="0"/>
              </a:spcBef>
              <a:spcAft>
                <a:spcPts val="0"/>
              </a:spcAft>
              <a:buClr>
                <a:schemeClr val="lt2"/>
              </a:buClr>
              <a:buSzPts val="4000"/>
              <a:buFont typeface="Archivo Thin"/>
              <a:buNone/>
              <a:defRPr sz="4000">
                <a:solidFill>
                  <a:schemeClr val="lt2"/>
                </a:solidFill>
                <a:latin typeface="Archivo Thin"/>
                <a:ea typeface="Archivo Thin"/>
                <a:cs typeface="Archivo Thin"/>
                <a:sym typeface="Archivo Thin"/>
              </a:defRPr>
            </a:lvl9pPr>
          </a:lstStyle>
          <a:p/>
        </p:txBody>
      </p:sp>
      <p:sp>
        <p:nvSpPr>
          <p:cNvPr id="656" name="Google Shape;656;p84"/>
          <p:cNvSpPr txBox="1"/>
          <p:nvPr>
            <p:ph idx="1" type="subTitle"/>
          </p:nvPr>
        </p:nvSpPr>
        <p:spPr>
          <a:xfrm>
            <a:off x="406400" y="4362800"/>
            <a:ext cx="8534400" cy="1584900"/>
          </a:xfrm>
          <a:prstGeom prst="rect">
            <a:avLst/>
          </a:prstGeom>
        </p:spPr>
        <p:txBody>
          <a:bodyPr anchorCtr="0" anchor="t" bIns="0" lIns="0" spcFirstLastPara="1" rIns="0" wrap="square" tIns="0">
            <a:normAutofit/>
          </a:bodyPr>
          <a:lstStyle>
            <a:lvl1pPr lvl="0" rtl="0">
              <a:spcBef>
                <a:spcPts val="0"/>
              </a:spcBef>
              <a:spcAft>
                <a:spcPts val="0"/>
              </a:spcAft>
              <a:buClr>
                <a:schemeClr val="lt1"/>
              </a:buClr>
              <a:buSzPts val="1900"/>
              <a:buFont typeface="Archivo Light"/>
              <a:buNone/>
              <a:defRPr sz="1900">
                <a:solidFill>
                  <a:schemeClr val="lt1"/>
                </a:solidFill>
                <a:latin typeface="Archivo Light"/>
                <a:ea typeface="Archivo Light"/>
                <a:cs typeface="Archivo Light"/>
                <a:sym typeface="Archivo Light"/>
              </a:defRPr>
            </a:lvl1pPr>
            <a:lvl2pPr lvl="1" rtl="0">
              <a:spcBef>
                <a:spcPts val="0"/>
              </a:spcBef>
              <a:spcAft>
                <a:spcPts val="0"/>
              </a:spcAft>
              <a:buSzPts val="1900"/>
              <a:buFont typeface="Archivo Light"/>
              <a:buNone/>
              <a:defRPr>
                <a:latin typeface="Archivo Light"/>
                <a:ea typeface="Archivo Light"/>
                <a:cs typeface="Archivo Light"/>
                <a:sym typeface="Archivo Light"/>
              </a:defRPr>
            </a:lvl2pPr>
            <a:lvl3pPr lvl="2" rtl="0">
              <a:spcBef>
                <a:spcPts val="0"/>
              </a:spcBef>
              <a:spcAft>
                <a:spcPts val="0"/>
              </a:spcAft>
              <a:buSzPts val="1900"/>
              <a:buFont typeface="Archivo Light"/>
              <a:buNone/>
              <a:defRPr>
                <a:latin typeface="Archivo Light"/>
                <a:ea typeface="Archivo Light"/>
                <a:cs typeface="Archivo Light"/>
                <a:sym typeface="Archivo Light"/>
              </a:defRPr>
            </a:lvl3pPr>
            <a:lvl4pPr lvl="3" rtl="0">
              <a:spcBef>
                <a:spcPts val="0"/>
              </a:spcBef>
              <a:spcAft>
                <a:spcPts val="0"/>
              </a:spcAft>
              <a:buSzPts val="1900"/>
              <a:buFont typeface="Archivo Light"/>
              <a:buNone/>
              <a:defRPr>
                <a:latin typeface="Archivo Light"/>
                <a:ea typeface="Archivo Light"/>
                <a:cs typeface="Archivo Light"/>
                <a:sym typeface="Archivo Light"/>
              </a:defRPr>
            </a:lvl4pPr>
            <a:lvl5pPr lvl="4" rtl="0">
              <a:spcBef>
                <a:spcPts val="0"/>
              </a:spcBef>
              <a:spcAft>
                <a:spcPts val="0"/>
              </a:spcAft>
              <a:buSzPts val="1900"/>
              <a:buFont typeface="Archivo Light"/>
              <a:buNone/>
              <a:defRPr>
                <a:latin typeface="Archivo Light"/>
                <a:ea typeface="Archivo Light"/>
                <a:cs typeface="Archivo Light"/>
                <a:sym typeface="Archivo Light"/>
              </a:defRPr>
            </a:lvl5pPr>
            <a:lvl6pPr lvl="5" rtl="0">
              <a:spcBef>
                <a:spcPts val="0"/>
              </a:spcBef>
              <a:spcAft>
                <a:spcPts val="0"/>
              </a:spcAft>
              <a:buSzPts val="1900"/>
              <a:buFont typeface="Archivo Light"/>
              <a:buNone/>
              <a:defRPr>
                <a:latin typeface="Archivo Light"/>
                <a:ea typeface="Archivo Light"/>
                <a:cs typeface="Archivo Light"/>
                <a:sym typeface="Archivo Light"/>
              </a:defRPr>
            </a:lvl6pPr>
            <a:lvl7pPr lvl="6" rtl="0">
              <a:spcBef>
                <a:spcPts val="0"/>
              </a:spcBef>
              <a:spcAft>
                <a:spcPts val="0"/>
              </a:spcAft>
              <a:buSzPts val="1900"/>
              <a:buFont typeface="Archivo Light"/>
              <a:buNone/>
              <a:defRPr>
                <a:latin typeface="Archivo Light"/>
                <a:ea typeface="Archivo Light"/>
                <a:cs typeface="Archivo Light"/>
                <a:sym typeface="Archivo Light"/>
              </a:defRPr>
            </a:lvl7pPr>
            <a:lvl8pPr lvl="7" rtl="0">
              <a:spcBef>
                <a:spcPts val="0"/>
              </a:spcBef>
              <a:spcAft>
                <a:spcPts val="0"/>
              </a:spcAft>
              <a:buSzPts val="1900"/>
              <a:buFont typeface="Archivo Light"/>
              <a:buNone/>
              <a:defRPr>
                <a:latin typeface="Archivo Light"/>
                <a:ea typeface="Archivo Light"/>
                <a:cs typeface="Archivo Light"/>
                <a:sym typeface="Archivo Light"/>
              </a:defRPr>
            </a:lvl8pPr>
            <a:lvl9pPr lvl="8" rtl="0">
              <a:spcBef>
                <a:spcPts val="0"/>
              </a:spcBef>
              <a:spcAft>
                <a:spcPts val="0"/>
              </a:spcAft>
              <a:buSzPts val="1900"/>
              <a:buFont typeface="Archivo Light"/>
              <a:buNone/>
              <a:defRPr>
                <a:latin typeface="Archivo Light"/>
                <a:ea typeface="Archivo Light"/>
                <a:cs typeface="Archivo Light"/>
                <a:sym typeface="Archivo Light"/>
              </a:defRPr>
            </a:lvl9pPr>
          </a:lstStyle>
          <a:p/>
        </p:txBody>
      </p:sp>
      <p:sp>
        <p:nvSpPr>
          <p:cNvPr id="657" name="Google Shape;657;p84"/>
          <p:cNvSpPr txBox="1"/>
          <p:nvPr/>
        </p:nvSpPr>
        <p:spPr>
          <a:xfrm>
            <a:off x="11623130" y="6490800"/>
            <a:ext cx="365700" cy="16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0"/>
              <a:buFont typeface="Arial"/>
              <a:buNone/>
            </a:pPr>
            <a:fld id="{00000000-1234-1234-1234-123412341234}" type="slidenum">
              <a:rPr b="0" i="0" lang="en-US" sz="1100" u="none" cap="none" strike="noStrike">
                <a:solidFill>
                  <a:schemeClr val="lt2"/>
                </a:solidFill>
                <a:latin typeface="Archivo"/>
                <a:ea typeface="Archivo"/>
                <a:cs typeface="Archivo"/>
                <a:sym typeface="Archivo"/>
              </a:rPr>
              <a:t>‹#›</a:t>
            </a:fld>
            <a:endParaRPr b="0" i="0" sz="1100" u="none" cap="none" strike="noStrike">
              <a:solidFill>
                <a:schemeClr val="lt2"/>
              </a:solidFill>
              <a:latin typeface="Archivo"/>
              <a:ea typeface="Archivo"/>
              <a:cs typeface="Archivo"/>
              <a:sym typeface="Archivo"/>
            </a:endParaRPr>
          </a:p>
        </p:txBody>
      </p:sp>
      <p:sp>
        <p:nvSpPr>
          <p:cNvPr id="658" name="Google Shape;658;p84"/>
          <p:cNvSpPr/>
          <p:nvPr/>
        </p:nvSpPr>
        <p:spPr>
          <a:xfrm>
            <a:off x="5870266" y="-843310"/>
            <a:ext cx="8778209" cy="8537587"/>
          </a:xfrm>
          <a:custGeom>
            <a:rect b="b" l="l" r="r" t="t"/>
            <a:pathLst>
              <a:path extrusionOk="0" fill="none" h="209988" w="216252">
                <a:moveTo>
                  <a:pt x="107047" y="158316"/>
                </a:moveTo>
                <a:cubicBezTo>
                  <a:pt x="113063" y="146791"/>
                  <a:pt x="127161" y="142426"/>
                  <a:pt x="138804" y="147959"/>
                </a:cubicBezTo>
                <a:lnTo>
                  <a:pt x="177475" y="168238"/>
                </a:lnTo>
                <a:cubicBezTo>
                  <a:pt x="189225" y="174419"/>
                  <a:pt x="203900" y="169866"/>
                  <a:pt x="210082" y="158092"/>
                </a:cubicBezTo>
                <a:cubicBezTo>
                  <a:pt x="216252" y="146342"/>
                  <a:pt x="211698" y="131667"/>
                  <a:pt x="199936" y="125497"/>
                </a:cubicBezTo>
                <a:lnTo>
                  <a:pt x="140609" y="94412"/>
                </a:lnTo>
                <a:lnTo>
                  <a:pt x="129331" y="115894"/>
                </a:lnTo>
                <a:cubicBezTo>
                  <a:pt x="123150" y="127644"/>
                  <a:pt x="108474" y="132210"/>
                  <a:pt x="96724" y="126040"/>
                </a:cubicBezTo>
                <a:lnTo>
                  <a:pt x="96724" y="126040"/>
                </a:lnTo>
                <a:lnTo>
                  <a:pt x="75502" y="114892"/>
                </a:lnTo>
                <a:lnTo>
                  <a:pt x="86815" y="93362"/>
                </a:lnTo>
                <a:cubicBezTo>
                  <a:pt x="92997" y="81612"/>
                  <a:pt x="107660" y="77059"/>
                  <a:pt x="119422" y="83229"/>
                </a:cubicBezTo>
                <a:lnTo>
                  <a:pt x="140621" y="94412"/>
                </a:lnTo>
                <a:lnTo>
                  <a:pt x="171624" y="35380"/>
                </a:lnTo>
                <a:cubicBezTo>
                  <a:pt x="172390" y="33905"/>
                  <a:pt x="172992" y="32395"/>
                  <a:pt x="173428" y="30850"/>
                </a:cubicBezTo>
                <a:cubicBezTo>
                  <a:pt x="173877" y="29316"/>
                  <a:pt x="174160" y="27759"/>
                  <a:pt x="174290" y="26190"/>
                </a:cubicBezTo>
                <a:cubicBezTo>
                  <a:pt x="174349" y="25412"/>
                  <a:pt x="174372" y="24633"/>
                  <a:pt x="174360" y="23843"/>
                </a:cubicBezTo>
                <a:cubicBezTo>
                  <a:pt x="174337" y="22285"/>
                  <a:pt x="174172" y="20740"/>
                  <a:pt x="173841" y="19230"/>
                </a:cubicBezTo>
                <a:cubicBezTo>
                  <a:pt x="173688" y="18475"/>
                  <a:pt x="173487" y="17732"/>
                  <a:pt x="173252" y="16988"/>
                </a:cubicBezTo>
                <a:cubicBezTo>
                  <a:pt x="172567" y="14782"/>
                  <a:pt x="171565" y="12659"/>
                  <a:pt x="170267" y="10712"/>
                </a:cubicBezTo>
                <a:cubicBezTo>
                  <a:pt x="168096" y="7468"/>
                  <a:pt x="165135" y="4708"/>
                  <a:pt x="161455" y="2773"/>
                </a:cubicBezTo>
                <a:cubicBezTo>
                  <a:pt x="158611" y="1287"/>
                  <a:pt x="155603" y="425"/>
                  <a:pt x="152583" y="131"/>
                </a:cubicBezTo>
                <a:cubicBezTo>
                  <a:pt x="151698" y="48"/>
                  <a:pt x="150814" y="1"/>
                  <a:pt x="149929" y="13"/>
                </a:cubicBezTo>
                <a:cubicBezTo>
                  <a:pt x="145847" y="83"/>
                  <a:pt x="137353" y="1829"/>
                  <a:pt x="131549" y="8837"/>
                </a:cubicBezTo>
                <a:cubicBezTo>
                  <a:pt x="130865" y="9674"/>
                  <a:pt x="129839" y="11019"/>
                  <a:pt x="128859" y="12907"/>
                </a:cubicBezTo>
                <a:cubicBezTo>
                  <a:pt x="121970" y="26060"/>
                  <a:pt x="115092" y="39214"/>
                  <a:pt x="108215" y="52368"/>
                </a:cubicBezTo>
                <a:cubicBezTo>
                  <a:pt x="101785" y="62725"/>
                  <a:pt x="88537" y="66654"/>
                  <a:pt x="77448" y="61392"/>
                </a:cubicBezTo>
                <a:lnTo>
                  <a:pt x="38789" y="41102"/>
                </a:lnTo>
                <a:cubicBezTo>
                  <a:pt x="27028" y="34920"/>
                  <a:pt x="12364" y="39485"/>
                  <a:pt x="6182" y="51247"/>
                </a:cubicBezTo>
                <a:cubicBezTo>
                  <a:pt x="1" y="63020"/>
                  <a:pt x="4555" y="77672"/>
                  <a:pt x="16151" y="83677"/>
                </a:cubicBezTo>
                <a:lnTo>
                  <a:pt x="75502" y="114904"/>
                </a:lnTo>
                <a:lnTo>
                  <a:pt x="44523" y="173912"/>
                </a:lnTo>
                <a:cubicBezTo>
                  <a:pt x="38341" y="185662"/>
                  <a:pt x="42895" y="200337"/>
                  <a:pt x="54668" y="206507"/>
                </a:cubicBezTo>
                <a:lnTo>
                  <a:pt x="54668" y="206507"/>
                </a:lnTo>
                <a:cubicBezTo>
                  <a:pt x="60508" y="209574"/>
                  <a:pt x="67067" y="209987"/>
                  <a:pt x="72953" y="208194"/>
                </a:cubicBezTo>
                <a:cubicBezTo>
                  <a:pt x="78805" y="206330"/>
                  <a:pt x="83984" y="202284"/>
                  <a:pt x="87051" y="196444"/>
                </a:cubicBezTo>
                <a:close/>
              </a:path>
            </a:pathLst>
          </a:custGeom>
          <a:noFill/>
          <a:ln cap="flat" cmpd="sng" w="9525">
            <a:solidFill>
              <a:srgbClr val="F3F3F3"/>
            </a:solidFill>
            <a:prstDash val="solid"/>
            <a:miter lim="117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 Case Study cover">
  <p:cSld name="Cover right_1_1_1_1_1_1_1">
    <p:bg>
      <p:bgPr>
        <a:solidFill>
          <a:schemeClr val="dk1"/>
        </a:solidFill>
      </p:bgPr>
    </p:bg>
    <p:spTree>
      <p:nvGrpSpPr>
        <p:cNvPr id="659" name="Shape 659"/>
        <p:cNvGrpSpPr/>
        <p:nvPr/>
      </p:nvGrpSpPr>
      <p:grpSpPr>
        <a:xfrm>
          <a:off x="0" y="0"/>
          <a:ext cx="0" cy="0"/>
          <a:chOff x="0" y="0"/>
          <a:chExt cx="0" cy="0"/>
        </a:xfrm>
      </p:grpSpPr>
      <p:pic>
        <p:nvPicPr>
          <p:cNvPr id="660" name="Google Shape;660;p85"/>
          <p:cNvPicPr preferRelativeResize="0"/>
          <p:nvPr/>
        </p:nvPicPr>
        <p:blipFill rotWithShape="1">
          <a:blip r:embed="rId2">
            <a:alphaModFix/>
          </a:blip>
          <a:srcRect b="0" l="0" r="0" t="0"/>
          <a:stretch/>
        </p:blipFill>
        <p:spPr>
          <a:xfrm>
            <a:off x="9503140" y="812800"/>
            <a:ext cx="2282470" cy="649767"/>
          </a:xfrm>
          <a:prstGeom prst="rect">
            <a:avLst/>
          </a:prstGeom>
          <a:noFill/>
          <a:ln>
            <a:noFill/>
          </a:ln>
        </p:spPr>
      </p:pic>
      <p:cxnSp>
        <p:nvCxnSpPr>
          <p:cNvPr id="661" name="Google Shape;661;p85"/>
          <p:cNvCxnSpPr/>
          <p:nvPr/>
        </p:nvCxnSpPr>
        <p:spPr>
          <a:xfrm>
            <a:off x="10200392" y="6141989"/>
            <a:ext cx="1584900" cy="0"/>
          </a:xfrm>
          <a:prstGeom prst="straightConnector1">
            <a:avLst/>
          </a:prstGeom>
          <a:noFill/>
          <a:ln cap="flat" cmpd="sng" w="9525">
            <a:solidFill>
              <a:srgbClr val="5AB031"/>
            </a:solidFill>
            <a:prstDash val="solid"/>
            <a:round/>
            <a:headEnd len="sm" w="sm" type="none"/>
            <a:tailEnd len="sm" w="sm" type="none"/>
          </a:ln>
        </p:spPr>
      </p:cxnSp>
      <p:sp>
        <p:nvSpPr>
          <p:cNvPr id="662" name="Google Shape;662;p85"/>
          <p:cNvSpPr txBox="1"/>
          <p:nvPr>
            <p:ph idx="1" type="subTitle"/>
          </p:nvPr>
        </p:nvSpPr>
        <p:spPr>
          <a:xfrm>
            <a:off x="5689600" y="6243600"/>
            <a:ext cx="6096000" cy="207900"/>
          </a:xfrm>
          <a:prstGeom prst="rect">
            <a:avLst/>
          </a:prstGeom>
        </p:spPr>
        <p:txBody>
          <a:bodyPr anchorCtr="0" anchor="t" bIns="0" lIns="0" spcFirstLastPara="1" rIns="0" wrap="square" tIns="0">
            <a:spAutoFit/>
          </a:bodyPr>
          <a:lstStyle>
            <a:lvl1pPr lvl="0" rtl="0" algn="r">
              <a:spcBef>
                <a:spcPts val="0"/>
              </a:spcBef>
              <a:spcAft>
                <a:spcPts val="0"/>
              </a:spcAft>
              <a:buClr>
                <a:schemeClr val="lt2"/>
              </a:buClr>
              <a:buSzPts val="1300"/>
              <a:buFont typeface="Archivo Light"/>
              <a:buNone/>
              <a:defRPr sz="1300">
                <a:solidFill>
                  <a:schemeClr val="lt2"/>
                </a:solidFill>
                <a:latin typeface="Archivo Light"/>
                <a:ea typeface="Archivo Light"/>
                <a:cs typeface="Archivo Light"/>
                <a:sym typeface="Archivo Light"/>
              </a:defRPr>
            </a:lvl1pPr>
            <a:lvl2pPr lvl="1" rtl="0" algn="r">
              <a:spcBef>
                <a:spcPts val="0"/>
              </a:spcBef>
              <a:spcAft>
                <a:spcPts val="0"/>
              </a:spcAft>
              <a:buClr>
                <a:schemeClr val="lt2"/>
              </a:buClr>
              <a:buSzPts val="1900"/>
              <a:buFont typeface="Archivo Light"/>
              <a:buNone/>
              <a:defRPr>
                <a:solidFill>
                  <a:schemeClr val="lt2"/>
                </a:solidFill>
                <a:latin typeface="Archivo Light"/>
                <a:ea typeface="Archivo Light"/>
                <a:cs typeface="Archivo Light"/>
                <a:sym typeface="Archivo Light"/>
              </a:defRPr>
            </a:lvl2pPr>
            <a:lvl3pPr lvl="2" rtl="0" algn="r">
              <a:spcBef>
                <a:spcPts val="0"/>
              </a:spcBef>
              <a:spcAft>
                <a:spcPts val="0"/>
              </a:spcAft>
              <a:buClr>
                <a:schemeClr val="lt2"/>
              </a:buClr>
              <a:buSzPts val="1900"/>
              <a:buFont typeface="Archivo Light"/>
              <a:buNone/>
              <a:defRPr>
                <a:solidFill>
                  <a:schemeClr val="lt2"/>
                </a:solidFill>
                <a:latin typeface="Archivo Light"/>
                <a:ea typeface="Archivo Light"/>
                <a:cs typeface="Archivo Light"/>
                <a:sym typeface="Archivo Light"/>
              </a:defRPr>
            </a:lvl3pPr>
            <a:lvl4pPr lvl="3" rtl="0" algn="r">
              <a:spcBef>
                <a:spcPts val="0"/>
              </a:spcBef>
              <a:spcAft>
                <a:spcPts val="0"/>
              </a:spcAft>
              <a:buClr>
                <a:schemeClr val="lt2"/>
              </a:buClr>
              <a:buSzPts val="1900"/>
              <a:buFont typeface="Archivo Light"/>
              <a:buNone/>
              <a:defRPr>
                <a:solidFill>
                  <a:schemeClr val="lt2"/>
                </a:solidFill>
                <a:latin typeface="Archivo Light"/>
                <a:ea typeface="Archivo Light"/>
                <a:cs typeface="Archivo Light"/>
                <a:sym typeface="Archivo Light"/>
              </a:defRPr>
            </a:lvl4pPr>
            <a:lvl5pPr lvl="4" rtl="0" algn="r">
              <a:spcBef>
                <a:spcPts val="0"/>
              </a:spcBef>
              <a:spcAft>
                <a:spcPts val="0"/>
              </a:spcAft>
              <a:buClr>
                <a:schemeClr val="lt2"/>
              </a:buClr>
              <a:buSzPts val="1900"/>
              <a:buFont typeface="Archivo Light"/>
              <a:buNone/>
              <a:defRPr>
                <a:solidFill>
                  <a:schemeClr val="lt2"/>
                </a:solidFill>
                <a:latin typeface="Archivo Light"/>
                <a:ea typeface="Archivo Light"/>
                <a:cs typeface="Archivo Light"/>
                <a:sym typeface="Archivo Light"/>
              </a:defRPr>
            </a:lvl5pPr>
            <a:lvl6pPr lvl="5" rtl="0" algn="r">
              <a:spcBef>
                <a:spcPts val="0"/>
              </a:spcBef>
              <a:spcAft>
                <a:spcPts val="0"/>
              </a:spcAft>
              <a:buClr>
                <a:schemeClr val="lt2"/>
              </a:buClr>
              <a:buSzPts val="1900"/>
              <a:buFont typeface="Archivo Light"/>
              <a:buNone/>
              <a:defRPr>
                <a:solidFill>
                  <a:schemeClr val="lt2"/>
                </a:solidFill>
                <a:latin typeface="Archivo Light"/>
                <a:ea typeface="Archivo Light"/>
                <a:cs typeface="Archivo Light"/>
                <a:sym typeface="Archivo Light"/>
              </a:defRPr>
            </a:lvl6pPr>
            <a:lvl7pPr lvl="6" rtl="0" algn="r">
              <a:spcBef>
                <a:spcPts val="0"/>
              </a:spcBef>
              <a:spcAft>
                <a:spcPts val="0"/>
              </a:spcAft>
              <a:buClr>
                <a:schemeClr val="lt2"/>
              </a:buClr>
              <a:buSzPts val="1900"/>
              <a:buFont typeface="Archivo Light"/>
              <a:buNone/>
              <a:defRPr>
                <a:solidFill>
                  <a:schemeClr val="lt2"/>
                </a:solidFill>
                <a:latin typeface="Archivo Light"/>
                <a:ea typeface="Archivo Light"/>
                <a:cs typeface="Archivo Light"/>
                <a:sym typeface="Archivo Light"/>
              </a:defRPr>
            </a:lvl7pPr>
            <a:lvl8pPr lvl="7" rtl="0" algn="r">
              <a:spcBef>
                <a:spcPts val="0"/>
              </a:spcBef>
              <a:spcAft>
                <a:spcPts val="0"/>
              </a:spcAft>
              <a:buClr>
                <a:schemeClr val="lt2"/>
              </a:buClr>
              <a:buSzPts val="1900"/>
              <a:buFont typeface="Archivo Light"/>
              <a:buNone/>
              <a:defRPr>
                <a:solidFill>
                  <a:schemeClr val="lt2"/>
                </a:solidFill>
                <a:latin typeface="Archivo Light"/>
                <a:ea typeface="Archivo Light"/>
                <a:cs typeface="Archivo Light"/>
                <a:sym typeface="Archivo Light"/>
              </a:defRPr>
            </a:lvl8pPr>
            <a:lvl9pPr lvl="8" rtl="0" algn="r">
              <a:spcBef>
                <a:spcPts val="0"/>
              </a:spcBef>
              <a:spcAft>
                <a:spcPts val="0"/>
              </a:spcAft>
              <a:buClr>
                <a:schemeClr val="lt2"/>
              </a:buClr>
              <a:buSzPts val="1900"/>
              <a:buFont typeface="Archivo Light"/>
              <a:buNone/>
              <a:defRPr>
                <a:solidFill>
                  <a:schemeClr val="lt2"/>
                </a:solidFill>
                <a:latin typeface="Archivo Light"/>
                <a:ea typeface="Archivo Light"/>
                <a:cs typeface="Archivo Light"/>
                <a:sym typeface="Archivo Light"/>
              </a:defRPr>
            </a:lvl9pPr>
          </a:lstStyle>
          <a:p/>
        </p:txBody>
      </p:sp>
      <p:sp>
        <p:nvSpPr>
          <p:cNvPr id="663" name="Google Shape;663;p85"/>
          <p:cNvSpPr txBox="1"/>
          <p:nvPr>
            <p:ph type="title"/>
          </p:nvPr>
        </p:nvSpPr>
        <p:spPr>
          <a:xfrm>
            <a:off x="5689200" y="1724982"/>
            <a:ext cx="6096000" cy="2828400"/>
          </a:xfrm>
          <a:prstGeom prst="rect">
            <a:avLst/>
          </a:prstGeom>
        </p:spPr>
        <p:txBody>
          <a:bodyPr anchorCtr="0" anchor="b" bIns="0" lIns="0" spcFirstLastPara="1" rIns="0" wrap="square" tIns="0">
            <a:normAutofit/>
          </a:bodyPr>
          <a:lstStyle>
            <a:lvl1pPr lvl="0" rtl="0" algn="r">
              <a:lnSpc>
                <a:spcPct val="80000"/>
              </a:lnSpc>
              <a:spcBef>
                <a:spcPts val="0"/>
              </a:spcBef>
              <a:spcAft>
                <a:spcPts val="0"/>
              </a:spcAft>
              <a:buClr>
                <a:schemeClr val="lt2"/>
              </a:buClr>
              <a:buSzPts val="4700"/>
              <a:buFont typeface="Archivo Thin"/>
              <a:buNone/>
              <a:defRPr sz="4700">
                <a:solidFill>
                  <a:schemeClr val="lt2"/>
                </a:solidFill>
                <a:latin typeface="Archivo Thin"/>
                <a:ea typeface="Archivo Thin"/>
                <a:cs typeface="Archivo Thin"/>
                <a:sym typeface="Archivo Thin"/>
              </a:defRPr>
            </a:lvl1pPr>
            <a:lvl2pPr lvl="1" rtl="0" algn="r">
              <a:lnSpc>
                <a:spcPct val="80000"/>
              </a:lnSpc>
              <a:spcBef>
                <a:spcPts val="0"/>
              </a:spcBef>
              <a:spcAft>
                <a:spcPts val="0"/>
              </a:spcAft>
              <a:buClr>
                <a:schemeClr val="lt2"/>
              </a:buClr>
              <a:buSzPts val="4700"/>
              <a:buFont typeface="Archivo Thin"/>
              <a:buNone/>
              <a:defRPr sz="4700">
                <a:solidFill>
                  <a:schemeClr val="lt2"/>
                </a:solidFill>
                <a:latin typeface="Archivo Thin"/>
                <a:ea typeface="Archivo Thin"/>
                <a:cs typeface="Archivo Thin"/>
                <a:sym typeface="Archivo Thin"/>
              </a:defRPr>
            </a:lvl2pPr>
            <a:lvl3pPr lvl="2" rtl="0" algn="r">
              <a:lnSpc>
                <a:spcPct val="80000"/>
              </a:lnSpc>
              <a:spcBef>
                <a:spcPts val="0"/>
              </a:spcBef>
              <a:spcAft>
                <a:spcPts val="0"/>
              </a:spcAft>
              <a:buClr>
                <a:schemeClr val="lt2"/>
              </a:buClr>
              <a:buSzPts val="4700"/>
              <a:buFont typeface="Archivo Thin"/>
              <a:buNone/>
              <a:defRPr sz="4700">
                <a:solidFill>
                  <a:schemeClr val="lt2"/>
                </a:solidFill>
                <a:latin typeface="Archivo Thin"/>
                <a:ea typeface="Archivo Thin"/>
                <a:cs typeface="Archivo Thin"/>
                <a:sym typeface="Archivo Thin"/>
              </a:defRPr>
            </a:lvl3pPr>
            <a:lvl4pPr lvl="3" rtl="0" algn="r">
              <a:lnSpc>
                <a:spcPct val="80000"/>
              </a:lnSpc>
              <a:spcBef>
                <a:spcPts val="0"/>
              </a:spcBef>
              <a:spcAft>
                <a:spcPts val="0"/>
              </a:spcAft>
              <a:buClr>
                <a:schemeClr val="lt2"/>
              </a:buClr>
              <a:buSzPts val="4700"/>
              <a:buFont typeface="Archivo Thin"/>
              <a:buNone/>
              <a:defRPr sz="4700">
                <a:solidFill>
                  <a:schemeClr val="lt2"/>
                </a:solidFill>
                <a:latin typeface="Archivo Thin"/>
                <a:ea typeface="Archivo Thin"/>
                <a:cs typeface="Archivo Thin"/>
                <a:sym typeface="Archivo Thin"/>
              </a:defRPr>
            </a:lvl4pPr>
            <a:lvl5pPr lvl="4" rtl="0" algn="r">
              <a:lnSpc>
                <a:spcPct val="80000"/>
              </a:lnSpc>
              <a:spcBef>
                <a:spcPts val="0"/>
              </a:spcBef>
              <a:spcAft>
                <a:spcPts val="0"/>
              </a:spcAft>
              <a:buClr>
                <a:schemeClr val="lt2"/>
              </a:buClr>
              <a:buSzPts val="4700"/>
              <a:buFont typeface="Archivo Thin"/>
              <a:buNone/>
              <a:defRPr sz="4700">
                <a:solidFill>
                  <a:schemeClr val="lt2"/>
                </a:solidFill>
                <a:latin typeface="Archivo Thin"/>
                <a:ea typeface="Archivo Thin"/>
                <a:cs typeface="Archivo Thin"/>
                <a:sym typeface="Archivo Thin"/>
              </a:defRPr>
            </a:lvl5pPr>
            <a:lvl6pPr lvl="5" rtl="0" algn="r">
              <a:lnSpc>
                <a:spcPct val="80000"/>
              </a:lnSpc>
              <a:spcBef>
                <a:spcPts val="0"/>
              </a:spcBef>
              <a:spcAft>
                <a:spcPts val="0"/>
              </a:spcAft>
              <a:buClr>
                <a:schemeClr val="lt2"/>
              </a:buClr>
              <a:buSzPts val="4700"/>
              <a:buFont typeface="Archivo Thin"/>
              <a:buNone/>
              <a:defRPr sz="4700">
                <a:solidFill>
                  <a:schemeClr val="lt2"/>
                </a:solidFill>
                <a:latin typeface="Archivo Thin"/>
                <a:ea typeface="Archivo Thin"/>
                <a:cs typeface="Archivo Thin"/>
                <a:sym typeface="Archivo Thin"/>
              </a:defRPr>
            </a:lvl6pPr>
            <a:lvl7pPr lvl="6" rtl="0" algn="r">
              <a:lnSpc>
                <a:spcPct val="80000"/>
              </a:lnSpc>
              <a:spcBef>
                <a:spcPts val="0"/>
              </a:spcBef>
              <a:spcAft>
                <a:spcPts val="0"/>
              </a:spcAft>
              <a:buClr>
                <a:schemeClr val="lt2"/>
              </a:buClr>
              <a:buSzPts val="4700"/>
              <a:buFont typeface="Archivo Thin"/>
              <a:buNone/>
              <a:defRPr sz="4700">
                <a:solidFill>
                  <a:schemeClr val="lt2"/>
                </a:solidFill>
                <a:latin typeface="Archivo Thin"/>
                <a:ea typeface="Archivo Thin"/>
                <a:cs typeface="Archivo Thin"/>
                <a:sym typeface="Archivo Thin"/>
              </a:defRPr>
            </a:lvl7pPr>
            <a:lvl8pPr lvl="7" rtl="0" algn="r">
              <a:lnSpc>
                <a:spcPct val="80000"/>
              </a:lnSpc>
              <a:spcBef>
                <a:spcPts val="0"/>
              </a:spcBef>
              <a:spcAft>
                <a:spcPts val="0"/>
              </a:spcAft>
              <a:buClr>
                <a:schemeClr val="lt2"/>
              </a:buClr>
              <a:buSzPts val="4700"/>
              <a:buFont typeface="Archivo Thin"/>
              <a:buNone/>
              <a:defRPr sz="4700">
                <a:solidFill>
                  <a:schemeClr val="lt2"/>
                </a:solidFill>
                <a:latin typeface="Archivo Thin"/>
                <a:ea typeface="Archivo Thin"/>
                <a:cs typeface="Archivo Thin"/>
                <a:sym typeface="Archivo Thin"/>
              </a:defRPr>
            </a:lvl8pPr>
            <a:lvl9pPr lvl="8" rtl="0" algn="r">
              <a:lnSpc>
                <a:spcPct val="80000"/>
              </a:lnSpc>
              <a:spcBef>
                <a:spcPts val="0"/>
              </a:spcBef>
              <a:spcAft>
                <a:spcPts val="0"/>
              </a:spcAft>
              <a:buClr>
                <a:schemeClr val="lt2"/>
              </a:buClr>
              <a:buSzPts val="4700"/>
              <a:buFont typeface="Archivo Thin"/>
              <a:buNone/>
              <a:defRPr sz="4700">
                <a:solidFill>
                  <a:schemeClr val="lt2"/>
                </a:solidFill>
                <a:latin typeface="Archivo Thin"/>
                <a:ea typeface="Archivo Thin"/>
                <a:cs typeface="Archivo Thin"/>
                <a:sym typeface="Archivo Thin"/>
              </a:defRPr>
            </a:lvl9pPr>
          </a:lstStyle>
          <a:p/>
        </p:txBody>
      </p:sp>
      <p:sp>
        <p:nvSpPr>
          <p:cNvPr id="664" name="Google Shape;664;p85"/>
          <p:cNvSpPr txBox="1"/>
          <p:nvPr>
            <p:ph idx="2" type="subTitle"/>
          </p:nvPr>
        </p:nvSpPr>
        <p:spPr>
          <a:xfrm>
            <a:off x="5689200" y="4654966"/>
            <a:ext cx="6096000" cy="365700"/>
          </a:xfrm>
          <a:prstGeom prst="rect">
            <a:avLst/>
          </a:prstGeom>
        </p:spPr>
        <p:txBody>
          <a:bodyPr anchorCtr="0" anchor="t" bIns="0" lIns="0" spcFirstLastPara="1" rIns="0" wrap="square" tIns="0">
            <a:normAutofit/>
          </a:bodyPr>
          <a:lstStyle>
            <a:lvl1pPr lvl="0" rtl="0" algn="r">
              <a:lnSpc>
                <a:spcPct val="100000"/>
              </a:lnSpc>
              <a:spcBef>
                <a:spcPts val="0"/>
              </a:spcBef>
              <a:spcAft>
                <a:spcPts val="0"/>
              </a:spcAft>
              <a:buClr>
                <a:schemeClr val="lt1"/>
              </a:buClr>
              <a:buSzPts val="2400"/>
              <a:buFont typeface="Archivo Thin"/>
              <a:buNone/>
              <a:defRPr>
                <a:solidFill>
                  <a:schemeClr val="lt1"/>
                </a:solidFill>
                <a:latin typeface="Archivo Thin"/>
                <a:ea typeface="Archivo Thin"/>
                <a:cs typeface="Archivo Thin"/>
                <a:sym typeface="Archivo Thin"/>
              </a:defRPr>
            </a:lvl1pPr>
            <a:lvl2pPr lvl="1" rtl="0" algn="r">
              <a:spcBef>
                <a:spcPts val="0"/>
              </a:spcBef>
              <a:spcAft>
                <a:spcPts val="0"/>
              </a:spcAft>
              <a:buSzPts val="2400"/>
              <a:buFont typeface="Archivo Thin"/>
              <a:buNone/>
              <a:defRPr sz="2400">
                <a:latin typeface="Archivo Thin"/>
                <a:ea typeface="Archivo Thin"/>
                <a:cs typeface="Archivo Thin"/>
                <a:sym typeface="Archivo Thin"/>
              </a:defRPr>
            </a:lvl2pPr>
            <a:lvl3pPr lvl="2" rtl="0" algn="r">
              <a:spcBef>
                <a:spcPts val="0"/>
              </a:spcBef>
              <a:spcAft>
                <a:spcPts val="0"/>
              </a:spcAft>
              <a:buSzPts val="2400"/>
              <a:buFont typeface="Archivo Thin"/>
              <a:buNone/>
              <a:defRPr sz="2400">
                <a:latin typeface="Archivo Thin"/>
                <a:ea typeface="Archivo Thin"/>
                <a:cs typeface="Archivo Thin"/>
                <a:sym typeface="Archivo Thin"/>
              </a:defRPr>
            </a:lvl3pPr>
            <a:lvl4pPr lvl="3" rtl="0" algn="r">
              <a:spcBef>
                <a:spcPts val="0"/>
              </a:spcBef>
              <a:spcAft>
                <a:spcPts val="0"/>
              </a:spcAft>
              <a:buSzPts val="2400"/>
              <a:buFont typeface="Archivo Thin"/>
              <a:buNone/>
              <a:defRPr sz="2400">
                <a:latin typeface="Archivo Thin"/>
                <a:ea typeface="Archivo Thin"/>
                <a:cs typeface="Archivo Thin"/>
                <a:sym typeface="Archivo Thin"/>
              </a:defRPr>
            </a:lvl4pPr>
            <a:lvl5pPr lvl="4" rtl="0" algn="r">
              <a:spcBef>
                <a:spcPts val="0"/>
              </a:spcBef>
              <a:spcAft>
                <a:spcPts val="0"/>
              </a:spcAft>
              <a:buSzPts val="2400"/>
              <a:buFont typeface="Archivo Thin"/>
              <a:buNone/>
              <a:defRPr sz="2400">
                <a:latin typeface="Archivo Thin"/>
                <a:ea typeface="Archivo Thin"/>
                <a:cs typeface="Archivo Thin"/>
                <a:sym typeface="Archivo Thin"/>
              </a:defRPr>
            </a:lvl5pPr>
            <a:lvl6pPr lvl="5" rtl="0" algn="r">
              <a:spcBef>
                <a:spcPts val="0"/>
              </a:spcBef>
              <a:spcAft>
                <a:spcPts val="0"/>
              </a:spcAft>
              <a:buSzPts val="2400"/>
              <a:buFont typeface="Archivo Thin"/>
              <a:buNone/>
              <a:defRPr sz="2400">
                <a:latin typeface="Archivo Thin"/>
                <a:ea typeface="Archivo Thin"/>
                <a:cs typeface="Archivo Thin"/>
                <a:sym typeface="Archivo Thin"/>
              </a:defRPr>
            </a:lvl6pPr>
            <a:lvl7pPr lvl="6" rtl="0" algn="r">
              <a:spcBef>
                <a:spcPts val="0"/>
              </a:spcBef>
              <a:spcAft>
                <a:spcPts val="0"/>
              </a:spcAft>
              <a:buSzPts val="2400"/>
              <a:buFont typeface="Archivo Thin"/>
              <a:buNone/>
              <a:defRPr sz="2400">
                <a:latin typeface="Archivo Thin"/>
                <a:ea typeface="Archivo Thin"/>
                <a:cs typeface="Archivo Thin"/>
                <a:sym typeface="Archivo Thin"/>
              </a:defRPr>
            </a:lvl7pPr>
            <a:lvl8pPr lvl="7" rtl="0" algn="r">
              <a:spcBef>
                <a:spcPts val="0"/>
              </a:spcBef>
              <a:spcAft>
                <a:spcPts val="0"/>
              </a:spcAft>
              <a:buSzPts val="2400"/>
              <a:buFont typeface="Archivo Thin"/>
              <a:buNone/>
              <a:defRPr sz="2400">
                <a:latin typeface="Archivo Thin"/>
                <a:ea typeface="Archivo Thin"/>
                <a:cs typeface="Archivo Thin"/>
                <a:sym typeface="Archivo Thin"/>
              </a:defRPr>
            </a:lvl8pPr>
            <a:lvl9pPr lvl="8" rtl="0" algn="r">
              <a:spcBef>
                <a:spcPts val="0"/>
              </a:spcBef>
              <a:spcAft>
                <a:spcPts val="0"/>
              </a:spcAft>
              <a:buSzPts val="2400"/>
              <a:buFont typeface="Archivo Thin"/>
              <a:buNone/>
              <a:defRPr sz="2400">
                <a:latin typeface="Archivo Thin"/>
                <a:ea typeface="Archivo Thin"/>
                <a:cs typeface="Archivo Thin"/>
                <a:sym typeface="Archivo Thin"/>
              </a:defRPr>
            </a:lvl9pPr>
          </a:lstStyle>
          <a:p/>
        </p:txBody>
      </p:sp>
      <p:sp>
        <p:nvSpPr>
          <p:cNvPr id="665" name="Google Shape;665;p85"/>
          <p:cNvSpPr/>
          <p:nvPr/>
        </p:nvSpPr>
        <p:spPr>
          <a:xfrm>
            <a:off x="-2739117" y="-754000"/>
            <a:ext cx="8778209" cy="8537587"/>
          </a:xfrm>
          <a:custGeom>
            <a:rect b="b" l="l" r="r" t="t"/>
            <a:pathLst>
              <a:path extrusionOk="0" fill="none" h="209988" w="216252">
                <a:moveTo>
                  <a:pt x="107047" y="158316"/>
                </a:moveTo>
                <a:cubicBezTo>
                  <a:pt x="113063" y="146791"/>
                  <a:pt x="127161" y="142426"/>
                  <a:pt x="138804" y="147959"/>
                </a:cubicBezTo>
                <a:lnTo>
                  <a:pt x="177475" y="168238"/>
                </a:lnTo>
                <a:cubicBezTo>
                  <a:pt x="189225" y="174419"/>
                  <a:pt x="203900" y="169866"/>
                  <a:pt x="210082" y="158092"/>
                </a:cubicBezTo>
                <a:cubicBezTo>
                  <a:pt x="216252" y="146342"/>
                  <a:pt x="211698" y="131667"/>
                  <a:pt x="199936" y="125497"/>
                </a:cubicBezTo>
                <a:lnTo>
                  <a:pt x="140609" y="94412"/>
                </a:lnTo>
                <a:lnTo>
                  <a:pt x="129331" y="115894"/>
                </a:lnTo>
                <a:cubicBezTo>
                  <a:pt x="123150" y="127644"/>
                  <a:pt x="108474" y="132210"/>
                  <a:pt x="96724" y="126040"/>
                </a:cubicBezTo>
                <a:lnTo>
                  <a:pt x="96724" y="126040"/>
                </a:lnTo>
                <a:lnTo>
                  <a:pt x="75502" y="114892"/>
                </a:lnTo>
                <a:lnTo>
                  <a:pt x="86815" y="93362"/>
                </a:lnTo>
                <a:cubicBezTo>
                  <a:pt x="92997" y="81612"/>
                  <a:pt x="107660" y="77059"/>
                  <a:pt x="119422" y="83229"/>
                </a:cubicBezTo>
                <a:lnTo>
                  <a:pt x="140621" y="94412"/>
                </a:lnTo>
                <a:lnTo>
                  <a:pt x="171624" y="35380"/>
                </a:lnTo>
                <a:cubicBezTo>
                  <a:pt x="172390" y="33905"/>
                  <a:pt x="172992" y="32395"/>
                  <a:pt x="173428" y="30850"/>
                </a:cubicBezTo>
                <a:cubicBezTo>
                  <a:pt x="173877" y="29316"/>
                  <a:pt x="174160" y="27759"/>
                  <a:pt x="174290" y="26190"/>
                </a:cubicBezTo>
                <a:cubicBezTo>
                  <a:pt x="174349" y="25412"/>
                  <a:pt x="174372" y="24633"/>
                  <a:pt x="174360" y="23843"/>
                </a:cubicBezTo>
                <a:cubicBezTo>
                  <a:pt x="174337" y="22285"/>
                  <a:pt x="174172" y="20740"/>
                  <a:pt x="173841" y="19230"/>
                </a:cubicBezTo>
                <a:cubicBezTo>
                  <a:pt x="173688" y="18475"/>
                  <a:pt x="173487" y="17732"/>
                  <a:pt x="173252" y="16988"/>
                </a:cubicBezTo>
                <a:cubicBezTo>
                  <a:pt x="172567" y="14782"/>
                  <a:pt x="171565" y="12659"/>
                  <a:pt x="170267" y="10712"/>
                </a:cubicBezTo>
                <a:cubicBezTo>
                  <a:pt x="168096" y="7468"/>
                  <a:pt x="165135" y="4708"/>
                  <a:pt x="161455" y="2773"/>
                </a:cubicBezTo>
                <a:cubicBezTo>
                  <a:pt x="158611" y="1287"/>
                  <a:pt x="155603" y="425"/>
                  <a:pt x="152583" y="131"/>
                </a:cubicBezTo>
                <a:cubicBezTo>
                  <a:pt x="151698" y="48"/>
                  <a:pt x="150814" y="1"/>
                  <a:pt x="149929" y="13"/>
                </a:cubicBezTo>
                <a:cubicBezTo>
                  <a:pt x="145847" y="83"/>
                  <a:pt x="137353" y="1829"/>
                  <a:pt x="131549" y="8837"/>
                </a:cubicBezTo>
                <a:cubicBezTo>
                  <a:pt x="130865" y="9674"/>
                  <a:pt x="129839" y="11019"/>
                  <a:pt x="128859" y="12907"/>
                </a:cubicBezTo>
                <a:cubicBezTo>
                  <a:pt x="121970" y="26060"/>
                  <a:pt x="115092" y="39214"/>
                  <a:pt x="108215" y="52368"/>
                </a:cubicBezTo>
                <a:cubicBezTo>
                  <a:pt x="101785" y="62725"/>
                  <a:pt x="88537" y="66654"/>
                  <a:pt x="77448" y="61392"/>
                </a:cubicBezTo>
                <a:lnTo>
                  <a:pt x="38789" y="41102"/>
                </a:lnTo>
                <a:cubicBezTo>
                  <a:pt x="27028" y="34920"/>
                  <a:pt x="12364" y="39485"/>
                  <a:pt x="6182" y="51247"/>
                </a:cubicBezTo>
                <a:cubicBezTo>
                  <a:pt x="1" y="63020"/>
                  <a:pt x="4555" y="77672"/>
                  <a:pt x="16151" y="83677"/>
                </a:cubicBezTo>
                <a:lnTo>
                  <a:pt x="75502" y="114904"/>
                </a:lnTo>
                <a:lnTo>
                  <a:pt x="44523" y="173912"/>
                </a:lnTo>
                <a:cubicBezTo>
                  <a:pt x="38341" y="185662"/>
                  <a:pt x="42895" y="200337"/>
                  <a:pt x="54668" y="206507"/>
                </a:cubicBezTo>
                <a:lnTo>
                  <a:pt x="54668" y="206507"/>
                </a:lnTo>
                <a:cubicBezTo>
                  <a:pt x="60508" y="209574"/>
                  <a:pt x="67067" y="209987"/>
                  <a:pt x="72953" y="208194"/>
                </a:cubicBezTo>
                <a:cubicBezTo>
                  <a:pt x="78805" y="206330"/>
                  <a:pt x="83984" y="202284"/>
                  <a:pt x="87051" y="196444"/>
                </a:cubicBezTo>
                <a:close/>
              </a:path>
            </a:pathLst>
          </a:custGeom>
          <a:noFill/>
          <a:ln cap="flat" cmpd="sng" w="9525">
            <a:solidFill>
              <a:srgbClr val="F3F3F3"/>
            </a:solidFill>
            <a:prstDash val="solid"/>
            <a:miter lim="11797"/>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 Case Study content">
  <p:cSld name="Cover right_1_1_1_1_1_1_1_1_1">
    <p:bg>
      <p:bgPr>
        <a:solidFill>
          <a:srgbClr val="F3F3F3"/>
        </a:solidFill>
      </p:bgPr>
    </p:bg>
    <p:spTree>
      <p:nvGrpSpPr>
        <p:cNvPr id="666" name="Shape 666"/>
        <p:cNvGrpSpPr/>
        <p:nvPr/>
      </p:nvGrpSpPr>
      <p:grpSpPr>
        <a:xfrm>
          <a:off x="0" y="0"/>
          <a:ext cx="0" cy="0"/>
          <a:chOff x="0" y="0"/>
          <a:chExt cx="0" cy="0"/>
        </a:xfrm>
      </p:grpSpPr>
      <p:cxnSp>
        <p:nvCxnSpPr>
          <p:cNvPr id="667" name="Google Shape;667;p86"/>
          <p:cNvCxnSpPr/>
          <p:nvPr/>
        </p:nvCxnSpPr>
        <p:spPr>
          <a:xfrm rot="10800000">
            <a:off x="11805930" y="463200"/>
            <a:ext cx="0" cy="5730300"/>
          </a:xfrm>
          <a:prstGeom prst="straightConnector1">
            <a:avLst/>
          </a:prstGeom>
          <a:noFill/>
          <a:ln cap="flat" cmpd="sng" w="9525">
            <a:solidFill>
              <a:srgbClr val="D9D9D9"/>
            </a:solidFill>
            <a:prstDash val="solid"/>
            <a:round/>
            <a:headEnd len="sm" w="sm" type="none"/>
            <a:tailEnd len="sm" w="sm" type="none"/>
          </a:ln>
        </p:spPr>
      </p:cxnSp>
      <p:sp>
        <p:nvSpPr>
          <p:cNvPr id="668" name="Google Shape;668;p86"/>
          <p:cNvSpPr txBox="1"/>
          <p:nvPr/>
        </p:nvSpPr>
        <p:spPr>
          <a:xfrm>
            <a:off x="11623130" y="203200"/>
            <a:ext cx="365700" cy="16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0"/>
              <a:buFont typeface="Arial"/>
              <a:buNone/>
            </a:pPr>
            <a:fld id="{00000000-1234-1234-1234-123412341234}" type="slidenum">
              <a:rPr b="0" i="0" lang="en-US" sz="1100" u="none" cap="none" strike="noStrike">
                <a:solidFill>
                  <a:srgbClr val="5AB031"/>
                </a:solidFill>
                <a:latin typeface="Archivo"/>
                <a:ea typeface="Archivo"/>
                <a:cs typeface="Archivo"/>
                <a:sym typeface="Archivo"/>
              </a:rPr>
              <a:t>‹#›</a:t>
            </a:fld>
            <a:endParaRPr b="0" i="0" sz="1100" u="none" cap="none" strike="noStrike">
              <a:solidFill>
                <a:srgbClr val="5AB031"/>
              </a:solidFill>
              <a:latin typeface="Archivo"/>
              <a:ea typeface="Archivo"/>
              <a:cs typeface="Archivo"/>
              <a:sym typeface="Archivo"/>
            </a:endParaRPr>
          </a:p>
        </p:txBody>
      </p:sp>
      <p:pic>
        <p:nvPicPr>
          <p:cNvPr id="669" name="Google Shape;669;p86"/>
          <p:cNvPicPr preferRelativeResize="0"/>
          <p:nvPr/>
        </p:nvPicPr>
        <p:blipFill rotWithShape="1">
          <a:blip r:embed="rId2">
            <a:alphaModFix/>
          </a:blip>
          <a:srcRect b="0" l="0" r="0" t="0"/>
          <a:stretch/>
        </p:blipFill>
        <p:spPr>
          <a:xfrm>
            <a:off x="11623050" y="6289029"/>
            <a:ext cx="365760" cy="365760"/>
          </a:xfrm>
          <a:prstGeom prst="rect">
            <a:avLst/>
          </a:prstGeom>
          <a:noFill/>
          <a:ln>
            <a:noFill/>
          </a:ln>
        </p:spPr>
      </p:pic>
      <p:sp>
        <p:nvSpPr>
          <p:cNvPr id="670" name="Google Shape;670;p86"/>
          <p:cNvSpPr/>
          <p:nvPr/>
        </p:nvSpPr>
        <p:spPr>
          <a:xfrm>
            <a:off x="3903133" y="2765867"/>
            <a:ext cx="3891300" cy="40920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1" name="Google Shape;671;p86"/>
          <p:cNvSpPr txBox="1"/>
          <p:nvPr>
            <p:ph type="title"/>
          </p:nvPr>
        </p:nvSpPr>
        <p:spPr>
          <a:xfrm>
            <a:off x="406400" y="405133"/>
            <a:ext cx="9081600" cy="487500"/>
          </a:xfrm>
          <a:prstGeom prst="rect">
            <a:avLst/>
          </a:prstGeom>
        </p:spPr>
        <p:txBody>
          <a:bodyPr anchorCtr="0" anchor="t" bIns="0" lIns="0" spcFirstLastPara="1" rIns="0" wrap="square" tIns="0">
            <a:spAutoFit/>
          </a:bodyPr>
          <a:lstStyle>
            <a:lvl1pPr lvl="0" rtl="0">
              <a:spcBef>
                <a:spcPts val="0"/>
              </a:spcBef>
              <a:spcAft>
                <a:spcPts val="0"/>
              </a:spcAft>
              <a:buClr>
                <a:schemeClr val="lt2"/>
              </a:buClr>
              <a:buSzPts val="3200"/>
              <a:buFont typeface="Archivo Thin"/>
              <a:buNone/>
              <a:defRPr sz="3200">
                <a:solidFill>
                  <a:schemeClr val="lt2"/>
                </a:solidFill>
                <a:latin typeface="Archivo Thin"/>
                <a:ea typeface="Archivo Thin"/>
                <a:cs typeface="Archivo Thin"/>
                <a:sym typeface="Archivo Thin"/>
              </a:defRPr>
            </a:lvl1pPr>
            <a:lvl2pPr lvl="1"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2pPr>
            <a:lvl3pPr lvl="2"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3pPr>
            <a:lvl4pPr lvl="3"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4pPr>
            <a:lvl5pPr lvl="4"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5pPr>
            <a:lvl6pPr lvl="5"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6pPr>
            <a:lvl7pPr lvl="6"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7pPr>
            <a:lvl8pPr lvl="7"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8pPr>
            <a:lvl9pPr lvl="8" rtl="0">
              <a:spcBef>
                <a:spcPts val="0"/>
              </a:spcBef>
              <a:spcAft>
                <a:spcPts val="0"/>
              </a:spcAft>
              <a:buClr>
                <a:schemeClr val="lt2"/>
              </a:buClr>
              <a:buSzPts val="3700"/>
              <a:buFont typeface="Archivo Thin"/>
              <a:buNone/>
              <a:defRPr>
                <a:solidFill>
                  <a:schemeClr val="lt2"/>
                </a:solidFill>
                <a:latin typeface="Archivo Thin"/>
                <a:ea typeface="Archivo Thin"/>
                <a:cs typeface="Archivo Thin"/>
                <a:sym typeface="Archivo Thin"/>
              </a:defRPr>
            </a:lvl9pPr>
          </a:lstStyle>
          <a:p/>
        </p:txBody>
      </p:sp>
      <p:sp>
        <p:nvSpPr>
          <p:cNvPr id="672" name="Google Shape;672;p86"/>
          <p:cNvSpPr/>
          <p:nvPr>
            <p:ph idx="2" type="pic"/>
          </p:nvPr>
        </p:nvSpPr>
        <p:spPr>
          <a:xfrm>
            <a:off x="0" y="1302667"/>
            <a:ext cx="3905100" cy="1463100"/>
          </a:xfrm>
          <a:prstGeom prst="rect">
            <a:avLst/>
          </a:prstGeom>
          <a:noFill/>
          <a:ln>
            <a:noFill/>
          </a:ln>
        </p:spPr>
      </p:sp>
      <p:sp>
        <p:nvSpPr>
          <p:cNvPr id="673" name="Google Shape;673;p86"/>
          <p:cNvSpPr/>
          <p:nvPr>
            <p:ph idx="3" type="pic"/>
          </p:nvPr>
        </p:nvSpPr>
        <p:spPr>
          <a:xfrm>
            <a:off x="3904133" y="1302667"/>
            <a:ext cx="3890400" cy="1463100"/>
          </a:xfrm>
          <a:prstGeom prst="rect">
            <a:avLst/>
          </a:prstGeom>
          <a:noFill/>
          <a:ln>
            <a:noFill/>
          </a:ln>
        </p:spPr>
      </p:sp>
      <p:sp>
        <p:nvSpPr>
          <p:cNvPr id="674" name="Google Shape;674;p86"/>
          <p:cNvSpPr/>
          <p:nvPr>
            <p:ph idx="4" type="pic"/>
          </p:nvPr>
        </p:nvSpPr>
        <p:spPr>
          <a:xfrm>
            <a:off x="7794333" y="1302667"/>
            <a:ext cx="3912300" cy="1463100"/>
          </a:xfrm>
          <a:prstGeom prst="rect">
            <a:avLst/>
          </a:prstGeom>
          <a:noFill/>
          <a:ln>
            <a:noFill/>
          </a:ln>
        </p:spPr>
      </p:sp>
      <p:sp>
        <p:nvSpPr>
          <p:cNvPr id="675" name="Google Shape;675;p86"/>
          <p:cNvSpPr txBox="1"/>
          <p:nvPr>
            <p:ph idx="1" type="subTitle"/>
          </p:nvPr>
        </p:nvSpPr>
        <p:spPr>
          <a:xfrm>
            <a:off x="428600" y="3070667"/>
            <a:ext cx="3048000" cy="627900"/>
          </a:xfrm>
          <a:prstGeom prst="rect">
            <a:avLst/>
          </a:prstGeom>
        </p:spPr>
        <p:txBody>
          <a:bodyPr anchorCtr="0" anchor="t" bIns="0" lIns="0" spcFirstLastPara="1" rIns="0" wrap="square" tIns="0">
            <a:normAutofit/>
          </a:bodyPr>
          <a:lstStyle>
            <a:lvl1pPr lvl="0" rtl="0">
              <a:lnSpc>
                <a:spcPct val="90000"/>
              </a:lnSpc>
              <a:spcBef>
                <a:spcPts val="0"/>
              </a:spcBef>
              <a:spcAft>
                <a:spcPts val="0"/>
              </a:spcAft>
              <a:buSzPts val="2400"/>
              <a:buFont typeface="Archivo"/>
              <a:buNone/>
              <a:defRPr b="1">
                <a:latin typeface="Archivo"/>
                <a:ea typeface="Archivo"/>
                <a:cs typeface="Archivo"/>
                <a:sym typeface="Archivo"/>
              </a:defRPr>
            </a:lvl1pPr>
            <a:lvl2pPr lvl="1" rtl="0">
              <a:lnSpc>
                <a:spcPct val="90000"/>
              </a:lnSpc>
              <a:spcBef>
                <a:spcPts val="0"/>
              </a:spcBef>
              <a:spcAft>
                <a:spcPts val="0"/>
              </a:spcAft>
              <a:buSzPts val="2400"/>
              <a:buFont typeface="Archivo"/>
              <a:buNone/>
              <a:defRPr b="1" sz="2400">
                <a:latin typeface="Archivo"/>
                <a:ea typeface="Archivo"/>
                <a:cs typeface="Archivo"/>
                <a:sym typeface="Archivo"/>
              </a:defRPr>
            </a:lvl2pPr>
            <a:lvl3pPr lvl="2" rtl="0">
              <a:lnSpc>
                <a:spcPct val="90000"/>
              </a:lnSpc>
              <a:spcBef>
                <a:spcPts val="0"/>
              </a:spcBef>
              <a:spcAft>
                <a:spcPts val="0"/>
              </a:spcAft>
              <a:buSzPts val="2400"/>
              <a:buFont typeface="Archivo"/>
              <a:buNone/>
              <a:defRPr b="1" sz="2400">
                <a:latin typeface="Archivo"/>
                <a:ea typeface="Archivo"/>
                <a:cs typeface="Archivo"/>
                <a:sym typeface="Archivo"/>
              </a:defRPr>
            </a:lvl3pPr>
            <a:lvl4pPr lvl="3" rtl="0">
              <a:lnSpc>
                <a:spcPct val="90000"/>
              </a:lnSpc>
              <a:spcBef>
                <a:spcPts val="0"/>
              </a:spcBef>
              <a:spcAft>
                <a:spcPts val="0"/>
              </a:spcAft>
              <a:buSzPts val="2400"/>
              <a:buFont typeface="Archivo"/>
              <a:buNone/>
              <a:defRPr b="1" sz="2400">
                <a:latin typeface="Archivo"/>
                <a:ea typeface="Archivo"/>
                <a:cs typeface="Archivo"/>
                <a:sym typeface="Archivo"/>
              </a:defRPr>
            </a:lvl4pPr>
            <a:lvl5pPr lvl="4" rtl="0">
              <a:lnSpc>
                <a:spcPct val="90000"/>
              </a:lnSpc>
              <a:spcBef>
                <a:spcPts val="0"/>
              </a:spcBef>
              <a:spcAft>
                <a:spcPts val="0"/>
              </a:spcAft>
              <a:buSzPts val="2400"/>
              <a:buFont typeface="Archivo"/>
              <a:buNone/>
              <a:defRPr b="1" sz="2400">
                <a:latin typeface="Archivo"/>
                <a:ea typeface="Archivo"/>
                <a:cs typeface="Archivo"/>
                <a:sym typeface="Archivo"/>
              </a:defRPr>
            </a:lvl5pPr>
            <a:lvl6pPr lvl="5" rtl="0">
              <a:lnSpc>
                <a:spcPct val="90000"/>
              </a:lnSpc>
              <a:spcBef>
                <a:spcPts val="0"/>
              </a:spcBef>
              <a:spcAft>
                <a:spcPts val="0"/>
              </a:spcAft>
              <a:buSzPts val="2400"/>
              <a:buFont typeface="Archivo"/>
              <a:buNone/>
              <a:defRPr b="1" sz="2400">
                <a:latin typeface="Archivo"/>
                <a:ea typeface="Archivo"/>
                <a:cs typeface="Archivo"/>
                <a:sym typeface="Archivo"/>
              </a:defRPr>
            </a:lvl6pPr>
            <a:lvl7pPr lvl="6" rtl="0">
              <a:lnSpc>
                <a:spcPct val="90000"/>
              </a:lnSpc>
              <a:spcBef>
                <a:spcPts val="0"/>
              </a:spcBef>
              <a:spcAft>
                <a:spcPts val="0"/>
              </a:spcAft>
              <a:buSzPts val="2400"/>
              <a:buFont typeface="Archivo"/>
              <a:buNone/>
              <a:defRPr b="1" sz="2400">
                <a:latin typeface="Archivo"/>
                <a:ea typeface="Archivo"/>
                <a:cs typeface="Archivo"/>
                <a:sym typeface="Archivo"/>
              </a:defRPr>
            </a:lvl7pPr>
            <a:lvl8pPr lvl="7" rtl="0">
              <a:lnSpc>
                <a:spcPct val="90000"/>
              </a:lnSpc>
              <a:spcBef>
                <a:spcPts val="0"/>
              </a:spcBef>
              <a:spcAft>
                <a:spcPts val="0"/>
              </a:spcAft>
              <a:buSzPts val="2400"/>
              <a:buFont typeface="Archivo"/>
              <a:buNone/>
              <a:defRPr b="1" sz="2400">
                <a:latin typeface="Archivo"/>
                <a:ea typeface="Archivo"/>
                <a:cs typeface="Archivo"/>
                <a:sym typeface="Archivo"/>
              </a:defRPr>
            </a:lvl8pPr>
            <a:lvl9pPr lvl="8" rtl="0">
              <a:lnSpc>
                <a:spcPct val="90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676" name="Google Shape;676;p86"/>
          <p:cNvSpPr txBox="1"/>
          <p:nvPr>
            <p:ph idx="5" type="subTitle"/>
          </p:nvPr>
        </p:nvSpPr>
        <p:spPr>
          <a:xfrm>
            <a:off x="4324733" y="3070667"/>
            <a:ext cx="3048000" cy="627900"/>
          </a:xfrm>
          <a:prstGeom prst="rect">
            <a:avLst/>
          </a:prstGeom>
        </p:spPr>
        <p:txBody>
          <a:bodyPr anchorCtr="0" anchor="t" bIns="0" lIns="0" spcFirstLastPara="1" rIns="0" wrap="square" tIns="0">
            <a:normAutofit/>
          </a:bodyPr>
          <a:lstStyle>
            <a:lvl1pPr lvl="0" rtl="0">
              <a:lnSpc>
                <a:spcPct val="90000"/>
              </a:lnSpc>
              <a:spcBef>
                <a:spcPts val="0"/>
              </a:spcBef>
              <a:spcAft>
                <a:spcPts val="0"/>
              </a:spcAft>
              <a:buClr>
                <a:schemeClr val="lt1"/>
              </a:buClr>
              <a:buSzPts val="2400"/>
              <a:buFont typeface="Archivo"/>
              <a:buNone/>
              <a:defRPr b="1">
                <a:solidFill>
                  <a:schemeClr val="lt1"/>
                </a:solidFill>
                <a:latin typeface="Archivo"/>
                <a:ea typeface="Archivo"/>
                <a:cs typeface="Archivo"/>
                <a:sym typeface="Archivo"/>
              </a:defRPr>
            </a:lvl1pPr>
            <a:lvl2pPr lvl="1" rtl="0">
              <a:lnSpc>
                <a:spcPct val="90000"/>
              </a:lnSpc>
              <a:spcBef>
                <a:spcPts val="0"/>
              </a:spcBef>
              <a:spcAft>
                <a:spcPts val="0"/>
              </a:spcAft>
              <a:buSzPts val="2400"/>
              <a:buFont typeface="Archivo"/>
              <a:buNone/>
              <a:defRPr b="1" sz="2400">
                <a:latin typeface="Archivo"/>
                <a:ea typeface="Archivo"/>
                <a:cs typeface="Archivo"/>
                <a:sym typeface="Archivo"/>
              </a:defRPr>
            </a:lvl2pPr>
            <a:lvl3pPr lvl="2" rtl="0">
              <a:lnSpc>
                <a:spcPct val="90000"/>
              </a:lnSpc>
              <a:spcBef>
                <a:spcPts val="0"/>
              </a:spcBef>
              <a:spcAft>
                <a:spcPts val="0"/>
              </a:spcAft>
              <a:buSzPts val="2400"/>
              <a:buFont typeface="Archivo"/>
              <a:buNone/>
              <a:defRPr b="1" sz="2400">
                <a:latin typeface="Archivo"/>
                <a:ea typeface="Archivo"/>
                <a:cs typeface="Archivo"/>
                <a:sym typeface="Archivo"/>
              </a:defRPr>
            </a:lvl3pPr>
            <a:lvl4pPr lvl="3" rtl="0">
              <a:lnSpc>
                <a:spcPct val="90000"/>
              </a:lnSpc>
              <a:spcBef>
                <a:spcPts val="0"/>
              </a:spcBef>
              <a:spcAft>
                <a:spcPts val="0"/>
              </a:spcAft>
              <a:buSzPts val="2400"/>
              <a:buFont typeface="Archivo"/>
              <a:buNone/>
              <a:defRPr b="1" sz="2400">
                <a:latin typeface="Archivo"/>
                <a:ea typeface="Archivo"/>
                <a:cs typeface="Archivo"/>
                <a:sym typeface="Archivo"/>
              </a:defRPr>
            </a:lvl4pPr>
            <a:lvl5pPr lvl="4" rtl="0">
              <a:lnSpc>
                <a:spcPct val="90000"/>
              </a:lnSpc>
              <a:spcBef>
                <a:spcPts val="0"/>
              </a:spcBef>
              <a:spcAft>
                <a:spcPts val="0"/>
              </a:spcAft>
              <a:buSzPts val="2400"/>
              <a:buFont typeface="Archivo"/>
              <a:buNone/>
              <a:defRPr b="1" sz="2400">
                <a:latin typeface="Archivo"/>
                <a:ea typeface="Archivo"/>
                <a:cs typeface="Archivo"/>
                <a:sym typeface="Archivo"/>
              </a:defRPr>
            </a:lvl5pPr>
            <a:lvl6pPr lvl="5" rtl="0">
              <a:lnSpc>
                <a:spcPct val="90000"/>
              </a:lnSpc>
              <a:spcBef>
                <a:spcPts val="0"/>
              </a:spcBef>
              <a:spcAft>
                <a:spcPts val="0"/>
              </a:spcAft>
              <a:buSzPts val="2400"/>
              <a:buFont typeface="Archivo"/>
              <a:buNone/>
              <a:defRPr b="1" sz="2400">
                <a:latin typeface="Archivo"/>
                <a:ea typeface="Archivo"/>
                <a:cs typeface="Archivo"/>
                <a:sym typeface="Archivo"/>
              </a:defRPr>
            </a:lvl6pPr>
            <a:lvl7pPr lvl="6" rtl="0">
              <a:lnSpc>
                <a:spcPct val="90000"/>
              </a:lnSpc>
              <a:spcBef>
                <a:spcPts val="0"/>
              </a:spcBef>
              <a:spcAft>
                <a:spcPts val="0"/>
              </a:spcAft>
              <a:buSzPts val="2400"/>
              <a:buFont typeface="Archivo"/>
              <a:buNone/>
              <a:defRPr b="1" sz="2400">
                <a:latin typeface="Archivo"/>
                <a:ea typeface="Archivo"/>
                <a:cs typeface="Archivo"/>
                <a:sym typeface="Archivo"/>
              </a:defRPr>
            </a:lvl7pPr>
            <a:lvl8pPr lvl="7" rtl="0">
              <a:lnSpc>
                <a:spcPct val="90000"/>
              </a:lnSpc>
              <a:spcBef>
                <a:spcPts val="0"/>
              </a:spcBef>
              <a:spcAft>
                <a:spcPts val="0"/>
              </a:spcAft>
              <a:buSzPts val="2400"/>
              <a:buFont typeface="Archivo"/>
              <a:buNone/>
              <a:defRPr b="1" sz="2400">
                <a:latin typeface="Archivo"/>
                <a:ea typeface="Archivo"/>
                <a:cs typeface="Archivo"/>
                <a:sym typeface="Archivo"/>
              </a:defRPr>
            </a:lvl8pPr>
            <a:lvl9pPr lvl="8" rtl="0">
              <a:lnSpc>
                <a:spcPct val="90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677" name="Google Shape;677;p86"/>
          <p:cNvSpPr txBox="1"/>
          <p:nvPr>
            <p:ph idx="6" type="subTitle"/>
          </p:nvPr>
        </p:nvSpPr>
        <p:spPr>
          <a:xfrm>
            <a:off x="8226533" y="3070667"/>
            <a:ext cx="3048000" cy="627900"/>
          </a:xfrm>
          <a:prstGeom prst="rect">
            <a:avLst/>
          </a:prstGeom>
        </p:spPr>
        <p:txBody>
          <a:bodyPr anchorCtr="0" anchor="t" bIns="0" lIns="0" spcFirstLastPara="1" rIns="0" wrap="square" tIns="0">
            <a:normAutofit/>
          </a:bodyPr>
          <a:lstStyle>
            <a:lvl1pPr lvl="0" rtl="0">
              <a:lnSpc>
                <a:spcPct val="90000"/>
              </a:lnSpc>
              <a:spcBef>
                <a:spcPts val="0"/>
              </a:spcBef>
              <a:spcAft>
                <a:spcPts val="0"/>
              </a:spcAft>
              <a:buSzPts val="2400"/>
              <a:buFont typeface="Archivo"/>
              <a:buNone/>
              <a:defRPr b="1">
                <a:latin typeface="Archivo"/>
                <a:ea typeface="Archivo"/>
                <a:cs typeface="Archivo"/>
                <a:sym typeface="Archivo"/>
              </a:defRPr>
            </a:lvl1pPr>
            <a:lvl2pPr lvl="1" rtl="0">
              <a:lnSpc>
                <a:spcPct val="90000"/>
              </a:lnSpc>
              <a:spcBef>
                <a:spcPts val="0"/>
              </a:spcBef>
              <a:spcAft>
                <a:spcPts val="0"/>
              </a:spcAft>
              <a:buSzPts val="2400"/>
              <a:buFont typeface="Archivo"/>
              <a:buNone/>
              <a:defRPr b="1" sz="2400">
                <a:latin typeface="Archivo"/>
                <a:ea typeface="Archivo"/>
                <a:cs typeface="Archivo"/>
                <a:sym typeface="Archivo"/>
              </a:defRPr>
            </a:lvl2pPr>
            <a:lvl3pPr lvl="2" rtl="0">
              <a:lnSpc>
                <a:spcPct val="90000"/>
              </a:lnSpc>
              <a:spcBef>
                <a:spcPts val="0"/>
              </a:spcBef>
              <a:spcAft>
                <a:spcPts val="0"/>
              </a:spcAft>
              <a:buSzPts val="2400"/>
              <a:buFont typeface="Archivo"/>
              <a:buNone/>
              <a:defRPr b="1" sz="2400">
                <a:latin typeface="Archivo"/>
                <a:ea typeface="Archivo"/>
                <a:cs typeface="Archivo"/>
                <a:sym typeface="Archivo"/>
              </a:defRPr>
            </a:lvl3pPr>
            <a:lvl4pPr lvl="3" rtl="0">
              <a:lnSpc>
                <a:spcPct val="90000"/>
              </a:lnSpc>
              <a:spcBef>
                <a:spcPts val="0"/>
              </a:spcBef>
              <a:spcAft>
                <a:spcPts val="0"/>
              </a:spcAft>
              <a:buSzPts val="2400"/>
              <a:buFont typeface="Archivo"/>
              <a:buNone/>
              <a:defRPr b="1" sz="2400">
                <a:latin typeface="Archivo"/>
                <a:ea typeface="Archivo"/>
                <a:cs typeface="Archivo"/>
                <a:sym typeface="Archivo"/>
              </a:defRPr>
            </a:lvl4pPr>
            <a:lvl5pPr lvl="4" rtl="0">
              <a:lnSpc>
                <a:spcPct val="90000"/>
              </a:lnSpc>
              <a:spcBef>
                <a:spcPts val="0"/>
              </a:spcBef>
              <a:spcAft>
                <a:spcPts val="0"/>
              </a:spcAft>
              <a:buSzPts val="2400"/>
              <a:buFont typeface="Archivo"/>
              <a:buNone/>
              <a:defRPr b="1" sz="2400">
                <a:latin typeface="Archivo"/>
                <a:ea typeface="Archivo"/>
                <a:cs typeface="Archivo"/>
                <a:sym typeface="Archivo"/>
              </a:defRPr>
            </a:lvl5pPr>
            <a:lvl6pPr lvl="5" rtl="0">
              <a:lnSpc>
                <a:spcPct val="90000"/>
              </a:lnSpc>
              <a:spcBef>
                <a:spcPts val="0"/>
              </a:spcBef>
              <a:spcAft>
                <a:spcPts val="0"/>
              </a:spcAft>
              <a:buSzPts val="2400"/>
              <a:buFont typeface="Archivo"/>
              <a:buNone/>
              <a:defRPr b="1" sz="2400">
                <a:latin typeface="Archivo"/>
                <a:ea typeface="Archivo"/>
                <a:cs typeface="Archivo"/>
                <a:sym typeface="Archivo"/>
              </a:defRPr>
            </a:lvl6pPr>
            <a:lvl7pPr lvl="6" rtl="0">
              <a:lnSpc>
                <a:spcPct val="90000"/>
              </a:lnSpc>
              <a:spcBef>
                <a:spcPts val="0"/>
              </a:spcBef>
              <a:spcAft>
                <a:spcPts val="0"/>
              </a:spcAft>
              <a:buSzPts val="2400"/>
              <a:buFont typeface="Archivo"/>
              <a:buNone/>
              <a:defRPr b="1" sz="2400">
                <a:latin typeface="Archivo"/>
                <a:ea typeface="Archivo"/>
                <a:cs typeface="Archivo"/>
                <a:sym typeface="Archivo"/>
              </a:defRPr>
            </a:lvl7pPr>
            <a:lvl8pPr lvl="7" rtl="0">
              <a:lnSpc>
                <a:spcPct val="90000"/>
              </a:lnSpc>
              <a:spcBef>
                <a:spcPts val="0"/>
              </a:spcBef>
              <a:spcAft>
                <a:spcPts val="0"/>
              </a:spcAft>
              <a:buSzPts val="2400"/>
              <a:buFont typeface="Archivo"/>
              <a:buNone/>
              <a:defRPr b="1" sz="2400">
                <a:latin typeface="Archivo"/>
                <a:ea typeface="Archivo"/>
                <a:cs typeface="Archivo"/>
                <a:sym typeface="Archivo"/>
              </a:defRPr>
            </a:lvl8pPr>
            <a:lvl9pPr lvl="8" rtl="0">
              <a:lnSpc>
                <a:spcPct val="90000"/>
              </a:lnSpc>
              <a:spcBef>
                <a:spcPts val="0"/>
              </a:spcBef>
              <a:spcAft>
                <a:spcPts val="0"/>
              </a:spcAft>
              <a:buSzPts val="2400"/>
              <a:buFont typeface="Archivo"/>
              <a:buNone/>
              <a:defRPr b="1" sz="2400">
                <a:latin typeface="Archivo"/>
                <a:ea typeface="Archivo"/>
                <a:cs typeface="Archivo"/>
                <a:sym typeface="Archivo"/>
              </a:defRPr>
            </a:lvl9pPr>
          </a:lstStyle>
          <a:p/>
        </p:txBody>
      </p:sp>
      <p:sp>
        <p:nvSpPr>
          <p:cNvPr id="678" name="Google Shape;678;p86"/>
          <p:cNvSpPr txBox="1"/>
          <p:nvPr>
            <p:ph idx="7" type="body"/>
          </p:nvPr>
        </p:nvSpPr>
        <p:spPr>
          <a:xfrm>
            <a:off x="428600" y="3698667"/>
            <a:ext cx="3048000" cy="2494800"/>
          </a:xfrm>
          <a:prstGeom prst="rect">
            <a:avLst/>
          </a:prstGeom>
        </p:spPr>
        <p:txBody>
          <a:bodyPr anchorCtr="0" anchor="t" bIns="0" lIns="0" spcFirstLastPara="1" rIns="0" wrap="square" tIns="0">
            <a:normAutofit/>
          </a:bodyPr>
          <a:lstStyle>
            <a:lvl1pPr indent="-298450" lvl="0" marL="457200" rtl="0">
              <a:spcBef>
                <a:spcPts val="0"/>
              </a:spcBef>
              <a:spcAft>
                <a:spcPts val="0"/>
              </a:spcAft>
              <a:buClr>
                <a:srgbClr val="557483"/>
              </a:buClr>
              <a:buSzPts val="1100"/>
              <a:buFont typeface="Archivo"/>
              <a:buChar char="●"/>
              <a:defRPr sz="1100">
                <a:solidFill>
                  <a:srgbClr val="557483"/>
                </a:solidFill>
                <a:latin typeface="Archivo"/>
                <a:ea typeface="Archivo"/>
                <a:cs typeface="Archivo"/>
                <a:sym typeface="Archivo"/>
              </a:defRPr>
            </a:lvl1pPr>
            <a:lvl2pPr indent="-298450" lvl="1" marL="914400" rtl="0">
              <a:spcBef>
                <a:spcPts val="0"/>
              </a:spcBef>
              <a:spcAft>
                <a:spcPts val="0"/>
              </a:spcAft>
              <a:buClr>
                <a:srgbClr val="557483"/>
              </a:buClr>
              <a:buSzPts val="1100"/>
              <a:buFont typeface="Archivo"/>
              <a:buChar char="○"/>
              <a:defRPr sz="1100">
                <a:solidFill>
                  <a:srgbClr val="557483"/>
                </a:solidFill>
                <a:latin typeface="Archivo"/>
                <a:ea typeface="Archivo"/>
                <a:cs typeface="Archivo"/>
                <a:sym typeface="Archivo"/>
              </a:defRPr>
            </a:lvl2pPr>
            <a:lvl3pPr indent="-298450" lvl="2" marL="1371600" rtl="0">
              <a:spcBef>
                <a:spcPts val="0"/>
              </a:spcBef>
              <a:spcAft>
                <a:spcPts val="0"/>
              </a:spcAft>
              <a:buClr>
                <a:srgbClr val="557483"/>
              </a:buClr>
              <a:buSzPts val="1100"/>
              <a:buFont typeface="Archivo"/>
              <a:buChar char="■"/>
              <a:defRPr sz="1100">
                <a:solidFill>
                  <a:srgbClr val="557483"/>
                </a:solidFill>
                <a:latin typeface="Archivo"/>
                <a:ea typeface="Archivo"/>
                <a:cs typeface="Archivo"/>
                <a:sym typeface="Archivo"/>
              </a:defRPr>
            </a:lvl3pPr>
            <a:lvl4pPr indent="-298450" lvl="3" marL="1828800" rtl="0">
              <a:spcBef>
                <a:spcPts val="0"/>
              </a:spcBef>
              <a:spcAft>
                <a:spcPts val="0"/>
              </a:spcAft>
              <a:buClr>
                <a:srgbClr val="557483"/>
              </a:buClr>
              <a:buSzPts val="1100"/>
              <a:buFont typeface="Archivo"/>
              <a:buChar char="●"/>
              <a:defRPr sz="1100">
                <a:solidFill>
                  <a:srgbClr val="557483"/>
                </a:solidFill>
                <a:latin typeface="Archivo"/>
                <a:ea typeface="Archivo"/>
                <a:cs typeface="Archivo"/>
                <a:sym typeface="Archivo"/>
              </a:defRPr>
            </a:lvl4pPr>
            <a:lvl5pPr indent="-298450" lvl="4" marL="2286000" rtl="0">
              <a:spcBef>
                <a:spcPts val="0"/>
              </a:spcBef>
              <a:spcAft>
                <a:spcPts val="0"/>
              </a:spcAft>
              <a:buClr>
                <a:srgbClr val="557483"/>
              </a:buClr>
              <a:buSzPts val="1100"/>
              <a:buFont typeface="Archivo"/>
              <a:buChar char="○"/>
              <a:defRPr sz="1100">
                <a:solidFill>
                  <a:srgbClr val="557483"/>
                </a:solidFill>
                <a:latin typeface="Archivo"/>
                <a:ea typeface="Archivo"/>
                <a:cs typeface="Archivo"/>
                <a:sym typeface="Archivo"/>
              </a:defRPr>
            </a:lvl5pPr>
            <a:lvl6pPr indent="-298450" lvl="5" marL="2743200" rtl="0">
              <a:spcBef>
                <a:spcPts val="0"/>
              </a:spcBef>
              <a:spcAft>
                <a:spcPts val="0"/>
              </a:spcAft>
              <a:buClr>
                <a:srgbClr val="557483"/>
              </a:buClr>
              <a:buSzPts val="1100"/>
              <a:buFont typeface="Archivo"/>
              <a:buChar char="■"/>
              <a:defRPr sz="1100">
                <a:solidFill>
                  <a:srgbClr val="557483"/>
                </a:solidFill>
                <a:latin typeface="Archivo"/>
                <a:ea typeface="Archivo"/>
                <a:cs typeface="Archivo"/>
                <a:sym typeface="Archivo"/>
              </a:defRPr>
            </a:lvl6pPr>
            <a:lvl7pPr indent="-298450" lvl="6" marL="3200400" rtl="0">
              <a:spcBef>
                <a:spcPts val="0"/>
              </a:spcBef>
              <a:spcAft>
                <a:spcPts val="0"/>
              </a:spcAft>
              <a:buClr>
                <a:srgbClr val="557483"/>
              </a:buClr>
              <a:buSzPts val="1100"/>
              <a:buFont typeface="Archivo"/>
              <a:buChar char="●"/>
              <a:defRPr sz="1100">
                <a:solidFill>
                  <a:srgbClr val="557483"/>
                </a:solidFill>
                <a:latin typeface="Archivo"/>
                <a:ea typeface="Archivo"/>
                <a:cs typeface="Archivo"/>
                <a:sym typeface="Archivo"/>
              </a:defRPr>
            </a:lvl7pPr>
            <a:lvl8pPr indent="-298450" lvl="7" marL="3657600" rtl="0">
              <a:spcBef>
                <a:spcPts val="0"/>
              </a:spcBef>
              <a:spcAft>
                <a:spcPts val="0"/>
              </a:spcAft>
              <a:buClr>
                <a:srgbClr val="557483"/>
              </a:buClr>
              <a:buSzPts val="1100"/>
              <a:buFont typeface="Archivo"/>
              <a:buChar char="○"/>
              <a:defRPr sz="1100">
                <a:solidFill>
                  <a:srgbClr val="557483"/>
                </a:solidFill>
                <a:latin typeface="Archivo"/>
                <a:ea typeface="Archivo"/>
                <a:cs typeface="Archivo"/>
                <a:sym typeface="Archivo"/>
              </a:defRPr>
            </a:lvl8pPr>
            <a:lvl9pPr indent="-298450" lvl="8" marL="4114800" rtl="0">
              <a:spcBef>
                <a:spcPts val="0"/>
              </a:spcBef>
              <a:spcAft>
                <a:spcPts val="0"/>
              </a:spcAft>
              <a:buClr>
                <a:srgbClr val="557483"/>
              </a:buClr>
              <a:buSzPts val="1100"/>
              <a:buFont typeface="Archivo"/>
              <a:buChar char="■"/>
              <a:defRPr sz="1100">
                <a:solidFill>
                  <a:srgbClr val="557483"/>
                </a:solidFill>
                <a:latin typeface="Archivo"/>
                <a:ea typeface="Archivo"/>
                <a:cs typeface="Archivo"/>
                <a:sym typeface="Archivo"/>
              </a:defRPr>
            </a:lvl9pPr>
          </a:lstStyle>
          <a:p/>
        </p:txBody>
      </p:sp>
      <p:sp>
        <p:nvSpPr>
          <p:cNvPr id="679" name="Google Shape;679;p86"/>
          <p:cNvSpPr txBox="1"/>
          <p:nvPr>
            <p:ph idx="8" type="body"/>
          </p:nvPr>
        </p:nvSpPr>
        <p:spPr>
          <a:xfrm>
            <a:off x="8226533" y="3698667"/>
            <a:ext cx="3048000" cy="2494800"/>
          </a:xfrm>
          <a:prstGeom prst="rect">
            <a:avLst/>
          </a:prstGeom>
        </p:spPr>
        <p:txBody>
          <a:bodyPr anchorCtr="0" anchor="t" bIns="0" lIns="0" spcFirstLastPara="1" rIns="0" wrap="square" tIns="0">
            <a:normAutofit/>
          </a:bodyPr>
          <a:lstStyle>
            <a:lvl1pPr indent="-298450" lvl="0" marL="457200" rtl="0">
              <a:spcBef>
                <a:spcPts val="0"/>
              </a:spcBef>
              <a:spcAft>
                <a:spcPts val="0"/>
              </a:spcAft>
              <a:buClr>
                <a:srgbClr val="557483"/>
              </a:buClr>
              <a:buSzPts val="1100"/>
              <a:buFont typeface="Archivo"/>
              <a:buChar char="●"/>
              <a:defRPr sz="1100">
                <a:solidFill>
                  <a:srgbClr val="557483"/>
                </a:solidFill>
                <a:latin typeface="Archivo"/>
                <a:ea typeface="Archivo"/>
                <a:cs typeface="Archivo"/>
                <a:sym typeface="Archivo"/>
              </a:defRPr>
            </a:lvl1pPr>
            <a:lvl2pPr indent="-298450" lvl="1" marL="914400" rtl="0">
              <a:spcBef>
                <a:spcPts val="0"/>
              </a:spcBef>
              <a:spcAft>
                <a:spcPts val="0"/>
              </a:spcAft>
              <a:buClr>
                <a:srgbClr val="557483"/>
              </a:buClr>
              <a:buSzPts val="1100"/>
              <a:buFont typeface="Archivo"/>
              <a:buChar char="○"/>
              <a:defRPr sz="1100">
                <a:solidFill>
                  <a:srgbClr val="557483"/>
                </a:solidFill>
                <a:latin typeface="Archivo"/>
                <a:ea typeface="Archivo"/>
                <a:cs typeface="Archivo"/>
                <a:sym typeface="Archivo"/>
              </a:defRPr>
            </a:lvl2pPr>
            <a:lvl3pPr indent="-298450" lvl="2" marL="1371600" rtl="0">
              <a:spcBef>
                <a:spcPts val="0"/>
              </a:spcBef>
              <a:spcAft>
                <a:spcPts val="0"/>
              </a:spcAft>
              <a:buClr>
                <a:srgbClr val="557483"/>
              </a:buClr>
              <a:buSzPts val="1100"/>
              <a:buFont typeface="Archivo"/>
              <a:buChar char="■"/>
              <a:defRPr sz="1100">
                <a:solidFill>
                  <a:srgbClr val="557483"/>
                </a:solidFill>
                <a:latin typeface="Archivo"/>
                <a:ea typeface="Archivo"/>
                <a:cs typeface="Archivo"/>
                <a:sym typeface="Archivo"/>
              </a:defRPr>
            </a:lvl3pPr>
            <a:lvl4pPr indent="-298450" lvl="3" marL="1828800" rtl="0">
              <a:spcBef>
                <a:spcPts val="0"/>
              </a:spcBef>
              <a:spcAft>
                <a:spcPts val="0"/>
              </a:spcAft>
              <a:buClr>
                <a:srgbClr val="557483"/>
              </a:buClr>
              <a:buSzPts val="1100"/>
              <a:buFont typeface="Archivo"/>
              <a:buChar char="●"/>
              <a:defRPr sz="1100">
                <a:solidFill>
                  <a:srgbClr val="557483"/>
                </a:solidFill>
                <a:latin typeface="Archivo"/>
                <a:ea typeface="Archivo"/>
                <a:cs typeface="Archivo"/>
                <a:sym typeface="Archivo"/>
              </a:defRPr>
            </a:lvl4pPr>
            <a:lvl5pPr indent="-298450" lvl="4" marL="2286000" rtl="0">
              <a:spcBef>
                <a:spcPts val="0"/>
              </a:spcBef>
              <a:spcAft>
                <a:spcPts val="0"/>
              </a:spcAft>
              <a:buClr>
                <a:srgbClr val="557483"/>
              </a:buClr>
              <a:buSzPts val="1100"/>
              <a:buFont typeface="Archivo"/>
              <a:buChar char="○"/>
              <a:defRPr sz="1100">
                <a:solidFill>
                  <a:srgbClr val="557483"/>
                </a:solidFill>
                <a:latin typeface="Archivo"/>
                <a:ea typeface="Archivo"/>
                <a:cs typeface="Archivo"/>
                <a:sym typeface="Archivo"/>
              </a:defRPr>
            </a:lvl5pPr>
            <a:lvl6pPr indent="-298450" lvl="5" marL="2743200" rtl="0">
              <a:spcBef>
                <a:spcPts val="0"/>
              </a:spcBef>
              <a:spcAft>
                <a:spcPts val="0"/>
              </a:spcAft>
              <a:buClr>
                <a:srgbClr val="557483"/>
              </a:buClr>
              <a:buSzPts val="1100"/>
              <a:buFont typeface="Archivo"/>
              <a:buChar char="■"/>
              <a:defRPr sz="1100">
                <a:solidFill>
                  <a:srgbClr val="557483"/>
                </a:solidFill>
                <a:latin typeface="Archivo"/>
                <a:ea typeface="Archivo"/>
                <a:cs typeface="Archivo"/>
                <a:sym typeface="Archivo"/>
              </a:defRPr>
            </a:lvl6pPr>
            <a:lvl7pPr indent="-298450" lvl="6" marL="3200400" rtl="0">
              <a:spcBef>
                <a:spcPts val="0"/>
              </a:spcBef>
              <a:spcAft>
                <a:spcPts val="0"/>
              </a:spcAft>
              <a:buClr>
                <a:srgbClr val="557483"/>
              </a:buClr>
              <a:buSzPts val="1100"/>
              <a:buFont typeface="Archivo"/>
              <a:buChar char="●"/>
              <a:defRPr sz="1100">
                <a:solidFill>
                  <a:srgbClr val="557483"/>
                </a:solidFill>
                <a:latin typeface="Archivo"/>
                <a:ea typeface="Archivo"/>
                <a:cs typeface="Archivo"/>
                <a:sym typeface="Archivo"/>
              </a:defRPr>
            </a:lvl7pPr>
            <a:lvl8pPr indent="-298450" lvl="7" marL="3657600" rtl="0">
              <a:spcBef>
                <a:spcPts val="0"/>
              </a:spcBef>
              <a:spcAft>
                <a:spcPts val="0"/>
              </a:spcAft>
              <a:buClr>
                <a:srgbClr val="557483"/>
              </a:buClr>
              <a:buSzPts val="1100"/>
              <a:buFont typeface="Archivo"/>
              <a:buChar char="○"/>
              <a:defRPr sz="1100">
                <a:solidFill>
                  <a:srgbClr val="557483"/>
                </a:solidFill>
                <a:latin typeface="Archivo"/>
                <a:ea typeface="Archivo"/>
                <a:cs typeface="Archivo"/>
                <a:sym typeface="Archivo"/>
              </a:defRPr>
            </a:lvl8pPr>
            <a:lvl9pPr indent="-298450" lvl="8" marL="4114800" rtl="0">
              <a:spcBef>
                <a:spcPts val="0"/>
              </a:spcBef>
              <a:spcAft>
                <a:spcPts val="0"/>
              </a:spcAft>
              <a:buClr>
                <a:srgbClr val="557483"/>
              </a:buClr>
              <a:buSzPts val="1100"/>
              <a:buFont typeface="Archivo"/>
              <a:buChar char="■"/>
              <a:defRPr sz="1100">
                <a:solidFill>
                  <a:srgbClr val="557483"/>
                </a:solidFill>
                <a:latin typeface="Archivo"/>
                <a:ea typeface="Archivo"/>
                <a:cs typeface="Archivo"/>
                <a:sym typeface="Archivo"/>
              </a:defRPr>
            </a:lvl9pPr>
          </a:lstStyle>
          <a:p/>
        </p:txBody>
      </p:sp>
      <p:sp>
        <p:nvSpPr>
          <p:cNvPr id="680" name="Google Shape;680;p86"/>
          <p:cNvSpPr txBox="1"/>
          <p:nvPr>
            <p:ph idx="9" type="body"/>
          </p:nvPr>
        </p:nvSpPr>
        <p:spPr>
          <a:xfrm>
            <a:off x="4324733" y="3698667"/>
            <a:ext cx="3048000" cy="2494800"/>
          </a:xfrm>
          <a:prstGeom prst="rect">
            <a:avLst/>
          </a:prstGeom>
        </p:spPr>
        <p:txBody>
          <a:bodyPr anchorCtr="0" anchor="t" bIns="0" lIns="0" spcFirstLastPara="1" rIns="0" wrap="square" tIns="0">
            <a:normAutofit/>
          </a:bodyPr>
          <a:lstStyle>
            <a:lvl1pPr indent="-298450" lvl="0" marL="457200" rtl="0">
              <a:spcBef>
                <a:spcPts val="0"/>
              </a:spcBef>
              <a:spcAft>
                <a:spcPts val="0"/>
              </a:spcAft>
              <a:buClr>
                <a:schemeClr val="lt1"/>
              </a:buClr>
              <a:buSzPts val="1100"/>
              <a:buFont typeface="Archivo"/>
              <a:buChar char="●"/>
              <a:defRPr sz="1100">
                <a:solidFill>
                  <a:schemeClr val="lt1"/>
                </a:solidFill>
                <a:latin typeface="Archivo"/>
                <a:ea typeface="Archivo"/>
                <a:cs typeface="Archivo"/>
                <a:sym typeface="Archivo"/>
              </a:defRPr>
            </a:lvl1pPr>
            <a:lvl2pPr indent="-298450" lvl="1" marL="914400" rtl="0">
              <a:spcBef>
                <a:spcPts val="0"/>
              </a:spcBef>
              <a:spcAft>
                <a:spcPts val="0"/>
              </a:spcAft>
              <a:buClr>
                <a:schemeClr val="lt1"/>
              </a:buClr>
              <a:buSzPts val="1100"/>
              <a:buFont typeface="Archivo"/>
              <a:buChar char="○"/>
              <a:defRPr sz="1100">
                <a:solidFill>
                  <a:schemeClr val="lt1"/>
                </a:solidFill>
                <a:latin typeface="Archivo"/>
                <a:ea typeface="Archivo"/>
                <a:cs typeface="Archivo"/>
                <a:sym typeface="Archivo"/>
              </a:defRPr>
            </a:lvl2pPr>
            <a:lvl3pPr indent="-298450" lvl="2" marL="1371600" rtl="0">
              <a:spcBef>
                <a:spcPts val="0"/>
              </a:spcBef>
              <a:spcAft>
                <a:spcPts val="0"/>
              </a:spcAft>
              <a:buClr>
                <a:schemeClr val="lt1"/>
              </a:buClr>
              <a:buSzPts val="1100"/>
              <a:buFont typeface="Archivo"/>
              <a:buChar char="■"/>
              <a:defRPr sz="1100">
                <a:solidFill>
                  <a:schemeClr val="lt1"/>
                </a:solidFill>
                <a:latin typeface="Archivo"/>
                <a:ea typeface="Archivo"/>
                <a:cs typeface="Archivo"/>
                <a:sym typeface="Archivo"/>
              </a:defRPr>
            </a:lvl3pPr>
            <a:lvl4pPr indent="-298450" lvl="3" marL="1828800" rtl="0">
              <a:spcBef>
                <a:spcPts val="0"/>
              </a:spcBef>
              <a:spcAft>
                <a:spcPts val="0"/>
              </a:spcAft>
              <a:buClr>
                <a:schemeClr val="lt1"/>
              </a:buClr>
              <a:buSzPts val="1100"/>
              <a:buFont typeface="Archivo"/>
              <a:buChar char="●"/>
              <a:defRPr sz="1100">
                <a:solidFill>
                  <a:schemeClr val="lt1"/>
                </a:solidFill>
                <a:latin typeface="Archivo"/>
                <a:ea typeface="Archivo"/>
                <a:cs typeface="Archivo"/>
                <a:sym typeface="Archivo"/>
              </a:defRPr>
            </a:lvl4pPr>
            <a:lvl5pPr indent="-298450" lvl="4" marL="2286000" rtl="0">
              <a:spcBef>
                <a:spcPts val="0"/>
              </a:spcBef>
              <a:spcAft>
                <a:spcPts val="0"/>
              </a:spcAft>
              <a:buClr>
                <a:schemeClr val="lt1"/>
              </a:buClr>
              <a:buSzPts val="1100"/>
              <a:buFont typeface="Archivo"/>
              <a:buChar char="○"/>
              <a:defRPr sz="1100">
                <a:solidFill>
                  <a:schemeClr val="lt1"/>
                </a:solidFill>
                <a:latin typeface="Archivo"/>
                <a:ea typeface="Archivo"/>
                <a:cs typeface="Archivo"/>
                <a:sym typeface="Archivo"/>
              </a:defRPr>
            </a:lvl5pPr>
            <a:lvl6pPr indent="-298450" lvl="5" marL="2743200" rtl="0">
              <a:spcBef>
                <a:spcPts val="0"/>
              </a:spcBef>
              <a:spcAft>
                <a:spcPts val="0"/>
              </a:spcAft>
              <a:buClr>
                <a:schemeClr val="lt1"/>
              </a:buClr>
              <a:buSzPts val="1100"/>
              <a:buFont typeface="Archivo"/>
              <a:buChar char="■"/>
              <a:defRPr sz="1100">
                <a:solidFill>
                  <a:schemeClr val="lt1"/>
                </a:solidFill>
                <a:latin typeface="Archivo"/>
                <a:ea typeface="Archivo"/>
                <a:cs typeface="Archivo"/>
                <a:sym typeface="Archivo"/>
              </a:defRPr>
            </a:lvl6pPr>
            <a:lvl7pPr indent="-298450" lvl="6" marL="3200400" rtl="0">
              <a:spcBef>
                <a:spcPts val="0"/>
              </a:spcBef>
              <a:spcAft>
                <a:spcPts val="0"/>
              </a:spcAft>
              <a:buClr>
                <a:schemeClr val="lt1"/>
              </a:buClr>
              <a:buSzPts val="1100"/>
              <a:buFont typeface="Archivo"/>
              <a:buChar char="●"/>
              <a:defRPr sz="1100">
                <a:solidFill>
                  <a:schemeClr val="lt1"/>
                </a:solidFill>
                <a:latin typeface="Archivo"/>
                <a:ea typeface="Archivo"/>
                <a:cs typeface="Archivo"/>
                <a:sym typeface="Archivo"/>
              </a:defRPr>
            </a:lvl7pPr>
            <a:lvl8pPr indent="-298450" lvl="7" marL="3657600" rtl="0">
              <a:spcBef>
                <a:spcPts val="0"/>
              </a:spcBef>
              <a:spcAft>
                <a:spcPts val="0"/>
              </a:spcAft>
              <a:buClr>
                <a:schemeClr val="lt1"/>
              </a:buClr>
              <a:buSzPts val="1100"/>
              <a:buFont typeface="Archivo"/>
              <a:buChar char="○"/>
              <a:defRPr sz="1100">
                <a:solidFill>
                  <a:schemeClr val="lt1"/>
                </a:solidFill>
                <a:latin typeface="Archivo"/>
                <a:ea typeface="Archivo"/>
                <a:cs typeface="Archivo"/>
                <a:sym typeface="Archivo"/>
              </a:defRPr>
            </a:lvl8pPr>
            <a:lvl9pPr indent="-298450" lvl="8" marL="4114800" rtl="0">
              <a:spcBef>
                <a:spcPts val="0"/>
              </a:spcBef>
              <a:spcAft>
                <a:spcPts val="0"/>
              </a:spcAft>
              <a:buClr>
                <a:schemeClr val="lt1"/>
              </a:buClr>
              <a:buSzPts val="1100"/>
              <a:buFont typeface="Archivo"/>
              <a:buChar char="■"/>
              <a:defRPr sz="1100">
                <a:solidFill>
                  <a:schemeClr val="lt1"/>
                </a:solidFill>
                <a:latin typeface="Archivo"/>
                <a:ea typeface="Archivo"/>
                <a:cs typeface="Archivo"/>
                <a:sym typeface="Archivo"/>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White (logo left)">
  <p:cSld name="BLANK_2">
    <p:spTree>
      <p:nvGrpSpPr>
        <p:cNvPr id="681" name="Shape 681"/>
        <p:cNvGrpSpPr/>
        <p:nvPr/>
      </p:nvGrpSpPr>
      <p:grpSpPr>
        <a:xfrm>
          <a:off x="0" y="0"/>
          <a:ext cx="0" cy="0"/>
          <a:chOff x="0" y="0"/>
          <a:chExt cx="0" cy="0"/>
        </a:xfrm>
      </p:grpSpPr>
      <p:pic>
        <p:nvPicPr>
          <p:cNvPr id="682" name="Google Shape;682;p87"/>
          <p:cNvPicPr preferRelativeResize="0"/>
          <p:nvPr/>
        </p:nvPicPr>
        <p:blipFill rotWithShape="1">
          <a:blip r:embed="rId2">
            <a:alphaModFix/>
          </a:blip>
          <a:srcRect b="39289" l="21253" r="23369" t="38803"/>
          <a:stretch/>
        </p:blipFill>
        <p:spPr>
          <a:xfrm>
            <a:off x="355600" y="300550"/>
            <a:ext cx="796544" cy="243841"/>
          </a:xfrm>
          <a:prstGeom prst="rect">
            <a:avLst/>
          </a:prstGeom>
          <a:noFill/>
          <a:ln>
            <a:noFill/>
          </a:ln>
        </p:spPr>
      </p:pic>
      <p:sp>
        <p:nvSpPr>
          <p:cNvPr id="683" name="Google Shape;683;p87"/>
          <p:cNvSpPr/>
          <p:nvPr/>
        </p:nvSpPr>
        <p:spPr>
          <a:xfrm>
            <a:off x="355600" y="6516600"/>
            <a:ext cx="4056000" cy="138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US" sz="700">
                <a:solidFill>
                  <a:srgbClr val="78909C"/>
                </a:solidFill>
                <a:latin typeface="Calibri"/>
                <a:ea typeface="Calibri"/>
                <a:cs typeface="Calibri"/>
                <a:sym typeface="Calibri"/>
              </a:rPr>
              <a:t>© Copyright Avvale - </a:t>
            </a:r>
            <a:r>
              <a:rPr b="0" i="0" lang="en-US" sz="700" u="none" cap="none" strike="noStrike">
                <a:solidFill>
                  <a:srgbClr val="78909C"/>
                </a:solidFill>
                <a:latin typeface="Calibri"/>
                <a:ea typeface="Calibri"/>
                <a:cs typeface="Calibri"/>
                <a:sym typeface="Calibri"/>
              </a:rPr>
              <a:t>Do not duplicate without</a:t>
            </a:r>
            <a:r>
              <a:rPr lang="en-US" sz="700">
                <a:solidFill>
                  <a:srgbClr val="78909C"/>
                </a:solidFill>
                <a:latin typeface="Calibri"/>
                <a:ea typeface="Calibri"/>
                <a:cs typeface="Calibri"/>
                <a:sym typeface="Calibri"/>
              </a:rPr>
              <a:t> </a:t>
            </a:r>
            <a:r>
              <a:rPr b="0" i="0" lang="en-US" sz="700" u="none" cap="none" strike="noStrike">
                <a:solidFill>
                  <a:srgbClr val="78909C"/>
                </a:solidFill>
                <a:latin typeface="Calibri"/>
                <a:ea typeface="Calibri"/>
                <a:cs typeface="Calibri"/>
                <a:sym typeface="Calibri"/>
              </a:rPr>
              <a:t>written</a:t>
            </a:r>
            <a:r>
              <a:rPr lang="en-US" sz="700">
                <a:solidFill>
                  <a:srgbClr val="78909C"/>
                </a:solidFill>
                <a:latin typeface="Calibri"/>
                <a:ea typeface="Calibri"/>
                <a:cs typeface="Calibri"/>
                <a:sym typeface="Calibri"/>
              </a:rPr>
              <a:t> </a:t>
            </a:r>
            <a:r>
              <a:rPr b="0" i="0" lang="en-US" sz="700" u="none" cap="none" strike="noStrike">
                <a:solidFill>
                  <a:srgbClr val="78909C"/>
                </a:solidFill>
                <a:latin typeface="Calibri"/>
                <a:ea typeface="Calibri"/>
                <a:cs typeface="Calibri"/>
                <a:sym typeface="Calibri"/>
              </a:rPr>
              <a:t>permission</a:t>
            </a:r>
            <a:endParaRPr sz="700">
              <a:solidFill>
                <a:srgbClr val="78909C"/>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Full Content 1">
  <p:cSld name="CUSTOM_2">
    <p:spTree>
      <p:nvGrpSpPr>
        <p:cNvPr id="684" name="Shape 684"/>
        <p:cNvGrpSpPr/>
        <p:nvPr/>
      </p:nvGrpSpPr>
      <p:grpSpPr>
        <a:xfrm>
          <a:off x="0" y="0"/>
          <a:ext cx="0" cy="0"/>
          <a:chOff x="0" y="0"/>
          <a:chExt cx="0" cy="0"/>
        </a:xfrm>
      </p:grpSpPr>
      <p:sp>
        <p:nvSpPr>
          <p:cNvPr id="685" name="Google Shape;685;p88"/>
          <p:cNvSpPr txBox="1"/>
          <p:nvPr>
            <p:ph idx="1" type="body"/>
          </p:nvPr>
        </p:nvSpPr>
        <p:spPr>
          <a:xfrm>
            <a:off x="1531600" y="1519367"/>
            <a:ext cx="9128700" cy="3856500"/>
          </a:xfrm>
          <a:prstGeom prst="rect">
            <a:avLst/>
          </a:prstGeom>
        </p:spPr>
        <p:txBody>
          <a:bodyPr anchorCtr="0" anchor="t" bIns="121900" lIns="121900" spcFirstLastPara="1" rIns="121900" wrap="square" tIns="121900">
            <a:spAutoFit/>
          </a:bodyPr>
          <a:lstStyle>
            <a:lvl1pPr indent="-330200" lvl="0" marL="457200" rtl="0">
              <a:spcBef>
                <a:spcPts val="0"/>
              </a:spcBef>
              <a:spcAft>
                <a:spcPts val="0"/>
              </a:spcAft>
              <a:buSzPts val="1600"/>
              <a:buFont typeface="Montserrat"/>
              <a:buChar char="➜"/>
              <a:defRPr sz="1600">
                <a:latin typeface="Montserrat"/>
                <a:ea typeface="Montserrat"/>
                <a:cs typeface="Montserrat"/>
                <a:sym typeface="Montserrat"/>
              </a:defRPr>
            </a:lvl1pPr>
            <a:lvl2pPr indent="-330200" lvl="1" marL="914400" rtl="0">
              <a:spcBef>
                <a:spcPts val="0"/>
              </a:spcBef>
              <a:spcAft>
                <a:spcPts val="0"/>
              </a:spcAft>
              <a:buSzPts val="1600"/>
              <a:buFont typeface="Montserrat"/>
              <a:buChar char="○"/>
              <a:defRPr sz="1600">
                <a:latin typeface="Montserrat"/>
                <a:ea typeface="Montserrat"/>
                <a:cs typeface="Montserrat"/>
                <a:sym typeface="Montserrat"/>
              </a:defRPr>
            </a:lvl2pPr>
            <a:lvl3pPr indent="-330200" lvl="2" marL="1371600" rtl="0">
              <a:spcBef>
                <a:spcPts val="0"/>
              </a:spcBef>
              <a:spcAft>
                <a:spcPts val="0"/>
              </a:spcAft>
              <a:buSzPts val="1600"/>
              <a:buFont typeface="Montserrat"/>
              <a:buChar char="○"/>
              <a:defRPr sz="1600">
                <a:latin typeface="Montserrat"/>
                <a:ea typeface="Montserrat"/>
                <a:cs typeface="Montserrat"/>
                <a:sym typeface="Montserrat"/>
              </a:defRPr>
            </a:lvl3pPr>
            <a:lvl4pPr indent="-330200" lvl="3" marL="1828800" rtl="0">
              <a:spcBef>
                <a:spcPts val="0"/>
              </a:spcBef>
              <a:spcAft>
                <a:spcPts val="0"/>
              </a:spcAft>
              <a:buSzPts val="1600"/>
              <a:buFont typeface="Montserrat"/>
              <a:buChar char="○"/>
              <a:defRPr sz="1600">
                <a:latin typeface="Montserrat"/>
                <a:ea typeface="Montserrat"/>
                <a:cs typeface="Montserrat"/>
                <a:sym typeface="Montserrat"/>
              </a:defRPr>
            </a:lvl4pPr>
            <a:lvl5pPr indent="-330200" lvl="4" marL="2286000" rtl="0">
              <a:spcBef>
                <a:spcPts val="0"/>
              </a:spcBef>
              <a:spcAft>
                <a:spcPts val="0"/>
              </a:spcAft>
              <a:buSzPts val="1600"/>
              <a:buFont typeface="Montserrat"/>
              <a:buChar char="○"/>
              <a:defRPr sz="1600">
                <a:latin typeface="Montserrat"/>
                <a:ea typeface="Montserrat"/>
                <a:cs typeface="Montserrat"/>
                <a:sym typeface="Montserrat"/>
              </a:defRPr>
            </a:lvl5pPr>
            <a:lvl6pPr indent="-330200" lvl="5" marL="2743200" rtl="0">
              <a:spcBef>
                <a:spcPts val="0"/>
              </a:spcBef>
              <a:spcAft>
                <a:spcPts val="0"/>
              </a:spcAft>
              <a:buSzPts val="1600"/>
              <a:buFont typeface="Montserrat"/>
              <a:buChar char="○"/>
              <a:defRPr sz="1600">
                <a:latin typeface="Montserrat"/>
                <a:ea typeface="Montserrat"/>
                <a:cs typeface="Montserrat"/>
                <a:sym typeface="Montserrat"/>
              </a:defRPr>
            </a:lvl6pPr>
            <a:lvl7pPr indent="-330200" lvl="6" marL="3200400" rtl="0">
              <a:spcBef>
                <a:spcPts val="0"/>
              </a:spcBef>
              <a:spcAft>
                <a:spcPts val="0"/>
              </a:spcAft>
              <a:buSzPts val="1600"/>
              <a:buFont typeface="Montserrat"/>
              <a:buChar char="○"/>
              <a:defRPr sz="1600">
                <a:latin typeface="Montserrat"/>
                <a:ea typeface="Montserrat"/>
                <a:cs typeface="Montserrat"/>
                <a:sym typeface="Montserrat"/>
              </a:defRPr>
            </a:lvl7pPr>
            <a:lvl8pPr indent="-330200" lvl="7" marL="3657600" rtl="0">
              <a:spcBef>
                <a:spcPts val="0"/>
              </a:spcBef>
              <a:spcAft>
                <a:spcPts val="0"/>
              </a:spcAft>
              <a:buSzPts val="1600"/>
              <a:buFont typeface="Montserrat"/>
              <a:buChar char="○"/>
              <a:defRPr sz="1600">
                <a:latin typeface="Montserrat"/>
                <a:ea typeface="Montserrat"/>
                <a:cs typeface="Montserrat"/>
                <a:sym typeface="Montserrat"/>
              </a:defRPr>
            </a:lvl8pPr>
            <a:lvl9pPr indent="-330200" lvl="8" marL="4114800" rtl="0">
              <a:spcBef>
                <a:spcPts val="0"/>
              </a:spcBef>
              <a:spcAft>
                <a:spcPts val="0"/>
              </a:spcAft>
              <a:buSzPts val="1600"/>
              <a:buFont typeface="Montserrat"/>
              <a:buChar char="○"/>
              <a:defRPr sz="1600">
                <a:latin typeface="Montserrat"/>
                <a:ea typeface="Montserrat"/>
                <a:cs typeface="Montserrat"/>
                <a:sym typeface="Montserrat"/>
              </a:defRPr>
            </a:lvl9pPr>
          </a:lstStyle>
          <a:p/>
        </p:txBody>
      </p:sp>
      <p:sp>
        <p:nvSpPr>
          <p:cNvPr id="686" name="Google Shape;686;p88"/>
          <p:cNvSpPr txBox="1"/>
          <p:nvPr>
            <p:ph type="title"/>
          </p:nvPr>
        </p:nvSpPr>
        <p:spPr>
          <a:xfrm>
            <a:off x="1531583" y="508000"/>
            <a:ext cx="9128700" cy="438900"/>
          </a:xfrm>
          <a:prstGeom prst="rect">
            <a:avLst/>
          </a:prstGeom>
        </p:spPr>
        <p:txBody>
          <a:bodyPr anchorCtr="0" anchor="t" bIns="0" lIns="0" spcFirstLastPara="1" rIns="0" wrap="square" tIns="0">
            <a:spAutoFit/>
          </a:bodyPr>
          <a:lstStyle>
            <a:lvl1pPr lvl="0" rtl="0">
              <a:spcBef>
                <a:spcPts val="0"/>
              </a:spcBef>
              <a:spcAft>
                <a:spcPts val="0"/>
              </a:spcAft>
              <a:buSzPts val="700"/>
              <a:buFont typeface="Montserrat"/>
              <a:buNone/>
              <a:defRPr sz="2500">
                <a:latin typeface="Montserrat"/>
                <a:ea typeface="Montserrat"/>
                <a:cs typeface="Montserrat"/>
                <a:sym typeface="Montserrat"/>
              </a:defRPr>
            </a:lvl1pPr>
            <a:lvl2pPr lvl="1" rtl="0">
              <a:spcBef>
                <a:spcPts val="0"/>
              </a:spcBef>
              <a:spcAft>
                <a:spcPts val="0"/>
              </a:spcAft>
              <a:buSzPts val="700"/>
              <a:buFont typeface="Montserrat"/>
              <a:buNone/>
              <a:defRPr sz="2500">
                <a:latin typeface="Montserrat"/>
                <a:ea typeface="Montserrat"/>
                <a:cs typeface="Montserrat"/>
                <a:sym typeface="Montserrat"/>
              </a:defRPr>
            </a:lvl2pPr>
            <a:lvl3pPr lvl="2" rtl="0">
              <a:spcBef>
                <a:spcPts val="0"/>
              </a:spcBef>
              <a:spcAft>
                <a:spcPts val="0"/>
              </a:spcAft>
              <a:buSzPts val="700"/>
              <a:buFont typeface="Montserrat"/>
              <a:buNone/>
              <a:defRPr sz="2500">
                <a:latin typeface="Montserrat"/>
                <a:ea typeface="Montserrat"/>
                <a:cs typeface="Montserrat"/>
                <a:sym typeface="Montserrat"/>
              </a:defRPr>
            </a:lvl3pPr>
            <a:lvl4pPr lvl="3" rtl="0">
              <a:spcBef>
                <a:spcPts val="0"/>
              </a:spcBef>
              <a:spcAft>
                <a:spcPts val="0"/>
              </a:spcAft>
              <a:buSzPts val="700"/>
              <a:buFont typeface="Montserrat"/>
              <a:buNone/>
              <a:defRPr sz="2500">
                <a:latin typeface="Montserrat"/>
                <a:ea typeface="Montserrat"/>
                <a:cs typeface="Montserrat"/>
                <a:sym typeface="Montserrat"/>
              </a:defRPr>
            </a:lvl4pPr>
            <a:lvl5pPr lvl="4" rtl="0">
              <a:spcBef>
                <a:spcPts val="0"/>
              </a:spcBef>
              <a:spcAft>
                <a:spcPts val="0"/>
              </a:spcAft>
              <a:buSzPts val="700"/>
              <a:buFont typeface="Montserrat"/>
              <a:buNone/>
              <a:defRPr sz="2500">
                <a:latin typeface="Montserrat"/>
                <a:ea typeface="Montserrat"/>
                <a:cs typeface="Montserrat"/>
                <a:sym typeface="Montserrat"/>
              </a:defRPr>
            </a:lvl5pPr>
            <a:lvl6pPr lvl="5" rtl="0">
              <a:spcBef>
                <a:spcPts val="0"/>
              </a:spcBef>
              <a:spcAft>
                <a:spcPts val="0"/>
              </a:spcAft>
              <a:buSzPts val="700"/>
              <a:buFont typeface="Montserrat"/>
              <a:buNone/>
              <a:defRPr sz="2500">
                <a:latin typeface="Montserrat"/>
                <a:ea typeface="Montserrat"/>
                <a:cs typeface="Montserrat"/>
                <a:sym typeface="Montserrat"/>
              </a:defRPr>
            </a:lvl6pPr>
            <a:lvl7pPr lvl="6" rtl="0">
              <a:spcBef>
                <a:spcPts val="0"/>
              </a:spcBef>
              <a:spcAft>
                <a:spcPts val="0"/>
              </a:spcAft>
              <a:buSzPts val="700"/>
              <a:buFont typeface="Montserrat"/>
              <a:buNone/>
              <a:defRPr sz="2500">
                <a:latin typeface="Montserrat"/>
                <a:ea typeface="Montserrat"/>
                <a:cs typeface="Montserrat"/>
                <a:sym typeface="Montserrat"/>
              </a:defRPr>
            </a:lvl7pPr>
            <a:lvl8pPr lvl="7" rtl="0">
              <a:spcBef>
                <a:spcPts val="0"/>
              </a:spcBef>
              <a:spcAft>
                <a:spcPts val="0"/>
              </a:spcAft>
              <a:buSzPts val="700"/>
              <a:buFont typeface="Montserrat"/>
              <a:buNone/>
              <a:defRPr sz="2500">
                <a:latin typeface="Montserrat"/>
                <a:ea typeface="Montserrat"/>
                <a:cs typeface="Montserrat"/>
                <a:sym typeface="Montserrat"/>
              </a:defRPr>
            </a:lvl8pPr>
            <a:lvl9pPr lvl="8" rtl="0">
              <a:spcBef>
                <a:spcPts val="0"/>
              </a:spcBef>
              <a:spcAft>
                <a:spcPts val="0"/>
              </a:spcAft>
              <a:buSzPts val="700"/>
              <a:buFont typeface="Montserrat"/>
              <a:buNone/>
              <a:defRPr sz="2500">
                <a:latin typeface="Montserrat"/>
                <a:ea typeface="Montserrat"/>
                <a:cs typeface="Montserrat"/>
                <a:sym typeface="Montserrat"/>
              </a:defRPr>
            </a:lvl9pPr>
          </a:lstStyle>
          <a:p/>
        </p:txBody>
      </p:sp>
      <p:sp>
        <p:nvSpPr>
          <p:cNvPr id="687" name="Google Shape;687;p88"/>
          <p:cNvSpPr/>
          <p:nvPr/>
        </p:nvSpPr>
        <p:spPr>
          <a:xfrm>
            <a:off x="355600" y="6516600"/>
            <a:ext cx="4056000" cy="138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US" sz="700">
                <a:solidFill>
                  <a:srgbClr val="78909C"/>
                </a:solidFill>
                <a:latin typeface="Calibri"/>
                <a:ea typeface="Calibri"/>
                <a:cs typeface="Calibri"/>
                <a:sym typeface="Calibri"/>
              </a:rPr>
              <a:t>© Copyright Avvale - </a:t>
            </a:r>
            <a:r>
              <a:rPr b="0" i="0" lang="en-US" sz="700" u="none" cap="none" strike="noStrike">
                <a:solidFill>
                  <a:srgbClr val="78909C"/>
                </a:solidFill>
                <a:latin typeface="Calibri"/>
                <a:ea typeface="Calibri"/>
                <a:cs typeface="Calibri"/>
                <a:sym typeface="Calibri"/>
              </a:rPr>
              <a:t>Do not duplicate without</a:t>
            </a:r>
            <a:r>
              <a:rPr lang="en-US" sz="700">
                <a:solidFill>
                  <a:srgbClr val="78909C"/>
                </a:solidFill>
                <a:latin typeface="Calibri"/>
                <a:ea typeface="Calibri"/>
                <a:cs typeface="Calibri"/>
                <a:sym typeface="Calibri"/>
              </a:rPr>
              <a:t> </a:t>
            </a:r>
            <a:r>
              <a:rPr b="0" i="0" lang="en-US" sz="700" u="none" cap="none" strike="noStrike">
                <a:solidFill>
                  <a:srgbClr val="78909C"/>
                </a:solidFill>
                <a:latin typeface="Calibri"/>
                <a:ea typeface="Calibri"/>
                <a:cs typeface="Calibri"/>
                <a:sym typeface="Calibri"/>
              </a:rPr>
              <a:t>written</a:t>
            </a:r>
            <a:r>
              <a:rPr lang="en-US" sz="700">
                <a:solidFill>
                  <a:srgbClr val="78909C"/>
                </a:solidFill>
                <a:latin typeface="Calibri"/>
                <a:ea typeface="Calibri"/>
                <a:cs typeface="Calibri"/>
                <a:sym typeface="Calibri"/>
              </a:rPr>
              <a:t> </a:t>
            </a:r>
            <a:r>
              <a:rPr b="0" i="0" lang="en-US" sz="700" u="none" cap="none" strike="noStrike">
                <a:solidFill>
                  <a:srgbClr val="78909C"/>
                </a:solidFill>
                <a:latin typeface="Calibri"/>
                <a:ea typeface="Calibri"/>
                <a:cs typeface="Calibri"/>
                <a:sym typeface="Calibri"/>
              </a:rPr>
              <a:t>permission</a:t>
            </a:r>
            <a:endParaRPr sz="700">
              <a:solidFill>
                <a:srgbClr val="78909C"/>
              </a:solidFill>
            </a:endParaRPr>
          </a:p>
        </p:txBody>
      </p:sp>
      <p:sp>
        <p:nvSpPr>
          <p:cNvPr id="688" name="Google Shape;688;p88"/>
          <p:cNvSpPr/>
          <p:nvPr/>
        </p:nvSpPr>
        <p:spPr>
          <a:xfrm>
            <a:off x="2" y="566017"/>
            <a:ext cx="1531376" cy="699435"/>
          </a:xfrm>
          <a:custGeom>
            <a:rect b="b" l="l" r="r" t="t"/>
            <a:pathLst>
              <a:path extrusionOk="0" h="109244" w="238811">
                <a:moveTo>
                  <a:pt x="230524" y="1"/>
                </a:moveTo>
                <a:lnTo>
                  <a:pt x="0" y="105493"/>
                </a:lnTo>
                <a:lnTo>
                  <a:pt x="0" y="109244"/>
                </a:lnTo>
                <a:lnTo>
                  <a:pt x="238811" y="1"/>
                </a:lnTo>
                <a:close/>
              </a:path>
            </a:pathLst>
          </a:custGeom>
          <a:gradFill>
            <a:gsLst>
              <a:gs pos="0">
                <a:srgbClr val="7FC241"/>
              </a:gs>
              <a:gs pos="100000">
                <a:srgbClr val="00BBD6"/>
              </a:gs>
            </a:gsLst>
            <a:lin ang="5400700" scaled="0"/>
          </a:gra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pic>
        <p:nvPicPr>
          <p:cNvPr id="689" name="Google Shape;689;p88"/>
          <p:cNvPicPr preferRelativeResize="0"/>
          <p:nvPr/>
        </p:nvPicPr>
        <p:blipFill rotWithShape="1">
          <a:blip r:embed="rId2">
            <a:alphaModFix/>
          </a:blip>
          <a:srcRect b="39289" l="21253" r="23369" t="38803"/>
          <a:stretch/>
        </p:blipFill>
        <p:spPr>
          <a:xfrm>
            <a:off x="355600" y="300550"/>
            <a:ext cx="796544" cy="243841"/>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p:cSld name="Content with Picture">
    <p:spTree>
      <p:nvGrpSpPr>
        <p:cNvPr id="690" name="Shape 690"/>
        <p:cNvGrpSpPr/>
        <p:nvPr/>
      </p:nvGrpSpPr>
      <p:grpSpPr>
        <a:xfrm>
          <a:off x="0" y="0"/>
          <a:ext cx="0" cy="0"/>
          <a:chOff x="0" y="0"/>
          <a:chExt cx="0" cy="0"/>
        </a:xfrm>
      </p:grpSpPr>
      <p:sp>
        <p:nvSpPr>
          <p:cNvPr id="691" name="Google Shape;691;p89"/>
          <p:cNvSpPr txBox="1"/>
          <p:nvPr>
            <p:ph idx="12" type="sldNum"/>
          </p:nvPr>
        </p:nvSpPr>
        <p:spPr>
          <a:xfrm>
            <a:off x="5577443" y="6570134"/>
            <a:ext cx="1037100" cy="203100"/>
          </a:xfrm>
          <a:prstGeom prst="rect">
            <a:avLst/>
          </a:prstGeom>
          <a:noFill/>
          <a:ln>
            <a:noFill/>
          </a:ln>
        </p:spPr>
        <p:txBody>
          <a:bodyPr anchorCtr="1" anchor="ctr" bIns="45700" lIns="91425" spcFirstLastPara="1" rIns="91425" wrap="square" tIns="45700">
            <a:normAutofit fontScale="70000" lnSpcReduction="20000"/>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692" name="Google Shape;692;p89"/>
          <p:cNvSpPr txBox="1"/>
          <p:nvPr>
            <p:ph idx="1" type="body"/>
          </p:nvPr>
        </p:nvSpPr>
        <p:spPr>
          <a:xfrm>
            <a:off x="160868" y="908051"/>
            <a:ext cx="5745600" cy="53847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900"/>
              </a:spcBef>
              <a:spcAft>
                <a:spcPts val="0"/>
              </a:spcAft>
              <a:buClr>
                <a:srgbClr val="A0CE66"/>
              </a:buClr>
              <a:buSzPts val="2800"/>
              <a:buFont typeface="Arial"/>
              <a:buChar char="▪"/>
              <a:defRPr b="0" i="0" sz="2800" u="none" cap="none" strike="noStrike">
                <a:solidFill>
                  <a:srgbClr val="000000"/>
                </a:solidFill>
                <a:latin typeface="Arial"/>
                <a:ea typeface="Arial"/>
                <a:cs typeface="Arial"/>
                <a:sym typeface="Arial"/>
              </a:defRPr>
            </a:lvl1pPr>
            <a:lvl2pPr indent="-406400" lvl="1" marL="914400" marR="0" rtl="0" algn="l">
              <a:lnSpc>
                <a:spcPct val="90000"/>
              </a:lnSpc>
              <a:spcBef>
                <a:spcPts val="900"/>
              </a:spcBef>
              <a:spcAft>
                <a:spcPts val="0"/>
              </a:spcAft>
              <a:buClr>
                <a:srgbClr val="A0CE66"/>
              </a:buClr>
              <a:buSzPts val="2800"/>
              <a:buFont typeface="Arial"/>
              <a:buChar char="▪"/>
              <a:defRPr b="0" i="0" sz="2800" u="none" cap="none" strike="noStrike">
                <a:solidFill>
                  <a:srgbClr val="000000"/>
                </a:solidFill>
                <a:latin typeface="Arial"/>
                <a:ea typeface="Arial"/>
                <a:cs typeface="Arial"/>
                <a:sym typeface="Arial"/>
              </a:defRPr>
            </a:lvl2pPr>
            <a:lvl3pPr indent="-406400" lvl="2" marL="1371600" marR="0" rtl="0" algn="l">
              <a:lnSpc>
                <a:spcPct val="90000"/>
              </a:lnSpc>
              <a:spcBef>
                <a:spcPts val="900"/>
              </a:spcBef>
              <a:spcAft>
                <a:spcPts val="0"/>
              </a:spcAft>
              <a:buClr>
                <a:srgbClr val="A0CE66"/>
              </a:buClr>
              <a:buSzPts val="2800"/>
              <a:buFont typeface="Exo 2"/>
              <a:buChar char="▪"/>
              <a:defRPr b="0" i="0" sz="2800" u="none" cap="none" strike="noStrike">
                <a:solidFill>
                  <a:srgbClr val="000000"/>
                </a:solidFill>
                <a:latin typeface="Exo 2"/>
                <a:ea typeface="Exo 2"/>
                <a:cs typeface="Exo 2"/>
                <a:sym typeface="Exo 2"/>
              </a:defRPr>
            </a:lvl3pPr>
            <a:lvl4pPr indent="-406400" lvl="3" marL="1828800" marR="0" rtl="0" algn="l">
              <a:lnSpc>
                <a:spcPct val="90000"/>
              </a:lnSpc>
              <a:spcBef>
                <a:spcPts val="900"/>
              </a:spcBef>
              <a:spcAft>
                <a:spcPts val="0"/>
              </a:spcAft>
              <a:buClr>
                <a:srgbClr val="A0CE66"/>
              </a:buClr>
              <a:buSzPts val="2800"/>
              <a:buFont typeface="Arial"/>
              <a:buChar char="▪"/>
              <a:defRPr b="0" i="0" sz="2800" u="none" cap="none" strike="noStrike">
                <a:solidFill>
                  <a:srgbClr val="000000"/>
                </a:solidFill>
                <a:latin typeface="Arial"/>
                <a:ea typeface="Arial"/>
                <a:cs typeface="Arial"/>
                <a:sym typeface="Arial"/>
              </a:defRPr>
            </a:lvl4pPr>
            <a:lvl5pPr indent="-406400" lvl="4" marL="2286000" marR="0" rtl="0" algn="l">
              <a:lnSpc>
                <a:spcPct val="90000"/>
              </a:lnSpc>
              <a:spcBef>
                <a:spcPts val="900"/>
              </a:spcBef>
              <a:spcAft>
                <a:spcPts val="0"/>
              </a:spcAft>
              <a:buClr>
                <a:srgbClr val="A0CE66"/>
              </a:buClr>
              <a:buSzPts val="2800"/>
              <a:buFont typeface="Arial"/>
              <a:buChar char="▪"/>
              <a:defRPr b="0" i="0" sz="2800" u="none" cap="none" strike="noStrike">
                <a:solidFill>
                  <a:srgbClr val="000000"/>
                </a:solidFill>
                <a:latin typeface="Arial"/>
                <a:ea typeface="Arial"/>
                <a:cs typeface="Arial"/>
                <a:sym typeface="Arial"/>
              </a:defRPr>
            </a:lvl5pPr>
            <a:lvl6pPr indent="-406400" lvl="5" marL="2743200" marR="0" rtl="0" algn="l">
              <a:lnSpc>
                <a:spcPct val="90000"/>
              </a:lnSpc>
              <a:spcBef>
                <a:spcPts val="900"/>
              </a:spcBef>
              <a:spcAft>
                <a:spcPts val="0"/>
              </a:spcAft>
              <a:buClr>
                <a:srgbClr val="A0CE66"/>
              </a:buClr>
              <a:buSzPts val="2800"/>
              <a:buFont typeface="Calibri"/>
              <a:buChar char="•"/>
              <a:defRPr b="0" i="0" sz="2800" u="none" cap="none" strike="noStrike">
                <a:solidFill>
                  <a:srgbClr val="000000"/>
                </a:solidFill>
                <a:latin typeface="Calibri"/>
                <a:ea typeface="Calibri"/>
                <a:cs typeface="Calibri"/>
                <a:sym typeface="Calibri"/>
              </a:defRPr>
            </a:lvl6pPr>
            <a:lvl7pPr indent="-406400" lvl="6" marL="3200400" marR="0" rtl="0" algn="l">
              <a:lnSpc>
                <a:spcPct val="90000"/>
              </a:lnSpc>
              <a:spcBef>
                <a:spcPts val="900"/>
              </a:spcBef>
              <a:spcAft>
                <a:spcPts val="0"/>
              </a:spcAft>
              <a:buClr>
                <a:srgbClr val="A0CE66"/>
              </a:buClr>
              <a:buSzPts val="2800"/>
              <a:buFont typeface="Calibri"/>
              <a:buChar char="•"/>
              <a:defRPr b="0" i="0" sz="2800" u="none" cap="none" strike="noStrike">
                <a:solidFill>
                  <a:srgbClr val="000000"/>
                </a:solidFill>
                <a:latin typeface="Calibri"/>
                <a:ea typeface="Calibri"/>
                <a:cs typeface="Calibri"/>
                <a:sym typeface="Calibri"/>
              </a:defRPr>
            </a:lvl7pPr>
            <a:lvl8pPr indent="-406400" lvl="7" marL="3657600" marR="0" rtl="0" algn="l">
              <a:lnSpc>
                <a:spcPct val="90000"/>
              </a:lnSpc>
              <a:spcBef>
                <a:spcPts val="900"/>
              </a:spcBef>
              <a:spcAft>
                <a:spcPts val="0"/>
              </a:spcAft>
              <a:buClr>
                <a:srgbClr val="A0CE66"/>
              </a:buClr>
              <a:buSzPts val="2800"/>
              <a:buFont typeface="Calibri"/>
              <a:buChar char="•"/>
              <a:defRPr b="0" i="0" sz="2800" u="none" cap="none" strike="noStrike">
                <a:solidFill>
                  <a:srgbClr val="000000"/>
                </a:solidFill>
                <a:latin typeface="Calibri"/>
                <a:ea typeface="Calibri"/>
                <a:cs typeface="Calibri"/>
                <a:sym typeface="Calibri"/>
              </a:defRPr>
            </a:lvl8pPr>
            <a:lvl9pPr indent="-406400" lvl="8" marL="4114800" marR="0" rtl="0" algn="l">
              <a:lnSpc>
                <a:spcPct val="90000"/>
              </a:lnSpc>
              <a:spcBef>
                <a:spcPts val="900"/>
              </a:spcBef>
              <a:spcAft>
                <a:spcPts val="0"/>
              </a:spcAft>
              <a:buClr>
                <a:srgbClr val="A0CE66"/>
              </a:buClr>
              <a:buSzPts val="2800"/>
              <a:buFont typeface="Calibri"/>
              <a:buChar char="•"/>
              <a:defRPr b="0" i="0" sz="2800" u="none" cap="none" strike="noStrike">
                <a:solidFill>
                  <a:srgbClr val="000000"/>
                </a:solidFill>
                <a:latin typeface="Calibri"/>
                <a:ea typeface="Calibri"/>
                <a:cs typeface="Calibri"/>
                <a:sym typeface="Calibri"/>
              </a:defRPr>
            </a:lvl9pPr>
          </a:lstStyle>
          <a:p/>
        </p:txBody>
      </p:sp>
      <p:sp>
        <p:nvSpPr>
          <p:cNvPr id="693" name="Google Shape;693;p89"/>
          <p:cNvSpPr txBox="1"/>
          <p:nvPr>
            <p:ph idx="2" type="body"/>
          </p:nvPr>
        </p:nvSpPr>
        <p:spPr>
          <a:xfrm>
            <a:off x="160866" y="125306"/>
            <a:ext cx="8515500" cy="6201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900"/>
              </a:spcBef>
              <a:spcAft>
                <a:spcPts val="0"/>
              </a:spcAft>
              <a:buClr>
                <a:srgbClr val="A0CE66"/>
              </a:buClr>
              <a:buSzPts val="2800"/>
              <a:buFont typeface="Calibri"/>
              <a:buNone/>
              <a:defRPr b="0" i="0" sz="2800" u="none" cap="none" strike="noStrike">
                <a:solidFill>
                  <a:schemeClr val="lt1"/>
                </a:solidFill>
                <a:latin typeface="Calibri"/>
                <a:ea typeface="Calibri"/>
                <a:cs typeface="Calibri"/>
                <a:sym typeface="Calibri"/>
              </a:defRPr>
            </a:lvl1pPr>
            <a:lvl2pPr indent="-406400" lvl="1" marL="914400" marR="0" rtl="0" algn="l">
              <a:lnSpc>
                <a:spcPct val="90000"/>
              </a:lnSpc>
              <a:spcBef>
                <a:spcPts val="900"/>
              </a:spcBef>
              <a:spcAft>
                <a:spcPts val="0"/>
              </a:spcAft>
              <a:buClr>
                <a:srgbClr val="A0CE66"/>
              </a:buClr>
              <a:buSzPts val="2800"/>
              <a:buFont typeface="Calibri"/>
              <a:buChar char="▪"/>
              <a:defRPr b="0" i="0" sz="2800" u="none" cap="none" strike="noStrike">
                <a:solidFill>
                  <a:srgbClr val="000000"/>
                </a:solidFill>
                <a:latin typeface="Calibri"/>
                <a:ea typeface="Calibri"/>
                <a:cs typeface="Calibri"/>
                <a:sym typeface="Calibri"/>
              </a:defRPr>
            </a:lvl2pPr>
            <a:lvl3pPr indent="-406400" lvl="2" marL="1371600" marR="0" rtl="0" algn="l">
              <a:lnSpc>
                <a:spcPct val="90000"/>
              </a:lnSpc>
              <a:spcBef>
                <a:spcPts val="900"/>
              </a:spcBef>
              <a:spcAft>
                <a:spcPts val="0"/>
              </a:spcAft>
              <a:buClr>
                <a:srgbClr val="A0CE66"/>
              </a:buClr>
              <a:buSzPts val="2800"/>
              <a:buFont typeface="Calibri"/>
              <a:buChar char="▪"/>
              <a:defRPr b="0" i="0" sz="2800" u="none" cap="none" strike="noStrike">
                <a:solidFill>
                  <a:srgbClr val="000000"/>
                </a:solidFill>
                <a:latin typeface="Calibri"/>
                <a:ea typeface="Calibri"/>
                <a:cs typeface="Calibri"/>
                <a:sym typeface="Calibri"/>
              </a:defRPr>
            </a:lvl3pPr>
            <a:lvl4pPr indent="-406400" lvl="3" marL="1828800" marR="0" rtl="0" algn="l">
              <a:lnSpc>
                <a:spcPct val="90000"/>
              </a:lnSpc>
              <a:spcBef>
                <a:spcPts val="900"/>
              </a:spcBef>
              <a:spcAft>
                <a:spcPts val="0"/>
              </a:spcAft>
              <a:buClr>
                <a:srgbClr val="A0CE66"/>
              </a:buClr>
              <a:buSzPts val="2800"/>
              <a:buFont typeface="Calibri"/>
              <a:buChar char="▪"/>
              <a:defRPr b="0" i="0" sz="2800" u="none" cap="none" strike="noStrike">
                <a:solidFill>
                  <a:srgbClr val="000000"/>
                </a:solidFill>
                <a:latin typeface="Calibri"/>
                <a:ea typeface="Calibri"/>
                <a:cs typeface="Calibri"/>
                <a:sym typeface="Calibri"/>
              </a:defRPr>
            </a:lvl4pPr>
            <a:lvl5pPr indent="-406400" lvl="4" marL="2286000" marR="0" rtl="0" algn="l">
              <a:lnSpc>
                <a:spcPct val="90000"/>
              </a:lnSpc>
              <a:spcBef>
                <a:spcPts val="900"/>
              </a:spcBef>
              <a:spcAft>
                <a:spcPts val="0"/>
              </a:spcAft>
              <a:buClr>
                <a:srgbClr val="A0CE66"/>
              </a:buClr>
              <a:buSzPts val="2800"/>
              <a:buFont typeface="Calibri"/>
              <a:buChar char="▪"/>
              <a:defRPr b="0" i="0" sz="2800" u="none" cap="none" strike="noStrike">
                <a:solidFill>
                  <a:srgbClr val="000000"/>
                </a:solidFill>
                <a:latin typeface="Calibri"/>
                <a:ea typeface="Calibri"/>
                <a:cs typeface="Calibri"/>
                <a:sym typeface="Calibri"/>
              </a:defRPr>
            </a:lvl5pPr>
            <a:lvl6pPr indent="-406400" lvl="5" marL="2743200" marR="0" rtl="0" algn="l">
              <a:lnSpc>
                <a:spcPct val="90000"/>
              </a:lnSpc>
              <a:spcBef>
                <a:spcPts val="900"/>
              </a:spcBef>
              <a:spcAft>
                <a:spcPts val="0"/>
              </a:spcAft>
              <a:buClr>
                <a:srgbClr val="A0CE66"/>
              </a:buClr>
              <a:buSzPts val="2800"/>
              <a:buFont typeface="Calibri"/>
              <a:buChar char="•"/>
              <a:defRPr b="0" i="0" sz="2800" u="none" cap="none" strike="noStrike">
                <a:solidFill>
                  <a:srgbClr val="000000"/>
                </a:solidFill>
                <a:latin typeface="Calibri"/>
                <a:ea typeface="Calibri"/>
                <a:cs typeface="Calibri"/>
                <a:sym typeface="Calibri"/>
              </a:defRPr>
            </a:lvl6pPr>
            <a:lvl7pPr indent="-406400" lvl="6" marL="3200400" marR="0" rtl="0" algn="l">
              <a:lnSpc>
                <a:spcPct val="90000"/>
              </a:lnSpc>
              <a:spcBef>
                <a:spcPts val="900"/>
              </a:spcBef>
              <a:spcAft>
                <a:spcPts val="0"/>
              </a:spcAft>
              <a:buClr>
                <a:srgbClr val="A0CE66"/>
              </a:buClr>
              <a:buSzPts val="2800"/>
              <a:buFont typeface="Calibri"/>
              <a:buChar char="•"/>
              <a:defRPr b="0" i="0" sz="2800" u="none" cap="none" strike="noStrike">
                <a:solidFill>
                  <a:srgbClr val="000000"/>
                </a:solidFill>
                <a:latin typeface="Calibri"/>
                <a:ea typeface="Calibri"/>
                <a:cs typeface="Calibri"/>
                <a:sym typeface="Calibri"/>
              </a:defRPr>
            </a:lvl7pPr>
            <a:lvl8pPr indent="-406400" lvl="7" marL="3657600" marR="0" rtl="0" algn="l">
              <a:lnSpc>
                <a:spcPct val="90000"/>
              </a:lnSpc>
              <a:spcBef>
                <a:spcPts val="900"/>
              </a:spcBef>
              <a:spcAft>
                <a:spcPts val="0"/>
              </a:spcAft>
              <a:buClr>
                <a:srgbClr val="A0CE66"/>
              </a:buClr>
              <a:buSzPts val="2800"/>
              <a:buFont typeface="Calibri"/>
              <a:buChar char="•"/>
              <a:defRPr b="0" i="0" sz="2800" u="none" cap="none" strike="noStrike">
                <a:solidFill>
                  <a:srgbClr val="000000"/>
                </a:solidFill>
                <a:latin typeface="Calibri"/>
                <a:ea typeface="Calibri"/>
                <a:cs typeface="Calibri"/>
                <a:sym typeface="Calibri"/>
              </a:defRPr>
            </a:lvl8pPr>
            <a:lvl9pPr indent="-406400" lvl="8" marL="4114800" marR="0" rtl="0" algn="l">
              <a:lnSpc>
                <a:spcPct val="90000"/>
              </a:lnSpc>
              <a:spcBef>
                <a:spcPts val="900"/>
              </a:spcBef>
              <a:spcAft>
                <a:spcPts val="0"/>
              </a:spcAft>
              <a:buClr>
                <a:srgbClr val="A0CE66"/>
              </a:buClr>
              <a:buSzPts val="2800"/>
              <a:buFont typeface="Calibri"/>
              <a:buChar char="•"/>
              <a:defRPr b="0" i="0" sz="2800" u="none" cap="none" strike="noStrike">
                <a:solidFill>
                  <a:srgbClr val="000000"/>
                </a:solidFill>
                <a:latin typeface="Calibri"/>
                <a:ea typeface="Calibri"/>
                <a:cs typeface="Calibri"/>
                <a:sym typeface="Calibri"/>
              </a:defRPr>
            </a:lvl9pPr>
          </a:lstStyle>
          <a:p/>
        </p:txBody>
      </p:sp>
      <p:sp>
        <p:nvSpPr>
          <p:cNvPr id="694" name="Google Shape;694;p89"/>
          <p:cNvSpPr/>
          <p:nvPr>
            <p:ph idx="3" type="pic"/>
          </p:nvPr>
        </p:nvSpPr>
        <p:spPr>
          <a:xfrm>
            <a:off x="6198447" y="908051"/>
            <a:ext cx="5505600" cy="5384700"/>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Divider Left">
  <p:cSld name="1_Section Divider Left">
    <p:spTree>
      <p:nvGrpSpPr>
        <p:cNvPr id="64" name="Shape 64"/>
        <p:cNvGrpSpPr/>
        <p:nvPr/>
      </p:nvGrpSpPr>
      <p:grpSpPr>
        <a:xfrm>
          <a:off x="0" y="0"/>
          <a:ext cx="0" cy="0"/>
          <a:chOff x="0" y="0"/>
          <a:chExt cx="0" cy="0"/>
        </a:xfrm>
      </p:grpSpPr>
      <p:sp>
        <p:nvSpPr>
          <p:cNvPr id="65" name="Google Shape;65;p10"/>
          <p:cNvSpPr txBox="1"/>
          <p:nvPr/>
        </p:nvSpPr>
        <p:spPr>
          <a:xfrm>
            <a:off x="11472863" y="6434138"/>
            <a:ext cx="347662" cy="2143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800" u="none" cap="none" strike="noStrike">
                <a:solidFill>
                  <a:srgbClr val="3F3F3F"/>
                </a:solidFill>
                <a:latin typeface="Franklin Gothic"/>
                <a:ea typeface="Franklin Gothic"/>
                <a:cs typeface="Franklin Gothic"/>
                <a:sym typeface="Franklin Gothic"/>
              </a:rPr>
              <a:t>‹#›</a:t>
            </a:fld>
            <a:endParaRPr b="0" i="0" sz="800" u="none" cap="none" strike="noStrike">
              <a:solidFill>
                <a:srgbClr val="3F3F3F"/>
              </a:solidFill>
              <a:latin typeface="Franklin Gothic"/>
              <a:ea typeface="Franklin Gothic"/>
              <a:cs typeface="Franklin Gothic"/>
              <a:sym typeface="Franklin Gothic"/>
            </a:endParaRPr>
          </a:p>
        </p:txBody>
      </p:sp>
      <p:pic>
        <p:nvPicPr>
          <p:cNvPr descr="Shape&#10;&#10;Description automatically generated with medium confidence" id="66" name="Google Shape;66;p10"/>
          <p:cNvPicPr preferRelativeResize="0"/>
          <p:nvPr/>
        </p:nvPicPr>
        <p:blipFill rotWithShape="1">
          <a:blip r:embed="rId2">
            <a:alphaModFix/>
          </a:blip>
          <a:srcRect b="0" l="0" r="0" t="0"/>
          <a:stretch/>
        </p:blipFill>
        <p:spPr>
          <a:xfrm>
            <a:off x="11549063" y="6648450"/>
            <a:ext cx="541337" cy="107950"/>
          </a:xfrm>
          <a:prstGeom prst="rect">
            <a:avLst/>
          </a:prstGeom>
          <a:noFill/>
          <a:ln>
            <a:noFill/>
          </a:ln>
        </p:spPr>
      </p:pic>
      <p:cxnSp>
        <p:nvCxnSpPr>
          <p:cNvPr id="67" name="Google Shape;67;p10"/>
          <p:cNvCxnSpPr/>
          <p:nvPr/>
        </p:nvCxnSpPr>
        <p:spPr>
          <a:xfrm>
            <a:off x="7418388" y="1892300"/>
            <a:ext cx="3246437" cy="0"/>
          </a:xfrm>
          <a:prstGeom prst="straightConnector1">
            <a:avLst/>
          </a:prstGeom>
          <a:noFill/>
          <a:ln cap="flat" cmpd="sng" w="9525">
            <a:solidFill>
              <a:srgbClr val="0C0C0C"/>
            </a:solidFill>
            <a:prstDash val="solid"/>
            <a:miter lim="800000"/>
            <a:headEnd len="sm" w="sm" type="none"/>
            <a:tailEnd len="sm" w="sm" type="none"/>
          </a:ln>
        </p:spPr>
      </p:cxnSp>
      <p:pic>
        <p:nvPicPr>
          <p:cNvPr id="68" name="Google Shape;68;p10"/>
          <p:cNvPicPr preferRelativeResize="0"/>
          <p:nvPr/>
        </p:nvPicPr>
        <p:blipFill rotWithShape="1">
          <a:blip r:embed="rId3">
            <a:alphaModFix/>
          </a:blip>
          <a:srcRect b="0" l="0" r="0" t="0"/>
          <a:stretch/>
        </p:blipFill>
        <p:spPr>
          <a:xfrm>
            <a:off x="0" y="0"/>
            <a:ext cx="6299481" cy="6898341"/>
          </a:xfrm>
          <a:custGeom>
            <a:rect b="b" l="l" r="r" t="t"/>
            <a:pathLst>
              <a:path extrusionOk="0" h="6898341" w="6299481">
                <a:moveTo>
                  <a:pt x="45719" y="6898341"/>
                </a:moveTo>
                <a:lnTo>
                  <a:pt x="0" y="0"/>
                </a:lnTo>
                <a:lnTo>
                  <a:pt x="6299481" y="0"/>
                </a:lnTo>
                <a:lnTo>
                  <a:pt x="4584981" y="6858000"/>
                </a:lnTo>
                <a:lnTo>
                  <a:pt x="45719" y="6898341"/>
                </a:lnTo>
                <a:close/>
              </a:path>
            </a:pathLst>
          </a:custGeom>
          <a:noFill/>
          <a:ln>
            <a:noFill/>
          </a:ln>
        </p:spPr>
      </p:pic>
      <p:sp>
        <p:nvSpPr>
          <p:cNvPr id="69" name="Google Shape;69;p10"/>
          <p:cNvSpPr txBox="1"/>
          <p:nvPr/>
        </p:nvSpPr>
        <p:spPr>
          <a:xfrm>
            <a:off x="11472863" y="6434138"/>
            <a:ext cx="347662" cy="2143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800" u="none" cap="none" strike="noStrike">
                <a:solidFill>
                  <a:srgbClr val="3F3F3F"/>
                </a:solidFill>
                <a:latin typeface="Franklin Gothic"/>
                <a:ea typeface="Franklin Gothic"/>
                <a:cs typeface="Franklin Gothic"/>
                <a:sym typeface="Franklin Gothic"/>
              </a:rPr>
              <a:t>‹#›</a:t>
            </a:fld>
            <a:endParaRPr b="0" i="0" sz="800" u="none" cap="none" strike="noStrike">
              <a:solidFill>
                <a:srgbClr val="3F3F3F"/>
              </a:solidFill>
              <a:latin typeface="Franklin Gothic"/>
              <a:ea typeface="Franklin Gothic"/>
              <a:cs typeface="Franklin Gothic"/>
              <a:sym typeface="Franklin Gothic"/>
            </a:endParaRPr>
          </a:p>
        </p:txBody>
      </p:sp>
      <p:pic>
        <p:nvPicPr>
          <p:cNvPr descr="Shape&#10;&#10;Description automatically generated with medium confidence" id="70" name="Google Shape;70;p10"/>
          <p:cNvPicPr preferRelativeResize="0"/>
          <p:nvPr/>
        </p:nvPicPr>
        <p:blipFill rotWithShape="1">
          <a:blip r:embed="rId2">
            <a:alphaModFix/>
          </a:blip>
          <a:srcRect b="0" l="0" r="0" t="0"/>
          <a:stretch/>
        </p:blipFill>
        <p:spPr>
          <a:xfrm>
            <a:off x="11549063" y="6648450"/>
            <a:ext cx="541337" cy="107950"/>
          </a:xfrm>
          <a:prstGeom prst="rect">
            <a:avLst/>
          </a:prstGeom>
          <a:noFill/>
          <a:ln>
            <a:noFill/>
          </a:ln>
        </p:spPr>
      </p:pic>
      <p:cxnSp>
        <p:nvCxnSpPr>
          <p:cNvPr id="71" name="Google Shape;71;p10"/>
          <p:cNvCxnSpPr/>
          <p:nvPr/>
        </p:nvCxnSpPr>
        <p:spPr>
          <a:xfrm>
            <a:off x="7418388" y="1892300"/>
            <a:ext cx="3246437" cy="0"/>
          </a:xfrm>
          <a:prstGeom prst="straightConnector1">
            <a:avLst/>
          </a:prstGeom>
          <a:noFill/>
          <a:ln cap="flat" cmpd="sng" w="9525">
            <a:solidFill>
              <a:srgbClr val="0C0C0C"/>
            </a:solidFill>
            <a:prstDash val="solid"/>
            <a:miter lim="800000"/>
            <a:headEnd len="sm" w="sm" type="none"/>
            <a:tailEnd len="sm" w="sm" type="none"/>
          </a:ln>
        </p:spPr>
      </p:cxnSp>
      <p:pic>
        <p:nvPicPr>
          <p:cNvPr id="72" name="Google Shape;72;p10"/>
          <p:cNvPicPr preferRelativeResize="0"/>
          <p:nvPr/>
        </p:nvPicPr>
        <p:blipFill rotWithShape="1">
          <a:blip r:embed="rId3">
            <a:alphaModFix/>
          </a:blip>
          <a:srcRect b="0" l="0" r="0" t="0"/>
          <a:stretch/>
        </p:blipFill>
        <p:spPr>
          <a:xfrm>
            <a:off x="0" y="0"/>
            <a:ext cx="6299481" cy="6898341"/>
          </a:xfrm>
          <a:custGeom>
            <a:rect b="b" l="l" r="r" t="t"/>
            <a:pathLst>
              <a:path extrusionOk="0" h="6898341" w="6299481">
                <a:moveTo>
                  <a:pt x="45719" y="6898341"/>
                </a:moveTo>
                <a:lnTo>
                  <a:pt x="0" y="0"/>
                </a:lnTo>
                <a:lnTo>
                  <a:pt x="6299481" y="0"/>
                </a:lnTo>
                <a:lnTo>
                  <a:pt x="4584981" y="6858000"/>
                </a:lnTo>
                <a:lnTo>
                  <a:pt x="45719" y="6898341"/>
                </a:lnTo>
                <a:close/>
              </a:path>
            </a:pathLst>
          </a:custGeom>
          <a:noFill/>
          <a:ln>
            <a:noFill/>
          </a:ln>
        </p:spPr>
      </p:pic>
      <p:sp>
        <p:nvSpPr>
          <p:cNvPr id="73" name="Google Shape;73;p10"/>
          <p:cNvSpPr txBox="1"/>
          <p:nvPr>
            <p:ph idx="1" type="body"/>
          </p:nvPr>
        </p:nvSpPr>
        <p:spPr>
          <a:xfrm>
            <a:off x="7337397" y="538482"/>
            <a:ext cx="3726843" cy="1108299"/>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rgbClr val="262626"/>
              </a:buClr>
              <a:buSzPts val="2800"/>
              <a:buFont typeface="Arial"/>
              <a:buNone/>
              <a:defRPr b="0" i="0" sz="2800" u="none" cap="none" strike="noStrike">
                <a:solidFill>
                  <a:srgbClr val="262626"/>
                </a:solidFill>
                <a:latin typeface="Franklin Gothic"/>
                <a:ea typeface="Franklin Gothic"/>
                <a:cs typeface="Franklin Gothic"/>
                <a:sym typeface="Franklin Gothic"/>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ibre Franklin"/>
                <a:ea typeface="Libre Franklin"/>
                <a:cs typeface="Libre Franklin"/>
                <a:sym typeface="Libre Franklin"/>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
        <p:nvSpPr>
          <p:cNvPr id="74" name="Google Shape;74;p10"/>
          <p:cNvSpPr txBox="1"/>
          <p:nvPr>
            <p:ph idx="2" type="body"/>
          </p:nvPr>
        </p:nvSpPr>
        <p:spPr>
          <a:xfrm>
            <a:off x="7337425" y="2138363"/>
            <a:ext cx="3875088" cy="2348976"/>
          </a:xfrm>
          <a:prstGeom prst="rect">
            <a:avLst/>
          </a:prstGeom>
          <a:noFill/>
          <a:ln>
            <a:noFill/>
          </a:ln>
        </p:spPr>
        <p:txBody>
          <a:bodyPr anchorCtr="0" anchor="t" bIns="45700" lIns="91425" spcFirstLastPara="1" rIns="91425" wrap="square" tIns="45700">
            <a:spAutoFit/>
          </a:bodyPr>
          <a:lstStyle>
            <a:lvl1pPr indent="-228600" lvl="0" marL="457200" marR="0" rtl="0" algn="l">
              <a:lnSpc>
                <a:spcPct val="150000"/>
              </a:lnSpc>
              <a:spcBef>
                <a:spcPts val="1000"/>
              </a:spcBef>
              <a:spcAft>
                <a:spcPts val="0"/>
              </a:spcAft>
              <a:buClr>
                <a:schemeClr val="dk1"/>
              </a:buClr>
              <a:buSzPts val="1400"/>
              <a:buFont typeface="Arial"/>
              <a:buNone/>
              <a:defRPr b="0" i="0" sz="1400" u="none" cap="none" strike="noStrike">
                <a:solidFill>
                  <a:schemeClr val="dk1"/>
                </a:solidFill>
                <a:latin typeface="Libre Franklin"/>
                <a:ea typeface="Libre Franklin"/>
                <a:cs typeface="Libre Franklin"/>
                <a:sym typeface="Libre Franklin"/>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ibre Franklin"/>
                <a:ea typeface="Libre Franklin"/>
                <a:cs typeface="Libre Franklin"/>
                <a:sym typeface="Libre Franklin"/>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7" Type="http://schemas.openxmlformats.org/officeDocument/2006/relationships/theme" Target="../theme/theme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11" Type="http://schemas.openxmlformats.org/officeDocument/2006/relationships/slideLayout" Target="../slideLayouts/slideLayout37.xml"/><Relationship Id="rId10" Type="http://schemas.openxmlformats.org/officeDocument/2006/relationships/slideLayout" Target="../slideLayouts/slideLayout36.xml"/><Relationship Id="rId13" Type="http://schemas.openxmlformats.org/officeDocument/2006/relationships/slideLayout" Target="../slideLayouts/slideLayout39.xml"/><Relationship Id="rId12" Type="http://schemas.openxmlformats.org/officeDocument/2006/relationships/slideLayout" Target="../slideLayouts/slideLayout38.xml"/><Relationship Id="rId14" Type="http://schemas.openxmlformats.org/officeDocument/2006/relationships/theme" Target="../theme/theme5.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59.xml"/><Relationship Id="rId22" Type="http://schemas.openxmlformats.org/officeDocument/2006/relationships/slideLayout" Target="../slideLayouts/slideLayout61.xml"/><Relationship Id="rId21" Type="http://schemas.openxmlformats.org/officeDocument/2006/relationships/slideLayout" Target="../slideLayouts/slideLayout60.xml"/><Relationship Id="rId24" Type="http://schemas.openxmlformats.org/officeDocument/2006/relationships/theme" Target="../theme/theme2.xml"/><Relationship Id="rId23" Type="http://schemas.openxmlformats.org/officeDocument/2006/relationships/slideLayout" Target="../slideLayouts/slideLayout62.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9" Type="http://schemas.openxmlformats.org/officeDocument/2006/relationships/slideLayout" Target="../slideLayouts/slideLayout48.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11" Type="http://schemas.openxmlformats.org/officeDocument/2006/relationships/slideLayout" Target="../slideLayouts/slideLayout50.xml"/><Relationship Id="rId10" Type="http://schemas.openxmlformats.org/officeDocument/2006/relationships/slideLayout" Target="../slideLayouts/slideLayout49.xml"/><Relationship Id="rId13" Type="http://schemas.openxmlformats.org/officeDocument/2006/relationships/slideLayout" Target="../slideLayouts/slideLayout52.xml"/><Relationship Id="rId12" Type="http://schemas.openxmlformats.org/officeDocument/2006/relationships/slideLayout" Target="../slideLayouts/slideLayout51.xml"/><Relationship Id="rId15" Type="http://schemas.openxmlformats.org/officeDocument/2006/relationships/slideLayout" Target="../slideLayouts/slideLayout54.xml"/><Relationship Id="rId14" Type="http://schemas.openxmlformats.org/officeDocument/2006/relationships/slideLayout" Target="../slideLayouts/slideLayout53.xml"/><Relationship Id="rId17" Type="http://schemas.openxmlformats.org/officeDocument/2006/relationships/slideLayout" Target="../slideLayouts/slideLayout56.xml"/><Relationship Id="rId16" Type="http://schemas.openxmlformats.org/officeDocument/2006/relationships/slideLayout" Target="../slideLayouts/slideLayout55.xml"/><Relationship Id="rId19" Type="http://schemas.openxmlformats.org/officeDocument/2006/relationships/slideLayout" Target="../slideLayouts/slideLayout58.xml"/><Relationship Id="rId18"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82.xml"/><Relationship Id="rId22" Type="http://schemas.openxmlformats.org/officeDocument/2006/relationships/slideLayout" Target="../slideLayouts/slideLayout84.xml"/><Relationship Id="rId21" Type="http://schemas.openxmlformats.org/officeDocument/2006/relationships/slideLayout" Target="../slideLayouts/slideLayout83.xml"/><Relationship Id="rId24" Type="http://schemas.openxmlformats.org/officeDocument/2006/relationships/theme" Target="../theme/theme1.xml"/><Relationship Id="rId23" Type="http://schemas.openxmlformats.org/officeDocument/2006/relationships/slideLayout" Target="../slideLayouts/slideLayout85.xml"/><Relationship Id="rId1" Type="http://schemas.openxmlformats.org/officeDocument/2006/relationships/slideLayout" Target="../slideLayouts/slideLayout63.xml"/><Relationship Id="rId2" Type="http://schemas.openxmlformats.org/officeDocument/2006/relationships/slideLayout" Target="../slideLayouts/slideLayout64.xml"/><Relationship Id="rId3" Type="http://schemas.openxmlformats.org/officeDocument/2006/relationships/slideLayout" Target="../slideLayouts/slideLayout65.xml"/><Relationship Id="rId4" Type="http://schemas.openxmlformats.org/officeDocument/2006/relationships/slideLayout" Target="../slideLayouts/slideLayout66.xml"/><Relationship Id="rId9" Type="http://schemas.openxmlformats.org/officeDocument/2006/relationships/slideLayout" Target="../slideLayouts/slideLayout71.xml"/><Relationship Id="rId5" Type="http://schemas.openxmlformats.org/officeDocument/2006/relationships/slideLayout" Target="../slideLayouts/slideLayout67.xml"/><Relationship Id="rId6" Type="http://schemas.openxmlformats.org/officeDocument/2006/relationships/slideLayout" Target="../slideLayouts/slideLayout68.xml"/><Relationship Id="rId7" Type="http://schemas.openxmlformats.org/officeDocument/2006/relationships/slideLayout" Target="../slideLayouts/slideLayout69.xml"/><Relationship Id="rId8" Type="http://schemas.openxmlformats.org/officeDocument/2006/relationships/slideLayout" Target="../slideLayouts/slideLayout70.xml"/><Relationship Id="rId11" Type="http://schemas.openxmlformats.org/officeDocument/2006/relationships/slideLayout" Target="../slideLayouts/slideLayout73.xml"/><Relationship Id="rId10" Type="http://schemas.openxmlformats.org/officeDocument/2006/relationships/slideLayout" Target="../slideLayouts/slideLayout72.xml"/><Relationship Id="rId13" Type="http://schemas.openxmlformats.org/officeDocument/2006/relationships/slideLayout" Target="../slideLayouts/slideLayout75.xml"/><Relationship Id="rId12" Type="http://schemas.openxmlformats.org/officeDocument/2006/relationships/slideLayout" Target="../slideLayouts/slideLayout74.xml"/><Relationship Id="rId15" Type="http://schemas.openxmlformats.org/officeDocument/2006/relationships/slideLayout" Target="../slideLayouts/slideLayout77.xml"/><Relationship Id="rId14" Type="http://schemas.openxmlformats.org/officeDocument/2006/relationships/slideLayout" Target="../slideLayouts/slideLayout76.xml"/><Relationship Id="rId17" Type="http://schemas.openxmlformats.org/officeDocument/2006/relationships/slideLayout" Target="../slideLayouts/slideLayout79.xml"/><Relationship Id="rId16" Type="http://schemas.openxmlformats.org/officeDocument/2006/relationships/slideLayout" Target="../slideLayouts/slideLayout78.xml"/><Relationship Id="rId19" Type="http://schemas.openxmlformats.org/officeDocument/2006/relationships/slideLayout" Target="../slideLayouts/slideLayout81.xml"/><Relationship Id="rId18"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52" name="Shape 252"/>
        <p:cNvGrpSpPr/>
        <p:nvPr/>
      </p:nvGrpSpPr>
      <p:grpSpPr>
        <a:xfrm>
          <a:off x="0" y="0"/>
          <a:ext cx="0" cy="0"/>
          <a:chOff x="0" y="0"/>
          <a:chExt cx="0" cy="0"/>
        </a:xfrm>
      </p:grpSpPr>
      <p:sp>
        <p:nvSpPr>
          <p:cNvPr id="253" name="Google Shape;253;p28"/>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p:txBody>
      </p:sp>
      <p:sp>
        <p:nvSpPr>
          <p:cNvPr id="254" name="Google Shape;254;p28"/>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rtl="0">
              <a:lnSpc>
                <a:spcPct val="115000"/>
              </a:lnSpc>
              <a:spcBef>
                <a:spcPts val="0"/>
              </a:spcBef>
              <a:spcAft>
                <a:spcPts val="0"/>
              </a:spcAft>
              <a:buClr>
                <a:schemeClr val="dk2"/>
              </a:buClr>
              <a:buSzPts val="2400"/>
              <a:buChar char="●"/>
              <a:defRPr sz="2400">
                <a:solidFill>
                  <a:schemeClr val="dk2"/>
                </a:solidFill>
              </a:defRPr>
            </a:lvl1pPr>
            <a:lvl2pPr indent="-349250" lvl="1" marL="914400" rtl="0">
              <a:lnSpc>
                <a:spcPct val="115000"/>
              </a:lnSpc>
              <a:spcBef>
                <a:spcPts val="0"/>
              </a:spcBef>
              <a:spcAft>
                <a:spcPts val="0"/>
              </a:spcAft>
              <a:buClr>
                <a:schemeClr val="dk2"/>
              </a:buClr>
              <a:buSzPts val="1900"/>
              <a:buChar char="○"/>
              <a:defRPr sz="1900">
                <a:solidFill>
                  <a:schemeClr val="dk2"/>
                </a:solidFill>
              </a:defRPr>
            </a:lvl2pPr>
            <a:lvl3pPr indent="-349250" lvl="2" marL="1371600" rtl="0">
              <a:lnSpc>
                <a:spcPct val="115000"/>
              </a:lnSpc>
              <a:spcBef>
                <a:spcPts val="0"/>
              </a:spcBef>
              <a:spcAft>
                <a:spcPts val="0"/>
              </a:spcAft>
              <a:buClr>
                <a:schemeClr val="dk2"/>
              </a:buClr>
              <a:buSzPts val="1900"/>
              <a:buChar char="■"/>
              <a:defRPr sz="1900">
                <a:solidFill>
                  <a:schemeClr val="dk2"/>
                </a:solidFill>
              </a:defRPr>
            </a:lvl3pPr>
            <a:lvl4pPr indent="-349250" lvl="3" marL="1828800" rtl="0">
              <a:lnSpc>
                <a:spcPct val="115000"/>
              </a:lnSpc>
              <a:spcBef>
                <a:spcPts val="0"/>
              </a:spcBef>
              <a:spcAft>
                <a:spcPts val="0"/>
              </a:spcAft>
              <a:buClr>
                <a:schemeClr val="dk2"/>
              </a:buClr>
              <a:buSzPts val="1900"/>
              <a:buChar char="●"/>
              <a:defRPr sz="1900">
                <a:solidFill>
                  <a:schemeClr val="dk2"/>
                </a:solidFill>
              </a:defRPr>
            </a:lvl4pPr>
            <a:lvl5pPr indent="-349250" lvl="4" marL="2286000" rtl="0">
              <a:lnSpc>
                <a:spcPct val="115000"/>
              </a:lnSpc>
              <a:spcBef>
                <a:spcPts val="0"/>
              </a:spcBef>
              <a:spcAft>
                <a:spcPts val="0"/>
              </a:spcAft>
              <a:buClr>
                <a:schemeClr val="dk2"/>
              </a:buClr>
              <a:buSzPts val="1900"/>
              <a:buChar char="○"/>
              <a:defRPr sz="1900">
                <a:solidFill>
                  <a:schemeClr val="dk2"/>
                </a:solidFill>
              </a:defRPr>
            </a:lvl5pPr>
            <a:lvl6pPr indent="-349250" lvl="5" marL="2743200" rtl="0">
              <a:lnSpc>
                <a:spcPct val="115000"/>
              </a:lnSpc>
              <a:spcBef>
                <a:spcPts val="0"/>
              </a:spcBef>
              <a:spcAft>
                <a:spcPts val="0"/>
              </a:spcAft>
              <a:buClr>
                <a:schemeClr val="dk2"/>
              </a:buClr>
              <a:buSzPts val="1900"/>
              <a:buChar char="■"/>
              <a:defRPr sz="1900">
                <a:solidFill>
                  <a:schemeClr val="dk2"/>
                </a:solidFill>
              </a:defRPr>
            </a:lvl6pPr>
            <a:lvl7pPr indent="-349250" lvl="6" marL="3200400" rtl="0">
              <a:lnSpc>
                <a:spcPct val="115000"/>
              </a:lnSpc>
              <a:spcBef>
                <a:spcPts val="0"/>
              </a:spcBef>
              <a:spcAft>
                <a:spcPts val="0"/>
              </a:spcAft>
              <a:buClr>
                <a:schemeClr val="dk2"/>
              </a:buClr>
              <a:buSzPts val="1900"/>
              <a:buChar char="●"/>
              <a:defRPr sz="1900">
                <a:solidFill>
                  <a:schemeClr val="dk2"/>
                </a:solidFill>
              </a:defRPr>
            </a:lvl7pPr>
            <a:lvl8pPr indent="-349250" lvl="7" marL="3657600" rtl="0">
              <a:lnSpc>
                <a:spcPct val="115000"/>
              </a:lnSpc>
              <a:spcBef>
                <a:spcPts val="0"/>
              </a:spcBef>
              <a:spcAft>
                <a:spcPts val="0"/>
              </a:spcAft>
              <a:buClr>
                <a:schemeClr val="dk2"/>
              </a:buClr>
              <a:buSzPts val="1900"/>
              <a:buChar char="○"/>
              <a:defRPr sz="1900">
                <a:solidFill>
                  <a:schemeClr val="dk2"/>
                </a:solidFill>
              </a:defRPr>
            </a:lvl8pPr>
            <a:lvl9pPr indent="-349250" lvl="8" marL="4114800" rtl="0">
              <a:lnSpc>
                <a:spcPct val="115000"/>
              </a:lnSpc>
              <a:spcBef>
                <a:spcPts val="0"/>
              </a:spcBef>
              <a:spcAft>
                <a:spcPts val="0"/>
              </a:spcAft>
              <a:buClr>
                <a:schemeClr val="dk2"/>
              </a:buClr>
              <a:buSzPts val="1900"/>
              <a:buChar char="■"/>
              <a:defRPr sz="1900">
                <a:solidFill>
                  <a:schemeClr val="dk2"/>
                </a:solidFill>
              </a:defRPr>
            </a:lvl9pPr>
          </a:lstStyle>
          <a:p/>
        </p:txBody>
      </p:sp>
      <p:sp>
        <p:nvSpPr>
          <p:cNvPr id="255" name="Google Shape;255;p2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08" name="Shape 308"/>
        <p:cNvGrpSpPr/>
        <p:nvPr/>
      </p:nvGrpSpPr>
      <p:grpSpPr>
        <a:xfrm>
          <a:off x="0" y="0"/>
          <a:ext cx="0" cy="0"/>
          <a:chOff x="0" y="0"/>
          <a:chExt cx="0" cy="0"/>
        </a:xfrm>
      </p:grpSpPr>
      <p:sp>
        <p:nvSpPr>
          <p:cNvPr id="309" name="Google Shape;309;p42"/>
          <p:cNvSpPr txBox="1"/>
          <p:nvPr>
            <p:ph idx="1" type="body"/>
          </p:nvPr>
        </p:nvSpPr>
        <p:spPr>
          <a:xfrm>
            <a:off x="1451225" y="1473200"/>
            <a:ext cx="9092700" cy="4572000"/>
          </a:xfrm>
          <a:prstGeom prst="rect">
            <a:avLst/>
          </a:prstGeom>
          <a:noFill/>
          <a:ln>
            <a:noFill/>
          </a:ln>
        </p:spPr>
        <p:txBody>
          <a:bodyPr anchorCtr="0" anchor="t" bIns="0" lIns="0" spcFirstLastPara="1" rIns="0" wrap="square" tIns="0">
            <a:noAutofit/>
          </a:bodyPr>
          <a:lstStyle>
            <a:lvl1pPr indent="-330200" lvl="0" marL="457200" rtl="0">
              <a:spcBef>
                <a:spcPts val="100"/>
              </a:spcBef>
              <a:spcAft>
                <a:spcPts val="0"/>
              </a:spcAft>
              <a:buClr>
                <a:schemeClr val="dk2"/>
              </a:buClr>
              <a:buSzPts val="1600"/>
              <a:buFont typeface="Montserrat"/>
              <a:buChar char="●"/>
              <a:defRPr sz="1600">
                <a:solidFill>
                  <a:schemeClr val="dk2"/>
                </a:solidFill>
                <a:latin typeface="Montserrat"/>
                <a:ea typeface="Montserrat"/>
                <a:cs typeface="Montserrat"/>
                <a:sym typeface="Montserrat"/>
              </a:defRPr>
            </a:lvl1pPr>
            <a:lvl2pPr indent="-330200" lvl="1" marL="914400" rtl="0">
              <a:spcBef>
                <a:spcPts val="500"/>
              </a:spcBef>
              <a:spcAft>
                <a:spcPts val="0"/>
              </a:spcAft>
              <a:buClr>
                <a:schemeClr val="dk2"/>
              </a:buClr>
              <a:buSzPts val="1600"/>
              <a:buFont typeface="Montserrat"/>
              <a:buChar char="○"/>
              <a:defRPr sz="1600">
                <a:solidFill>
                  <a:schemeClr val="dk2"/>
                </a:solidFill>
                <a:latin typeface="Montserrat"/>
                <a:ea typeface="Montserrat"/>
                <a:cs typeface="Montserrat"/>
                <a:sym typeface="Montserrat"/>
              </a:defRPr>
            </a:lvl2pPr>
            <a:lvl3pPr indent="-330200" lvl="2" marL="1371600" rtl="0">
              <a:spcBef>
                <a:spcPts val="500"/>
              </a:spcBef>
              <a:spcAft>
                <a:spcPts val="0"/>
              </a:spcAft>
              <a:buClr>
                <a:schemeClr val="dk2"/>
              </a:buClr>
              <a:buSzPts val="1600"/>
              <a:buFont typeface="Montserrat"/>
              <a:buChar char="○"/>
              <a:defRPr sz="1600">
                <a:solidFill>
                  <a:schemeClr val="dk2"/>
                </a:solidFill>
                <a:latin typeface="Montserrat"/>
                <a:ea typeface="Montserrat"/>
                <a:cs typeface="Montserrat"/>
                <a:sym typeface="Montserrat"/>
              </a:defRPr>
            </a:lvl3pPr>
            <a:lvl4pPr indent="-330200" lvl="3" marL="1828800" rtl="0">
              <a:spcBef>
                <a:spcPts val="500"/>
              </a:spcBef>
              <a:spcAft>
                <a:spcPts val="0"/>
              </a:spcAft>
              <a:buClr>
                <a:schemeClr val="dk2"/>
              </a:buClr>
              <a:buSzPts val="1600"/>
              <a:buFont typeface="Montserrat"/>
              <a:buChar char="●"/>
              <a:defRPr sz="1600">
                <a:solidFill>
                  <a:schemeClr val="dk2"/>
                </a:solidFill>
                <a:latin typeface="Montserrat"/>
                <a:ea typeface="Montserrat"/>
                <a:cs typeface="Montserrat"/>
                <a:sym typeface="Montserrat"/>
              </a:defRPr>
            </a:lvl4pPr>
            <a:lvl5pPr indent="-330200" lvl="4" marL="2286000" rtl="0">
              <a:spcBef>
                <a:spcPts val="500"/>
              </a:spcBef>
              <a:spcAft>
                <a:spcPts val="0"/>
              </a:spcAft>
              <a:buClr>
                <a:schemeClr val="dk2"/>
              </a:buClr>
              <a:buSzPts val="1600"/>
              <a:buFont typeface="Montserrat"/>
              <a:buChar char="○"/>
              <a:defRPr sz="1600">
                <a:solidFill>
                  <a:schemeClr val="dk2"/>
                </a:solidFill>
                <a:latin typeface="Montserrat"/>
                <a:ea typeface="Montserrat"/>
                <a:cs typeface="Montserrat"/>
                <a:sym typeface="Montserrat"/>
              </a:defRPr>
            </a:lvl5pPr>
            <a:lvl6pPr indent="-330200" lvl="5" marL="2743200" rtl="0">
              <a:spcBef>
                <a:spcPts val="500"/>
              </a:spcBef>
              <a:spcAft>
                <a:spcPts val="0"/>
              </a:spcAft>
              <a:buClr>
                <a:schemeClr val="dk2"/>
              </a:buClr>
              <a:buSzPts val="1600"/>
              <a:buFont typeface="Montserrat"/>
              <a:buChar char="○"/>
              <a:defRPr sz="1600">
                <a:solidFill>
                  <a:schemeClr val="dk2"/>
                </a:solidFill>
                <a:latin typeface="Montserrat"/>
                <a:ea typeface="Montserrat"/>
                <a:cs typeface="Montserrat"/>
                <a:sym typeface="Montserrat"/>
              </a:defRPr>
            </a:lvl6pPr>
            <a:lvl7pPr indent="-330200" lvl="6" marL="3200400" rtl="0">
              <a:spcBef>
                <a:spcPts val="500"/>
              </a:spcBef>
              <a:spcAft>
                <a:spcPts val="0"/>
              </a:spcAft>
              <a:buClr>
                <a:schemeClr val="dk2"/>
              </a:buClr>
              <a:buSzPts val="1600"/>
              <a:buFont typeface="Montserrat"/>
              <a:buChar char="●"/>
              <a:defRPr sz="1600">
                <a:solidFill>
                  <a:schemeClr val="dk2"/>
                </a:solidFill>
                <a:latin typeface="Montserrat"/>
                <a:ea typeface="Montserrat"/>
                <a:cs typeface="Montserrat"/>
                <a:sym typeface="Montserrat"/>
              </a:defRPr>
            </a:lvl7pPr>
            <a:lvl8pPr indent="-330200" lvl="7" marL="3657600" rtl="0">
              <a:spcBef>
                <a:spcPts val="500"/>
              </a:spcBef>
              <a:spcAft>
                <a:spcPts val="0"/>
              </a:spcAft>
              <a:buClr>
                <a:schemeClr val="dk2"/>
              </a:buClr>
              <a:buSzPts val="1600"/>
              <a:buFont typeface="Montserrat"/>
              <a:buChar char="○"/>
              <a:defRPr sz="1600">
                <a:solidFill>
                  <a:schemeClr val="dk2"/>
                </a:solidFill>
                <a:latin typeface="Montserrat"/>
                <a:ea typeface="Montserrat"/>
                <a:cs typeface="Montserrat"/>
                <a:sym typeface="Montserrat"/>
              </a:defRPr>
            </a:lvl8pPr>
            <a:lvl9pPr indent="-330200" lvl="8" marL="4114800" rtl="0">
              <a:spcBef>
                <a:spcPts val="500"/>
              </a:spcBef>
              <a:spcAft>
                <a:spcPts val="500"/>
              </a:spcAft>
              <a:buClr>
                <a:schemeClr val="dk2"/>
              </a:buClr>
              <a:buSzPts val="1600"/>
              <a:buFont typeface="Montserrat"/>
              <a:buChar char="○"/>
              <a:defRPr sz="1600">
                <a:solidFill>
                  <a:schemeClr val="dk2"/>
                </a:solidFill>
                <a:latin typeface="Montserrat"/>
                <a:ea typeface="Montserrat"/>
                <a:cs typeface="Montserrat"/>
                <a:sym typeface="Montserrat"/>
              </a:defRPr>
            </a:lvl9pPr>
          </a:lstStyle>
          <a:p/>
        </p:txBody>
      </p:sp>
      <p:sp>
        <p:nvSpPr>
          <p:cNvPr id="310" name="Google Shape;310;p42"/>
          <p:cNvSpPr txBox="1"/>
          <p:nvPr>
            <p:ph type="title"/>
          </p:nvPr>
        </p:nvSpPr>
        <p:spPr>
          <a:xfrm>
            <a:off x="809567" y="356171"/>
            <a:ext cx="10769700" cy="637200"/>
          </a:xfrm>
          <a:prstGeom prst="rect">
            <a:avLst/>
          </a:prstGeom>
          <a:noFill/>
          <a:ln>
            <a:noFill/>
          </a:ln>
        </p:spPr>
        <p:txBody>
          <a:bodyPr anchorCtr="0" anchor="ctr" bIns="60975" lIns="60975" spcFirstLastPara="1" rIns="60975" wrap="square" tIns="60975">
            <a:noAutofit/>
          </a:bodyPr>
          <a:lstStyle>
            <a:lvl1pPr lvl="0" rtl="0" algn="ctr">
              <a:spcBef>
                <a:spcPts val="0"/>
              </a:spcBef>
              <a:spcAft>
                <a:spcPts val="0"/>
              </a:spcAft>
              <a:buNone/>
              <a:defRPr b="1" sz="2500">
                <a:solidFill>
                  <a:schemeClr val="lt2"/>
                </a:solidFill>
                <a:latin typeface="Montserrat"/>
                <a:ea typeface="Montserrat"/>
                <a:cs typeface="Montserrat"/>
                <a:sym typeface="Montserrat"/>
              </a:defRPr>
            </a:lvl1pPr>
            <a:lvl2pPr lvl="1" rtl="0">
              <a:spcBef>
                <a:spcPts val="0"/>
              </a:spcBef>
              <a:spcAft>
                <a:spcPts val="0"/>
              </a:spcAft>
              <a:buNone/>
              <a:defRPr b="1" sz="2800">
                <a:solidFill>
                  <a:schemeClr val="lt2"/>
                </a:solidFill>
                <a:latin typeface="Montserrat"/>
                <a:ea typeface="Montserrat"/>
                <a:cs typeface="Montserrat"/>
                <a:sym typeface="Montserrat"/>
              </a:defRPr>
            </a:lvl2pPr>
            <a:lvl3pPr lvl="2" rtl="0">
              <a:spcBef>
                <a:spcPts val="0"/>
              </a:spcBef>
              <a:spcAft>
                <a:spcPts val="0"/>
              </a:spcAft>
              <a:buNone/>
              <a:defRPr b="1" sz="2800">
                <a:solidFill>
                  <a:schemeClr val="lt2"/>
                </a:solidFill>
                <a:latin typeface="Montserrat"/>
                <a:ea typeface="Montserrat"/>
                <a:cs typeface="Montserrat"/>
                <a:sym typeface="Montserrat"/>
              </a:defRPr>
            </a:lvl3pPr>
            <a:lvl4pPr lvl="3" rtl="0">
              <a:spcBef>
                <a:spcPts val="0"/>
              </a:spcBef>
              <a:spcAft>
                <a:spcPts val="0"/>
              </a:spcAft>
              <a:buNone/>
              <a:defRPr b="1" sz="2800">
                <a:solidFill>
                  <a:schemeClr val="lt2"/>
                </a:solidFill>
                <a:latin typeface="Montserrat"/>
                <a:ea typeface="Montserrat"/>
                <a:cs typeface="Montserrat"/>
                <a:sym typeface="Montserrat"/>
              </a:defRPr>
            </a:lvl4pPr>
            <a:lvl5pPr lvl="4" rtl="0">
              <a:spcBef>
                <a:spcPts val="0"/>
              </a:spcBef>
              <a:spcAft>
                <a:spcPts val="0"/>
              </a:spcAft>
              <a:buNone/>
              <a:defRPr b="1" sz="2800">
                <a:solidFill>
                  <a:schemeClr val="lt2"/>
                </a:solidFill>
                <a:latin typeface="Montserrat"/>
                <a:ea typeface="Montserrat"/>
                <a:cs typeface="Montserrat"/>
                <a:sym typeface="Montserrat"/>
              </a:defRPr>
            </a:lvl5pPr>
            <a:lvl6pPr lvl="5" rtl="0">
              <a:spcBef>
                <a:spcPts val="0"/>
              </a:spcBef>
              <a:spcAft>
                <a:spcPts val="0"/>
              </a:spcAft>
              <a:buNone/>
              <a:defRPr b="1" sz="2800">
                <a:solidFill>
                  <a:schemeClr val="lt2"/>
                </a:solidFill>
                <a:latin typeface="Montserrat"/>
                <a:ea typeface="Montserrat"/>
                <a:cs typeface="Montserrat"/>
                <a:sym typeface="Montserrat"/>
              </a:defRPr>
            </a:lvl6pPr>
            <a:lvl7pPr lvl="6" rtl="0">
              <a:spcBef>
                <a:spcPts val="0"/>
              </a:spcBef>
              <a:spcAft>
                <a:spcPts val="0"/>
              </a:spcAft>
              <a:buNone/>
              <a:defRPr b="1" sz="2800">
                <a:solidFill>
                  <a:schemeClr val="lt2"/>
                </a:solidFill>
                <a:latin typeface="Montserrat"/>
                <a:ea typeface="Montserrat"/>
                <a:cs typeface="Montserrat"/>
                <a:sym typeface="Montserrat"/>
              </a:defRPr>
            </a:lvl7pPr>
            <a:lvl8pPr lvl="7" rtl="0">
              <a:spcBef>
                <a:spcPts val="0"/>
              </a:spcBef>
              <a:spcAft>
                <a:spcPts val="0"/>
              </a:spcAft>
              <a:buNone/>
              <a:defRPr b="1" sz="2800">
                <a:solidFill>
                  <a:schemeClr val="lt2"/>
                </a:solidFill>
                <a:latin typeface="Montserrat"/>
                <a:ea typeface="Montserrat"/>
                <a:cs typeface="Montserrat"/>
                <a:sym typeface="Montserrat"/>
              </a:defRPr>
            </a:lvl8pPr>
            <a:lvl9pPr lvl="8" rtl="0">
              <a:spcBef>
                <a:spcPts val="0"/>
              </a:spcBef>
              <a:spcAft>
                <a:spcPts val="0"/>
              </a:spcAft>
              <a:buNone/>
              <a:defRPr b="1" sz="2800">
                <a:solidFill>
                  <a:schemeClr val="lt2"/>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89" name="Shape 489"/>
        <p:cNvGrpSpPr/>
        <p:nvPr/>
      </p:nvGrpSpPr>
      <p:grpSpPr>
        <a:xfrm>
          <a:off x="0" y="0"/>
          <a:ext cx="0" cy="0"/>
          <a:chOff x="0" y="0"/>
          <a:chExt cx="0" cy="0"/>
        </a:xfrm>
      </p:grpSpPr>
      <p:sp>
        <p:nvSpPr>
          <p:cNvPr id="490" name="Google Shape;490;p66"/>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chemeClr val="dk1"/>
              </a:buClr>
              <a:buSzPts val="3700"/>
              <a:buFont typeface="Archivo Thin"/>
              <a:buNone/>
              <a:defRPr i="0" sz="3700" u="none" cap="none" strike="noStrike">
                <a:solidFill>
                  <a:schemeClr val="dk1"/>
                </a:solidFill>
                <a:latin typeface="Archivo Thin"/>
                <a:ea typeface="Archivo Thin"/>
                <a:cs typeface="Archivo Thin"/>
                <a:sym typeface="Archivo Thin"/>
              </a:defRPr>
            </a:lvl1pPr>
            <a:lvl2pPr lvl="1" marR="0" rtl="0" algn="l">
              <a:lnSpc>
                <a:spcPct val="100000"/>
              </a:lnSpc>
              <a:spcBef>
                <a:spcPts val="0"/>
              </a:spcBef>
              <a:spcAft>
                <a:spcPts val="0"/>
              </a:spcAft>
              <a:buClr>
                <a:schemeClr val="dk1"/>
              </a:buClr>
              <a:buSzPts val="3700"/>
              <a:buFont typeface="Archivo Thin"/>
              <a:buNone/>
              <a:defRPr i="0" sz="3700" u="none" cap="none" strike="noStrike">
                <a:solidFill>
                  <a:schemeClr val="dk1"/>
                </a:solidFill>
                <a:latin typeface="Archivo Thin"/>
                <a:ea typeface="Archivo Thin"/>
                <a:cs typeface="Archivo Thin"/>
                <a:sym typeface="Archivo Thin"/>
              </a:defRPr>
            </a:lvl2pPr>
            <a:lvl3pPr lvl="2" marR="0" rtl="0" algn="l">
              <a:lnSpc>
                <a:spcPct val="100000"/>
              </a:lnSpc>
              <a:spcBef>
                <a:spcPts val="0"/>
              </a:spcBef>
              <a:spcAft>
                <a:spcPts val="0"/>
              </a:spcAft>
              <a:buClr>
                <a:schemeClr val="dk1"/>
              </a:buClr>
              <a:buSzPts val="3700"/>
              <a:buFont typeface="Archivo Thin"/>
              <a:buNone/>
              <a:defRPr i="0" sz="3700" u="none" cap="none" strike="noStrike">
                <a:solidFill>
                  <a:schemeClr val="dk1"/>
                </a:solidFill>
                <a:latin typeface="Archivo Thin"/>
                <a:ea typeface="Archivo Thin"/>
                <a:cs typeface="Archivo Thin"/>
                <a:sym typeface="Archivo Thin"/>
              </a:defRPr>
            </a:lvl3pPr>
            <a:lvl4pPr lvl="3" marR="0" rtl="0" algn="l">
              <a:lnSpc>
                <a:spcPct val="100000"/>
              </a:lnSpc>
              <a:spcBef>
                <a:spcPts val="0"/>
              </a:spcBef>
              <a:spcAft>
                <a:spcPts val="0"/>
              </a:spcAft>
              <a:buClr>
                <a:schemeClr val="dk1"/>
              </a:buClr>
              <a:buSzPts val="3700"/>
              <a:buFont typeface="Archivo Thin"/>
              <a:buNone/>
              <a:defRPr i="0" sz="3700" u="none" cap="none" strike="noStrike">
                <a:solidFill>
                  <a:schemeClr val="dk1"/>
                </a:solidFill>
                <a:latin typeface="Archivo Thin"/>
                <a:ea typeface="Archivo Thin"/>
                <a:cs typeface="Archivo Thin"/>
                <a:sym typeface="Archivo Thin"/>
              </a:defRPr>
            </a:lvl4pPr>
            <a:lvl5pPr lvl="4" marR="0" rtl="0" algn="l">
              <a:lnSpc>
                <a:spcPct val="100000"/>
              </a:lnSpc>
              <a:spcBef>
                <a:spcPts val="0"/>
              </a:spcBef>
              <a:spcAft>
                <a:spcPts val="0"/>
              </a:spcAft>
              <a:buClr>
                <a:schemeClr val="dk1"/>
              </a:buClr>
              <a:buSzPts val="3700"/>
              <a:buFont typeface="Archivo Thin"/>
              <a:buNone/>
              <a:defRPr i="0" sz="3700" u="none" cap="none" strike="noStrike">
                <a:solidFill>
                  <a:schemeClr val="dk1"/>
                </a:solidFill>
                <a:latin typeface="Archivo Thin"/>
                <a:ea typeface="Archivo Thin"/>
                <a:cs typeface="Archivo Thin"/>
                <a:sym typeface="Archivo Thin"/>
              </a:defRPr>
            </a:lvl5pPr>
            <a:lvl6pPr lvl="5" marR="0" rtl="0" algn="l">
              <a:lnSpc>
                <a:spcPct val="100000"/>
              </a:lnSpc>
              <a:spcBef>
                <a:spcPts val="0"/>
              </a:spcBef>
              <a:spcAft>
                <a:spcPts val="0"/>
              </a:spcAft>
              <a:buClr>
                <a:schemeClr val="dk1"/>
              </a:buClr>
              <a:buSzPts val="3700"/>
              <a:buFont typeface="Archivo Thin"/>
              <a:buNone/>
              <a:defRPr i="0" sz="3700" u="none" cap="none" strike="noStrike">
                <a:solidFill>
                  <a:schemeClr val="dk1"/>
                </a:solidFill>
                <a:latin typeface="Archivo Thin"/>
                <a:ea typeface="Archivo Thin"/>
                <a:cs typeface="Archivo Thin"/>
                <a:sym typeface="Archivo Thin"/>
              </a:defRPr>
            </a:lvl6pPr>
            <a:lvl7pPr lvl="6" marR="0" rtl="0" algn="l">
              <a:lnSpc>
                <a:spcPct val="100000"/>
              </a:lnSpc>
              <a:spcBef>
                <a:spcPts val="0"/>
              </a:spcBef>
              <a:spcAft>
                <a:spcPts val="0"/>
              </a:spcAft>
              <a:buClr>
                <a:schemeClr val="dk1"/>
              </a:buClr>
              <a:buSzPts val="3700"/>
              <a:buFont typeface="Archivo Thin"/>
              <a:buNone/>
              <a:defRPr i="0" sz="3700" u="none" cap="none" strike="noStrike">
                <a:solidFill>
                  <a:schemeClr val="dk1"/>
                </a:solidFill>
                <a:latin typeface="Archivo Thin"/>
                <a:ea typeface="Archivo Thin"/>
                <a:cs typeface="Archivo Thin"/>
                <a:sym typeface="Archivo Thin"/>
              </a:defRPr>
            </a:lvl7pPr>
            <a:lvl8pPr lvl="7" marR="0" rtl="0" algn="l">
              <a:lnSpc>
                <a:spcPct val="100000"/>
              </a:lnSpc>
              <a:spcBef>
                <a:spcPts val="0"/>
              </a:spcBef>
              <a:spcAft>
                <a:spcPts val="0"/>
              </a:spcAft>
              <a:buClr>
                <a:schemeClr val="dk1"/>
              </a:buClr>
              <a:buSzPts val="3700"/>
              <a:buFont typeface="Archivo Thin"/>
              <a:buNone/>
              <a:defRPr i="0" sz="3700" u="none" cap="none" strike="noStrike">
                <a:solidFill>
                  <a:schemeClr val="dk1"/>
                </a:solidFill>
                <a:latin typeface="Archivo Thin"/>
                <a:ea typeface="Archivo Thin"/>
                <a:cs typeface="Archivo Thin"/>
                <a:sym typeface="Archivo Thin"/>
              </a:defRPr>
            </a:lvl8pPr>
            <a:lvl9pPr lvl="8" marR="0" rtl="0" algn="l">
              <a:lnSpc>
                <a:spcPct val="100000"/>
              </a:lnSpc>
              <a:spcBef>
                <a:spcPts val="0"/>
              </a:spcBef>
              <a:spcAft>
                <a:spcPts val="0"/>
              </a:spcAft>
              <a:buClr>
                <a:schemeClr val="dk1"/>
              </a:buClr>
              <a:buSzPts val="3700"/>
              <a:buFont typeface="Archivo Thin"/>
              <a:buNone/>
              <a:defRPr i="0" sz="3700" u="none" cap="none" strike="noStrike">
                <a:solidFill>
                  <a:schemeClr val="dk1"/>
                </a:solidFill>
                <a:latin typeface="Archivo Thin"/>
                <a:ea typeface="Archivo Thin"/>
                <a:cs typeface="Archivo Thin"/>
                <a:sym typeface="Archivo Thin"/>
              </a:defRPr>
            </a:lvl9pPr>
          </a:lstStyle>
          <a:p/>
        </p:txBody>
      </p:sp>
      <p:sp>
        <p:nvSpPr>
          <p:cNvPr id="491" name="Google Shape;491;p66"/>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marR="0" rtl="0" algn="l">
              <a:lnSpc>
                <a:spcPct val="115000"/>
              </a:lnSpc>
              <a:spcBef>
                <a:spcPts val="0"/>
              </a:spcBef>
              <a:spcAft>
                <a:spcPts val="0"/>
              </a:spcAft>
              <a:buClr>
                <a:schemeClr val="dk1"/>
              </a:buClr>
              <a:buSzPts val="2400"/>
              <a:buFont typeface="Archivo"/>
              <a:buChar char="●"/>
              <a:defRPr i="0" sz="2400" u="none" cap="none" strike="noStrike">
                <a:solidFill>
                  <a:schemeClr val="dk1"/>
                </a:solidFill>
                <a:latin typeface="Archivo"/>
                <a:ea typeface="Archivo"/>
                <a:cs typeface="Archivo"/>
                <a:sym typeface="Archivo"/>
              </a:defRPr>
            </a:lvl1pPr>
            <a:lvl2pPr indent="-349250" lvl="1" marL="914400" marR="0" rtl="0" algn="l">
              <a:lnSpc>
                <a:spcPct val="115000"/>
              </a:lnSpc>
              <a:spcBef>
                <a:spcPts val="0"/>
              </a:spcBef>
              <a:spcAft>
                <a:spcPts val="0"/>
              </a:spcAft>
              <a:buClr>
                <a:schemeClr val="dk1"/>
              </a:buClr>
              <a:buSzPts val="1900"/>
              <a:buFont typeface="Archivo"/>
              <a:buChar char="○"/>
              <a:defRPr i="0" sz="1900" u="none" cap="none" strike="noStrike">
                <a:solidFill>
                  <a:schemeClr val="dk1"/>
                </a:solidFill>
                <a:latin typeface="Archivo"/>
                <a:ea typeface="Archivo"/>
                <a:cs typeface="Archivo"/>
                <a:sym typeface="Archivo"/>
              </a:defRPr>
            </a:lvl2pPr>
            <a:lvl3pPr indent="-349250" lvl="2" marL="1371600" marR="0" rtl="0" algn="l">
              <a:lnSpc>
                <a:spcPct val="115000"/>
              </a:lnSpc>
              <a:spcBef>
                <a:spcPts val="0"/>
              </a:spcBef>
              <a:spcAft>
                <a:spcPts val="0"/>
              </a:spcAft>
              <a:buClr>
                <a:schemeClr val="dk1"/>
              </a:buClr>
              <a:buSzPts val="1900"/>
              <a:buFont typeface="Archivo"/>
              <a:buChar char="■"/>
              <a:defRPr i="0" sz="1900" u="none" cap="none" strike="noStrike">
                <a:solidFill>
                  <a:schemeClr val="dk1"/>
                </a:solidFill>
                <a:latin typeface="Archivo"/>
                <a:ea typeface="Archivo"/>
                <a:cs typeface="Archivo"/>
                <a:sym typeface="Archivo"/>
              </a:defRPr>
            </a:lvl3pPr>
            <a:lvl4pPr indent="-349250" lvl="3" marL="1828800" marR="0" rtl="0" algn="l">
              <a:lnSpc>
                <a:spcPct val="115000"/>
              </a:lnSpc>
              <a:spcBef>
                <a:spcPts val="0"/>
              </a:spcBef>
              <a:spcAft>
                <a:spcPts val="0"/>
              </a:spcAft>
              <a:buClr>
                <a:schemeClr val="dk1"/>
              </a:buClr>
              <a:buSzPts val="1900"/>
              <a:buFont typeface="Archivo"/>
              <a:buChar char="●"/>
              <a:defRPr i="0" sz="1900" u="none" cap="none" strike="noStrike">
                <a:solidFill>
                  <a:schemeClr val="dk1"/>
                </a:solidFill>
                <a:latin typeface="Archivo"/>
                <a:ea typeface="Archivo"/>
                <a:cs typeface="Archivo"/>
                <a:sym typeface="Archivo"/>
              </a:defRPr>
            </a:lvl4pPr>
            <a:lvl5pPr indent="-349250" lvl="4" marL="2286000" marR="0" rtl="0" algn="l">
              <a:lnSpc>
                <a:spcPct val="115000"/>
              </a:lnSpc>
              <a:spcBef>
                <a:spcPts val="0"/>
              </a:spcBef>
              <a:spcAft>
                <a:spcPts val="0"/>
              </a:spcAft>
              <a:buClr>
                <a:schemeClr val="dk1"/>
              </a:buClr>
              <a:buSzPts val="1900"/>
              <a:buFont typeface="Archivo"/>
              <a:buChar char="○"/>
              <a:defRPr i="0" sz="1900" u="none" cap="none" strike="noStrike">
                <a:solidFill>
                  <a:schemeClr val="dk1"/>
                </a:solidFill>
                <a:latin typeface="Archivo"/>
                <a:ea typeface="Archivo"/>
                <a:cs typeface="Archivo"/>
                <a:sym typeface="Archivo"/>
              </a:defRPr>
            </a:lvl5pPr>
            <a:lvl6pPr indent="-349250" lvl="5" marL="2743200" marR="0" rtl="0" algn="l">
              <a:lnSpc>
                <a:spcPct val="115000"/>
              </a:lnSpc>
              <a:spcBef>
                <a:spcPts val="0"/>
              </a:spcBef>
              <a:spcAft>
                <a:spcPts val="0"/>
              </a:spcAft>
              <a:buClr>
                <a:schemeClr val="dk1"/>
              </a:buClr>
              <a:buSzPts val="1900"/>
              <a:buFont typeface="Archivo"/>
              <a:buChar char="■"/>
              <a:defRPr i="0" sz="1900" u="none" cap="none" strike="noStrike">
                <a:solidFill>
                  <a:schemeClr val="dk1"/>
                </a:solidFill>
                <a:latin typeface="Archivo"/>
                <a:ea typeface="Archivo"/>
                <a:cs typeface="Archivo"/>
                <a:sym typeface="Archivo"/>
              </a:defRPr>
            </a:lvl6pPr>
            <a:lvl7pPr indent="-349250" lvl="6" marL="3200400" marR="0" rtl="0" algn="l">
              <a:lnSpc>
                <a:spcPct val="115000"/>
              </a:lnSpc>
              <a:spcBef>
                <a:spcPts val="0"/>
              </a:spcBef>
              <a:spcAft>
                <a:spcPts val="0"/>
              </a:spcAft>
              <a:buClr>
                <a:schemeClr val="dk1"/>
              </a:buClr>
              <a:buSzPts val="1900"/>
              <a:buFont typeface="Archivo"/>
              <a:buChar char="●"/>
              <a:defRPr i="0" sz="1900" u="none" cap="none" strike="noStrike">
                <a:solidFill>
                  <a:schemeClr val="dk1"/>
                </a:solidFill>
                <a:latin typeface="Archivo"/>
                <a:ea typeface="Archivo"/>
                <a:cs typeface="Archivo"/>
                <a:sym typeface="Archivo"/>
              </a:defRPr>
            </a:lvl7pPr>
            <a:lvl8pPr indent="-349250" lvl="7" marL="3657600" marR="0" rtl="0" algn="l">
              <a:lnSpc>
                <a:spcPct val="115000"/>
              </a:lnSpc>
              <a:spcBef>
                <a:spcPts val="0"/>
              </a:spcBef>
              <a:spcAft>
                <a:spcPts val="0"/>
              </a:spcAft>
              <a:buClr>
                <a:schemeClr val="dk1"/>
              </a:buClr>
              <a:buSzPts val="1900"/>
              <a:buFont typeface="Archivo"/>
              <a:buChar char="○"/>
              <a:defRPr i="0" sz="1900" u="none" cap="none" strike="noStrike">
                <a:solidFill>
                  <a:schemeClr val="dk1"/>
                </a:solidFill>
                <a:latin typeface="Archivo"/>
                <a:ea typeface="Archivo"/>
                <a:cs typeface="Archivo"/>
                <a:sym typeface="Archivo"/>
              </a:defRPr>
            </a:lvl8pPr>
            <a:lvl9pPr indent="-349250" lvl="8" marL="4114800" marR="0" rtl="0" algn="l">
              <a:lnSpc>
                <a:spcPct val="115000"/>
              </a:lnSpc>
              <a:spcBef>
                <a:spcPts val="0"/>
              </a:spcBef>
              <a:spcAft>
                <a:spcPts val="0"/>
              </a:spcAft>
              <a:buClr>
                <a:schemeClr val="dk1"/>
              </a:buClr>
              <a:buSzPts val="1900"/>
              <a:buFont typeface="Archivo"/>
              <a:buChar char="■"/>
              <a:defRPr i="0" sz="1900" u="none" cap="none" strike="noStrike">
                <a:solidFill>
                  <a:schemeClr val="dk1"/>
                </a:solidFill>
                <a:latin typeface="Archivo"/>
                <a:ea typeface="Archivo"/>
                <a:cs typeface="Archivo"/>
                <a:sym typeface="Archivo"/>
              </a:defRPr>
            </a:lvl9pPr>
          </a:lstStyle>
          <a:p/>
        </p:txBody>
      </p:sp>
      <p:sp>
        <p:nvSpPr>
          <p:cNvPr id="492" name="Google Shape;492;p66"/>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i="0" sz="1300" u="none" cap="none" strike="noStrike">
                <a:solidFill>
                  <a:schemeClr val="dk2"/>
                </a:solidFill>
                <a:latin typeface="Archivo"/>
                <a:ea typeface="Archivo"/>
                <a:cs typeface="Archivo"/>
                <a:sym typeface="Archivo"/>
              </a:defRPr>
            </a:lvl1pPr>
            <a:lvl2pPr indent="0" lvl="1" marL="0" marR="0" rtl="0" algn="r">
              <a:lnSpc>
                <a:spcPct val="100000"/>
              </a:lnSpc>
              <a:spcBef>
                <a:spcPts val="0"/>
              </a:spcBef>
              <a:spcAft>
                <a:spcPts val="0"/>
              </a:spcAft>
              <a:buClr>
                <a:srgbClr val="000000"/>
              </a:buClr>
              <a:buSzPts val="1300"/>
              <a:buFont typeface="Arial"/>
              <a:buNone/>
              <a:defRPr i="0" sz="1300" u="none" cap="none" strike="noStrike">
                <a:solidFill>
                  <a:schemeClr val="dk2"/>
                </a:solidFill>
                <a:latin typeface="Archivo"/>
                <a:ea typeface="Archivo"/>
                <a:cs typeface="Archivo"/>
                <a:sym typeface="Archivo"/>
              </a:defRPr>
            </a:lvl2pPr>
            <a:lvl3pPr indent="0" lvl="2" marL="0" marR="0" rtl="0" algn="r">
              <a:lnSpc>
                <a:spcPct val="100000"/>
              </a:lnSpc>
              <a:spcBef>
                <a:spcPts val="0"/>
              </a:spcBef>
              <a:spcAft>
                <a:spcPts val="0"/>
              </a:spcAft>
              <a:buClr>
                <a:srgbClr val="000000"/>
              </a:buClr>
              <a:buSzPts val="1300"/>
              <a:buFont typeface="Arial"/>
              <a:buNone/>
              <a:defRPr i="0" sz="1300" u="none" cap="none" strike="noStrike">
                <a:solidFill>
                  <a:schemeClr val="dk2"/>
                </a:solidFill>
                <a:latin typeface="Archivo"/>
                <a:ea typeface="Archivo"/>
                <a:cs typeface="Archivo"/>
                <a:sym typeface="Archivo"/>
              </a:defRPr>
            </a:lvl3pPr>
            <a:lvl4pPr indent="0" lvl="3" marL="0" marR="0" rtl="0" algn="r">
              <a:lnSpc>
                <a:spcPct val="100000"/>
              </a:lnSpc>
              <a:spcBef>
                <a:spcPts val="0"/>
              </a:spcBef>
              <a:spcAft>
                <a:spcPts val="0"/>
              </a:spcAft>
              <a:buClr>
                <a:srgbClr val="000000"/>
              </a:buClr>
              <a:buSzPts val="1300"/>
              <a:buFont typeface="Arial"/>
              <a:buNone/>
              <a:defRPr i="0" sz="1300" u="none" cap="none" strike="noStrike">
                <a:solidFill>
                  <a:schemeClr val="dk2"/>
                </a:solidFill>
                <a:latin typeface="Archivo"/>
                <a:ea typeface="Archivo"/>
                <a:cs typeface="Archivo"/>
                <a:sym typeface="Archivo"/>
              </a:defRPr>
            </a:lvl4pPr>
            <a:lvl5pPr indent="0" lvl="4" marL="0" marR="0" rtl="0" algn="r">
              <a:lnSpc>
                <a:spcPct val="100000"/>
              </a:lnSpc>
              <a:spcBef>
                <a:spcPts val="0"/>
              </a:spcBef>
              <a:spcAft>
                <a:spcPts val="0"/>
              </a:spcAft>
              <a:buClr>
                <a:srgbClr val="000000"/>
              </a:buClr>
              <a:buSzPts val="1300"/>
              <a:buFont typeface="Arial"/>
              <a:buNone/>
              <a:defRPr i="0" sz="1300" u="none" cap="none" strike="noStrike">
                <a:solidFill>
                  <a:schemeClr val="dk2"/>
                </a:solidFill>
                <a:latin typeface="Archivo"/>
                <a:ea typeface="Archivo"/>
                <a:cs typeface="Archivo"/>
                <a:sym typeface="Archivo"/>
              </a:defRPr>
            </a:lvl5pPr>
            <a:lvl6pPr indent="0" lvl="5" marL="0" marR="0" rtl="0" algn="r">
              <a:lnSpc>
                <a:spcPct val="100000"/>
              </a:lnSpc>
              <a:spcBef>
                <a:spcPts val="0"/>
              </a:spcBef>
              <a:spcAft>
                <a:spcPts val="0"/>
              </a:spcAft>
              <a:buClr>
                <a:srgbClr val="000000"/>
              </a:buClr>
              <a:buSzPts val="1300"/>
              <a:buFont typeface="Arial"/>
              <a:buNone/>
              <a:defRPr i="0" sz="1300" u="none" cap="none" strike="noStrike">
                <a:solidFill>
                  <a:schemeClr val="dk2"/>
                </a:solidFill>
                <a:latin typeface="Archivo"/>
                <a:ea typeface="Archivo"/>
                <a:cs typeface="Archivo"/>
                <a:sym typeface="Archivo"/>
              </a:defRPr>
            </a:lvl6pPr>
            <a:lvl7pPr indent="0" lvl="6" marL="0" marR="0" rtl="0" algn="r">
              <a:lnSpc>
                <a:spcPct val="100000"/>
              </a:lnSpc>
              <a:spcBef>
                <a:spcPts val="0"/>
              </a:spcBef>
              <a:spcAft>
                <a:spcPts val="0"/>
              </a:spcAft>
              <a:buClr>
                <a:srgbClr val="000000"/>
              </a:buClr>
              <a:buSzPts val="1300"/>
              <a:buFont typeface="Arial"/>
              <a:buNone/>
              <a:defRPr i="0" sz="1300" u="none" cap="none" strike="noStrike">
                <a:solidFill>
                  <a:schemeClr val="dk2"/>
                </a:solidFill>
                <a:latin typeface="Archivo"/>
                <a:ea typeface="Archivo"/>
                <a:cs typeface="Archivo"/>
                <a:sym typeface="Archivo"/>
              </a:defRPr>
            </a:lvl7pPr>
            <a:lvl8pPr indent="0" lvl="7" marL="0" marR="0" rtl="0" algn="r">
              <a:lnSpc>
                <a:spcPct val="100000"/>
              </a:lnSpc>
              <a:spcBef>
                <a:spcPts val="0"/>
              </a:spcBef>
              <a:spcAft>
                <a:spcPts val="0"/>
              </a:spcAft>
              <a:buClr>
                <a:srgbClr val="000000"/>
              </a:buClr>
              <a:buSzPts val="1300"/>
              <a:buFont typeface="Arial"/>
              <a:buNone/>
              <a:defRPr i="0" sz="1300" u="none" cap="none" strike="noStrike">
                <a:solidFill>
                  <a:schemeClr val="dk2"/>
                </a:solidFill>
                <a:latin typeface="Archivo"/>
                <a:ea typeface="Archivo"/>
                <a:cs typeface="Archivo"/>
                <a:sym typeface="Archivo"/>
              </a:defRPr>
            </a:lvl8pPr>
            <a:lvl9pPr indent="0" lvl="8" marL="0" marR="0" rtl="0" algn="r">
              <a:lnSpc>
                <a:spcPct val="100000"/>
              </a:lnSpc>
              <a:spcBef>
                <a:spcPts val="0"/>
              </a:spcBef>
              <a:spcAft>
                <a:spcPts val="0"/>
              </a:spcAft>
              <a:buClr>
                <a:srgbClr val="000000"/>
              </a:buClr>
              <a:buSzPts val="1300"/>
              <a:buFont typeface="Arial"/>
              <a:buNone/>
              <a:defRPr i="0" sz="1300" u="none" cap="none" strike="noStrike">
                <a:solidFill>
                  <a:schemeClr val="dk2"/>
                </a:solidFill>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10.xml"/><Relationship Id="rId3" Type="http://schemas.openxmlformats.org/officeDocument/2006/relationships/image" Target="../media/image10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1.xml"/><Relationship Id="rId3" Type="http://schemas.openxmlformats.org/officeDocument/2006/relationships/image" Target="../media/image86.png"/><Relationship Id="rId4" Type="http://schemas.openxmlformats.org/officeDocument/2006/relationships/image" Target="../media/image80.png"/><Relationship Id="rId5" Type="http://schemas.openxmlformats.org/officeDocument/2006/relationships/image" Target="../media/image85.png"/><Relationship Id="rId6" Type="http://schemas.openxmlformats.org/officeDocument/2006/relationships/image" Target="../media/image83.png"/><Relationship Id="rId7" Type="http://schemas.openxmlformats.org/officeDocument/2006/relationships/image" Target="../media/image93.png"/><Relationship Id="rId8" Type="http://schemas.openxmlformats.org/officeDocument/2006/relationships/image" Target="../media/image9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2.xml"/><Relationship Id="rId3" Type="http://schemas.openxmlformats.org/officeDocument/2006/relationships/image" Target="../media/image9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3.xml"/><Relationship Id="rId3" Type="http://schemas.openxmlformats.org/officeDocument/2006/relationships/image" Target="../media/image9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4.xml"/><Relationship Id="rId3" Type="http://schemas.openxmlformats.org/officeDocument/2006/relationships/image" Target="../media/image8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5.xml"/><Relationship Id="rId3" Type="http://schemas.openxmlformats.org/officeDocument/2006/relationships/image" Target="../media/image9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16.xml"/><Relationship Id="rId3" Type="http://schemas.openxmlformats.org/officeDocument/2006/relationships/image" Target="../media/image102.png"/><Relationship Id="rId4" Type="http://schemas.openxmlformats.org/officeDocument/2006/relationships/image" Target="../media/image7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17.xml"/><Relationship Id="rId3" Type="http://schemas.openxmlformats.org/officeDocument/2006/relationships/image" Target="../media/image103.png"/><Relationship Id="rId4" Type="http://schemas.openxmlformats.org/officeDocument/2006/relationships/image" Target="../media/image7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18.xml"/><Relationship Id="rId3" Type="http://schemas.openxmlformats.org/officeDocument/2006/relationships/image" Target="../media/image104.png"/><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20" Type="http://schemas.openxmlformats.org/officeDocument/2006/relationships/image" Target="../media/image58.png"/><Relationship Id="rId22" Type="http://schemas.openxmlformats.org/officeDocument/2006/relationships/image" Target="../media/image65.png"/><Relationship Id="rId21" Type="http://schemas.openxmlformats.org/officeDocument/2006/relationships/image" Target="../media/image51.png"/><Relationship Id="rId24" Type="http://schemas.openxmlformats.org/officeDocument/2006/relationships/image" Target="../media/image66.png"/><Relationship Id="rId23" Type="http://schemas.openxmlformats.org/officeDocument/2006/relationships/image" Target="../media/image56.png"/><Relationship Id="rId1" Type="http://schemas.openxmlformats.org/officeDocument/2006/relationships/slideLayout" Target="../slideLayouts/slideLayout66.xml"/><Relationship Id="rId2" Type="http://schemas.openxmlformats.org/officeDocument/2006/relationships/notesSlide" Target="../notesSlides/notesSlide2.xml"/><Relationship Id="rId3"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4.png"/><Relationship Id="rId26" Type="http://schemas.openxmlformats.org/officeDocument/2006/relationships/image" Target="../media/image63.png"/><Relationship Id="rId25" Type="http://schemas.openxmlformats.org/officeDocument/2006/relationships/image" Target="../media/image59.png"/><Relationship Id="rId27" Type="http://schemas.openxmlformats.org/officeDocument/2006/relationships/image" Target="../media/image60.png"/><Relationship Id="rId5" Type="http://schemas.openxmlformats.org/officeDocument/2006/relationships/image" Target="../media/image54.png"/><Relationship Id="rId6" Type="http://schemas.openxmlformats.org/officeDocument/2006/relationships/image" Target="../media/image48.png"/><Relationship Id="rId7" Type="http://schemas.openxmlformats.org/officeDocument/2006/relationships/image" Target="../media/image41.png"/><Relationship Id="rId8" Type="http://schemas.openxmlformats.org/officeDocument/2006/relationships/image" Target="../media/image45.png"/><Relationship Id="rId11" Type="http://schemas.openxmlformats.org/officeDocument/2006/relationships/image" Target="../media/image62.png"/><Relationship Id="rId10" Type="http://schemas.openxmlformats.org/officeDocument/2006/relationships/image" Target="../media/image94.png"/><Relationship Id="rId13" Type="http://schemas.openxmlformats.org/officeDocument/2006/relationships/image" Target="../media/image87.png"/><Relationship Id="rId12" Type="http://schemas.openxmlformats.org/officeDocument/2006/relationships/image" Target="../media/image49.png"/><Relationship Id="rId15" Type="http://schemas.openxmlformats.org/officeDocument/2006/relationships/image" Target="../media/image53.png"/><Relationship Id="rId14" Type="http://schemas.openxmlformats.org/officeDocument/2006/relationships/image" Target="../media/image57.png"/><Relationship Id="rId17" Type="http://schemas.openxmlformats.org/officeDocument/2006/relationships/image" Target="../media/image50.png"/><Relationship Id="rId16" Type="http://schemas.openxmlformats.org/officeDocument/2006/relationships/image" Target="../media/image95.png"/><Relationship Id="rId19" Type="http://schemas.openxmlformats.org/officeDocument/2006/relationships/image" Target="../media/image52.png"/><Relationship Id="rId18" Type="http://schemas.openxmlformats.org/officeDocument/2006/relationships/image" Target="../media/image5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3.xml"/><Relationship Id="rId3" Type="http://schemas.openxmlformats.org/officeDocument/2006/relationships/hyperlink" Target="https://www.youtube.com/watch?v=xpOTK28k0Xg" TargetMode="External"/><Relationship Id="rId4" Type="http://schemas.openxmlformats.org/officeDocument/2006/relationships/hyperlink" Target="https://www.sap.com/documents/2020/10/366e2115-b67d-0010-87a3-c30de2ffd8ff.html" TargetMode="External"/><Relationship Id="rId9" Type="http://schemas.openxmlformats.org/officeDocument/2006/relationships/image" Target="../media/image61.png"/><Relationship Id="rId5" Type="http://schemas.openxmlformats.org/officeDocument/2006/relationships/hyperlink" Target="https://www.youtube.com/watch?v=u0deEX264xs" TargetMode="External"/><Relationship Id="rId6" Type="http://schemas.openxmlformats.org/officeDocument/2006/relationships/hyperlink" Target="https://www.benimbl.com/videos/customer-success/us-sugar-innovates-in-the-field" TargetMode="External"/><Relationship Id="rId7" Type="http://schemas.openxmlformats.org/officeDocument/2006/relationships/hyperlink" Target="https://www.youtube.com/watch?v=8YD5HcnVYd4" TargetMode="External"/><Relationship Id="rId8" Type="http://schemas.openxmlformats.org/officeDocument/2006/relationships/image" Target="../media/image76.png"/><Relationship Id="rId11" Type="http://schemas.openxmlformats.org/officeDocument/2006/relationships/image" Target="../media/image73.png"/><Relationship Id="rId10" Type="http://schemas.openxmlformats.org/officeDocument/2006/relationships/image" Target="../media/image68.png"/><Relationship Id="rId13" Type="http://schemas.openxmlformats.org/officeDocument/2006/relationships/image" Target="../media/image70.png"/><Relationship Id="rId12" Type="http://schemas.openxmlformats.org/officeDocument/2006/relationships/image" Target="../media/image79.png"/><Relationship Id="rId15" Type="http://schemas.openxmlformats.org/officeDocument/2006/relationships/image" Target="../media/image67.png"/><Relationship Id="rId14" Type="http://schemas.openxmlformats.org/officeDocument/2006/relationships/image" Target="../media/image78.png"/><Relationship Id="rId17" Type="http://schemas.openxmlformats.org/officeDocument/2006/relationships/image" Target="../media/image69.png"/><Relationship Id="rId16" Type="http://schemas.openxmlformats.org/officeDocument/2006/relationships/image" Target="../media/image71.png"/><Relationship Id="rId19" Type="http://schemas.openxmlformats.org/officeDocument/2006/relationships/image" Target="../media/image74.png"/><Relationship Id="rId18" Type="http://schemas.openxmlformats.org/officeDocument/2006/relationships/image" Target="../media/image7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4.xml"/><Relationship Id="rId3" Type="http://schemas.openxmlformats.org/officeDocument/2006/relationships/image" Target="../media/image105.png"/><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5.xml"/><Relationship Id="rId3" Type="http://schemas.openxmlformats.org/officeDocument/2006/relationships/image" Target="../media/image8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7.xml"/><Relationship Id="rId3" Type="http://schemas.openxmlformats.org/officeDocument/2006/relationships/image" Target="../media/image7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8.xml"/><Relationship Id="rId3" Type="http://schemas.openxmlformats.org/officeDocument/2006/relationships/image" Target="../media/image9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90"/>
          <p:cNvSpPr txBox="1"/>
          <p:nvPr>
            <p:ph type="title"/>
          </p:nvPr>
        </p:nvSpPr>
        <p:spPr>
          <a:xfrm>
            <a:off x="4495333" y="2029767"/>
            <a:ext cx="7290000" cy="2828400"/>
          </a:xfrm>
          <a:prstGeom prst="rect">
            <a:avLst/>
          </a:prstGeom>
        </p:spPr>
        <p:txBody>
          <a:bodyPr anchorCtr="0" anchor="b" bIns="0" lIns="0" spcFirstLastPara="1" rIns="0" wrap="square" tIns="0">
            <a:normAutofit fontScale="90000"/>
          </a:bodyPr>
          <a:lstStyle/>
          <a:p>
            <a:pPr indent="0" lvl="0" marL="0" rtl="0" algn="r">
              <a:spcBef>
                <a:spcPts val="0"/>
              </a:spcBef>
              <a:spcAft>
                <a:spcPts val="0"/>
              </a:spcAft>
              <a:buClr>
                <a:schemeClr val="dk1"/>
              </a:buClr>
              <a:buSzPts val="1350"/>
              <a:buFont typeface="Arial"/>
              <a:buNone/>
            </a:pPr>
            <a:r>
              <a:rPr lang="en-US"/>
              <a:t>Workforce Planning with SAC and S/4HANA Cloud</a:t>
            </a:r>
            <a:endParaRPr/>
          </a:p>
          <a:p>
            <a:pPr indent="0" lvl="0" marL="0" rtl="0" algn="r">
              <a:spcBef>
                <a:spcPts val="0"/>
              </a:spcBef>
              <a:spcAft>
                <a:spcPts val="0"/>
              </a:spcAft>
              <a:buClr>
                <a:schemeClr val="dk1"/>
              </a:buClr>
              <a:buSzPts val="1350"/>
              <a:buFont typeface="Arial"/>
              <a:buNone/>
            </a:pPr>
            <a:r>
              <a:t/>
            </a:r>
            <a:endParaRPr/>
          </a:p>
        </p:txBody>
      </p:sp>
      <p:sp>
        <p:nvSpPr>
          <p:cNvPr id="700" name="Google Shape;700;p90"/>
          <p:cNvSpPr txBox="1"/>
          <p:nvPr>
            <p:ph idx="1" type="subTitle"/>
          </p:nvPr>
        </p:nvSpPr>
        <p:spPr>
          <a:xfrm>
            <a:off x="5689200" y="3832399"/>
            <a:ext cx="6096000" cy="2103900"/>
          </a:xfrm>
          <a:prstGeom prst="rect">
            <a:avLst/>
          </a:prstGeom>
        </p:spPr>
        <p:txBody>
          <a:bodyPr anchorCtr="0" anchor="t" bIns="0" lIns="0" spcFirstLastPara="1" rIns="0" wrap="square" tIns="0">
            <a:normAutofit fontScale="55000" lnSpcReduction="10000"/>
          </a:bodyPr>
          <a:lstStyle/>
          <a:p>
            <a:pPr indent="0" lvl="0" marL="0" rtl="0" algn="r">
              <a:spcBef>
                <a:spcPts val="0"/>
              </a:spcBef>
              <a:spcAft>
                <a:spcPts val="0"/>
              </a:spcAft>
              <a:buNone/>
            </a:pPr>
            <a:r>
              <a:t/>
            </a:r>
            <a:endParaRPr/>
          </a:p>
          <a:p>
            <a:pPr indent="0" lvl="0" marL="0" rtl="0" algn="r">
              <a:spcBef>
                <a:spcPts val="1600"/>
              </a:spcBef>
              <a:spcAft>
                <a:spcPts val="0"/>
              </a:spcAft>
              <a:buNone/>
            </a:pPr>
            <a:r>
              <a:t/>
            </a:r>
            <a:endParaRPr/>
          </a:p>
          <a:p>
            <a:pPr indent="0" lvl="0" marL="0" rtl="0" algn="r">
              <a:spcBef>
                <a:spcPts val="1600"/>
              </a:spcBef>
              <a:spcAft>
                <a:spcPts val="0"/>
              </a:spcAft>
              <a:buNone/>
            </a:pPr>
            <a:r>
              <a:rPr lang="en-US"/>
              <a:t>Mike Staszewski</a:t>
            </a:r>
            <a:endParaRPr/>
          </a:p>
          <a:p>
            <a:pPr indent="0" lvl="0" marL="0" rtl="0" algn="r">
              <a:spcBef>
                <a:spcPts val="1600"/>
              </a:spcBef>
              <a:spcAft>
                <a:spcPts val="0"/>
              </a:spcAft>
              <a:buNone/>
            </a:pPr>
            <a:r>
              <a:rPr lang="en-US"/>
              <a:t>Account Executive, Avvale</a:t>
            </a:r>
            <a:endParaRPr/>
          </a:p>
          <a:p>
            <a:pPr indent="0" lvl="0" marL="0" rtl="0" algn="r">
              <a:spcBef>
                <a:spcPts val="1600"/>
              </a:spcBef>
              <a:spcAft>
                <a:spcPts val="0"/>
              </a:spcAft>
              <a:buNone/>
            </a:pPr>
            <a:r>
              <a:rPr lang="en-US"/>
              <a:t>Zack Suarez</a:t>
            </a:r>
            <a:endParaRPr/>
          </a:p>
          <a:p>
            <a:pPr indent="0" lvl="0" marL="0" rtl="0" algn="r">
              <a:spcBef>
                <a:spcPts val="1600"/>
              </a:spcBef>
              <a:spcAft>
                <a:spcPts val="1600"/>
              </a:spcAft>
              <a:buNone/>
            </a:pPr>
            <a:r>
              <a:rPr lang="en-US"/>
              <a:t>SAC Team Lead, Avvale </a:t>
            </a:r>
            <a:endParaRPr/>
          </a:p>
        </p:txBody>
      </p:sp>
      <p:cxnSp>
        <p:nvCxnSpPr>
          <p:cNvPr id="701" name="Google Shape;701;p90"/>
          <p:cNvCxnSpPr/>
          <p:nvPr/>
        </p:nvCxnSpPr>
        <p:spPr>
          <a:xfrm>
            <a:off x="10200392" y="6144789"/>
            <a:ext cx="1584900" cy="0"/>
          </a:xfrm>
          <a:prstGeom prst="straightConnector1">
            <a:avLst/>
          </a:prstGeom>
          <a:noFill/>
          <a:ln cap="flat" cmpd="sng" w="9525">
            <a:solidFill>
              <a:srgbClr val="5AB031"/>
            </a:solidFill>
            <a:prstDash val="solid"/>
            <a:round/>
            <a:headEnd len="sm" w="sm" type="none"/>
            <a:tailEnd len="sm" w="sm" type="none"/>
          </a:ln>
        </p:spPr>
      </p:cxnSp>
      <p:sp>
        <p:nvSpPr>
          <p:cNvPr id="702" name="Google Shape;702;p90"/>
          <p:cNvSpPr txBox="1"/>
          <p:nvPr/>
        </p:nvSpPr>
        <p:spPr>
          <a:xfrm>
            <a:off x="5689200" y="6246400"/>
            <a:ext cx="6096000" cy="200100"/>
          </a:xfrm>
          <a:prstGeom prst="rect">
            <a:avLst/>
          </a:prstGeom>
          <a:noFill/>
          <a:ln>
            <a:noFill/>
          </a:ln>
        </p:spPr>
        <p:txBody>
          <a:bodyPr anchorCtr="0" anchor="t" bIns="0" lIns="0" spcFirstLastPara="1" rIns="0" wrap="square" tIns="0">
            <a:spAutoFit/>
          </a:bodyPr>
          <a:lstStyle/>
          <a:p>
            <a:pPr indent="0" lvl="0" marL="152400" rtl="0" algn="r">
              <a:lnSpc>
                <a:spcPct val="100000"/>
              </a:lnSpc>
              <a:spcBef>
                <a:spcPts val="0"/>
              </a:spcBef>
              <a:spcAft>
                <a:spcPts val="0"/>
              </a:spcAft>
              <a:buNone/>
            </a:pPr>
            <a:r>
              <a:rPr lang="en-US" sz="1300">
                <a:solidFill>
                  <a:srgbClr val="5AB031"/>
                </a:solidFill>
                <a:latin typeface="Archivo Light"/>
                <a:ea typeface="Archivo Light"/>
                <a:cs typeface="Archivo Light"/>
                <a:sym typeface="Archivo Light"/>
              </a:rPr>
              <a:t>©  Avvale, 2023</a:t>
            </a:r>
            <a:endParaRPr sz="1300">
              <a:solidFill>
                <a:srgbClr val="5AB031"/>
              </a:solidFill>
              <a:latin typeface="Archivo Light"/>
              <a:ea typeface="Archivo Light"/>
              <a:cs typeface="Archivo Light"/>
              <a:sym typeface="Archivo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p99"/>
          <p:cNvSpPr txBox="1"/>
          <p:nvPr>
            <p:ph type="title"/>
          </p:nvPr>
        </p:nvSpPr>
        <p:spPr>
          <a:xfrm>
            <a:off x="203200" y="405133"/>
            <a:ext cx="5852100" cy="492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t>From Idea to Implementation</a:t>
            </a:r>
            <a:endParaRPr/>
          </a:p>
        </p:txBody>
      </p:sp>
      <p:sp>
        <p:nvSpPr>
          <p:cNvPr id="876" name="Google Shape;876;p99"/>
          <p:cNvSpPr txBox="1"/>
          <p:nvPr/>
        </p:nvSpPr>
        <p:spPr>
          <a:xfrm>
            <a:off x="264400" y="1359867"/>
            <a:ext cx="6238500" cy="4540800"/>
          </a:xfrm>
          <a:prstGeom prst="rect">
            <a:avLst/>
          </a:prstGeom>
          <a:noFill/>
          <a:ln>
            <a:noFill/>
          </a:ln>
        </p:spPr>
        <p:txBody>
          <a:bodyPr anchorCtr="0" anchor="t" bIns="60925" lIns="121900" spcFirstLastPara="1" rIns="121900" wrap="square" tIns="60925">
            <a:spAutoFit/>
          </a:bodyPr>
          <a:lstStyle/>
          <a:p>
            <a:pPr indent="-603250" lvl="0" marL="609600" marR="0" rtl="0" algn="l">
              <a:lnSpc>
                <a:spcPct val="100000"/>
              </a:lnSpc>
              <a:spcBef>
                <a:spcPts val="0"/>
              </a:spcBef>
              <a:spcAft>
                <a:spcPts val="0"/>
              </a:spcAft>
              <a:buClr>
                <a:srgbClr val="96D26E"/>
              </a:buClr>
              <a:buSzPts val="2300"/>
              <a:buFont typeface="Noto Sans Symbols"/>
              <a:buChar char="▪"/>
            </a:pPr>
            <a:r>
              <a:rPr b="1" lang="en-US" sz="2300">
                <a:solidFill>
                  <a:srgbClr val="96D26E"/>
                </a:solidFill>
                <a:latin typeface="Archivo"/>
                <a:ea typeface="Archivo"/>
                <a:cs typeface="Archivo"/>
                <a:sym typeface="Archivo"/>
              </a:rPr>
              <a:t>A “</a:t>
            </a:r>
            <a:r>
              <a:rPr b="1" lang="en-US" sz="2300">
                <a:solidFill>
                  <a:schemeClr val="lt2"/>
                </a:solidFill>
                <a:latin typeface="Archivo"/>
                <a:ea typeface="Archivo"/>
                <a:cs typeface="Archivo"/>
                <a:sym typeface="Archivo"/>
              </a:rPr>
              <a:t>Sustainable</a:t>
            </a:r>
            <a:r>
              <a:rPr b="1" lang="en-US" sz="2300">
                <a:solidFill>
                  <a:srgbClr val="96D26E"/>
                </a:solidFill>
                <a:latin typeface="Archivo"/>
                <a:ea typeface="Archivo"/>
                <a:cs typeface="Archivo"/>
                <a:sym typeface="Archivo"/>
              </a:rPr>
              <a:t>” CAPEX and OPEX Planning Solution</a:t>
            </a:r>
            <a:r>
              <a:rPr b="1" i="0" lang="en-US" sz="2300" u="none" cap="none" strike="noStrike">
                <a:solidFill>
                  <a:srgbClr val="96D26E"/>
                </a:solidFill>
                <a:latin typeface="Archivo"/>
                <a:ea typeface="Archivo"/>
                <a:cs typeface="Archivo"/>
                <a:sym typeface="Archivo"/>
              </a:rPr>
              <a:t> </a:t>
            </a:r>
            <a:r>
              <a:rPr i="0" lang="en-US" sz="2300" u="none" cap="none" strike="noStrike">
                <a:solidFill>
                  <a:srgbClr val="557382"/>
                </a:solidFill>
                <a:latin typeface="Archivo"/>
                <a:ea typeface="Archivo"/>
                <a:cs typeface="Archivo"/>
                <a:sym typeface="Archivo"/>
              </a:rPr>
              <a:t>was </a:t>
            </a:r>
            <a:r>
              <a:rPr lang="en-US" sz="2300">
                <a:solidFill>
                  <a:srgbClr val="557382"/>
                </a:solidFill>
                <a:latin typeface="Archivo"/>
                <a:ea typeface="Archivo"/>
                <a:cs typeface="Archivo"/>
                <a:sym typeface="Archivo"/>
              </a:rPr>
              <a:t>designed</a:t>
            </a:r>
            <a:endParaRPr sz="1700">
              <a:solidFill>
                <a:srgbClr val="557382"/>
              </a:solidFill>
              <a:latin typeface="Archivo"/>
              <a:ea typeface="Archivo"/>
              <a:cs typeface="Archivo"/>
              <a:sym typeface="Archivo"/>
            </a:endParaRPr>
          </a:p>
          <a:p>
            <a:pPr indent="-603250" lvl="0" marL="609600" marR="0" rtl="0" algn="l">
              <a:lnSpc>
                <a:spcPct val="100000"/>
              </a:lnSpc>
              <a:spcBef>
                <a:spcPts val="2400"/>
              </a:spcBef>
              <a:spcAft>
                <a:spcPts val="0"/>
              </a:spcAft>
              <a:buClr>
                <a:srgbClr val="557382"/>
              </a:buClr>
              <a:buSzPts val="2300"/>
              <a:buFont typeface="Archivo"/>
              <a:buChar char="▪"/>
            </a:pPr>
            <a:r>
              <a:rPr lang="en-US" sz="2300">
                <a:solidFill>
                  <a:srgbClr val="557382"/>
                </a:solidFill>
                <a:latin typeface="Archivo"/>
                <a:ea typeface="Archivo"/>
                <a:cs typeface="Archivo"/>
                <a:sym typeface="Archivo"/>
              </a:rPr>
              <a:t>Real-time </a:t>
            </a:r>
            <a:r>
              <a:rPr i="0" lang="en-US" sz="2300" u="none" cap="none" strike="noStrike">
                <a:solidFill>
                  <a:srgbClr val="557382"/>
                </a:solidFill>
                <a:latin typeface="Archivo"/>
                <a:ea typeface="Archivo"/>
                <a:cs typeface="Archivo"/>
                <a:sym typeface="Archivo"/>
              </a:rPr>
              <a:t>SAP</a:t>
            </a:r>
            <a:r>
              <a:rPr lang="en-US" sz="2300">
                <a:solidFill>
                  <a:srgbClr val="557382"/>
                </a:solidFill>
                <a:latin typeface="Archivo"/>
                <a:ea typeface="Archivo"/>
                <a:cs typeface="Archivo"/>
                <a:sym typeface="Archivo"/>
              </a:rPr>
              <a:t> ECC Cloud ERP Integration</a:t>
            </a:r>
            <a:endParaRPr sz="1700">
              <a:solidFill>
                <a:srgbClr val="557382"/>
              </a:solidFill>
              <a:latin typeface="Archivo"/>
              <a:ea typeface="Archivo"/>
              <a:cs typeface="Archivo"/>
              <a:sym typeface="Archivo"/>
            </a:endParaRPr>
          </a:p>
          <a:p>
            <a:pPr indent="-603250" lvl="0" marL="609600" marR="0" rtl="0" algn="l">
              <a:lnSpc>
                <a:spcPct val="100000"/>
              </a:lnSpc>
              <a:spcBef>
                <a:spcPts val="2400"/>
              </a:spcBef>
              <a:spcAft>
                <a:spcPts val="0"/>
              </a:spcAft>
              <a:buClr>
                <a:srgbClr val="557382"/>
              </a:buClr>
              <a:buSzPts val="2300"/>
              <a:buFont typeface="Archivo"/>
              <a:buChar char="▪"/>
            </a:pPr>
            <a:r>
              <a:rPr lang="en-US" sz="2300">
                <a:solidFill>
                  <a:srgbClr val="557382"/>
                </a:solidFill>
                <a:latin typeface="Archivo"/>
                <a:ea typeface="Archivo"/>
                <a:cs typeface="Archivo"/>
                <a:sym typeface="Archivo"/>
              </a:rPr>
              <a:t>Highly configurable CAPEX and OPEX Planning models and dashboards</a:t>
            </a:r>
            <a:endParaRPr sz="1700">
              <a:solidFill>
                <a:srgbClr val="557382"/>
              </a:solidFill>
              <a:latin typeface="Archivo"/>
              <a:ea typeface="Archivo"/>
              <a:cs typeface="Archivo"/>
              <a:sym typeface="Archivo"/>
            </a:endParaRPr>
          </a:p>
          <a:p>
            <a:pPr indent="-603250" lvl="0" marL="609600" marR="0" rtl="0" algn="l">
              <a:lnSpc>
                <a:spcPct val="100000"/>
              </a:lnSpc>
              <a:spcBef>
                <a:spcPts val="2400"/>
              </a:spcBef>
              <a:spcAft>
                <a:spcPts val="0"/>
              </a:spcAft>
              <a:buClr>
                <a:srgbClr val="557382"/>
              </a:buClr>
              <a:buSzPts val="2300"/>
              <a:buFont typeface="Archivo"/>
              <a:buChar char="▪"/>
            </a:pPr>
            <a:r>
              <a:rPr lang="en-US" sz="2300">
                <a:solidFill>
                  <a:srgbClr val="557382"/>
                </a:solidFill>
                <a:latin typeface="Archivo"/>
                <a:ea typeface="Archivo"/>
                <a:cs typeface="Archivo"/>
                <a:sym typeface="Archivo"/>
              </a:rPr>
              <a:t>Data management leveraging SAP Best Practices</a:t>
            </a:r>
            <a:endParaRPr sz="2300">
              <a:solidFill>
                <a:srgbClr val="557382"/>
              </a:solidFill>
              <a:latin typeface="Archivo"/>
              <a:ea typeface="Archivo"/>
              <a:cs typeface="Archivo"/>
              <a:sym typeface="Archivo"/>
            </a:endParaRPr>
          </a:p>
          <a:p>
            <a:pPr indent="-603250" lvl="0" marL="609600" marR="0" rtl="0" algn="l">
              <a:lnSpc>
                <a:spcPct val="100000"/>
              </a:lnSpc>
              <a:spcBef>
                <a:spcPts val="2400"/>
              </a:spcBef>
              <a:spcAft>
                <a:spcPts val="0"/>
              </a:spcAft>
              <a:buClr>
                <a:srgbClr val="557382"/>
              </a:buClr>
              <a:buSzPts val="2300"/>
              <a:buFont typeface="Archivo"/>
              <a:buChar char="▪"/>
            </a:pPr>
            <a:r>
              <a:rPr lang="en-US" sz="2300">
                <a:solidFill>
                  <a:srgbClr val="557382"/>
                </a:solidFill>
                <a:latin typeface="Archivo"/>
                <a:ea typeface="Archivo"/>
                <a:cs typeface="Archivo"/>
                <a:sym typeface="Archivo"/>
              </a:rPr>
              <a:t>KPI Enablement</a:t>
            </a:r>
            <a:endParaRPr sz="1700">
              <a:solidFill>
                <a:srgbClr val="557382"/>
              </a:solidFill>
              <a:latin typeface="Archivo"/>
              <a:ea typeface="Archivo"/>
              <a:cs typeface="Archivo"/>
              <a:sym typeface="Archivo"/>
            </a:endParaRPr>
          </a:p>
        </p:txBody>
      </p:sp>
      <p:sp>
        <p:nvSpPr>
          <p:cNvPr id="877" name="Google Shape;877;p99"/>
          <p:cNvSpPr/>
          <p:nvPr/>
        </p:nvSpPr>
        <p:spPr>
          <a:xfrm>
            <a:off x="6867671" y="-15766"/>
            <a:ext cx="2092800" cy="1082100"/>
          </a:xfrm>
          <a:prstGeom prst="diagStripe">
            <a:avLst>
              <a:gd fmla="val 0" name="adj"/>
            </a:avLst>
          </a:prstGeom>
          <a:solidFill>
            <a:srgbClr val="F3F3F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878" name="Google Shape;878;p99"/>
          <p:cNvSpPr/>
          <p:nvPr/>
        </p:nvSpPr>
        <p:spPr>
          <a:xfrm>
            <a:off x="6880324" y="-15765"/>
            <a:ext cx="2363958" cy="1082008"/>
          </a:xfrm>
          <a:custGeom>
            <a:rect b="b" l="l" r="r" t="t"/>
            <a:pathLst>
              <a:path extrusionOk="0" h="128964" w="281759">
                <a:moveTo>
                  <a:pt x="180923" y="1"/>
                </a:moveTo>
                <a:lnTo>
                  <a:pt x="0" y="82810"/>
                </a:lnTo>
                <a:lnTo>
                  <a:pt x="0" y="128963"/>
                </a:lnTo>
                <a:lnTo>
                  <a:pt x="281758" y="1"/>
                </a:lnTo>
                <a:close/>
              </a:path>
            </a:pathLst>
          </a:custGeom>
          <a:gradFill>
            <a:gsLst>
              <a:gs pos="0">
                <a:srgbClr val="7FC241"/>
              </a:gs>
              <a:gs pos="0">
                <a:srgbClr val="40BF8C"/>
              </a:gs>
              <a:gs pos="100000">
                <a:srgbClr val="00BBD6"/>
              </a:gs>
            </a:gsLst>
            <a:lin ang="5400700" scaled="0"/>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879" name="Google Shape;879;p99"/>
          <p:cNvSpPr/>
          <p:nvPr/>
        </p:nvSpPr>
        <p:spPr>
          <a:xfrm>
            <a:off x="6280176" y="1"/>
            <a:ext cx="1972579" cy="902355"/>
          </a:xfrm>
          <a:custGeom>
            <a:rect b="b" l="l" r="r" t="t"/>
            <a:pathLst>
              <a:path extrusionOk="0" h="109244" w="238811">
                <a:moveTo>
                  <a:pt x="230524" y="1"/>
                </a:moveTo>
                <a:lnTo>
                  <a:pt x="0" y="105493"/>
                </a:lnTo>
                <a:lnTo>
                  <a:pt x="0" y="109244"/>
                </a:lnTo>
                <a:lnTo>
                  <a:pt x="238811" y="1"/>
                </a:lnTo>
                <a:close/>
              </a:path>
            </a:pathLst>
          </a:custGeom>
          <a:solidFill>
            <a:srgbClr val="70AC3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0" name="Google Shape;880;p99"/>
          <p:cNvSpPr/>
          <p:nvPr/>
        </p:nvSpPr>
        <p:spPr>
          <a:xfrm rot="10800000">
            <a:off x="7903530" y="4705411"/>
            <a:ext cx="4288470" cy="2152589"/>
          </a:xfrm>
          <a:custGeom>
            <a:rect b="b" l="l" r="r" t="t"/>
            <a:pathLst>
              <a:path extrusionOk="0" h="130302" w="267653">
                <a:moveTo>
                  <a:pt x="0" y="125349"/>
                </a:moveTo>
                <a:lnTo>
                  <a:pt x="0" y="130302"/>
                </a:lnTo>
                <a:lnTo>
                  <a:pt x="149924" y="61722"/>
                </a:lnTo>
                <a:lnTo>
                  <a:pt x="149924" y="53911"/>
                </a:lnTo>
                <a:lnTo>
                  <a:pt x="267653" y="0"/>
                </a:lnTo>
                <a:lnTo>
                  <a:pt x="263081" y="0"/>
                </a:lnTo>
                <a:lnTo>
                  <a:pt x="0" y="120205"/>
                </a:lnTo>
                <a:close/>
              </a:path>
            </a:pathLst>
          </a:custGeom>
          <a:solidFill>
            <a:srgbClr val="F3F3F3"/>
          </a:solidFill>
          <a:ln>
            <a:noFill/>
          </a:ln>
        </p:spPr>
      </p:sp>
      <p:pic>
        <p:nvPicPr>
          <p:cNvPr id="881" name="Google Shape;881;p99"/>
          <p:cNvPicPr preferRelativeResize="0"/>
          <p:nvPr/>
        </p:nvPicPr>
        <p:blipFill rotWithShape="1">
          <a:blip r:embed="rId3">
            <a:alphaModFix/>
          </a:blip>
          <a:srcRect b="0" l="21677" r="21677" t="0"/>
          <a:stretch/>
        </p:blipFill>
        <p:spPr>
          <a:xfrm>
            <a:off x="6880325" y="0"/>
            <a:ext cx="5311675"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sp>
        <p:nvSpPr>
          <p:cNvPr id="886" name="Google Shape;886;p100"/>
          <p:cNvSpPr txBox="1"/>
          <p:nvPr>
            <p:ph type="title"/>
          </p:nvPr>
        </p:nvSpPr>
        <p:spPr>
          <a:xfrm>
            <a:off x="406400" y="405133"/>
            <a:ext cx="10728900" cy="492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t>Solution Architecture</a:t>
            </a:r>
            <a:endParaRPr>
              <a:solidFill>
                <a:schemeClr val="lt2"/>
              </a:solidFill>
            </a:endParaRPr>
          </a:p>
        </p:txBody>
      </p:sp>
      <p:sp>
        <p:nvSpPr>
          <p:cNvPr id="887" name="Google Shape;887;p100"/>
          <p:cNvSpPr/>
          <p:nvPr/>
        </p:nvSpPr>
        <p:spPr>
          <a:xfrm>
            <a:off x="1261458" y="5224125"/>
            <a:ext cx="2906100" cy="1375200"/>
          </a:xfrm>
          <a:prstGeom prst="roundRect">
            <a:avLst>
              <a:gd fmla="val 4167" name="adj"/>
            </a:avLst>
          </a:prstGeom>
          <a:solidFill>
            <a:srgbClr val="003563"/>
          </a:solidFill>
          <a:ln cap="flat" cmpd="sng" w="12700">
            <a:solidFill>
              <a:srgbClr val="003563"/>
            </a:solidFill>
            <a:prstDash val="solid"/>
            <a:miter lim="800000"/>
            <a:headEnd len="sm" w="sm" type="none"/>
            <a:tailEnd len="sm" w="sm" type="none"/>
          </a:ln>
        </p:spPr>
        <p:txBody>
          <a:bodyPr anchorCtr="0" anchor="ctr" bIns="108375" lIns="216725" spcFirstLastPara="1" rIns="216725" wrap="square" tIns="108375">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888" name="Google Shape;888;p100"/>
          <p:cNvSpPr/>
          <p:nvPr/>
        </p:nvSpPr>
        <p:spPr>
          <a:xfrm>
            <a:off x="1362125" y="5480392"/>
            <a:ext cx="2713200" cy="1008000"/>
          </a:xfrm>
          <a:prstGeom prst="roundRect">
            <a:avLst>
              <a:gd fmla="val 9430" name="adj"/>
            </a:avLst>
          </a:prstGeom>
          <a:solidFill>
            <a:srgbClr val="FFFFFF"/>
          </a:solidFill>
          <a:ln cap="flat" cmpd="sng" w="12700">
            <a:solidFill>
              <a:srgbClr val="004785"/>
            </a:solidFill>
            <a:prstDash val="solid"/>
            <a:miter lim="800000"/>
            <a:headEnd len="sm" w="sm" type="none"/>
            <a:tailEnd len="sm" w="sm" type="none"/>
          </a:ln>
        </p:spPr>
        <p:txBody>
          <a:bodyPr anchorCtr="0" anchor="b" bIns="108375" lIns="216725" spcFirstLastPara="1" rIns="216725" wrap="square" tIns="108375">
            <a:noAutofit/>
          </a:bodyPr>
          <a:lstStyle/>
          <a:p>
            <a:pPr indent="0" lvl="0" marL="0" marR="0" rtl="0" algn="l">
              <a:spcBef>
                <a:spcPts val="0"/>
              </a:spcBef>
              <a:spcAft>
                <a:spcPts val="0"/>
              </a:spcAft>
              <a:buNone/>
            </a:pPr>
            <a:r>
              <a:t/>
            </a:r>
            <a:endParaRPr sz="1900"/>
          </a:p>
        </p:txBody>
      </p:sp>
      <p:sp>
        <p:nvSpPr>
          <p:cNvPr id="889" name="Google Shape;889;p100"/>
          <p:cNvSpPr/>
          <p:nvPr/>
        </p:nvSpPr>
        <p:spPr>
          <a:xfrm>
            <a:off x="4866662" y="5394612"/>
            <a:ext cx="2544300" cy="1108800"/>
          </a:xfrm>
          <a:prstGeom prst="roundRect">
            <a:avLst>
              <a:gd fmla="val 4167" name="adj"/>
            </a:avLst>
          </a:prstGeom>
          <a:solidFill>
            <a:srgbClr val="003563"/>
          </a:solidFill>
          <a:ln cap="flat" cmpd="sng" w="12700">
            <a:solidFill>
              <a:srgbClr val="003563"/>
            </a:solidFill>
            <a:prstDash val="solid"/>
            <a:miter lim="800000"/>
            <a:headEnd len="sm" w="sm" type="none"/>
            <a:tailEnd len="sm" w="sm" type="none"/>
          </a:ln>
        </p:spPr>
        <p:txBody>
          <a:bodyPr anchorCtr="0" anchor="ctr" bIns="108375" lIns="216725" spcFirstLastPara="1" rIns="216725" wrap="square" tIns="108375">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890" name="Google Shape;890;p100"/>
          <p:cNvSpPr/>
          <p:nvPr/>
        </p:nvSpPr>
        <p:spPr>
          <a:xfrm>
            <a:off x="4970473" y="5632790"/>
            <a:ext cx="2376900" cy="778500"/>
          </a:xfrm>
          <a:prstGeom prst="roundRect">
            <a:avLst>
              <a:gd fmla="val 9430" name="adj"/>
            </a:avLst>
          </a:prstGeom>
          <a:solidFill>
            <a:srgbClr val="FFFFFF"/>
          </a:solidFill>
          <a:ln cap="flat" cmpd="sng" w="12700">
            <a:solidFill>
              <a:srgbClr val="004785"/>
            </a:solidFill>
            <a:prstDash val="solid"/>
            <a:miter lim="800000"/>
            <a:headEnd len="sm" w="sm" type="none"/>
            <a:tailEnd len="sm" w="sm" type="none"/>
          </a:ln>
        </p:spPr>
        <p:txBody>
          <a:bodyPr anchorCtr="0" anchor="b" bIns="108375" lIns="216725" spcFirstLastPara="1" rIns="216725" wrap="square" tIns="108375">
            <a:noAutofit/>
          </a:bodyPr>
          <a:lstStyle/>
          <a:p>
            <a:pPr indent="0" lvl="0" marL="0" marR="0" rtl="0" algn="l">
              <a:spcBef>
                <a:spcPts val="0"/>
              </a:spcBef>
              <a:spcAft>
                <a:spcPts val="0"/>
              </a:spcAft>
              <a:buNone/>
            </a:pPr>
            <a:r>
              <a:rPr b="1" lang="en-US" sz="1800">
                <a:latin typeface="Calibri"/>
                <a:ea typeface="Calibri"/>
                <a:cs typeface="Calibri"/>
                <a:sym typeface="Calibri"/>
              </a:rPr>
              <a:t>HCM Platform</a:t>
            </a:r>
            <a:endParaRPr b="1" i="0" sz="1800" u="none" cap="none" strike="noStrike">
              <a:solidFill>
                <a:srgbClr val="000000"/>
              </a:solidFill>
              <a:latin typeface="Calibri"/>
              <a:ea typeface="Calibri"/>
              <a:cs typeface="Calibri"/>
              <a:sym typeface="Calibri"/>
            </a:endParaRPr>
          </a:p>
        </p:txBody>
      </p:sp>
      <p:sp>
        <p:nvSpPr>
          <p:cNvPr id="891" name="Google Shape;891;p100"/>
          <p:cNvSpPr/>
          <p:nvPr/>
        </p:nvSpPr>
        <p:spPr>
          <a:xfrm>
            <a:off x="574056" y="1180311"/>
            <a:ext cx="9616500" cy="2474100"/>
          </a:xfrm>
          <a:prstGeom prst="roundRect">
            <a:avLst>
              <a:gd fmla="val 4167" name="adj"/>
            </a:avLst>
          </a:prstGeom>
          <a:solidFill>
            <a:srgbClr val="FFFFFF"/>
          </a:solidFill>
          <a:ln cap="flat" cmpd="sng" w="12700">
            <a:solidFill>
              <a:srgbClr val="004785"/>
            </a:solidFill>
            <a:prstDash val="solid"/>
            <a:miter lim="800000"/>
            <a:headEnd len="sm" w="sm" type="none"/>
            <a:tailEnd len="sm" w="sm" type="none"/>
          </a:ln>
        </p:spPr>
        <p:txBody>
          <a:bodyPr anchorCtr="0" anchor="t" bIns="108375" lIns="216725" spcFirstLastPara="1" rIns="216725" wrap="square" tIns="108375">
            <a:noAutofit/>
          </a:bodyPr>
          <a:lstStyle/>
          <a:p>
            <a:pPr indent="0" lvl="0" marL="0" marR="0" rtl="0" algn="ctr">
              <a:spcBef>
                <a:spcPts val="0"/>
              </a:spcBef>
              <a:spcAft>
                <a:spcPts val="0"/>
              </a:spcAft>
              <a:buNone/>
            </a:pPr>
            <a:r>
              <a:t/>
            </a:r>
            <a:endParaRPr b="0" i="0" sz="1800" u="none" cap="none" strike="noStrike">
              <a:solidFill>
                <a:srgbClr val="004785"/>
              </a:solidFill>
              <a:latin typeface="Calibri"/>
              <a:ea typeface="Calibri"/>
              <a:cs typeface="Calibri"/>
              <a:sym typeface="Calibri"/>
            </a:endParaRPr>
          </a:p>
        </p:txBody>
      </p:sp>
      <p:pic>
        <p:nvPicPr>
          <p:cNvPr descr="Database" id="892" name="Google Shape;892;p100"/>
          <p:cNvPicPr preferRelativeResize="0"/>
          <p:nvPr/>
        </p:nvPicPr>
        <p:blipFill rotWithShape="1">
          <a:blip r:embed="rId3">
            <a:alphaModFix/>
          </a:blip>
          <a:srcRect b="0" l="0" r="0" t="0"/>
          <a:stretch/>
        </p:blipFill>
        <p:spPr>
          <a:xfrm>
            <a:off x="6572768" y="5717005"/>
            <a:ext cx="764514" cy="694260"/>
          </a:xfrm>
          <a:prstGeom prst="rect">
            <a:avLst/>
          </a:prstGeom>
          <a:noFill/>
          <a:ln>
            <a:noFill/>
          </a:ln>
        </p:spPr>
      </p:pic>
      <p:sp>
        <p:nvSpPr>
          <p:cNvPr id="893" name="Google Shape;893;p100"/>
          <p:cNvSpPr/>
          <p:nvPr/>
        </p:nvSpPr>
        <p:spPr>
          <a:xfrm>
            <a:off x="958907" y="1691665"/>
            <a:ext cx="2103600" cy="1375200"/>
          </a:xfrm>
          <a:prstGeom prst="cube">
            <a:avLst>
              <a:gd fmla="val 25000" name="adj"/>
            </a:avLst>
          </a:prstGeom>
          <a:gradFill>
            <a:gsLst>
              <a:gs pos="0">
                <a:srgbClr val="A6B5E0"/>
              </a:gs>
              <a:gs pos="35000">
                <a:srgbClr val="C3CCE7"/>
              </a:gs>
              <a:gs pos="100000">
                <a:srgbClr val="E8EBF6"/>
              </a:gs>
            </a:gsLst>
            <a:lin ang="16200038" scaled="0"/>
          </a:gradFill>
          <a:ln cap="flat" cmpd="sng" w="9525">
            <a:solidFill>
              <a:srgbClr val="004584"/>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rPr b="1" lang="en-US" sz="2100">
                <a:solidFill>
                  <a:srgbClr val="004785"/>
                </a:solidFill>
                <a:latin typeface="Calibri"/>
                <a:ea typeface="Calibri"/>
                <a:cs typeface="Calibri"/>
                <a:sym typeface="Calibri"/>
              </a:rPr>
              <a:t>Reporting Model</a:t>
            </a:r>
            <a:endParaRPr b="1" i="0" sz="2100" u="none" cap="none" strike="noStrike">
              <a:solidFill>
                <a:srgbClr val="004785"/>
              </a:solidFill>
              <a:latin typeface="Calibri"/>
              <a:ea typeface="Calibri"/>
              <a:cs typeface="Calibri"/>
              <a:sym typeface="Calibri"/>
            </a:endParaRPr>
          </a:p>
        </p:txBody>
      </p:sp>
      <p:sp>
        <p:nvSpPr>
          <p:cNvPr id="894" name="Google Shape;894;p100"/>
          <p:cNvSpPr/>
          <p:nvPr/>
        </p:nvSpPr>
        <p:spPr>
          <a:xfrm>
            <a:off x="3195082" y="1729752"/>
            <a:ext cx="2103600" cy="1375200"/>
          </a:xfrm>
          <a:prstGeom prst="cube">
            <a:avLst>
              <a:gd fmla="val 25000" name="adj"/>
            </a:avLst>
          </a:prstGeom>
          <a:gradFill>
            <a:gsLst>
              <a:gs pos="0">
                <a:srgbClr val="A6B5E0"/>
              </a:gs>
              <a:gs pos="35000">
                <a:srgbClr val="C3CCE7"/>
              </a:gs>
              <a:gs pos="100000">
                <a:srgbClr val="E8EBF6"/>
              </a:gs>
            </a:gsLst>
            <a:lin ang="16200038" scaled="0"/>
          </a:gradFill>
          <a:ln cap="flat" cmpd="sng" w="9525">
            <a:solidFill>
              <a:srgbClr val="004584"/>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rPr b="1" lang="en-US" sz="2100">
                <a:solidFill>
                  <a:srgbClr val="004785"/>
                </a:solidFill>
                <a:latin typeface="Calibri"/>
                <a:ea typeface="Calibri"/>
                <a:cs typeface="Calibri"/>
                <a:sym typeface="Calibri"/>
              </a:rPr>
              <a:t>Workforce Model </a:t>
            </a:r>
            <a:endParaRPr b="1" i="0" sz="2100" u="none" cap="none" strike="noStrike">
              <a:solidFill>
                <a:srgbClr val="004785"/>
              </a:solidFill>
              <a:latin typeface="Calibri"/>
              <a:ea typeface="Calibri"/>
              <a:cs typeface="Calibri"/>
              <a:sym typeface="Calibri"/>
            </a:endParaRPr>
          </a:p>
        </p:txBody>
      </p:sp>
      <p:sp>
        <p:nvSpPr>
          <p:cNvPr id="895" name="Google Shape;895;p100"/>
          <p:cNvSpPr/>
          <p:nvPr/>
        </p:nvSpPr>
        <p:spPr>
          <a:xfrm>
            <a:off x="5398238" y="1729752"/>
            <a:ext cx="2103600" cy="1375200"/>
          </a:xfrm>
          <a:prstGeom prst="cube">
            <a:avLst>
              <a:gd fmla="val 25000" name="adj"/>
            </a:avLst>
          </a:prstGeom>
          <a:gradFill>
            <a:gsLst>
              <a:gs pos="0">
                <a:srgbClr val="A6B5E0"/>
              </a:gs>
              <a:gs pos="35000">
                <a:srgbClr val="C3CCE7"/>
              </a:gs>
              <a:gs pos="100000">
                <a:srgbClr val="E8EBF6"/>
              </a:gs>
            </a:gsLst>
            <a:lin ang="16200038" scaled="0"/>
          </a:gradFill>
          <a:ln cap="flat" cmpd="sng" w="9525">
            <a:solidFill>
              <a:srgbClr val="004584"/>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1" sz="2000">
              <a:solidFill>
                <a:srgbClr val="004785"/>
              </a:solidFill>
              <a:latin typeface="Calibri"/>
              <a:ea typeface="Calibri"/>
              <a:cs typeface="Calibri"/>
              <a:sym typeface="Calibri"/>
            </a:endParaRPr>
          </a:p>
          <a:p>
            <a:pPr indent="0" lvl="0" marL="0" marR="0" rtl="0" algn="ctr">
              <a:spcBef>
                <a:spcPts val="0"/>
              </a:spcBef>
              <a:spcAft>
                <a:spcPts val="0"/>
              </a:spcAft>
              <a:buNone/>
            </a:pPr>
            <a:r>
              <a:rPr b="1" lang="en-US" sz="2000">
                <a:solidFill>
                  <a:srgbClr val="004785"/>
                </a:solidFill>
                <a:latin typeface="Calibri"/>
                <a:ea typeface="Calibri"/>
                <a:cs typeface="Calibri"/>
                <a:sym typeface="Calibri"/>
              </a:rPr>
              <a:t>Balance Sheet Model</a:t>
            </a:r>
            <a:endParaRPr sz="1300"/>
          </a:p>
          <a:p>
            <a:pPr indent="0" lvl="0" marL="0" marR="0" rtl="0" algn="ctr">
              <a:spcBef>
                <a:spcPts val="0"/>
              </a:spcBef>
              <a:spcAft>
                <a:spcPts val="0"/>
              </a:spcAft>
              <a:buNone/>
            </a:pPr>
            <a:r>
              <a:t/>
            </a:r>
            <a:endParaRPr b="1" i="0" sz="2000" u="none" cap="none" strike="noStrike">
              <a:solidFill>
                <a:srgbClr val="004785"/>
              </a:solidFill>
              <a:latin typeface="Calibri"/>
              <a:ea typeface="Calibri"/>
              <a:cs typeface="Calibri"/>
              <a:sym typeface="Calibri"/>
            </a:endParaRPr>
          </a:p>
        </p:txBody>
      </p:sp>
      <p:cxnSp>
        <p:nvCxnSpPr>
          <p:cNvPr id="896" name="Google Shape;896;p100"/>
          <p:cNvCxnSpPr>
            <a:stCxn id="887" idx="0"/>
            <a:endCxn id="893" idx="3"/>
          </p:cNvCxnSpPr>
          <p:nvPr/>
        </p:nvCxnSpPr>
        <p:spPr>
          <a:xfrm flipH="1" rot="5400000">
            <a:off x="1198008" y="3707625"/>
            <a:ext cx="2157300" cy="875700"/>
          </a:xfrm>
          <a:prstGeom prst="curvedConnector3">
            <a:avLst>
              <a:gd fmla="val 49999" name="adj1"/>
            </a:avLst>
          </a:prstGeom>
          <a:noFill/>
          <a:ln cap="flat" cmpd="sng" w="10775">
            <a:solidFill>
              <a:srgbClr val="004785"/>
            </a:solidFill>
            <a:prstDash val="dash"/>
            <a:round/>
            <a:headEnd len="sm" w="sm" type="none"/>
            <a:tailEnd len="med" w="med" type="triangle"/>
          </a:ln>
        </p:spPr>
      </p:cxnSp>
      <p:cxnSp>
        <p:nvCxnSpPr>
          <p:cNvPr id="897" name="Google Shape;897;p100"/>
          <p:cNvCxnSpPr>
            <a:stCxn id="889" idx="0"/>
            <a:endCxn id="894" idx="3"/>
          </p:cNvCxnSpPr>
          <p:nvPr/>
        </p:nvCxnSpPr>
        <p:spPr>
          <a:xfrm flipH="1" rot="5400000">
            <a:off x="3962162" y="3217962"/>
            <a:ext cx="2289600" cy="2063700"/>
          </a:xfrm>
          <a:prstGeom prst="curvedConnector3">
            <a:avLst>
              <a:gd fmla="val 50001" name="adj1"/>
            </a:avLst>
          </a:prstGeom>
          <a:noFill/>
          <a:ln cap="flat" cmpd="sng" w="10775">
            <a:solidFill>
              <a:srgbClr val="004785"/>
            </a:solidFill>
            <a:prstDash val="solid"/>
            <a:round/>
            <a:headEnd len="sm" w="sm" type="none"/>
            <a:tailEnd len="med" w="med" type="triangle"/>
          </a:ln>
        </p:spPr>
      </p:cxnSp>
      <p:cxnSp>
        <p:nvCxnSpPr>
          <p:cNvPr id="898" name="Google Shape;898;p100"/>
          <p:cNvCxnSpPr>
            <a:stCxn id="894" idx="2"/>
            <a:endCxn id="893" idx="4"/>
          </p:cNvCxnSpPr>
          <p:nvPr/>
        </p:nvCxnSpPr>
        <p:spPr>
          <a:xfrm rot="10800000">
            <a:off x="2718682" y="2551152"/>
            <a:ext cx="476400" cy="38100"/>
          </a:xfrm>
          <a:prstGeom prst="curvedConnector3">
            <a:avLst>
              <a:gd fmla="val 13914" name="adj1"/>
            </a:avLst>
          </a:prstGeom>
          <a:noFill/>
          <a:ln cap="flat" cmpd="sng" w="10775">
            <a:solidFill>
              <a:srgbClr val="004785"/>
            </a:solidFill>
            <a:prstDash val="dash"/>
            <a:round/>
            <a:headEnd len="sm" w="sm" type="none"/>
            <a:tailEnd len="med" w="med" type="triangle"/>
          </a:ln>
        </p:spPr>
      </p:cxnSp>
      <p:pic>
        <p:nvPicPr>
          <p:cNvPr id="899" name="Google Shape;899;p100"/>
          <p:cNvPicPr preferRelativeResize="0"/>
          <p:nvPr/>
        </p:nvPicPr>
        <p:blipFill rotWithShape="1">
          <a:blip r:embed="rId4">
            <a:alphaModFix/>
          </a:blip>
          <a:srcRect b="0" l="0" r="0" t="0"/>
          <a:stretch/>
        </p:blipFill>
        <p:spPr>
          <a:xfrm>
            <a:off x="1290075" y="3384387"/>
            <a:ext cx="595200" cy="540300"/>
          </a:xfrm>
          <a:prstGeom prst="ellipse">
            <a:avLst/>
          </a:prstGeom>
          <a:solidFill>
            <a:srgbClr val="FFFFFF"/>
          </a:solidFill>
          <a:ln>
            <a:noFill/>
          </a:ln>
        </p:spPr>
      </p:pic>
      <p:sp>
        <p:nvSpPr>
          <p:cNvPr id="900" name="Google Shape;900;p100"/>
          <p:cNvSpPr/>
          <p:nvPr/>
        </p:nvSpPr>
        <p:spPr>
          <a:xfrm>
            <a:off x="1018827" y="3860799"/>
            <a:ext cx="1264500" cy="393600"/>
          </a:xfrm>
          <a:prstGeom prst="rect">
            <a:avLst/>
          </a:prstGeom>
          <a:noFill/>
          <a:ln>
            <a:noFill/>
          </a:ln>
        </p:spPr>
        <p:txBody>
          <a:bodyPr anchorCtr="0" anchor="t" bIns="60925" lIns="121900" spcFirstLastPara="1" rIns="121900" wrap="square" tIns="60925">
            <a:noAutofit/>
          </a:bodyPr>
          <a:lstStyle/>
          <a:p>
            <a:pPr indent="0" lvl="0" marL="0" marR="0" rtl="0" algn="ctr">
              <a:spcBef>
                <a:spcPts val="0"/>
              </a:spcBef>
              <a:spcAft>
                <a:spcPts val="0"/>
              </a:spcAft>
              <a:buNone/>
            </a:pPr>
            <a:r>
              <a:rPr b="1" i="0" lang="en-US" sz="1400" u="none" cap="none" strike="noStrike">
                <a:solidFill>
                  <a:srgbClr val="427CAC"/>
                </a:solidFill>
                <a:latin typeface="Arial"/>
                <a:ea typeface="Arial"/>
                <a:cs typeface="Arial"/>
                <a:sym typeface="Arial"/>
              </a:rPr>
              <a:t>SAC Cloud</a:t>
            </a:r>
            <a:endParaRPr sz="1900"/>
          </a:p>
          <a:p>
            <a:pPr indent="0" lvl="0" marL="0" marR="0" rtl="0" algn="ctr">
              <a:spcBef>
                <a:spcPts val="0"/>
              </a:spcBef>
              <a:spcAft>
                <a:spcPts val="0"/>
              </a:spcAft>
              <a:buNone/>
            </a:pPr>
            <a:r>
              <a:rPr b="1" i="0" lang="en-US" sz="1400" u="none" cap="none" strike="noStrike">
                <a:solidFill>
                  <a:srgbClr val="427CAC"/>
                </a:solidFill>
                <a:latin typeface="Arial"/>
                <a:ea typeface="Arial"/>
                <a:cs typeface="Arial"/>
                <a:sym typeface="Arial"/>
              </a:rPr>
              <a:t>connector</a:t>
            </a:r>
            <a:endParaRPr sz="1900"/>
          </a:p>
        </p:txBody>
      </p:sp>
      <p:sp>
        <p:nvSpPr>
          <p:cNvPr id="901" name="Google Shape;901;p100"/>
          <p:cNvSpPr/>
          <p:nvPr/>
        </p:nvSpPr>
        <p:spPr>
          <a:xfrm>
            <a:off x="7065640" y="4746183"/>
            <a:ext cx="1264500" cy="240000"/>
          </a:xfrm>
          <a:prstGeom prst="rect">
            <a:avLst/>
          </a:prstGeom>
          <a:noFill/>
          <a:ln>
            <a:noFill/>
          </a:ln>
        </p:spPr>
        <p:txBody>
          <a:bodyPr anchorCtr="0" anchor="t" bIns="60925" lIns="121900" spcFirstLastPara="1" rIns="121900" wrap="square" tIns="60925">
            <a:noAutofit/>
          </a:bodyPr>
          <a:lstStyle/>
          <a:p>
            <a:pPr indent="0" lvl="0" marL="0" marR="0" rtl="0" algn="ctr">
              <a:spcBef>
                <a:spcPts val="0"/>
              </a:spcBef>
              <a:spcAft>
                <a:spcPts val="0"/>
              </a:spcAft>
              <a:buNone/>
            </a:pPr>
            <a:r>
              <a:rPr b="1" i="0" lang="en-US" sz="1400" u="none" cap="none" strike="noStrike">
                <a:solidFill>
                  <a:srgbClr val="427CAC"/>
                </a:solidFill>
                <a:latin typeface="Arial"/>
                <a:ea typeface="Arial"/>
                <a:cs typeface="Arial"/>
                <a:sym typeface="Arial"/>
              </a:rPr>
              <a:t>Flat File</a:t>
            </a:r>
            <a:endParaRPr sz="1900"/>
          </a:p>
        </p:txBody>
      </p:sp>
      <p:pic>
        <p:nvPicPr>
          <p:cNvPr descr="Table" id="902" name="Google Shape;902;p100"/>
          <p:cNvPicPr preferRelativeResize="0"/>
          <p:nvPr/>
        </p:nvPicPr>
        <p:blipFill rotWithShape="1">
          <a:blip r:embed="rId5">
            <a:alphaModFix/>
          </a:blip>
          <a:srcRect b="0" l="0" r="0" t="0"/>
          <a:stretch/>
        </p:blipFill>
        <p:spPr>
          <a:xfrm>
            <a:off x="7466674" y="4939972"/>
            <a:ext cx="481572" cy="437318"/>
          </a:xfrm>
          <a:prstGeom prst="rect">
            <a:avLst/>
          </a:prstGeom>
          <a:noFill/>
          <a:ln>
            <a:noFill/>
          </a:ln>
        </p:spPr>
      </p:pic>
      <p:pic>
        <p:nvPicPr>
          <p:cNvPr descr="Gears" id="903" name="Google Shape;903;p100"/>
          <p:cNvPicPr preferRelativeResize="0"/>
          <p:nvPr/>
        </p:nvPicPr>
        <p:blipFill rotWithShape="1">
          <a:blip r:embed="rId6">
            <a:alphaModFix/>
          </a:blip>
          <a:srcRect b="0" l="0" r="0" t="0"/>
          <a:stretch/>
        </p:blipFill>
        <p:spPr>
          <a:xfrm>
            <a:off x="3062498" y="2373202"/>
            <a:ext cx="404931" cy="367720"/>
          </a:xfrm>
          <a:prstGeom prst="rect">
            <a:avLst/>
          </a:prstGeom>
          <a:noFill/>
          <a:ln>
            <a:noFill/>
          </a:ln>
        </p:spPr>
      </p:pic>
      <p:cxnSp>
        <p:nvCxnSpPr>
          <p:cNvPr id="904" name="Google Shape;904;p100"/>
          <p:cNvCxnSpPr/>
          <p:nvPr/>
        </p:nvCxnSpPr>
        <p:spPr>
          <a:xfrm>
            <a:off x="10860883" y="1943581"/>
            <a:ext cx="746400" cy="0"/>
          </a:xfrm>
          <a:prstGeom prst="straightConnector1">
            <a:avLst/>
          </a:prstGeom>
          <a:noFill/>
          <a:ln cap="flat" cmpd="sng" w="10775">
            <a:solidFill>
              <a:srgbClr val="004785"/>
            </a:solidFill>
            <a:prstDash val="solid"/>
            <a:round/>
            <a:headEnd len="sm" w="sm" type="none"/>
            <a:tailEnd len="med" w="med" type="triangle"/>
          </a:ln>
        </p:spPr>
      </p:cxnSp>
      <p:sp>
        <p:nvSpPr>
          <p:cNvPr id="905" name="Google Shape;905;p100"/>
          <p:cNvSpPr/>
          <p:nvPr/>
        </p:nvSpPr>
        <p:spPr>
          <a:xfrm>
            <a:off x="10560779" y="1421834"/>
            <a:ext cx="1264500" cy="393600"/>
          </a:xfrm>
          <a:prstGeom prst="rect">
            <a:avLst/>
          </a:prstGeom>
          <a:noFill/>
          <a:ln>
            <a:noFill/>
          </a:ln>
        </p:spPr>
        <p:txBody>
          <a:bodyPr anchorCtr="0" anchor="t" bIns="60925" lIns="121900" spcFirstLastPara="1" rIns="121900" wrap="square" tIns="60925">
            <a:noAutofit/>
          </a:bodyPr>
          <a:lstStyle/>
          <a:p>
            <a:pPr indent="0" lvl="0" marL="0" marR="0" rtl="0" algn="ctr">
              <a:spcBef>
                <a:spcPts val="0"/>
              </a:spcBef>
              <a:spcAft>
                <a:spcPts val="0"/>
              </a:spcAft>
              <a:buNone/>
            </a:pPr>
            <a:r>
              <a:rPr b="1" i="0" lang="en-US" sz="1200" u="none" cap="none" strike="noStrike">
                <a:solidFill>
                  <a:srgbClr val="427CAC"/>
                </a:solidFill>
                <a:latin typeface="Arial"/>
                <a:ea typeface="Arial"/>
                <a:cs typeface="Arial"/>
                <a:sym typeface="Arial"/>
              </a:rPr>
              <a:t>Flat File Integration</a:t>
            </a:r>
            <a:endParaRPr sz="1600"/>
          </a:p>
        </p:txBody>
      </p:sp>
      <p:sp>
        <p:nvSpPr>
          <p:cNvPr id="906" name="Google Shape;906;p100"/>
          <p:cNvSpPr/>
          <p:nvPr/>
        </p:nvSpPr>
        <p:spPr>
          <a:xfrm>
            <a:off x="10560779" y="2002937"/>
            <a:ext cx="1264500" cy="393600"/>
          </a:xfrm>
          <a:prstGeom prst="rect">
            <a:avLst/>
          </a:prstGeom>
          <a:noFill/>
          <a:ln>
            <a:noFill/>
          </a:ln>
        </p:spPr>
        <p:txBody>
          <a:bodyPr anchorCtr="0" anchor="t" bIns="60925" lIns="121900" spcFirstLastPara="1" rIns="121900" wrap="square" tIns="60925">
            <a:noAutofit/>
          </a:bodyPr>
          <a:lstStyle/>
          <a:p>
            <a:pPr indent="0" lvl="0" marL="0" marR="0" rtl="0" algn="ctr">
              <a:spcBef>
                <a:spcPts val="0"/>
              </a:spcBef>
              <a:spcAft>
                <a:spcPts val="0"/>
              </a:spcAft>
              <a:buNone/>
            </a:pPr>
            <a:r>
              <a:rPr b="1" i="0" lang="en-US" sz="1200" u="none" cap="none" strike="noStrike">
                <a:solidFill>
                  <a:srgbClr val="427CAC"/>
                </a:solidFill>
                <a:latin typeface="Arial"/>
                <a:ea typeface="Arial"/>
                <a:cs typeface="Arial"/>
                <a:sym typeface="Arial"/>
              </a:rPr>
              <a:t>Cloud Connection</a:t>
            </a:r>
            <a:endParaRPr sz="1600"/>
          </a:p>
        </p:txBody>
      </p:sp>
      <p:cxnSp>
        <p:nvCxnSpPr>
          <p:cNvPr id="907" name="Google Shape;907;p100"/>
          <p:cNvCxnSpPr/>
          <p:nvPr/>
        </p:nvCxnSpPr>
        <p:spPr>
          <a:xfrm>
            <a:off x="10860883" y="2533375"/>
            <a:ext cx="746400" cy="0"/>
          </a:xfrm>
          <a:prstGeom prst="straightConnector1">
            <a:avLst/>
          </a:prstGeom>
          <a:noFill/>
          <a:ln cap="flat" cmpd="sng" w="9525">
            <a:solidFill>
              <a:srgbClr val="014684"/>
            </a:solidFill>
            <a:prstDash val="dash"/>
            <a:round/>
            <a:headEnd len="sm" w="sm" type="none"/>
            <a:tailEnd len="med" w="med" type="triangle"/>
          </a:ln>
        </p:spPr>
      </p:cxnSp>
      <p:pic>
        <p:nvPicPr>
          <p:cNvPr id="908" name="Google Shape;908;p100"/>
          <p:cNvPicPr preferRelativeResize="0"/>
          <p:nvPr/>
        </p:nvPicPr>
        <p:blipFill rotWithShape="1">
          <a:blip r:embed="rId4">
            <a:alphaModFix/>
          </a:blip>
          <a:srcRect b="0" l="0" r="0" t="0"/>
          <a:stretch/>
        </p:blipFill>
        <p:spPr>
          <a:xfrm>
            <a:off x="10895279" y="2990457"/>
            <a:ext cx="595200" cy="540300"/>
          </a:xfrm>
          <a:prstGeom prst="ellipse">
            <a:avLst/>
          </a:prstGeom>
          <a:solidFill>
            <a:srgbClr val="FFFFFF"/>
          </a:solidFill>
          <a:ln>
            <a:noFill/>
          </a:ln>
        </p:spPr>
      </p:pic>
      <p:sp>
        <p:nvSpPr>
          <p:cNvPr id="909" name="Google Shape;909;p100"/>
          <p:cNvSpPr/>
          <p:nvPr/>
        </p:nvSpPr>
        <p:spPr>
          <a:xfrm>
            <a:off x="10560779" y="2564488"/>
            <a:ext cx="1264500" cy="393600"/>
          </a:xfrm>
          <a:prstGeom prst="rect">
            <a:avLst/>
          </a:prstGeom>
          <a:noFill/>
          <a:ln>
            <a:noFill/>
          </a:ln>
        </p:spPr>
        <p:txBody>
          <a:bodyPr anchorCtr="0" anchor="t" bIns="60925" lIns="121900" spcFirstLastPara="1" rIns="121900" wrap="square" tIns="60925">
            <a:noAutofit/>
          </a:bodyPr>
          <a:lstStyle/>
          <a:p>
            <a:pPr indent="0" lvl="0" marL="0" marR="0" rtl="0" algn="ctr">
              <a:spcBef>
                <a:spcPts val="0"/>
              </a:spcBef>
              <a:spcAft>
                <a:spcPts val="0"/>
              </a:spcAft>
              <a:buNone/>
            </a:pPr>
            <a:r>
              <a:rPr b="1" i="0" lang="en-US" sz="1200" u="none" cap="none" strike="noStrike">
                <a:solidFill>
                  <a:srgbClr val="427CAC"/>
                </a:solidFill>
                <a:latin typeface="Arial"/>
                <a:ea typeface="Arial"/>
                <a:cs typeface="Arial"/>
                <a:sym typeface="Arial"/>
              </a:rPr>
              <a:t>Cloud Integration</a:t>
            </a:r>
            <a:endParaRPr sz="1600"/>
          </a:p>
        </p:txBody>
      </p:sp>
      <p:pic>
        <p:nvPicPr>
          <p:cNvPr id="910" name="Google Shape;910;p100"/>
          <p:cNvPicPr preferRelativeResize="0"/>
          <p:nvPr/>
        </p:nvPicPr>
        <p:blipFill rotWithShape="1">
          <a:blip r:embed="rId7">
            <a:alphaModFix/>
          </a:blip>
          <a:srcRect b="36984" l="0" r="0" t="36981"/>
          <a:stretch/>
        </p:blipFill>
        <p:spPr>
          <a:xfrm>
            <a:off x="643367" y="1297801"/>
            <a:ext cx="1434100" cy="198337"/>
          </a:xfrm>
          <a:prstGeom prst="rect">
            <a:avLst/>
          </a:prstGeom>
          <a:noFill/>
          <a:ln>
            <a:noFill/>
          </a:ln>
        </p:spPr>
      </p:pic>
      <p:sp>
        <p:nvSpPr>
          <p:cNvPr id="911" name="Google Shape;911;p100"/>
          <p:cNvSpPr/>
          <p:nvPr/>
        </p:nvSpPr>
        <p:spPr>
          <a:xfrm>
            <a:off x="7601413" y="1691677"/>
            <a:ext cx="2103600" cy="1375200"/>
          </a:xfrm>
          <a:prstGeom prst="cube">
            <a:avLst>
              <a:gd fmla="val 25000" name="adj"/>
            </a:avLst>
          </a:prstGeom>
          <a:gradFill>
            <a:gsLst>
              <a:gs pos="0">
                <a:srgbClr val="A6B5E0"/>
              </a:gs>
              <a:gs pos="35000">
                <a:srgbClr val="C3CCE7"/>
              </a:gs>
              <a:gs pos="100000">
                <a:srgbClr val="E8EBF6"/>
              </a:gs>
            </a:gsLst>
            <a:lin ang="16200038" scaled="0"/>
          </a:gradFill>
          <a:ln cap="flat" cmpd="sng" w="9525">
            <a:solidFill>
              <a:srgbClr val="004584"/>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1" sz="2000">
              <a:solidFill>
                <a:srgbClr val="004785"/>
              </a:solidFill>
              <a:latin typeface="Calibri"/>
              <a:ea typeface="Calibri"/>
              <a:cs typeface="Calibri"/>
              <a:sym typeface="Calibri"/>
            </a:endParaRPr>
          </a:p>
          <a:p>
            <a:pPr indent="0" lvl="0" marL="0" marR="0" rtl="0" algn="ctr">
              <a:spcBef>
                <a:spcPts val="0"/>
              </a:spcBef>
              <a:spcAft>
                <a:spcPts val="0"/>
              </a:spcAft>
              <a:buNone/>
            </a:pPr>
            <a:r>
              <a:rPr b="1" lang="en-US" sz="2000">
                <a:solidFill>
                  <a:srgbClr val="004785"/>
                </a:solidFill>
                <a:latin typeface="Calibri"/>
                <a:ea typeface="Calibri"/>
                <a:cs typeface="Calibri"/>
                <a:sym typeface="Calibri"/>
              </a:rPr>
              <a:t>Currency Model</a:t>
            </a:r>
            <a:endParaRPr sz="1300"/>
          </a:p>
          <a:p>
            <a:pPr indent="0" lvl="0" marL="0" marR="0" rtl="0" algn="ctr">
              <a:spcBef>
                <a:spcPts val="0"/>
              </a:spcBef>
              <a:spcAft>
                <a:spcPts val="0"/>
              </a:spcAft>
              <a:buNone/>
            </a:pPr>
            <a:r>
              <a:t/>
            </a:r>
            <a:endParaRPr b="1" i="0" sz="2000" u="none" cap="none" strike="noStrike">
              <a:solidFill>
                <a:srgbClr val="004785"/>
              </a:solidFill>
              <a:latin typeface="Calibri"/>
              <a:ea typeface="Calibri"/>
              <a:cs typeface="Calibri"/>
              <a:sym typeface="Calibri"/>
            </a:endParaRPr>
          </a:p>
        </p:txBody>
      </p:sp>
      <p:sp>
        <p:nvSpPr>
          <p:cNvPr id="912" name="Google Shape;912;p100"/>
          <p:cNvSpPr/>
          <p:nvPr/>
        </p:nvSpPr>
        <p:spPr>
          <a:xfrm>
            <a:off x="7958212" y="5394612"/>
            <a:ext cx="2544300" cy="1108800"/>
          </a:xfrm>
          <a:prstGeom prst="roundRect">
            <a:avLst>
              <a:gd fmla="val 4167" name="adj"/>
            </a:avLst>
          </a:prstGeom>
          <a:solidFill>
            <a:srgbClr val="003563"/>
          </a:solidFill>
          <a:ln cap="flat" cmpd="sng" w="12700">
            <a:solidFill>
              <a:srgbClr val="003563"/>
            </a:solidFill>
            <a:prstDash val="solid"/>
            <a:miter lim="800000"/>
            <a:headEnd len="sm" w="sm" type="none"/>
            <a:tailEnd len="sm" w="sm" type="none"/>
          </a:ln>
        </p:spPr>
        <p:txBody>
          <a:bodyPr anchorCtr="0" anchor="ctr" bIns="108375" lIns="216725" spcFirstLastPara="1" rIns="216725" wrap="square" tIns="108375">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913" name="Google Shape;913;p100"/>
          <p:cNvSpPr/>
          <p:nvPr/>
        </p:nvSpPr>
        <p:spPr>
          <a:xfrm>
            <a:off x="8062023" y="5632790"/>
            <a:ext cx="2376900" cy="778500"/>
          </a:xfrm>
          <a:prstGeom prst="roundRect">
            <a:avLst>
              <a:gd fmla="val 9430" name="adj"/>
            </a:avLst>
          </a:prstGeom>
          <a:solidFill>
            <a:srgbClr val="FFFFFF"/>
          </a:solidFill>
          <a:ln cap="flat" cmpd="sng" w="12700">
            <a:solidFill>
              <a:srgbClr val="004785"/>
            </a:solidFill>
            <a:prstDash val="solid"/>
            <a:miter lim="800000"/>
            <a:headEnd len="sm" w="sm" type="none"/>
            <a:tailEnd len="sm" w="sm" type="none"/>
          </a:ln>
        </p:spPr>
        <p:txBody>
          <a:bodyPr anchorCtr="0" anchor="b" bIns="108375" lIns="216725" spcFirstLastPara="1" rIns="216725" wrap="square" tIns="108375">
            <a:noAutofit/>
          </a:bodyPr>
          <a:lstStyle/>
          <a:p>
            <a:pPr indent="0" lvl="0" marL="0" marR="0" rtl="0" algn="l">
              <a:spcBef>
                <a:spcPts val="0"/>
              </a:spcBef>
              <a:spcAft>
                <a:spcPts val="0"/>
              </a:spcAft>
              <a:buNone/>
            </a:pPr>
            <a:r>
              <a:rPr b="1" lang="en-US" sz="1800">
                <a:latin typeface="Calibri"/>
                <a:ea typeface="Calibri"/>
                <a:cs typeface="Calibri"/>
                <a:sym typeface="Calibri"/>
              </a:rPr>
              <a:t>Data Lake</a:t>
            </a:r>
            <a:endParaRPr b="1" i="0" sz="1800" u="none" cap="none" strike="noStrike">
              <a:solidFill>
                <a:srgbClr val="000000"/>
              </a:solidFill>
              <a:latin typeface="Calibri"/>
              <a:ea typeface="Calibri"/>
              <a:cs typeface="Calibri"/>
              <a:sym typeface="Calibri"/>
            </a:endParaRPr>
          </a:p>
        </p:txBody>
      </p:sp>
      <p:pic>
        <p:nvPicPr>
          <p:cNvPr descr="Database" id="914" name="Google Shape;914;p100"/>
          <p:cNvPicPr preferRelativeResize="0"/>
          <p:nvPr/>
        </p:nvPicPr>
        <p:blipFill rotWithShape="1">
          <a:blip r:embed="rId3">
            <a:alphaModFix/>
          </a:blip>
          <a:srcRect b="0" l="0" r="0" t="0"/>
          <a:stretch/>
        </p:blipFill>
        <p:spPr>
          <a:xfrm>
            <a:off x="9664318" y="5717005"/>
            <a:ext cx="764514" cy="694260"/>
          </a:xfrm>
          <a:prstGeom prst="rect">
            <a:avLst/>
          </a:prstGeom>
          <a:noFill/>
          <a:ln>
            <a:noFill/>
          </a:ln>
        </p:spPr>
      </p:pic>
      <p:cxnSp>
        <p:nvCxnSpPr>
          <p:cNvPr id="915" name="Google Shape;915;p100"/>
          <p:cNvCxnSpPr>
            <a:stCxn id="912" idx="0"/>
            <a:endCxn id="894" idx="3"/>
          </p:cNvCxnSpPr>
          <p:nvPr/>
        </p:nvCxnSpPr>
        <p:spPr>
          <a:xfrm flipH="1" rot="5400000">
            <a:off x="5507812" y="1672062"/>
            <a:ext cx="2289600" cy="5155500"/>
          </a:xfrm>
          <a:prstGeom prst="curvedConnector3">
            <a:avLst>
              <a:gd fmla="val 50001" name="adj1"/>
            </a:avLst>
          </a:prstGeom>
          <a:noFill/>
          <a:ln cap="flat" cmpd="sng" w="10775">
            <a:solidFill>
              <a:srgbClr val="004785"/>
            </a:solidFill>
            <a:prstDash val="solid"/>
            <a:round/>
            <a:headEnd len="sm" w="sm" type="none"/>
            <a:tailEnd len="med" w="med" type="triangle"/>
          </a:ln>
        </p:spPr>
      </p:cxnSp>
      <p:pic>
        <p:nvPicPr>
          <p:cNvPr id="916" name="Google Shape;916;p100"/>
          <p:cNvPicPr preferRelativeResize="0"/>
          <p:nvPr/>
        </p:nvPicPr>
        <p:blipFill rotWithShape="1">
          <a:blip r:embed="rId8">
            <a:alphaModFix/>
          </a:blip>
          <a:srcRect b="12569" l="0" r="0" t="23463"/>
          <a:stretch/>
        </p:blipFill>
        <p:spPr>
          <a:xfrm>
            <a:off x="1414976" y="5512875"/>
            <a:ext cx="2544299" cy="8722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sp>
        <p:nvSpPr>
          <p:cNvPr id="921" name="Google Shape;921;p101"/>
          <p:cNvSpPr txBox="1"/>
          <p:nvPr>
            <p:ph type="title"/>
          </p:nvPr>
        </p:nvSpPr>
        <p:spPr>
          <a:xfrm>
            <a:off x="406400" y="405133"/>
            <a:ext cx="10728900" cy="492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t>Dashboards</a:t>
            </a:r>
            <a:endParaRPr>
              <a:solidFill>
                <a:schemeClr val="lt2"/>
              </a:solidFill>
            </a:endParaRPr>
          </a:p>
        </p:txBody>
      </p:sp>
      <p:pic>
        <p:nvPicPr>
          <p:cNvPr id="922" name="Google Shape;922;p101"/>
          <p:cNvPicPr preferRelativeResize="0"/>
          <p:nvPr/>
        </p:nvPicPr>
        <p:blipFill>
          <a:blip r:embed="rId3">
            <a:alphaModFix/>
          </a:blip>
          <a:stretch>
            <a:fillRect/>
          </a:stretch>
        </p:blipFill>
        <p:spPr>
          <a:xfrm>
            <a:off x="198825" y="1279850"/>
            <a:ext cx="11489550" cy="47473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sp>
        <p:nvSpPr>
          <p:cNvPr id="927" name="Google Shape;927;p102"/>
          <p:cNvSpPr txBox="1"/>
          <p:nvPr>
            <p:ph type="title"/>
          </p:nvPr>
        </p:nvSpPr>
        <p:spPr>
          <a:xfrm>
            <a:off x="406400" y="405133"/>
            <a:ext cx="10728900" cy="492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t>Dashboards</a:t>
            </a:r>
            <a:endParaRPr>
              <a:solidFill>
                <a:schemeClr val="lt2"/>
              </a:solidFill>
            </a:endParaRPr>
          </a:p>
        </p:txBody>
      </p:sp>
      <p:pic>
        <p:nvPicPr>
          <p:cNvPr id="928" name="Google Shape;928;p102"/>
          <p:cNvPicPr preferRelativeResize="0"/>
          <p:nvPr/>
        </p:nvPicPr>
        <p:blipFill rotWithShape="1">
          <a:blip r:embed="rId3">
            <a:alphaModFix/>
          </a:blip>
          <a:srcRect b="0" l="14000" r="0" t="0"/>
          <a:stretch/>
        </p:blipFill>
        <p:spPr>
          <a:xfrm>
            <a:off x="1703300" y="1294525"/>
            <a:ext cx="8785401" cy="48639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sp>
        <p:nvSpPr>
          <p:cNvPr id="933" name="Google Shape;933;p103"/>
          <p:cNvSpPr txBox="1"/>
          <p:nvPr>
            <p:ph type="title"/>
          </p:nvPr>
        </p:nvSpPr>
        <p:spPr>
          <a:xfrm>
            <a:off x="406400" y="405133"/>
            <a:ext cx="10728900" cy="492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t>End-User Cockpit</a:t>
            </a:r>
            <a:endParaRPr>
              <a:solidFill>
                <a:schemeClr val="lt2"/>
              </a:solidFill>
            </a:endParaRPr>
          </a:p>
        </p:txBody>
      </p:sp>
      <p:pic>
        <p:nvPicPr>
          <p:cNvPr id="934" name="Google Shape;934;p103"/>
          <p:cNvPicPr preferRelativeResize="0"/>
          <p:nvPr/>
        </p:nvPicPr>
        <p:blipFill>
          <a:blip r:embed="rId3">
            <a:alphaModFix/>
          </a:blip>
          <a:stretch>
            <a:fillRect/>
          </a:stretch>
        </p:blipFill>
        <p:spPr>
          <a:xfrm>
            <a:off x="1142713" y="1435400"/>
            <a:ext cx="9906426" cy="47190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sp>
        <p:nvSpPr>
          <p:cNvPr id="939" name="Google Shape;939;p104"/>
          <p:cNvSpPr txBox="1"/>
          <p:nvPr>
            <p:ph type="title"/>
          </p:nvPr>
        </p:nvSpPr>
        <p:spPr>
          <a:xfrm>
            <a:off x="406400" y="405133"/>
            <a:ext cx="10728900" cy="492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t>Admin</a:t>
            </a:r>
            <a:r>
              <a:rPr lang="en-US"/>
              <a:t> Cockpit</a:t>
            </a:r>
            <a:endParaRPr>
              <a:solidFill>
                <a:schemeClr val="lt2"/>
              </a:solidFill>
            </a:endParaRPr>
          </a:p>
        </p:txBody>
      </p:sp>
      <p:pic>
        <p:nvPicPr>
          <p:cNvPr id="940" name="Google Shape;940;p104"/>
          <p:cNvPicPr preferRelativeResize="0"/>
          <p:nvPr/>
        </p:nvPicPr>
        <p:blipFill>
          <a:blip r:embed="rId3">
            <a:alphaModFix/>
          </a:blip>
          <a:stretch>
            <a:fillRect/>
          </a:stretch>
        </p:blipFill>
        <p:spPr>
          <a:xfrm>
            <a:off x="1449099" y="1315775"/>
            <a:ext cx="9293650" cy="47788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pic>
        <p:nvPicPr>
          <p:cNvPr id="946" name="Google Shape;946;p105"/>
          <p:cNvPicPr preferRelativeResize="0"/>
          <p:nvPr/>
        </p:nvPicPr>
        <p:blipFill rotWithShape="1">
          <a:blip r:embed="rId3">
            <a:alphaModFix/>
          </a:blip>
          <a:srcRect b="12536" l="0" r="0" t="12529"/>
          <a:stretch/>
        </p:blipFill>
        <p:spPr>
          <a:xfrm>
            <a:off x="25" y="0"/>
            <a:ext cx="12191974" cy="6858001"/>
          </a:xfrm>
          <a:prstGeom prst="rect">
            <a:avLst/>
          </a:prstGeom>
          <a:noFill/>
          <a:ln>
            <a:noFill/>
          </a:ln>
          <a:effectLst>
            <a:outerShdw blurRad="57150" rotWithShape="0" algn="bl" dir="5400000" dist="19050">
              <a:srgbClr val="000000"/>
            </a:outerShdw>
          </a:effectLst>
        </p:spPr>
      </p:pic>
      <p:sp>
        <p:nvSpPr>
          <p:cNvPr id="947" name="Google Shape;947;p105"/>
          <p:cNvSpPr/>
          <p:nvPr/>
        </p:nvSpPr>
        <p:spPr>
          <a:xfrm rot="-5400000">
            <a:off x="3992201" y="-1342043"/>
            <a:ext cx="4207200" cy="12191100"/>
          </a:xfrm>
          <a:prstGeom prst="rect">
            <a:avLst/>
          </a:prstGeom>
          <a:gradFill>
            <a:gsLst>
              <a:gs pos="0">
                <a:srgbClr val="000000">
                  <a:alpha val="0"/>
                </a:srgbClr>
              </a:gs>
              <a:gs pos="60000">
                <a:srgbClr val="000000">
                  <a:alpha val="65098"/>
                </a:srgbClr>
              </a:gs>
              <a:gs pos="100000">
                <a:srgbClr val="000000">
                  <a:alpha val="83529"/>
                </a:srgbClr>
              </a:gs>
            </a:gsLst>
            <a:lin ang="10800025" scaled="0"/>
          </a:gradFill>
          <a:ln>
            <a:noFill/>
          </a:ln>
          <a:effectLst>
            <a:outerShdw blurRad="57150" rotWithShape="0" algn="bl" dir="5400000" dist="19050">
              <a:srgbClr val="000000">
                <a:alpha val="98000"/>
              </a:srgbClr>
            </a:outerShdw>
          </a:effectLst>
        </p:spPr>
        <p:txBody>
          <a:bodyPr anchorCtr="0" anchor="ctr" bIns="71975" lIns="89975" spcFirstLastPara="1" rIns="89975" wrap="square" tIns="71975">
            <a:noAutofit/>
          </a:bodyPr>
          <a:lstStyle/>
          <a:p>
            <a:pPr indent="0" lvl="0" marL="0" marR="0" rtl="0" algn="ctr">
              <a:spcBef>
                <a:spcPts val="0"/>
              </a:spcBef>
              <a:spcAft>
                <a:spcPts val="0"/>
              </a:spcAft>
              <a:buNone/>
            </a:pPr>
            <a:r>
              <a:t/>
            </a:r>
            <a:endParaRPr b="0" i="0" sz="1700" u="none" cap="none" strike="noStrike">
              <a:solidFill>
                <a:schemeClr val="lt1"/>
              </a:solidFill>
              <a:latin typeface="Arial"/>
              <a:ea typeface="Arial"/>
              <a:cs typeface="Arial"/>
              <a:sym typeface="Arial"/>
            </a:endParaRPr>
          </a:p>
        </p:txBody>
      </p:sp>
      <p:sp>
        <p:nvSpPr>
          <p:cNvPr id="948" name="Google Shape;948;p105"/>
          <p:cNvSpPr/>
          <p:nvPr/>
        </p:nvSpPr>
        <p:spPr>
          <a:xfrm>
            <a:off x="4" y="471940"/>
            <a:ext cx="3448800" cy="1591500"/>
          </a:xfrm>
          <a:prstGeom prst="diagStripe">
            <a:avLst>
              <a:gd fmla="val 91103" name="adj"/>
            </a:avLst>
          </a:prstGeom>
          <a:solidFill>
            <a:srgbClr val="80C342"/>
          </a:solidFill>
          <a:ln>
            <a:noFill/>
          </a:ln>
        </p:spPr>
        <p:txBody>
          <a:bodyPr anchorCtr="0" anchor="ctr" bIns="93075" lIns="93075" spcFirstLastPara="1" rIns="93075" wrap="square" tIns="93075">
            <a:noAutofit/>
          </a:bodyPr>
          <a:lstStyle/>
          <a:p>
            <a:pPr indent="0" lvl="0" marL="0" rtl="0" algn="l">
              <a:spcBef>
                <a:spcPts val="0"/>
              </a:spcBef>
              <a:spcAft>
                <a:spcPts val="0"/>
              </a:spcAft>
              <a:buNone/>
            </a:pPr>
            <a:r>
              <a:t/>
            </a:r>
            <a:endParaRPr/>
          </a:p>
        </p:txBody>
      </p:sp>
      <p:sp>
        <p:nvSpPr>
          <p:cNvPr id="949" name="Google Shape;949;p105"/>
          <p:cNvSpPr/>
          <p:nvPr/>
        </p:nvSpPr>
        <p:spPr>
          <a:xfrm>
            <a:off x="4872800" y="0"/>
            <a:ext cx="2363958" cy="1082008"/>
          </a:xfrm>
          <a:custGeom>
            <a:rect b="b" l="l" r="r" t="t"/>
            <a:pathLst>
              <a:path extrusionOk="0" h="128964" w="281759">
                <a:moveTo>
                  <a:pt x="180923" y="1"/>
                </a:moveTo>
                <a:lnTo>
                  <a:pt x="0" y="82810"/>
                </a:lnTo>
                <a:lnTo>
                  <a:pt x="0" y="128963"/>
                </a:lnTo>
                <a:lnTo>
                  <a:pt x="281758" y="1"/>
                </a:lnTo>
                <a:close/>
              </a:path>
            </a:pathLst>
          </a:custGeom>
          <a:gradFill>
            <a:gsLst>
              <a:gs pos="0">
                <a:srgbClr val="7FC241"/>
              </a:gs>
              <a:gs pos="0">
                <a:srgbClr val="40BF8C"/>
              </a:gs>
              <a:gs pos="100000">
                <a:srgbClr val="00BBD6"/>
              </a:gs>
            </a:gsLst>
            <a:lin ang="5400700" scaled="0"/>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950" name="Google Shape;950;p105"/>
          <p:cNvSpPr/>
          <p:nvPr/>
        </p:nvSpPr>
        <p:spPr>
          <a:xfrm>
            <a:off x="4257066" y="1"/>
            <a:ext cx="1972579" cy="902355"/>
          </a:xfrm>
          <a:custGeom>
            <a:rect b="b" l="l" r="r" t="t"/>
            <a:pathLst>
              <a:path extrusionOk="0" h="109244" w="238811">
                <a:moveTo>
                  <a:pt x="230524" y="1"/>
                </a:moveTo>
                <a:lnTo>
                  <a:pt x="0" y="105493"/>
                </a:lnTo>
                <a:lnTo>
                  <a:pt x="0" y="109244"/>
                </a:lnTo>
                <a:lnTo>
                  <a:pt x="238811" y="1"/>
                </a:lnTo>
                <a:close/>
              </a:path>
            </a:pathLst>
          </a:custGeom>
          <a:solidFill>
            <a:srgbClr val="80C34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51" name="Google Shape;951;p105"/>
          <p:cNvSpPr txBox="1"/>
          <p:nvPr/>
        </p:nvSpPr>
        <p:spPr>
          <a:xfrm>
            <a:off x="1473949" y="1772025"/>
            <a:ext cx="7990500" cy="892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br>
              <a:rPr b="0" i="0" lang="en-US" sz="1100" u="none" cap="none" strike="noStrike">
                <a:solidFill>
                  <a:schemeClr val="accent3"/>
                </a:solidFill>
                <a:latin typeface="Montserrat"/>
                <a:ea typeface="Montserrat"/>
                <a:cs typeface="Montserrat"/>
                <a:sym typeface="Montserrat"/>
              </a:rPr>
            </a:br>
            <a:r>
              <a:rPr b="1" lang="en-US" sz="2800">
                <a:solidFill>
                  <a:schemeClr val="accent3"/>
                </a:solidFill>
                <a:latin typeface="Montserrat"/>
                <a:ea typeface="Montserrat"/>
                <a:cs typeface="Montserrat"/>
                <a:sym typeface="Montserrat"/>
              </a:rPr>
              <a:t>Planning for Future Success and Growth</a:t>
            </a:r>
            <a:br>
              <a:rPr b="0" i="0" lang="en-US" sz="2800" u="none" cap="none" strike="noStrike">
                <a:solidFill>
                  <a:schemeClr val="accent3"/>
                </a:solidFill>
                <a:latin typeface="Montserrat"/>
                <a:ea typeface="Montserrat"/>
                <a:cs typeface="Montserrat"/>
                <a:sym typeface="Montserrat"/>
              </a:rPr>
            </a:br>
            <a:endParaRPr b="1" i="0" sz="700" u="none" cap="none" strike="noStrike">
              <a:solidFill>
                <a:schemeClr val="accent3"/>
              </a:solidFill>
              <a:latin typeface="Montserrat"/>
              <a:ea typeface="Montserrat"/>
              <a:cs typeface="Montserrat"/>
              <a:sym typeface="Montserrat"/>
            </a:endParaRPr>
          </a:p>
        </p:txBody>
      </p:sp>
      <p:sp>
        <p:nvSpPr>
          <p:cNvPr id="952" name="Google Shape;952;p105"/>
          <p:cNvSpPr txBox="1"/>
          <p:nvPr/>
        </p:nvSpPr>
        <p:spPr>
          <a:xfrm>
            <a:off x="1473955" y="3190177"/>
            <a:ext cx="9465300" cy="1641900"/>
          </a:xfrm>
          <a:prstGeom prst="rect">
            <a:avLst/>
          </a:prstGeom>
          <a:noFill/>
          <a:ln>
            <a:noFill/>
          </a:ln>
        </p:spPr>
        <p:txBody>
          <a:bodyPr anchorCtr="0" anchor="t" bIns="45700" lIns="91425" spcFirstLastPara="1" rIns="91425" wrap="square" tIns="45700">
            <a:spAutoFit/>
          </a:bodyPr>
          <a:lstStyle/>
          <a:p>
            <a:pPr indent="-488950" lvl="0" marL="457200" marR="0" rtl="0" algn="l">
              <a:lnSpc>
                <a:spcPct val="100000"/>
              </a:lnSpc>
              <a:spcBef>
                <a:spcPts val="1900"/>
              </a:spcBef>
              <a:spcAft>
                <a:spcPts val="0"/>
              </a:spcAft>
              <a:buClr>
                <a:schemeClr val="accent1"/>
              </a:buClr>
              <a:buSzPts val="2300"/>
              <a:buFont typeface="Noto Sans Symbols"/>
              <a:buChar char="▪"/>
            </a:pPr>
            <a:r>
              <a:rPr lang="en-US" sz="2300">
                <a:solidFill>
                  <a:schemeClr val="lt1"/>
                </a:solidFill>
                <a:latin typeface="Montserrat"/>
                <a:ea typeface="Montserrat"/>
                <a:cs typeface="Montserrat"/>
                <a:sym typeface="Montserrat"/>
              </a:rPr>
              <a:t>Decreased Forecasting Time</a:t>
            </a:r>
            <a:endParaRPr sz="2300">
              <a:solidFill>
                <a:schemeClr val="lt1"/>
              </a:solidFill>
              <a:latin typeface="Montserrat"/>
              <a:ea typeface="Montserrat"/>
              <a:cs typeface="Montserrat"/>
              <a:sym typeface="Montserrat"/>
            </a:endParaRPr>
          </a:p>
          <a:p>
            <a:pPr indent="-488950" lvl="0" marL="457200" marR="0" rtl="0" algn="l">
              <a:lnSpc>
                <a:spcPct val="100000"/>
              </a:lnSpc>
              <a:spcBef>
                <a:spcPts val="1900"/>
              </a:spcBef>
              <a:spcAft>
                <a:spcPts val="0"/>
              </a:spcAft>
              <a:buClr>
                <a:schemeClr val="accent1"/>
              </a:buClr>
              <a:buSzPts val="2300"/>
              <a:buFont typeface="Noto Sans Symbols"/>
              <a:buChar char="▪"/>
            </a:pPr>
            <a:r>
              <a:rPr lang="en-US" sz="2300">
                <a:solidFill>
                  <a:schemeClr val="lt1"/>
                </a:solidFill>
                <a:latin typeface="Montserrat"/>
                <a:ea typeface="Montserrat"/>
                <a:cs typeface="Montserrat"/>
                <a:sym typeface="Montserrat"/>
              </a:rPr>
              <a:t>Efficient FP&amp;A Process </a:t>
            </a:r>
            <a:endParaRPr sz="2300">
              <a:solidFill>
                <a:schemeClr val="lt1"/>
              </a:solidFill>
              <a:latin typeface="Montserrat"/>
              <a:ea typeface="Montserrat"/>
              <a:cs typeface="Montserrat"/>
              <a:sym typeface="Montserrat"/>
            </a:endParaRPr>
          </a:p>
          <a:p>
            <a:pPr indent="-488950" lvl="0" marL="457200" marR="0" rtl="0" algn="l">
              <a:lnSpc>
                <a:spcPct val="100000"/>
              </a:lnSpc>
              <a:spcBef>
                <a:spcPts val="1900"/>
              </a:spcBef>
              <a:spcAft>
                <a:spcPts val="0"/>
              </a:spcAft>
              <a:buClr>
                <a:schemeClr val="accent1"/>
              </a:buClr>
              <a:buSzPts val="2300"/>
              <a:buFont typeface="Noto Sans Symbols"/>
              <a:buChar char="▪"/>
            </a:pPr>
            <a:r>
              <a:rPr lang="en-US" sz="2300">
                <a:solidFill>
                  <a:schemeClr val="lt1"/>
                </a:solidFill>
                <a:latin typeface="Montserrat"/>
                <a:ea typeface="Montserrat"/>
                <a:cs typeface="Montserrat"/>
                <a:sym typeface="Montserrat"/>
              </a:rPr>
              <a:t>Scalable Design to adopt future requirements</a:t>
            </a:r>
            <a:endParaRPr sz="2300">
              <a:solidFill>
                <a:schemeClr val="lt1"/>
              </a:solidFill>
              <a:latin typeface="Montserrat"/>
              <a:ea typeface="Montserrat"/>
              <a:cs typeface="Montserrat"/>
              <a:sym typeface="Montserrat"/>
            </a:endParaRPr>
          </a:p>
        </p:txBody>
      </p:sp>
      <p:sp>
        <p:nvSpPr>
          <p:cNvPr id="953" name="Google Shape;953;p105"/>
          <p:cNvSpPr/>
          <p:nvPr/>
        </p:nvSpPr>
        <p:spPr>
          <a:xfrm rot="10800000">
            <a:off x="6662958" y="4705411"/>
            <a:ext cx="5529042" cy="2152589"/>
          </a:xfrm>
          <a:custGeom>
            <a:rect b="b" l="l" r="r" t="t"/>
            <a:pathLst>
              <a:path extrusionOk="0" h="130302" w="267653">
                <a:moveTo>
                  <a:pt x="0" y="125349"/>
                </a:moveTo>
                <a:lnTo>
                  <a:pt x="0" y="130302"/>
                </a:lnTo>
                <a:lnTo>
                  <a:pt x="149924" y="61722"/>
                </a:lnTo>
                <a:lnTo>
                  <a:pt x="149924" y="53911"/>
                </a:lnTo>
                <a:lnTo>
                  <a:pt x="267653" y="0"/>
                </a:lnTo>
                <a:lnTo>
                  <a:pt x="263081" y="0"/>
                </a:lnTo>
                <a:lnTo>
                  <a:pt x="0" y="120205"/>
                </a:lnTo>
                <a:close/>
              </a:path>
            </a:pathLst>
          </a:custGeom>
          <a:solidFill>
            <a:srgbClr val="F3F3F3"/>
          </a:solidFill>
          <a:ln>
            <a:noFill/>
          </a:ln>
        </p:spPr>
      </p:sp>
      <p:pic>
        <p:nvPicPr>
          <p:cNvPr id="954" name="Google Shape;954;p105"/>
          <p:cNvPicPr preferRelativeResize="0"/>
          <p:nvPr/>
        </p:nvPicPr>
        <p:blipFill>
          <a:blip r:embed="rId4">
            <a:alphaModFix/>
          </a:blip>
          <a:stretch>
            <a:fillRect/>
          </a:stretch>
        </p:blipFill>
        <p:spPr>
          <a:xfrm>
            <a:off x="339929" y="370331"/>
            <a:ext cx="1250529" cy="36035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pic>
        <p:nvPicPr>
          <p:cNvPr id="960" name="Google Shape;960;p106"/>
          <p:cNvPicPr preferRelativeResize="0"/>
          <p:nvPr/>
        </p:nvPicPr>
        <p:blipFill rotWithShape="1">
          <a:blip r:embed="rId3">
            <a:alphaModFix/>
          </a:blip>
          <a:srcRect b="7855" l="0" r="0" t="7863"/>
          <a:stretch/>
        </p:blipFill>
        <p:spPr>
          <a:xfrm>
            <a:off x="25" y="0"/>
            <a:ext cx="12191974" cy="6858001"/>
          </a:xfrm>
          <a:prstGeom prst="rect">
            <a:avLst/>
          </a:prstGeom>
          <a:noFill/>
          <a:ln>
            <a:noFill/>
          </a:ln>
          <a:effectLst>
            <a:outerShdw blurRad="57150" rotWithShape="0" algn="bl" dir="5400000" dist="19050">
              <a:srgbClr val="000000"/>
            </a:outerShdw>
          </a:effectLst>
        </p:spPr>
      </p:pic>
      <p:sp>
        <p:nvSpPr>
          <p:cNvPr id="961" name="Google Shape;961;p106"/>
          <p:cNvSpPr/>
          <p:nvPr/>
        </p:nvSpPr>
        <p:spPr>
          <a:xfrm rot="-5400000">
            <a:off x="3992263" y="-1352393"/>
            <a:ext cx="4207200" cy="12191100"/>
          </a:xfrm>
          <a:prstGeom prst="rect">
            <a:avLst/>
          </a:prstGeom>
          <a:gradFill>
            <a:gsLst>
              <a:gs pos="0">
                <a:srgbClr val="000000">
                  <a:alpha val="0"/>
                </a:srgbClr>
              </a:gs>
              <a:gs pos="60000">
                <a:srgbClr val="000000">
                  <a:alpha val="65098"/>
                </a:srgbClr>
              </a:gs>
              <a:gs pos="100000">
                <a:srgbClr val="000000">
                  <a:alpha val="83529"/>
                </a:srgbClr>
              </a:gs>
            </a:gsLst>
            <a:lin ang="10800025" scaled="0"/>
          </a:gradFill>
          <a:ln>
            <a:noFill/>
          </a:ln>
          <a:effectLst>
            <a:outerShdw blurRad="57150" rotWithShape="0" algn="bl" dir="5400000" dist="19050">
              <a:srgbClr val="000000"/>
            </a:outerShdw>
          </a:effectLst>
        </p:spPr>
        <p:txBody>
          <a:bodyPr anchorCtr="0" anchor="ctr" bIns="71975" lIns="89975" spcFirstLastPara="1" rIns="89975" wrap="square" tIns="71975">
            <a:noAutofit/>
          </a:bodyPr>
          <a:lstStyle/>
          <a:p>
            <a:pPr indent="0" lvl="0" marL="0" marR="0" rtl="0" algn="ctr">
              <a:spcBef>
                <a:spcPts val="0"/>
              </a:spcBef>
              <a:spcAft>
                <a:spcPts val="0"/>
              </a:spcAft>
              <a:buNone/>
            </a:pPr>
            <a:r>
              <a:t/>
            </a:r>
            <a:endParaRPr b="0" i="0" sz="1700" u="none" cap="none" strike="noStrike">
              <a:solidFill>
                <a:schemeClr val="lt1"/>
              </a:solidFill>
              <a:latin typeface="Arial"/>
              <a:ea typeface="Arial"/>
              <a:cs typeface="Arial"/>
              <a:sym typeface="Arial"/>
            </a:endParaRPr>
          </a:p>
        </p:txBody>
      </p:sp>
      <p:sp>
        <p:nvSpPr>
          <p:cNvPr id="962" name="Google Shape;962;p106"/>
          <p:cNvSpPr/>
          <p:nvPr/>
        </p:nvSpPr>
        <p:spPr>
          <a:xfrm>
            <a:off x="4" y="471940"/>
            <a:ext cx="3448800" cy="1591500"/>
          </a:xfrm>
          <a:prstGeom prst="diagStripe">
            <a:avLst>
              <a:gd fmla="val 91103" name="adj"/>
            </a:avLst>
          </a:prstGeom>
          <a:solidFill>
            <a:srgbClr val="80C342"/>
          </a:solidFill>
          <a:ln>
            <a:noFill/>
          </a:ln>
        </p:spPr>
        <p:txBody>
          <a:bodyPr anchorCtr="0" anchor="ctr" bIns="93075" lIns="93075" spcFirstLastPara="1" rIns="93075" wrap="square" tIns="93075">
            <a:noAutofit/>
          </a:bodyPr>
          <a:lstStyle/>
          <a:p>
            <a:pPr indent="0" lvl="0" marL="0" rtl="0" algn="l">
              <a:spcBef>
                <a:spcPts val="0"/>
              </a:spcBef>
              <a:spcAft>
                <a:spcPts val="0"/>
              </a:spcAft>
              <a:buNone/>
            </a:pPr>
            <a:r>
              <a:t/>
            </a:r>
            <a:endParaRPr/>
          </a:p>
        </p:txBody>
      </p:sp>
      <p:sp>
        <p:nvSpPr>
          <p:cNvPr id="963" name="Google Shape;963;p106"/>
          <p:cNvSpPr/>
          <p:nvPr/>
        </p:nvSpPr>
        <p:spPr>
          <a:xfrm>
            <a:off x="4872800" y="0"/>
            <a:ext cx="2363958" cy="1082008"/>
          </a:xfrm>
          <a:custGeom>
            <a:rect b="b" l="l" r="r" t="t"/>
            <a:pathLst>
              <a:path extrusionOk="0" h="128964" w="281759">
                <a:moveTo>
                  <a:pt x="180923" y="1"/>
                </a:moveTo>
                <a:lnTo>
                  <a:pt x="0" y="82810"/>
                </a:lnTo>
                <a:lnTo>
                  <a:pt x="0" y="128963"/>
                </a:lnTo>
                <a:lnTo>
                  <a:pt x="281758" y="1"/>
                </a:lnTo>
                <a:close/>
              </a:path>
            </a:pathLst>
          </a:custGeom>
          <a:gradFill>
            <a:gsLst>
              <a:gs pos="0">
                <a:srgbClr val="7FC241"/>
              </a:gs>
              <a:gs pos="0">
                <a:srgbClr val="40BF8C"/>
              </a:gs>
              <a:gs pos="100000">
                <a:srgbClr val="00BBD6"/>
              </a:gs>
            </a:gsLst>
            <a:lin ang="5400700" scaled="0"/>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964" name="Google Shape;964;p106"/>
          <p:cNvSpPr/>
          <p:nvPr/>
        </p:nvSpPr>
        <p:spPr>
          <a:xfrm>
            <a:off x="4257066" y="1"/>
            <a:ext cx="1972579" cy="902355"/>
          </a:xfrm>
          <a:custGeom>
            <a:rect b="b" l="l" r="r" t="t"/>
            <a:pathLst>
              <a:path extrusionOk="0" h="109244" w="238811">
                <a:moveTo>
                  <a:pt x="230524" y="1"/>
                </a:moveTo>
                <a:lnTo>
                  <a:pt x="0" y="105493"/>
                </a:lnTo>
                <a:lnTo>
                  <a:pt x="0" y="109244"/>
                </a:lnTo>
                <a:lnTo>
                  <a:pt x="238811" y="1"/>
                </a:lnTo>
                <a:close/>
              </a:path>
            </a:pathLst>
          </a:custGeom>
          <a:solidFill>
            <a:srgbClr val="80C34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5" name="Google Shape;965;p106"/>
          <p:cNvSpPr/>
          <p:nvPr/>
        </p:nvSpPr>
        <p:spPr>
          <a:xfrm rot="10800000">
            <a:off x="6662958" y="4705411"/>
            <a:ext cx="5529042" cy="2152589"/>
          </a:xfrm>
          <a:custGeom>
            <a:rect b="b" l="l" r="r" t="t"/>
            <a:pathLst>
              <a:path extrusionOk="0" h="130302" w="267653">
                <a:moveTo>
                  <a:pt x="0" y="125349"/>
                </a:moveTo>
                <a:lnTo>
                  <a:pt x="0" y="130302"/>
                </a:lnTo>
                <a:lnTo>
                  <a:pt x="149924" y="61722"/>
                </a:lnTo>
                <a:lnTo>
                  <a:pt x="149924" y="53911"/>
                </a:lnTo>
                <a:lnTo>
                  <a:pt x="267653" y="0"/>
                </a:lnTo>
                <a:lnTo>
                  <a:pt x="263081" y="0"/>
                </a:lnTo>
                <a:lnTo>
                  <a:pt x="0" y="120205"/>
                </a:lnTo>
                <a:close/>
              </a:path>
            </a:pathLst>
          </a:custGeom>
          <a:solidFill>
            <a:srgbClr val="F3F3F3"/>
          </a:solidFill>
          <a:ln>
            <a:noFill/>
          </a:ln>
        </p:spPr>
      </p:sp>
      <p:sp>
        <p:nvSpPr>
          <p:cNvPr id="966" name="Google Shape;966;p106"/>
          <p:cNvSpPr txBox="1"/>
          <p:nvPr/>
        </p:nvSpPr>
        <p:spPr>
          <a:xfrm>
            <a:off x="663775" y="3062100"/>
            <a:ext cx="10978200" cy="34953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SzPts val="900"/>
              <a:buNone/>
            </a:pPr>
            <a:br>
              <a:rPr lang="en-US" sz="1100">
                <a:solidFill>
                  <a:srgbClr val="000000"/>
                </a:solidFill>
                <a:latin typeface="Montserrat"/>
                <a:ea typeface="Montserrat"/>
                <a:cs typeface="Montserrat"/>
                <a:sym typeface="Montserrat"/>
              </a:rPr>
            </a:br>
            <a:r>
              <a:rPr b="1" lang="en-US" sz="2800">
                <a:solidFill>
                  <a:schemeClr val="accent1"/>
                </a:solidFill>
                <a:latin typeface="Montserrat"/>
                <a:ea typeface="Montserrat"/>
                <a:cs typeface="Montserrat"/>
                <a:sym typeface="Montserrat"/>
              </a:rPr>
              <a:t>Key Wins</a:t>
            </a:r>
            <a:endParaRPr b="1" sz="1900">
              <a:solidFill>
                <a:srgbClr val="EFF3F9"/>
              </a:solidFill>
              <a:latin typeface="Montserrat"/>
              <a:ea typeface="Montserrat"/>
              <a:cs typeface="Montserrat"/>
              <a:sym typeface="Montserrat"/>
            </a:endParaRPr>
          </a:p>
          <a:p>
            <a:pPr indent="-361861" lvl="1" marL="914400" rtl="0" algn="l">
              <a:lnSpc>
                <a:spcPct val="80000"/>
              </a:lnSpc>
              <a:spcBef>
                <a:spcPts val="1200"/>
              </a:spcBef>
              <a:spcAft>
                <a:spcPts val="0"/>
              </a:spcAft>
              <a:buClr>
                <a:srgbClr val="96D26E"/>
              </a:buClr>
              <a:buSzPts val="1899"/>
              <a:buFont typeface="Montserrat"/>
              <a:buChar char="▪"/>
            </a:pPr>
            <a:r>
              <a:rPr b="1" lang="en-US" sz="1898">
                <a:solidFill>
                  <a:srgbClr val="EFF3F9"/>
                </a:solidFill>
                <a:latin typeface="Montserrat"/>
                <a:ea typeface="Montserrat"/>
                <a:cs typeface="Montserrat"/>
                <a:sym typeface="Montserrat"/>
              </a:rPr>
              <a:t>Financial forecasting and workforce planning timeline</a:t>
            </a:r>
            <a:br>
              <a:rPr lang="en-US" sz="1898">
                <a:solidFill>
                  <a:srgbClr val="EFF3F9"/>
                </a:solidFill>
                <a:latin typeface="Montserrat"/>
                <a:ea typeface="Montserrat"/>
                <a:cs typeface="Montserrat"/>
                <a:sym typeface="Montserrat"/>
              </a:rPr>
            </a:br>
            <a:r>
              <a:rPr lang="en-US" sz="1898">
                <a:solidFill>
                  <a:srgbClr val="96D26E"/>
                </a:solidFill>
                <a:latin typeface="Montserrat"/>
                <a:ea typeface="Montserrat"/>
                <a:cs typeface="Montserrat"/>
                <a:sym typeface="Montserrat"/>
              </a:rPr>
              <a:t>Decreased from 7 to 4 days a month</a:t>
            </a:r>
            <a:endParaRPr sz="1898">
              <a:solidFill>
                <a:srgbClr val="96D26E"/>
              </a:solidFill>
              <a:latin typeface="Montserrat"/>
              <a:ea typeface="Montserrat"/>
              <a:cs typeface="Montserrat"/>
              <a:sym typeface="Montserrat"/>
            </a:endParaRPr>
          </a:p>
          <a:p>
            <a:pPr indent="-361861" lvl="1" marL="914400" rtl="0" algn="l">
              <a:lnSpc>
                <a:spcPct val="80000"/>
              </a:lnSpc>
              <a:spcBef>
                <a:spcPts val="1200"/>
              </a:spcBef>
              <a:spcAft>
                <a:spcPts val="0"/>
              </a:spcAft>
              <a:buClr>
                <a:srgbClr val="96D26E"/>
              </a:buClr>
              <a:buSzPts val="1899"/>
              <a:buFont typeface="Montserrat"/>
              <a:buChar char="▪"/>
            </a:pPr>
            <a:r>
              <a:rPr b="1" lang="en-US" sz="1898">
                <a:solidFill>
                  <a:srgbClr val="EFF3F9"/>
                </a:solidFill>
                <a:latin typeface="Montserrat"/>
                <a:ea typeface="Montserrat"/>
                <a:cs typeface="Montserrat"/>
                <a:sym typeface="Montserrat"/>
              </a:rPr>
              <a:t>Headcount Updates</a:t>
            </a:r>
            <a:br>
              <a:rPr lang="en-US" sz="1898">
                <a:solidFill>
                  <a:srgbClr val="EFF3F9"/>
                </a:solidFill>
                <a:latin typeface="Montserrat"/>
                <a:ea typeface="Montserrat"/>
                <a:cs typeface="Montserrat"/>
                <a:sym typeface="Montserrat"/>
              </a:rPr>
            </a:br>
            <a:r>
              <a:rPr lang="en-US" sz="1898">
                <a:solidFill>
                  <a:srgbClr val="96D26E"/>
                </a:solidFill>
                <a:latin typeface="Montserrat"/>
                <a:ea typeface="Montserrat"/>
                <a:cs typeface="Montserrat"/>
                <a:sym typeface="Montserrat"/>
              </a:rPr>
              <a:t>Takes five minutes instead of more than one hour</a:t>
            </a:r>
            <a:endParaRPr sz="1898">
              <a:solidFill>
                <a:srgbClr val="96D26E"/>
              </a:solidFill>
              <a:latin typeface="Montserrat"/>
              <a:ea typeface="Montserrat"/>
              <a:cs typeface="Montserrat"/>
              <a:sym typeface="Montserrat"/>
            </a:endParaRPr>
          </a:p>
          <a:p>
            <a:pPr indent="-361861" lvl="1" marL="914400" rtl="0" algn="l">
              <a:lnSpc>
                <a:spcPct val="80000"/>
              </a:lnSpc>
              <a:spcBef>
                <a:spcPts val="1200"/>
              </a:spcBef>
              <a:spcAft>
                <a:spcPts val="0"/>
              </a:spcAft>
              <a:buClr>
                <a:srgbClr val="96D26E"/>
              </a:buClr>
              <a:buSzPts val="1899"/>
              <a:buFont typeface="Montserrat"/>
              <a:buChar char="▪"/>
            </a:pPr>
            <a:r>
              <a:rPr b="1" lang="en-US" sz="1898">
                <a:solidFill>
                  <a:srgbClr val="EFF3F9"/>
                </a:solidFill>
                <a:latin typeface="Montserrat"/>
                <a:ea typeface="Montserrat"/>
                <a:cs typeface="Montserrat"/>
                <a:sym typeface="Montserrat"/>
              </a:rPr>
              <a:t>User Adoption</a:t>
            </a:r>
            <a:br>
              <a:rPr lang="en-US" sz="1898">
                <a:solidFill>
                  <a:srgbClr val="EFF3F9"/>
                </a:solidFill>
                <a:latin typeface="Montserrat"/>
                <a:ea typeface="Montserrat"/>
                <a:cs typeface="Montserrat"/>
                <a:sym typeface="Montserrat"/>
              </a:rPr>
            </a:br>
            <a:r>
              <a:rPr lang="en-US" sz="1898">
                <a:solidFill>
                  <a:srgbClr val="96D26E"/>
                </a:solidFill>
                <a:latin typeface="Montserrat"/>
                <a:ea typeface="Montserrat"/>
                <a:cs typeface="Montserrat"/>
                <a:sym typeface="Montserrat"/>
              </a:rPr>
              <a:t>SAC’s Excel add-on allow users to build reports easily</a:t>
            </a:r>
            <a:endParaRPr sz="1898">
              <a:solidFill>
                <a:srgbClr val="96D26E"/>
              </a:solidFill>
              <a:latin typeface="Montserrat"/>
              <a:ea typeface="Montserrat"/>
              <a:cs typeface="Montserrat"/>
              <a:sym typeface="Montserrat"/>
            </a:endParaRPr>
          </a:p>
          <a:p>
            <a:pPr indent="457200" lvl="0" marL="457200" rtl="0" algn="l">
              <a:lnSpc>
                <a:spcPct val="80000"/>
              </a:lnSpc>
              <a:spcBef>
                <a:spcPts val="1200"/>
              </a:spcBef>
              <a:spcAft>
                <a:spcPts val="0"/>
              </a:spcAft>
              <a:buNone/>
            </a:pPr>
            <a:r>
              <a:rPr lang="en-US" sz="1898">
                <a:solidFill>
                  <a:srgbClr val="96D26E"/>
                </a:solidFill>
                <a:latin typeface="Montserrat"/>
                <a:ea typeface="Montserrat"/>
                <a:cs typeface="Montserrat"/>
                <a:sym typeface="Montserrat"/>
              </a:rPr>
              <a:t>in (fewer sheets using) Excel</a:t>
            </a:r>
            <a:endParaRPr sz="1898">
              <a:solidFill>
                <a:srgbClr val="96D26E"/>
              </a:solidFill>
              <a:latin typeface="Montserrat"/>
              <a:ea typeface="Montserrat"/>
              <a:cs typeface="Montserrat"/>
              <a:sym typeface="Montserrat"/>
            </a:endParaRPr>
          </a:p>
          <a:p>
            <a:pPr indent="-361861" lvl="1" marL="914400" rtl="0" algn="l">
              <a:lnSpc>
                <a:spcPct val="80000"/>
              </a:lnSpc>
              <a:spcBef>
                <a:spcPts val="1200"/>
              </a:spcBef>
              <a:spcAft>
                <a:spcPts val="0"/>
              </a:spcAft>
              <a:buClr>
                <a:srgbClr val="96D26E"/>
              </a:buClr>
              <a:buSzPts val="1899"/>
              <a:buFont typeface="Montserrat"/>
              <a:buChar char="▪"/>
            </a:pPr>
            <a:r>
              <a:rPr b="1" lang="en-US" sz="1898">
                <a:solidFill>
                  <a:srgbClr val="EFF3F9"/>
                </a:solidFill>
                <a:latin typeface="Montserrat"/>
                <a:ea typeface="Montserrat"/>
                <a:cs typeface="Montserrat"/>
                <a:sym typeface="Montserrat"/>
              </a:rPr>
              <a:t>SAP S/4HANA Integration</a:t>
            </a:r>
            <a:br>
              <a:rPr lang="en-US" sz="1898">
                <a:solidFill>
                  <a:srgbClr val="EFF3F9"/>
                </a:solidFill>
                <a:latin typeface="Montserrat"/>
                <a:ea typeface="Montserrat"/>
                <a:cs typeface="Montserrat"/>
                <a:sym typeface="Montserrat"/>
              </a:rPr>
            </a:br>
            <a:r>
              <a:rPr lang="en-US" sz="1898">
                <a:solidFill>
                  <a:srgbClr val="96D26E"/>
                </a:solidFill>
                <a:latin typeface="Montserrat"/>
                <a:ea typeface="Montserrat"/>
                <a:cs typeface="Montserrat"/>
                <a:sym typeface="Montserrat"/>
              </a:rPr>
              <a:t>Enable real-time actual data to be analyzed into SAC</a:t>
            </a:r>
            <a:endParaRPr b="1" sz="1900">
              <a:solidFill>
                <a:srgbClr val="EFF3F9"/>
              </a:solidFill>
              <a:latin typeface="Montserrat"/>
              <a:ea typeface="Montserrat"/>
              <a:cs typeface="Montserrat"/>
              <a:sym typeface="Montserrat"/>
            </a:endParaRPr>
          </a:p>
        </p:txBody>
      </p:sp>
      <p:pic>
        <p:nvPicPr>
          <p:cNvPr id="967" name="Google Shape;967;p106"/>
          <p:cNvPicPr preferRelativeResize="0"/>
          <p:nvPr/>
        </p:nvPicPr>
        <p:blipFill>
          <a:blip r:embed="rId4">
            <a:alphaModFix/>
          </a:blip>
          <a:stretch>
            <a:fillRect/>
          </a:stretch>
        </p:blipFill>
        <p:spPr>
          <a:xfrm>
            <a:off x="339929" y="370331"/>
            <a:ext cx="1250529" cy="36035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2" name="Shape 972"/>
        <p:cNvGrpSpPr/>
        <p:nvPr/>
      </p:nvGrpSpPr>
      <p:grpSpPr>
        <a:xfrm>
          <a:off x="0" y="0"/>
          <a:ext cx="0" cy="0"/>
          <a:chOff x="0" y="0"/>
          <a:chExt cx="0" cy="0"/>
        </a:xfrm>
      </p:grpSpPr>
      <p:pic>
        <p:nvPicPr>
          <p:cNvPr id="973" name="Google Shape;973;p107"/>
          <p:cNvPicPr preferRelativeResize="0"/>
          <p:nvPr/>
        </p:nvPicPr>
        <p:blipFill rotWithShape="1">
          <a:blip r:embed="rId3">
            <a:alphaModFix/>
          </a:blip>
          <a:srcRect b="0" l="0" r="0" t="0"/>
          <a:stretch/>
        </p:blipFill>
        <p:spPr>
          <a:xfrm>
            <a:off x="33" y="0"/>
            <a:ext cx="12192000" cy="6858015"/>
          </a:xfrm>
          <a:prstGeom prst="rect">
            <a:avLst/>
          </a:prstGeom>
          <a:noFill/>
          <a:ln>
            <a:noFill/>
          </a:ln>
        </p:spPr>
      </p:pic>
      <p:sp>
        <p:nvSpPr>
          <p:cNvPr id="974" name="Google Shape;974;p107"/>
          <p:cNvSpPr/>
          <p:nvPr/>
        </p:nvSpPr>
        <p:spPr>
          <a:xfrm rot="-5400000">
            <a:off x="2738100" y="-2737867"/>
            <a:ext cx="6780300" cy="12256500"/>
          </a:xfrm>
          <a:prstGeom prst="rect">
            <a:avLst/>
          </a:prstGeom>
          <a:gradFill>
            <a:gsLst>
              <a:gs pos="0">
                <a:srgbClr val="000000">
                  <a:alpha val="0"/>
                </a:srgbClr>
              </a:gs>
              <a:gs pos="60000">
                <a:srgbClr val="000000">
                  <a:alpha val="65098"/>
                </a:srgbClr>
              </a:gs>
              <a:gs pos="100000">
                <a:srgbClr val="000000">
                  <a:alpha val="83529"/>
                </a:srgbClr>
              </a:gs>
            </a:gsLst>
            <a:lin ang="10800025" scaled="0"/>
          </a:gradFill>
          <a:ln>
            <a:noFill/>
          </a:ln>
        </p:spPr>
        <p:txBody>
          <a:bodyPr anchorCtr="0" anchor="ctr" bIns="95975" lIns="119975" spcFirstLastPara="1" rIns="119975" wrap="square" tIns="95975">
            <a:noAutofit/>
          </a:bodyPr>
          <a:lstStyle/>
          <a:p>
            <a:pPr indent="0" lvl="0" marL="0" marR="0" rtl="0" algn="ctr">
              <a:spcBef>
                <a:spcPts val="0"/>
              </a:spcBef>
              <a:spcAft>
                <a:spcPts val="0"/>
              </a:spcAft>
              <a:buNone/>
            </a:pPr>
            <a:r>
              <a:t/>
            </a:r>
            <a:endParaRPr b="0" i="0" sz="2400" u="none" cap="none" strike="noStrike">
              <a:solidFill>
                <a:srgbClr val="FFFFFF"/>
              </a:solidFill>
              <a:latin typeface="Arial"/>
              <a:ea typeface="Arial"/>
              <a:cs typeface="Arial"/>
              <a:sym typeface="Arial"/>
            </a:endParaRPr>
          </a:p>
        </p:txBody>
      </p:sp>
      <p:sp>
        <p:nvSpPr>
          <p:cNvPr id="975" name="Google Shape;975;p107"/>
          <p:cNvSpPr/>
          <p:nvPr/>
        </p:nvSpPr>
        <p:spPr>
          <a:xfrm rot="-5400000">
            <a:off x="3302950" y="-2031300"/>
            <a:ext cx="5585700" cy="12191100"/>
          </a:xfrm>
          <a:prstGeom prst="rect">
            <a:avLst/>
          </a:prstGeom>
          <a:gradFill>
            <a:gsLst>
              <a:gs pos="0">
                <a:srgbClr val="000000">
                  <a:alpha val="0"/>
                </a:srgbClr>
              </a:gs>
              <a:gs pos="60000">
                <a:srgbClr val="000000">
                  <a:alpha val="65098"/>
                </a:srgbClr>
              </a:gs>
              <a:gs pos="100000">
                <a:srgbClr val="000000">
                  <a:alpha val="83529"/>
                </a:srgbClr>
              </a:gs>
            </a:gsLst>
            <a:lin ang="10800025" scaled="0"/>
          </a:gradFill>
          <a:ln>
            <a:noFill/>
          </a:ln>
        </p:spPr>
        <p:txBody>
          <a:bodyPr anchorCtr="0" anchor="ctr" bIns="71975" lIns="89975" spcFirstLastPara="1" rIns="89975" wrap="square" tIns="71975">
            <a:noAutofit/>
          </a:bodyPr>
          <a:lstStyle/>
          <a:p>
            <a:pPr indent="0" lvl="0" marL="0" marR="0" rtl="0" algn="ctr">
              <a:spcBef>
                <a:spcPts val="0"/>
              </a:spcBef>
              <a:spcAft>
                <a:spcPts val="0"/>
              </a:spcAft>
              <a:buNone/>
            </a:pPr>
            <a:r>
              <a:t/>
            </a:r>
            <a:endParaRPr b="0" i="0" sz="1700" u="none" cap="none" strike="noStrike">
              <a:solidFill>
                <a:schemeClr val="lt1"/>
              </a:solidFill>
              <a:latin typeface="Arial"/>
              <a:ea typeface="Arial"/>
              <a:cs typeface="Arial"/>
              <a:sym typeface="Arial"/>
            </a:endParaRPr>
          </a:p>
        </p:txBody>
      </p:sp>
      <p:sp>
        <p:nvSpPr>
          <p:cNvPr id="976" name="Google Shape;976;p107"/>
          <p:cNvSpPr/>
          <p:nvPr/>
        </p:nvSpPr>
        <p:spPr>
          <a:xfrm>
            <a:off x="4" y="471940"/>
            <a:ext cx="3448800" cy="1591500"/>
          </a:xfrm>
          <a:prstGeom prst="diagStripe">
            <a:avLst>
              <a:gd fmla="val 91103" name="adj"/>
            </a:avLst>
          </a:prstGeom>
          <a:solidFill>
            <a:srgbClr val="80C342"/>
          </a:solidFill>
          <a:ln>
            <a:noFill/>
          </a:ln>
        </p:spPr>
        <p:txBody>
          <a:bodyPr anchorCtr="0" anchor="ctr" bIns="93075" lIns="93075" spcFirstLastPara="1" rIns="93075" wrap="square" tIns="93075">
            <a:noAutofit/>
          </a:bodyPr>
          <a:lstStyle/>
          <a:p>
            <a:pPr indent="0" lvl="0" marL="0" rtl="0" algn="l">
              <a:spcBef>
                <a:spcPts val="0"/>
              </a:spcBef>
              <a:spcAft>
                <a:spcPts val="0"/>
              </a:spcAft>
              <a:buNone/>
            </a:pPr>
            <a:r>
              <a:t/>
            </a:r>
            <a:endParaRPr/>
          </a:p>
        </p:txBody>
      </p:sp>
      <p:sp>
        <p:nvSpPr>
          <p:cNvPr id="977" name="Google Shape;977;p107"/>
          <p:cNvSpPr/>
          <p:nvPr/>
        </p:nvSpPr>
        <p:spPr>
          <a:xfrm>
            <a:off x="4872800" y="0"/>
            <a:ext cx="2363958" cy="1082008"/>
          </a:xfrm>
          <a:custGeom>
            <a:rect b="b" l="l" r="r" t="t"/>
            <a:pathLst>
              <a:path extrusionOk="0" h="128964" w="281759">
                <a:moveTo>
                  <a:pt x="180923" y="1"/>
                </a:moveTo>
                <a:lnTo>
                  <a:pt x="0" y="82810"/>
                </a:lnTo>
                <a:lnTo>
                  <a:pt x="0" y="128963"/>
                </a:lnTo>
                <a:lnTo>
                  <a:pt x="281758" y="1"/>
                </a:lnTo>
                <a:close/>
              </a:path>
            </a:pathLst>
          </a:custGeom>
          <a:gradFill>
            <a:gsLst>
              <a:gs pos="0">
                <a:srgbClr val="7FC241"/>
              </a:gs>
              <a:gs pos="0">
                <a:srgbClr val="40BF8C"/>
              </a:gs>
              <a:gs pos="100000">
                <a:srgbClr val="00BBD6"/>
              </a:gs>
            </a:gsLst>
            <a:lin ang="5400700" scaled="0"/>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978" name="Google Shape;978;p107"/>
          <p:cNvSpPr/>
          <p:nvPr/>
        </p:nvSpPr>
        <p:spPr>
          <a:xfrm>
            <a:off x="4257066" y="1"/>
            <a:ext cx="1972579" cy="902355"/>
          </a:xfrm>
          <a:custGeom>
            <a:rect b="b" l="l" r="r" t="t"/>
            <a:pathLst>
              <a:path extrusionOk="0" h="109244" w="238811">
                <a:moveTo>
                  <a:pt x="230524" y="1"/>
                </a:moveTo>
                <a:lnTo>
                  <a:pt x="0" y="105493"/>
                </a:lnTo>
                <a:lnTo>
                  <a:pt x="0" y="109244"/>
                </a:lnTo>
                <a:lnTo>
                  <a:pt x="238811" y="1"/>
                </a:lnTo>
                <a:close/>
              </a:path>
            </a:pathLst>
          </a:custGeom>
          <a:solidFill>
            <a:srgbClr val="80C34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79" name="Google Shape;979;p107"/>
          <p:cNvSpPr/>
          <p:nvPr/>
        </p:nvSpPr>
        <p:spPr>
          <a:xfrm rot="10800000">
            <a:off x="6662958" y="4705411"/>
            <a:ext cx="5529042" cy="2152589"/>
          </a:xfrm>
          <a:custGeom>
            <a:rect b="b" l="l" r="r" t="t"/>
            <a:pathLst>
              <a:path extrusionOk="0" h="130302" w="267653">
                <a:moveTo>
                  <a:pt x="0" y="125349"/>
                </a:moveTo>
                <a:lnTo>
                  <a:pt x="0" y="130302"/>
                </a:lnTo>
                <a:lnTo>
                  <a:pt x="149924" y="61722"/>
                </a:lnTo>
                <a:lnTo>
                  <a:pt x="149924" y="53911"/>
                </a:lnTo>
                <a:lnTo>
                  <a:pt x="267653" y="0"/>
                </a:lnTo>
                <a:lnTo>
                  <a:pt x="263081" y="0"/>
                </a:lnTo>
                <a:lnTo>
                  <a:pt x="0" y="120205"/>
                </a:lnTo>
                <a:close/>
              </a:path>
            </a:pathLst>
          </a:custGeom>
          <a:solidFill>
            <a:srgbClr val="F3F3F3"/>
          </a:solidFill>
          <a:ln>
            <a:noFill/>
          </a:ln>
        </p:spPr>
      </p:sp>
      <p:sp>
        <p:nvSpPr>
          <p:cNvPr id="980" name="Google Shape;980;p107"/>
          <p:cNvSpPr/>
          <p:nvPr/>
        </p:nvSpPr>
        <p:spPr>
          <a:xfrm>
            <a:off x="1169650" y="2069550"/>
            <a:ext cx="8733300" cy="3839100"/>
          </a:xfrm>
          <a:prstGeom prst="rect">
            <a:avLst/>
          </a:prstGeom>
          <a:noFill/>
          <a:ln>
            <a:noFill/>
          </a:ln>
        </p:spPr>
        <p:txBody>
          <a:bodyPr anchorCtr="0" anchor="ctr" bIns="45700" lIns="91425" spcFirstLastPara="1" rIns="91425" wrap="square" tIns="45700">
            <a:noAutofit/>
          </a:bodyPr>
          <a:lstStyle/>
          <a:p>
            <a:pPr indent="-342900" lvl="0" marL="812800" marR="0" rtl="0" algn="l">
              <a:lnSpc>
                <a:spcPct val="100000"/>
              </a:lnSpc>
              <a:spcBef>
                <a:spcPts val="0"/>
              </a:spcBef>
              <a:spcAft>
                <a:spcPts val="0"/>
              </a:spcAft>
              <a:buClr>
                <a:schemeClr val="accent1"/>
              </a:buClr>
              <a:buSzPts val="2000"/>
              <a:buFont typeface="Montserrat"/>
              <a:buChar char="▪"/>
            </a:pPr>
            <a:r>
              <a:rPr lang="en-US" sz="2000">
                <a:solidFill>
                  <a:schemeClr val="lt1"/>
                </a:solidFill>
                <a:latin typeface="Montserrat"/>
                <a:ea typeface="Montserrat"/>
                <a:cs typeface="Montserrat"/>
                <a:sym typeface="Montserrat"/>
              </a:rPr>
              <a:t>Understanding how SAP BTP can seamlessly integrate with other data platforms</a:t>
            </a:r>
            <a:endParaRPr sz="2000">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2000">
              <a:solidFill>
                <a:schemeClr val="dk2"/>
              </a:solidFill>
              <a:latin typeface="Montserrat"/>
              <a:ea typeface="Montserrat"/>
              <a:cs typeface="Montserrat"/>
              <a:sym typeface="Montserrat"/>
            </a:endParaRPr>
          </a:p>
          <a:p>
            <a:pPr indent="-342900" lvl="0" marL="812800" marR="0" rtl="0" algn="l">
              <a:lnSpc>
                <a:spcPct val="100000"/>
              </a:lnSpc>
              <a:spcBef>
                <a:spcPts val="0"/>
              </a:spcBef>
              <a:spcAft>
                <a:spcPts val="0"/>
              </a:spcAft>
              <a:buClr>
                <a:schemeClr val="accent1"/>
              </a:buClr>
              <a:buSzPts val="2000"/>
              <a:buFont typeface="Montserrat"/>
              <a:buChar char="▪"/>
            </a:pPr>
            <a:r>
              <a:rPr lang="en-US" sz="2000">
                <a:solidFill>
                  <a:schemeClr val="lt1"/>
                </a:solidFill>
                <a:latin typeface="Montserrat"/>
                <a:ea typeface="Montserrat"/>
                <a:cs typeface="Montserrat"/>
                <a:sym typeface="Montserrat"/>
              </a:rPr>
              <a:t>Iterative development is key</a:t>
            </a:r>
            <a:endParaRPr sz="2000">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2000">
              <a:solidFill>
                <a:schemeClr val="lt1"/>
              </a:solidFill>
              <a:latin typeface="Montserrat"/>
              <a:ea typeface="Montserrat"/>
              <a:cs typeface="Montserrat"/>
              <a:sym typeface="Montserrat"/>
            </a:endParaRPr>
          </a:p>
          <a:p>
            <a:pPr indent="-342900" lvl="0" marL="812800" marR="0" rtl="0" algn="l">
              <a:lnSpc>
                <a:spcPct val="100000"/>
              </a:lnSpc>
              <a:spcBef>
                <a:spcPts val="0"/>
              </a:spcBef>
              <a:spcAft>
                <a:spcPts val="0"/>
              </a:spcAft>
              <a:buClr>
                <a:schemeClr val="accent1"/>
              </a:buClr>
              <a:buSzPts val="2000"/>
              <a:buFont typeface="Montserrat"/>
              <a:buChar char="▪"/>
            </a:pPr>
            <a:r>
              <a:rPr lang="en-US" sz="2000">
                <a:solidFill>
                  <a:schemeClr val="lt1"/>
                </a:solidFill>
                <a:latin typeface="Montserrat"/>
                <a:ea typeface="Montserrat"/>
                <a:cs typeface="Montserrat"/>
                <a:sym typeface="Montserrat"/>
              </a:rPr>
              <a:t>An Intelligent Planning Solution can be realized in as little as </a:t>
            </a:r>
            <a:r>
              <a:rPr b="1" lang="en-US" sz="2000">
                <a:solidFill>
                  <a:schemeClr val="accent1"/>
                </a:solidFill>
                <a:latin typeface="Montserrat"/>
                <a:ea typeface="Montserrat"/>
                <a:cs typeface="Montserrat"/>
                <a:sym typeface="Montserrat"/>
              </a:rPr>
              <a:t>4 months</a:t>
            </a:r>
            <a:endParaRPr sz="2000">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2000">
              <a:solidFill>
                <a:schemeClr val="dk2"/>
              </a:solidFill>
              <a:latin typeface="Montserrat"/>
              <a:ea typeface="Montserrat"/>
              <a:cs typeface="Montserrat"/>
              <a:sym typeface="Montserrat"/>
            </a:endParaRPr>
          </a:p>
          <a:p>
            <a:pPr indent="-342900" lvl="0" marL="812800" marR="0" rtl="0" algn="l">
              <a:lnSpc>
                <a:spcPct val="100000"/>
              </a:lnSpc>
              <a:spcBef>
                <a:spcPts val="0"/>
              </a:spcBef>
              <a:spcAft>
                <a:spcPts val="0"/>
              </a:spcAft>
              <a:buClr>
                <a:schemeClr val="accent1"/>
              </a:buClr>
              <a:buSzPts val="2000"/>
              <a:buFont typeface="Montserrat"/>
              <a:buChar char="▪"/>
            </a:pPr>
            <a:r>
              <a:rPr lang="en-US" sz="2000">
                <a:solidFill>
                  <a:schemeClr val="lt1"/>
                </a:solidFill>
                <a:latin typeface="Montserrat"/>
                <a:ea typeface="Montserrat"/>
                <a:cs typeface="Montserrat"/>
                <a:sym typeface="Montserrat"/>
              </a:rPr>
              <a:t>This use case applies </a:t>
            </a:r>
            <a:r>
              <a:rPr b="1" lang="en-US" sz="2000">
                <a:solidFill>
                  <a:schemeClr val="accent1"/>
                </a:solidFill>
                <a:latin typeface="Montserrat"/>
                <a:ea typeface="Montserrat"/>
                <a:cs typeface="Montserrat"/>
                <a:sym typeface="Montserrat"/>
              </a:rPr>
              <a:t>beyond professional services</a:t>
            </a:r>
            <a:endParaRPr sz="2000">
              <a:solidFill>
                <a:schemeClr val="dk2"/>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2000">
              <a:solidFill>
                <a:schemeClr val="dk2"/>
              </a:solidFill>
              <a:latin typeface="Montserrat"/>
              <a:ea typeface="Montserrat"/>
              <a:cs typeface="Montserrat"/>
              <a:sym typeface="Montserrat"/>
            </a:endParaRPr>
          </a:p>
          <a:p>
            <a:pPr indent="-342900" lvl="0" marL="812800" marR="0" rtl="0" algn="l">
              <a:lnSpc>
                <a:spcPct val="100000"/>
              </a:lnSpc>
              <a:spcBef>
                <a:spcPts val="0"/>
              </a:spcBef>
              <a:spcAft>
                <a:spcPts val="0"/>
              </a:spcAft>
              <a:buClr>
                <a:schemeClr val="accent1"/>
              </a:buClr>
              <a:buSzPts val="2000"/>
              <a:buFont typeface="Montserrat"/>
              <a:buChar char="▪"/>
            </a:pPr>
            <a:r>
              <a:rPr lang="en-US" sz="2000">
                <a:solidFill>
                  <a:schemeClr val="lt1"/>
                </a:solidFill>
                <a:latin typeface="Montserrat"/>
                <a:ea typeface="Montserrat"/>
                <a:cs typeface="Montserrat"/>
                <a:sym typeface="Montserrat"/>
              </a:rPr>
              <a:t>Unbounded potential for integrations between SAP BTP and other platforms</a:t>
            </a:r>
            <a:endParaRPr sz="2000">
              <a:solidFill>
                <a:schemeClr val="lt1"/>
              </a:solidFill>
              <a:latin typeface="Montserrat"/>
              <a:ea typeface="Montserrat"/>
              <a:cs typeface="Montserrat"/>
              <a:sym typeface="Montserrat"/>
            </a:endParaRPr>
          </a:p>
        </p:txBody>
      </p:sp>
      <p:sp>
        <p:nvSpPr>
          <p:cNvPr id="981" name="Google Shape;981;p107"/>
          <p:cNvSpPr txBox="1"/>
          <p:nvPr/>
        </p:nvSpPr>
        <p:spPr>
          <a:xfrm>
            <a:off x="1800908" y="1402426"/>
            <a:ext cx="6456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lang="en-US" sz="2800">
                <a:solidFill>
                  <a:schemeClr val="lt1"/>
                </a:solidFill>
                <a:latin typeface="Montserrat"/>
                <a:ea typeface="Montserrat"/>
                <a:cs typeface="Montserrat"/>
                <a:sym typeface="Montserrat"/>
              </a:rPr>
              <a:t>Key </a:t>
            </a:r>
            <a:r>
              <a:rPr b="1" lang="en-US" sz="2800">
                <a:solidFill>
                  <a:schemeClr val="lt1"/>
                </a:solidFill>
                <a:latin typeface="Montserrat"/>
                <a:ea typeface="Montserrat"/>
                <a:cs typeface="Montserrat"/>
                <a:sym typeface="Montserrat"/>
              </a:rPr>
              <a:t>Takeaways</a:t>
            </a:r>
            <a:endParaRPr b="1" i="0" sz="700" u="none" cap="none" strike="noStrike">
              <a:solidFill>
                <a:schemeClr val="lt1"/>
              </a:solidFill>
              <a:latin typeface="Montserrat"/>
              <a:ea typeface="Montserrat"/>
              <a:cs typeface="Montserrat"/>
              <a:sym typeface="Montserrat"/>
            </a:endParaRPr>
          </a:p>
        </p:txBody>
      </p:sp>
      <p:pic>
        <p:nvPicPr>
          <p:cNvPr id="982" name="Google Shape;982;p107"/>
          <p:cNvPicPr preferRelativeResize="0"/>
          <p:nvPr/>
        </p:nvPicPr>
        <p:blipFill>
          <a:blip r:embed="rId4">
            <a:alphaModFix/>
          </a:blip>
          <a:stretch>
            <a:fillRect/>
          </a:stretch>
        </p:blipFill>
        <p:spPr>
          <a:xfrm>
            <a:off x="339929" y="370331"/>
            <a:ext cx="1250529" cy="36035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91"/>
          <p:cNvSpPr txBox="1"/>
          <p:nvPr>
            <p:ph type="title"/>
          </p:nvPr>
        </p:nvSpPr>
        <p:spPr>
          <a:xfrm>
            <a:off x="406400" y="405133"/>
            <a:ext cx="10728900" cy="4926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US"/>
              <a:t>About Avvale</a:t>
            </a:r>
            <a:endParaRPr>
              <a:solidFill>
                <a:schemeClr val="lt2"/>
              </a:solidFill>
            </a:endParaRPr>
          </a:p>
        </p:txBody>
      </p:sp>
      <p:sp>
        <p:nvSpPr>
          <p:cNvPr id="708" name="Google Shape;708;p91"/>
          <p:cNvSpPr/>
          <p:nvPr/>
        </p:nvSpPr>
        <p:spPr>
          <a:xfrm>
            <a:off x="589000" y="1428398"/>
            <a:ext cx="2438100" cy="1920300"/>
          </a:xfrm>
          <a:prstGeom prst="rect">
            <a:avLst/>
          </a:prstGeom>
          <a:solidFill>
            <a:srgbClr val="FFFFFF"/>
          </a:solidFill>
          <a:ln>
            <a:noFill/>
          </a:ln>
          <a:effectLst>
            <a:outerShdw blurRad="428625" rotWithShape="0" algn="bl" dir="5400000" dist="95250">
              <a:srgbClr val="000000">
                <a:alpha val="29800"/>
              </a:srgbClr>
            </a:outerShdw>
          </a:effectLst>
        </p:spPr>
        <p:txBody>
          <a:bodyPr anchorCtr="0" anchor="ctr" bIns="81275" lIns="81275" spcFirstLastPara="1" rIns="81275" wrap="square" tIns="812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709" name="Google Shape;709;p91"/>
          <p:cNvSpPr/>
          <p:nvPr/>
        </p:nvSpPr>
        <p:spPr>
          <a:xfrm>
            <a:off x="589000" y="4083886"/>
            <a:ext cx="2438100" cy="1920300"/>
          </a:xfrm>
          <a:prstGeom prst="rect">
            <a:avLst/>
          </a:prstGeom>
          <a:solidFill>
            <a:srgbClr val="FFFFFF"/>
          </a:solidFill>
          <a:ln>
            <a:noFill/>
          </a:ln>
          <a:effectLst>
            <a:outerShdw blurRad="428625" rotWithShape="0" algn="bl" dir="5400000" dist="95250">
              <a:srgbClr val="000000">
                <a:alpha val="29800"/>
              </a:srgbClr>
            </a:outerShdw>
          </a:effectLst>
        </p:spPr>
        <p:txBody>
          <a:bodyPr anchorCtr="0" anchor="ctr" bIns="81275" lIns="81275" spcFirstLastPara="1" rIns="81275" wrap="square" tIns="812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710" name="Google Shape;710;p91"/>
          <p:cNvSpPr/>
          <p:nvPr/>
        </p:nvSpPr>
        <p:spPr>
          <a:xfrm>
            <a:off x="9121927" y="4083886"/>
            <a:ext cx="2438100" cy="1920300"/>
          </a:xfrm>
          <a:prstGeom prst="rect">
            <a:avLst/>
          </a:prstGeom>
          <a:solidFill>
            <a:srgbClr val="FFFFFF"/>
          </a:solidFill>
          <a:ln>
            <a:noFill/>
          </a:ln>
          <a:effectLst>
            <a:outerShdw blurRad="428625" rotWithShape="0" algn="bl" dir="5400000" dist="95250">
              <a:srgbClr val="000000">
                <a:alpha val="29800"/>
              </a:srgbClr>
            </a:outerShdw>
          </a:effectLst>
        </p:spPr>
        <p:txBody>
          <a:bodyPr anchorCtr="0" anchor="ctr" bIns="81275" lIns="81275" spcFirstLastPara="1" rIns="81275" wrap="square" tIns="812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711" name="Google Shape;711;p91"/>
          <p:cNvSpPr/>
          <p:nvPr/>
        </p:nvSpPr>
        <p:spPr>
          <a:xfrm>
            <a:off x="3433309" y="4083886"/>
            <a:ext cx="5282400" cy="1920300"/>
          </a:xfrm>
          <a:prstGeom prst="rect">
            <a:avLst/>
          </a:prstGeom>
          <a:solidFill>
            <a:srgbClr val="FFFFFF"/>
          </a:solidFill>
          <a:ln>
            <a:noFill/>
          </a:ln>
          <a:effectLst>
            <a:outerShdw blurRad="428625" rotWithShape="0" algn="bl" dir="5400000" dist="95250">
              <a:srgbClr val="000000">
                <a:alpha val="29800"/>
              </a:srgbClr>
            </a:outerShdw>
          </a:effectLst>
        </p:spPr>
        <p:txBody>
          <a:bodyPr anchorCtr="0" anchor="ctr" bIns="81275" lIns="81275" spcFirstLastPara="1" rIns="81275" wrap="square" tIns="812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712" name="Google Shape;712;p91"/>
          <p:cNvSpPr txBox="1"/>
          <p:nvPr/>
        </p:nvSpPr>
        <p:spPr>
          <a:xfrm>
            <a:off x="589000" y="1138834"/>
            <a:ext cx="2438100" cy="374400"/>
          </a:xfrm>
          <a:prstGeom prst="rect">
            <a:avLst/>
          </a:prstGeom>
          <a:solidFill>
            <a:srgbClr val="557483"/>
          </a:solidFill>
          <a:ln>
            <a:noFill/>
          </a:ln>
        </p:spPr>
        <p:txBody>
          <a:bodyPr anchorCtr="0" anchor="t" bIns="40625" lIns="0" spcFirstLastPara="1" rIns="0" wrap="square" tIns="40625">
            <a:spAutoFit/>
          </a:bodyPr>
          <a:lstStyle/>
          <a:p>
            <a:pPr indent="0" lvl="0" marL="0" rtl="0" algn="ctr">
              <a:lnSpc>
                <a:spcPct val="115000"/>
              </a:lnSpc>
              <a:spcBef>
                <a:spcPts val="0"/>
              </a:spcBef>
              <a:spcAft>
                <a:spcPts val="2800"/>
              </a:spcAft>
              <a:buNone/>
            </a:pPr>
            <a:r>
              <a:rPr b="1" lang="en-US" sz="1900">
                <a:solidFill>
                  <a:srgbClr val="FFFFFF"/>
                </a:solidFill>
                <a:latin typeface="Montserrat"/>
                <a:ea typeface="Montserrat"/>
                <a:cs typeface="Montserrat"/>
                <a:sym typeface="Montserrat"/>
              </a:rPr>
              <a:t>     OUR PURPOSE</a:t>
            </a:r>
            <a:endParaRPr b="1" sz="1900">
              <a:solidFill>
                <a:srgbClr val="FFFFFF"/>
              </a:solidFill>
              <a:latin typeface="Montserrat"/>
              <a:ea typeface="Montserrat"/>
              <a:cs typeface="Montserrat"/>
              <a:sym typeface="Montserrat"/>
            </a:endParaRPr>
          </a:p>
        </p:txBody>
      </p:sp>
      <p:sp>
        <p:nvSpPr>
          <p:cNvPr id="713" name="Google Shape;713;p91"/>
          <p:cNvSpPr txBox="1"/>
          <p:nvPr/>
        </p:nvSpPr>
        <p:spPr>
          <a:xfrm>
            <a:off x="9121927" y="3782304"/>
            <a:ext cx="2438100" cy="710700"/>
          </a:xfrm>
          <a:prstGeom prst="rect">
            <a:avLst/>
          </a:prstGeom>
          <a:solidFill>
            <a:srgbClr val="557483"/>
          </a:solidFill>
          <a:ln>
            <a:noFill/>
          </a:ln>
        </p:spPr>
        <p:txBody>
          <a:bodyPr anchorCtr="0" anchor="t" bIns="40625" lIns="0" spcFirstLastPara="1" rIns="0" wrap="square" tIns="40625">
            <a:spAutoFit/>
          </a:bodyPr>
          <a:lstStyle/>
          <a:p>
            <a:pPr indent="0" lvl="0" marL="0" rtl="0" algn="ctr">
              <a:lnSpc>
                <a:spcPct val="115000"/>
              </a:lnSpc>
              <a:spcBef>
                <a:spcPts val="0"/>
              </a:spcBef>
              <a:spcAft>
                <a:spcPts val="2800"/>
              </a:spcAft>
              <a:buNone/>
            </a:pPr>
            <a:r>
              <a:rPr b="1" lang="en-US" sz="1900">
                <a:solidFill>
                  <a:srgbClr val="FFFFFF"/>
                </a:solidFill>
                <a:latin typeface="Montserrat"/>
                <a:ea typeface="Montserrat"/>
                <a:cs typeface="Montserrat"/>
                <a:sym typeface="Montserrat"/>
              </a:rPr>
              <a:t>     HYBRID BY DESIGN</a:t>
            </a:r>
            <a:endParaRPr b="1" sz="1900">
              <a:solidFill>
                <a:srgbClr val="FFFFFF"/>
              </a:solidFill>
              <a:latin typeface="Montserrat"/>
              <a:ea typeface="Montserrat"/>
              <a:cs typeface="Montserrat"/>
              <a:sym typeface="Montserrat"/>
            </a:endParaRPr>
          </a:p>
        </p:txBody>
      </p:sp>
      <p:sp>
        <p:nvSpPr>
          <p:cNvPr id="714" name="Google Shape;714;p91"/>
          <p:cNvSpPr txBox="1"/>
          <p:nvPr/>
        </p:nvSpPr>
        <p:spPr>
          <a:xfrm>
            <a:off x="3433309" y="3782304"/>
            <a:ext cx="5282400" cy="374400"/>
          </a:xfrm>
          <a:prstGeom prst="rect">
            <a:avLst/>
          </a:prstGeom>
          <a:solidFill>
            <a:srgbClr val="557483"/>
          </a:solidFill>
          <a:ln>
            <a:noFill/>
          </a:ln>
        </p:spPr>
        <p:txBody>
          <a:bodyPr anchorCtr="0" anchor="t" bIns="40625" lIns="0" spcFirstLastPara="1" rIns="0" wrap="square" tIns="40625">
            <a:spAutoFit/>
          </a:bodyPr>
          <a:lstStyle/>
          <a:p>
            <a:pPr indent="0" lvl="0" marL="0" rtl="0" algn="ctr">
              <a:lnSpc>
                <a:spcPct val="115000"/>
              </a:lnSpc>
              <a:spcBef>
                <a:spcPts val="0"/>
              </a:spcBef>
              <a:spcAft>
                <a:spcPts val="2800"/>
              </a:spcAft>
              <a:buNone/>
            </a:pPr>
            <a:r>
              <a:rPr b="1" lang="en-US" sz="1900">
                <a:solidFill>
                  <a:srgbClr val="FFFFFF"/>
                </a:solidFill>
                <a:latin typeface="Montserrat"/>
                <a:ea typeface="Montserrat"/>
                <a:cs typeface="Montserrat"/>
                <a:sym typeface="Montserrat"/>
              </a:rPr>
              <a:t>     CPM FOCUSED CLIENTS</a:t>
            </a:r>
            <a:endParaRPr b="1" sz="1900">
              <a:solidFill>
                <a:srgbClr val="FFFFFF"/>
              </a:solidFill>
              <a:latin typeface="Montserrat"/>
              <a:ea typeface="Montserrat"/>
              <a:cs typeface="Montserrat"/>
              <a:sym typeface="Montserrat"/>
            </a:endParaRPr>
          </a:p>
        </p:txBody>
      </p:sp>
      <p:sp>
        <p:nvSpPr>
          <p:cNvPr id="715" name="Google Shape;715;p91"/>
          <p:cNvSpPr txBox="1"/>
          <p:nvPr/>
        </p:nvSpPr>
        <p:spPr>
          <a:xfrm>
            <a:off x="838357" y="1549390"/>
            <a:ext cx="1939200" cy="1569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1700">
                <a:solidFill>
                  <a:srgbClr val="80C342"/>
                </a:solidFill>
                <a:latin typeface="Montserrat"/>
                <a:ea typeface="Montserrat"/>
                <a:cs typeface="Montserrat"/>
                <a:sym typeface="Montserrat"/>
              </a:rPr>
              <a:t>We transform our clients into </a:t>
            </a:r>
            <a:r>
              <a:rPr b="1" lang="en-US" sz="1700">
                <a:solidFill>
                  <a:srgbClr val="80C342"/>
                </a:solidFill>
                <a:latin typeface="Montserrat"/>
                <a:ea typeface="Montserrat"/>
                <a:cs typeface="Montserrat"/>
                <a:sym typeface="Montserrat"/>
              </a:rPr>
              <a:t>digital, sustainable leaders</a:t>
            </a:r>
            <a:r>
              <a:rPr lang="en-US" sz="1700">
                <a:solidFill>
                  <a:srgbClr val="80C342"/>
                </a:solidFill>
                <a:latin typeface="Montserrat"/>
                <a:ea typeface="Montserrat"/>
                <a:cs typeface="Montserrat"/>
                <a:sym typeface="Montserrat"/>
              </a:rPr>
              <a:t> through innovation</a:t>
            </a:r>
            <a:endParaRPr b="1" sz="1700">
              <a:solidFill>
                <a:srgbClr val="004785"/>
              </a:solidFill>
              <a:latin typeface="Montserrat"/>
              <a:ea typeface="Montserrat"/>
              <a:cs typeface="Montserrat"/>
              <a:sym typeface="Montserrat"/>
            </a:endParaRPr>
          </a:p>
        </p:txBody>
      </p:sp>
      <p:sp>
        <p:nvSpPr>
          <p:cNvPr id="716" name="Google Shape;716;p91"/>
          <p:cNvSpPr txBox="1"/>
          <p:nvPr/>
        </p:nvSpPr>
        <p:spPr>
          <a:xfrm>
            <a:off x="3682666" y="5570216"/>
            <a:ext cx="4783500" cy="369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1200">
                <a:solidFill>
                  <a:srgbClr val="80C342"/>
                </a:solidFill>
                <a:latin typeface="Montserrat"/>
                <a:ea typeface="Montserrat"/>
                <a:cs typeface="Montserrat"/>
                <a:sym typeface="Montserrat"/>
              </a:rPr>
              <a:t>Supporting both Fortune 500 and Midmarket in 15 industry sectors</a:t>
            </a:r>
            <a:endParaRPr sz="1200">
              <a:solidFill>
                <a:srgbClr val="80C342"/>
              </a:solidFill>
              <a:latin typeface="Montserrat"/>
              <a:ea typeface="Montserrat"/>
              <a:cs typeface="Montserrat"/>
              <a:sym typeface="Montserrat"/>
            </a:endParaRPr>
          </a:p>
        </p:txBody>
      </p:sp>
      <p:pic>
        <p:nvPicPr>
          <p:cNvPr id="717" name="Google Shape;717;p91"/>
          <p:cNvPicPr preferRelativeResize="0"/>
          <p:nvPr/>
        </p:nvPicPr>
        <p:blipFill rotWithShape="1">
          <a:blip r:embed="rId3">
            <a:alphaModFix/>
          </a:blip>
          <a:srcRect b="0" l="0" r="0" t="0"/>
          <a:stretch/>
        </p:blipFill>
        <p:spPr>
          <a:xfrm>
            <a:off x="4458423" y="3846678"/>
            <a:ext cx="144019" cy="172833"/>
          </a:xfrm>
          <a:prstGeom prst="rect">
            <a:avLst/>
          </a:prstGeom>
          <a:noFill/>
          <a:ln>
            <a:noFill/>
          </a:ln>
        </p:spPr>
      </p:pic>
      <p:pic>
        <p:nvPicPr>
          <p:cNvPr id="718" name="Google Shape;718;p91"/>
          <p:cNvPicPr preferRelativeResize="0"/>
          <p:nvPr/>
        </p:nvPicPr>
        <p:blipFill rotWithShape="1">
          <a:blip r:embed="rId4">
            <a:alphaModFix/>
          </a:blip>
          <a:srcRect b="0" l="0" r="0" t="0"/>
          <a:stretch/>
        </p:blipFill>
        <p:spPr>
          <a:xfrm>
            <a:off x="712635" y="1197959"/>
            <a:ext cx="164568" cy="172833"/>
          </a:xfrm>
          <a:prstGeom prst="rect">
            <a:avLst/>
          </a:prstGeom>
          <a:noFill/>
          <a:ln>
            <a:noFill/>
          </a:ln>
        </p:spPr>
      </p:pic>
      <p:sp>
        <p:nvSpPr>
          <p:cNvPr id="719" name="Google Shape;719;p91"/>
          <p:cNvSpPr/>
          <p:nvPr/>
        </p:nvSpPr>
        <p:spPr>
          <a:xfrm>
            <a:off x="9121927" y="1428398"/>
            <a:ext cx="2438100" cy="1920300"/>
          </a:xfrm>
          <a:prstGeom prst="rect">
            <a:avLst/>
          </a:prstGeom>
          <a:solidFill>
            <a:srgbClr val="FFFFFF"/>
          </a:solidFill>
          <a:ln>
            <a:noFill/>
          </a:ln>
          <a:effectLst>
            <a:outerShdw blurRad="428625" rotWithShape="0" algn="bl" dir="5400000" dist="95250">
              <a:srgbClr val="000000">
                <a:alpha val="29800"/>
              </a:srgbClr>
            </a:outerShdw>
          </a:effectLst>
        </p:spPr>
        <p:txBody>
          <a:bodyPr anchorCtr="0" anchor="ctr" bIns="81275" lIns="81275" spcFirstLastPara="1" rIns="81275" wrap="square" tIns="812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720" name="Google Shape;720;p91"/>
          <p:cNvSpPr txBox="1"/>
          <p:nvPr/>
        </p:nvSpPr>
        <p:spPr>
          <a:xfrm>
            <a:off x="9121927" y="1138834"/>
            <a:ext cx="2438100" cy="374400"/>
          </a:xfrm>
          <a:prstGeom prst="rect">
            <a:avLst/>
          </a:prstGeom>
          <a:solidFill>
            <a:srgbClr val="557483"/>
          </a:solidFill>
          <a:ln>
            <a:noFill/>
          </a:ln>
        </p:spPr>
        <p:txBody>
          <a:bodyPr anchorCtr="0" anchor="t" bIns="40625" lIns="0" spcFirstLastPara="1" rIns="0" wrap="square" tIns="40625">
            <a:spAutoFit/>
          </a:bodyPr>
          <a:lstStyle/>
          <a:p>
            <a:pPr indent="0" lvl="0" marL="0" rtl="0" algn="ctr">
              <a:lnSpc>
                <a:spcPct val="115000"/>
              </a:lnSpc>
              <a:spcBef>
                <a:spcPts val="0"/>
              </a:spcBef>
              <a:spcAft>
                <a:spcPts val="2800"/>
              </a:spcAft>
              <a:buNone/>
            </a:pPr>
            <a:r>
              <a:rPr b="1" lang="en-US" sz="1900">
                <a:solidFill>
                  <a:srgbClr val="FFFFFF"/>
                </a:solidFill>
                <a:latin typeface="Montserrat"/>
                <a:ea typeface="Montserrat"/>
                <a:cs typeface="Montserrat"/>
                <a:sym typeface="Montserrat"/>
              </a:rPr>
              <a:t>     GROWTH</a:t>
            </a:r>
            <a:endParaRPr b="1" sz="1900">
              <a:solidFill>
                <a:srgbClr val="FFFFFF"/>
              </a:solidFill>
              <a:latin typeface="Montserrat"/>
              <a:ea typeface="Montserrat"/>
              <a:cs typeface="Montserrat"/>
              <a:sym typeface="Montserrat"/>
            </a:endParaRPr>
          </a:p>
        </p:txBody>
      </p:sp>
      <p:sp>
        <p:nvSpPr>
          <p:cNvPr id="721" name="Google Shape;721;p91"/>
          <p:cNvSpPr txBox="1"/>
          <p:nvPr/>
        </p:nvSpPr>
        <p:spPr>
          <a:xfrm>
            <a:off x="838357" y="4114338"/>
            <a:ext cx="1939200" cy="1847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2000">
                <a:solidFill>
                  <a:srgbClr val="80C342"/>
                </a:solidFill>
                <a:latin typeface="Montserrat"/>
                <a:ea typeface="Montserrat"/>
                <a:cs typeface="Montserrat"/>
                <a:sym typeface="Montserrat"/>
              </a:rPr>
              <a:t>Digital Advisory</a:t>
            </a:r>
            <a:endParaRPr sz="2000">
              <a:solidFill>
                <a:srgbClr val="80C342"/>
              </a:solidFill>
              <a:latin typeface="Montserrat"/>
              <a:ea typeface="Montserrat"/>
              <a:cs typeface="Montserrat"/>
              <a:sym typeface="Montserrat"/>
            </a:endParaRPr>
          </a:p>
          <a:p>
            <a:pPr indent="0" lvl="0" marL="0" rtl="0" algn="ctr">
              <a:spcBef>
                <a:spcPts val="0"/>
              </a:spcBef>
              <a:spcAft>
                <a:spcPts val="0"/>
              </a:spcAft>
              <a:buNone/>
            </a:pPr>
            <a:r>
              <a:rPr lang="en-US" sz="2000">
                <a:solidFill>
                  <a:srgbClr val="80C342"/>
                </a:solidFill>
                <a:latin typeface="Montserrat"/>
                <a:ea typeface="Montserrat"/>
                <a:cs typeface="Montserrat"/>
                <a:sym typeface="Montserrat"/>
              </a:rPr>
              <a:t>Software Atelier</a:t>
            </a:r>
            <a:endParaRPr sz="2000">
              <a:solidFill>
                <a:srgbClr val="80C342"/>
              </a:solidFill>
              <a:latin typeface="Montserrat"/>
              <a:ea typeface="Montserrat"/>
              <a:cs typeface="Montserrat"/>
              <a:sym typeface="Montserrat"/>
            </a:endParaRPr>
          </a:p>
          <a:p>
            <a:pPr indent="0" lvl="0" marL="0" rtl="0" algn="ctr">
              <a:spcBef>
                <a:spcPts val="0"/>
              </a:spcBef>
              <a:spcAft>
                <a:spcPts val="0"/>
              </a:spcAft>
              <a:buNone/>
            </a:pPr>
            <a:r>
              <a:rPr lang="en-US" sz="2000">
                <a:solidFill>
                  <a:srgbClr val="80C342"/>
                </a:solidFill>
                <a:latin typeface="Montserrat"/>
                <a:ea typeface="Montserrat"/>
                <a:cs typeface="Montserrat"/>
                <a:sym typeface="Montserrat"/>
              </a:rPr>
              <a:t>System Integration</a:t>
            </a:r>
            <a:endParaRPr sz="2000">
              <a:solidFill>
                <a:srgbClr val="80C342"/>
              </a:solidFill>
              <a:latin typeface="Montserrat"/>
              <a:ea typeface="Montserrat"/>
              <a:cs typeface="Montserrat"/>
              <a:sym typeface="Montserrat"/>
            </a:endParaRPr>
          </a:p>
        </p:txBody>
      </p:sp>
      <p:sp>
        <p:nvSpPr>
          <p:cNvPr id="722" name="Google Shape;722;p91"/>
          <p:cNvSpPr txBox="1"/>
          <p:nvPr/>
        </p:nvSpPr>
        <p:spPr>
          <a:xfrm>
            <a:off x="589000" y="3782304"/>
            <a:ext cx="2438100" cy="374400"/>
          </a:xfrm>
          <a:prstGeom prst="rect">
            <a:avLst/>
          </a:prstGeom>
          <a:solidFill>
            <a:srgbClr val="557483"/>
          </a:solidFill>
          <a:ln>
            <a:noFill/>
          </a:ln>
        </p:spPr>
        <p:txBody>
          <a:bodyPr anchorCtr="0" anchor="t" bIns="40625" lIns="0" spcFirstLastPara="1" rIns="0" wrap="square" tIns="40625">
            <a:spAutoFit/>
          </a:bodyPr>
          <a:lstStyle/>
          <a:p>
            <a:pPr indent="0" lvl="0" marL="0" rtl="0" algn="ctr">
              <a:lnSpc>
                <a:spcPct val="115000"/>
              </a:lnSpc>
              <a:spcBef>
                <a:spcPts val="0"/>
              </a:spcBef>
              <a:spcAft>
                <a:spcPts val="2800"/>
              </a:spcAft>
              <a:buNone/>
            </a:pPr>
            <a:r>
              <a:rPr b="1" lang="en-US" sz="1900">
                <a:solidFill>
                  <a:srgbClr val="FFFFFF"/>
                </a:solidFill>
                <a:latin typeface="Montserrat"/>
                <a:ea typeface="Montserrat"/>
                <a:cs typeface="Montserrat"/>
                <a:sym typeface="Montserrat"/>
              </a:rPr>
              <a:t>     WHAT WE DO</a:t>
            </a:r>
            <a:endParaRPr b="1" sz="1900">
              <a:solidFill>
                <a:srgbClr val="FFFFFF"/>
              </a:solidFill>
              <a:latin typeface="Montserrat"/>
              <a:ea typeface="Montserrat"/>
              <a:cs typeface="Montserrat"/>
              <a:sym typeface="Montserrat"/>
            </a:endParaRPr>
          </a:p>
        </p:txBody>
      </p:sp>
      <p:pic>
        <p:nvPicPr>
          <p:cNvPr id="723" name="Google Shape;723;p91"/>
          <p:cNvPicPr preferRelativeResize="0"/>
          <p:nvPr/>
        </p:nvPicPr>
        <p:blipFill rotWithShape="1">
          <a:blip r:embed="rId5">
            <a:alphaModFix/>
          </a:blip>
          <a:srcRect b="0" l="0" r="0" t="0"/>
          <a:stretch/>
        </p:blipFill>
        <p:spPr>
          <a:xfrm>
            <a:off x="739096" y="3846678"/>
            <a:ext cx="164568" cy="172833"/>
          </a:xfrm>
          <a:prstGeom prst="rect">
            <a:avLst/>
          </a:prstGeom>
          <a:noFill/>
          <a:ln>
            <a:noFill/>
          </a:ln>
        </p:spPr>
      </p:pic>
      <p:pic>
        <p:nvPicPr>
          <p:cNvPr id="724" name="Google Shape;724;p91"/>
          <p:cNvPicPr preferRelativeResize="0"/>
          <p:nvPr/>
        </p:nvPicPr>
        <p:blipFill rotWithShape="1">
          <a:blip r:embed="rId6">
            <a:alphaModFix/>
          </a:blip>
          <a:srcRect b="0" l="0" r="0" t="0"/>
          <a:stretch/>
        </p:blipFill>
        <p:spPr>
          <a:xfrm>
            <a:off x="9551168" y="1181957"/>
            <a:ext cx="195039" cy="204841"/>
          </a:xfrm>
          <a:prstGeom prst="rect">
            <a:avLst/>
          </a:prstGeom>
          <a:noFill/>
          <a:ln>
            <a:noFill/>
          </a:ln>
        </p:spPr>
      </p:pic>
      <p:sp>
        <p:nvSpPr>
          <p:cNvPr id="725" name="Google Shape;725;p91"/>
          <p:cNvSpPr txBox="1"/>
          <p:nvPr/>
        </p:nvSpPr>
        <p:spPr>
          <a:xfrm>
            <a:off x="9371284" y="1696739"/>
            <a:ext cx="1939200" cy="788100"/>
          </a:xfrm>
          <a:prstGeom prst="rect">
            <a:avLst/>
          </a:prstGeom>
          <a:noFill/>
          <a:ln>
            <a:noFill/>
          </a:ln>
        </p:spPr>
        <p:txBody>
          <a:bodyPr anchorCtr="0" anchor="t" bIns="0" lIns="0" spcFirstLastPara="1" rIns="0" wrap="square" tIns="0">
            <a:spAutoFit/>
          </a:bodyPr>
          <a:lstStyle/>
          <a:p>
            <a:pPr indent="0" lvl="0" marL="0" rtl="0" algn="ctr">
              <a:lnSpc>
                <a:spcPct val="80000"/>
              </a:lnSpc>
              <a:spcBef>
                <a:spcPts val="0"/>
              </a:spcBef>
              <a:spcAft>
                <a:spcPts val="0"/>
              </a:spcAft>
              <a:buNone/>
            </a:pPr>
            <a:r>
              <a:rPr b="1" lang="en-US" sz="4000">
                <a:solidFill>
                  <a:srgbClr val="80C342"/>
                </a:solidFill>
                <a:latin typeface="Montserrat"/>
                <a:ea typeface="Montserrat"/>
                <a:cs typeface="Montserrat"/>
                <a:sym typeface="Montserrat"/>
              </a:rPr>
              <a:t>$350M</a:t>
            </a:r>
            <a:endParaRPr b="1" sz="4000">
              <a:solidFill>
                <a:srgbClr val="80C342"/>
              </a:solidFill>
              <a:latin typeface="Montserrat"/>
              <a:ea typeface="Montserrat"/>
              <a:cs typeface="Montserrat"/>
              <a:sym typeface="Montserrat"/>
            </a:endParaRPr>
          </a:p>
          <a:p>
            <a:pPr indent="0" lvl="0" marL="0" rtl="0" algn="ctr">
              <a:lnSpc>
                <a:spcPct val="80000"/>
              </a:lnSpc>
              <a:spcBef>
                <a:spcPts val="0"/>
              </a:spcBef>
              <a:spcAft>
                <a:spcPts val="0"/>
              </a:spcAft>
              <a:buNone/>
            </a:pPr>
            <a:r>
              <a:rPr b="1" lang="en-US" sz="2400">
                <a:solidFill>
                  <a:srgbClr val="80C342"/>
                </a:solidFill>
                <a:latin typeface="Montserrat"/>
                <a:ea typeface="Montserrat"/>
                <a:cs typeface="Montserrat"/>
                <a:sym typeface="Montserrat"/>
              </a:rPr>
              <a:t>Revenue</a:t>
            </a:r>
            <a:endParaRPr b="1" sz="2400">
              <a:solidFill>
                <a:srgbClr val="80C342"/>
              </a:solidFill>
              <a:latin typeface="Montserrat"/>
              <a:ea typeface="Montserrat"/>
              <a:cs typeface="Montserrat"/>
              <a:sym typeface="Montserrat"/>
            </a:endParaRPr>
          </a:p>
        </p:txBody>
      </p:sp>
      <p:sp>
        <p:nvSpPr>
          <p:cNvPr id="726" name="Google Shape;726;p91"/>
          <p:cNvSpPr txBox="1"/>
          <p:nvPr/>
        </p:nvSpPr>
        <p:spPr>
          <a:xfrm>
            <a:off x="9371284" y="2512030"/>
            <a:ext cx="1939200" cy="692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1500">
                <a:solidFill>
                  <a:srgbClr val="557483"/>
                </a:solidFill>
                <a:latin typeface="Montserrat"/>
                <a:ea typeface="Montserrat"/>
                <a:cs typeface="Montserrat"/>
                <a:sym typeface="Montserrat"/>
              </a:rPr>
              <a:t>Double digit growth </a:t>
            </a:r>
            <a:endParaRPr sz="1500">
              <a:solidFill>
                <a:srgbClr val="557483"/>
              </a:solidFill>
              <a:latin typeface="Montserrat"/>
              <a:ea typeface="Montserrat"/>
              <a:cs typeface="Montserrat"/>
              <a:sym typeface="Montserrat"/>
            </a:endParaRPr>
          </a:p>
          <a:p>
            <a:pPr indent="0" lvl="0" marL="0" rtl="0" algn="ctr">
              <a:spcBef>
                <a:spcPts val="0"/>
              </a:spcBef>
              <a:spcAft>
                <a:spcPts val="0"/>
              </a:spcAft>
              <a:buNone/>
            </a:pPr>
            <a:r>
              <a:rPr lang="en-US" sz="1500">
                <a:solidFill>
                  <a:srgbClr val="557483"/>
                </a:solidFill>
                <a:latin typeface="Montserrat"/>
                <a:ea typeface="Montserrat"/>
                <a:cs typeface="Montserrat"/>
                <a:sym typeface="Montserrat"/>
              </a:rPr>
              <a:t>year over year</a:t>
            </a:r>
            <a:endParaRPr sz="1500">
              <a:solidFill>
                <a:srgbClr val="557483"/>
              </a:solidFill>
              <a:latin typeface="Montserrat"/>
              <a:ea typeface="Montserrat"/>
              <a:cs typeface="Montserrat"/>
              <a:sym typeface="Montserrat"/>
            </a:endParaRPr>
          </a:p>
          <a:p>
            <a:pPr indent="0" lvl="0" marL="0" rtl="0" algn="ctr">
              <a:spcBef>
                <a:spcPts val="0"/>
              </a:spcBef>
              <a:spcAft>
                <a:spcPts val="0"/>
              </a:spcAft>
              <a:buNone/>
            </a:pPr>
            <a:r>
              <a:rPr lang="en-US" sz="1500">
                <a:solidFill>
                  <a:srgbClr val="557483"/>
                </a:solidFill>
                <a:latin typeface="Montserrat"/>
                <a:ea typeface="Montserrat"/>
                <a:cs typeface="Montserrat"/>
                <a:sym typeface="Montserrat"/>
              </a:rPr>
              <a:t>since 2004</a:t>
            </a:r>
            <a:endParaRPr sz="1500">
              <a:solidFill>
                <a:srgbClr val="557483"/>
              </a:solidFill>
              <a:latin typeface="Montserrat"/>
              <a:ea typeface="Montserrat"/>
              <a:cs typeface="Montserrat"/>
              <a:sym typeface="Montserrat"/>
            </a:endParaRPr>
          </a:p>
        </p:txBody>
      </p:sp>
      <p:sp>
        <p:nvSpPr>
          <p:cNvPr id="727" name="Google Shape;727;p91"/>
          <p:cNvSpPr txBox="1"/>
          <p:nvPr/>
        </p:nvSpPr>
        <p:spPr>
          <a:xfrm>
            <a:off x="9338723" y="4499145"/>
            <a:ext cx="2036400" cy="1477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1600">
                <a:solidFill>
                  <a:srgbClr val="80C342"/>
                </a:solidFill>
                <a:latin typeface="Montserrat"/>
                <a:ea typeface="Montserrat"/>
                <a:cs typeface="Montserrat"/>
                <a:sym typeface="Montserrat"/>
              </a:rPr>
              <a:t>The </a:t>
            </a:r>
            <a:r>
              <a:rPr b="1" lang="en-US" sz="1600">
                <a:solidFill>
                  <a:srgbClr val="80C342"/>
                </a:solidFill>
                <a:latin typeface="Montserrat"/>
                <a:ea typeface="Montserrat"/>
                <a:cs typeface="Montserrat"/>
                <a:sym typeface="Montserrat"/>
              </a:rPr>
              <a:t>premium quality</a:t>
            </a:r>
            <a:r>
              <a:rPr lang="en-US" sz="1600">
                <a:solidFill>
                  <a:srgbClr val="80C342"/>
                </a:solidFill>
                <a:latin typeface="Montserrat"/>
                <a:ea typeface="Montserrat"/>
                <a:cs typeface="Montserrat"/>
                <a:sym typeface="Montserrat"/>
              </a:rPr>
              <a:t> of local niche players, the </a:t>
            </a:r>
            <a:r>
              <a:rPr b="1" lang="en-US" sz="1600">
                <a:solidFill>
                  <a:srgbClr val="80C342"/>
                </a:solidFill>
                <a:latin typeface="Montserrat"/>
                <a:ea typeface="Montserrat"/>
                <a:cs typeface="Montserrat"/>
                <a:sym typeface="Montserrat"/>
              </a:rPr>
              <a:t>coverage &amp; portfolio</a:t>
            </a:r>
            <a:r>
              <a:rPr lang="en-US" sz="1600">
                <a:solidFill>
                  <a:srgbClr val="80C342"/>
                </a:solidFill>
                <a:latin typeface="Montserrat"/>
                <a:ea typeface="Montserrat"/>
                <a:cs typeface="Montserrat"/>
                <a:sym typeface="Montserrat"/>
              </a:rPr>
              <a:t> of global partners</a:t>
            </a:r>
            <a:endParaRPr b="1" sz="1600">
              <a:solidFill>
                <a:srgbClr val="004785"/>
              </a:solidFill>
              <a:latin typeface="Montserrat"/>
              <a:ea typeface="Montserrat"/>
              <a:cs typeface="Montserrat"/>
              <a:sym typeface="Montserrat"/>
            </a:endParaRPr>
          </a:p>
        </p:txBody>
      </p:sp>
      <p:pic>
        <p:nvPicPr>
          <p:cNvPr id="728" name="Google Shape;728;p91"/>
          <p:cNvPicPr preferRelativeResize="0"/>
          <p:nvPr/>
        </p:nvPicPr>
        <p:blipFill rotWithShape="1">
          <a:blip r:embed="rId7">
            <a:alphaModFix/>
          </a:blip>
          <a:srcRect b="0" l="0" r="0" t="0"/>
          <a:stretch/>
        </p:blipFill>
        <p:spPr>
          <a:xfrm>
            <a:off x="9318189" y="3846678"/>
            <a:ext cx="182882" cy="172833"/>
          </a:xfrm>
          <a:prstGeom prst="rect">
            <a:avLst/>
          </a:prstGeom>
          <a:noFill/>
          <a:ln>
            <a:noFill/>
          </a:ln>
        </p:spPr>
      </p:pic>
      <p:pic>
        <p:nvPicPr>
          <p:cNvPr id="729" name="Google Shape;729;p91"/>
          <p:cNvPicPr preferRelativeResize="0"/>
          <p:nvPr/>
        </p:nvPicPr>
        <p:blipFill rotWithShape="1">
          <a:blip r:embed="rId8">
            <a:alphaModFix/>
          </a:blip>
          <a:srcRect b="0" l="0" r="0" t="0"/>
          <a:stretch/>
        </p:blipFill>
        <p:spPr>
          <a:xfrm>
            <a:off x="3888533" y="1197959"/>
            <a:ext cx="205709" cy="172833"/>
          </a:xfrm>
          <a:prstGeom prst="rect">
            <a:avLst/>
          </a:prstGeom>
          <a:noFill/>
          <a:ln>
            <a:noFill/>
          </a:ln>
        </p:spPr>
      </p:pic>
      <p:sp>
        <p:nvSpPr>
          <p:cNvPr id="730" name="Google Shape;730;p91"/>
          <p:cNvSpPr/>
          <p:nvPr/>
        </p:nvSpPr>
        <p:spPr>
          <a:xfrm>
            <a:off x="3433309" y="1428398"/>
            <a:ext cx="5282400" cy="1920300"/>
          </a:xfrm>
          <a:prstGeom prst="rect">
            <a:avLst/>
          </a:prstGeom>
          <a:solidFill>
            <a:srgbClr val="FFFFFF"/>
          </a:solidFill>
          <a:ln>
            <a:noFill/>
          </a:ln>
          <a:effectLst>
            <a:outerShdw blurRad="428625" rotWithShape="0" algn="bl" dir="5400000" dist="95250">
              <a:srgbClr val="000000">
                <a:alpha val="29800"/>
              </a:srgbClr>
            </a:outerShdw>
          </a:effectLst>
        </p:spPr>
        <p:txBody>
          <a:bodyPr anchorCtr="0" anchor="ctr" bIns="81275" lIns="81275" spcFirstLastPara="1" rIns="81275" wrap="square" tIns="8127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731" name="Google Shape;731;p91"/>
          <p:cNvSpPr txBox="1"/>
          <p:nvPr/>
        </p:nvSpPr>
        <p:spPr>
          <a:xfrm>
            <a:off x="3433309" y="1138834"/>
            <a:ext cx="5282400" cy="374400"/>
          </a:xfrm>
          <a:prstGeom prst="rect">
            <a:avLst/>
          </a:prstGeom>
          <a:solidFill>
            <a:srgbClr val="557483"/>
          </a:solidFill>
          <a:ln>
            <a:noFill/>
          </a:ln>
        </p:spPr>
        <p:txBody>
          <a:bodyPr anchorCtr="0" anchor="t" bIns="40625" lIns="0" spcFirstLastPara="1" rIns="0" wrap="square" tIns="40625">
            <a:spAutoFit/>
          </a:bodyPr>
          <a:lstStyle/>
          <a:p>
            <a:pPr indent="0" lvl="0" marL="0" rtl="0" algn="ctr">
              <a:lnSpc>
                <a:spcPct val="115000"/>
              </a:lnSpc>
              <a:spcBef>
                <a:spcPts val="0"/>
              </a:spcBef>
              <a:spcAft>
                <a:spcPts val="2800"/>
              </a:spcAft>
              <a:buNone/>
            </a:pPr>
            <a:r>
              <a:rPr b="1" lang="en-US" sz="1900">
                <a:solidFill>
                  <a:srgbClr val="FFFFFF"/>
                </a:solidFill>
                <a:latin typeface="Montserrat"/>
                <a:ea typeface="Montserrat"/>
                <a:cs typeface="Montserrat"/>
                <a:sym typeface="Montserrat"/>
              </a:rPr>
              <a:t>     OUR PRESENCE</a:t>
            </a:r>
            <a:endParaRPr b="1" sz="1900">
              <a:solidFill>
                <a:srgbClr val="FFFFFF"/>
              </a:solidFill>
              <a:latin typeface="Montserrat"/>
              <a:ea typeface="Montserrat"/>
              <a:cs typeface="Montserrat"/>
              <a:sym typeface="Montserrat"/>
            </a:endParaRPr>
          </a:p>
        </p:txBody>
      </p:sp>
      <p:pic>
        <p:nvPicPr>
          <p:cNvPr id="732" name="Google Shape;732;p91"/>
          <p:cNvPicPr preferRelativeResize="0"/>
          <p:nvPr/>
        </p:nvPicPr>
        <p:blipFill rotWithShape="1">
          <a:blip r:embed="rId8">
            <a:alphaModFix/>
          </a:blip>
          <a:srcRect b="0" l="0" r="0" t="0"/>
          <a:stretch/>
        </p:blipFill>
        <p:spPr>
          <a:xfrm>
            <a:off x="4688216" y="1197959"/>
            <a:ext cx="205709" cy="172833"/>
          </a:xfrm>
          <a:prstGeom prst="rect">
            <a:avLst/>
          </a:prstGeom>
          <a:noFill/>
          <a:ln>
            <a:noFill/>
          </a:ln>
        </p:spPr>
      </p:pic>
      <p:pic>
        <p:nvPicPr>
          <p:cNvPr id="733" name="Google Shape;733;p91"/>
          <p:cNvPicPr preferRelativeResize="0"/>
          <p:nvPr/>
        </p:nvPicPr>
        <p:blipFill>
          <a:blip r:embed="rId9">
            <a:alphaModFix/>
          </a:blip>
          <a:stretch>
            <a:fillRect/>
          </a:stretch>
        </p:blipFill>
        <p:spPr>
          <a:xfrm>
            <a:off x="5460052" y="1528484"/>
            <a:ext cx="2977853" cy="1685938"/>
          </a:xfrm>
          <a:prstGeom prst="rect">
            <a:avLst/>
          </a:prstGeom>
          <a:noFill/>
          <a:ln>
            <a:noFill/>
          </a:ln>
        </p:spPr>
      </p:pic>
      <p:sp>
        <p:nvSpPr>
          <p:cNvPr id="734" name="Google Shape;734;p91"/>
          <p:cNvSpPr txBox="1"/>
          <p:nvPr/>
        </p:nvSpPr>
        <p:spPr>
          <a:xfrm>
            <a:off x="3802395" y="1676980"/>
            <a:ext cx="2139600" cy="7881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b="1" lang="en-US" sz="4000">
                <a:solidFill>
                  <a:srgbClr val="80C342"/>
                </a:solidFill>
                <a:latin typeface="Montserrat"/>
                <a:ea typeface="Montserrat"/>
                <a:cs typeface="Montserrat"/>
                <a:sym typeface="Montserrat"/>
              </a:rPr>
              <a:t>30</a:t>
            </a:r>
            <a:r>
              <a:rPr b="1" lang="en-US" sz="4000">
                <a:solidFill>
                  <a:srgbClr val="80C342"/>
                </a:solidFill>
                <a:latin typeface="Montserrat"/>
                <a:ea typeface="Montserrat"/>
                <a:cs typeface="Montserrat"/>
                <a:sym typeface="Montserrat"/>
              </a:rPr>
              <a:t>00</a:t>
            </a:r>
            <a:r>
              <a:rPr b="1" lang="en-US" sz="4000">
                <a:solidFill>
                  <a:srgbClr val="80C342"/>
                </a:solidFill>
                <a:latin typeface="Montserrat"/>
                <a:ea typeface="Montserrat"/>
                <a:cs typeface="Montserrat"/>
                <a:sym typeface="Montserrat"/>
              </a:rPr>
              <a:t>+</a:t>
            </a:r>
            <a:br>
              <a:rPr b="1" lang="en-US" sz="1700">
                <a:solidFill>
                  <a:srgbClr val="80C342"/>
                </a:solidFill>
                <a:latin typeface="Montserrat"/>
                <a:ea typeface="Montserrat"/>
                <a:cs typeface="Montserrat"/>
                <a:sym typeface="Montserrat"/>
              </a:rPr>
            </a:br>
            <a:r>
              <a:rPr b="1" lang="en-US" sz="2400">
                <a:solidFill>
                  <a:srgbClr val="80C342"/>
                </a:solidFill>
                <a:latin typeface="Montserrat"/>
                <a:ea typeface="Montserrat"/>
                <a:cs typeface="Montserrat"/>
                <a:sym typeface="Montserrat"/>
              </a:rPr>
              <a:t>People</a:t>
            </a:r>
            <a:endParaRPr sz="2400">
              <a:solidFill>
                <a:srgbClr val="557483"/>
              </a:solidFill>
              <a:latin typeface="Montserrat"/>
              <a:ea typeface="Montserrat"/>
              <a:cs typeface="Montserrat"/>
              <a:sym typeface="Montserrat"/>
            </a:endParaRPr>
          </a:p>
        </p:txBody>
      </p:sp>
      <p:sp>
        <p:nvSpPr>
          <p:cNvPr id="735" name="Google Shape;735;p91"/>
          <p:cNvSpPr txBox="1"/>
          <p:nvPr/>
        </p:nvSpPr>
        <p:spPr>
          <a:xfrm>
            <a:off x="3802395" y="2438911"/>
            <a:ext cx="2139600" cy="923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00">
                <a:solidFill>
                  <a:srgbClr val="557483"/>
                </a:solidFill>
                <a:latin typeface="Montserrat"/>
                <a:ea typeface="Montserrat"/>
                <a:cs typeface="Montserrat"/>
                <a:sym typeface="Montserrat"/>
              </a:rPr>
              <a:t>An inclusive mix of </a:t>
            </a:r>
            <a:endParaRPr sz="1200">
              <a:solidFill>
                <a:srgbClr val="557483"/>
              </a:solidFill>
              <a:latin typeface="Montserrat"/>
              <a:ea typeface="Montserrat"/>
              <a:cs typeface="Montserrat"/>
              <a:sym typeface="Montserrat"/>
            </a:endParaRPr>
          </a:p>
          <a:p>
            <a:pPr indent="0" lvl="0" marL="0" rtl="0" algn="l">
              <a:spcBef>
                <a:spcPts val="0"/>
              </a:spcBef>
              <a:spcAft>
                <a:spcPts val="0"/>
              </a:spcAft>
              <a:buNone/>
            </a:pPr>
            <a:r>
              <a:rPr lang="en-US" sz="1200">
                <a:solidFill>
                  <a:srgbClr val="557483"/>
                </a:solidFill>
                <a:latin typeface="Montserrat"/>
                <a:ea typeface="Montserrat"/>
                <a:cs typeface="Montserrat"/>
                <a:sym typeface="Montserrat"/>
              </a:rPr>
              <a:t>cultures, competences, attitudes and experiences to create </a:t>
            </a:r>
            <a:r>
              <a:rPr b="1" lang="en-US" sz="1200">
                <a:solidFill>
                  <a:srgbClr val="557483"/>
                </a:solidFill>
                <a:latin typeface="Montserrat"/>
                <a:ea typeface="Montserrat"/>
                <a:cs typeface="Montserrat"/>
                <a:sym typeface="Montserrat"/>
              </a:rPr>
              <a:t>One Unique Company </a:t>
            </a:r>
            <a:endParaRPr b="1" sz="1200">
              <a:solidFill>
                <a:srgbClr val="557483"/>
              </a:solidFill>
              <a:latin typeface="Montserrat"/>
              <a:ea typeface="Montserrat"/>
              <a:cs typeface="Montserrat"/>
              <a:sym typeface="Montserrat"/>
            </a:endParaRPr>
          </a:p>
        </p:txBody>
      </p:sp>
      <p:pic>
        <p:nvPicPr>
          <p:cNvPr id="736" name="Google Shape;736;p91"/>
          <p:cNvPicPr preferRelativeResize="0"/>
          <p:nvPr/>
        </p:nvPicPr>
        <p:blipFill rotWithShape="1">
          <a:blip r:embed="rId10">
            <a:alphaModFix/>
          </a:blip>
          <a:srcRect b="27630" l="8318" r="8327" t="27630"/>
          <a:stretch/>
        </p:blipFill>
        <p:spPr>
          <a:xfrm>
            <a:off x="3653746" y="4295294"/>
            <a:ext cx="945308" cy="214862"/>
          </a:xfrm>
          <a:prstGeom prst="rect">
            <a:avLst/>
          </a:prstGeom>
          <a:noFill/>
          <a:ln>
            <a:noFill/>
          </a:ln>
        </p:spPr>
      </p:pic>
      <p:pic>
        <p:nvPicPr>
          <p:cNvPr descr="A picture containing clock&#10;&#10;Description automatically generated" id="737" name="Google Shape;737;p91"/>
          <p:cNvPicPr preferRelativeResize="0"/>
          <p:nvPr/>
        </p:nvPicPr>
        <p:blipFill rotWithShape="1">
          <a:blip r:embed="rId11">
            <a:alphaModFix/>
          </a:blip>
          <a:srcRect b="0" l="0" r="0" t="0"/>
          <a:stretch/>
        </p:blipFill>
        <p:spPr>
          <a:xfrm>
            <a:off x="7500609" y="4236726"/>
            <a:ext cx="816385" cy="259849"/>
          </a:xfrm>
          <a:prstGeom prst="rect">
            <a:avLst/>
          </a:prstGeom>
          <a:noFill/>
          <a:ln>
            <a:noFill/>
          </a:ln>
        </p:spPr>
      </p:pic>
      <p:pic>
        <p:nvPicPr>
          <p:cNvPr id="738" name="Google Shape;738;p91"/>
          <p:cNvPicPr preferRelativeResize="0"/>
          <p:nvPr/>
        </p:nvPicPr>
        <p:blipFill rotWithShape="1">
          <a:blip r:embed="rId12">
            <a:alphaModFix/>
          </a:blip>
          <a:srcRect b="0" l="0" r="0" t="0"/>
          <a:stretch/>
        </p:blipFill>
        <p:spPr>
          <a:xfrm>
            <a:off x="4961795" y="4248955"/>
            <a:ext cx="816384" cy="224319"/>
          </a:xfrm>
          <a:prstGeom prst="rect">
            <a:avLst/>
          </a:prstGeom>
          <a:noFill/>
          <a:ln>
            <a:noFill/>
          </a:ln>
        </p:spPr>
      </p:pic>
      <p:pic>
        <p:nvPicPr>
          <p:cNvPr id="739" name="Google Shape;739;p91"/>
          <p:cNvPicPr preferRelativeResize="0"/>
          <p:nvPr/>
        </p:nvPicPr>
        <p:blipFill rotWithShape="1">
          <a:blip r:embed="rId13">
            <a:alphaModFix/>
          </a:blip>
          <a:srcRect b="17446" l="0" r="0" t="7058"/>
          <a:stretch/>
        </p:blipFill>
        <p:spPr>
          <a:xfrm>
            <a:off x="6362556" y="4241034"/>
            <a:ext cx="514915" cy="291081"/>
          </a:xfrm>
          <a:prstGeom prst="rect">
            <a:avLst/>
          </a:prstGeom>
          <a:noFill/>
          <a:ln>
            <a:noFill/>
          </a:ln>
        </p:spPr>
      </p:pic>
      <p:pic>
        <p:nvPicPr>
          <p:cNvPr id="740" name="Google Shape;740;p91"/>
          <p:cNvPicPr preferRelativeResize="0"/>
          <p:nvPr/>
        </p:nvPicPr>
        <p:blipFill rotWithShape="1">
          <a:blip r:embed="rId14">
            <a:alphaModFix/>
          </a:blip>
          <a:srcRect b="0" l="0" r="7390" t="0"/>
          <a:stretch/>
        </p:blipFill>
        <p:spPr>
          <a:xfrm>
            <a:off x="3768914" y="5074780"/>
            <a:ext cx="714977" cy="506782"/>
          </a:xfrm>
          <a:prstGeom prst="rect">
            <a:avLst/>
          </a:prstGeom>
          <a:noFill/>
          <a:ln>
            <a:noFill/>
          </a:ln>
        </p:spPr>
      </p:pic>
      <p:pic>
        <p:nvPicPr>
          <p:cNvPr id="741" name="Google Shape;741;p91"/>
          <p:cNvPicPr preferRelativeResize="0"/>
          <p:nvPr/>
        </p:nvPicPr>
        <p:blipFill rotWithShape="1">
          <a:blip r:embed="rId15">
            <a:alphaModFix/>
          </a:blip>
          <a:srcRect b="0" l="0" r="0" t="0"/>
          <a:stretch/>
        </p:blipFill>
        <p:spPr>
          <a:xfrm>
            <a:off x="4961805" y="5182627"/>
            <a:ext cx="1076014" cy="440150"/>
          </a:xfrm>
          <a:prstGeom prst="rect">
            <a:avLst/>
          </a:prstGeom>
          <a:noFill/>
          <a:ln>
            <a:noFill/>
          </a:ln>
        </p:spPr>
      </p:pic>
      <p:pic>
        <p:nvPicPr>
          <p:cNvPr id="742" name="Google Shape;742;p91"/>
          <p:cNvPicPr preferRelativeResize="0"/>
          <p:nvPr/>
        </p:nvPicPr>
        <p:blipFill rotWithShape="1">
          <a:blip r:embed="rId16">
            <a:alphaModFix/>
          </a:blip>
          <a:srcRect b="0" l="0" r="0" t="0"/>
          <a:stretch/>
        </p:blipFill>
        <p:spPr>
          <a:xfrm>
            <a:off x="7930908" y="5079305"/>
            <a:ext cx="714976" cy="497728"/>
          </a:xfrm>
          <a:prstGeom prst="rect">
            <a:avLst/>
          </a:prstGeom>
          <a:noFill/>
          <a:ln>
            <a:noFill/>
          </a:ln>
        </p:spPr>
      </p:pic>
      <p:pic>
        <p:nvPicPr>
          <p:cNvPr id="743" name="Google Shape;743;p91"/>
          <p:cNvPicPr preferRelativeResize="0"/>
          <p:nvPr/>
        </p:nvPicPr>
        <p:blipFill rotWithShape="1">
          <a:blip r:embed="rId17">
            <a:alphaModFix/>
          </a:blip>
          <a:srcRect b="10" l="0" r="0" t="0"/>
          <a:stretch/>
        </p:blipFill>
        <p:spPr>
          <a:xfrm>
            <a:off x="6593023" y="4875637"/>
            <a:ext cx="945310" cy="239349"/>
          </a:xfrm>
          <a:prstGeom prst="rect">
            <a:avLst/>
          </a:prstGeom>
          <a:noFill/>
          <a:ln>
            <a:noFill/>
          </a:ln>
        </p:spPr>
      </p:pic>
      <p:pic>
        <p:nvPicPr>
          <p:cNvPr id="744" name="Google Shape;744;p91"/>
          <p:cNvPicPr preferRelativeResize="0"/>
          <p:nvPr/>
        </p:nvPicPr>
        <p:blipFill rotWithShape="1">
          <a:blip r:embed="rId18">
            <a:alphaModFix/>
          </a:blip>
          <a:srcRect b="0" l="0" r="0" t="0"/>
          <a:stretch/>
        </p:blipFill>
        <p:spPr>
          <a:xfrm>
            <a:off x="6164502" y="5265418"/>
            <a:ext cx="816396" cy="285546"/>
          </a:xfrm>
          <a:prstGeom prst="rect">
            <a:avLst/>
          </a:prstGeom>
          <a:noFill/>
          <a:ln>
            <a:noFill/>
          </a:ln>
        </p:spPr>
      </p:pic>
      <p:pic>
        <p:nvPicPr>
          <p:cNvPr id="745" name="Google Shape;745;p91"/>
          <p:cNvPicPr preferRelativeResize="0"/>
          <p:nvPr/>
        </p:nvPicPr>
        <p:blipFill rotWithShape="1">
          <a:blip r:embed="rId19">
            <a:alphaModFix/>
          </a:blip>
          <a:srcRect b="0" l="0" r="0" t="0"/>
          <a:stretch/>
        </p:blipFill>
        <p:spPr>
          <a:xfrm>
            <a:off x="5985091" y="4652920"/>
            <a:ext cx="635846" cy="215476"/>
          </a:xfrm>
          <a:prstGeom prst="rect">
            <a:avLst/>
          </a:prstGeom>
          <a:noFill/>
          <a:ln>
            <a:noFill/>
          </a:ln>
        </p:spPr>
      </p:pic>
      <p:pic>
        <p:nvPicPr>
          <p:cNvPr id="746" name="Google Shape;746;p91"/>
          <p:cNvPicPr preferRelativeResize="0"/>
          <p:nvPr/>
        </p:nvPicPr>
        <p:blipFill rotWithShape="1">
          <a:blip r:embed="rId20">
            <a:alphaModFix/>
          </a:blip>
          <a:srcRect b="0" l="0" r="0" t="0"/>
          <a:stretch/>
        </p:blipFill>
        <p:spPr>
          <a:xfrm>
            <a:off x="4334146" y="4625037"/>
            <a:ext cx="1076030" cy="239348"/>
          </a:xfrm>
          <a:prstGeom prst="rect">
            <a:avLst/>
          </a:prstGeom>
          <a:noFill/>
          <a:ln>
            <a:noFill/>
          </a:ln>
        </p:spPr>
      </p:pic>
      <p:pic>
        <p:nvPicPr>
          <p:cNvPr id="747" name="Google Shape;747;p91"/>
          <p:cNvPicPr preferRelativeResize="0"/>
          <p:nvPr/>
        </p:nvPicPr>
        <p:blipFill rotWithShape="1">
          <a:blip r:embed="rId21">
            <a:alphaModFix/>
          </a:blip>
          <a:srcRect b="0" l="0" r="0" t="0"/>
          <a:stretch/>
        </p:blipFill>
        <p:spPr>
          <a:xfrm>
            <a:off x="7581972" y="4565426"/>
            <a:ext cx="884269" cy="157267"/>
          </a:xfrm>
          <a:prstGeom prst="rect">
            <a:avLst/>
          </a:prstGeom>
          <a:noFill/>
          <a:ln>
            <a:noFill/>
          </a:ln>
        </p:spPr>
      </p:pic>
      <p:pic>
        <p:nvPicPr>
          <p:cNvPr id="748" name="Google Shape;748;p91"/>
          <p:cNvPicPr preferRelativeResize="0"/>
          <p:nvPr/>
        </p:nvPicPr>
        <p:blipFill rotWithShape="1">
          <a:blip r:embed="rId22">
            <a:alphaModFix/>
          </a:blip>
          <a:srcRect b="0" l="0" r="0" t="0"/>
          <a:stretch/>
        </p:blipFill>
        <p:spPr>
          <a:xfrm>
            <a:off x="4446540" y="4979274"/>
            <a:ext cx="851238" cy="154321"/>
          </a:xfrm>
          <a:prstGeom prst="rect">
            <a:avLst/>
          </a:prstGeom>
          <a:noFill/>
          <a:ln>
            <a:noFill/>
          </a:ln>
        </p:spPr>
      </p:pic>
      <p:pic>
        <p:nvPicPr>
          <p:cNvPr id="749" name="Google Shape;749;p91"/>
          <p:cNvPicPr preferRelativeResize="0"/>
          <p:nvPr/>
        </p:nvPicPr>
        <p:blipFill rotWithShape="1">
          <a:blip r:embed="rId23">
            <a:alphaModFix/>
          </a:blip>
          <a:srcRect b="0" l="0" r="0" t="0"/>
          <a:stretch/>
        </p:blipFill>
        <p:spPr>
          <a:xfrm>
            <a:off x="7042992" y="4397544"/>
            <a:ext cx="354448" cy="320217"/>
          </a:xfrm>
          <a:prstGeom prst="rect">
            <a:avLst/>
          </a:prstGeom>
          <a:noFill/>
          <a:ln>
            <a:noFill/>
          </a:ln>
        </p:spPr>
      </p:pic>
      <p:pic>
        <p:nvPicPr>
          <p:cNvPr id="750" name="Google Shape;750;p91"/>
          <p:cNvPicPr preferRelativeResize="0"/>
          <p:nvPr/>
        </p:nvPicPr>
        <p:blipFill rotWithShape="1">
          <a:blip r:embed="rId24">
            <a:alphaModFix/>
          </a:blip>
          <a:srcRect b="0" l="0" r="0" t="0"/>
          <a:stretch/>
        </p:blipFill>
        <p:spPr>
          <a:xfrm>
            <a:off x="3682661" y="4583978"/>
            <a:ext cx="423820" cy="258531"/>
          </a:xfrm>
          <a:prstGeom prst="rect">
            <a:avLst/>
          </a:prstGeom>
          <a:noFill/>
          <a:ln>
            <a:noFill/>
          </a:ln>
        </p:spPr>
      </p:pic>
      <p:pic>
        <p:nvPicPr>
          <p:cNvPr id="751" name="Google Shape;751;p91"/>
          <p:cNvPicPr preferRelativeResize="0"/>
          <p:nvPr/>
        </p:nvPicPr>
        <p:blipFill rotWithShape="1">
          <a:blip r:embed="rId25">
            <a:alphaModFix/>
          </a:blip>
          <a:srcRect b="0" l="0" r="0" t="0"/>
          <a:stretch/>
        </p:blipFill>
        <p:spPr>
          <a:xfrm>
            <a:off x="5537539" y="4621861"/>
            <a:ext cx="320181" cy="412213"/>
          </a:xfrm>
          <a:prstGeom prst="rect">
            <a:avLst/>
          </a:prstGeom>
          <a:noFill/>
          <a:ln>
            <a:noFill/>
          </a:ln>
        </p:spPr>
      </p:pic>
      <p:pic>
        <p:nvPicPr>
          <p:cNvPr id="752" name="Google Shape;752;p91"/>
          <p:cNvPicPr preferRelativeResize="0"/>
          <p:nvPr/>
        </p:nvPicPr>
        <p:blipFill rotWithShape="1">
          <a:blip r:embed="rId26">
            <a:alphaModFix/>
          </a:blip>
          <a:srcRect b="0" l="0" r="0" t="0"/>
          <a:stretch/>
        </p:blipFill>
        <p:spPr>
          <a:xfrm>
            <a:off x="7813152" y="4795225"/>
            <a:ext cx="634944" cy="274445"/>
          </a:xfrm>
          <a:prstGeom prst="rect">
            <a:avLst/>
          </a:prstGeom>
          <a:noFill/>
          <a:ln>
            <a:noFill/>
          </a:ln>
        </p:spPr>
      </p:pic>
      <p:pic>
        <p:nvPicPr>
          <p:cNvPr id="753" name="Google Shape;753;p91"/>
          <p:cNvPicPr preferRelativeResize="0"/>
          <p:nvPr/>
        </p:nvPicPr>
        <p:blipFill rotWithShape="1">
          <a:blip r:embed="rId27">
            <a:alphaModFix/>
          </a:blip>
          <a:srcRect b="0" l="0" r="0" t="0"/>
          <a:stretch/>
        </p:blipFill>
        <p:spPr>
          <a:xfrm>
            <a:off x="7236452" y="5272877"/>
            <a:ext cx="576710" cy="27443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p92"/>
          <p:cNvSpPr/>
          <p:nvPr/>
        </p:nvSpPr>
        <p:spPr>
          <a:xfrm>
            <a:off x="2791151" y="1719486"/>
            <a:ext cx="1505100" cy="851700"/>
          </a:xfrm>
          <a:prstGeom prst="rect">
            <a:avLst/>
          </a:prstGeom>
          <a:noFill/>
          <a:ln cap="flat" cmpd="sng" w="9525">
            <a:solidFill>
              <a:srgbClr val="DBE3E7"/>
            </a:solidFill>
            <a:prstDash val="solid"/>
            <a:round/>
            <a:headEnd len="sm" w="sm" type="none"/>
            <a:tailEnd len="sm" w="sm" type="none"/>
          </a:ln>
        </p:spPr>
        <p:txBody>
          <a:bodyPr anchorCtr="0" anchor="ctr" bIns="0" lIns="121900" spcFirstLastPara="1" rIns="121900" wrap="square" tIns="0">
            <a:noAutofit/>
          </a:bodyPr>
          <a:lstStyle/>
          <a:p>
            <a:pPr indent="0" lvl="0" marL="50800" marR="0" rtl="0" algn="r">
              <a:lnSpc>
                <a:spcPct val="100000"/>
              </a:lnSpc>
              <a:spcBef>
                <a:spcPts val="0"/>
              </a:spcBef>
              <a:spcAft>
                <a:spcPts val="0"/>
              </a:spcAft>
              <a:buClr>
                <a:srgbClr val="000000"/>
              </a:buClr>
              <a:buSzPts val="1300"/>
              <a:buFont typeface="Arial"/>
              <a:buNone/>
            </a:pPr>
            <a:r>
              <a:rPr b="1" i="0" lang="en-US" sz="1100" u="none" cap="none" strike="noStrike">
                <a:solidFill>
                  <a:srgbClr val="0B5394"/>
                </a:solidFill>
                <a:latin typeface="Montserrat"/>
                <a:ea typeface="Montserrat"/>
                <a:cs typeface="Montserrat"/>
                <a:sym typeface="Montserrat"/>
              </a:rPr>
              <a:t>ERP</a:t>
            </a:r>
            <a:endParaRPr b="1" i="0" sz="1100" u="none" cap="none" strike="noStrike">
              <a:solidFill>
                <a:srgbClr val="0B5394"/>
              </a:solidFill>
              <a:latin typeface="Montserrat"/>
              <a:ea typeface="Montserrat"/>
              <a:cs typeface="Montserrat"/>
              <a:sym typeface="Montserrat"/>
            </a:endParaRPr>
          </a:p>
        </p:txBody>
      </p:sp>
      <p:sp>
        <p:nvSpPr>
          <p:cNvPr id="759" name="Google Shape;759;p92"/>
          <p:cNvSpPr/>
          <p:nvPr/>
        </p:nvSpPr>
        <p:spPr>
          <a:xfrm>
            <a:off x="2791151" y="2570713"/>
            <a:ext cx="1505100" cy="851700"/>
          </a:xfrm>
          <a:prstGeom prst="rect">
            <a:avLst/>
          </a:prstGeom>
          <a:solidFill>
            <a:srgbClr val="B6D7A8"/>
          </a:solidFill>
          <a:ln cap="flat" cmpd="sng" w="9525">
            <a:solidFill>
              <a:srgbClr val="DBE3E7"/>
            </a:solidFill>
            <a:prstDash val="solid"/>
            <a:round/>
            <a:headEnd len="sm" w="sm" type="none"/>
            <a:tailEnd len="sm" w="sm" type="none"/>
          </a:ln>
        </p:spPr>
        <p:txBody>
          <a:bodyPr anchorCtr="0" anchor="ctr" bIns="0" lIns="121900" spcFirstLastPara="1" rIns="121900" wrap="square" tIns="0">
            <a:noAutofit/>
          </a:bodyPr>
          <a:lstStyle/>
          <a:p>
            <a:pPr indent="0" lvl="0" marL="38100" marR="0" rtl="0" algn="r">
              <a:lnSpc>
                <a:spcPct val="100000"/>
              </a:lnSpc>
              <a:spcBef>
                <a:spcPts val="0"/>
              </a:spcBef>
              <a:spcAft>
                <a:spcPts val="0"/>
              </a:spcAft>
              <a:buClr>
                <a:srgbClr val="000000"/>
              </a:buClr>
              <a:buSzPts val="1300"/>
              <a:buFont typeface="Arial"/>
              <a:buNone/>
            </a:pPr>
            <a:r>
              <a:rPr b="1" i="0" lang="en-US" sz="1100" u="none" cap="none" strike="noStrike">
                <a:solidFill>
                  <a:srgbClr val="0B5394"/>
                </a:solidFill>
                <a:latin typeface="Montserrat"/>
                <a:ea typeface="Montserrat"/>
                <a:cs typeface="Montserrat"/>
                <a:sym typeface="Montserrat"/>
              </a:rPr>
              <a:t>Corporate</a:t>
            </a:r>
            <a:endParaRPr b="1" i="0" sz="1100" u="none" cap="none" strike="noStrike">
              <a:solidFill>
                <a:srgbClr val="0B5394"/>
              </a:solidFill>
              <a:latin typeface="Montserrat"/>
              <a:ea typeface="Montserrat"/>
              <a:cs typeface="Montserrat"/>
              <a:sym typeface="Montserrat"/>
            </a:endParaRPr>
          </a:p>
          <a:p>
            <a:pPr indent="0" lvl="0" marL="38100" marR="0" rtl="0" algn="r">
              <a:lnSpc>
                <a:spcPct val="100000"/>
              </a:lnSpc>
              <a:spcBef>
                <a:spcPts val="0"/>
              </a:spcBef>
              <a:spcAft>
                <a:spcPts val="0"/>
              </a:spcAft>
              <a:buClr>
                <a:srgbClr val="000000"/>
              </a:buClr>
              <a:buSzPts val="1300"/>
              <a:buFont typeface="Arial"/>
              <a:buNone/>
            </a:pPr>
            <a:r>
              <a:rPr b="1" i="0" lang="en-US" sz="1100" u="none" cap="none" strike="noStrike">
                <a:solidFill>
                  <a:srgbClr val="0B5394"/>
                </a:solidFill>
                <a:latin typeface="Montserrat"/>
                <a:ea typeface="Montserrat"/>
                <a:cs typeface="Montserrat"/>
                <a:sym typeface="Montserrat"/>
              </a:rPr>
              <a:t>Performance</a:t>
            </a:r>
            <a:endParaRPr b="1" i="0" sz="1100" u="none" cap="none" strike="noStrike">
              <a:solidFill>
                <a:srgbClr val="0B5394"/>
              </a:solidFill>
              <a:latin typeface="Montserrat"/>
              <a:ea typeface="Montserrat"/>
              <a:cs typeface="Montserrat"/>
              <a:sym typeface="Montserrat"/>
            </a:endParaRPr>
          </a:p>
          <a:p>
            <a:pPr indent="0" lvl="0" marL="38100" marR="0" rtl="0" algn="r">
              <a:lnSpc>
                <a:spcPct val="100000"/>
              </a:lnSpc>
              <a:spcBef>
                <a:spcPts val="0"/>
              </a:spcBef>
              <a:spcAft>
                <a:spcPts val="0"/>
              </a:spcAft>
              <a:buClr>
                <a:srgbClr val="000000"/>
              </a:buClr>
              <a:buSzPts val="1300"/>
              <a:buFont typeface="Arial"/>
              <a:buNone/>
            </a:pPr>
            <a:r>
              <a:rPr b="1" i="0" lang="en-US" sz="1100" u="none" cap="none" strike="noStrike">
                <a:solidFill>
                  <a:srgbClr val="0B5394"/>
                </a:solidFill>
                <a:latin typeface="Montserrat"/>
                <a:ea typeface="Montserrat"/>
                <a:cs typeface="Montserrat"/>
                <a:sym typeface="Montserrat"/>
              </a:rPr>
              <a:t>Management</a:t>
            </a:r>
            <a:endParaRPr b="1" i="0" sz="1100" u="none" cap="none" strike="noStrike">
              <a:solidFill>
                <a:srgbClr val="0B5394"/>
              </a:solidFill>
              <a:latin typeface="Montserrat"/>
              <a:ea typeface="Montserrat"/>
              <a:cs typeface="Montserrat"/>
              <a:sym typeface="Montserrat"/>
            </a:endParaRPr>
          </a:p>
        </p:txBody>
      </p:sp>
      <p:sp>
        <p:nvSpPr>
          <p:cNvPr id="760" name="Google Shape;760;p92"/>
          <p:cNvSpPr/>
          <p:nvPr/>
        </p:nvSpPr>
        <p:spPr>
          <a:xfrm>
            <a:off x="2791151" y="5124483"/>
            <a:ext cx="1505100" cy="851700"/>
          </a:xfrm>
          <a:prstGeom prst="rect">
            <a:avLst/>
          </a:prstGeom>
          <a:noFill/>
          <a:ln cap="flat" cmpd="sng" w="9525">
            <a:solidFill>
              <a:srgbClr val="DBE3E7"/>
            </a:solidFill>
            <a:prstDash val="solid"/>
            <a:round/>
            <a:headEnd len="sm" w="sm" type="none"/>
            <a:tailEnd len="sm" w="sm" type="none"/>
          </a:ln>
        </p:spPr>
        <p:txBody>
          <a:bodyPr anchorCtr="0" anchor="ctr" bIns="0" lIns="121900" spcFirstLastPara="1" rIns="121900" wrap="square" tIns="0">
            <a:noAutofit/>
          </a:bodyPr>
          <a:lstStyle/>
          <a:p>
            <a:pPr indent="0" lvl="0" marL="50800" marR="0" rtl="0" algn="r">
              <a:lnSpc>
                <a:spcPct val="100000"/>
              </a:lnSpc>
              <a:spcBef>
                <a:spcPts val="0"/>
              </a:spcBef>
              <a:spcAft>
                <a:spcPts val="0"/>
              </a:spcAft>
              <a:buClr>
                <a:srgbClr val="000000"/>
              </a:buClr>
              <a:buSzPts val="1300"/>
              <a:buFont typeface="Arial"/>
              <a:buNone/>
            </a:pPr>
            <a:r>
              <a:rPr b="1" i="0" lang="en-US" sz="1100" u="none" cap="none" strike="noStrike">
                <a:solidFill>
                  <a:srgbClr val="0B5394"/>
                </a:solidFill>
                <a:latin typeface="Montserrat"/>
                <a:ea typeface="Montserrat"/>
                <a:cs typeface="Montserrat"/>
                <a:sym typeface="Montserrat"/>
              </a:rPr>
              <a:t>Cloud</a:t>
            </a:r>
            <a:endParaRPr b="1" i="0" sz="1100" u="none" cap="none" strike="noStrike">
              <a:solidFill>
                <a:srgbClr val="0B5394"/>
              </a:solidFill>
              <a:latin typeface="Montserrat"/>
              <a:ea typeface="Montserrat"/>
              <a:cs typeface="Montserrat"/>
              <a:sym typeface="Montserrat"/>
            </a:endParaRPr>
          </a:p>
          <a:p>
            <a:pPr indent="0" lvl="0" marL="50800" marR="0" rtl="0" algn="r">
              <a:lnSpc>
                <a:spcPct val="100000"/>
              </a:lnSpc>
              <a:spcBef>
                <a:spcPts val="0"/>
              </a:spcBef>
              <a:spcAft>
                <a:spcPts val="0"/>
              </a:spcAft>
              <a:buClr>
                <a:srgbClr val="000000"/>
              </a:buClr>
              <a:buSzPts val="1300"/>
              <a:buFont typeface="Arial"/>
              <a:buNone/>
            </a:pPr>
            <a:r>
              <a:rPr b="1" i="0" lang="en-US" sz="1100" u="none" cap="none" strike="noStrike">
                <a:solidFill>
                  <a:srgbClr val="0B5394"/>
                </a:solidFill>
                <a:latin typeface="Montserrat"/>
                <a:ea typeface="Montserrat"/>
                <a:cs typeface="Montserrat"/>
                <a:sym typeface="Montserrat"/>
              </a:rPr>
              <a:t>Migration</a:t>
            </a:r>
            <a:endParaRPr b="1" i="0" sz="1100" u="none" cap="none" strike="noStrike">
              <a:solidFill>
                <a:srgbClr val="0B5394"/>
              </a:solidFill>
              <a:latin typeface="Montserrat"/>
              <a:ea typeface="Montserrat"/>
              <a:cs typeface="Montserrat"/>
              <a:sym typeface="Montserrat"/>
            </a:endParaRPr>
          </a:p>
          <a:p>
            <a:pPr indent="0" lvl="0" marL="50800" marR="0" rtl="0" algn="r">
              <a:lnSpc>
                <a:spcPct val="100000"/>
              </a:lnSpc>
              <a:spcBef>
                <a:spcPts val="0"/>
              </a:spcBef>
              <a:spcAft>
                <a:spcPts val="0"/>
              </a:spcAft>
              <a:buClr>
                <a:srgbClr val="000000"/>
              </a:buClr>
              <a:buSzPts val="1300"/>
              <a:buFont typeface="Arial"/>
              <a:buNone/>
            </a:pPr>
            <a:r>
              <a:rPr b="1" i="0" lang="en-US" sz="1100" u="none" cap="none" strike="noStrike">
                <a:solidFill>
                  <a:srgbClr val="0B5394"/>
                </a:solidFill>
                <a:latin typeface="Montserrat"/>
                <a:ea typeface="Montserrat"/>
                <a:cs typeface="Montserrat"/>
                <a:sym typeface="Montserrat"/>
              </a:rPr>
              <a:t> Strategy</a:t>
            </a:r>
            <a:endParaRPr b="1" i="0" sz="1100" u="none" cap="none" strike="noStrike">
              <a:solidFill>
                <a:srgbClr val="000000"/>
              </a:solidFill>
              <a:latin typeface="Montserrat"/>
              <a:ea typeface="Montserrat"/>
              <a:cs typeface="Montserrat"/>
              <a:sym typeface="Montserrat"/>
            </a:endParaRPr>
          </a:p>
        </p:txBody>
      </p:sp>
      <p:sp>
        <p:nvSpPr>
          <p:cNvPr id="761" name="Google Shape;761;p92"/>
          <p:cNvSpPr/>
          <p:nvPr/>
        </p:nvSpPr>
        <p:spPr>
          <a:xfrm>
            <a:off x="2791151" y="5975769"/>
            <a:ext cx="1505100" cy="851700"/>
          </a:xfrm>
          <a:prstGeom prst="rect">
            <a:avLst/>
          </a:prstGeom>
          <a:noFill/>
          <a:ln cap="flat" cmpd="sng" w="9525">
            <a:solidFill>
              <a:srgbClr val="DBE3E7"/>
            </a:solidFill>
            <a:prstDash val="solid"/>
            <a:round/>
            <a:headEnd len="sm" w="sm" type="none"/>
            <a:tailEnd len="sm" w="sm" type="none"/>
          </a:ln>
        </p:spPr>
        <p:txBody>
          <a:bodyPr anchorCtr="0" anchor="ctr" bIns="0" lIns="121900" spcFirstLastPara="1" rIns="121900" wrap="square" tIns="0">
            <a:noAutofit/>
          </a:bodyPr>
          <a:lstStyle/>
          <a:p>
            <a:pPr indent="0" lvl="0" marL="50800" marR="0" rtl="0" algn="r">
              <a:lnSpc>
                <a:spcPct val="100000"/>
              </a:lnSpc>
              <a:spcBef>
                <a:spcPts val="0"/>
              </a:spcBef>
              <a:spcAft>
                <a:spcPts val="0"/>
              </a:spcAft>
              <a:buClr>
                <a:srgbClr val="000000"/>
              </a:buClr>
              <a:buSzPts val="1300"/>
              <a:buFont typeface="Arial"/>
              <a:buNone/>
            </a:pPr>
            <a:r>
              <a:rPr b="1" i="0" lang="en-US" sz="1100" u="none" cap="none" strike="noStrike">
                <a:solidFill>
                  <a:srgbClr val="0B5394"/>
                </a:solidFill>
                <a:latin typeface="Montserrat"/>
                <a:ea typeface="Montserrat"/>
                <a:cs typeface="Montserrat"/>
                <a:sym typeface="Montserrat"/>
              </a:rPr>
              <a:t>Managed</a:t>
            </a:r>
            <a:endParaRPr b="1" i="0" sz="1100" u="none" cap="none" strike="noStrike">
              <a:solidFill>
                <a:srgbClr val="0B5394"/>
              </a:solidFill>
              <a:latin typeface="Montserrat"/>
              <a:ea typeface="Montserrat"/>
              <a:cs typeface="Montserrat"/>
              <a:sym typeface="Montserrat"/>
            </a:endParaRPr>
          </a:p>
          <a:p>
            <a:pPr indent="0" lvl="0" marL="50800" marR="0" rtl="0" algn="r">
              <a:lnSpc>
                <a:spcPct val="100000"/>
              </a:lnSpc>
              <a:spcBef>
                <a:spcPts val="0"/>
              </a:spcBef>
              <a:spcAft>
                <a:spcPts val="0"/>
              </a:spcAft>
              <a:buClr>
                <a:srgbClr val="000000"/>
              </a:buClr>
              <a:buSzPts val="1300"/>
              <a:buFont typeface="Arial"/>
              <a:buNone/>
            </a:pPr>
            <a:r>
              <a:rPr b="1" i="0" lang="en-US" sz="1100" u="none" cap="none" strike="noStrike">
                <a:solidFill>
                  <a:srgbClr val="0B5394"/>
                </a:solidFill>
                <a:latin typeface="Montserrat"/>
                <a:ea typeface="Montserrat"/>
                <a:cs typeface="Montserrat"/>
                <a:sym typeface="Montserrat"/>
              </a:rPr>
              <a:t> Services</a:t>
            </a:r>
            <a:endParaRPr b="1" i="0" sz="1100" u="none" cap="none" strike="noStrike">
              <a:solidFill>
                <a:srgbClr val="0B5394"/>
              </a:solidFill>
              <a:latin typeface="Montserrat"/>
              <a:ea typeface="Montserrat"/>
              <a:cs typeface="Montserrat"/>
              <a:sym typeface="Montserrat"/>
            </a:endParaRPr>
          </a:p>
        </p:txBody>
      </p:sp>
      <p:sp>
        <p:nvSpPr>
          <p:cNvPr id="762" name="Google Shape;762;p92"/>
          <p:cNvSpPr/>
          <p:nvPr/>
        </p:nvSpPr>
        <p:spPr>
          <a:xfrm>
            <a:off x="2791151" y="4273198"/>
            <a:ext cx="1505100" cy="851700"/>
          </a:xfrm>
          <a:prstGeom prst="rect">
            <a:avLst/>
          </a:prstGeom>
          <a:noFill/>
          <a:ln cap="flat" cmpd="sng" w="9525">
            <a:solidFill>
              <a:srgbClr val="DBE3E7"/>
            </a:solidFill>
            <a:prstDash val="solid"/>
            <a:round/>
            <a:headEnd len="sm" w="sm" type="none"/>
            <a:tailEnd len="sm" w="sm" type="none"/>
          </a:ln>
        </p:spPr>
        <p:txBody>
          <a:bodyPr anchorCtr="0" anchor="ctr" bIns="0" lIns="121900" spcFirstLastPara="1" rIns="121900" wrap="square" tIns="0">
            <a:noAutofit/>
          </a:bodyPr>
          <a:lstStyle/>
          <a:p>
            <a:pPr indent="0" lvl="0" marL="38100" marR="0" rtl="0" algn="r">
              <a:lnSpc>
                <a:spcPct val="100000"/>
              </a:lnSpc>
              <a:spcBef>
                <a:spcPts val="0"/>
              </a:spcBef>
              <a:spcAft>
                <a:spcPts val="0"/>
              </a:spcAft>
              <a:buClr>
                <a:srgbClr val="000000"/>
              </a:buClr>
              <a:buSzPts val="1300"/>
              <a:buFont typeface="Arial"/>
              <a:buNone/>
            </a:pPr>
            <a:r>
              <a:rPr b="1" i="0" lang="en-US" sz="1100" u="none" cap="none" strike="noStrike">
                <a:solidFill>
                  <a:srgbClr val="0B5394"/>
                </a:solidFill>
                <a:latin typeface="Montserrat"/>
                <a:ea typeface="Montserrat"/>
                <a:cs typeface="Montserrat"/>
                <a:sym typeface="Montserrat"/>
              </a:rPr>
              <a:t>Dev &amp;</a:t>
            </a:r>
            <a:endParaRPr b="1" i="0" sz="1100" u="none" cap="none" strike="noStrike">
              <a:solidFill>
                <a:srgbClr val="0B5394"/>
              </a:solidFill>
              <a:latin typeface="Montserrat"/>
              <a:ea typeface="Montserrat"/>
              <a:cs typeface="Montserrat"/>
              <a:sym typeface="Montserrat"/>
            </a:endParaRPr>
          </a:p>
          <a:p>
            <a:pPr indent="0" lvl="0" marL="38100" marR="0" rtl="0" algn="r">
              <a:lnSpc>
                <a:spcPct val="100000"/>
              </a:lnSpc>
              <a:spcBef>
                <a:spcPts val="0"/>
              </a:spcBef>
              <a:spcAft>
                <a:spcPts val="0"/>
              </a:spcAft>
              <a:buClr>
                <a:srgbClr val="000000"/>
              </a:buClr>
              <a:buSzPts val="1300"/>
              <a:buFont typeface="Arial"/>
              <a:buNone/>
            </a:pPr>
            <a:r>
              <a:rPr b="1" i="0" lang="en-US" sz="1100" u="none" cap="none" strike="noStrike">
                <a:solidFill>
                  <a:srgbClr val="0B5394"/>
                </a:solidFill>
                <a:latin typeface="Montserrat"/>
                <a:ea typeface="Montserrat"/>
                <a:cs typeface="Montserrat"/>
                <a:sym typeface="Montserrat"/>
              </a:rPr>
              <a:t> Integration</a:t>
            </a:r>
            <a:endParaRPr b="1" i="0" sz="1100" u="none" cap="none" strike="noStrike">
              <a:solidFill>
                <a:srgbClr val="0B5394"/>
              </a:solidFill>
              <a:latin typeface="Montserrat"/>
              <a:ea typeface="Montserrat"/>
              <a:cs typeface="Montserrat"/>
              <a:sym typeface="Montserrat"/>
            </a:endParaRPr>
          </a:p>
        </p:txBody>
      </p:sp>
      <p:sp>
        <p:nvSpPr>
          <p:cNvPr id="763" name="Google Shape;763;p92"/>
          <p:cNvSpPr/>
          <p:nvPr/>
        </p:nvSpPr>
        <p:spPr>
          <a:xfrm>
            <a:off x="2791151" y="3421969"/>
            <a:ext cx="1505100" cy="851700"/>
          </a:xfrm>
          <a:prstGeom prst="rect">
            <a:avLst/>
          </a:prstGeom>
          <a:solidFill>
            <a:srgbClr val="FFFFFF"/>
          </a:solidFill>
          <a:ln cap="flat" cmpd="sng" w="9525">
            <a:solidFill>
              <a:srgbClr val="DBE3E7"/>
            </a:solidFill>
            <a:prstDash val="solid"/>
            <a:round/>
            <a:headEnd len="sm" w="sm" type="none"/>
            <a:tailEnd len="sm" w="sm" type="none"/>
          </a:ln>
        </p:spPr>
        <p:txBody>
          <a:bodyPr anchorCtr="0" anchor="ctr" bIns="0" lIns="121900" spcFirstLastPara="1" rIns="121900" wrap="square" tIns="0">
            <a:noAutofit/>
          </a:bodyPr>
          <a:lstStyle/>
          <a:p>
            <a:pPr indent="0" lvl="0" marL="38100" marR="0" rtl="0" algn="r">
              <a:lnSpc>
                <a:spcPct val="100000"/>
              </a:lnSpc>
              <a:spcBef>
                <a:spcPts val="0"/>
              </a:spcBef>
              <a:spcAft>
                <a:spcPts val="0"/>
              </a:spcAft>
              <a:buClr>
                <a:srgbClr val="000000"/>
              </a:buClr>
              <a:buSzPts val="1300"/>
              <a:buFont typeface="Arial"/>
              <a:buNone/>
            </a:pPr>
            <a:r>
              <a:rPr b="1" i="0" lang="en-US" sz="1100" u="none" cap="none" strike="noStrike">
                <a:solidFill>
                  <a:srgbClr val="0B5394"/>
                </a:solidFill>
                <a:latin typeface="Montserrat"/>
                <a:ea typeface="Montserrat"/>
                <a:cs typeface="Montserrat"/>
                <a:sym typeface="Montserrat"/>
              </a:rPr>
              <a:t>Data &amp; </a:t>
            </a:r>
            <a:endParaRPr b="1" i="0" sz="1100" u="none" cap="none" strike="noStrike">
              <a:solidFill>
                <a:srgbClr val="0B5394"/>
              </a:solidFill>
              <a:latin typeface="Montserrat"/>
              <a:ea typeface="Montserrat"/>
              <a:cs typeface="Montserrat"/>
              <a:sym typeface="Montserrat"/>
            </a:endParaRPr>
          </a:p>
          <a:p>
            <a:pPr indent="0" lvl="0" marL="38100" marR="0" rtl="0" algn="r">
              <a:lnSpc>
                <a:spcPct val="100000"/>
              </a:lnSpc>
              <a:spcBef>
                <a:spcPts val="0"/>
              </a:spcBef>
              <a:spcAft>
                <a:spcPts val="0"/>
              </a:spcAft>
              <a:buClr>
                <a:srgbClr val="000000"/>
              </a:buClr>
              <a:buSzPts val="1300"/>
              <a:buFont typeface="Arial"/>
              <a:buNone/>
            </a:pPr>
            <a:r>
              <a:rPr b="1" i="0" lang="en-US" sz="1100" u="none" cap="none" strike="noStrike">
                <a:solidFill>
                  <a:srgbClr val="0B5394"/>
                </a:solidFill>
                <a:latin typeface="Montserrat"/>
                <a:ea typeface="Montserrat"/>
                <a:cs typeface="Montserrat"/>
                <a:sym typeface="Montserrat"/>
              </a:rPr>
              <a:t>Analytics</a:t>
            </a:r>
            <a:endParaRPr b="1" i="0" sz="1100" u="none" cap="none" strike="noStrike">
              <a:solidFill>
                <a:srgbClr val="0B5394"/>
              </a:solidFill>
              <a:latin typeface="Montserrat"/>
              <a:ea typeface="Montserrat"/>
              <a:cs typeface="Montserrat"/>
              <a:sym typeface="Montserrat"/>
            </a:endParaRPr>
          </a:p>
        </p:txBody>
      </p:sp>
      <p:sp>
        <p:nvSpPr>
          <p:cNvPr id="764" name="Google Shape;764;p92"/>
          <p:cNvSpPr/>
          <p:nvPr/>
        </p:nvSpPr>
        <p:spPr>
          <a:xfrm>
            <a:off x="6616063" y="1719478"/>
            <a:ext cx="2563200" cy="851100"/>
          </a:xfrm>
          <a:prstGeom prst="rect">
            <a:avLst/>
          </a:prstGeom>
          <a:noFill/>
          <a:ln cap="flat" cmpd="sng" w="9525">
            <a:solidFill>
              <a:srgbClr val="DBE3E7"/>
            </a:solidFill>
            <a:prstDash val="solid"/>
            <a:round/>
            <a:headEnd len="sm" w="sm" type="none"/>
            <a:tailEnd len="sm" w="sm" type="none"/>
          </a:ln>
        </p:spPr>
        <p:txBody>
          <a:bodyPr anchorCtr="0" anchor="ctr" bIns="0" lIns="121900" spcFirstLastPara="1" rIns="121900" wrap="square" tIns="0">
            <a:noAutofit/>
          </a:bodyPr>
          <a:lstStyle/>
          <a:p>
            <a:pPr indent="-254000" lvl="0" marL="355600" marR="0" rtl="0" algn="l">
              <a:lnSpc>
                <a:spcPct val="100000"/>
              </a:lnSpc>
              <a:spcBef>
                <a:spcPts val="0"/>
              </a:spcBef>
              <a:spcAft>
                <a:spcPts val="0"/>
              </a:spcAft>
              <a:buClr>
                <a:srgbClr val="557382"/>
              </a:buClr>
              <a:buSzPts val="800"/>
              <a:buFont typeface="Montserrat Medium"/>
              <a:buChar char="●"/>
            </a:pPr>
            <a:r>
              <a:rPr b="0" i="0" lang="en-US" sz="800" u="none" cap="none" strike="noStrike">
                <a:solidFill>
                  <a:srgbClr val="557382"/>
                </a:solidFill>
                <a:latin typeface="Montserrat Medium"/>
                <a:ea typeface="Montserrat Medium"/>
                <a:cs typeface="Montserrat Medium"/>
                <a:sym typeface="Montserrat Medium"/>
              </a:rPr>
              <a:t>SAP S/4 Greenfield Implementation</a:t>
            </a:r>
            <a:endParaRPr b="0" i="0" sz="800" u="none" cap="none" strike="noStrike">
              <a:solidFill>
                <a:srgbClr val="557382"/>
              </a:solidFill>
              <a:latin typeface="Montserrat Medium"/>
              <a:ea typeface="Montserrat Medium"/>
              <a:cs typeface="Montserrat Medium"/>
              <a:sym typeface="Montserrat Medium"/>
            </a:endParaRPr>
          </a:p>
          <a:p>
            <a:pPr indent="-254000" lvl="0" marL="355600" marR="0" rtl="0" algn="l">
              <a:lnSpc>
                <a:spcPct val="100000"/>
              </a:lnSpc>
              <a:spcBef>
                <a:spcPts val="0"/>
              </a:spcBef>
              <a:spcAft>
                <a:spcPts val="0"/>
              </a:spcAft>
              <a:buClr>
                <a:srgbClr val="557382"/>
              </a:buClr>
              <a:buSzPts val="800"/>
              <a:buFont typeface="Montserrat Medium"/>
              <a:buChar char="●"/>
            </a:pPr>
            <a:r>
              <a:rPr b="0" i="0" lang="en-US" sz="800" u="none" cap="none" strike="noStrike">
                <a:solidFill>
                  <a:srgbClr val="557382"/>
                </a:solidFill>
                <a:latin typeface="Montserrat Medium"/>
                <a:ea typeface="Montserrat Medium"/>
                <a:cs typeface="Montserrat Medium"/>
                <a:sym typeface="Montserrat Medium"/>
              </a:rPr>
              <a:t>SAP S/4 Brownfield (Technical Upgrade or Business Transformation) </a:t>
            </a:r>
            <a:endParaRPr sz="800">
              <a:solidFill>
                <a:srgbClr val="557382"/>
              </a:solidFill>
              <a:latin typeface="Montserrat Medium"/>
              <a:ea typeface="Montserrat Medium"/>
              <a:cs typeface="Montserrat Medium"/>
              <a:sym typeface="Montserrat Medium"/>
            </a:endParaRPr>
          </a:p>
          <a:p>
            <a:pPr indent="-254000" lvl="0" marL="355600" marR="0" rtl="0" algn="l">
              <a:lnSpc>
                <a:spcPct val="100000"/>
              </a:lnSpc>
              <a:spcBef>
                <a:spcPts val="0"/>
              </a:spcBef>
              <a:spcAft>
                <a:spcPts val="0"/>
              </a:spcAft>
              <a:buClr>
                <a:srgbClr val="557382"/>
              </a:buClr>
              <a:buSzPts val="800"/>
              <a:buFont typeface="Montserrat Medium"/>
              <a:buChar char="●"/>
            </a:pPr>
            <a:r>
              <a:rPr b="0" i="0" lang="en-US" sz="800" u="none" cap="none" strike="noStrike">
                <a:solidFill>
                  <a:srgbClr val="557382"/>
                </a:solidFill>
                <a:latin typeface="Montserrat Medium"/>
                <a:ea typeface="Montserrat Medium"/>
                <a:cs typeface="Montserrat Medium"/>
                <a:sym typeface="Montserrat Medium"/>
              </a:rPr>
              <a:t>65+ transformation </a:t>
            </a:r>
            <a:r>
              <a:rPr lang="en-US" sz="800">
                <a:solidFill>
                  <a:srgbClr val="557382"/>
                </a:solidFill>
                <a:latin typeface="Montserrat Medium"/>
                <a:ea typeface="Montserrat Medium"/>
                <a:cs typeface="Montserrat Medium"/>
                <a:sym typeface="Montserrat Medium"/>
              </a:rPr>
              <a:t>projects</a:t>
            </a:r>
            <a:endParaRPr b="0" i="0" sz="800" u="none" cap="none" strike="noStrike">
              <a:solidFill>
                <a:srgbClr val="557382"/>
              </a:solidFill>
              <a:latin typeface="Montserrat Medium"/>
              <a:ea typeface="Montserrat Medium"/>
              <a:cs typeface="Montserrat Medium"/>
              <a:sym typeface="Montserrat Medium"/>
            </a:endParaRPr>
          </a:p>
          <a:p>
            <a:pPr indent="-254000" lvl="0" marL="355600" marR="0" rtl="0" algn="l">
              <a:lnSpc>
                <a:spcPct val="100000"/>
              </a:lnSpc>
              <a:spcBef>
                <a:spcPts val="0"/>
              </a:spcBef>
              <a:spcAft>
                <a:spcPts val="0"/>
              </a:spcAft>
              <a:buClr>
                <a:srgbClr val="557382"/>
              </a:buClr>
              <a:buSzPts val="800"/>
              <a:buFont typeface="Montserrat Medium"/>
              <a:buChar char="●"/>
            </a:pPr>
            <a:r>
              <a:rPr b="0" i="0" lang="en-US" sz="800" u="none" cap="none" strike="noStrike">
                <a:solidFill>
                  <a:srgbClr val="557382"/>
                </a:solidFill>
                <a:latin typeface="Montserrat Medium"/>
                <a:ea typeface="Montserrat Medium"/>
                <a:cs typeface="Montserrat Medium"/>
                <a:sym typeface="Montserrat Medium"/>
              </a:rPr>
              <a:t>SAP Carve Outs (M&amp;A)</a:t>
            </a:r>
            <a:endParaRPr b="0" i="0" sz="800" u="none" cap="none" strike="noStrike">
              <a:solidFill>
                <a:srgbClr val="557382"/>
              </a:solidFill>
              <a:latin typeface="Montserrat Medium"/>
              <a:ea typeface="Montserrat Medium"/>
              <a:cs typeface="Montserrat Medium"/>
              <a:sym typeface="Montserrat Medium"/>
            </a:endParaRPr>
          </a:p>
          <a:p>
            <a:pPr indent="-254000" lvl="0" marL="355600" marR="0" rtl="0" algn="l">
              <a:lnSpc>
                <a:spcPct val="100000"/>
              </a:lnSpc>
              <a:spcBef>
                <a:spcPts val="0"/>
              </a:spcBef>
              <a:spcAft>
                <a:spcPts val="0"/>
              </a:spcAft>
              <a:buClr>
                <a:srgbClr val="557382"/>
              </a:buClr>
              <a:buSzPts val="800"/>
              <a:buFont typeface="Montserrat Medium"/>
              <a:buChar char="●"/>
            </a:pPr>
            <a:r>
              <a:rPr b="0" i="0" lang="en-US" sz="800" u="none" cap="none" strike="noStrike">
                <a:solidFill>
                  <a:srgbClr val="557382"/>
                </a:solidFill>
                <a:latin typeface="Montserrat Medium"/>
                <a:ea typeface="Montserrat Medium"/>
                <a:cs typeface="Montserrat Medium"/>
                <a:sym typeface="Montserrat Medium"/>
              </a:rPr>
              <a:t>Packaged Offerings (t-shirt sized)</a:t>
            </a:r>
            <a:endParaRPr b="0" i="0" sz="800" u="none" cap="none" strike="noStrike">
              <a:solidFill>
                <a:srgbClr val="557382"/>
              </a:solidFill>
              <a:latin typeface="Montserrat Medium"/>
              <a:ea typeface="Montserrat Medium"/>
              <a:cs typeface="Montserrat Medium"/>
              <a:sym typeface="Montserrat Medium"/>
            </a:endParaRPr>
          </a:p>
        </p:txBody>
      </p:sp>
      <p:sp>
        <p:nvSpPr>
          <p:cNvPr id="765" name="Google Shape;765;p92"/>
          <p:cNvSpPr/>
          <p:nvPr/>
        </p:nvSpPr>
        <p:spPr>
          <a:xfrm>
            <a:off x="6616110" y="2570704"/>
            <a:ext cx="2563200" cy="851100"/>
          </a:xfrm>
          <a:prstGeom prst="rect">
            <a:avLst/>
          </a:prstGeom>
          <a:solidFill>
            <a:srgbClr val="B6D7A8"/>
          </a:solidFill>
          <a:ln cap="flat" cmpd="sng" w="9525">
            <a:solidFill>
              <a:srgbClr val="DBE3E7"/>
            </a:solidFill>
            <a:prstDash val="solid"/>
            <a:round/>
            <a:headEnd len="sm" w="sm" type="none"/>
            <a:tailEnd len="sm" w="sm" type="none"/>
          </a:ln>
        </p:spPr>
        <p:txBody>
          <a:bodyPr anchorCtr="0" anchor="ctr" bIns="0" lIns="121900" spcFirstLastPara="1" rIns="121900" wrap="square" tIns="0">
            <a:noAutofit/>
          </a:bodyPr>
          <a:lstStyle/>
          <a:p>
            <a:pPr indent="-254000" lvl="0" marL="342900" marR="0" rtl="0" algn="l">
              <a:lnSpc>
                <a:spcPct val="100000"/>
              </a:lnSpc>
              <a:spcBef>
                <a:spcPts val="0"/>
              </a:spcBef>
              <a:spcAft>
                <a:spcPts val="0"/>
              </a:spcAft>
              <a:buClr>
                <a:srgbClr val="557382"/>
              </a:buClr>
              <a:buSzPts val="800"/>
              <a:buFont typeface="Montserrat Medium"/>
              <a:buChar char="○"/>
            </a:pPr>
            <a:r>
              <a:rPr b="0" i="0" lang="en-US" sz="800" u="none" cap="none" strike="noStrike">
                <a:solidFill>
                  <a:srgbClr val="557382"/>
                </a:solidFill>
                <a:latin typeface="Montserrat Medium"/>
                <a:ea typeface="Montserrat Medium"/>
                <a:cs typeface="Montserrat Medium"/>
                <a:sym typeface="Montserrat Medium"/>
              </a:rPr>
              <a:t>Financial Consolidation</a:t>
            </a:r>
            <a:endParaRPr b="0" i="0" sz="800" u="none" cap="none" strike="noStrike">
              <a:solidFill>
                <a:srgbClr val="557382"/>
              </a:solidFill>
              <a:latin typeface="Montserrat Medium"/>
              <a:ea typeface="Montserrat Medium"/>
              <a:cs typeface="Montserrat Medium"/>
              <a:sym typeface="Montserrat Medium"/>
            </a:endParaRPr>
          </a:p>
          <a:p>
            <a:pPr indent="-254000" lvl="0" marL="342900" marR="0" rtl="0" algn="l">
              <a:lnSpc>
                <a:spcPct val="100000"/>
              </a:lnSpc>
              <a:spcBef>
                <a:spcPts val="0"/>
              </a:spcBef>
              <a:spcAft>
                <a:spcPts val="0"/>
              </a:spcAft>
              <a:buClr>
                <a:srgbClr val="557382"/>
              </a:buClr>
              <a:buSzPts val="800"/>
              <a:buFont typeface="Montserrat Medium"/>
              <a:buChar char="○"/>
            </a:pPr>
            <a:r>
              <a:rPr b="0" i="0" lang="en-US" sz="800" u="none" cap="none" strike="noStrike">
                <a:solidFill>
                  <a:srgbClr val="557382"/>
                </a:solidFill>
                <a:latin typeface="Montserrat Medium"/>
                <a:ea typeface="Montserrat Medium"/>
                <a:cs typeface="Montserrat Medium"/>
                <a:sym typeface="Montserrat Medium"/>
              </a:rPr>
              <a:t>Planning</a:t>
            </a:r>
            <a:endParaRPr b="0" i="0" sz="800" u="none" cap="none" strike="noStrike">
              <a:solidFill>
                <a:srgbClr val="557382"/>
              </a:solidFill>
              <a:latin typeface="Montserrat Medium"/>
              <a:ea typeface="Montserrat Medium"/>
              <a:cs typeface="Montserrat Medium"/>
              <a:sym typeface="Montserrat Medium"/>
            </a:endParaRPr>
          </a:p>
          <a:p>
            <a:pPr indent="-254000" lvl="0" marL="342900" marR="0" rtl="0" algn="l">
              <a:lnSpc>
                <a:spcPct val="100000"/>
              </a:lnSpc>
              <a:spcBef>
                <a:spcPts val="0"/>
              </a:spcBef>
              <a:spcAft>
                <a:spcPts val="0"/>
              </a:spcAft>
              <a:buClr>
                <a:srgbClr val="557382"/>
              </a:buClr>
              <a:buSzPts val="800"/>
              <a:buFont typeface="Montserrat Medium"/>
              <a:buChar char="○"/>
            </a:pPr>
            <a:r>
              <a:rPr b="0" i="0" lang="en-US" sz="800" u="none" cap="none" strike="noStrike">
                <a:solidFill>
                  <a:srgbClr val="557382"/>
                </a:solidFill>
                <a:latin typeface="Montserrat Medium"/>
                <a:ea typeface="Montserrat Medium"/>
                <a:cs typeface="Montserrat Medium"/>
                <a:sym typeface="Montserrat Medium"/>
              </a:rPr>
              <a:t>Reporting</a:t>
            </a:r>
            <a:endParaRPr b="0" i="0" sz="800" u="none" cap="none" strike="noStrike">
              <a:solidFill>
                <a:srgbClr val="557382"/>
              </a:solidFill>
              <a:latin typeface="Montserrat Medium"/>
              <a:ea typeface="Montserrat Medium"/>
              <a:cs typeface="Montserrat Medium"/>
              <a:sym typeface="Montserrat Medium"/>
            </a:endParaRPr>
          </a:p>
        </p:txBody>
      </p:sp>
      <p:sp>
        <p:nvSpPr>
          <p:cNvPr id="766" name="Google Shape;766;p92"/>
          <p:cNvSpPr/>
          <p:nvPr/>
        </p:nvSpPr>
        <p:spPr>
          <a:xfrm>
            <a:off x="6616110" y="5124480"/>
            <a:ext cx="2563200" cy="851100"/>
          </a:xfrm>
          <a:prstGeom prst="rect">
            <a:avLst/>
          </a:prstGeom>
          <a:noFill/>
          <a:ln cap="flat" cmpd="sng" w="9525">
            <a:solidFill>
              <a:srgbClr val="DBE3E7"/>
            </a:solidFill>
            <a:prstDash val="solid"/>
            <a:round/>
            <a:headEnd len="sm" w="sm" type="none"/>
            <a:tailEnd len="sm" w="sm" type="none"/>
          </a:ln>
        </p:spPr>
        <p:txBody>
          <a:bodyPr anchorCtr="0" anchor="ctr" bIns="0" lIns="121900" spcFirstLastPara="1" rIns="121900" wrap="square" tIns="0">
            <a:noAutofit/>
          </a:bodyPr>
          <a:lstStyle/>
          <a:p>
            <a:pPr indent="-254000" lvl="0" marL="355600" marR="0" rtl="0" algn="l">
              <a:lnSpc>
                <a:spcPct val="100000"/>
              </a:lnSpc>
              <a:spcBef>
                <a:spcPts val="0"/>
              </a:spcBef>
              <a:spcAft>
                <a:spcPts val="0"/>
              </a:spcAft>
              <a:buClr>
                <a:srgbClr val="557382"/>
              </a:buClr>
              <a:buSzPts val="800"/>
              <a:buFont typeface="Montserrat Medium"/>
              <a:buChar char="○"/>
            </a:pPr>
            <a:r>
              <a:rPr b="0" i="0" lang="en-US" sz="800" u="none" cap="none" strike="noStrike">
                <a:solidFill>
                  <a:srgbClr val="557382"/>
                </a:solidFill>
                <a:latin typeface="Montserrat Medium"/>
                <a:ea typeface="Montserrat Medium"/>
                <a:cs typeface="Montserrat Medium"/>
                <a:sym typeface="Montserrat Medium"/>
              </a:rPr>
              <a:t>Cloud Migrations (AWS, GCP, Azure)</a:t>
            </a:r>
            <a:endParaRPr b="0" i="0" sz="800" u="none" cap="none" strike="noStrike">
              <a:solidFill>
                <a:srgbClr val="557382"/>
              </a:solidFill>
              <a:latin typeface="Montserrat Medium"/>
              <a:ea typeface="Montserrat Medium"/>
              <a:cs typeface="Montserrat Medium"/>
              <a:sym typeface="Montserrat Medium"/>
            </a:endParaRPr>
          </a:p>
          <a:p>
            <a:pPr indent="-254000" lvl="0" marL="355600" marR="0" rtl="0" algn="l">
              <a:lnSpc>
                <a:spcPct val="100000"/>
              </a:lnSpc>
              <a:spcBef>
                <a:spcPts val="0"/>
              </a:spcBef>
              <a:spcAft>
                <a:spcPts val="0"/>
              </a:spcAft>
              <a:buClr>
                <a:srgbClr val="557382"/>
              </a:buClr>
              <a:buSzPts val="800"/>
              <a:buFont typeface="Montserrat Medium"/>
              <a:buChar char="○"/>
            </a:pPr>
            <a:r>
              <a:rPr b="0" i="0" lang="en-US" sz="800" u="none" cap="none" strike="noStrike">
                <a:solidFill>
                  <a:srgbClr val="557382"/>
                </a:solidFill>
                <a:latin typeface="Montserrat Medium"/>
                <a:ea typeface="Montserrat Medium"/>
                <a:cs typeface="Montserrat Medium"/>
                <a:sym typeface="Montserrat Medium"/>
              </a:rPr>
              <a:t>Upgrades</a:t>
            </a:r>
            <a:endParaRPr b="0" i="0" sz="800" u="none" cap="none" strike="noStrike">
              <a:solidFill>
                <a:srgbClr val="557382"/>
              </a:solidFill>
              <a:latin typeface="Montserrat Medium"/>
              <a:ea typeface="Montserrat Medium"/>
              <a:cs typeface="Montserrat Medium"/>
              <a:sym typeface="Montserrat Medium"/>
            </a:endParaRPr>
          </a:p>
          <a:p>
            <a:pPr indent="-254000" lvl="0" marL="355600" marR="0" rtl="0" algn="l">
              <a:lnSpc>
                <a:spcPct val="100000"/>
              </a:lnSpc>
              <a:spcBef>
                <a:spcPts val="0"/>
              </a:spcBef>
              <a:spcAft>
                <a:spcPts val="0"/>
              </a:spcAft>
              <a:buClr>
                <a:srgbClr val="557382"/>
              </a:buClr>
              <a:buSzPts val="800"/>
              <a:buFont typeface="Montserrat Medium"/>
              <a:buChar char="○"/>
            </a:pPr>
            <a:r>
              <a:rPr b="0" i="0" lang="en-US" sz="800" u="none" cap="none" strike="noStrike">
                <a:solidFill>
                  <a:srgbClr val="557382"/>
                </a:solidFill>
                <a:latin typeface="Montserrat Medium"/>
                <a:ea typeface="Montserrat Medium"/>
                <a:cs typeface="Montserrat Medium"/>
                <a:sym typeface="Montserrat Medium"/>
              </a:rPr>
              <a:t>Application Lifecycle Management</a:t>
            </a:r>
            <a:endParaRPr b="0" i="0" sz="800" u="none" cap="none" strike="noStrike">
              <a:solidFill>
                <a:srgbClr val="557382"/>
              </a:solidFill>
              <a:latin typeface="Montserrat Medium"/>
              <a:ea typeface="Montserrat Medium"/>
              <a:cs typeface="Montserrat Medium"/>
              <a:sym typeface="Montserrat Medium"/>
            </a:endParaRPr>
          </a:p>
          <a:p>
            <a:pPr indent="-254000" lvl="0" marL="355600" marR="0" rtl="0" algn="l">
              <a:lnSpc>
                <a:spcPct val="100000"/>
              </a:lnSpc>
              <a:spcBef>
                <a:spcPts val="0"/>
              </a:spcBef>
              <a:spcAft>
                <a:spcPts val="0"/>
              </a:spcAft>
              <a:buClr>
                <a:srgbClr val="557382"/>
              </a:buClr>
              <a:buSzPts val="800"/>
              <a:buFont typeface="Montserrat Medium"/>
              <a:buChar char="○"/>
            </a:pPr>
            <a:r>
              <a:rPr b="0" i="0" lang="en-US" sz="800" u="none" cap="none" strike="noStrike">
                <a:solidFill>
                  <a:srgbClr val="557382"/>
                </a:solidFill>
                <a:latin typeface="Montserrat Medium"/>
                <a:ea typeface="Montserrat Medium"/>
                <a:cs typeface="Montserrat Medium"/>
                <a:sym typeface="Montserrat Medium"/>
              </a:rPr>
              <a:t>Disaster Recovery</a:t>
            </a:r>
            <a:endParaRPr b="0" i="0" sz="800" u="none" cap="none" strike="noStrike">
              <a:solidFill>
                <a:srgbClr val="557382"/>
              </a:solidFill>
              <a:latin typeface="Montserrat Medium"/>
              <a:ea typeface="Montserrat Medium"/>
              <a:cs typeface="Montserrat Medium"/>
              <a:sym typeface="Montserrat Medium"/>
            </a:endParaRPr>
          </a:p>
        </p:txBody>
      </p:sp>
      <p:sp>
        <p:nvSpPr>
          <p:cNvPr id="767" name="Google Shape;767;p92"/>
          <p:cNvSpPr/>
          <p:nvPr/>
        </p:nvSpPr>
        <p:spPr>
          <a:xfrm>
            <a:off x="6616110" y="5975768"/>
            <a:ext cx="2563200" cy="851100"/>
          </a:xfrm>
          <a:prstGeom prst="rect">
            <a:avLst/>
          </a:prstGeom>
          <a:noFill/>
          <a:ln cap="flat" cmpd="sng" w="9525">
            <a:solidFill>
              <a:srgbClr val="DBE3E7"/>
            </a:solidFill>
            <a:prstDash val="solid"/>
            <a:round/>
            <a:headEnd len="sm" w="sm" type="none"/>
            <a:tailEnd len="sm" w="sm" type="none"/>
          </a:ln>
        </p:spPr>
        <p:txBody>
          <a:bodyPr anchorCtr="0" anchor="ctr" bIns="0" lIns="121900" spcFirstLastPara="1" rIns="121900" wrap="square" tIns="0">
            <a:noAutofit/>
          </a:bodyPr>
          <a:lstStyle/>
          <a:p>
            <a:pPr indent="-254000" lvl="0" marL="355600" marR="0" rtl="0" algn="l">
              <a:lnSpc>
                <a:spcPct val="100000"/>
              </a:lnSpc>
              <a:spcBef>
                <a:spcPts val="0"/>
              </a:spcBef>
              <a:spcAft>
                <a:spcPts val="0"/>
              </a:spcAft>
              <a:buClr>
                <a:srgbClr val="557382"/>
              </a:buClr>
              <a:buSzPts val="800"/>
              <a:buFont typeface="Montserrat Medium"/>
              <a:buChar char="○"/>
            </a:pPr>
            <a:r>
              <a:rPr b="0" i="0" lang="en-US" sz="800" u="none" cap="none" strike="noStrike">
                <a:solidFill>
                  <a:srgbClr val="557382"/>
                </a:solidFill>
                <a:latin typeface="Montserrat Medium"/>
                <a:ea typeface="Montserrat Medium"/>
                <a:cs typeface="Montserrat Medium"/>
                <a:sym typeface="Montserrat Medium"/>
              </a:rPr>
              <a:t>Functional Managed Services</a:t>
            </a:r>
            <a:endParaRPr b="0" i="0" sz="800" u="none" cap="none" strike="noStrike">
              <a:solidFill>
                <a:srgbClr val="557382"/>
              </a:solidFill>
              <a:latin typeface="Montserrat Medium"/>
              <a:ea typeface="Montserrat Medium"/>
              <a:cs typeface="Montserrat Medium"/>
              <a:sym typeface="Montserrat Medium"/>
            </a:endParaRPr>
          </a:p>
          <a:p>
            <a:pPr indent="-254000" lvl="0" marL="355600" marR="0" rtl="0" algn="l">
              <a:lnSpc>
                <a:spcPct val="100000"/>
              </a:lnSpc>
              <a:spcBef>
                <a:spcPts val="0"/>
              </a:spcBef>
              <a:spcAft>
                <a:spcPts val="0"/>
              </a:spcAft>
              <a:buClr>
                <a:srgbClr val="557382"/>
              </a:buClr>
              <a:buSzPts val="800"/>
              <a:buFont typeface="Montserrat Medium"/>
              <a:buChar char="○"/>
            </a:pPr>
            <a:r>
              <a:rPr b="0" i="0" lang="en-US" sz="800" u="none" cap="none" strike="noStrike">
                <a:solidFill>
                  <a:srgbClr val="557382"/>
                </a:solidFill>
                <a:latin typeface="Montserrat Medium"/>
                <a:ea typeface="Montserrat Medium"/>
                <a:cs typeface="Montserrat Medium"/>
                <a:sym typeface="Montserrat Medium"/>
              </a:rPr>
              <a:t>Technical Managed Services</a:t>
            </a:r>
            <a:endParaRPr b="0" i="0" sz="800" u="none" cap="none" strike="noStrike">
              <a:solidFill>
                <a:srgbClr val="557382"/>
              </a:solidFill>
              <a:latin typeface="Montserrat Medium"/>
              <a:ea typeface="Montserrat Medium"/>
              <a:cs typeface="Montserrat Medium"/>
              <a:sym typeface="Montserrat Medium"/>
            </a:endParaRPr>
          </a:p>
        </p:txBody>
      </p:sp>
      <p:sp>
        <p:nvSpPr>
          <p:cNvPr id="768" name="Google Shape;768;p92"/>
          <p:cNvSpPr/>
          <p:nvPr/>
        </p:nvSpPr>
        <p:spPr>
          <a:xfrm>
            <a:off x="6616110" y="4273192"/>
            <a:ext cx="2563200" cy="851100"/>
          </a:xfrm>
          <a:prstGeom prst="rect">
            <a:avLst/>
          </a:prstGeom>
          <a:noFill/>
          <a:ln cap="flat" cmpd="sng" w="9525">
            <a:solidFill>
              <a:srgbClr val="DBE3E7"/>
            </a:solidFill>
            <a:prstDash val="solid"/>
            <a:round/>
            <a:headEnd len="sm" w="sm" type="none"/>
            <a:tailEnd len="sm" w="sm" type="none"/>
          </a:ln>
        </p:spPr>
        <p:txBody>
          <a:bodyPr anchorCtr="0" anchor="ctr" bIns="0" lIns="121900" spcFirstLastPara="1" rIns="121900" wrap="square" tIns="0">
            <a:noAutofit/>
          </a:bodyPr>
          <a:lstStyle/>
          <a:p>
            <a:pPr indent="-254000" lvl="0" marL="342900" marR="0" rtl="0" algn="l">
              <a:lnSpc>
                <a:spcPct val="100000"/>
              </a:lnSpc>
              <a:spcBef>
                <a:spcPts val="0"/>
              </a:spcBef>
              <a:spcAft>
                <a:spcPts val="0"/>
              </a:spcAft>
              <a:buClr>
                <a:srgbClr val="557382"/>
              </a:buClr>
              <a:buSzPts val="800"/>
              <a:buFont typeface="Montserrat Medium"/>
              <a:buChar char="○"/>
            </a:pPr>
            <a:r>
              <a:rPr b="0" i="0" lang="en-US" sz="800" u="none" cap="none" strike="noStrike">
                <a:solidFill>
                  <a:srgbClr val="557382"/>
                </a:solidFill>
                <a:latin typeface="Montserrat Medium"/>
                <a:ea typeface="Montserrat Medium"/>
                <a:cs typeface="Montserrat Medium"/>
                <a:sym typeface="Montserrat Medium"/>
              </a:rPr>
              <a:t>Application Development &amp; Modernization</a:t>
            </a:r>
            <a:endParaRPr b="0" i="0" sz="800" u="none" cap="none" strike="noStrike">
              <a:solidFill>
                <a:srgbClr val="557382"/>
              </a:solidFill>
              <a:latin typeface="Montserrat Medium"/>
              <a:ea typeface="Montserrat Medium"/>
              <a:cs typeface="Montserrat Medium"/>
              <a:sym typeface="Montserrat Medium"/>
            </a:endParaRPr>
          </a:p>
          <a:p>
            <a:pPr indent="-254000" lvl="0" marL="342900" marR="0" rtl="0" algn="l">
              <a:lnSpc>
                <a:spcPct val="100000"/>
              </a:lnSpc>
              <a:spcBef>
                <a:spcPts val="0"/>
              </a:spcBef>
              <a:spcAft>
                <a:spcPts val="0"/>
              </a:spcAft>
              <a:buClr>
                <a:srgbClr val="557382"/>
              </a:buClr>
              <a:buSzPts val="800"/>
              <a:buFont typeface="Montserrat Medium"/>
              <a:buChar char="○"/>
            </a:pPr>
            <a:r>
              <a:rPr b="0" i="0" lang="en-US" sz="800" u="none" cap="none" strike="noStrike">
                <a:solidFill>
                  <a:srgbClr val="557382"/>
                </a:solidFill>
                <a:latin typeface="Montserrat Medium"/>
                <a:ea typeface="Montserrat Medium"/>
                <a:cs typeface="Montserrat Medium"/>
                <a:sym typeface="Montserrat Medium"/>
              </a:rPr>
              <a:t>Integration &amp; API Management</a:t>
            </a:r>
            <a:endParaRPr b="0" i="0" sz="800" u="none" cap="none" strike="noStrike">
              <a:solidFill>
                <a:srgbClr val="557382"/>
              </a:solidFill>
              <a:latin typeface="Montserrat Medium"/>
              <a:ea typeface="Montserrat Medium"/>
              <a:cs typeface="Montserrat Medium"/>
              <a:sym typeface="Montserrat Medium"/>
            </a:endParaRPr>
          </a:p>
          <a:p>
            <a:pPr indent="-254000" lvl="0" marL="342900" marR="0" rtl="0" algn="l">
              <a:lnSpc>
                <a:spcPct val="100000"/>
              </a:lnSpc>
              <a:spcBef>
                <a:spcPts val="0"/>
              </a:spcBef>
              <a:spcAft>
                <a:spcPts val="0"/>
              </a:spcAft>
              <a:buClr>
                <a:srgbClr val="557382"/>
              </a:buClr>
              <a:buSzPts val="800"/>
              <a:buFont typeface="Montserrat Medium"/>
              <a:buChar char="○"/>
            </a:pPr>
            <a:r>
              <a:rPr b="0" i="0" lang="en-US" sz="800" u="none" cap="none" strike="noStrike">
                <a:solidFill>
                  <a:srgbClr val="557382"/>
                </a:solidFill>
                <a:latin typeface="Montserrat Medium"/>
                <a:ea typeface="Montserrat Medium"/>
                <a:cs typeface="Montserrat Medium"/>
                <a:sym typeface="Montserrat Medium"/>
              </a:rPr>
              <a:t>Robotic Process Automation &amp; Conversational AI</a:t>
            </a:r>
            <a:endParaRPr b="0" i="0" sz="800" u="none" cap="none" strike="noStrike">
              <a:solidFill>
                <a:srgbClr val="557382"/>
              </a:solidFill>
              <a:latin typeface="Montserrat Medium"/>
              <a:ea typeface="Montserrat Medium"/>
              <a:cs typeface="Montserrat Medium"/>
              <a:sym typeface="Montserrat Medium"/>
            </a:endParaRPr>
          </a:p>
        </p:txBody>
      </p:sp>
      <p:sp>
        <p:nvSpPr>
          <p:cNvPr id="769" name="Google Shape;769;p92"/>
          <p:cNvSpPr/>
          <p:nvPr/>
        </p:nvSpPr>
        <p:spPr>
          <a:xfrm>
            <a:off x="6616110" y="3421962"/>
            <a:ext cx="2563200" cy="851100"/>
          </a:xfrm>
          <a:prstGeom prst="rect">
            <a:avLst/>
          </a:prstGeom>
          <a:solidFill>
            <a:srgbClr val="FFFFFF"/>
          </a:solidFill>
          <a:ln cap="flat" cmpd="sng" w="9525">
            <a:solidFill>
              <a:srgbClr val="DBE3E7"/>
            </a:solidFill>
            <a:prstDash val="solid"/>
            <a:round/>
            <a:headEnd len="sm" w="sm" type="none"/>
            <a:tailEnd len="sm" w="sm" type="none"/>
          </a:ln>
        </p:spPr>
        <p:txBody>
          <a:bodyPr anchorCtr="0" anchor="ctr" bIns="0" lIns="121900" spcFirstLastPara="1" rIns="121900" wrap="square" tIns="0">
            <a:noAutofit/>
          </a:bodyPr>
          <a:lstStyle/>
          <a:p>
            <a:pPr indent="-254000" lvl="0" marL="342900" marR="0" rtl="0" algn="l">
              <a:lnSpc>
                <a:spcPct val="100000"/>
              </a:lnSpc>
              <a:spcBef>
                <a:spcPts val="0"/>
              </a:spcBef>
              <a:spcAft>
                <a:spcPts val="0"/>
              </a:spcAft>
              <a:buClr>
                <a:srgbClr val="557382"/>
              </a:buClr>
              <a:buSzPts val="800"/>
              <a:buFont typeface="Montserrat Medium"/>
              <a:buChar char="○"/>
            </a:pPr>
            <a:r>
              <a:rPr b="0" i="0" lang="en-US" sz="800" u="none" cap="none" strike="noStrike">
                <a:solidFill>
                  <a:srgbClr val="557382"/>
                </a:solidFill>
                <a:latin typeface="Montserrat Medium"/>
                <a:ea typeface="Montserrat Medium"/>
                <a:cs typeface="Montserrat Medium"/>
                <a:sym typeface="Montserrat Medium"/>
              </a:rPr>
              <a:t>Advanced analytics &amp; Data modeling</a:t>
            </a:r>
            <a:endParaRPr b="0" i="0" sz="800" u="none" cap="none" strike="noStrike">
              <a:solidFill>
                <a:srgbClr val="557382"/>
              </a:solidFill>
              <a:latin typeface="Montserrat Medium"/>
              <a:ea typeface="Montserrat Medium"/>
              <a:cs typeface="Montserrat Medium"/>
              <a:sym typeface="Montserrat Medium"/>
            </a:endParaRPr>
          </a:p>
          <a:p>
            <a:pPr indent="-254000" lvl="0" marL="342900" marR="0" rtl="0" algn="l">
              <a:lnSpc>
                <a:spcPct val="100000"/>
              </a:lnSpc>
              <a:spcBef>
                <a:spcPts val="0"/>
              </a:spcBef>
              <a:spcAft>
                <a:spcPts val="0"/>
              </a:spcAft>
              <a:buClr>
                <a:srgbClr val="557382"/>
              </a:buClr>
              <a:buSzPts val="800"/>
              <a:buFont typeface="Montserrat Medium"/>
              <a:buChar char="○"/>
            </a:pPr>
            <a:r>
              <a:rPr b="0" i="0" lang="en-US" sz="800" u="none" cap="none" strike="noStrike">
                <a:solidFill>
                  <a:srgbClr val="557382"/>
                </a:solidFill>
                <a:latin typeface="Montserrat Medium"/>
                <a:ea typeface="Montserrat Medium"/>
                <a:cs typeface="Montserrat Medium"/>
                <a:sym typeface="Montserrat Medium"/>
              </a:rPr>
              <a:t>Reporting/dashboarding</a:t>
            </a:r>
            <a:endParaRPr b="0" i="0" sz="800" u="none" cap="none" strike="noStrike">
              <a:solidFill>
                <a:srgbClr val="557382"/>
              </a:solidFill>
              <a:latin typeface="Montserrat Medium"/>
              <a:ea typeface="Montserrat Medium"/>
              <a:cs typeface="Montserrat Medium"/>
              <a:sym typeface="Montserrat Medium"/>
            </a:endParaRPr>
          </a:p>
          <a:p>
            <a:pPr indent="-254000" lvl="0" marL="342900" marR="0" rtl="0" algn="l">
              <a:lnSpc>
                <a:spcPct val="100000"/>
              </a:lnSpc>
              <a:spcBef>
                <a:spcPts val="0"/>
              </a:spcBef>
              <a:spcAft>
                <a:spcPts val="0"/>
              </a:spcAft>
              <a:buClr>
                <a:srgbClr val="557382"/>
              </a:buClr>
              <a:buSzPts val="800"/>
              <a:buFont typeface="Montserrat Medium"/>
              <a:buChar char="○"/>
            </a:pPr>
            <a:r>
              <a:rPr b="0" i="0" lang="en-US" sz="800" u="none" cap="none" strike="noStrike">
                <a:solidFill>
                  <a:srgbClr val="557382"/>
                </a:solidFill>
                <a:latin typeface="Montserrat Medium"/>
                <a:ea typeface="Montserrat Medium"/>
                <a:cs typeface="Montserrat Medium"/>
                <a:sym typeface="Montserrat Medium"/>
              </a:rPr>
              <a:t>HANA modeling &amp; Optimization</a:t>
            </a:r>
            <a:endParaRPr b="0" i="0" sz="800" u="none" cap="none" strike="noStrike">
              <a:solidFill>
                <a:srgbClr val="557382"/>
              </a:solidFill>
              <a:latin typeface="Montserrat Medium"/>
              <a:ea typeface="Montserrat Medium"/>
              <a:cs typeface="Montserrat Medium"/>
              <a:sym typeface="Montserrat Medium"/>
            </a:endParaRPr>
          </a:p>
          <a:p>
            <a:pPr indent="-254000" lvl="0" marL="342900" marR="0" rtl="0" algn="l">
              <a:lnSpc>
                <a:spcPct val="100000"/>
              </a:lnSpc>
              <a:spcBef>
                <a:spcPts val="0"/>
              </a:spcBef>
              <a:spcAft>
                <a:spcPts val="0"/>
              </a:spcAft>
              <a:buClr>
                <a:srgbClr val="557382"/>
              </a:buClr>
              <a:buSzPts val="800"/>
              <a:buFont typeface="Montserrat Medium"/>
              <a:buChar char="○"/>
            </a:pPr>
            <a:r>
              <a:rPr b="0" i="0" lang="en-US" sz="800" u="none" cap="none" strike="noStrike">
                <a:solidFill>
                  <a:srgbClr val="557382"/>
                </a:solidFill>
                <a:latin typeface="Montserrat Medium"/>
                <a:ea typeface="Montserrat Medium"/>
                <a:cs typeface="Montserrat Medium"/>
                <a:sym typeface="Montserrat Medium"/>
              </a:rPr>
              <a:t>Migrations from NEO to Cloud Foundry </a:t>
            </a:r>
            <a:endParaRPr b="0" i="0" sz="800" u="none" cap="none" strike="noStrike">
              <a:solidFill>
                <a:srgbClr val="557382"/>
              </a:solidFill>
              <a:latin typeface="Montserrat Medium"/>
              <a:ea typeface="Montserrat Medium"/>
              <a:cs typeface="Montserrat Medium"/>
              <a:sym typeface="Montserrat Medium"/>
            </a:endParaRPr>
          </a:p>
        </p:txBody>
      </p:sp>
      <p:sp>
        <p:nvSpPr>
          <p:cNvPr id="770" name="Google Shape;770;p92"/>
          <p:cNvSpPr/>
          <p:nvPr/>
        </p:nvSpPr>
        <p:spPr>
          <a:xfrm>
            <a:off x="9257685" y="1719473"/>
            <a:ext cx="2600700" cy="851100"/>
          </a:xfrm>
          <a:prstGeom prst="rect">
            <a:avLst/>
          </a:prstGeom>
          <a:noFill/>
          <a:ln cap="flat" cmpd="sng" w="9525">
            <a:solidFill>
              <a:srgbClr val="DBE3E7"/>
            </a:solidFill>
            <a:prstDash val="solid"/>
            <a:round/>
            <a:headEnd len="sm" w="sm" type="none"/>
            <a:tailEnd len="sm" w="sm" type="none"/>
          </a:ln>
        </p:spPr>
        <p:txBody>
          <a:bodyPr anchorCtr="0" anchor="ctr" bIns="0" lIns="121900" spcFirstLastPara="1" rIns="121900" wrap="square" tIns="0">
            <a:noAutofit/>
          </a:bodyPr>
          <a:lstStyle/>
          <a:p>
            <a:pPr indent="-254000" lvl="0" marL="355600" marR="0" rtl="0" algn="l">
              <a:lnSpc>
                <a:spcPct val="100000"/>
              </a:lnSpc>
              <a:spcBef>
                <a:spcPts val="0"/>
              </a:spcBef>
              <a:spcAft>
                <a:spcPts val="0"/>
              </a:spcAft>
              <a:buClr>
                <a:srgbClr val="557382"/>
              </a:buClr>
              <a:buSzPts val="800"/>
              <a:buFont typeface="Montserrat SemiBold"/>
              <a:buChar char="●"/>
            </a:pPr>
            <a:r>
              <a:rPr b="0" i="0" lang="en-US" sz="800" u="sng" cap="none" strike="noStrike">
                <a:solidFill>
                  <a:srgbClr val="28ACAC"/>
                </a:solidFill>
                <a:latin typeface="Montserrat SemiBold"/>
                <a:ea typeface="Montserrat SemiBold"/>
                <a:cs typeface="Montserrat SemiBold"/>
                <a:sym typeface="Montserrat SemiBold"/>
                <a:hlinkClick r:id="rId3">
                  <a:extLst>
                    <a:ext uri="{A12FA001-AC4F-418D-AE19-62706E023703}">
                      <ahyp:hlinkClr val="tx"/>
                    </a:ext>
                  </a:extLst>
                </a:hlinkClick>
              </a:rPr>
              <a:t>Cerapedics (S/4 Greenfield)</a:t>
            </a:r>
            <a:endParaRPr b="0" i="0" sz="800" u="none" cap="none" strike="noStrike">
              <a:solidFill>
                <a:srgbClr val="28ACAC"/>
              </a:solidFill>
              <a:latin typeface="Montserrat SemiBold"/>
              <a:ea typeface="Montserrat SemiBold"/>
              <a:cs typeface="Montserrat SemiBold"/>
              <a:sym typeface="Montserrat SemiBold"/>
            </a:endParaRPr>
          </a:p>
          <a:p>
            <a:pPr indent="-254000" lvl="0" marL="355600" marR="0" rtl="0" algn="l">
              <a:lnSpc>
                <a:spcPct val="100000"/>
              </a:lnSpc>
              <a:spcBef>
                <a:spcPts val="0"/>
              </a:spcBef>
              <a:spcAft>
                <a:spcPts val="0"/>
              </a:spcAft>
              <a:buClr>
                <a:srgbClr val="557382"/>
              </a:buClr>
              <a:buSzPts val="800"/>
              <a:buFont typeface="Montserrat Medium"/>
              <a:buChar char="●"/>
            </a:pPr>
            <a:r>
              <a:rPr b="0" i="0" lang="en-US" sz="800" u="none" cap="none" strike="noStrike">
                <a:solidFill>
                  <a:srgbClr val="557382"/>
                </a:solidFill>
                <a:latin typeface="Montserrat Medium"/>
                <a:ea typeface="Montserrat Medium"/>
                <a:cs typeface="Montserrat Medium"/>
                <a:sym typeface="Montserrat Medium"/>
              </a:rPr>
              <a:t>Pacific Coast Companies (S/4 Migration)</a:t>
            </a:r>
            <a:endParaRPr b="0" i="0" sz="800" u="none" cap="none" strike="noStrike">
              <a:solidFill>
                <a:srgbClr val="557382"/>
              </a:solidFill>
              <a:latin typeface="Montserrat Medium"/>
              <a:ea typeface="Montserrat Medium"/>
              <a:cs typeface="Montserrat Medium"/>
              <a:sym typeface="Montserrat Medium"/>
            </a:endParaRPr>
          </a:p>
          <a:p>
            <a:pPr indent="-254000" lvl="0" marL="355600" marR="0" rtl="0" algn="l">
              <a:lnSpc>
                <a:spcPct val="100000"/>
              </a:lnSpc>
              <a:spcBef>
                <a:spcPts val="0"/>
              </a:spcBef>
              <a:spcAft>
                <a:spcPts val="0"/>
              </a:spcAft>
              <a:buClr>
                <a:srgbClr val="557382"/>
              </a:buClr>
              <a:buSzPts val="800"/>
              <a:buFont typeface="Montserrat Medium"/>
              <a:buChar char="●"/>
            </a:pPr>
            <a:r>
              <a:rPr b="0" i="0" lang="en-US" sz="800" u="none" cap="none" strike="noStrike">
                <a:solidFill>
                  <a:srgbClr val="557382"/>
                </a:solidFill>
                <a:latin typeface="Montserrat Medium"/>
                <a:ea typeface="Montserrat Medium"/>
                <a:cs typeface="Montserrat Medium"/>
                <a:sym typeface="Montserrat Medium"/>
              </a:rPr>
              <a:t>Vertex, GE Current (Carve Out)</a:t>
            </a:r>
            <a:endParaRPr b="0" i="0" sz="800" u="none" cap="none" strike="noStrike">
              <a:solidFill>
                <a:srgbClr val="557382"/>
              </a:solidFill>
              <a:latin typeface="Montserrat Medium"/>
              <a:ea typeface="Montserrat Medium"/>
              <a:cs typeface="Montserrat Medium"/>
              <a:sym typeface="Montserrat Medium"/>
            </a:endParaRPr>
          </a:p>
          <a:p>
            <a:pPr indent="-254000" lvl="0" marL="355600" marR="0" rtl="0" algn="l">
              <a:lnSpc>
                <a:spcPct val="100000"/>
              </a:lnSpc>
              <a:spcBef>
                <a:spcPts val="0"/>
              </a:spcBef>
              <a:spcAft>
                <a:spcPts val="0"/>
              </a:spcAft>
              <a:buClr>
                <a:srgbClr val="557382"/>
              </a:buClr>
              <a:buSzPts val="800"/>
              <a:buFont typeface="Montserrat Medium"/>
              <a:buChar char="●"/>
            </a:pPr>
            <a:r>
              <a:rPr b="0" i="0" lang="en-US" sz="800" u="none" cap="none" strike="noStrike">
                <a:solidFill>
                  <a:srgbClr val="557382"/>
                </a:solidFill>
                <a:latin typeface="Montserrat Medium"/>
                <a:ea typeface="Montserrat Medium"/>
                <a:cs typeface="Montserrat Medium"/>
                <a:sym typeface="Montserrat Medium"/>
              </a:rPr>
              <a:t>Good Foods – RISE to SAP</a:t>
            </a:r>
            <a:endParaRPr b="0" i="0" sz="800" u="none" cap="none" strike="noStrike">
              <a:solidFill>
                <a:srgbClr val="557382"/>
              </a:solidFill>
              <a:latin typeface="Montserrat Medium"/>
              <a:ea typeface="Montserrat Medium"/>
              <a:cs typeface="Montserrat Medium"/>
              <a:sym typeface="Montserrat Medium"/>
            </a:endParaRPr>
          </a:p>
          <a:p>
            <a:pPr indent="-254000" lvl="0" marL="355600" marR="0" rtl="0" algn="l">
              <a:lnSpc>
                <a:spcPct val="100000"/>
              </a:lnSpc>
              <a:spcBef>
                <a:spcPts val="0"/>
              </a:spcBef>
              <a:spcAft>
                <a:spcPts val="0"/>
              </a:spcAft>
              <a:buClr>
                <a:srgbClr val="557382"/>
              </a:buClr>
              <a:buSzPts val="800"/>
              <a:buFont typeface="Montserrat Medium"/>
              <a:buChar char="●"/>
            </a:pPr>
            <a:r>
              <a:rPr b="0" i="0" lang="en-US" sz="800" u="none" cap="none" strike="noStrike">
                <a:solidFill>
                  <a:srgbClr val="557382"/>
                </a:solidFill>
                <a:latin typeface="Montserrat Medium"/>
                <a:ea typeface="Montserrat Medium"/>
                <a:cs typeface="Montserrat Medium"/>
                <a:sym typeface="Montserrat Medium"/>
              </a:rPr>
              <a:t>Kwik Trip - (S/4 Greenfield)</a:t>
            </a:r>
            <a:endParaRPr b="0" i="0" sz="800" u="none" cap="none" strike="noStrike">
              <a:solidFill>
                <a:srgbClr val="557382"/>
              </a:solidFill>
              <a:latin typeface="Montserrat Medium"/>
              <a:ea typeface="Montserrat Medium"/>
              <a:cs typeface="Montserrat Medium"/>
              <a:sym typeface="Montserrat Medium"/>
            </a:endParaRPr>
          </a:p>
        </p:txBody>
      </p:sp>
      <p:sp>
        <p:nvSpPr>
          <p:cNvPr id="771" name="Google Shape;771;p92"/>
          <p:cNvSpPr/>
          <p:nvPr/>
        </p:nvSpPr>
        <p:spPr>
          <a:xfrm>
            <a:off x="9257685" y="2570703"/>
            <a:ext cx="2600700" cy="851100"/>
          </a:xfrm>
          <a:prstGeom prst="rect">
            <a:avLst/>
          </a:prstGeom>
          <a:solidFill>
            <a:srgbClr val="B6D7A8"/>
          </a:solidFill>
          <a:ln cap="flat" cmpd="sng" w="9525">
            <a:solidFill>
              <a:srgbClr val="DBE3E7"/>
            </a:solidFill>
            <a:prstDash val="solid"/>
            <a:round/>
            <a:headEnd len="sm" w="sm" type="none"/>
            <a:tailEnd len="sm" w="sm" type="none"/>
          </a:ln>
        </p:spPr>
        <p:txBody>
          <a:bodyPr anchorCtr="0" anchor="ctr" bIns="0" lIns="121900" spcFirstLastPara="1" rIns="121900" wrap="square" tIns="0">
            <a:noAutofit/>
          </a:bodyPr>
          <a:lstStyle/>
          <a:p>
            <a:pPr indent="-254000" lvl="0" marL="342900" marR="0" rtl="0" algn="l">
              <a:lnSpc>
                <a:spcPct val="100000"/>
              </a:lnSpc>
              <a:spcBef>
                <a:spcPts val="0"/>
              </a:spcBef>
              <a:spcAft>
                <a:spcPts val="0"/>
              </a:spcAft>
              <a:buClr>
                <a:srgbClr val="557382"/>
              </a:buClr>
              <a:buSzPts val="800"/>
              <a:buFont typeface="Montserrat Medium"/>
              <a:buChar char="○"/>
            </a:pPr>
            <a:r>
              <a:rPr b="0" i="0" lang="en-US" sz="800" u="sng" cap="none" strike="noStrike">
                <a:solidFill>
                  <a:srgbClr val="28ACAC"/>
                </a:solidFill>
                <a:latin typeface="Montserrat SemiBold"/>
                <a:ea typeface="Montserrat SemiBold"/>
                <a:cs typeface="Montserrat SemiBold"/>
                <a:sym typeface="Montserrat SemiBold"/>
                <a:hlinkClick r:id="rId4">
                  <a:extLst>
                    <a:ext uri="{A12FA001-AC4F-418D-AE19-62706E023703}">
                      <ahyp:hlinkClr val="tx"/>
                    </a:ext>
                  </a:extLst>
                </a:hlinkClick>
              </a:rPr>
              <a:t>Callaway</a:t>
            </a:r>
            <a:r>
              <a:rPr b="0" i="0" lang="en-US" sz="800" u="none" cap="none" strike="noStrike">
                <a:solidFill>
                  <a:srgbClr val="557382"/>
                </a:solidFill>
                <a:latin typeface="Montserrat Medium"/>
                <a:ea typeface="Montserrat Medium"/>
                <a:cs typeface="Montserrat Medium"/>
                <a:sym typeface="Montserrat Medium"/>
              </a:rPr>
              <a:t> - SAC for Planning</a:t>
            </a:r>
            <a:endParaRPr b="0" i="0" sz="800" u="none" cap="none" strike="noStrike">
              <a:solidFill>
                <a:srgbClr val="557382"/>
              </a:solidFill>
              <a:latin typeface="Montserrat Medium"/>
              <a:ea typeface="Montserrat Medium"/>
              <a:cs typeface="Montserrat Medium"/>
              <a:sym typeface="Montserrat Medium"/>
            </a:endParaRPr>
          </a:p>
          <a:p>
            <a:pPr indent="-254000" lvl="0" marL="342900" marR="0" rtl="0" algn="l">
              <a:lnSpc>
                <a:spcPct val="100000"/>
              </a:lnSpc>
              <a:spcBef>
                <a:spcPts val="0"/>
              </a:spcBef>
              <a:spcAft>
                <a:spcPts val="0"/>
              </a:spcAft>
              <a:buClr>
                <a:srgbClr val="557382"/>
              </a:buClr>
              <a:buSzPts val="800"/>
              <a:buFont typeface="Montserrat Medium"/>
              <a:buChar char="○"/>
            </a:pPr>
            <a:r>
              <a:rPr b="0" i="0" lang="en-US" sz="800" u="none" cap="none" strike="noStrike">
                <a:solidFill>
                  <a:srgbClr val="557382"/>
                </a:solidFill>
                <a:latin typeface="Montserrat Medium"/>
                <a:ea typeface="Montserrat Medium"/>
                <a:cs typeface="Montserrat Medium"/>
                <a:sym typeface="Montserrat Medium"/>
              </a:rPr>
              <a:t>Alix Partners - SAC for Planning &amp;    </a:t>
            </a:r>
            <a:endParaRPr b="0" i="0" sz="800" u="none" cap="none" strike="noStrike">
              <a:solidFill>
                <a:srgbClr val="557382"/>
              </a:solidFill>
              <a:latin typeface="Montserrat Medium"/>
              <a:ea typeface="Montserrat Medium"/>
              <a:cs typeface="Montserrat Medium"/>
              <a:sym typeface="Montserrat Medium"/>
            </a:endParaRPr>
          </a:p>
          <a:p>
            <a:pPr indent="0" lvl="0" marL="63500" marR="0" rtl="0" algn="l">
              <a:lnSpc>
                <a:spcPct val="100000"/>
              </a:lnSpc>
              <a:spcBef>
                <a:spcPts val="0"/>
              </a:spcBef>
              <a:spcAft>
                <a:spcPts val="0"/>
              </a:spcAft>
              <a:buClr>
                <a:srgbClr val="000000"/>
              </a:buClr>
              <a:buSzPts val="1100"/>
              <a:buFont typeface="Arial"/>
              <a:buNone/>
            </a:pPr>
            <a:r>
              <a:rPr b="0" i="0" lang="en-US" sz="800" u="none" cap="none" strike="noStrike">
                <a:solidFill>
                  <a:srgbClr val="557382"/>
                </a:solidFill>
                <a:latin typeface="Montserrat Medium"/>
                <a:ea typeface="Montserrat Medium"/>
                <a:cs typeface="Montserrat Medium"/>
                <a:sym typeface="Montserrat Medium"/>
              </a:rPr>
              <a:t>          workforce planning</a:t>
            </a:r>
            <a:endParaRPr b="0" i="0" sz="800" u="none" cap="none" strike="noStrike">
              <a:solidFill>
                <a:srgbClr val="557382"/>
              </a:solidFill>
              <a:latin typeface="Montserrat Medium"/>
              <a:ea typeface="Montserrat Medium"/>
              <a:cs typeface="Montserrat Medium"/>
              <a:sym typeface="Montserrat Medium"/>
            </a:endParaRPr>
          </a:p>
          <a:p>
            <a:pPr indent="-254000" lvl="0" marL="342900" marR="0" rtl="0" algn="l">
              <a:lnSpc>
                <a:spcPct val="100000"/>
              </a:lnSpc>
              <a:spcBef>
                <a:spcPts val="0"/>
              </a:spcBef>
              <a:spcAft>
                <a:spcPts val="0"/>
              </a:spcAft>
              <a:buClr>
                <a:srgbClr val="557382"/>
              </a:buClr>
              <a:buSzPts val="800"/>
              <a:buFont typeface="Montserrat Medium"/>
              <a:buChar char="○"/>
            </a:pPr>
            <a:r>
              <a:rPr b="0" i="0" lang="en-US" sz="800" u="none" cap="none" strike="noStrike">
                <a:solidFill>
                  <a:srgbClr val="557382"/>
                </a:solidFill>
                <a:latin typeface="Montserrat Medium"/>
                <a:ea typeface="Montserrat Medium"/>
                <a:cs typeface="Montserrat Medium"/>
                <a:sym typeface="Montserrat Medium"/>
              </a:rPr>
              <a:t>BDG - SAC Planning, Mktg Forecast</a:t>
            </a:r>
            <a:endParaRPr b="0" i="0" sz="800" u="none" cap="none" strike="noStrike">
              <a:solidFill>
                <a:srgbClr val="557382"/>
              </a:solidFill>
              <a:latin typeface="Montserrat Medium"/>
              <a:ea typeface="Montserrat Medium"/>
              <a:cs typeface="Montserrat Medium"/>
              <a:sym typeface="Montserrat Medium"/>
            </a:endParaRPr>
          </a:p>
          <a:p>
            <a:pPr indent="-254000" lvl="0" marL="342900" marR="0" rtl="0" algn="l">
              <a:lnSpc>
                <a:spcPct val="100000"/>
              </a:lnSpc>
              <a:spcBef>
                <a:spcPts val="0"/>
              </a:spcBef>
              <a:spcAft>
                <a:spcPts val="0"/>
              </a:spcAft>
              <a:buClr>
                <a:srgbClr val="557382"/>
              </a:buClr>
              <a:buSzPts val="800"/>
              <a:buFont typeface="Montserrat Medium"/>
              <a:buChar char="○"/>
            </a:pPr>
            <a:r>
              <a:rPr b="0" i="0" lang="en-US" sz="800" u="none" cap="none" strike="noStrike">
                <a:solidFill>
                  <a:srgbClr val="557382"/>
                </a:solidFill>
                <a:latin typeface="Montserrat Medium"/>
                <a:ea typeface="Montserrat Medium"/>
                <a:cs typeface="Montserrat Medium"/>
                <a:sym typeface="Montserrat Medium"/>
              </a:rPr>
              <a:t>Amyris - SAC Planning Implementation</a:t>
            </a:r>
            <a:endParaRPr b="0" i="0" sz="800" u="none" cap="none" strike="noStrike">
              <a:solidFill>
                <a:srgbClr val="557382"/>
              </a:solidFill>
              <a:latin typeface="Montserrat Medium"/>
              <a:ea typeface="Montserrat Medium"/>
              <a:cs typeface="Montserrat Medium"/>
              <a:sym typeface="Montserrat Medium"/>
            </a:endParaRPr>
          </a:p>
        </p:txBody>
      </p:sp>
      <p:sp>
        <p:nvSpPr>
          <p:cNvPr id="772" name="Google Shape;772;p92"/>
          <p:cNvSpPr/>
          <p:nvPr/>
        </p:nvSpPr>
        <p:spPr>
          <a:xfrm>
            <a:off x="9257685" y="5124481"/>
            <a:ext cx="2600700" cy="851100"/>
          </a:xfrm>
          <a:prstGeom prst="rect">
            <a:avLst/>
          </a:prstGeom>
          <a:noFill/>
          <a:ln cap="flat" cmpd="sng" w="9525">
            <a:solidFill>
              <a:srgbClr val="DBE3E7"/>
            </a:solidFill>
            <a:prstDash val="solid"/>
            <a:round/>
            <a:headEnd len="sm" w="sm" type="none"/>
            <a:tailEnd len="sm" w="sm" type="none"/>
          </a:ln>
        </p:spPr>
        <p:txBody>
          <a:bodyPr anchorCtr="0" anchor="ctr" bIns="0" lIns="121900" spcFirstLastPara="1" rIns="121900" wrap="square" tIns="0">
            <a:noAutofit/>
          </a:bodyPr>
          <a:lstStyle/>
          <a:p>
            <a:pPr indent="-254000" lvl="0" marL="355600" marR="0" rtl="0" algn="l">
              <a:lnSpc>
                <a:spcPct val="100000"/>
              </a:lnSpc>
              <a:spcBef>
                <a:spcPts val="0"/>
              </a:spcBef>
              <a:spcAft>
                <a:spcPts val="0"/>
              </a:spcAft>
              <a:buClr>
                <a:srgbClr val="557382"/>
              </a:buClr>
              <a:buSzPts val="800"/>
              <a:buFont typeface="Montserrat Medium"/>
              <a:buChar char="○"/>
            </a:pPr>
            <a:r>
              <a:rPr lang="en-US" sz="800">
                <a:solidFill>
                  <a:srgbClr val="557382"/>
                </a:solidFill>
                <a:latin typeface="Montserrat Medium"/>
                <a:ea typeface="Montserrat Medium"/>
                <a:cs typeface="Montserrat Medium"/>
                <a:sym typeface="Montserrat Medium"/>
              </a:rPr>
              <a:t>Hallmark - AWS Migration</a:t>
            </a:r>
            <a:endParaRPr sz="800">
              <a:solidFill>
                <a:srgbClr val="557382"/>
              </a:solidFill>
              <a:latin typeface="Montserrat Medium"/>
              <a:ea typeface="Montserrat Medium"/>
              <a:cs typeface="Montserrat Medium"/>
              <a:sym typeface="Montserrat Medium"/>
            </a:endParaRPr>
          </a:p>
          <a:p>
            <a:pPr indent="-254000" lvl="0" marL="355600" marR="0" rtl="0" algn="l">
              <a:lnSpc>
                <a:spcPct val="100000"/>
              </a:lnSpc>
              <a:spcBef>
                <a:spcPts val="0"/>
              </a:spcBef>
              <a:spcAft>
                <a:spcPts val="0"/>
              </a:spcAft>
              <a:buClr>
                <a:srgbClr val="557382"/>
              </a:buClr>
              <a:buSzPts val="800"/>
              <a:buFont typeface="Montserrat Medium"/>
              <a:buChar char="○"/>
            </a:pPr>
            <a:r>
              <a:rPr lang="en-US" sz="800">
                <a:solidFill>
                  <a:srgbClr val="557382"/>
                </a:solidFill>
                <a:latin typeface="Montserrat Medium"/>
                <a:ea typeface="Montserrat Medium"/>
                <a:cs typeface="Montserrat Medium"/>
                <a:sym typeface="Montserrat Medium"/>
              </a:rPr>
              <a:t>Cricut - AWS Migration</a:t>
            </a:r>
            <a:endParaRPr sz="800">
              <a:solidFill>
                <a:srgbClr val="557382"/>
              </a:solidFill>
              <a:latin typeface="Montserrat Medium"/>
              <a:ea typeface="Montserrat Medium"/>
              <a:cs typeface="Montserrat Medium"/>
              <a:sym typeface="Montserrat Medium"/>
            </a:endParaRPr>
          </a:p>
          <a:p>
            <a:pPr indent="-254000" lvl="0" marL="355600" marR="0" rtl="0" algn="l">
              <a:lnSpc>
                <a:spcPct val="100000"/>
              </a:lnSpc>
              <a:spcBef>
                <a:spcPts val="0"/>
              </a:spcBef>
              <a:spcAft>
                <a:spcPts val="0"/>
              </a:spcAft>
              <a:buClr>
                <a:srgbClr val="557382"/>
              </a:buClr>
              <a:buSzPts val="800"/>
              <a:buFont typeface="Montserrat Medium"/>
              <a:buChar char="○"/>
            </a:pPr>
            <a:r>
              <a:rPr lang="en-US" sz="800">
                <a:solidFill>
                  <a:srgbClr val="557382"/>
                </a:solidFill>
                <a:latin typeface="Montserrat Medium"/>
                <a:ea typeface="Montserrat Medium"/>
                <a:cs typeface="Montserrat Medium"/>
                <a:sym typeface="Montserrat Medium"/>
              </a:rPr>
              <a:t>Southwire - GCP Migration</a:t>
            </a:r>
            <a:endParaRPr sz="800">
              <a:solidFill>
                <a:srgbClr val="557382"/>
              </a:solidFill>
              <a:latin typeface="Montserrat Medium"/>
              <a:ea typeface="Montserrat Medium"/>
              <a:cs typeface="Montserrat Medium"/>
              <a:sym typeface="Montserrat Medium"/>
            </a:endParaRPr>
          </a:p>
        </p:txBody>
      </p:sp>
      <p:sp>
        <p:nvSpPr>
          <p:cNvPr id="773" name="Google Shape;773;p92"/>
          <p:cNvSpPr/>
          <p:nvPr/>
        </p:nvSpPr>
        <p:spPr>
          <a:xfrm>
            <a:off x="9257685" y="5975769"/>
            <a:ext cx="2600700" cy="851100"/>
          </a:xfrm>
          <a:prstGeom prst="rect">
            <a:avLst/>
          </a:prstGeom>
          <a:noFill/>
          <a:ln cap="flat" cmpd="sng" w="9525">
            <a:solidFill>
              <a:srgbClr val="DBE3E7"/>
            </a:solidFill>
            <a:prstDash val="solid"/>
            <a:round/>
            <a:headEnd len="sm" w="sm" type="none"/>
            <a:tailEnd len="sm" w="sm" type="none"/>
          </a:ln>
        </p:spPr>
        <p:txBody>
          <a:bodyPr anchorCtr="0" anchor="ctr" bIns="0" lIns="121900" spcFirstLastPara="1" rIns="121900" wrap="square" tIns="0">
            <a:noAutofit/>
          </a:bodyPr>
          <a:lstStyle/>
          <a:p>
            <a:pPr indent="-254000" lvl="0" marL="355600" marR="0" rtl="0" algn="l">
              <a:lnSpc>
                <a:spcPct val="100000"/>
              </a:lnSpc>
              <a:spcBef>
                <a:spcPts val="0"/>
              </a:spcBef>
              <a:spcAft>
                <a:spcPts val="0"/>
              </a:spcAft>
              <a:buClr>
                <a:srgbClr val="557382"/>
              </a:buClr>
              <a:buSzPts val="800"/>
              <a:buFont typeface="Montserrat Medium"/>
              <a:buChar char="○"/>
            </a:pPr>
            <a:r>
              <a:rPr b="0" i="0" lang="en-US" sz="800" u="none" cap="none" strike="noStrike">
                <a:solidFill>
                  <a:srgbClr val="557382"/>
                </a:solidFill>
                <a:latin typeface="Montserrat Medium"/>
                <a:ea typeface="Montserrat Medium"/>
                <a:cs typeface="Montserrat Medium"/>
                <a:sym typeface="Montserrat Medium"/>
              </a:rPr>
              <a:t>Cintas, Culligan (Application)</a:t>
            </a:r>
            <a:endParaRPr b="0" i="0" sz="800" u="none" cap="none" strike="noStrike">
              <a:solidFill>
                <a:srgbClr val="557382"/>
              </a:solidFill>
              <a:latin typeface="Montserrat Medium"/>
              <a:ea typeface="Montserrat Medium"/>
              <a:cs typeface="Montserrat Medium"/>
              <a:sym typeface="Montserrat Medium"/>
            </a:endParaRPr>
          </a:p>
          <a:p>
            <a:pPr indent="-254000" lvl="0" marL="355600" marR="0" rtl="0" algn="l">
              <a:lnSpc>
                <a:spcPct val="100000"/>
              </a:lnSpc>
              <a:spcBef>
                <a:spcPts val="0"/>
              </a:spcBef>
              <a:spcAft>
                <a:spcPts val="0"/>
              </a:spcAft>
              <a:buClr>
                <a:srgbClr val="557382"/>
              </a:buClr>
              <a:buSzPts val="800"/>
              <a:buFont typeface="Montserrat Medium"/>
              <a:buChar char="○"/>
            </a:pPr>
            <a:r>
              <a:rPr b="0" i="0" lang="en-US" sz="800" u="none" cap="none" strike="noStrike">
                <a:solidFill>
                  <a:srgbClr val="557382"/>
                </a:solidFill>
                <a:latin typeface="Montserrat Medium"/>
                <a:ea typeface="Montserrat Medium"/>
                <a:cs typeface="Montserrat Medium"/>
                <a:sym typeface="Montserrat Medium"/>
              </a:rPr>
              <a:t>GE Current, Vertex (Appl. &amp; Technology)</a:t>
            </a:r>
            <a:endParaRPr b="0" i="0" sz="800" u="none" cap="none" strike="noStrike">
              <a:solidFill>
                <a:srgbClr val="557382"/>
              </a:solidFill>
              <a:latin typeface="Montserrat Medium"/>
              <a:ea typeface="Montserrat Medium"/>
              <a:cs typeface="Montserrat Medium"/>
              <a:sym typeface="Montserrat Medium"/>
            </a:endParaRPr>
          </a:p>
        </p:txBody>
      </p:sp>
      <p:sp>
        <p:nvSpPr>
          <p:cNvPr id="774" name="Google Shape;774;p92"/>
          <p:cNvSpPr/>
          <p:nvPr/>
        </p:nvSpPr>
        <p:spPr>
          <a:xfrm>
            <a:off x="9257685" y="4273192"/>
            <a:ext cx="2600700" cy="851100"/>
          </a:xfrm>
          <a:prstGeom prst="rect">
            <a:avLst/>
          </a:prstGeom>
          <a:noFill/>
          <a:ln cap="flat" cmpd="sng" w="9525">
            <a:solidFill>
              <a:srgbClr val="DBE3E7"/>
            </a:solidFill>
            <a:prstDash val="solid"/>
            <a:round/>
            <a:headEnd len="sm" w="sm" type="none"/>
            <a:tailEnd len="sm" w="sm" type="none"/>
          </a:ln>
        </p:spPr>
        <p:txBody>
          <a:bodyPr anchorCtr="0" anchor="ctr" bIns="0" lIns="121900" spcFirstLastPara="1" rIns="121900" wrap="square" tIns="0">
            <a:noAutofit/>
          </a:bodyPr>
          <a:lstStyle/>
          <a:p>
            <a:pPr indent="-254000" lvl="0" marL="355600" marR="0" rtl="0" algn="l">
              <a:lnSpc>
                <a:spcPct val="100000"/>
              </a:lnSpc>
              <a:spcBef>
                <a:spcPts val="0"/>
              </a:spcBef>
              <a:spcAft>
                <a:spcPts val="0"/>
              </a:spcAft>
              <a:buClr>
                <a:srgbClr val="557382"/>
              </a:buClr>
              <a:buSzPts val="800"/>
              <a:buFont typeface="Montserrat Medium"/>
              <a:buChar char="○"/>
            </a:pPr>
            <a:r>
              <a:rPr b="0" i="0" lang="en-US" sz="800" u="none" cap="none" strike="noStrike">
                <a:solidFill>
                  <a:srgbClr val="557382"/>
                </a:solidFill>
                <a:latin typeface="Montserrat Medium"/>
                <a:ea typeface="Montserrat Medium"/>
                <a:cs typeface="Montserrat Medium"/>
                <a:sym typeface="Montserrat Medium"/>
              </a:rPr>
              <a:t>Vertex Aerospace – Supplier Portal</a:t>
            </a:r>
            <a:endParaRPr b="0" i="0" sz="800" u="none" cap="none" strike="noStrike">
              <a:solidFill>
                <a:srgbClr val="557382"/>
              </a:solidFill>
              <a:latin typeface="Montserrat Medium"/>
              <a:ea typeface="Montserrat Medium"/>
              <a:cs typeface="Montserrat Medium"/>
              <a:sym typeface="Montserrat Medium"/>
            </a:endParaRPr>
          </a:p>
          <a:p>
            <a:pPr indent="-254000" lvl="0" marL="355600" marR="0" rtl="0" algn="l">
              <a:lnSpc>
                <a:spcPct val="100000"/>
              </a:lnSpc>
              <a:spcBef>
                <a:spcPts val="0"/>
              </a:spcBef>
              <a:spcAft>
                <a:spcPts val="0"/>
              </a:spcAft>
              <a:buClr>
                <a:srgbClr val="557382"/>
              </a:buClr>
              <a:buSzPts val="800"/>
              <a:buFont typeface="Montserrat SemiBold"/>
              <a:buChar char="○"/>
            </a:pPr>
            <a:r>
              <a:rPr b="0" i="0" lang="en-US" sz="800" u="sng" cap="none" strike="noStrike">
                <a:solidFill>
                  <a:srgbClr val="28ACAC"/>
                </a:solidFill>
                <a:latin typeface="Montserrat SemiBold"/>
                <a:ea typeface="Montserrat SemiBold"/>
                <a:cs typeface="Montserrat SemiBold"/>
                <a:sym typeface="Montserrat SemiBold"/>
                <a:hlinkClick r:id="rId5">
                  <a:extLst>
                    <a:ext uri="{A12FA001-AC4F-418D-AE19-62706E023703}">
                      <ahyp:hlinkClr val="tx"/>
                    </a:ext>
                  </a:extLst>
                </a:hlinkClick>
              </a:rPr>
              <a:t>Gates – Crimping Machines</a:t>
            </a:r>
            <a:endParaRPr b="0" i="0" sz="800" u="sng" cap="none" strike="noStrike">
              <a:solidFill>
                <a:srgbClr val="28ACAC"/>
              </a:solidFill>
              <a:latin typeface="Montserrat SemiBold"/>
              <a:ea typeface="Montserrat SemiBold"/>
              <a:cs typeface="Montserrat SemiBold"/>
              <a:sym typeface="Montserrat SemiBold"/>
            </a:endParaRPr>
          </a:p>
          <a:p>
            <a:pPr indent="-254000" lvl="0" marL="355600" marR="0" rtl="0" algn="l">
              <a:lnSpc>
                <a:spcPct val="100000"/>
              </a:lnSpc>
              <a:spcBef>
                <a:spcPts val="0"/>
              </a:spcBef>
              <a:spcAft>
                <a:spcPts val="0"/>
              </a:spcAft>
              <a:buClr>
                <a:srgbClr val="557382"/>
              </a:buClr>
              <a:buSzPts val="800"/>
              <a:buFont typeface="Montserrat SemiBold"/>
              <a:buChar char="○"/>
            </a:pPr>
            <a:r>
              <a:rPr b="0" i="0" lang="en-US" sz="800" u="sng" cap="none" strike="noStrike">
                <a:solidFill>
                  <a:srgbClr val="28ACAC"/>
                </a:solidFill>
                <a:latin typeface="Montserrat SemiBold"/>
                <a:ea typeface="Montserrat SemiBold"/>
                <a:cs typeface="Montserrat SemiBold"/>
                <a:sym typeface="Montserrat SemiBold"/>
              </a:rPr>
              <a:t>US Sugar – Mobile </a:t>
            </a:r>
            <a:r>
              <a:rPr b="0" i="0" lang="en-US" sz="800" u="sng" cap="none" strike="noStrike">
                <a:solidFill>
                  <a:srgbClr val="28ACAC"/>
                </a:solidFill>
                <a:latin typeface="Montserrat SemiBold"/>
                <a:ea typeface="Montserrat SemiBold"/>
                <a:cs typeface="Montserrat SemiBold"/>
                <a:sym typeface="Montserrat SemiBold"/>
                <a:hlinkClick r:id="rId6">
                  <a:extLst>
                    <a:ext uri="{A12FA001-AC4F-418D-AE19-62706E023703}">
                      <ahyp:hlinkClr val="tx"/>
                    </a:ext>
                  </a:extLst>
                </a:hlinkClick>
              </a:rPr>
              <a:t>Applications</a:t>
            </a:r>
            <a:endParaRPr b="0" i="0" sz="800" u="none" cap="none" strike="noStrike">
              <a:solidFill>
                <a:srgbClr val="28ACAC"/>
              </a:solidFill>
              <a:latin typeface="Montserrat SemiBold"/>
              <a:ea typeface="Montserrat SemiBold"/>
              <a:cs typeface="Montserrat SemiBold"/>
              <a:sym typeface="Montserrat SemiBold"/>
            </a:endParaRPr>
          </a:p>
        </p:txBody>
      </p:sp>
      <p:sp>
        <p:nvSpPr>
          <p:cNvPr id="775" name="Google Shape;775;p92"/>
          <p:cNvSpPr/>
          <p:nvPr/>
        </p:nvSpPr>
        <p:spPr>
          <a:xfrm>
            <a:off x="9257685" y="3421962"/>
            <a:ext cx="2600700" cy="851100"/>
          </a:xfrm>
          <a:prstGeom prst="rect">
            <a:avLst/>
          </a:prstGeom>
          <a:solidFill>
            <a:srgbClr val="FFFFFF"/>
          </a:solidFill>
          <a:ln cap="flat" cmpd="sng" w="9525">
            <a:solidFill>
              <a:srgbClr val="DBE3E7"/>
            </a:solidFill>
            <a:prstDash val="solid"/>
            <a:round/>
            <a:headEnd len="sm" w="sm" type="none"/>
            <a:tailEnd len="sm" w="sm" type="none"/>
          </a:ln>
        </p:spPr>
        <p:txBody>
          <a:bodyPr anchorCtr="0" anchor="ctr" bIns="0" lIns="121900" spcFirstLastPara="1" rIns="121900" wrap="square" tIns="0">
            <a:noAutofit/>
          </a:bodyPr>
          <a:lstStyle/>
          <a:p>
            <a:pPr indent="-254000" lvl="0" marL="342900" marR="0" rtl="0" algn="l">
              <a:lnSpc>
                <a:spcPct val="100000"/>
              </a:lnSpc>
              <a:spcBef>
                <a:spcPts val="0"/>
              </a:spcBef>
              <a:spcAft>
                <a:spcPts val="0"/>
              </a:spcAft>
              <a:buClr>
                <a:srgbClr val="557382"/>
              </a:buClr>
              <a:buSzPts val="800"/>
              <a:buFont typeface="Montserrat Medium"/>
              <a:buChar char="○"/>
            </a:pPr>
            <a:r>
              <a:rPr b="0" i="0" lang="en-US" sz="800" u="sng" cap="none" strike="noStrike">
                <a:solidFill>
                  <a:srgbClr val="28ACAC"/>
                </a:solidFill>
                <a:latin typeface="Montserrat SemiBold"/>
                <a:ea typeface="Montserrat SemiBold"/>
                <a:cs typeface="Montserrat SemiBold"/>
                <a:sym typeface="Montserrat SemiBold"/>
                <a:hlinkClick r:id="rId7">
                  <a:extLst>
                    <a:ext uri="{A12FA001-AC4F-418D-AE19-62706E023703}">
                      <ahyp:hlinkClr val="tx"/>
                    </a:ext>
                  </a:extLst>
                </a:hlinkClick>
              </a:rPr>
              <a:t>San Francisco 49rs</a:t>
            </a:r>
            <a:r>
              <a:rPr b="0" i="0" lang="en-US" sz="800" u="none" cap="none" strike="noStrike">
                <a:solidFill>
                  <a:srgbClr val="557382"/>
                </a:solidFill>
                <a:latin typeface="Montserrat Medium"/>
                <a:ea typeface="Montserrat Medium"/>
                <a:cs typeface="Montserrat Medium"/>
                <a:sym typeface="Montserrat Medium"/>
              </a:rPr>
              <a:t> – Venue Analytics</a:t>
            </a:r>
            <a:endParaRPr b="0" i="0" sz="800" u="none" cap="none" strike="noStrike">
              <a:solidFill>
                <a:srgbClr val="557382"/>
              </a:solidFill>
              <a:latin typeface="Montserrat Medium"/>
              <a:ea typeface="Montserrat Medium"/>
              <a:cs typeface="Montserrat Medium"/>
              <a:sym typeface="Montserrat Medium"/>
            </a:endParaRPr>
          </a:p>
          <a:p>
            <a:pPr indent="-254000" lvl="0" marL="342900" marR="0" rtl="0" algn="l">
              <a:lnSpc>
                <a:spcPct val="100000"/>
              </a:lnSpc>
              <a:spcBef>
                <a:spcPts val="0"/>
              </a:spcBef>
              <a:spcAft>
                <a:spcPts val="0"/>
              </a:spcAft>
              <a:buClr>
                <a:srgbClr val="557382"/>
              </a:buClr>
              <a:buSzPts val="800"/>
              <a:buFont typeface="Montserrat Medium"/>
              <a:buChar char="○"/>
            </a:pPr>
            <a:r>
              <a:rPr b="0" i="0" lang="en-US" sz="800" u="none" cap="none" strike="noStrike">
                <a:solidFill>
                  <a:srgbClr val="557382"/>
                </a:solidFill>
                <a:latin typeface="Montserrat Medium"/>
                <a:ea typeface="Montserrat Medium"/>
                <a:cs typeface="Montserrat Medium"/>
                <a:sym typeface="Montserrat Medium"/>
              </a:rPr>
              <a:t>Milliken - Digital Boardroom</a:t>
            </a:r>
            <a:endParaRPr b="0" i="0" sz="800" u="none" cap="none" strike="noStrike">
              <a:solidFill>
                <a:srgbClr val="557382"/>
              </a:solidFill>
              <a:latin typeface="Montserrat Medium"/>
              <a:ea typeface="Montserrat Medium"/>
              <a:cs typeface="Montserrat Medium"/>
              <a:sym typeface="Montserrat Medium"/>
            </a:endParaRPr>
          </a:p>
          <a:p>
            <a:pPr indent="-254000" lvl="0" marL="342900" marR="0" rtl="0" algn="l">
              <a:lnSpc>
                <a:spcPct val="100000"/>
              </a:lnSpc>
              <a:spcBef>
                <a:spcPts val="0"/>
              </a:spcBef>
              <a:spcAft>
                <a:spcPts val="0"/>
              </a:spcAft>
              <a:buClr>
                <a:srgbClr val="557382"/>
              </a:buClr>
              <a:buSzPts val="800"/>
              <a:buFont typeface="Montserrat Medium"/>
              <a:buChar char="○"/>
            </a:pPr>
            <a:r>
              <a:rPr b="0" i="0" lang="en-US" sz="800" u="none" cap="none" strike="noStrike">
                <a:solidFill>
                  <a:srgbClr val="557382"/>
                </a:solidFill>
                <a:latin typeface="Montserrat Medium"/>
                <a:ea typeface="Montserrat Medium"/>
                <a:cs typeface="Montserrat Medium"/>
                <a:sym typeface="Montserrat Medium"/>
              </a:rPr>
              <a:t>Blue Diamond Growers</a:t>
            </a:r>
            <a:endParaRPr b="0" i="0" sz="800" u="none" cap="none" strike="noStrike">
              <a:solidFill>
                <a:srgbClr val="557382"/>
              </a:solidFill>
              <a:latin typeface="Montserrat Medium"/>
              <a:ea typeface="Montserrat Medium"/>
              <a:cs typeface="Montserrat Medium"/>
              <a:sym typeface="Montserrat Medium"/>
            </a:endParaRPr>
          </a:p>
          <a:p>
            <a:pPr indent="-254000" lvl="0" marL="342900" marR="0" rtl="0" algn="l">
              <a:lnSpc>
                <a:spcPct val="100000"/>
              </a:lnSpc>
              <a:spcBef>
                <a:spcPts val="0"/>
              </a:spcBef>
              <a:spcAft>
                <a:spcPts val="0"/>
              </a:spcAft>
              <a:buClr>
                <a:srgbClr val="557382"/>
              </a:buClr>
              <a:buSzPts val="800"/>
              <a:buFont typeface="Montserrat Medium"/>
              <a:buChar char="○"/>
            </a:pPr>
            <a:r>
              <a:rPr b="0" i="0" lang="en-US" sz="800" u="none" cap="none" strike="noStrike">
                <a:solidFill>
                  <a:srgbClr val="557382"/>
                </a:solidFill>
                <a:latin typeface="Montserrat Medium"/>
                <a:ea typeface="Montserrat Medium"/>
                <a:cs typeface="Montserrat Medium"/>
                <a:sym typeface="Montserrat Medium"/>
              </a:rPr>
              <a:t>John Manville - BW to BW/4</a:t>
            </a:r>
            <a:endParaRPr b="0" i="0" sz="800" u="none" cap="none" strike="noStrike">
              <a:solidFill>
                <a:srgbClr val="557382"/>
              </a:solidFill>
              <a:latin typeface="Montserrat Medium"/>
              <a:ea typeface="Montserrat Medium"/>
              <a:cs typeface="Montserrat Medium"/>
              <a:sym typeface="Montserrat Medium"/>
            </a:endParaRPr>
          </a:p>
        </p:txBody>
      </p:sp>
      <p:sp>
        <p:nvSpPr>
          <p:cNvPr id="776" name="Google Shape;776;p92"/>
          <p:cNvSpPr/>
          <p:nvPr/>
        </p:nvSpPr>
        <p:spPr>
          <a:xfrm>
            <a:off x="4374565" y="1719478"/>
            <a:ext cx="2165100" cy="851100"/>
          </a:xfrm>
          <a:prstGeom prst="rect">
            <a:avLst/>
          </a:prstGeom>
          <a:noFill/>
          <a:ln cap="flat" cmpd="sng" w="9525">
            <a:solidFill>
              <a:srgbClr val="DBE3E7"/>
            </a:solidFill>
            <a:prstDash val="solid"/>
            <a:round/>
            <a:headEnd len="sm" w="sm" type="none"/>
            <a:tailEnd len="sm" w="sm" type="none"/>
          </a:ln>
        </p:spPr>
        <p:txBody>
          <a:bodyPr anchorCtr="0" anchor="ctr" bIns="0" lIns="121900" spcFirstLastPara="1" rIns="121900" wrap="square" tIns="0">
            <a:noAutofit/>
          </a:bodyPr>
          <a:lstStyle/>
          <a:p>
            <a:pPr indent="-254000" lvl="0" marL="355600" marR="0" rtl="0" algn="l">
              <a:lnSpc>
                <a:spcPct val="100000"/>
              </a:lnSpc>
              <a:spcBef>
                <a:spcPts val="0"/>
              </a:spcBef>
              <a:spcAft>
                <a:spcPts val="0"/>
              </a:spcAft>
              <a:buClr>
                <a:srgbClr val="557382"/>
              </a:buClr>
              <a:buSzPts val="800"/>
              <a:buFont typeface="Montserrat"/>
              <a:buChar char="●"/>
            </a:pPr>
            <a:r>
              <a:rPr b="0" i="0" lang="en-US" sz="800" u="none" cap="none" strike="noStrike">
                <a:solidFill>
                  <a:srgbClr val="557382"/>
                </a:solidFill>
                <a:latin typeface="Montserrat"/>
                <a:ea typeface="Montserrat"/>
                <a:cs typeface="Montserrat"/>
                <a:sym typeface="Montserrat"/>
              </a:rPr>
              <a:t>S/4HANA </a:t>
            </a:r>
            <a:r>
              <a:rPr b="1" lang="en-US" sz="800" u="sng">
                <a:solidFill>
                  <a:srgbClr val="557382"/>
                </a:solidFill>
                <a:latin typeface="Montserrat"/>
                <a:ea typeface="Montserrat"/>
                <a:cs typeface="Montserrat"/>
                <a:sym typeface="Montserrat"/>
              </a:rPr>
              <a:t>RISE </a:t>
            </a:r>
            <a:r>
              <a:rPr b="1" i="0" lang="en-US" sz="800" u="sng" cap="none" strike="noStrike">
                <a:solidFill>
                  <a:srgbClr val="557382"/>
                </a:solidFill>
                <a:latin typeface="Montserrat"/>
                <a:ea typeface="Montserrat"/>
                <a:cs typeface="Montserrat"/>
                <a:sym typeface="Montserrat"/>
              </a:rPr>
              <a:t>+</a:t>
            </a:r>
            <a:r>
              <a:rPr b="0" i="0" lang="en-US" sz="800" u="sng" cap="none" strike="noStrike">
                <a:solidFill>
                  <a:srgbClr val="557382"/>
                </a:solidFill>
                <a:latin typeface="Montserrat"/>
                <a:ea typeface="Montserrat"/>
                <a:cs typeface="Montserrat"/>
                <a:sym typeface="Montserrat"/>
              </a:rPr>
              <a:t> </a:t>
            </a:r>
            <a:r>
              <a:rPr b="1" i="0" lang="en-US" sz="800" u="sng" cap="none" strike="noStrike">
                <a:solidFill>
                  <a:srgbClr val="557382"/>
                </a:solidFill>
                <a:latin typeface="Montserrat"/>
                <a:ea typeface="Montserrat"/>
                <a:cs typeface="Montserrat"/>
                <a:sym typeface="Montserrat"/>
              </a:rPr>
              <a:t>Native</a:t>
            </a:r>
            <a:endParaRPr b="1" i="0" sz="800" u="sng" cap="none" strike="noStrike">
              <a:solidFill>
                <a:srgbClr val="557382"/>
              </a:solidFill>
              <a:latin typeface="Montserrat"/>
              <a:ea typeface="Montserrat"/>
              <a:cs typeface="Montserrat"/>
              <a:sym typeface="Montserrat"/>
            </a:endParaRPr>
          </a:p>
          <a:p>
            <a:pPr indent="-254000" lvl="0" marL="355600" marR="0" rtl="0" algn="l">
              <a:lnSpc>
                <a:spcPct val="100000"/>
              </a:lnSpc>
              <a:spcBef>
                <a:spcPts val="0"/>
              </a:spcBef>
              <a:spcAft>
                <a:spcPts val="0"/>
              </a:spcAft>
              <a:buClr>
                <a:srgbClr val="557382"/>
              </a:buClr>
              <a:buSzPts val="800"/>
              <a:buFont typeface="Montserrat"/>
              <a:buChar char="●"/>
            </a:pPr>
            <a:r>
              <a:rPr b="0" i="0" lang="en-US" sz="800" u="none" cap="none" strike="noStrike">
                <a:solidFill>
                  <a:srgbClr val="557382"/>
                </a:solidFill>
                <a:latin typeface="Montserrat"/>
                <a:ea typeface="Montserrat"/>
                <a:cs typeface="Montserrat"/>
                <a:sym typeface="Montserrat"/>
              </a:rPr>
              <a:t>S/4 Extensions (EWM, L&amp;T, etc.)</a:t>
            </a:r>
            <a:endParaRPr b="0" i="0" sz="800" u="none" cap="none" strike="noStrike">
              <a:solidFill>
                <a:srgbClr val="557382"/>
              </a:solidFill>
              <a:latin typeface="Montserrat"/>
              <a:ea typeface="Montserrat"/>
              <a:cs typeface="Montserrat"/>
              <a:sym typeface="Montserrat"/>
            </a:endParaRPr>
          </a:p>
          <a:p>
            <a:pPr indent="-254000" lvl="0" marL="355600" marR="0" rtl="0" algn="l">
              <a:lnSpc>
                <a:spcPct val="100000"/>
              </a:lnSpc>
              <a:spcBef>
                <a:spcPts val="0"/>
              </a:spcBef>
              <a:spcAft>
                <a:spcPts val="0"/>
              </a:spcAft>
              <a:buClr>
                <a:srgbClr val="557382"/>
              </a:buClr>
              <a:buSzPts val="800"/>
              <a:buFont typeface="Montserrat"/>
              <a:buChar char="●"/>
            </a:pPr>
            <a:r>
              <a:rPr b="0" i="0" lang="en-US" sz="800" u="none" cap="none" strike="noStrike">
                <a:solidFill>
                  <a:srgbClr val="557382"/>
                </a:solidFill>
                <a:latin typeface="Montserrat"/>
                <a:ea typeface="Montserrat"/>
                <a:cs typeface="Montserrat"/>
                <a:sym typeface="Montserrat"/>
              </a:rPr>
              <a:t>GRC, SSO </a:t>
            </a:r>
            <a:endParaRPr b="0" i="0" sz="800" u="none" cap="none" strike="noStrike">
              <a:solidFill>
                <a:srgbClr val="557382"/>
              </a:solidFill>
              <a:latin typeface="Montserrat"/>
              <a:ea typeface="Montserrat"/>
              <a:cs typeface="Montserrat"/>
              <a:sym typeface="Montserrat"/>
            </a:endParaRPr>
          </a:p>
          <a:p>
            <a:pPr indent="-254000" lvl="0" marL="355600" marR="0" rtl="0" algn="l">
              <a:lnSpc>
                <a:spcPct val="100000"/>
              </a:lnSpc>
              <a:spcBef>
                <a:spcPts val="0"/>
              </a:spcBef>
              <a:spcAft>
                <a:spcPts val="0"/>
              </a:spcAft>
              <a:buClr>
                <a:srgbClr val="557382"/>
              </a:buClr>
              <a:buSzPts val="800"/>
              <a:buFont typeface="Montserrat"/>
              <a:buChar char="●"/>
            </a:pPr>
            <a:r>
              <a:rPr b="0" i="0" lang="en-US" sz="800" u="none" cap="none" strike="noStrike">
                <a:solidFill>
                  <a:srgbClr val="557382"/>
                </a:solidFill>
                <a:latin typeface="Montserrat"/>
                <a:ea typeface="Montserrat"/>
                <a:cs typeface="Montserrat"/>
                <a:sym typeface="Montserrat"/>
              </a:rPr>
              <a:t>ECC</a:t>
            </a:r>
            <a:endParaRPr b="0" i="0" sz="800" u="none" cap="none" strike="noStrike">
              <a:solidFill>
                <a:srgbClr val="557382"/>
              </a:solidFill>
              <a:latin typeface="Montserrat"/>
              <a:ea typeface="Montserrat"/>
              <a:cs typeface="Montserrat"/>
              <a:sym typeface="Montserrat"/>
            </a:endParaRPr>
          </a:p>
        </p:txBody>
      </p:sp>
      <p:sp>
        <p:nvSpPr>
          <p:cNvPr id="777" name="Google Shape;777;p92"/>
          <p:cNvSpPr/>
          <p:nvPr/>
        </p:nvSpPr>
        <p:spPr>
          <a:xfrm>
            <a:off x="4374565" y="2570706"/>
            <a:ext cx="2165100" cy="851100"/>
          </a:xfrm>
          <a:prstGeom prst="rect">
            <a:avLst/>
          </a:prstGeom>
          <a:solidFill>
            <a:srgbClr val="B6D7A8"/>
          </a:solidFill>
          <a:ln cap="flat" cmpd="sng" w="9525">
            <a:solidFill>
              <a:srgbClr val="DBE3E7"/>
            </a:solidFill>
            <a:prstDash val="solid"/>
            <a:round/>
            <a:headEnd len="sm" w="sm" type="none"/>
            <a:tailEnd len="sm" w="sm" type="none"/>
          </a:ln>
        </p:spPr>
        <p:txBody>
          <a:bodyPr anchorCtr="0" anchor="ctr" bIns="0" lIns="121900" spcFirstLastPara="1" rIns="121900" wrap="square" tIns="0">
            <a:noAutofit/>
          </a:bodyPr>
          <a:lstStyle/>
          <a:p>
            <a:pPr indent="-254000" lvl="0" marL="355600" marR="0" rtl="0" algn="l">
              <a:lnSpc>
                <a:spcPct val="100000"/>
              </a:lnSpc>
              <a:spcBef>
                <a:spcPts val="0"/>
              </a:spcBef>
              <a:spcAft>
                <a:spcPts val="0"/>
              </a:spcAft>
              <a:buClr>
                <a:srgbClr val="557382"/>
              </a:buClr>
              <a:buSzPts val="800"/>
              <a:buFont typeface="Montserrat Medium"/>
              <a:buChar char="○"/>
            </a:pPr>
            <a:r>
              <a:rPr b="0" i="0" lang="en-US" sz="800" u="none" cap="none" strike="noStrike">
                <a:solidFill>
                  <a:srgbClr val="557382"/>
                </a:solidFill>
                <a:latin typeface="Montserrat Medium"/>
                <a:ea typeface="Montserrat Medium"/>
                <a:cs typeface="Montserrat Medium"/>
                <a:sym typeface="Montserrat Medium"/>
              </a:rPr>
              <a:t>IBP</a:t>
            </a:r>
            <a:endParaRPr b="0" i="0" sz="800" u="none" cap="none" strike="noStrike">
              <a:solidFill>
                <a:srgbClr val="557382"/>
              </a:solidFill>
              <a:latin typeface="Montserrat Medium"/>
              <a:ea typeface="Montserrat Medium"/>
              <a:cs typeface="Montserrat Medium"/>
              <a:sym typeface="Montserrat Medium"/>
            </a:endParaRPr>
          </a:p>
          <a:p>
            <a:pPr indent="-254000" lvl="0" marL="355600" marR="0" rtl="0" algn="l">
              <a:lnSpc>
                <a:spcPct val="100000"/>
              </a:lnSpc>
              <a:spcBef>
                <a:spcPts val="0"/>
              </a:spcBef>
              <a:spcAft>
                <a:spcPts val="0"/>
              </a:spcAft>
              <a:buClr>
                <a:srgbClr val="557382"/>
              </a:buClr>
              <a:buSzPts val="800"/>
              <a:buFont typeface="Montserrat Medium"/>
              <a:buChar char="○"/>
            </a:pPr>
            <a:r>
              <a:rPr b="0" i="0" lang="en-US" sz="800" u="none" cap="none" strike="noStrike">
                <a:solidFill>
                  <a:srgbClr val="557382"/>
                </a:solidFill>
                <a:latin typeface="Montserrat Medium"/>
                <a:ea typeface="Montserrat Medium"/>
                <a:cs typeface="Montserrat Medium"/>
                <a:sym typeface="Montserrat Medium"/>
              </a:rPr>
              <a:t>Analytics Cloud for Planning</a:t>
            </a:r>
            <a:endParaRPr b="0" i="0" sz="800" u="none" cap="none" strike="noStrike">
              <a:solidFill>
                <a:srgbClr val="557382"/>
              </a:solidFill>
              <a:latin typeface="Montserrat Medium"/>
              <a:ea typeface="Montserrat Medium"/>
              <a:cs typeface="Montserrat Medium"/>
              <a:sym typeface="Montserrat Medium"/>
            </a:endParaRPr>
          </a:p>
          <a:p>
            <a:pPr indent="-254000" lvl="0" marL="355600" marR="0" rtl="0" algn="l">
              <a:lnSpc>
                <a:spcPct val="100000"/>
              </a:lnSpc>
              <a:spcBef>
                <a:spcPts val="0"/>
              </a:spcBef>
              <a:spcAft>
                <a:spcPts val="0"/>
              </a:spcAft>
              <a:buClr>
                <a:srgbClr val="557382"/>
              </a:buClr>
              <a:buSzPts val="800"/>
              <a:buFont typeface="Montserrat Medium"/>
              <a:buChar char="○"/>
            </a:pPr>
            <a:r>
              <a:rPr b="0" i="0" lang="en-US" sz="800" u="none" cap="none" strike="noStrike">
                <a:solidFill>
                  <a:srgbClr val="557382"/>
                </a:solidFill>
                <a:latin typeface="Montserrat Medium"/>
                <a:ea typeface="Montserrat Medium"/>
                <a:cs typeface="Montserrat Medium"/>
                <a:sym typeface="Montserrat Medium"/>
              </a:rPr>
              <a:t>Group Reporting</a:t>
            </a:r>
            <a:endParaRPr b="0" i="0" sz="800" u="none" cap="none" strike="noStrike">
              <a:solidFill>
                <a:srgbClr val="557382"/>
              </a:solidFill>
              <a:latin typeface="Montserrat Medium"/>
              <a:ea typeface="Montserrat Medium"/>
              <a:cs typeface="Montserrat Medium"/>
              <a:sym typeface="Montserrat Medium"/>
            </a:endParaRPr>
          </a:p>
          <a:p>
            <a:pPr indent="-254000" lvl="0" marL="355600" marR="0" rtl="0" algn="l">
              <a:lnSpc>
                <a:spcPct val="100000"/>
              </a:lnSpc>
              <a:spcBef>
                <a:spcPts val="0"/>
              </a:spcBef>
              <a:spcAft>
                <a:spcPts val="0"/>
              </a:spcAft>
              <a:buClr>
                <a:srgbClr val="557382"/>
              </a:buClr>
              <a:buSzPts val="800"/>
              <a:buFont typeface="Montserrat Medium"/>
              <a:buChar char="○"/>
            </a:pPr>
            <a:r>
              <a:rPr b="0" i="0" lang="en-US" sz="800" u="none" cap="none" strike="noStrike">
                <a:solidFill>
                  <a:srgbClr val="557382"/>
                </a:solidFill>
                <a:latin typeface="Montserrat Medium"/>
                <a:ea typeface="Montserrat Medium"/>
                <a:cs typeface="Montserrat Medium"/>
                <a:sym typeface="Montserrat Medium"/>
              </a:rPr>
              <a:t>BPC</a:t>
            </a:r>
            <a:endParaRPr b="0" i="0" sz="800" u="none" cap="none" strike="noStrike">
              <a:solidFill>
                <a:srgbClr val="557382"/>
              </a:solidFill>
              <a:latin typeface="Montserrat Medium"/>
              <a:ea typeface="Montserrat Medium"/>
              <a:cs typeface="Montserrat Medium"/>
              <a:sym typeface="Montserrat Medium"/>
            </a:endParaRPr>
          </a:p>
        </p:txBody>
      </p:sp>
      <p:sp>
        <p:nvSpPr>
          <p:cNvPr id="778" name="Google Shape;778;p92"/>
          <p:cNvSpPr/>
          <p:nvPr/>
        </p:nvSpPr>
        <p:spPr>
          <a:xfrm>
            <a:off x="4374565" y="5124481"/>
            <a:ext cx="2165100" cy="851100"/>
          </a:xfrm>
          <a:prstGeom prst="rect">
            <a:avLst/>
          </a:prstGeom>
          <a:noFill/>
          <a:ln cap="flat" cmpd="sng" w="9525">
            <a:solidFill>
              <a:srgbClr val="DBE3E7"/>
            </a:solidFill>
            <a:prstDash val="solid"/>
            <a:round/>
            <a:headEnd len="sm" w="sm" type="none"/>
            <a:tailEnd len="sm" w="sm" type="none"/>
          </a:ln>
        </p:spPr>
        <p:txBody>
          <a:bodyPr anchorCtr="0" anchor="ctr" bIns="0" lIns="121900" spcFirstLastPara="1" rIns="121900" wrap="square" tIns="0">
            <a:noAutofit/>
          </a:bodyPr>
          <a:lstStyle/>
          <a:p>
            <a:pPr indent="-254000" lvl="0" marL="342900" marR="0" rtl="0" algn="l">
              <a:lnSpc>
                <a:spcPct val="100000"/>
              </a:lnSpc>
              <a:spcBef>
                <a:spcPts val="0"/>
              </a:spcBef>
              <a:spcAft>
                <a:spcPts val="0"/>
              </a:spcAft>
              <a:buClr>
                <a:srgbClr val="557382"/>
              </a:buClr>
              <a:buSzPts val="800"/>
              <a:buFont typeface="Montserrat Medium"/>
              <a:buChar char="○"/>
            </a:pPr>
            <a:r>
              <a:rPr b="0" i="0" lang="en-US" sz="800" u="none" cap="none" strike="noStrike">
                <a:solidFill>
                  <a:srgbClr val="557382"/>
                </a:solidFill>
                <a:latin typeface="Montserrat Medium"/>
                <a:ea typeface="Montserrat Medium"/>
                <a:cs typeface="Montserrat Medium"/>
                <a:sym typeface="Montserrat Medium"/>
              </a:rPr>
              <a:t>Continuous cross-sell and upsell opportunities</a:t>
            </a:r>
            <a:endParaRPr b="0" i="0" sz="800" u="none" cap="none" strike="noStrike">
              <a:solidFill>
                <a:srgbClr val="557382"/>
              </a:solidFill>
              <a:latin typeface="Montserrat Medium"/>
              <a:ea typeface="Montserrat Medium"/>
              <a:cs typeface="Montserrat Medium"/>
              <a:sym typeface="Montserrat Medium"/>
            </a:endParaRPr>
          </a:p>
        </p:txBody>
      </p:sp>
      <p:sp>
        <p:nvSpPr>
          <p:cNvPr id="779" name="Google Shape;779;p92"/>
          <p:cNvSpPr/>
          <p:nvPr/>
        </p:nvSpPr>
        <p:spPr>
          <a:xfrm>
            <a:off x="4374565" y="5975769"/>
            <a:ext cx="2165100" cy="851100"/>
          </a:xfrm>
          <a:prstGeom prst="rect">
            <a:avLst/>
          </a:prstGeom>
          <a:noFill/>
          <a:ln cap="flat" cmpd="sng" w="9525">
            <a:solidFill>
              <a:srgbClr val="DBE3E7"/>
            </a:solidFill>
            <a:prstDash val="solid"/>
            <a:round/>
            <a:headEnd len="sm" w="sm" type="none"/>
            <a:tailEnd len="sm" w="sm" type="none"/>
          </a:ln>
        </p:spPr>
        <p:txBody>
          <a:bodyPr anchorCtr="0" anchor="ctr" bIns="0" lIns="121900" spcFirstLastPara="1" rIns="121900" wrap="square" tIns="0">
            <a:noAutofit/>
          </a:bodyPr>
          <a:lstStyle/>
          <a:p>
            <a:pPr indent="-254000" lvl="0" marL="342900" marR="0" rtl="0" algn="l">
              <a:lnSpc>
                <a:spcPct val="100000"/>
              </a:lnSpc>
              <a:spcBef>
                <a:spcPts val="0"/>
              </a:spcBef>
              <a:spcAft>
                <a:spcPts val="0"/>
              </a:spcAft>
              <a:buClr>
                <a:srgbClr val="557382"/>
              </a:buClr>
              <a:buSzPts val="800"/>
              <a:buFont typeface="Montserrat Medium"/>
              <a:buChar char="○"/>
            </a:pPr>
            <a:r>
              <a:rPr b="0" i="0" lang="en-US" sz="800" u="none" cap="none" strike="noStrike">
                <a:solidFill>
                  <a:srgbClr val="557382"/>
                </a:solidFill>
                <a:latin typeface="Montserrat Medium"/>
                <a:ea typeface="Montserrat Medium"/>
                <a:cs typeface="Montserrat Medium"/>
                <a:sym typeface="Montserrat Medium"/>
              </a:rPr>
              <a:t>Continuous cross-sell and upsell opportunities</a:t>
            </a:r>
            <a:endParaRPr b="0" i="0" sz="800" u="none" cap="none" strike="noStrike">
              <a:solidFill>
                <a:srgbClr val="557382"/>
              </a:solidFill>
              <a:latin typeface="Montserrat Medium"/>
              <a:ea typeface="Montserrat Medium"/>
              <a:cs typeface="Montserrat Medium"/>
              <a:sym typeface="Montserrat Medium"/>
            </a:endParaRPr>
          </a:p>
        </p:txBody>
      </p:sp>
      <p:sp>
        <p:nvSpPr>
          <p:cNvPr id="780" name="Google Shape;780;p92"/>
          <p:cNvSpPr/>
          <p:nvPr/>
        </p:nvSpPr>
        <p:spPr>
          <a:xfrm>
            <a:off x="4372626" y="4273194"/>
            <a:ext cx="2167200" cy="851100"/>
          </a:xfrm>
          <a:prstGeom prst="rect">
            <a:avLst/>
          </a:prstGeom>
          <a:noFill/>
          <a:ln cap="flat" cmpd="sng" w="9525">
            <a:solidFill>
              <a:srgbClr val="DBE3E7"/>
            </a:solidFill>
            <a:prstDash val="solid"/>
            <a:round/>
            <a:headEnd len="sm" w="sm" type="none"/>
            <a:tailEnd len="sm" w="sm" type="none"/>
          </a:ln>
        </p:spPr>
        <p:txBody>
          <a:bodyPr anchorCtr="0" anchor="ctr" bIns="0" lIns="121900" spcFirstLastPara="1" rIns="121900" wrap="square" tIns="0">
            <a:noAutofit/>
          </a:bodyPr>
          <a:lstStyle/>
          <a:p>
            <a:pPr indent="-254000" lvl="0" marL="342900" marR="0" rtl="0" algn="l">
              <a:lnSpc>
                <a:spcPct val="100000"/>
              </a:lnSpc>
              <a:spcBef>
                <a:spcPts val="0"/>
              </a:spcBef>
              <a:spcAft>
                <a:spcPts val="0"/>
              </a:spcAft>
              <a:buClr>
                <a:srgbClr val="557382"/>
              </a:buClr>
              <a:buSzPts val="800"/>
              <a:buFont typeface="Montserrat Medium"/>
              <a:buChar char="○"/>
            </a:pPr>
            <a:r>
              <a:rPr b="0" i="0" lang="en-US" sz="800" u="none" cap="none" strike="noStrike">
                <a:solidFill>
                  <a:srgbClr val="557382"/>
                </a:solidFill>
                <a:latin typeface="Montserrat Medium"/>
                <a:ea typeface="Montserrat Medium"/>
                <a:cs typeface="Montserrat Medium"/>
                <a:sym typeface="Montserrat Medium"/>
              </a:rPr>
              <a:t>Business Technology Platform (All Services)</a:t>
            </a:r>
            <a:endParaRPr b="0" i="0" sz="800" u="none" cap="none" strike="noStrike">
              <a:solidFill>
                <a:srgbClr val="557382"/>
              </a:solidFill>
              <a:latin typeface="Montserrat Medium"/>
              <a:ea typeface="Montserrat Medium"/>
              <a:cs typeface="Montserrat Medium"/>
              <a:sym typeface="Montserrat Medium"/>
            </a:endParaRPr>
          </a:p>
          <a:p>
            <a:pPr indent="-254000" lvl="0" marL="342900" marR="0" rtl="0" algn="l">
              <a:lnSpc>
                <a:spcPct val="100000"/>
              </a:lnSpc>
              <a:spcBef>
                <a:spcPts val="0"/>
              </a:spcBef>
              <a:spcAft>
                <a:spcPts val="0"/>
              </a:spcAft>
              <a:buClr>
                <a:srgbClr val="557382"/>
              </a:buClr>
              <a:buSzPts val="800"/>
              <a:buFont typeface="Montserrat Medium"/>
              <a:buChar char="○"/>
            </a:pPr>
            <a:r>
              <a:rPr b="0" i="0" lang="en-US" sz="800" u="none" cap="none" strike="noStrike">
                <a:solidFill>
                  <a:srgbClr val="557382"/>
                </a:solidFill>
                <a:latin typeface="Montserrat Medium"/>
                <a:ea typeface="Montserrat Medium"/>
                <a:cs typeface="Montserrat Medium"/>
                <a:sym typeface="Montserrat Medium"/>
              </a:rPr>
              <a:t>Fiori</a:t>
            </a:r>
            <a:endParaRPr b="0" i="0" sz="800" u="none" cap="none" strike="noStrike">
              <a:solidFill>
                <a:srgbClr val="557382"/>
              </a:solidFill>
              <a:latin typeface="Montserrat Medium"/>
              <a:ea typeface="Montserrat Medium"/>
              <a:cs typeface="Montserrat Medium"/>
              <a:sym typeface="Montserrat Medium"/>
            </a:endParaRPr>
          </a:p>
        </p:txBody>
      </p:sp>
      <p:sp>
        <p:nvSpPr>
          <p:cNvPr id="781" name="Google Shape;781;p92"/>
          <p:cNvSpPr/>
          <p:nvPr/>
        </p:nvSpPr>
        <p:spPr>
          <a:xfrm>
            <a:off x="4372626" y="3421964"/>
            <a:ext cx="2167200" cy="851100"/>
          </a:xfrm>
          <a:prstGeom prst="rect">
            <a:avLst/>
          </a:prstGeom>
          <a:solidFill>
            <a:srgbClr val="FFFFFF"/>
          </a:solidFill>
          <a:ln cap="flat" cmpd="sng" w="9525">
            <a:solidFill>
              <a:srgbClr val="DBE3E7"/>
            </a:solidFill>
            <a:prstDash val="solid"/>
            <a:round/>
            <a:headEnd len="sm" w="sm" type="none"/>
            <a:tailEnd len="sm" w="sm" type="none"/>
          </a:ln>
        </p:spPr>
        <p:txBody>
          <a:bodyPr anchorCtr="0" anchor="ctr" bIns="0" lIns="121900" spcFirstLastPara="1" rIns="121900" wrap="square" tIns="0">
            <a:noAutofit/>
          </a:bodyPr>
          <a:lstStyle/>
          <a:p>
            <a:pPr indent="-254000" lvl="0" marL="342900" marR="0" rtl="0" algn="l">
              <a:lnSpc>
                <a:spcPct val="100000"/>
              </a:lnSpc>
              <a:spcBef>
                <a:spcPts val="0"/>
              </a:spcBef>
              <a:spcAft>
                <a:spcPts val="0"/>
              </a:spcAft>
              <a:buClr>
                <a:srgbClr val="557382"/>
              </a:buClr>
              <a:buSzPts val="800"/>
              <a:buFont typeface="Montserrat Medium"/>
              <a:buChar char="○"/>
            </a:pPr>
            <a:r>
              <a:rPr b="0" i="0" lang="en-US" sz="800" u="none" cap="none" strike="noStrike">
                <a:solidFill>
                  <a:srgbClr val="557382"/>
                </a:solidFill>
                <a:latin typeface="Montserrat Medium"/>
                <a:ea typeface="Montserrat Medium"/>
                <a:cs typeface="Montserrat Medium"/>
                <a:sym typeface="Montserrat Medium"/>
              </a:rPr>
              <a:t>Analytics Cloud</a:t>
            </a:r>
            <a:endParaRPr b="0" i="0" sz="800" u="none" cap="none" strike="noStrike">
              <a:solidFill>
                <a:srgbClr val="557382"/>
              </a:solidFill>
              <a:latin typeface="Montserrat Medium"/>
              <a:ea typeface="Montserrat Medium"/>
              <a:cs typeface="Montserrat Medium"/>
              <a:sym typeface="Montserrat Medium"/>
            </a:endParaRPr>
          </a:p>
          <a:p>
            <a:pPr indent="-254000" lvl="0" marL="342900" marR="0" rtl="0" algn="l">
              <a:lnSpc>
                <a:spcPct val="100000"/>
              </a:lnSpc>
              <a:spcBef>
                <a:spcPts val="0"/>
              </a:spcBef>
              <a:spcAft>
                <a:spcPts val="0"/>
              </a:spcAft>
              <a:buClr>
                <a:srgbClr val="557382"/>
              </a:buClr>
              <a:buSzPts val="800"/>
              <a:buFont typeface="Montserrat Medium"/>
              <a:buChar char="○"/>
            </a:pPr>
            <a:r>
              <a:rPr b="0" i="0" lang="en-US" sz="800" u="none" cap="none" strike="noStrike">
                <a:solidFill>
                  <a:srgbClr val="557382"/>
                </a:solidFill>
                <a:latin typeface="Montserrat Medium"/>
                <a:ea typeface="Montserrat Medium"/>
                <a:cs typeface="Montserrat Medium"/>
                <a:sym typeface="Montserrat Medium"/>
              </a:rPr>
              <a:t>Data Warehouse Cloud</a:t>
            </a:r>
            <a:endParaRPr b="0" i="0" sz="800" u="none" cap="none" strike="noStrike">
              <a:solidFill>
                <a:srgbClr val="557382"/>
              </a:solidFill>
              <a:latin typeface="Montserrat Medium"/>
              <a:ea typeface="Montserrat Medium"/>
              <a:cs typeface="Montserrat Medium"/>
              <a:sym typeface="Montserrat Medium"/>
            </a:endParaRPr>
          </a:p>
          <a:p>
            <a:pPr indent="-254000" lvl="0" marL="342900" marR="0" rtl="0" algn="l">
              <a:lnSpc>
                <a:spcPct val="100000"/>
              </a:lnSpc>
              <a:spcBef>
                <a:spcPts val="0"/>
              </a:spcBef>
              <a:spcAft>
                <a:spcPts val="0"/>
              </a:spcAft>
              <a:buClr>
                <a:srgbClr val="557382"/>
              </a:buClr>
              <a:buSzPts val="800"/>
              <a:buFont typeface="Montserrat Medium"/>
              <a:buChar char="○"/>
            </a:pPr>
            <a:r>
              <a:rPr b="0" i="0" lang="en-US" sz="800" u="none" cap="none" strike="noStrike">
                <a:solidFill>
                  <a:srgbClr val="557382"/>
                </a:solidFill>
                <a:latin typeface="Montserrat Medium"/>
                <a:ea typeface="Montserrat Medium"/>
                <a:cs typeface="Montserrat Medium"/>
                <a:sym typeface="Montserrat Medium"/>
              </a:rPr>
              <a:t>HANA &amp; HANA Cloud</a:t>
            </a:r>
            <a:endParaRPr b="0" i="0" sz="800" u="none" cap="none" strike="noStrike">
              <a:solidFill>
                <a:srgbClr val="557382"/>
              </a:solidFill>
              <a:latin typeface="Montserrat Medium"/>
              <a:ea typeface="Montserrat Medium"/>
              <a:cs typeface="Montserrat Medium"/>
              <a:sym typeface="Montserrat Medium"/>
            </a:endParaRPr>
          </a:p>
          <a:p>
            <a:pPr indent="-254000" lvl="0" marL="342900" marR="0" rtl="0" algn="l">
              <a:lnSpc>
                <a:spcPct val="100000"/>
              </a:lnSpc>
              <a:spcBef>
                <a:spcPts val="0"/>
              </a:spcBef>
              <a:spcAft>
                <a:spcPts val="0"/>
              </a:spcAft>
              <a:buClr>
                <a:srgbClr val="557382"/>
              </a:buClr>
              <a:buSzPts val="800"/>
              <a:buFont typeface="Montserrat Medium"/>
              <a:buChar char="○"/>
            </a:pPr>
            <a:r>
              <a:rPr b="0" i="0" lang="en-US" sz="800" u="none" cap="none" strike="noStrike">
                <a:solidFill>
                  <a:srgbClr val="557382"/>
                </a:solidFill>
                <a:latin typeface="Montserrat Medium"/>
                <a:ea typeface="Montserrat Medium"/>
                <a:cs typeface="Montserrat Medium"/>
                <a:sym typeface="Montserrat Medium"/>
              </a:rPr>
              <a:t>BW &amp; BW/4HANA</a:t>
            </a:r>
            <a:endParaRPr b="0" i="0" sz="800" u="none" cap="none" strike="noStrike">
              <a:solidFill>
                <a:srgbClr val="557382"/>
              </a:solidFill>
              <a:latin typeface="Montserrat Medium"/>
              <a:ea typeface="Montserrat Medium"/>
              <a:cs typeface="Montserrat Medium"/>
              <a:sym typeface="Montserrat Medium"/>
            </a:endParaRPr>
          </a:p>
          <a:p>
            <a:pPr indent="-254000" lvl="0" marL="342900" marR="0" rtl="0" algn="l">
              <a:lnSpc>
                <a:spcPct val="100000"/>
              </a:lnSpc>
              <a:spcBef>
                <a:spcPts val="0"/>
              </a:spcBef>
              <a:spcAft>
                <a:spcPts val="0"/>
              </a:spcAft>
              <a:buClr>
                <a:srgbClr val="557382"/>
              </a:buClr>
              <a:buSzPts val="800"/>
              <a:buFont typeface="Montserrat Medium"/>
              <a:buChar char="○"/>
            </a:pPr>
            <a:r>
              <a:rPr b="0" i="0" lang="en-US" sz="800" u="none" cap="none" strike="noStrike">
                <a:solidFill>
                  <a:srgbClr val="557382"/>
                </a:solidFill>
                <a:latin typeface="Montserrat Medium"/>
                <a:ea typeface="Montserrat Medium"/>
                <a:cs typeface="Montserrat Medium"/>
                <a:sym typeface="Montserrat Medium"/>
              </a:rPr>
              <a:t>BOBJ </a:t>
            </a:r>
            <a:endParaRPr b="0" i="0" sz="800" u="none" cap="none" strike="noStrike">
              <a:solidFill>
                <a:srgbClr val="557382"/>
              </a:solidFill>
              <a:latin typeface="Montserrat Medium"/>
              <a:ea typeface="Montserrat Medium"/>
              <a:cs typeface="Montserrat Medium"/>
              <a:sym typeface="Montserrat Medium"/>
            </a:endParaRPr>
          </a:p>
        </p:txBody>
      </p:sp>
      <p:sp>
        <p:nvSpPr>
          <p:cNvPr id="782" name="Google Shape;782;p92"/>
          <p:cNvSpPr/>
          <p:nvPr/>
        </p:nvSpPr>
        <p:spPr>
          <a:xfrm>
            <a:off x="2791151" y="992256"/>
            <a:ext cx="1505100" cy="639300"/>
          </a:xfrm>
          <a:prstGeom prst="rect">
            <a:avLst/>
          </a:prstGeom>
          <a:solidFill>
            <a:srgbClr val="7FC241"/>
          </a:solidFill>
          <a:ln>
            <a:noFill/>
          </a:ln>
        </p:spPr>
        <p:txBody>
          <a:bodyPr anchorCtr="0" anchor="ctr" bIns="0" lIns="121900" spcFirstLastPara="1" rIns="121900" wrap="square" tIns="0">
            <a:noAutofit/>
          </a:bodyPr>
          <a:lstStyle/>
          <a:p>
            <a:pPr indent="0" lvl="0" marL="50800" marR="0" rtl="0" algn="ctr">
              <a:lnSpc>
                <a:spcPct val="100000"/>
              </a:lnSpc>
              <a:spcBef>
                <a:spcPts val="0"/>
              </a:spcBef>
              <a:spcAft>
                <a:spcPts val="0"/>
              </a:spcAft>
              <a:buClr>
                <a:srgbClr val="000000"/>
              </a:buClr>
              <a:buSzPts val="1300"/>
              <a:buFont typeface="Arial"/>
              <a:buNone/>
            </a:pPr>
            <a:r>
              <a:rPr b="1" i="0" lang="en-US" sz="1300" u="none" cap="none" strike="noStrike">
                <a:solidFill>
                  <a:srgbClr val="FFFFFF"/>
                </a:solidFill>
                <a:latin typeface="Montserrat"/>
                <a:ea typeface="Montserrat"/>
                <a:cs typeface="Montserrat"/>
                <a:sym typeface="Montserrat"/>
              </a:rPr>
              <a:t>Pillars</a:t>
            </a:r>
            <a:endParaRPr b="1" i="0" sz="1300" u="none" cap="none" strike="noStrike">
              <a:solidFill>
                <a:srgbClr val="FFFFFF"/>
              </a:solidFill>
              <a:latin typeface="Montserrat"/>
              <a:ea typeface="Montserrat"/>
              <a:cs typeface="Montserrat"/>
              <a:sym typeface="Montserrat"/>
            </a:endParaRPr>
          </a:p>
        </p:txBody>
      </p:sp>
      <p:sp>
        <p:nvSpPr>
          <p:cNvPr id="783" name="Google Shape;783;p92"/>
          <p:cNvSpPr/>
          <p:nvPr/>
        </p:nvSpPr>
        <p:spPr>
          <a:xfrm>
            <a:off x="4372626" y="992252"/>
            <a:ext cx="2165100" cy="639300"/>
          </a:xfrm>
          <a:prstGeom prst="rect">
            <a:avLst/>
          </a:prstGeom>
          <a:solidFill>
            <a:srgbClr val="7FC241"/>
          </a:solidFill>
          <a:ln>
            <a:noFill/>
          </a:ln>
        </p:spPr>
        <p:txBody>
          <a:bodyPr anchorCtr="0" anchor="ctr" bIns="0" lIns="121900" spcFirstLastPara="1" rIns="121900" wrap="square" tIns="0">
            <a:noAutofit/>
          </a:bodyPr>
          <a:lstStyle/>
          <a:p>
            <a:pPr indent="0" lvl="0" marL="50800" marR="0" rtl="0" algn="ctr">
              <a:lnSpc>
                <a:spcPct val="100000"/>
              </a:lnSpc>
              <a:spcBef>
                <a:spcPts val="0"/>
              </a:spcBef>
              <a:spcAft>
                <a:spcPts val="0"/>
              </a:spcAft>
              <a:buClr>
                <a:srgbClr val="000000"/>
              </a:buClr>
              <a:buSzPts val="1300"/>
              <a:buFont typeface="Arial"/>
              <a:buNone/>
            </a:pPr>
            <a:r>
              <a:rPr b="1" i="0" lang="en-US" sz="1300" u="none" cap="none" strike="noStrike">
                <a:solidFill>
                  <a:srgbClr val="FFFFFF"/>
                </a:solidFill>
                <a:latin typeface="Montserrat"/>
                <a:ea typeface="Montserrat"/>
                <a:cs typeface="Montserrat"/>
                <a:sym typeface="Montserrat"/>
              </a:rPr>
              <a:t>SAP Products</a:t>
            </a:r>
            <a:endParaRPr b="1" i="0" sz="1300" u="none" cap="none" strike="noStrike">
              <a:solidFill>
                <a:srgbClr val="FFFFFF"/>
              </a:solidFill>
              <a:latin typeface="Montserrat"/>
              <a:ea typeface="Montserrat"/>
              <a:cs typeface="Montserrat"/>
              <a:sym typeface="Montserrat"/>
            </a:endParaRPr>
          </a:p>
        </p:txBody>
      </p:sp>
      <p:sp>
        <p:nvSpPr>
          <p:cNvPr id="784" name="Google Shape;784;p92"/>
          <p:cNvSpPr/>
          <p:nvPr/>
        </p:nvSpPr>
        <p:spPr>
          <a:xfrm>
            <a:off x="6616106" y="992252"/>
            <a:ext cx="2563200" cy="639300"/>
          </a:xfrm>
          <a:prstGeom prst="rect">
            <a:avLst/>
          </a:prstGeom>
          <a:solidFill>
            <a:srgbClr val="7FC241"/>
          </a:solidFill>
          <a:ln>
            <a:noFill/>
          </a:ln>
        </p:spPr>
        <p:txBody>
          <a:bodyPr anchorCtr="0" anchor="ctr" bIns="0" lIns="121900" spcFirstLastPara="1" rIns="121900" wrap="square" tIns="0">
            <a:noAutofit/>
          </a:bodyPr>
          <a:lstStyle/>
          <a:p>
            <a:pPr indent="0" lvl="0" marL="50800" marR="0" rtl="0" algn="ctr">
              <a:lnSpc>
                <a:spcPct val="100000"/>
              </a:lnSpc>
              <a:spcBef>
                <a:spcPts val="0"/>
              </a:spcBef>
              <a:spcAft>
                <a:spcPts val="0"/>
              </a:spcAft>
              <a:buClr>
                <a:srgbClr val="000000"/>
              </a:buClr>
              <a:buSzPts val="1300"/>
              <a:buFont typeface="Arial"/>
              <a:buNone/>
            </a:pPr>
            <a:r>
              <a:rPr b="1" i="0" lang="en-US" sz="1300" u="none" cap="none" strike="noStrike">
                <a:solidFill>
                  <a:srgbClr val="FFFFFF"/>
                </a:solidFill>
                <a:latin typeface="Montserrat"/>
                <a:ea typeface="Montserrat"/>
                <a:cs typeface="Montserrat"/>
                <a:sym typeface="Montserrat"/>
              </a:rPr>
              <a:t>Key Offering</a:t>
            </a:r>
            <a:endParaRPr b="1" i="0" sz="1300" u="none" cap="none" strike="noStrike">
              <a:solidFill>
                <a:srgbClr val="FFFFFF"/>
              </a:solidFill>
              <a:latin typeface="Montserrat"/>
              <a:ea typeface="Montserrat"/>
              <a:cs typeface="Montserrat"/>
              <a:sym typeface="Montserrat"/>
            </a:endParaRPr>
          </a:p>
        </p:txBody>
      </p:sp>
      <p:sp>
        <p:nvSpPr>
          <p:cNvPr id="785" name="Google Shape;785;p92"/>
          <p:cNvSpPr/>
          <p:nvPr/>
        </p:nvSpPr>
        <p:spPr>
          <a:xfrm>
            <a:off x="9259615" y="992252"/>
            <a:ext cx="2600700" cy="639300"/>
          </a:xfrm>
          <a:prstGeom prst="rect">
            <a:avLst/>
          </a:prstGeom>
          <a:solidFill>
            <a:srgbClr val="7FC241"/>
          </a:solidFill>
          <a:ln>
            <a:noFill/>
          </a:ln>
        </p:spPr>
        <p:txBody>
          <a:bodyPr anchorCtr="0" anchor="ctr" bIns="0" lIns="121900" spcFirstLastPara="1" rIns="121900" wrap="square" tIns="0">
            <a:noAutofit/>
          </a:bodyPr>
          <a:lstStyle/>
          <a:p>
            <a:pPr indent="0" lvl="0" marL="50800" marR="0" rtl="0" algn="ctr">
              <a:lnSpc>
                <a:spcPct val="100000"/>
              </a:lnSpc>
              <a:spcBef>
                <a:spcPts val="0"/>
              </a:spcBef>
              <a:spcAft>
                <a:spcPts val="0"/>
              </a:spcAft>
              <a:buClr>
                <a:srgbClr val="000000"/>
              </a:buClr>
              <a:buSzPts val="1300"/>
              <a:buFont typeface="Arial"/>
              <a:buNone/>
            </a:pPr>
            <a:r>
              <a:rPr b="1" i="0" lang="en-US" sz="1300" u="none" cap="none" strike="noStrike">
                <a:solidFill>
                  <a:srgbClr val="FFFFFF"/>
                </a:solidFill>
                <a:latin typeface="Montserrat"/>
                <a:ea typeface="Montserrat"/>
                <a:cs typeface="Montserrat"/>
                <a:sym typeface="Montserrat"/>
              </a:rPr>
              <a:t>Key References</a:t>
            </a:r>
            <a:endParaRPr b="0" i="0" sz="1300" u="none" cap="none" strike="noStrike">
              <a:solidFill>
                <a:srgbClr val="FFFFFF"/>
              </a:solidFill>
              <a:latin typeface="Montserrat Medium"/>
              <a:ea typeface="Montserrat Medium"/>
              <a:cs typeface="Montserrat Medium"/>
              <a:sym typeface="Montserrat Medium"/>
            </a:endParaRPr>
          </a:p>
          <a:p>
            <a:pPr indent="0" lvl="0" marL="50800" marR="0" rtl="0" algn="ctr">
              <a:lnSpc>
                <a:spcPct val="100000"/>
              </a:lnSpc>
              <a:spcBef>
                <a:spcPts val="0"/>
              </a:spcBef>
              <a:spcAft>
                <a:spcPts val="0"/>
              </a:spcAft>
              <a:buClr>
                <a:srgbClr val="000000"/>
              </a:buClr>
              <a:buSzPts val="1300"/>
              <a:buFont typeface="Arial"/>
              <a:buNone/>
            </a:pPr>
            <a:r>
              <a:rPr b="0" i="0" lang="en-US" sz="1300" u="none" cap="none" strike="noStrike">
                <a:solidFill>
                  <a:srgbClr val="FFFFFF"/>
                </a:solidFill>
                <a:latin typeface="Montserrat Medium"/>
                <a:ea typeface="Montserrat Medium"/>
                <a:cs typeface="Montserrat Medium"/>
                <a:sym typeface="Montserrat Medium"/>
              </a:rPr>
              <a:t>(public &amp; non-public)</a:t>
            </a:r>
            <a:endParaRPr b="0" i="0" sz="1300" u="none" cap="none" strike="noStrike">
              <a:solidFill>
                <a:srgbClr val="FFFFFF"/>
              </a:solidFill>
              <a:latin typeface="Montserrat Medium"/>
              <a:ea typeface="Montserrat Medium"/>
              <a:cs typeface="Montserrat Medium"/>
              <a:sym typeface="Montserrat Medium"/>
            </a:endParaRPr>
          </a:p>
        </p:txBody>
      </p:sp>
      <p:pic>
        <p:nvPicPr>
          <p:cNvPr id="786" name="Google Shape;786;p92"/>
          <p:cNvPicPr preferRelativeResize="0"/>
          <p:nvPr/>
        </p:nvPicPr>
        <p:blipFill rotWithShape="1">
          <a:blip r:embed="rId8">
            <a:alphaModFix/>
          </a:blip>
          <a:srcRect b="0" l="0" r="0" t="0"/>
          <a:stretch/>
        </p:blipFill>
        <p:spPr>
          <a:xfrm>
            <a:off x="2801130" y="3608196"/>
            <a:ext cx="423318" cy="479094"/>
          </a:xfrm>
          <a:prstGeom prst="rect">
            <a:avLst/>
          </a:prstGeom>
          <a:noFill/>
          <a:ln>
            <a:noFill/>
          </a:ln>
        </p:spPr>
      </p:pic>
      <p:pic>
        <p:nvPicPr>
          <p:cNvPr id="787" name="Google Shape;787;p92"/>
          <p:cNvPicPr preferRelativeResize="0"/>
          <p:nvPr/>
        </p:nvPicPr>
        <p:blipFill rotWithShape="1">
          <a:blip r:embed="rId9">
            <a:alphaModFix/>
          </a:blip>
          <a:srcRect b="0" l="0" r="0" t="0"/>
          <a:stretch/>
        </p:blipFill>
        <p:spPr>
          <a:xfrm>
            <a:off x="2801131" y="5310729"/>
            <a:ext cx="423318" cy="479094"/>
          </a:xfrm>
          <a:prstGeom prst="rect">
            <a:avLst/>
          </a:prstGeom>
          <a:noFill/>
          <a:ln>
            <a:noFill/>
          </a:ln>
        </p:spPr>
      </p:pic>
      <p:pic>
        <p:nvPicPr>
          <p:cNvPr id="788" name="Google Shape;788;p92"/>
          <p:cNvPicPr preferRelativeResize="0"/>
          <p:nvPr/>
        </p:nvPicPr>
        <p:blipFill rotWithShape="1">
          <a:blip r:embed="rId10">
            <a:alphaModFix/>
          </a:blip>
          <a:srcRect b="0" l="0" r="0" t="0"/>
          <a:stretch/>
        </p:blipFill>
        <p:spPr>
          <a:xfrm>
            <a:off x="2801130" y="6162014"/>
            <a:ext cx="423318" cy="479094"/>
          </a:xfrm>
          <a:prstGeom prst="rect">
            <a:avLst/>
          </a:prstGeom>
          <a:noFill/>
          <a:ln>
            <a:noFill/>
          </a:ln>
        </p:spPr>
      </p:pic>
      <p:pic>
        <p:nvPicPr>
          <p:cNvPr id="789" name="Google Shape;789;p92"/>
          <p:cNvPicPr preferRelativeResize="0"/>
          <p:nvPr/>
        </p:nvPicPr>
        <p:blipFill rotWithShape="1">
          <a:blip r:embed="rId11">
            <a:alphaModFix/>
          </a:blip>
          <a:srcRect b="0" l="0" r="0" t="0"/>
          <a:stretch/>
        </p:blipFill>
        <p:spPr>
          <a:xfrm>
            <a:off x="2801133" y="1905731"/>
            <a:ext cx="423318" cy="479094"/>
          </a:xfrm>
          <a:prstGeom prst="rect">
            <a:avLst/>
          </a:prstGeom>
          <a:noFill/>
          <a:ln>
            <a:noFill/>
          </a:ln>
        </p:spPr>
      </p:pic>
      <p:pic>
        <p:nvPicPr>
          <p:cNvPr id="790" name="Google Shape;790;p92"/>
          <p:cNvPicPr preferRelativeResize="0"/>
          <p:nvPr/>
        </p:nvPicPr>
        <p:blipFill rotWithShape="1">
          <a:blip r:embed="rId12">
            <a:alphaModFix/>
          </a:blip>
          <a:srcRect b="0" l="0" r="0" t="0"/>
          <a:stretch/>
        </p:blipFill>
        <p:spPr>
          <a:xfrm>
            <a:off x="2801130" y="2756979"/>
            <a:ext cx="423318" cy="479094"/>
          </a:xfrm>
          <a:prstGeom prst="rect">
            <a:avLst/>
          </a:prstGeom>
          <a:noFill/>
          <a:ln>
            <a:noFill/>
          </a:ln>
        </p:spPr>
      </p:pic>
      <p:pic>
        <p:nvPicPr>
          <p:cNvPr id="791" name="Google Shape;791;p92"/>
          <p:cNvPicPr preferRelativeResize="0"/>
          <p:nvPr/>
        </p:nvPicPr>
        <p:blipFill rotWithShape="1">
          <a:blip r:embed="rId13">
            <a:alphaModFix/>
          </a:blip>
          <a:srcRect b="0" l="0" r="0" t="0"/>
          <a:stretch/>
        </p:blipFill>
        <p:spPr>
          <a:xfrm>
            <a:off x="2801132" y="4459481"/>
            <a:ext cx="423318" cy="479094"/>
          </a:xfrm>
          <a:prstGeom prst="rect">
            <a:avLst/>
          </a:prstGeom>
          <a:noFill/>
          <a:ln>
            <a:noFill/>
          </a:ln>
        </p:spPr>
      </p:pic>
      <p:pic>
        <p:nvPicPr>
          <p:cNvPr id="792" name="Google Shape;792;p92"/>
          <p:cNvPicPr preferRelativeResize="0"/>
          <p:nvPr/>
        </p:nvPicPr>
        <p:blipFill rotWithShape="1">
          <a:blip r:embed="rId14">
            <a:alphaModFix/>
          </a:blip>
          <a:srcRect b="0" l="0" r="0" t="0"/>
          <a:stretch/>
        </p:blipFill>
        <p:spPr>
          <a:xfrm>
            <a:off x="9" y="16"/>
            <a:ext cx="1175575" cy="785450"/>
          </a:xfrm>
          <a:prstGeom prst="rect">
            <a:avLst/>
          </a:prstGeom>
          <a:noFill/>
          <a:ln>
            <a:noFill/>
          </a:ln>
        </p:spPr>
      </p:pic>
      <p:sp>
        <p:nvSpPr>
          <p:cNvPr id="793" name="Google Shape;793;p92"/>
          <p:cNvSpPr txBox="1"/>
          <p:nvPr/>
        </p:nvSpPr>
        <p:spPr>
          <a:xfrm>
            <a:off x="101614" y="992252"/>
            <a:ext cx="2296500" cy="2133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100"/>
              <a:buFont typeface="Arial"/>
              <a:buNone/>
            </a:pPr>
            <a:r>
              <a:rPr lang="en-US" sz="900">
                <a:solidFill>
                  <a:srgbClr val="557382"/>
                </a:solidFill>
                <a:latin typeface="Montserrat Medium"/>
                <a:ea typeface="Montserrat Medium"/>
                <a:cs typeface="Montserrat Medium"/>
                <a:sym typeface="Montserrat Medium"/>
              </a:rPr>
              <a:t>Avvale</a:t>
            </a:r>
            <a:r>
              <a:rPr b="0" i="0" lang="en-US" sz="900" u="none" cap="none" strike="noStrike">
                <a:solidFill>
                  <a:srgbClr val="557382"/>
                </a:solidFill>
                <a:latin typeface="Montserrat Medium"/>
                <a:ea typeface="Montserrat Medium"/>
                <a:cs typeface="Montserrat Medium"/>
                <a:sym typeface="Montserrat Medium"/>
              </a:rPr>
              <a:t> is a boutique consultancy that enables </a:t>
            </a:r>
            <a:r>
              <a:rPr b="1" i="0" lang="en-US" sz="900" u="none" cap="none" strike="noStrike">
                <a:solidFill>
                  <a:srgbClr val="557382"/>
                </a:solidFill>
                <a:latin typeface="Montserrat"/>
                <a:ea typeface="Montserrat"/>
                <a:cs typeface="Montserrat"/>
                <a:sym typeface="Montserrat"/>
              </a:rPr>
              <a:t>mid-size and large enterprises</a:t>
            </a:r>
            <a:r>
              <a:rPr b="0" i="0" lang="en-US" sz="900" u="none" cap="none" strike="noStrike">
                <a:solidFill>
                  <a:srgbClr val="557382"/>
                </a:solidFill>
                <a:latin typeface="Montserrat Medium"/>
                <a:ea typeface="Montserrat Medium"/>
                <a:cs typeface="Montserrat Medium"/>
                <a:sym typeface="Montserrat Medium"/>
              </a:rPr>
              <a:t> to efficiently and cost-effectively ramp up, scale, and optimize </a:t>
            </a:r>
            <a:r>
              <a:rPr b="1" i="0" lang="en-US" sz="900" u="none" cap="none" strike="noStrike">
                <a:solidFill>
                  <a:srgbClr val="557382"/>
                </a:solidFill>
                <a:latin typeface="Montserrat"/>
                <a:ea typeface="Montserrat"/>
                <a:cs typeface="Montserrat"/>
                <a:sym typeface="Montserrat"/>
              </a:rPr>
              <a:t>digital transformation</a:t>
            </a:r>
            <a:r>
              <a:rPr b="0" i="0" lang="en-US" sz="900" u="none" cap="none" strike="noStrike">
                <a:solidFill>
                  <a:srgbClr val="557382"/>
                </a:solidFill>
                <a:latin typeface="Montserrat Medium"/>
                <a:ea typeface="Montserrat Medium"/>
                <a:cs typeface="Montserrat Medium"/>
                <a:sym typeface="Montserrat Medium"/>
              </a:rPr>
              <a:t> for today’s </a:t>
            </a:r>
            <a:r>
              <a:rPr b="1" i="0" lang="en-US" sz="900" u="none" cap="none" strike="noStrike">
                <a:solidFill>
                  <a:srgbClr val="557382"/>
                </a:solidFill>
                <a:latin typeface="Montserrat"/>
                <a:ea typeface="Montserrat"/>
                <a:cs typeface="Montserrat"/>
                <a:sym typeface="Montserrat"/>
              </a:rPr>
              <a:t>circular economy</a:t>
            </a:r>
            <a:r>
              <a:rPr b="0" i="0" lang="en-US" sz="900" u="none" cap="none" strike="noStrike">
                <a:solidFill>
                  <a:srgbClr val="557382"/>
                </a:solidFill>
                <a:latin typeface="Montserrat Medium"/>
                <a:ea typeface="Montserrat Medium"/>
                <a:cs typeface="Montserrat Medium"/>
                <a:sym typeface="Montserrat Medium"/>
              </a:rPr>
              <a:t> and increasingly dynamic partner ecosystems.</a:t>
            </a:r>
            <a:endParaRPr b="0" i="0" sz="900" u="none" cap="none" strike="noStrike">
              <a:solidFill>
                <a:srgbClr val="557382"/>
              </a:solidFill>
              <a:latin typeface="Montserrat Medium"/>
              <a:ea typeface="Montserrat Medium"/>
              <a:cs typeface="Montserrat Medium"/>
              <a:sym typeface="Montserrat Medium"/>
            </a:endParaRPr>
          </a:p>
          <a:p>
            <a:pPr indent="0" lvl="0" marL="0" marR="0" rtl="0" algn="l">
              <a:lnSpc>
                <a:spcPct val="120000"/>
              </a:lnSpc>
              <a:spcBef>
                <a:spcPts val="0"/>
              </a:spcBef>
              <a:spcAft>
                <a:spcPts val="0"/>
              </a:spcAft>
              <a:buClr>
                <a:srgbClr val="000000"/>
              </a:buClr>
              <a:buSzPts val="1100"/>
              <a:buFont typeface="Arial"/>
              <a:buNone/>
            </a:pPr>
            <a:r>
              <a:rPr b="0" i="0" lang="en-US" sz="900" u="none" cap="none" strike="noStrike">
                <a:solidFill>
                  <a:srgbClr val="557382"/>
                </a:solidFill>
                <a:latin typeface="Montserrat Medium"/>
                <a:ea typeface="Montserrat Medium"/>
                <a:cs typeface="Montserrat Medium"/>
                <a:sym typeface="Montserrat Medium"/>
              </a:rPr>
              <a:t>Our company’s in-depth technical knowledge, advisory expertise, thought leadership, and implementation services are what make us not just a “vendor,” but a </a:t>
            </a:r>
            <a:r>
              <a:rPr b="1" i="0" lang="en-US" sz="900" u="none" cap="none" strike="noStrike">
                <a:solidFill>
                  <a:srgbClr val="557382"/>
                </a:solidFill>
                <a:latin typeface="Montserrat"/>
                <a:ea typeface="Montserrat"/>
                <a:cs typeface="Montserrat"/>
                <a:sym typeface="Montserrat"/>
              </a:rPr>
              <a:t>strategic partner</a:t>
            </a:r>
            <a:r>
              <a:rPr b="0" i="0" lang="en-US" sz="900" u="none" cap="none" strike="noStrike">
                <a:solidFill>
                  <a:srgbClr val="557382"/>
                </a:solidFill>
                <a:latin typeface="Montserrat Medium"/>
                <a:ea typeface="Montserrat Medium"/>
                <a:cs typeface="Montserrat Medium"/>
                <a:sym typeface="Montserrat Medium"/>
              </a:rPr>
              <a:t>.</a:t>
            </a:r>
            <a:endParaRPr b="0" i="0" sz="900" u="none" cap="none" strike="noStrike">
              <a:solidFill>
                <a:srgbClr val="557382"/>
              </a:solidFill>
              <a:latin typeface="Montserrat Medium"/>
              <a:ea typeface="Montserrat Medium"/>
              <a:cs typeface="Montserrat Medium"/>
              <a:sym typeface="Montserrat Medium"/>
            </a:endParaRPr>
          </a:p>
        </p:txBody>
      </p:sp>
      <p:cxnSp>
        <p:nvCxnSpPr>
          <p:cNvPr id="794" name="Google Shape;794;p92"/>
          <p:cNvCxnSpPr/>
          <p:nvPr/>
        </p:nvCxnSpPr>
        <p:spPr>
          <a:xfrm>
            <a:off x="14" y="3421603"/>
            <a:ext cx="2296500" cy="0"/>
          </a:xfrm>
          <a:prstGeom prst="straightConnector1">
            <a:avLst/>
          </a:prstGeom>
          <a:noFill/>
          <a:ln cap="flat" cmpd="sng" w="9525">
            <a:solidFill>
              <a:srgbClr val="557382"/>
            </a:solidFill>
            <a:prstDash val="dot"/>
            <a:round/>
            <a:headEnd len="sm" w="sm" type="none"/>
            <a:tailEnd len="sm" w="sm" type="none"/>
          </a:ln>
        </p:spPr>
      </p:cxnSp>
      <p:cxnSp>
        <p:nvCxnSpPr>
          <p:cNvPr id="795" name="Google Shape;795;p92"/>
          <p:cNvCxnSpPr/>
          <p:nvPr/>
        </p:nvCxnSpPr>
        <p:spPr>
          <a:xfrm>
            <a:off x="101614" y="4725918"/>
            <a:ext cx="2296500" cy="0"/>
          </a:xfrm>
          <a:prstGeom prst="straightConnector1">
            <a:avLst/>
          </a:prstGeom>
          <a:noFill/>
          <a:ln cap="flat" cmpd="sng" w="9525">
            <a:solidFill>
              <a:srgbClr val="557382"/>
            </a:solidFill>
            <a:prstDash val="dot"/>
            <a:round/>
            <a:headEnd len="sm" w="sm" type="none"/>
            <a:tailEnd len="sm" w="sm" type="none"/>
          </a:ln>
        </p:spPr>
      </p:cxnSp>
      <p:sp>
        <p:nvSpPr>
          <p:cNvPr id="796" name="Google Shape;796;p92"/>
          <p:cNvSpPr txBox="1"/>
          <p:nvPr>
            <p:ph type="title"/>
          </p:nvPr>
        </p:nvSpPr>
        <p:spPr>
          <a:xfrm>
            <a:off x="406400" y="405133"/>
            <a:ext cx="10728900" cy="4926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US"/>
              <a:t>Avvale’s Key Offerings</a:t>
            </a:r>
            <a:endParaRPr>
              <a:solidFill>
                <a:schemeClr val="lt2"/>
              </a:solidFill>
            </a:endParaRPr>
          </a:p>
        </p:txBody>
      </p:sp>
      <p:sp>
        <p:nvSpPr>
          <p:cNvPr id="797" name="Google Shape;797;p92"/>
          <p:cNvSpPr txBox="1"/>
          <p:nvPr/>
        </p:nvSpPr>
        <p:spPr>
          <a:xfrm>
            <a:off x="101600" y="3551300"/>
            <a:ext cx="2976000" cy="261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900"/>
              <a:buFont typeface="Arial"/>
              <a:buNone/>
            </a:pPr>
            <a:r>
              <a:rPr b="1" lang="en-US" sz="1700">
                <a:solidFill>
                  <a:srgbClr val="7FC241"/>
                </a:solidFill>
                <a:latin typeface="Montserrat"/>
                <a:ea typeface="Montserrat"/>
                <a:cs typeface="Montserrat"/>
                <a:sym typeface="Montserrat"/>
              </a:rPr>
              <a:t>30</a:t>
            </a:r>
            <a:r>
              <a:rPr b="1" i="0" lang="en-US" sz="1700" u="none" cap="none" strike="noStrike">
                <a:solidFill>
                  <a:srgbClr val="7FC241"/>
                </a:solidFill>
                <a:latin typeface="Montserrat"/>
                <a:ea typeface="Montserrat"/>
                <a:cs typeface="Montserrat"/>
                <a:sym typeface="Montserrat"/>
              </a:rPr>
              <a:t>00+</a:t>
            </a:r>
            <a:r>
              <a:rPr b="1" i="0" lang="en-US" sz="1000" u="none" cap="none" strike="noStrike">
                <a:solidFill>
                  <a:srgbClr val="557382"/>
                </a:solidFill>
                <a:latin typeface="Montserrat"/>
                <a:ea typeface="Montserrat"/>
                <a:cs typeface="Montserrat"/>
                <a:sym typeface="Montserrat"/>
              </a:rPr>
              <a:t>    Team Members &amp; Growing</a:t>
            </a:r>
            <a:endParaRPr b="1" i="0" sz="1000" u="none" cap="none" strike="noStrike">
              <a:solidFill>
                <a:srgbClr val="557382"/>
              </a:solidFill>
              <a:latin typeface="Montserrat"/>
              <a:ea typeface="Montserrat"/>
              <a:cs typeface="Montserrat"/>
              <a:sym typeface="Montserrat"/>
            </a:endParaRPr>
          </a:p>
        </p:txBody>
      </p:sp>
      <p:sp>
        <p:nvSpPr>
          <p:cNvPr id="798" name="Google Shape;798;p92"/>
          <p:cNvSpPr txBox="1"/>
          <p:nvPr/>
        </p:nvSpPr>
        <p:spPr>
          <a:xfrm>
            <a:off x="101600" y="3838500"/>
            <a:ext cx="2976000" cy="261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900"/>
              <a:buFont typeface="Arial"/>
              <a:buNone/>
            </a:pPr>
            <a:r>
              <a:rPr b="1" i="0" lang="en-US" sz="1700" u="none" cap="none" strike="noStrike">
                <a:solidFill>
                  <a:srgbClr val="7FC241"/>
                </a:solidFill>
                <a:latin typeface="Montserrat"/>
                <a:ea typeface="Montserrat"/>
                <a:cs typeface="Montserrat"/>
                <a:sym typeface="Montserrat"/>
              </a:rPr>
              <a:t>20+</a:t>
            </a:r>
            <a:r>
              <a:rPr b="1" i="0" lang="en-US" sz="1000" u="none" cap="none" strike="noStrike">
                <a:solidFill>
                  <a:srgbClr val="557382"/>
                </a:solidFill>
                <a:latin typeface="Montserrat"/>
                <a:ea typeface="Montserrat"/>
                <a:cs typeface="Montserrat"/>
                <a:sym typeface="Montserrat"/>
              </a:rPr>
              <a:t>	       Offices globally</a:t>
            </a:r>
            <a:endParaRPr b="1" i="0" sz="1000" u="none" cap="none" strike="noStrike">
              <a:solidFill>
                <a:srgbClr val="557382"/>
              </a:solidFill>
              <a:latin typeface="Montserrat"/>
              <a:ea typeface="Montserrat"/>
              <a:cs typeface="Montserrat"/>
              <a:sym typeface="Montserrat"/>
            </a:endParaRPr>
          </a:p>
        </p:txBody>
      </p:sp>
      <p:sp>
        <p:nvSpPr>
          <p:cNvPr id="799" name="Google Shape;799;p92"/>
          <p:cNvSpPr txBox="1"/>
          <p:nvPr/>
        </p:nvSpPr>
        <p:spPr>
          <a:xfrm>
            <a:off x="101600" y="4448100"/>
            <a:ext cx="2976000" cy="184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300"/>
              <a:buFont typeface="Arial"/>
              <a:buNone/>
            </a:pPr>
            <a:r>
              <a:rPr b="1" i="0" lang="en-US" sz="1200" u="none" cap="none" strike="noStrike">
                <a:solidFill>
                  <a:srgbClr val="7FC241"/>
                </a:solidFill>
                <a:latin typeface="Montserrat"/>
                <a:ea typeface="Montserrat"/>
                <a:cs typeface="Montserrat"/>
                <a:sym typeface="Montserrat"/>
              </a:rPr>
              <a:t>Onshore &amp; Nearshore </a:t>
            </a:r>
            <a:r>
              <a:rPr b="1" i="0" lang="en-US" sz="1200" u="none" cap="none" strike="noStrike">
                <a:solidFill>
                  <a:srgbClr val="557382"/>
                </a:solidFill>
                <a:latin typeface="Montserrat"/>
                <a:ea typeface="Montserrat"/>
                <a:cs typeface="Montserrat"/>
                <a:sym typeface="Montserrat"/>
              </a:rPr>
              <a:t>capabilities</a:t>
            </a:r>
            <a:endParaRPr b="1" i="0" sz="1200" u="none" cap="none" strike="noStrike">
              <a:solidFill>
                <a:srgbClr val="557382"/>
              </a:solidFill>
              <a:latin typeface="Montserrat"/>
              <a:ea typeface="Montserrat"/>
              <a:cs typeface="Montserrat"/>
              <a:sym typeface="Montserrat"/>
            </a:endParaRPr>
          </a:p>
        </p:txBody>
      </p:sp>
      <p:sp>
        <p:nvSpPr>
          <p:cNvPr id="800" name="Google Shape;800;p92"/>
          <p:cNvSpPr txBox="1"/>
          <p:nvPr/>
        </p:nvSpPr>
        <p:spPr>
          <a:xfrm>
            <a:off x="101600" y="4125700"/>
            <a:ext cx="2976000" cy="261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900"/>
              <a:buFont typeface="Arial"/>
              <a:buNone/>
            </a:pPr>
            <a:r>
              <a:rPr b="1" lang="en-US" sz="1700">
                <a:solidFill>
                  <a:srgbClr val="7FC241"/>
                </a:solidFill>
                <a:latin typeface="Montserrat"/>
                <a:ea typeface="Montserrat"/>
                <a:cs typeface="Montserrat"/>
                <a:sym typeface="Montserrat"/>
              </a:rPr>
              <a:t>65</a:t>
            </a:r>
            <a:r>
              <a:rPr b="1" i="0" lang="en-US" sz="1700" u="none" cap="none" strike="noStrike">
                <a:solidFill>
                  <a:srgbClr val="7FC241"/>
                </a:solidFill>
                <a:latin typeface="Montserrat"/>
                <a:ea typeface="Montserrat"/>
                <a:cs typeface="Montserrat"/>
                <a:sym typeface="Montserrat"/>
              </a:rPr>
              <a:t>+</a:t>
            </a:r>
            <a:r>
              <a:rPr b="1" i="0" lang="en-US" sz="1000" u="none" cap="none" strike="noStrike">
                <a:solidFill>
                  <a:srgbClr val="557382"/>
                </a:solidFill>
                <a:latin typeface="Montserrat"/>
                <a:ea typeface="Montserrat"/>
                <a:cs typeface="Montserrat"/>
                <a:sym typeface="Montserrat"/>
              </a:rPr>
              <a:t>	       </a:t>
            </a:r>
            <a:r>
              <a:rPr b="1" lang="en-US" sz="1000">
                <a:solidFill>
                  <a:srgbClr val="557382"/>
                </a:solidFill>
                <a:latin typeface="Montserrat"/>
                <a:ea typeface="Montserrat"/>
                <a:cs typeface="Montserrat"/>
                <a:sym typeface="Montserrat"/>
              </a:rPr>
              <a:t>S/4HANA Projects</a:t>
            </a:r>
            <a:endParaRPr b="1" i="0" sz="1000" u="none" cap="none" strike="noStrike">
              <a:solidFill>
                <a:srgbClr val="557382"/>
              </a:solidFill>
              <a:latin typeface="Montserrat"/>
              <a:ea typeface="Montserrat"/>
              <a:cs typeface="Montserrat"/>
              <a:sym typeface="Montserrat"/>
            </a:endParaRPr>
          </a:p>
        </p:txBody>
      </p:sp>
      <p:sp>
        <p:nvSpPr>
          <p:cNvPr id="801" name="Google Shape;801;p92"/>
          <p:cNvSpPr txBox="1"/>
          <p:nvPr/>
        </p:nvSpPr>
        <p:spPr>
          <a:xfrm>
            <a:off x="582833" y="5240725"/>
            <a:ext cx="2494800" cy="169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100"/>
              <a:buFont typeface="Arial"/>
              <a:buNone/>
            </a:pPr>
            <a:r>
              <a:rPr b="0" i="0" lang="en-US" sz="1100" u="none" cap="none" strike="noStrike">
                <a:solidFill>
                  <a:srgbClr val="557382"/>
                </a:solidFill>
                <a:latin typeface="Montserrat Medium"/>
                <a:ea typeface="Montserrat Medium"/>
                <a:cs typeface="Montserrat Medium"/>
                <a:sym typeface="Montserrat Medium"/>
              </a:rPr>
              <a:t>Manufacturing (w/ food niche)</a:t>
            </a:r>
            <a:endParaRPr b="0" i="0" sz="1100" u="none" cap="none" strike="noStrike">
              <a:solidFill>
                <a:srgbClr val="557382"/>
              </a:solidFill>
              <a:latin typeface="Montserrat Medium"/>
              <a:ea typeface="Montserrat Medium"/>
              <a:cs typeface="Montserrat Medium"/>
              <a:sym typeface="Montserrat Medium"/>
            </a:endParaRPr>
          </a:p>
        </p:txBody>
      </p:sp>
      <p:sp>
        <p:nvSpPr>
          <p:cNvPr id="802" name="Google Shape;802;p92"/>
          <p:cNvSpPr txBox="1"/>
          <p:nvPr/>
        </p:nvSpPr>
        <p:spPr>
          <a:xfrm>
            <a:off x="582833" y="5559736"/>
            <a:ext cx="2494800" cy="169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100"/>
              <a:buFont typeface="Arial"/>
              <a:buNone/>
            </a:pPr>
            <a:r>
              <a:rPr b="0" i="0" lang="en-US" sz="1100" u="none" cap="none" strike="noStrike">
                <a:solidFill>
                  <a:srgbClr val="557382"/>
                </a:solidFill>
                <a:latin typeface="Montserrat Medium"/>
                <a:ea typeface="Montserrat Medium"/>
                <a:cs typeface="Montserrat Medium"/>
                <a:sym typeface="Montserrat Medium"/>
              </a:rPr>
              <a:t>CPG &amp; Retail</a:t>
            </a:r>
            <a:endParaRPr b="0" i="0" sz="1100" u="none" cap="none" strike="noStrike">
              <a:solidFill>
                <a:srgbClr val="557382"/>
              </a:solidFill>
              <a:latin typeface="Montserrat Medium"/>
              <a:ea typeface="Montserrat Medium"/>
              <a:cs typeface="Montserrat Medium"/>
              <a:sym typeface="Montserrat Medium"/>
            </a:endParaRPr>
          </a:p>
        </p:txBody>
      </p:sp>
      <p:sp>
        <p:nvSpPr>
          <p:cNvPr id="803" name="Google Shape;803;p92"/>
          <p:cNvSpPr txBox="1"/>
          <p:nvPr/>
        </p:nvSpPr>
        <p:spPr>
          <a:xfrm>
            <a:off x="582833" y="5878745"/>
            <a:ext cx="2494800" cy="169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100"/>
              <a:buFont typeface="Arial"/>
              <a:buNone/>
            </a:pPr>
            <a:r>
              <a:rPr b="0" i="0" lang="en-US" sz="1100" u="none" cap="none" strike="noStrike">
                <a:solidFill>
                  <a:srgbClr val="557382"/>
                </a:solidFill>
                <a:latin typeface="Montserrat Medium"/>
                <a:ea typeface="Montserrat Medium"/>
                <a:cs typeface="Montserrat Medium"/>
                <a:sym typeface="Montserrat Medium"/>
              </a:rPr>
              <a:t>Professional Service</a:t>
            </a:r>
            <a:endParaRPr b="0" i="0" sz="1100" u="none" cap="none" strike="noStrike">
              <a:solidFill>
                <a:srgbClr val="557382"/>
              </a:solidFill>
              <a:latin typeface="Montserrat Medium"/>
              <a:ea typeface="Montserrat Medium"/>
              <a:cs typeface="Montserrat Medium"/>
              <a:sym typeface="Montserrat Medium"/>
            </a:endParaRPr>
          </a:p>
        </p:txBody>
      </p:sp>
      <p:sp>
        <p:nvSpPr>
          <p:cNvPr id="804" name="Google Shape;804;p92"/>
          <p:cNvSpPr txBox="1"/>
          <p:nvPr/>
        </p:nvSpPr>
        <p:spPr>
          <a:xfrm>
            <a:off x="582833" y="6197756"/>
            <a:ext cx="2494800" cy="169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100"/>
              <a:buFont typeface="Arial"/>
              <a:buNone/>
            </a:pPr>
            <a:r>
              <a:rPr b="0" i="0" lang="en-US" sz="1100" u="none" cap="none" strike="noStrike">
                <a:solidFill>
                  <a:srgbClr val="557382"/>
                </a:solidFill>
                <a:latin typeface="Montserrat Medium"/>
                <a:ea typeface="Montserrat Medium"/>
                <a:cs typeface="Montserrat Medium"/>
                <a:sym typeface="Montserrat Medium"/>
              </a:rPr>
              <a:t>Automotive</a:t>
            </a:r>
            <a:endParaRPr b="0" i="0" sz="1100" u="none" cap="none" strike="noStrike">
              <a:solidFill>
                <a:srgbClr val="557382"/>
              </a:solidFill>
              <a:latin typeface="Montserrat Medium"/>
              <a:ea typeface="Montserrat Medium"/>
              <a:cs typeface="Montserrat Medium"/>
              <a:sym typeface="Montserrat Medium"/>
            </a:endParaRPr>
          </a:p>
        </p:txBody>
      </p:sp>
      <p:sp>
        <p:nvSpPr>
          <p:cNvPr id="805" name="Google Shape;805;p92"/>
          <p:cNvSpPr txBox="1"/>
          <p:nvPr/>
        </p:nvSpPr>
        <p:spPr>
          <a:xfrm>
            <a:off x="582833" y="6516767"/>
            <a:ext cx="2494800" cy="169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100"/>
              <a:buFont typeface="Arial"/>
              <a:buNone/>
            </a:pPr>
            <a:r>
              <a:rPr b="0" i="0" lang="en-US" sz="1100" u="none" cap="none" strike="noStrike">
                <a:solidFill>
                  <a:srgbClr val="557382"/>
                </a:solidFill>
                <a:latin typeface="Montserrat Medium"/>
                <a:ea typeface="Montserrat Medium"/>
                <a:cs typeface="Montserrat Medium"/>
                <a:sym typeface="Montserrat Medium"/>
              </a:rPr>
              <a:t>High Tech</a:t>
            </a:r>
            <a:endParaRPr b="0" i="0" sz="1100" u="none" cap="none" strike="noStrike">
              <a:solidFill>
                <a:srgbClr val="557382"/>
              </a:solidFill>
              <a:latin typeface="Montserrat Medium"/>
              <a:ea typeface="Montserrat Medium"/>
              <a:cs typeface="Montserrat Medium"/>
              <a:sym typeface="Montserrat Medium"/>
            </a:endParaRPr>
          </a:p>
        </p:txBody>
      </p:sp>
      <p:pic>
        <p:nvPicPr>
          <p:cNvPr id="806" name="Google Shape;806;p92"/>
          <p:cNvPicPr preferRelativeResize="0"/>
          <p:nvPr/>
        </p:nvPicPr>
        <p:blipFill rotWithShape="1">
          <a:blip r:embed="rId15">
            <a:alphaModFix/>
          </a:blip>
          <a:srcRect b="0" l="0" r="0" t="0"/>
          <a:stretch/>
        </p:blipFill>
        <p:spPr>
          <a:xfrm>
            <a:off x="101600" y="6163036"/>
            <a:ext cx="243840" cy="243840"/>
          </a:xfrm>
          <a:prstGeom prst="rect">
            <a:avLst/>
          </a:prstGeom>
          <a:noFill/>
          <a:ln>
            <a:noFill/>
          </a:ln>
        </p:spPr>
      </p:pic>
      <p:pic>
        <p:nvPicPr>
          <p:cNvPr id="807" name="Google Shape;807;p92"/>
          <p:cNvPicPr preferRelativeResize="0"/>
          <p:nvPr/>
        </p:nvPicPr>
        <p:blipFill rotWithShape="1">
          <a:blip r:embed="rId16">
            <a:alphaModFix/>
          </a:blip>
          <a:srcRect b="0" l="0" r="0" t="0"/>
          <a:stretch/>
        </p:blipFill>
        <p:spPr>
          <a:xfrm>
            <a:off x="101600" y="5525023"/>
            <a:ext cx="243840" cy="243840"/>
          </a:xfrm>
          <a:prstGeom prst="rect">
            <a:avLst/>
          </a:prstGeom>
          <a:noFill/>
          <a:ln>
            <a:noFill/>
          </a:ln>
        </p:spPr>
      </p:pic>
      <p:pic>
        <p:nvPicPr>
          <p:cNvPr id="808" name="Google Shape;808;p92"/>
          <p:cNvPicPr preferRelativeResize="0"/>
          <p:nvPr/>
        </p:nvPicPr>
        <p:blipFill rotWithShape="1">
          <a:blip r:embed="rId17">
            <a:alphaModFix/>
          </a:blip>
          <a:srcRect b="0" l="0" r="0" t="0"/>
          <a:stretch/>
        </p:blipFill>
        <p:spPr>
          <a:xfrm>
            <a:off x="101583" y="5206025"/>
            <a:ext cx="243840" cy="243840"/>
          </a:xfrm>
          <a:prstGeom prst="rect">
            <a:avLst/>
          </a:prstGeom>
          <a:noFill/>
          <a:ln>
            <a:noFill/>
          </a:ln>
        </p:spPr>
      </p:pic>
      <p:pic>
        <p:nvPicPr>
          <p:cNvPr id="809" name="Google Shape;809;p92"/>
          <p:cNvPicPr preferRelativeResize="0"/>
          <p:nvPr/>
        </p:nvPicPr>
        <p:blipFill rotWithShape="1">
          <a:blip r:embed="rId18">
            <a:alphaModFix/>
          </a:blip>
          <a:srcRect b="0" l="0" r="0" t="0"/>
          <a:stretch/>
        </p:blipFill>
        <p:spPr>
          <a:xfrm>
            <a:off x="101583" y="6482041"/>
            <a:ext cx="243840" cy="243840"/>
          </a:xfrm>
          <a:prstGeom prst="rect">
            <a:avLst/>
          </a:prstGeom>
          <a:noFill/>
          <a:ln>
            <a:noFill/>
          </a:ln>
        </p:spPr>
      </p:pic>
      <p:pic>
        <p:nvPicPr>
          <p:cNvPr id="810" name="Google Shape;810;p92"/>
          <p:cNvPicPr preferRelativeResize="0"/>
          <p:nvPr/>
        </p:nvPicPr>
        <p:blipFill rotWithShape="1">
          <a:blip r:embed="rId19">
            <a:alphaModFix/>
          </a:blip>
          <a:srcRect b="0" l="0" r="0" t="0"/>
          <a:stretch/>
        </p:blipFill>
        <p:spPr>
          <a:xfrm>
            <a:off x="101583" y="5844025"/>
            <a:ext cx="243840" cy="243840"/>
          </a:xfrm>
          <a:prstGeom prst="rect">
            <a:avLst/>
          </a:prstGeom>
          <a:noFill/>
          <a:ln>
            <a:noFill/>
          </a:ln>
        </p:spPr>
      </p:pic>
      <p:sp>
        <p:nvSpPr>
          <p:cNvPr id="811" name="Google Shape;811;p92"/>
          <p:cNvSpPr txBox="1"/>
          <p:nvPr/>
        </p:nvSpPr>
        <p:spPr>
          <a:xfrm>
            <a:off x="101600" y="4705833"/>
            <a:ext cx="2976000" cy="292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900"/>
              <a:buFont typeface="Arial"/>
              <a:buNone/>
            </a:pPr>
            <a:r>
              <a:rPr b="1" i="0" lang="en-US" sz="1900" u="none" cap="none" strike="noStrike">
                <a:solidFill>
                  <a:srgbClr val="7FC241"/>
                </a:solidFill>
                <a:latin typeface="Montserrat"/>
                <a:ea typeface="Montserrat"/>
                <a:cs typeface="Montserrat"/>
                <a:sym typeface="Montserrat"/>
              </a:rPr>
              <a:t>Industry </a:t>
            </a:r>
            <a:r>
              <a:rPr b="1" i="0" lang="en-US" sz="1900" u="none" cap="none" strike="noStrike">
                <a:solidFill>
                  <a:srgbClr val="557382"/>
                </a:solidFill>
                <a:latin typeface="Montserrat"/>
                <a:ea typeface="Montserrat"/>
                <a:cs typeface="Montserrat"/>
                <a:sym typeface="Montserrat"/>
              </a:rPr>
              <a:t>Focuses:</a:t>
            </a:r>
            <a:endParaRPr b="1" i="0" sz="1100" u="none" cap="none" strike="noStrike">
              <a:solidFill>
                <a:srgbClr val="557382"/>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pic>
        <p:nvPicPr>
          <p:cNvPr id="817" name="Google Shape;817;p93"/>
          <p:cNvPicPr preferRelativeResize="0"/>
          <p:nvPr/>
        </p:nvPicPr>
        <p:blipFill rotWithShape="1">
          <a:blip r:embed="rId3">
            <a:alphaModFix/>
          </a:blip>
          <a:srcRect b="0" l="10690" r="0" t="3025"/>
          <a:stretch/>
        </p:blipFill>
        <p:spPr>
          <a:xfrm>
            <a:off x="0" y="0"/>
            <a:ext cx="12192005" cy="6857999"/>
          </a:xfrm>
          <a:prstGeom prst="rect">
            <a:avLst/>
          </a:prstGeom>
          <a:noFill/>
          <a:ln>
            <a:noFill/>
          </a:ln>
        </p:spPr>
      </p:pic>
      <p:sp>
        <p:nvSpPr>
          <p:cNvPr id="818" name="Google Shape;818;p93"/>
          <p:cNvSpPr txBox="1"/>
          <p:nvPr>
            <p:ph idx="4294967295" type="title"/>
          </p:nvPr>
        </p:nvSpPr>
        <p:spPr>
          <a:xfrm>
            <a:off x="0" y="952788"/>
            <a:ext cx="12192000" cy="637200"/>
          </a:xfrm>
          <a:prstGeom prst="rect">
            <a:avLst/>
          </a:prstGeom>
          <a:noFill/>
          <a:ln>
            <a:noFill/>
          </a:ln>
        </p:spPr>
        <p:txBody>
          <a:bodyPr anchorCtr="0" anchor="ctr" bIns="60975" lIns="60975" spcFirstLastPara="1" rIns="60975" wrap="square" tIns="60975">
            <a:noAutofit/>
          </a:bodyPr>
          <a:lstStyle/>
          <a:p>
            <a:pPr indent="0" lvl="0" marL="0" rtl="0" algn="ctr">
              <a:lnSpc>
                <a:spcPct val="90000"/>
              </a:lnSpc>
              <a:spcBef>
                <a:spcPts val="0"/>
              </a:spcBef>
              <a:spcAft>
                <a:spcPts val="0"/>
              </a:spcAft>
              <a:buSzPts val="2800"/>
              <a:buNone/>
            </a:pPr>
            <a:r>
              <a:rPr b="1" lang="en-US" sz="2300">
                <a:solidFill>
                  <a:schemeClr val="lt1"/>
                </a:solidFill>
                <a:latin typeface="Archivo"/>
                <a:ea typeface="Archivo"/>
                <a:cs typeface="Archivo"/>
                <a:sym typeface="Archivo"/>
              </a:rPr>
              <a:t>Interactive Section</a:t>
            </a:r>
            <a:endParaRPr b="1" sz="2300">
              <a:solidFill>
                <a:schemeClr val="lt1"/>
              </a:solidFill>
              <a:latin typeface="Montserrat"/>
              <a:ea typeface="Montserrat"/>
              <a:cs typeface="Montserrat"/>
              <a:sym typeface="Montserrat"/>
            </a:endParaRPr>
          </a:p>
        </p:txBody>
      </p:sp>
      <p:sp>
        <p:nvSpPr>
          <p:cNvPr id="819" name="Google Shape;819;p93"/>
          <p:cNvSpPr txBox="1"/>
          <p:nvPr/>
        </p:nvSpPr>
        <p:spPr>
          <a:xfrm>
            <a:off x="7927475" y="4223575"/>
            <a:ext cx="3000000" cy="4203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US" sz="1700">
                <a:solidFill>
                  <a:schemeClr val="lt1"/>
                </a:solidFill>
                <a:latin typeface="Montserrat"/>
                <a:ea typeface="Montserrat"/>
                <a:cs typeface="Montserrat"/>
                <a:sym typeface="Montserrat"/>
              </a:rPr>
              <a:t>What is BPC?</a:t>
            </a:r>
            <a:endParaRPr b="1" sz="1700">
              <a:solidFill>
                <a:schemeClr val="lt1"/>
              </a:solidFill>
              <a:latin typeface="Montserrat"/>
              <a:ea typeface="Montserrat"/>
              <a:cs typeface="Montserrat"/>
              <a:sym typeface="Montserrat"/>
            </a:endParaRPr>
          </a:p>
        </p:txBody>
      </p:sp>
      <p:sp>
        <p:nvSpPr>
          <p:cNvPr id="820" name="Google Shape;820;p93"/>
          <p:cNvSpPr txBox="1"/>
          <p:nvPr/>
        </p:nvSpPr>
        <p:spPr>
          <a:xfrm>
            <a:off x="5708775" y="5074288"/>
            <a:ext cx="3000000" cy="4203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US" sz="1700">
                <a:solidFill>
                  <a:schemeClr val="lt1"/>
                </a:solidFill>
                <a:latin typeface="Montserrat"/>
                <a:ea typeface="Montserrat"/>
                <a:cs typeface="Montserrat"/>
                <a:sym typeface="Montserrat"/>
              </a:rPr>
              <a:t>What is SAP S/4 HANA?</a:t>
            </a:r>
            <a:endParaRPr b="1" sz="1700">
              <a:solidFill>
                <a:schemeClr val="lt1"/>
              </a:solidFill>
              <a:latin typeface="Montserrat"/>
              <a:ea typeface="Montserrat"/>
              <a:cs typeface="Montserrat"/>
              <a:sym typeface="Montserrat"/>
            </a:endParaRPr>
          </a:p>
        </p:txBody>
      </p:sp>
      <p:sp>
        <p:nvSpPr>
          <p:cNvPr id="821" name="Google Shape;821;p93"/>
          <p:cNvSpPr txBox="1"/>
          <p:nvPr/>
        </p:nvSpPr>
        <p:spPr>
          <a:xfrm>
            <a:off x="4062350" y="4223575"/>
            <a:ext cx="4326300" cy="4203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US" sz="1700">
                <a:solidFill>
                  <a:schemeClr val="lt1"/>
                </a:solidFill>
                <a:latin typeface="Montserrat"/>
                <a:ea typeface="Montserrat"/>
                <a:cs typeface="Montserrat"/>
                <a:sym typeface="Montserrat"/>
              </a:rPr>
              <a:t>What is SAP Analytics Cloud?</a:t>
            </a:r>
            <a:endParaRPr b="1" sz="1700">
              <a:solidFill>
                <a:schemeClr val="lt1"/>
              </a:solidFill>
              <a:latin typeface="Montserrat"/>
              <a:ea typeface="Montserrat"/>
              <a:cs typeface="Montserrat"/>
              <a:sym typeface="Montserrat"/>
            </a:endParaRPr>
          </a:p>
        </p:txBody>
      </p:sp>
      <p:sp>
        <p:nvSpPr>
          <p:cNvPr id="822" name="Google Shape;822;p93"/>
          <p:cNvSpPr txBox="1"/>
          <p:nvPr/>
        </p:nvSpPr>
        <p:spPr>
          <a:xfrm>
            <a:off x="3448800" y="5074300"/>
            <a:ext cx="2296500" cy="4203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US" sz="1700">
                <a:solidFill>
                  <a:schemeClr val="lt1"/>
                </a:solidFill>
                <a:latin typeface="Montserrat"/>
                <a:ea typeface="Montserrat"/>
                <a:cs typeface="Montserrat"/>
                <a:sym typeface="Montserrat"/>
              </a:rPr>
              <a:t>What is BTP?</a:t>
            </a:r>
            <a:endParaRPr b="1" sz="1700">
              <a:solidFill>
                <a:schemeClr val="lt1"/>
              </a:solidFill>
              <a:latin typeface="Montserrat"/>
              <a:ea typeface="Montserrat"/>
              <a:cs typeface="Montserrat"/>
              <a:sym typeface="Montserrat"/>
            </a:endParaRPr>
          </a:p>
        </p:txBody>
      </p:sp>
      <p:sp>
        <p:nvSpPr>
          <p:cNvPr id="823" name="Google Shape;823;p93"/>
          <p:cNvSpPr txBox="1"/>
          <p:nvPr/>
        </p:nvSpPr>
        <p:spPr>
          <a:xfrm>
            <a:off x="1329150" y="2778175"/>
            <a:ext cx="4900500" cy="4203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US" sz="1700">
                <a:solidFill>
                  <a:schemeClr val="lt1"/>
                </a:solidFill>
                <a:latin typeface="Montserrat"/>
                <a:ea typeface="Montserrat"/>
                <a:cs typeface="Montserrat"/>
                <a:sym typeface="Montserrat"/>
              </a:rPr>
              <a:t>How many SAP Partners are out there?</a:t>
            </a:r>
            <a:endParaRPr b="1" sz="1700">
              <a:solidFill>
                <a:schemeClr val="lt1"/>
              </a:solidFill>
              <a:latin typeface="Montserrat"/>
              <a:ea typeface="Montserrat"/>
              <a:cs typeface="Montserrat"/>
              <a:sym typeface="Montserrat"/>
            </a:endParaRPr>
          </a:p>
        </p:txBody>
      </p:sp>
      <p:sp>
        <p:nvSpPr>
          <p:cNvPr id="824" name="Google Shape;824;p93"/>
          <p:cNvSpPr/>
          <p:nvPr/>
        </p:nvSpPr>
        <p:spPr>
          <a:xfrm>
            <a:off x="4" y="471940"/>
            <a:ext cx="3448800" cy="1591500"/>
          </a:xfrm>
          <a:prstGeom prst="diagStripe">
            <a:avLst>
              <a:gd fmla="val 91103" name="adj"/>
            </a:avLst>
          </a:prstGeom>
          <a:solidFill>
            <a:srgbClr val="80C342"/>
          </a:solidFill>
          <a:ln>
            <a:noFill/>
          </a:ln>
        </p:spPr>
        <p:txBody>
          <a:bodyPr anchorCtr="0" anchor="ctr" bIns="93075" lIns="93075" spcFirstLastPara="1" rIns="93075" wrap="square" tIns="93075">
            <a:noAutofit/>
          </a:bodyPr>
          <a:lstStyle/>
          <a:p>
            <a:pPr indent="0" lvl="0" marL="0" rtl="0" algn="l">
              <a:spcBef>
                <a:spcPts val="0"/>
              </a:spcBef>
              <a:spcAft>
                <a:spcPts val="0"/>
              </a:spcAft>
              <a:buNone/>
            </a:pPr>
            <a:r>
              <a:t/>
            </a:r>
            <a:endParaRPr/>
          </a:p>
        </p:txBody>
      </p:sp>
      <p:sp>
        <p:nvSpPr>
          <p:cNvPr id="825" name="Google Shape;825;p93"/>
          <p:cNvSpPr/>
          <p:nvPr/>
        </p:nvSpPr>
        <p:spPr>
          <a:xfrm>
            <a:off x="4872800" y="0"/>
            <a:ext cx="2363958" cy="1082008"/>
          </a:xfrm>
          <a:custGeom>
            <a:rect b="b" l="l" r="r" t="t"/>
            <a:pathLst>
              <a:path extrusionOk="0" h="128964" w="281759">
                <a:moveTo>
                  <a:pt x="180923" y="1"/>
                </a:moveTo>
                <a:lnTo>
                  <a:pt x="0" y="82810"/>
                </a:lnTo>
                <a:lnTo>
                  <a:pt x="0" y="128963"/>
                </a:lnTo>
                <a:lnTo>
                  <a:pt x="281758" y="1"/>
                </a:lnTo>
                <a:close/>
              </a:path>
            </a:pathLst>
          </a:custGeom>
          <a:gradFill>
            <a:gsLst>
              <a:gs pos="0">
                <a:srgbClr val="7FC241"/>
              </a:gs>
              <a:gs pos="0">
                <a:srgbClr val="40BF8C"/>
              </a:gs>
              <a:gs pos="100000">
                <a:srgbClr val="00BBD6"/>
              </a:gs>
            </a:gsLst>
            <a:lin ang="5400700" scaled="0"/>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826" name="Google Shape;826;p93"/>
          <p:cNvSpPr/>
          <p:nvPr/>
        </p:nvSpPr>
        <p:spPr>
          <a:xfrm>
            <a:off x="4257066" y="1"/>
            <a:ext cx="1972579" cy="902355"/>
          </a:xfrm>
          <a:custGeom>
            <a:rect b="b" l="l" r="r" t="t"/>
            <a:pathLst>
              <a:path extrusionOk="0" h="109244" w="238811">
                <a:moveTo>
                  <a:pt x="230524" y="1"/>
                </a:moveTo>
                <a:lnTo>
                  <a:pt x="0" y="105493"/>
                </a:lnTo>
                <a:lnTo>
                  <a:pt x="0" y="109244"/>
                </a:lnTo>
                <a:lnTo>
                  <a:pt x="238811" y="1"/>
                </a:lnTo>
                <a:close/>
              </a:path>
            </a:pathLst>
          </a:custGeom>
          <a:solidFill>
            <a:srgbClr val="80C34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7" name="Google Shape;827;p93"/>
          <p:cNvSpPr/>
          <p:nvPr/>
        </p:nvSpPr>
        <p:spPr>
          <a:xfrm rot="10800000">
            <a:off x="6662958" y="4705411"/>
            <a:ext cx="5529042" cy="2152589"/>
          </a:xfrm>
          <a:custGeom>
            <a:rect b="b" l="l" r="r" t="t"/>
            <a:pathLst>
              <a:path extrusionOk="0" h="130302" w="267653">
                <a:moveTo>
                  <a:pt x="0" y="125349"/>
                </a:moveTo>
                <a:lnTo>
                  <a:pt x="0" y="130302"/>
                </a:lnTo>
                <a:lnTo>
                  <a:pt x="149924" y="61722"/>
                </a:lnTo>
                <a:lnTo>
                  <a:pt x="149924" y="53911"/>
                </a:lnTo>
                <a:lnTo>
                  <a:pt x="267653" y="0"/>
                </a:lnTo>
                <a:lnTo>
                  <a:pt x="263081" y="0"/>
                </a:lnTo>
                <a:lnTo>
                  <a:pt x="0" y="120205"/>
                </a:lnTo>
                <a:close/>
              </a:path>
            </a:pathLst>
          </a:custGeom>
          <a:solidFill>
            <a:srgbClr val="FFFFFF"/>
          </a:solidFill>
          <a:ln>
            <a:noFill/>
          </a:ln>
        </p:spPr>
      </p:sp>
      <p:sp>
        <p:nvSpPr>
          <p:cNvPr id="828" name="Google Shape;828;p93"/>
          <p:cNvSpPr txBox="1"/>
          <p:nvPr/>
        </p:nvSpPr>
        <p:spPr>
          <a:xfrm>
            <a:off x="5767875" y="3203550"/>
            <a:ext cx="4900500" cy="4203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US" sz="1700">
                <a:solidFill>
                  <a:schemeClr val="lt1"/>
                </a:solidFill>
                <a:latin typeface="Montserrat"/>
                <a:ea typeface="Montserrat"/>
                <a:cs typeface="Montserrat"/>
                <a:sym typeface="Montserrat"/>
              </a:rPr>
              <a:t>How many developers are here?</a:t>
            </a:r>
            <a:endParaRPr b="1" sz="1700">
              <a:solidFill>
                <a:schemeClr val="lt1"/>
              </a:solidFill>
              <a:latin typeface="Montserrat"/>
              <a:ea typeface="Montserrat"/>
              <a:cs typeface="Montserrat"/>
              <a:sym typeface="Montserrat"/>
            </a:endParaRPr>
          </a:p>
        </p:txBody>
      </p:sp>
      <p:sp>
        <p:nvSpPr>
          <p:cNvPr id="829" name="Google Shape;829;p93"/>
          <p:cNvSpPr txBox="1"/>
          <p:nvPr/>
        </p:nvSpPr>
        <p:spPr>
          <a:xfrm>
            <a:off x="490188" y="3741775"/>
            <a:ext cx="6919200" cy="4203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US" sz="1700">
                <a:solidFill>
                  <a:schemeClr val="lt1"/>
                </a:solidFill>
                <a:latin typeface="Montserrat"/>
                <a:ea typeface="Montserrat"/>
                <a:cs typeface="Montserrat"/>
                <a:sym typeface="Montserrat"/>
              </a:rPr>
              <a:t>What planning tools are currently being used out there?</a:t>
            </a:r>
            <a:endParaRPr b="1" sz="1700">
              <a:solidFill>
                <a:schemeClr val="lt1"/>
              </a:solidFill>
              <a:latin typeface="Montserrat"/>
              <a:ea typeface="Montserrat"/>
              <a:cs typeface="Montserrat"/>
              <a:sym typeface="Montserrat"/>
            </a:endParaRPr>
          </a:p>
        </p:txBody>
      </p:sp>
      <p:sp>
        <p:nvSpPr>
          <p:cNvPr id="830" name="Google Shape;830;p93"/>
          <p:cNvSpPr txBox="1"/>
          <p:nvPr/>
        </p:nvSpPr>
        <p:spPr>
          <a:xfrm>
            <a:off x="927675" y="1701713"/>
            <a:ext cx="6919200" cy="4203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US" sz="1700">
                <a:solidFill>
                  <a:schemeClr val="lt1"/>
                </a:solidFill>
                <a:latin typeface="Montserrat"/>
                <a:ea typeface="Montserrat"/>
                <a:cs typeface="Montserrat"/>
                <a:sym typeface="Montserrat"/>
              </a:rPr>
              <a:t>How many people are from Seattle?</a:t>
            </a:r>
            <a:endParaRPr b="1" sz="1700">
              <a:solidFill>
                <a:schemeClr val="lt1"/>
              </a:solidFill>
              <a:latin typeface="Montserrat"/>
              <a:ea typeface="Montserrat"/>
              <a:cs typeface="Montserrat"/>
              <a:sym typeface="Montserrat"/>
            </a:endParaRPr>
          </a:p>
        </p:txBody>
      </p:sp>
      <p:sp>
        <p:nvSpPr>
          <p:cNvPr id="831" name="Google Shape;831;p93"/>
          <p:cNvSpPr txBox="1"/>
          <p:nvPr/>
        </p:nvSpPr>
        <p:spPr>
          <a:xfrm>
            <a:off x="3749178" y="2233760"/>
            <a:ext cx="6919200" cy="4203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US" sz="1700">
                <a:solidFill>
                  <a:schemeClr val="lt1"/>
                </a:solidFill>
                <a:latin typeface="Montserrat"/>
                <a:ea typeface="Montserrat"/>
                <a:cs typeface="Montserrat"/>
                <a:sym typeface="Montserrat"/>
              </a:rPr>
              <a:t>How many people travelled here today?</a:t>
            </a:r>
            <a:endParaRPr b="1" sz="1700">
              <a:solidFill>
                <a:schemeClr val="lt1"/>
              </a:solidFill>
              <a:latin typeface="Montserrat"/>
              <a:ea typeface="Montserrat"/>
              <a:cs typeface="Montserrat"/>
              <a:sym typeface="Montserrat"/>
            </a:endParaRPr>
          </a:p>
        </p:txBody>
      </p:sp>
      <p:sp>
        <p:nvSpPr>
          <p:cNvPr id="832" name="Google Shape;832;p93"/>
          <p:cNvSpPr txBox="1"/>
          <p:nvPr/>
        </p:nvSpPr>
        <p:spPr>
          <a:xfrm>
            <a:off x="8486900" y="2233760"/>
            <a:ext cx="3000000" cy="4203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US" sz="1700">
                <a:solidFill>
                  <a:schemeClr val="lt1"/>
                </a:solidFill>
                <a:latin typeface="Montserrat"/>
                <a:ea typeface="Montserrat"/>
                <a:cs typeface="Montserrat"/>
                <a:sym typeface="Montserrat"/>
              </a:rPr>
              <a:t>  100 miles…</a:t>
            </a:r>
            <a:endParaRPr sz="1500"/>
          </a:p>
        </p:txBody>
      </p:sp>
      <p:sp>
        <p:nvSpPr>
          <p:cNvPr id="833" name="Google Shape;833;p93"/>
          <p:cNvSpPr txBox="1"/>
          <p:nvPr/>
        </p:nvSpPr>
        <p:spPr>
          <a:xfrm>
            <a:off x="10056600" y="2233760"/>
            <a:ext cx="3000000" cy="4203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US" sz="1700">
                <a:solidFill>
                  <a:schemeClr val="lt1"/>
                </a:solidFill>
                <a:latin typeface="Montserrat"/>
                <a:ea typeface="Montserrat"/>
                <a:cs typeface="Montserrat"/>
                <a:sym typeface="Montserrat"/>
              </a:rPr>
              <a:t>200 miles…</a:t>
            </a:r>
            <a:endParaRPr sz="1500"/>
          </a:p>
        </p:txBody>
      </p:sp>
      <p:pic>
        <p:nvPicPr>
          <p:cNvPr id="834" name="Google Shape;834;p93"/>
          <p:cNvPicPr preferRelativeResize="0"/>
          <p:nvPr/>
        </p:nvPicPr>
        <p:blipFill>
          <a:blip r:embed="rId4">
            <a:alphaModFix/>
          </a:blip>
          <a:stretch>
            <a:fillRect/>
          </a:stretch>
        </p:blipFill>
        <p:spPr>
          <a:xfrm>
            <a:off x="314529" y="360815"/>
            <a:ext cx="1250529" cy="36035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pic>
        <p:nvPicPr>
          <p:cNvPr id="839" name="Google Shape;839;p94"/>
          <p:cNvPicPr preferRelativeResize="0"/>
          <p:nvPr/>
        </p:nvPicPr>
        <p:blipFill>
          <a:blip r:embed="rId3">
            <a:alphaModFix/>
          </a:blip>
          <a:stretch>
            <a:fillRect/>
          </a:stretch>
        </p:blipFill>
        <p:spPr>
          <a:xfrm>
            <a:off x="7191050" y="0"/>
            <a:ext cx="4405675" cy="6857999"/>
          </a:xfrm>
          <a:prstGeom prst="rect">
            <a:avLst/>
          </a:prstGeom>
          <a:noFill/>
          <a:ln>
            <a:noFill/>
          </a:ln>
        </p:spPr>
      </p:pic>
      <p:sp>
        <p:nvSpPr>
          <p:cNvPr id="840" name="Google Shape;840;p94"/>
          <p:cNvSpPr txBox="1"/>
          <p:nvPr>
            <p:ph type="title"/>
          </p:nvPr>
        </p:nvSpPr>
        <p:spPr>
          <a:xfrm>
            <a:off x="203200" y="405133"/>
            <a:ext cx="5852100" cy="492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t>Our Success Story</a:t>
            </a:r>
            <a:endParaRPr/>
          </a:p>
        </p:txBody>
      </p:sp>
      <p:sp>
        <p:nvSpPr>
          <p:cNvPr id="841" name="Google Shape;841;p94"/>
          <p:cNvSpPr txBox="1"/>
          <p:nvPr/>
        </p:nvSpPr>
        <p:spPr>
          <a:xfrm>
            <a:off x="532033" y="1492100"/>
            <a:ext cx="6810300" cy="56556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000000"/>
              </a:buClr>
              <a:buSzPts val="2700"/>
              <a:buFont typeface="Arial"/>
              <a:buNone/>
            </a:pPr>
            <a:r>
              <a:rPr b="1" lang="en-US" sz="2000">
                <a:solidFill>
                  <a:srgbClr val="557382"/>
                </a:solidFill>
                <a:latin typeface="Montserrat"/>
                <a:ea typeface="Montserrat"/>
                <a:cs typeface="Montserrat"/>
                <a:sym typeface="Montserrat"/>
              </a:rPr>
              <a:t>A global golf equipment company, partnered with Avvale to streamline its </a:t>
            </a:r>
            <a:br>
              <a:rPr b="0" i="0" lang="en-US" sz="3100" u="none" cap="none" strike="noStrike">
                <a:solidFill>
                  <a:srgbClr val="000000"/>
                </a:solidFill>
                <a:latin typeface="Montserrat"/>
                <a:ea typeface="Montserrat"/>
                <a:cs typeface="Montserrat"/>
                <a:sym typeface="Montserrat"/>
              </a:rPr>
            </a:br>
            <a:r>
              <a:rPr b="1" lang="en-US" sz="3700">
                <a:solidFill>
                  <a:srgbClr val="7FC241"/>
                </a:solidFill>
                <a:latin typeface="Montserrat"/>
                <a:ea typeface="Montserrat"/>
                <a:cs typeface="Montserrat"/>
                <a:sym typeface="Montserrat"/>
              </a:rPr>
              <a:t>People Planning</a:t>
            </a:r>
            <a:br>
              <a:rPr b="0" i="0" lang="en-US" sz="3100" u="none" cap="none" strike="noStrike">
                <a:solidFill>
                  <a:srgbClr val="24B0FF"/>
                </a:solidFill>
                <a:latin typeface="Montserrat"/>
                <a:ea typeface="Montserrat"/>
                <a:cs typeface="Montserrat"/>
                <a:sym typeface="Montserrat"/>
              </a:rPr>
            </a:br>
            <a:endParaRPr b="0" i="0" sz="3100" u="none" cap="none" strike="noStrike">
              <a:solidFill>
                <a:srgbClr val="24B0FF"/>
              </a:solidFill>
              <a:latin typeface="Montserrat"/>
              <a:ea typeface="Montserrat"/>
              <a:cs typeface="Montserrat"/>
              <a:sym typeface="Montserrat"/>
            </a:endParaRPr>
          </a:p>
          <a:p>
            <a:pPr indent="-209550" lvl="1" marL="381000" marR="0" rtl="0" algn="l">
              <a:lnSpc>
                <a:spcPct val="90000"/>
              </a:lnSpc>
              <a:spcBef>
                <a:spcPts val="700"/>
              </a:spcBef>
              <a:spcAft>
                <a:spcPts val="0"/>
              </a:spcAft>
              <a:buClr>
                <a:srgbClr val="7FC241"/>
              </a:buClr>
              <a:buSzPts val="2100"/>
              <a:buFont typeface="Montserrat"/>
              <a:buChar char="▪"/>
            </a:pPr>
            <a:r>
              <a:rPr lang="en-US" sz="2100">
                <a:solidFill>
                  <a:srgbClr val="557382"/>
                </a:solidFill>
                <a:latin typeface="Montserrat"/>
                <a:ea typeface="Montserrat"/>
                <a:cs typeface="Montserrat"/>
                <a:sym typeface="Montserrat"/>
              </a:rPr>
              <a:t>11</a:t>
            </a:r>
            <a:r>
              <a:rPr lang="en-US" sz="2100">
                <a:solidFill>
                  <a:srgbClr val="557382"/>
                </a:solidFill>
                <a:latin typeface="Montserrat"/>
                <a:ea typeface="Montserrat"/>
                <a:cs typeface="Montserrat"/>
                <a:sym typeface="Montserrat"/>
              </a:rPr>
              <a:t>+ countries</a:t>
            </a:r>
            <a:endParaRPr sz="1300">
              <a:solidFill>
                <a:srgbClr val="557382"/>
              </a:solidFill>
            </a:endParaRPr>
          </a:p>
          <a:p>
            <a:pPr indent="-209550" lvl="1" marL="381000" marR="0" rtl="0" algn="l">
              <a:lnSpc>
                <a:spcPct val="90000"/>
              </a:lnSpc>
              <a:spcBef>
                <a:spcPts val="700"/>
              </a:spcBef>
              <a:spcAft>
                <a:spcPts val="0"/>
              </a:spcAft>
              <a:buClr>
                <a:srgbClr val="7FC241"/>
              </a:buClr>
              <a:buSzPts val="2100"/>
              <a:buFont typeface="Montserrat"/>
              <a:buChar char="▪"/>
            </a:pPr>
            <a:r>
              <a:rPr lang="en-US" sz="2100">
                <a:solidFill>
                  <a:srgbClr val="557382"/>
                </a:solidFill>
                <a:latin typeface="Montserrat"/>
                <a:ea typeface="Montserrat"/>
                <a:cs typeface="Montserrat"/>
                <a:sym typeface="Montserrat"/>
              </a:rPr>
              <a:t>4</a:t>
            </a:r>
            <a:r>
              <a:rPr b="0" i="0" lang="en-US" sz="2100" u="none" cap="none" strike="noStrike">
                <a:solidFill>
                  <a:srgbClr val="557382"/>
                </a:solidFill>
                <a:latin typeface="Montserrat"/>
                <a:ea typeface="Montserrat"/>
                <a:cs typeface="Montserrat"/>
                <a:sym typeface="Montserrat"/>
              </a:rPr>
              <a:t>0+ years in business</a:t>
            </a:r>
            <a:endParaRPr sz="1300">
              <a:solidFill>
                <a:srgbClr val="557382"/>
              </a:solidFill>
            </a:endParaRPr>
          </a:p>
          <a:p>
            <a:pPr indent="-209550" lvl="1" marL="381000" marR="0" rtl="0" algn="l">
              <a:lnSpc>
                <a:spcPct val="90000"/>
              </a:lnSpc>
              <a:spcBef>
                <a:spcPts val="700"/>
              </a:spcBef>
              <a:spcAft>
                <a:spcPts val="0"/>
              </a:spcAft>
              <a:buClr>
                <a:srgbClr val="7FC241"/>
              </a:buClr>
              <a:buSzPts val="2100"/>
              <a:buFont typeface="Montserrat"/>
              <a:buChar char="▪"/>
            </a:pPr>
            <a:r>
              <a:rPr lang="en-US" sz="2100">
                <a:solidFill>
                  <a:srgbClr val="557382"/>
                </a:solidFill>
                <a:latin typeface="Montserrat"/>
                <a:ea typeface="Montserrat"/>
                <a:cs typeface="Montserrat"/>
                <a:sym typeface="Montserrat"/>
              </a:rPr>
              <a:t>More than 2,000 employees</a:t>
            </a:r>
            <a:endParaRPr sz="1300">
              <a:solidFill>
                <a:srgbClr val="557382"/>
              </a:solidFill>
            </a:endParaRPr>
          </a:p>
          <a:p>
            <a:pPr indent="-209550" lvl="1" marL="381000" marR="0" rtl="0" algn="l">
              <a:lnSpc>
                <a:spcPct val="90000"/>
              </a:lnSpc>
              <a:spcBef>
                <a:spcPts val="700"/>
              </a:spcBef>
              <a:spcAft>
                <a:spcPts val="0"/>
              </a:spcAft>
              <a:buClr>
                <a:srgbClr val="7FC241"/>
              </a:buClr>
              <a:buSzPts val="2100"/>
              <a:buFont typeface="Montserrat"/>
              <a:buChar char="▪"/>
            </a:pPr>
            <a:r>
              <a:rPr lang="en-US" sz="2100">
                <a:solidFill>
                  <a:srgbClr val="557382"/>
                </a:solidFill>
                <a:latin typeface="Montserrat"/>
                <a:ea typeface="Montserrat"/>
                <a:cs typeface="Montserrat"/>
                <a:sym typeface="Montserrat"/>
              </a:rPr>
              <a:t>Real-time financial planning and analysis</a:t>
            </a:r>
            <a:endParaRPr sz="2100">
              <a:solidFill>
                <a:srgbClr val="557382"/>
              </a:solidFill>
              <a:latin typeface="Montserrat"/>
              <a:ea typeface="Montserrat"/>
              <a:cs typeface="Montserrat"/>
              <a:sym typeface="Montserrat"/>
            </a:endParaRPr>
          </a:p>
          <a:p>
            <a:pPr indent="0" lvl="0" marL="0" marR="0" rtl="0" algn="l">
              <a:lnSpc>
                <a:spcPct val="90000"/>
              </a:lnSpc>
              <a:spcBef>
                <a:spcPts val="700"/>
              </a:spcBef>
              <a:spcAft>
                <a:spcPts val="0"/>
              </a:spcAft>
              <a:buNone/>
            </a:pPr>
            <a:r>
              <a:t/>
            </a:r>
            <a:endParaRPr sz="2100">
              <a:solidFill>
                <a:srgbClr val="557382"/>
              </a:solidFill>
              <a:latin typeface="Montserrat"/>
              <a:ea typeface="Montserrat"/>
              <a:cs typeface="Montserrat"/>
              <a:sym typeface="Montserrat"/>
            </a:endParaRPr>
          </a:p>
          <a:p>
            <a:pPr indent="0" lvl="0" marL="0" marR="0" rtl="0" algn="l">
              <a:lnSpc>
                <a:spcPct val="90000"/>
              </a:lnSpc>
              <a:spcBef>
                <a:spcPts val="700"/>
              </a:spcBef>
              <a:spcAft>
                <a:spcPts val="0"/>
              </a:spcAft>
              <a:buNone/>
            </a:pPr>
            <a:r>
              <a:t/>
            </a:r>
            <a:endParaRPr b="1" i="1" sz="2100">
              <a:solidFill>
                <a:srgbClr val="7FC241"/>
              </a:solidFill>
              <a:latin typeface="Montserrat"/>
              <a:ea typeface="Montserrat"/>
              <a:cs typeface="Montserrat"/>
              <a:sym typeface="Montserrat"/>
            </a:endParaRPr>
          </a:p>
        </p:txBody>
      </p:sp>
      <p:sp>
        <p:nvSpPr>
          <p:cNvPr id="842" name="Google Shape;842;p94"/>
          <p:cNvSpPr/>
          <p:nvPr/>
        </p:nvSpPr>
        <p:spPr>
          <a:xfrm rot="10800000">
            <a:off x="8437110" y="4689267"/>
            <a:ext cx="4718722" cy="2147703"/>
          </a:xfrm>
          <a:custGeom>
            <a:rect b="b" l="l" r="r" t="t"/>
            <a:pathLst>
              <a:path extrusionOk="0" h="130302" w="267653">
                <a:moveTo>
                  <a:pt x="0" y="125349"/>
                </a:moveTo>
                <a:lnTo>
                  <a:pt x="0" y="130302"/>
                </a:lnTo>
                <a:lnTo>
                  <a:pt x="149924" y="61722"/>
                </a:lnTo>
                <a:lnTo>
                  <a:pt x="149924" y="53911"/>
                </a:lnTo>
                <a:lnTo>
                  <a:pt x="267653" y="0"/>
                </a:lnTo>
                <a:lnTo>
                  <a:pt x="263081" y="0"/>
                </a:lnTo>
                <a:lnTo>
                  <a:pt x="0" y="120205"/>
                </a:lnTo>
                <a:close/>
              </a:path>
            </a:pathLst>
          </a:custGeom>
          <a:solidFill>
            <a:srgbClr val="FFFFFF"/>
          </a:solid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p95"/>
          <p:cNvSpPr txBox="1"/>
          <p:nvPr>
            <p:ph type="title"/>
          </p:nvPr>
        </p:nvSpPr>
        <p:spPr>
          <a:xfrm>
            <a:off x="406400" y="405133"/>
            <a:ext cx="10728900" cy="492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t>What We’ll Cover</a:t>
            </a:r>
            <a:endParaRPr>
              <a:solidFill>
                <a:schemeClr val="lt2"/>
              </a:solidFill>
            </a:endParaRPr>
          </a:p>
        </p:txBody>
      </p:sp>
      <p:sp>
        <p:nvSpPr>
          <p:cNvPr id="848" name="Google Shape;848;p95"/>
          <p:cNvSpPr/>
          <p:nvPr/>
        </p:nvSpPr>
        <p:spPr>
          <a:xfrm>
            <a:off x="1002800" y="1289968"/>
            <a:ext cx="9536100" cy="4570800"/>
          </a:xfrm>
          <a:prstGeom prst="rect">
            <a:avLst/>
          </a:prstGeom>
          <a:noFill/>
          <a:ln>
            <a:noFill/>
          </a:ln>
        </p:spPr>
        <p:txBody>
          <a:bodyPr anchorCtr="0" anchor="ctr" bIns="60925" lIns="121900" spcFirstLastPara="1" rIns="121900" wrap="square" tIns="60925">
            <a:noAutofit/>
          </a:bodyPr>
          <a:lstStyle/>
          <a:p>
            <a:pPr indent="-463550" lvl="0" marL="1079500" marR="0" rtl="0" algn="l">
              <a:lnSpc>
                <a:spcPct val="150000"/>
              </a:lnSpc>
              <a:spcBef>
                <a:spcPts val="0"/>
              </a:spcBef>
              <a:spcAft>
                <a:spcPts val="0"/>
              </a:spcAft>
              <a:buClr>
                <a:srgbClr val="7FC241"/>
              </a:buClr>
              <a:buSzPts val="2700"/>
              <a:buFont typeface="Montserrat"/>
              <a:buChar char="▪"/>
            </a:pPr>
            <a:r>
              <a:rPr lang="en-US" sz="2700">
                <a:solidFill>
                  <a:srgbClr val="557382"/>
                </a:solidFill>
                <a:latin typeface="Montserrat"/>
                <a:ea typeface="Montserrat"/>
                <a:cs typeface="Montserrat"/>
                <a:sym typeface="Montserrat"/>
              </a:rPr>
              <a:t>Need for SAC Planning</a:t>
            </a:r>
            <a:endParaRPr sz="2700">
              <a:solidFill>
                <a:srgbClr val="557382"/>
              </a:solidFill>
              <a:latin typeface="Montserrat"/>
              <a:ea typeface="Montserrat"/>
              <a:cs typeface="Montserrat"/>
              <a:sym typeface="Montserrat"/>
            </a:endParaRPr>
          </a:p>
          <a:p>
            <a:pPr indent="-463550" lvl="0" marL="1079500" marR="0" rtl="0" algn="l">
              <a:lnSpc>
                <a:spcPct val="150000"/>
              </a:lnSpc>
              <a:spcBef>
                <a:spcPts val="0"/>
              </a:spcBef>
              <a:spcAft>
                <a:spcPts val="0"/>
              </a:spcAft>
              <a:buClr>
                <a:srgbClr val="7FC241"/>
              </a:buClr>
              <a:buSzPts val="2700"/>
              <a:buFont typeface="Montserrat"/>
              <a:buChar char="▪"/>
            </a:pPr>
            <a:r>
              <a:rPr lang="en-US" sz="2700">
                <a:solidFill>
                  <a:srgbClr val="557382"/>
                </a:solidFill>
                <a:latin typeface="Montserrat"/>
                <a:ea typeface="Montserrat"/>
                <a:cs typeface="Montserrat"/>
                <a:sym typeface="Montserrat"/>
              </a:rPr>
              <a:t>Life Before SAC</a:t>
            </a:r>
            <a:endParaRPr sz="1900">
              <a:solidFill>
                <a:srgbClr val="557382"/>
              </a:solidFill>
              <a:latin typeface="Montserrat"/>
              <a:ea typeface="Montserrat"/>
              <a:cs typeface="Montserrat"/>
              <a:sym typeface="Montserrat"/>
            </a:endParaRPr>
          </a:p>
          <a:p>
            <a:pPr indent="-463550" lvl="0" marL="1079500" marR="0" rtl="0" algn="l">
              <a:lnSpc>
                <a:spcPct val="150000"/>
              </a:lnSpc>
              <a:spcBef>
                <a:spcPts val="800"/>
              </a:spcBef>
              <a:spcAft>
                <a:spcPts val="0"/>
              </a:spcAft>
              <a:buClr>
                <a:srgbClr val="7FC241"/>
              </a:buClr>
              <a:buSzPts val="2700"/>
              <a:buFont typeface="Montserrat"/>
              <a:buChar char="▪"/>
            </a:pPr>
            <a:r>
              <a:rPr lang="en-US" sz="2700">
                <a:solidFill>
                  <a:srgbClr val="557382"/>
                </a:solidFill>
                <a:latin typeface="Montserrat"/>
                <a:ea typeface="Montserrat"/>
                <a:cs typeface="Montserrat"/>
                <a:sym typeface="Montserrat"/>
              </a:rPr>
              <a:t>From Idea to Implementation</a:t>
            </a:r>
            <a:endParaRPr sz="1900">
              <a:solidFill>
                <a:srgbClr val="557382"/>
              </a:solidFill>
              <a:latin typeface="Montserrat"/>
              <a:ea typeface="Montserrat"/>
              <a:cs typeface="Montserrat"/>
              <a:sym typeface="Montserrat"/>
            </a:endParaRPr>
          </a:p>
          <a:p>
            <a:pPr indent="-463550" lvl="0" marL="1079500" marR="0" rtl="0" algn="l">
              <a:lnSpc>
                <a:spcPct val="150000"/>
              </a:lnSpc>
              <a:spcBef>
                <a:spcPts val="800"/>
              </a:spcBef>
              <a:spcAft>
                <a:spcPts val="0"/>
              </a:spcAft>
              <a:buClr>
                <a:srgbClr val="7FC241"/>
              </a:buClr>
              <a:buSzPts val="2700"/>
              <a:buFont typeface="Montserrat"/>
              <a:buChar char="▪"/>
            </a:pPr>
            <a:r>
              <a:rPr lang="en-US" sz="2700">
                <a:solidFill>
                  <a:srgbClr val="557382"/>
                </a:solidFill>
                <a:latin typeface="Montserrat"/>
                <a:ea typeface="Montserrat"/>
                <a:cs typeface="Montserrat"/>
                <a:sym typeface="Montserrat"/>
              </a:rPr>
              <a:t>The Solution</a:t>
            </a:r>
            <a:endParaRPr sz="2700">
              <a:solidFill>
                <a:srgbClr val="557382"/>
              </a:solidFill>
              <a:latin typeface="Montserrat"/>
              <a:ea typeface="Montserrat"/>
              <a:cs typeface="Montserrat"/>
              <a:sym typeface="Montserrat"/>
            </a:endParaRPr>
          </a:p>
          <a:p>
            <a:pPr indent="-463550" lvl="0" marL="1079500" marR="0" rtl="0" algn="l">
              <a:lnSpc>
                <a:spcPct val="150000"/>
              </a:lnSpc>
              <a:spcBef>
                <a:spcPts val="800"/>
              </a:spcBef>
              <a:spcAft>
                <a:spcPts val="0"/>
              </a:spcAft>
              <a:buClr>
                <a:srgbClr val="7FC241"/>
              </a:buClr>
              <a:buSzPts val="2700"/>
              <a:buFont typeface="Montserrat"/>
              <a:buChar char="▪"/>
            </a:pPr>
            <a:r>
              <a:rPr lang="en-US" sz="2700">
                <a:solidFill>
                  <a:srgbClr val="557382"/>
                </a:solidFill>
                <a:latin typeface="Montserrat"/>
                <a:ea typeface="Montserrat"/>
                <a:cs typeface="Montserrat"/>
                <a:sym typeface="Montserrat"/>
              </a:rPr>
              <a:t>Planning for Future Success and Growth</a:t>
            </a:r>
            <a:endParaRPr sz="1900">
              <a:solidFill>
                <a:srgbClr val="557382"/>
              </a:solidFill>
              <a:latin typeface="Montserrat"/>
              <a:ea typeface="Montserrat"/>
              <a:cs typeface="Montserrat"/>
              <a:sym typeface="Montserrat"/>
            </a:endParaRPr>
          </a:p>
          <a:p>
            <a:pPr indent="-463550" lvl="0" marL="1079500" marR="0" rtl="0" algn="l">
              <a:lnSpc>
                <a:spcPct val="150000"/>
              </a:lnSpc>
              <a:spcBef>
                <a:spcPts val="800"/>
              </a:spcBef>
              <a:spcAft>
                <a:spcPts val="0"/>
              </a:spcAft>
              <a:buClr>
                <a:srgbClr val="7FC241"/>
              </a:buClr>
              <a:buSzPts val="2700"/>
              <a:buFont typeface="Montserrat"/>
              <a:buChar char="▪"/>
            </a:pPr>
            <a:r>
              <a:rPr lang="en-US" sz="2700">
                <a:solidFill>
                  <a:srgbClr val="557382"/>
                </a:solidFill>
                <a:latin typeface="Montserrat"/>
                <a:ea typeface="Montserrat"/>
                <a:cs typeface="Montserrat"/>
                <a:sym typeface="Montserrat"/>
              </a:rPr>
              <a:t>Key Wins</a:t>
            </a:r>
            <a:endParaRPr sz="2700">
              <a:solidFill>
                <a:srgbClr val="557382"/>
              </a:solidFill>
              <a:latin typeface="Montserrat"/>
              <a:ea typeface="Montserrat"/>
              <a:cs typeface="Montserrat"/>
              <a:sym typeface="Montserrat"/>
            </a:endParaRPr>
          </a:p>
          <a:p>
            <a:pPr indent="-463550" lvl="0" marL="1079500" marR="0" rtl="0" algn="l">
              <a:lnSpc>
                <a:spcPct val="150000"/>
              </a:lnSpc>
              <a:spcBef>
                <a:spcPts val="800"/>
              </a:spcBef>
              <a:spcAft>
                <a:spcPts val="0"/>
              </a:spcAft>
              <a:buClr>
                <a:srgbClr val="7FC241"/>
              </a:buClr>
              <a:buSzPts val="2700"/>
              <a:buFont typeface="Montserrat"/>
              <a:buChar char="▪"/>
            </a:pPr>
            <a:r>
              <a:rPr lang="en-US" sz="2700">
                <a:solidFill>
                  <a:srgbClr val="557382"/>
                </a:solidFill>
                <a:latin typeface="Montserrat"/>
                <a:ea typeface="Montserrat"/>
                <a:cs typeface="Montserrat"/>
                <a:sym typeface="Montserrat"/>
              </a:rPr>
              <a:t>Key Takeaways</a:t>
            </a:r>
            <a:endParaRPr sz="2700">
              <a:solidFill>
                <a:srgbClr val="557382"/>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sp>
        <p:nvSpPr>
          <p:cNvPr id="853" name="Google Shape;853;p96"/>
          <p:cNvSpPr txBox="1"/>
          <p:nvPr>
            <p:ph type="title"/>
          </p:nvPr>
        </p:nvSpPr>
        <p:spPr>
          <a:xfrm>
            <a:off x="203200" y="405133"/>
            <a:ext cx="5852100" cy="492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t>Need for SAC Planning</a:t>
            </a:r>
            <a:endParaRPr/>
          </a:p>
        </p:txBody>
      </p:sp>
      <p:pic>
        <p:nvPicPr>
          <p:cNvPr id="854" name="Google Shape;854;p96"/>
          <p:cNvPicPr preferRelativeResize="0"/>
          <p:nvPr/>
        </p:nvPicPr>
        <p:blipFill rotWithShape="1">
          <a:blip r:embed="rId3">
            <a:alphaModFix/>
          </a:blip>
          <a:srcRect b="0" l="0" r="0" t="0"/>
          <a:stretch/>
        </p:blipFill>
        <p:spPr>
          <a:xfrm>
            <a:off x="7885669" y="2370"/>
            <a:ext cx="5307573" cy="6858001"/>
          </a:xfrm>
          <a:prstGeom prst="rect">
            <a:avLst/>
          </a:prstGeom>
          <a:noFill/>
          <a:ln>
            <a:noFill/>
          </a:ln>
        </p:spPr>
      </p:pic>
      <p:sp>
        <p:nvSpPr>
          <p:cNvPr id="855" name="Google Shape;855;p96"/>
          <p:cNvSpPr/>
          <p:nvPr/>
        </p:nvSpPr>
        <p:spPr>
          <a:xfrm>
            <a:off x="9156894" y="-21021"/>
            <a:ext cx="2790300" cy="1442700"/>
          </a:xfrm>
          <a:prstGeom prst="diagStripe">
            <a:avLst>
              <a:gd fmla="val 0" name="adj"/>
            </a:avLst>
          </a:prstGeom>
          <a:solidFill>
            <a:srgbClr val="F3F3F3"/>
          </a:solidFill>
          <a:ln>
            <a:noFill/>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000000"/>
              </a:solidFill>
              <a:latin typeface="Arial"/>
              <a:ea typeface="Arial"/>
              <a:cs typeface="Arial"/>
              <a:sym typeface="Arial"/>
            </a:endParaRPr>
          </a:p>
        </p:txBody>
      </p:sp>
      <p:sp>
        <p:nvSpPr>
          <p:cNvPr id="856" name="Google Shape;856;p96"/>
          <p:cNvSpPr/>
          <p:nvPr/>
        </p:nvSpPr>
        <p:spPr>
          <a:xfrm rot="10800000">
            <a:off x="10538263" y="6273773"/>
            <a:ext cx="5717737" cy="2870227"/>
          </a:xfrm>
          <a:custGeom>
            <a:rect b="b" l="l" r="r" t="t"/>
            <a:pathLst>
              <a:path extrusionOk="0" h="130302" w="267653">
                <a:moveTo>
                  <a:pt x="0" y="125349"/>
                </a:moveTo>
                <a:lnTo>
                  <a:pt x="0" y="130302"/>
                </a:lnTo>
                <a:lnTo>
                  <a:pt x="149924" y="61722"/>
                </a:lnTo>
                <a:lnTo>
                  <a:pt x="149924" y="53911"/>
                </a:lnTo>
                <a:lnTo>
                  <a:pt x="267653" y="0"/>
                </a:lnTo>
                <a:lnTo>
                  <a:pt x="263081" y="0"/>
                </a:lnTo>
                <a:lnTo>
                  <a:pt x="0" y="120205"/>
                </a:lnTo>
                <a:close/>
              </a:path>
            </a:pathLst>
          </a:custGeom>
          <a:solidFill>
            <a:srgbClr val="FFFFFF"/>
          </a:solidFill>
          <a:ln>
            <a:noFill/>
          </a:ln>
        </p:spPr>
      </p:sp>
      <p:sp>
        <p:nvSpPr>
          <p:cNvPr id="857" name="Google Shape;857;p96"/>
          <p:cNvSpPr/>
          <p:nvPr/>
        </p:nvSpPr>
        <p:spPr>
          <a:xfrm>
            <a:off x="290333" y="1265267"/>
            <a:ext cx="7790700" cy="54672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3200"/>
              <a:buFont typeface="Arial"/>
              <a:buNone/>
            </a:pPr>
            <a:r>
              <a:t/>
            </a:r>
            <a:endParaRPr sz="2900">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3200"/>
              <a:buFont typeface="Arial"/>
              <a:buNone/>
            </a:pPr>
            <a:r>
              <a:rPr lang="en-US" sz="2900">
                <a:solidFill>
                  <a:srgbClr val="557382"/>
                </a:solidFill>
                <a:latin typeface="Montserrat"/>
                <a:ea typeface="Montserrat"/>
                <a:cs typeface="Montserrat"/>
                <a:sym typeface="Montserrat"/>
              </a:rPr>
              <a:t>Financial planning and analysis (FP&amp;A), specifically </a:t>
            </a:r>
            <a:r>
              <a:rPr b="1" lang="en-US" sz="2900">
                <a:solidFill>
                  <a:srgbClr val="96D26E"/>
                </a:solidFill>
                <a:latin typeface="Montserrat"/>
                <a:ea typeface="Montserrat"/>
                <a:cs typeface="Montserrat"/>
                <a:sym typeface="Montserrat"/>
              </a:rPr>
              <a:t>Workforce Planning</a:t>
            </a:r>
            <a:r>
              <a:rPr lang="en-US" sz="2900">
                <a:solidFill>
                  <a:srgbClr val="557382"/>
                </a:solidFill>
                <a:latin typeface="Montserrat"/>
                <a:ea typeface="Montserrat"/>
                <a:cs typeface="Montserrat"/>
                <a:sym typeface="Montserrat"/>
              </a:rPr>
              <a:t>, is one of the most powerful processes for Professional Services companies to effectively manage and execute </a:t>
            </a:r>
            <a:r>
              <a:rPr b="1" lang="en-US" sz="2900">
                <a:solidFill>
                  <a:srgbClr val="96D26E"/>
                </a:solidFill>
                <a:latin typeface="Montserrat"/>
                <a:ea typeface="Montserrat"/>
                <a:cs typeface="Montserrat"/>
                <a:sym typeface="Montserrat"/>
              </a:rPr>
              <a:t>strategic steps </a:t>
            </a:r>
            <a:r>
              <a:rPr lang="en-US" sz="2900">
                <a:solidFill>
                  <a:srgbClr val="557382"/>
                </a:solidFill>
                <a:latin typeface="Montserrat"/>
                <a:ea typeface="Montserrat"/>
                <a:cs typeface="Montserrat"/>
                <a:sym typeface="Montserrat"/>
              </a:rPr>
              <a:t>to drive significant</a:t>
            </a:r>
            <a:r>
              <a:rPr lang="en-US" sz="2900">
                <a:solidFill>
                  <a:srgbClr val="000000"/>
                </a:solidFill>
                <a:latin typeface="Montserrat"/>
                <a:ea typeface="Montserrat"/>
                <a:cs typeface="Montserrat"/>
                <a:sym typeface="Montserrat"/>
              </a:rPr>
              <a:t> </a:t>
            </a:r>
            <a:r>
              <a:rPr b="1" lang="en-US" sz="2900">
                <a:solidFill>
                  <a:srgbClr val="96D26E"/>
                </a:solidFill>
                <a:latin typeface="Montserrat"/>
                <a:ea typeface="Montserrat"/>
                <a:cs typeface="Montserrat"/>
                <a:sym typeface="Montserrat"/>
              </a:rPr>
              <a:t>business results</a:t>
            </a:r>
            <a:r>
              <a:rPr lang="en-US" sz="2900">
                <a:solidFill>
                  <a:srgbClr val="557382"/>
                </a:solidFill>
                <a:latin typeface="Montserrat"/>
                <a:ea typeface="Montserrat"/>
                <a:cs typeface="Montserrat"/>
                <a:sym typeface="Montserrat"/>
              </a:rPr>
              <a:t> in an increasingly competitive market.</a:t>
            </a:r>
            <a:endParaRPr b="0" i="0" sz="2900" u="none" cap="none" strike="noStrike">
              <a:solidFill>
                <a:srgbClr val="557382"/>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pic>
        <p:nvPicPr>
          <p:cNvPr id="862" name="Google Shape;862;p97"/>
          <p:cNvPicPr preferRelativeResize="0"/>
          <p:nvPr/>
        </p:nvPicPr>
        <p:blipFill>
          <a:blip r:embed="rId3">
            <a:alphaModFix/>
          </a:blip>
          <a:stretch>
            <a:fillRect/>
          </a:stretch>
        </p:blipFill>
        <p:spPr>
          <a:xfrm>
            <a:off x="6421150" y="-35575"/>
            <a:ext cx="5118550" cy="6858000"/>
          </a:xfrm>
          <a:prstGeom prst="rect">
            <a:avLst/>
          </a:prstGeom>
          <a:noFill/>
          <a:ln>
            <a:noFill/>
          </a:ln>
        </p:spPr>
      </p:pic>
      <p:sp>
        <p:nvSpPr>
          <p:cNvPr id="863" name="Google Shape;863;p97"/>
          <p:cNvSpPr txBox="1"/>
          <p:nvPr>
            <p:ph type="title"/>
          </p:nvPr>
        </p:nvSpPr>
        <p:spPr>
          <a:xfrm>
            <a:off x="203200" y="405133"/>
            <a:ext cx="5852100" cy="492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t>Life Before SAC</a:t>
            </a:r>
            <a:endParaRPr/>
          </a:p>
        </p:txBody>
      </p:sp>
      <p:sp>
        <p:nvSpPr>
          <p:cNvPr id="864" name="Google Shape;864;p97"/>
          <p:cNvSpPr txBox="1"/>
          <p:nvPr/>
        </p:nvSpPr>
        <p:spPr>
          <a:xfrm>
            <a:off x="673100" y="1104900"/>
            <a:ext cx="6036900" cy="5514000"/>
          </a:xfrm>
          <a:prstGeom prst="rect">
            <a:avLst/>
          </a:prstGeom>
          <a:noFill/>
          <a:ln>
            <a:noFill/>
          </a:ln>
        </p:spPr>
        <p:txBody>
          <a:bodyPr anchorCtr="0" anchor="t" bIns="60925" lIns="121900" spcFirstLastPara="1" rIns="121900" wrap="square" tIns="60925">
            <a:noAutofit/>
          </a:bodyPr>
          <a:lstStyle/>
          <a:p>
            <a:pPr indent="0" lvl="0" marL="0" rtl="0" algn="l">
              <a:spcBef>
                <a:spcPts val="0"/>
              </a:spcBef>
              <a:spcAft>
                <a:spcPts val="0"/>
              </a:spcAft>
              <a:buNone/>
            </a:pPr>
            <a:r>
              <a:t/>
            </a:r>
            <a:endParaRPr i="1" sz="2100">
              <a:solidFill>
                <a:srgbClr val="FFFFFF"/>
              </a:solidFill>
              <a:latin typeface="Archivo"/>
              <a:ea typeface="Archivo"/>
              <a:cs typeface="Archivo"/>
              <a:sym typeface="Archivo"/>
            </a:endParaRPr>
          </a:p>
          <a:p>
            <a:pPr indent="-476250" lvl="0" marL="609600" rtl="0" algn="l">
              <a:spcBef>
                <a:spcPts val="0"/>
              </a:spcBef>
              <a:spcAft>
                <a:spcPts val="0"/>
              </a:spcAft>
              <a:buClr>
                <a:srgbClr val="96D26E"/>
              </a:buClr>
              <a:buSzPts val="2700"/>
              <a:buFont typeface="Archivo"/>
              <a:buChar char="■"/>
            </a:pPr>
            <a:r>
              <a:rPr lang="en-US" sz="2700">
                <a:solidFill>
                  <a:srgbClr val="557382"/>
                </a:solidFill>
                <a:latin typeface="Archivo"/>
                <a:ea typeface="Archivo"/>
                <a:cs typeface="Archivo"/>
                <a:sym typeface="Archivo"/>
              </a:rPr>
              <a:t>More than 15 people forecasting </a:t>
            </a:r>
            <a:r>
              <a:rPr lang="en-US" sz="2700">
                <a:solidFill>
                  <a:srgbClr val="557382"/>
                </a:solidFill>
                <a:latin typeface="Archivo"/>
                <a:ea typeface="Archivo"/>
                <a:cs typeface="Archivo"/>
                <a:sym typeface="Archivo"/>
              </a:rPr>
              <a:t>in separate spreadsheets</a:t>
            </a:r>
            <a:endParaRPr sz="2700">
              <a:solidFill>
                <a:srgbClr val="557382"/>
              </a:solidFill>
              <a:latin typeface="Archivo"/>
              <a:ea typeface="Archivo"/>
              <a:cs typeface="Archivo"/>
              <a:sym typeface="Archivo"/>
            </a:endParaRPr>
          </a:p>
          <a:p>
            <a:pPr indent="0" lvl="0" marL="0" rtl="0" algn="l">
              <a:spcBef>
                <a:spcPts val="0"/>
              </a:spcBef>
              <a:spcAft>
                <a:spcPts val="0"/>
              </a:spcAft>
              <a:buNone/>
            </a:pPr>
            <a:r>
              <a:t/>
            </a:r>
            <a:endParaRPr sz="2700">
              <a:solidFill>
                <a:srgbClr val="557382"/>
              </a:solidFill>
              <a:latin typeface="Archivo"/>
              <a:ea typeface="Archivo"/>
              <a:cs typeface="Archivo"/>
              <a:sym typeface="Archivo"/>
            </a:endParaRPr>
          </a:p>
          <a:p>
            <a:pPr indent="-476250" lvl="0" marL="609600" rtl="0" algn="l">
              <a:spcBef>
                <a:spcPts val="0"/>
              </a:spcBef>
              <a:spcAft>
                <a:spcPts val="0"/>
              </a:spcAft>
              <a:buClr>
                <a:srgbClr val="96D26E"/>
              </a:buClr>
              <a:buSzPts val="2700"/>
              <a:buFont typeface="Archivo"/>
              <a:buChar char="■"/>
            </a:pPr>
            <a:r>
              <a:rPr lang="en-US" sz="2700">
                <a:solidFill>
                  <a:srgbClr val="557382"/>
                </a:solidFill>
                <a:latin typeface="Archivo"/>
                <a:ea typeface="Archivo"/>
                <a:cs typeface="Archivo"/>
                <a:sym typeface="Archivo"/>
              </a:rPr>
              <a:t>5 users working </a:t>
            </a:r>
            <a:r>
              <a:rPr lang="en-US" sz="2700">
                <a:solidFill>
                  <a:srgbClr val="557382"/>
                </a:solidFill>
                <a:latin typeface="Archivo"/>
                <a:ea typeface="Archivo"/>
                <a:cs typeface="Archivo"/>
                <a:sym typeface="Archivo"/>
              </a:rPr>
              <a:t>solely</a:t>
            </a:r>
            <a:r>
              <a:rPr lang="en-US" sz="2700">
                <a:solidFill>
                  <a:srgbClr val="557382"/>
                </a:solidFill>
                <a:latin typeface="Archivo"/>
                <a:ea typeface="Archivo"/>
                <a:cs typeface="Archivo"/>
                <a:sym typeface="Archivo"/>
              </a:rPr>
              <a:t> to </a:t>
            </a:r>
            <a:r>
              <a:rPr lang="en-US" sz="2700">
                <a:solidFill>
                  <a:srgbClr val="557382"/>
                </a:solidFill>
                <a:latin typeface="Archivo"/>
                <a:ea typeface="Archivo"/>
                <a:cs typeface="Archivo"/>
                <a:sym typeface="Archivo"/>
              </a:rPr>
              <a:t>consolidate</a:t>
            </a:r>
            <a:r>
              <a:rPr lang="en-US" sz="2700">
                <a:solidFill>
                  <a:srgbClr val="557382"/>
                </a:solidFill>
                <a:latin typeface="Archivo"/>
                <a:ea typeface="Archivo"/>
                <a:cs typeface="Archivo"/>
                <a:sym typeface="Archivo"/>
              </a:rPr>
              <a:t> data</a:t>
            </a:r>
            <a:endParaRPr sz="2700">
              <a:solidFill>
                <a:srgbClr val="557382"/>
              </a:solidFill>
              <a:latin typeface="Archivo"/>
              <a:ea typeface="Archivo"/>
              <a:cs typeface="Archivo"/>
              <a:sym typeface="Archivo"/>
            </a:endParaRPr>
          </a:p>
          <a:p>
            <a:pPr indent="0" lvl="0" marL="0" rtl="0" algn="l">
              <a:spcBef>
                <a:spcPts val="0"/>
              </a:spcBef>
              <a:spcAft>
                <a:spcPts val="0"/>
              </a:spcAft>
              <a:buNone/>
            </a:pPr>
            <a:r>
              <a:t/>
            </a:r>
            <a:endParaRPr sz="2700">
              <a:solidFill>
                <a:srgbClr val="557382"/>
              </a:solidFill>
              <a:latin typeface="Archivo"/>
              <a:ea typeface="Archivo"/>
              <a:cs typeface="Archivo"/>
              <a:sym typeface="Archivo"/>
            </a:endParaRPr>
          </a:p>
          <a:p>
            <a:pPr indent="-476250" lvl="0" marL="609600" rtl="0" algn="l">
              <a:spcBef>
                <a:spcPts val="0"/>
              </a:spcBef>
              <a:spcAft>
                <a:spcPts val="0"/>
              </a:spcAft>
              <a:buClr>
                <a:srgbClr val="96D26E"/>
              </a:buClr>
              <a:buSzPts val="2700"/>
              <a:buFont typeface="Archivo"/>
              <a:buChar char="■"/>
            </a:pPr>
            <a:r>
              <a:rPr lang="en-US" sz="2700">
                <a:solidFill>
                  <a:srgbClr val="557382"/>
                </a:solidFill>
                <a:latin typeface="Archivo"/>
                <a:ea typeface="Archivo"/>
                <a:cs typeface="Archivo"/>
                <a:sym typeface="Archivo"/>
              </a:rPr>
              <a:t>Difficulties to create analysis and visualization scenarios</a:t>
            </a:r>
            <a:endParaRPr sz="2700">
              <a:solidFill>
                <a:srgbClr val="557382"/>
              </a:solidFill>
              <a:latin typeface="Archivo"/>
              <a:ea typeface="Archivo"/>
              <a:cs typeface="Archivo"/>
              <a:sym typeface="Archivo"/>
            </a:endParaRPr>
          </a:p>
          <a:p>
            <a:pPr indent="0" lvl="0" marL="0" rtl="0" algn="l">
              <a:spcBef>
                <a:spcPts val="0"/>
              </a:spcBef>
              <a:spcAft>
                <a:spcPts val="0"/>
              </a:spcAft>
              <a:buNone/>
            </a:pPr>
            <a:r>
              <a:t/>
            </a:r>
            <a:endParaRPr sz="2700">
              <a:solidFill>
                <a:srgbClr val="557382"/>
              </a:solidFill>
              <a:latin typeface="Archivo"/>
              <a:ea typeface="Archivo"/>
              <a:cs typeface="Archivo"/>
              <a:sym typeface="Archivo"/>
            </a:endParaRPr>
          </a:p>
          <a:p>
            <a:pPr indent="-476250" lvl="0" marL="609600" rtl="0" algn="l">
              <a:spcBef>
                <a:spcPts val="0"/>
              </a:spcBef>
              <a:spcAft>
                <a:spcPts val="0"/>
              </a:spcAft>
              <a:buClr>
                <a:srgbClr val="96D26E"/>
              </a:buClr>
              <a:buSzPts val="2700"/>
              <a:buFont typeface="Archivo"/>
              <a:buChar char="■"/>
            </a:pPr>
            <a:r>
              <a:rPr lang="en-US" sz="2700">
                <a:solidFill>
                  <a:srgbClr val="557382"/>
                </a:solidFill>
                <a:latin typeface="Archivo"/>
                <a:ea typeface="Archivo"/>
                <a:cs typeface="Archivo"/>
                <a:sym typeface="Archivo"/>
              </a:rPr>
              <a:t>No real-time integration or connectivity with the ERP</a:t>
            </a:r>
            <a:endParaRPr sz="2700">
              <a:solidFill>
                <a:srgbClr val="557382"/>
              </a:solidFill>
              <a:latin typeface="Archivo"/>
              <a:ea typeface="Archivo"/>
              <a:cs typeface="Archivo"/>
              <a:sym typeface="Archivo"/>
            </a:endParaRPr>
          </a:p>
        </p:txBody>
      </p:sp>
      <p:sp>
        <p:nvSpPr>
          <p:cNvPr id="865" name="Google Shape;865;p97"/>
          <p:cNvSpPr/>
          <p:nvPr/>
        </p:nvSpPr>
        <p:spPr>
          <a:xfrm rot="10800000">
            <a:off x="7903530" y="4705411"/>
            <a:ext cx="4288470" cy="2152589"/>
          </a:xfrm>
          <a:custGeom>
            <a:rect b="b" l="l" r="r" t="t"/>
            <a:pathLst>
              <a:path extrusionOk="0" h="130302" w="267653">
                <a:moveTo>
                  <a:pt x="0" y="125349"/>
                </a:moveTo>
                <a:lnTo>
                  <a:pt x="0" y="130302"/>
                </a:lnTo>
                <a:lnTo>
                  <a:pt x="149924" y="61722"/>
                </a:lnTo>
                <a:lnTo>
                  <a:pt x="149924" y="53911"/>
                </a:lnTo>
                <a:lnTo>
                  <a:pt x="267653" y="0"/>
                </a:lnTo>
                <a:lnTo>
                  <a:pt x="263081" y="0"/>
                </a:lnTo>
                <a:lnTo>
                  <a:pt x="0" y="120205"/>
                </a:lnTo>
                <a:close/>
              </a:path>
            </a:pathLst>
          </a:custGeom>
          <a:solidFill>
            <a:srgbClr val="F3F3F3"/>
          </a:solid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sp>
        <p:nvSpPr>
          <p:cNvPr id="870" name="Google Shape;870;p98"/>
          <p:cNvSpPr txBox="1"/>
          <p:nvPr/>
        </p:nvSpPr>
        <p:spPr>
          <a:xfrm>
            <a:off x="177133" y="2099400"/>
            <a:ext cx="8394000" cy="4488000"/>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None/>
            </a:pPr>
            <a:br>
              <a:rPr lang="en-US" sz="1500">
                <a:solidFill>
                  <a:srgbClr val="24B0FF"/>
                </a:solidFill>
                <a:latin typeface="Montserrat"/>
                <a:ea typeface="Montserrat"/>
                <a:cs typeface="Montserrat"/>
                <a:sym typeface="Montserrat"/>
              </a:rPr>
            </a:br>
            <a:r>
              <a:rPr b="1" lang="en-US" sz="4300">
                <a:solidFill>
                  <a:schemeClr val="accent2"/>
                </a:solidFill>
                <a:latin typeface="Montserrat"/>
                <a:ea typeface="Montserrat"/>
                <a:cs typeface="Montserrat"/>
                <a:sym typeface="Montserrat"/>
              </a:rPr>
              <a:t>Action Plan</a:t>
            </a:r>
            <a:br>
              <a:rPr lang="en-US" sz="3700">
                <a:solidFill>
                  <a:srgbClr val="24B0FF"/>
                </a:solidFill>
                <a:latin typeface="Montserrat"/>
                <a:ea typeface="Montserrat"/>
                <a:cs typeface="Montserrat"/>
                <a:sym typeface="Montserrat"/>
              </a:rPr>
            </a:br>
            <a:endParaRPr b="1" sz="800">
              <a:solidFill>
                <a:srgbClr val="24B0FF"/>
              </a:solidFill>
              <a:latin typeface="Montserrat"/>
              <a:ea typeface="Montserrat"/>
              <a:cs typeface="Montserrat"/>
              <a:sym typeface="Montserrat"/>
            </a:endParaRPr>
          </a:p>
          <a:p>
            <a:pPr indent="-450850" lvl="1" marL="457200" rtl="0" algn="l">
              <a:spcBef>
                <a:spcPts val="1600"/>
              </a:spcBef>
              <a:spcAft>
                <a:spcPts val="0"/>
              </a:spcAft>
              <a:buClr>
                <a:srgbClr val="96D26E"/>
              </a:buClr>
              <a:buSzPts val="2700"/>
              <a:buFont typeface="Montserrat"/>
              <a:buChar char="▪"/>
            </a:pPr>
            <a:r>
              <a:rPr lang="en-US" sz="2700">
                <a:solidFill>
                  <a:srgbClr val="FFFFFF"/>
                </a:solidFill>
                <a:latin typeface="Montserrat"/>
                <a:ea typeface="Montserrat"/>
                <a:cs typeface="Montserrat"/>
                <a:sym typeface="Montserrat"/>
              </a:rPr>
              <a:t>Found a great partner team – SAP &amp; Avvale</a:t>
            </a:r>
            <a:endParaRPr sz="2700">
              <a:solidFill>
                <a:srgbClr val="FFFFFF"/>
              </a:solidFill>
              <a:latin typeface="Montserrat"/>
              <a:ea typeface="Montserrat"/>
              <a:cs typeface="Montserrat"/>
              <a:sym typeface="Montserrat"/>
            </a:endParaRPr>
          </a:p>
          <a:p>
            <a:pPr indent="-450850" lvl="1" marL="457200" rtl="0" algn="l">
              <a:spcBef>
                <a:spcPts val="1600"/>
              </a:spcBef>
              <a:spcAft>
                <a:spcPts val="0"/>
              </a:spcAft>
              <a:buClr>
                <a:srgbClr val="96D26E"/>
              </a:buClr>
              <a:buSzPts val="2700"/>
              <a:buFont typeface="Montserrat"/>
              <a:buChar char="▪"/>
            </a:pPr>
            <a:r>
              <a:rPr lang="en-US" sz="2700">
                <a:solidFill>
                  <a:srgbClr val="FFFFFF"/>
                </a:solidFill>
                <a:latin typeface="Montserrat"/>
                <a:ea typeface="Montserrat"/>
                <a:cs typeface="Montserrat"/>
                <a:sym typeface="Montserrat"/>
              </a:rPr>
              <a:t>Performed an in depth analysis in </a:t>
            </a:r>
            <a:r>
              <a:rPr lang="en-US" sz="2700">
                <a:solidFill>
                  <a:srgbClr val="FFFFFF"/>
                </a:solidFill>
                <a:latin typeface="Montserrat"/>
                <a:ea typeface="Montserrat"/>
                <a:cs typeface="Montserrat"/>
                <a:sym typeface="Montserrat"/>
              </a:rPr>
              <a:t>Phase</a:t>
            </a:r>
            <a:r>
              <a:rPr lang="en-US" sz="2700">
                <a:solidFill>
                  <a:srgbClr val="FFFFFF"/>
                </a:solidFill>
                <a:latin typeface="Montserrat"/>
                <a:ea typeface="Montserrat"/>
                <a:cs typeface="Montserrat"/>
                <a:sym typeface="Montserrat"/>
              </a:rPr>
              <a:t> 1 to discover the improvement opportunities</a:t>
            </a:r>
            <a:endParaRPr i="1" sz="2700">
              <a:solidFill>
                <a:srgbClr val="FFFFFF"/>
              </a:solidFill>
              <a:latin typeface="Montserrat"/>
              <a:ea typeface="Montserrat"/>
              <a:cs typeface="Montserrat"/>
              <a:sym typeface="Montserrat"/>
            </a:endParaRPr>
          </a:p>
          <a:p>
            <a:pPr indent="-450850" lvl="1" marL="457200" rtl="0" algn="l">
              <a:spcBef>
                <a:spcPts val="1600"/>
              </a:spcBef>
              <a:spcAft>
                <a:spcPts val="0"/>
              </a:spcAft>
              <a:buClr>
                <a:srgbClr val="96D26E"/>
              </a:buClr>
              <a:buSzPts val="2700"/>
              <a:buFont typeface="Montserrat"/>
              <a:buChar char="▪"/>
            </a:pPr>
            <a:r>
              <a:rPr lang="en-US" sz="2700">
                <a:solidFill>
                  <a:srgbClr val="96D26E"/>
                </a:solidFill>
                <a:latin typeface="Montserrat"/>
                <a:ea typeface="Montserrat"/>
                <a:cs typeface="Montserrat"/>
                <a:sym typeface="Montserrat"/>
              </a:rPr>
              <a:t>“Sustainable” </a:t>
            </a:r>
            <a:r>
              <a:rPr lang="en-US" sz="2700">
                <a:solidFill>
                  <a:srgbClr val="FFFFFF"/>
                </a:solidFill>
                <a:latin typeface="Montserrat"/>
                <a:ea typeface="Montserrat"/>
                <a:cs typeface="Montserrat"/>
                <a:sym typeface="Montserrat"/>
              </a:rPr>
              <a:t>design approach</a:t>
            </a:r>
            <a:endParaRPr sz="2700">
              <a:solidFill>
                <a:srgbClr val="FFFFFF"/>
              </a:solidFill>
              <a:latin typeface="Montserrat"/>
              <a:ea typeface="Montserrat"/>
              <a:cs typeface="Montserrat"/>
              <a:sym typeface="Montserrat"/>
            </a:endParaRPr>
          </a:p>
          <a:p>
            <a:pPr indent="0" lvl="0" marL="0" rtl="0" algn="l">
              <a:spcBef>
                <a:spcPts val="1600"/>
              </a:spcBef>
              <a:spcAft>
                <a:spcPts val="0"/>
              </a:spcAft>
              <a:buNone/>
            </a:pPr>
            <a:r>
              <a:t/>
            </a:r>
            <a:endParaRPr sz="2700">
              <a:solidFill>
                <a:srgbClr val="FFFFFF"/>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name="Avvale master">
  <a:themeElements>
    <a:clrScheme name="Simple Light">
      <a:dk1>
        <a:srgbClr val="060A0D"/>
      </a:dk1>
      <a:lt1>
        <a:srgbClr val="FFFFFF"/>
      </a:lt1>
      <a:dk2>
        <a:srgbClr val="557483"/>
      </a:dk2>
      <a:lt2>
        <a:srgbClr val="5AB031"/>
      </a:lt2>
      <a:accent1>
        <a:srgbClr val="47B1A3"/>
      </a:accent1>
      <a:accent2>
        <a:srgbClr val="248B7E"/>
      </a:accent2>
      <a:accent3>
        <a:srgbClr val="AACE7C"/>
      </a:accent3>
      <a:accent4>
        <a:srgbClr val="80BA27"/>
      </a:accent4>
      <a:accent5>
        <a:srgbClr val="989FCE"/>
      </a:accent5>
      <a:accent6>
        <a:srgbClr val="F25757"/>
      </a:accent6>
      <a:hlink>
        <a:srgbClr val="47B1A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USNIMBL-2021">
  <a:themeElements>
    <a:clrScheme name="Simple Light">
      <a:dk1>
        <a:srgbClr val="000000"/>
      </a:dk1>
      <a:lt1>
        <a:srgbClr val="FFFFFF"/>
      </a:lt1>
      <a:dk2>
        <a:srgbClr val="557382"/>
      </a:dk2>
      <a:lt2>
        <a:srgbClr val="004685"/>
      </a:lt2>
      <a:accent1>
        <a:srgbClr val="7FC241"/>
      </a:accent1>
      <a:accent2>
        <a:srgbClr val="28ACAC"/>
      </a:accent2>
      <a:accent3>
        <a:srgbClr val="00BBD6"/>
      </a:accent3>
      <a:accent4>
        <a:srgbClr val="F68B1F"/>
      </a:accent4>
      <a:accent5>
        <a:srgbClr val="DC6774"/>
      </a:accent5>
      <a:accent6>
        <a:srgbClr val="7FC241"/>
      </a:accent6>
      <a:hlink>
        <a:srgbClr val="28ACA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APinsider">
  <a:themeElements>
    <a:clrScheme name="SAPinsider 2">
      <a:dk1>
        <a:srgbClr val="000000"/>
      </a:dk1>
      <a:lt1>
        <a:srgbClr val="FFFFFF"/>
      </a:lt1>
      <a:dk2>
        <a:srgbClr val="002EA6"/>
      </a:dk2>
      <a:lt2>
        <a:srgbClr val="EFF3F9"/>
      </a:lt2>
      <a:accent1>
        <a:srgbClr val="002EA6"/>
      </a:accent1>
      <a:accent2>
        <a:srgbClr val="24B0FF"/>
      </a:accent2>
      <a:accent3>
        <a:srgbClr val="808080"/>
      </a:accent3>
      <a:accent4>
        <a:srgbClr val="FFC000"/>
      </a:accent4>
      <a:accent5>
        <a:srgbClr val="96D26E"/>
      </a:accent5>
      <a:accent6>
        <a:srgbClr val="000000"/>
      </a:accent6>
      <a:hlink>
        <a:srgbClr val="002EA6"/>
      </a:hlink>
      <a:folHlink>
        <a:srgbClr val="002EA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