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147483646" r:id="rId2"/>
    <p:sldId id="2147483647" r:id="rId3"/>
    <p:sldId id="256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BD267-1E04-450A-A8DD-AF3F20ABBDA7}" v="125" dt="2024-03-12T16:48:31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84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ske, Robert" userId="40d372b2-8879-4680-8aae-0902c0f84de9" providerId="ADAL" clId="{4F8BD267-1E04-450A-A8DD-AF3F20ABBDA7}"/>
    <pc:docChg chg="undo custSel addSld modSld sldOrd">
      <pc:chgData name="Friske, Robert" userId="40d372b2-8879-4680-8aae-0902c0f84de9" providerId="ADAL" clId="{4F8BD267-1E04-450A-A8DD-AF3F20ABBDA7}" dt="2024-03-12T16:56:05.871" v="419" actId="20577"/>
      <pc:docMkLst>
        <pc:docMk/>
      </pc:docMkLst>
      <pc:sldChg chg="addSp delSp modSp mod">
        <pc:chgData name="Friske, Robert" userId="40d372b2-8879-4680-8aae-0902c0f84de9" providerId="ADAL" clId="{4F8BD267-1E04-450A-A8DD-AF3F20ABBDA7}" dt="2024-03-12T16:56:05.871" v="419" actId="20577"/>
        <pc:sldMkLst>
          <pc:docMk/>
          <pc:sldMk cId="3657090523" sldId="264"/>
        </pc:sldMkLst>
        <pc:spChg chg="mod">
          <ac:chgData name="Friske, Robert" userId="40d372b2-8879-4680-8aae-0902c0f84de9" providerId="ADAL" clId="{4F8BD267-1E04-450A-A8DD-AF3F20ABBDA7}" dt="2024-03-12T16:56:05.871" v="419" actId="20577"/>
          <ac:spMkLst>
            <pc:docMk/>
            <pc:sldMk cId="3657090523" sldId="264"/>
            <ac:spMk id="2" creationId="{B25EFB26-AF0F-004E-A084-CED90938B372}"/>
          </ac:spMkLst>
        </pc:spChg>
        <pc:spChg chg="add mod">
          <ac:chgData name="Friske, Robert" userId="40d372b2-8879-4680-8aae-0902c0f84de9" providerId="ADAL" clId="{4F8BD267-1E04-450A-A8DD-AF3F20ABBDA7}" dt="2024-03-12T16:41:19.009" v="328" actId="14100"/>
          <ac:spMkLst>
            <pc:docMk/>
            <pc:sldMk cId="3657090523" sldId="264"/>
            <ac:spMk id="5" creationId="{82BF6867-AD9E-3F89-F554-CF6CB3BAB92F}"/>
          </ac:spMkLst>
        </pc:spChg>
        <pc:picChg chg="add mod">
          <ac:chgData name="Friske, Robert" userId="40d372b2-8879-4680-8aae-0902c0f84de9" providerId="ADAL" clId="{4F8BD267-1E04-450A-A8DD-AF3F20ABBDA7}" dt="2024-03-12T16:40:54.831" v="326" actId="1076"/>
          <ac:picMkLst>
            <pc:docMk/>
            <pc:sldMk cId="3657090523" sldId="264"/>
            <ac:picMk id="3" creationId="{57B18480-2F2A-31E4-8BDF-72D5A7B93C89}"/>
          </ac:picMkLst>
        </pc:picChg>
        <pc:picChg chg="mod">
          <ac:chgData name="Friske, Robert" userId="40d372b2-8879-4680-8aae-0902c0f84de9" providerId="ADAL" clId="{4F8BD267-1E04-450A-A8DD-AF3F20ABBDA7}" dt="2024-03-12T16:39:39.976" v="306" actId="1076"/>
          <ac:picMkLst>
            <pc:docMk/>
            <pc:sldMk cId="3657090523" sldId="264"/>
            <ac:picMk id="4" creationId="{611BED5B-741D-DA29-34C2-A7213DEBC02D}"/>
          </ac:picMkLst>
        </pc:picChg>
        <pc:picChg chg="del mod">
          <ac:chgData name="Friske, Robert" userId="40d372b2-8879-4680-8aae-0902c0f84de9" providerId="ADAL" clId="{4F8BD267-1E04-450A-A8DD-AF3F20ABBDA7}" dt="2024-03-12T16:40:24.786" v="317" actId="478"/>
          <ac:picMkLst>
            <pc:docMk/>
            <pc:sldMk cId="3657090523" sldId="264"/>
            <ac:picMk id="6" creationId="{946D11FD-4A4B-EA8C-5187-D8694DF35834}"/>
          </ac:picMkLst>
        </pc:picChg>
        <pc:picChg chg="add mod">
          <ac:chgData name="Friske, Robert" userId="40d372b2-8879-4680-8aae-0902c0f84de9" providerId="ADAL" clId="{4F8BD267-1E04-450A-A8DD-AF3F20ABBDA7}" dt="2024-03-12T15:58:15.440" v="3" actId="1076"/>
          <ac:picMkLst>
            <pc:docMk/>
            <pc:sldMk cId="3657090523" sldId="264"/>
            <ac:picMk id="1026" creationId="{D664C09F-9282-510B-F06B-0B68C21E14C9}"/>
          </ac:picMkLst>
        </pc:picChg>
      </pc:sldChg>
      <pc:sldChg chg="addSp delSp modSp mod">
        <pc:chgData name="Friske, Robert" userId="40d372b2-8879-4680-8aae-0902c0f84de9" providerId="ADAL" clId="{4F8BD267-1E04-450A-A8DD-AF3F20ABBDA7}" dt="2024-03-12T16:50:45.255" v="384" actId="1076"/>
        <pc:sldMkLst>
          <pc:docMk/>
          <pc:sldMk cId="412302305" sldId="2147483646"/>
        </pc:sldMkLst>
        <pc:spChg chg="mod">
          <ac:chgData name="Friske, Robert" userId="40d372b2-8879-4680-8aae-0902c0f84de9" providerId="ADAL" clId="{4F8BD267-1E04-450A-A8DD-AF3F20ABBDA7}" dt="2024-03-12T16:50:45.255" v="384" actId="1076"/>
          <ac:spMkLst>
            <pc:docMk/>
            <pc:sldMk cId="412302305" sldId="2147483646"/>
            <ac:spMk id="2" creationId="{2BD997C0-3383-5EF1-0088-705EA00A5D16}"/>
          </ac:spMkLst>
        </pc:spChg>
        <pc:spChg chg="mod">
          <ac:chgData name="Friske, Robert" userId="40d372b2-8879-4680-8aae-0902c0f84de9" providerId="ADAL" clId="{4F8BD267-1E04-450A-A8DD-AF3F20ABBDA7}" dt="2024-03-12T16:50:45.255" v="384" actId="1076"/>
          <ac:spMkLst>
            <pc:docMk/>
            <pc:sldMk cId="412302305" sldId="2147483646"/>
            <ac:spMk id="4" creationId="{F462DD55-3D2C-72B1-6AD2-B305BCD93D5C}"/>
          </ac:spMkLst>
        </pc:spChg>
        <pc:spChg chg="mod">
          <ac:chgData name="Friske, Robert" userId="40d372b2-8879-4680-8aae-0902c0f84de9" providerId="ADAL" clId="{4F8BD267-1E04-450A-A8DD-AF3F20ABBDA7}" dt="2024-03-12T16:50:01.910" v="381" actId="1076"/>
          <ac:spMkLst>
            <pc:docMk/>
            <pc:sldMk cId="412302305" sldId="2147483646"/>
            <ac:spMk id="6" creationId="{9B949908-916E-3434-1B2C-CDC1EC2D37AE}"/>
          </ac:spMkLst>
        </pc:spChg>
        <pc:picChg chg="add del mod">
          <ac:chgData name="Friske, Robert" userId="40d372b2-8879-4680-8aae-0902c0f84de9" providerId="ADAL" clId="{4F8BD267-1E04-450A-A8DD-AF3F20ABBDA7}" dt="2024-03-12T16:21:11.945" v="115" actId="478"/>
          <ac:picMkLst>
            <pc:docMk/>
            <pc:sldMk cId="412302305" sldId="2147483646"/>
            <ac:picMk id="3" creationId="{81ED9013-B27A-A310-9852-F1CD6F95FD28}"/>
          </ac:picMkLst>
        </pc:picChg>
        <pc:picChg chg="add mod">
          <ac:chgData name="Friske, Robert" userId="40d372b2-8879-4680-8aae-0902c0f84de9" providerId="ADAL" clId="{4F8BD267-1E04-450A-A8DD-AF3F20ABBDA7}" dt="2024-03-12T16:48:31.540" v="334" actId="1076"/>
          <ac:picMkLst>
            <pc:docMk/>
            <pc:sldMk cId="412302305" sldId="2147483646"/>
            <ac:picMk id="5" creationId="{6BFDC947-8F1A-D737-00F6-7262F8D5D3AB}"/>
          </ac:picMkLst>
        </pc:picChg>
      </pc:sldChg>
      <pc:sldChg chg="addSp delSp modSp add mod ord delAnim">
        <pc:chgData name="Friske, Robert" userId="40d372b2-8879-4680-8aae-0902c0f84de9" providerId="ADAL" clId="{4F8BD267-1E04-450A-A8DD-AF3F20ABBDA7}" dt="2024-03-12T16:38:42.508" v="304" actId="113"/>
        <pc:sldMkLst>
          <pc:docMk/>
          <pc:sldMk cId="1865055198" sldId="2147483647"/>
        </pc:sldMkLst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5" creationId="{44E7E27B-4C75-77EC-C661-7F587F6573C8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9" creationId="{39FEFE17-A0B2-2681-B6AF-E1748C783E6D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10" creationId="{C2C57680-6093-E405-1582-73CA7119573D}"/>
          </ac:spMkLst>
        </pc:spChg>
        <pc:spChg chg="add mod">
          <ac:chgData name="Friske, Robert" userId="40d372b2-8879-4680-8aae-0902c0f84de9" providerId="ADAL" clId="{4F8BD267-1E04-450A-A8DD-AF3F20ABBDA7}" dt="2024-03-12T16:38:42.508" v="304" actId="113"/>
          <ac:spMkLst>
            <pc:docMk/>
            <pc:sldMk cId="1865055198" sldId="2147483647"/>
            <ac:spMk id="11" creationId="{97E24768-2D2F-F6FC-D4D5-BB0CD83BF756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13" creationId="{3B3868C7-DB5C-B17A-FC0C-5EE1EB5ACA7C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14" creationId="{F32ACAAD-2E40-BC3B-7187-507D1F04B13D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15" creationId="{DBA06B28-62B3-8A59-F8C8-D5DC5CBE9A3E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16" creationId="{9F36E17D-F814-04EA-ED5E-587B9D966296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17" creationId="{BFACB892-71D9-47FB-45C6-020FCE32986A}"/>
          </ac:spMkLst>
        </pc:spChg>
        <pc:spChg chg="add mod">
          <ac:chgData name="Friske, Robert" userId="40d372b2-8879-4680-8aae-0902c0f84de9" providerId="ADAL" clId="{4F8BD267-1E04-450A-A8DD-AF3F20ABBDA7}" dt="2024-03-12T16:29:33.826" v="172" actId="20577"/>
          <ac:spMkLst>
            <pc:docMk/>
            <pc:sldMk cId="1865055198" sldId="2147483647"/>
            <ac:spMk id="18" creationId="{9B02F602-7397-32B3-AC95-7B4E3274AE92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20" creationId="{2660A17B-5958-582C-7288-52677F874529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21" creationId="{F30A3217-E8B7-1D01-8660-0E3319FE070A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22" creationId="{0C2E236A-C239-E9A4-6CDD-546CECFC485E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23" creationId="{BB73BA58-B8E3-738A-964B-02B85AA33730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24" creationId="{ED494426-5147-3C56-13EF-DE0090DBA382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25" creationId="{21FA28E2-85EB-5994-D6A3-2843526EADB4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35" creationId="{0EB21EBF-EB6E-D7CA-B992-34FB154A9FFB}"/>
          </ac:spMkLst>
        </pc:spChg>
        <pc:spChg chg="del">
          <ac:chgData name="Friske, Robert" userId="40d372b2-8879-4680-8aae-0902c0f84de9" providerId="ADAL" clId="{4F8BD267-1E04-450A-A8DD-AF3F20ABBDA7}" dt="2024-03-12T16:19:55.522" v="98" actId="478"/>
          <ac:spMkLst>
            <pc:docMk/>
            <pc:sldMk cId="1865055198" sldId="2147483647"/>
            <ac:spMk id="36" creationId="{AAE8B4B8-A091-6205-6894-938471691AD5}"/>
          </ac:spMkLst>
        </pc:spChg>
        <pc:grpChg chg="del">
          <ac:chgData name="Friske, Robert" userId="40d372b2-8879-4680-8aae-0902c0f84de9" providerId="ADAL" clId="{4F8BD267-1E04-450A-A8DD-AF3F20ABBDA7}" dt="2024-03-12T16:19:55.522" v="98" actId="478"/>
          <ac:grpSpMkLst>
            <pc:docMk/>
            <pc:sldMk cId="1865055198" sldId="2147483647"/>
            <ac:grpSpMk id="26" creationId="{5307CD19-BAF3-1930-2843-92CEFFF60091}"/>
          </ac:grpSpMkLst>
        </pc:grpChg>
        <pc:picChg chg="add mod">
          <ac:chgData name="Friske, Robert" userId="40d372b2-8879-4680-8aae-0902c0f84de9" providerId="ADAL" clId="{4F8BD267-1E04-450A-A8DD-AF3F20ABBDA7}" dt="2024-03-12T16:26:08.088" v="155" actId="1076"/>
          <ac:picMkLst>
            <pc:docMk/>
            <pc:sldMk cId="1865055198" sldId="2147483647"/>
            <ac:picMk id="2" creationId="{C55782FF-7BDB-739D-920D-44A3C04043AF}"/>
          </ac:picMkLst>
        </pc:picChg>
        <pc:picChg chg="del">
          <ac:chgData name="Friske, Robert" userId="40d372b2-8879-4680-8aae-0902c0f84de9" providerId="ADAL" clId="{4F8BD267-1E04-450A-A8DD-AF3F20ABBDA7}" dt="2024-03-12T16:19:55.522" v="98" actId="478"/>
          <ac:picMkLst>
            <pc:docMk/>
            <pc:sldMk cId="1865055198" sldId="2147483647"/>
            <ac:picMk id="4" creationId="{A411ECE7-CB09-49E7-CE97-3FEF6FA9637F}"/>
          </ac:picMkLst>
        </pc:picChg>
        <pc:picChg chg="del">
          <ac:chgData name="Friske, Robert" userId="40d372b2-8879-4680-8aae-0902c0f84de9" providerId="ADAL" clId="{4F8BD267-1E04-450A-A8DD-AF3F20ABBDA7}" dt="2024-03-12T16:19:55.522" v="98" actId="478"/>
          <ac:picMkLst>
            <pc:docMk/>
            <pc:sldMk cId="1865055198" sldId="2147483647"/>
            <ac:picMk id="6" creationId="{A89C178D-BA58-666F-D65C-2781A2069621}"/>
          </ac:picMkLst>
        </pc:picChg>
        <pc:picChg chg="del">
          <ac:chgData name="Friske, Robert" userId="40d372b2-8879-4680-8aae-0902c0f84de9" providerId="ADAL" clId="{4F8BD267-1E04-450A-A8DD-AF3F20ABBDA7}" dt="2024-03-12T16:19:55.522" v="98" actId="478"/>
          <ac:picMkLst>
            <pc:docMk/>
            <pc:sldMk cId="1865055198" sldId="2147483647"/>
            <ac:picMk id="7" creationId="{ED8F7E89-CFFA-1BBD-E2B7-2B014E1E8F95}"/>
          </ac:picMkLst>
        </pc:picChg>
        <pc:picChg chg="del">
          <ac:chgData name="Friske, Robert" userId="40d372b2-8879-4680-8aae-0902c0f84de9" providerId="ADAL" clId="{4F8BD267-1E04-450A-A8DD-AF3F20ABBDA7}" dt="2024-03-12T16:19:55.522" v="98" actId="478"/>
          <ac:picMkLst>
            <pc:docMk/>
            <pc:sldMk cId="1865055198" sldId="2147483647"/>
            <ac:picMk id="8" creationId="{9D6A5B78-42C8-FD3B-DCC9-93C0874FFF39}"/>
          </ac:picMkLst>
        </pc:picChg>
        <pc:picChg chg="del">
          <ac:chgData name="Friske, Robert" userId="40d372b2-8879-4680-8aae-0902c0f84de9" providerId="ADAL" clId="{4F8BD267-1E04-450A-A8DD-AF3F20ABBDA7}" dt="2024-03-12T16:19:55.522" v="98" actId="478"/>
          <ac:picMkLst>
            <pc:docMk/>
            <pc:sldMk cId="1865055198" sldId="2147483647"/>
            <ac:picMk id="33" creationId="{00C1A65F-97DE-C8A7-925B-EE495747FA93}"/>
          </ac:picMkLst>
        </pc:picChg>
        <pc:picChg chg="add mod">
          <ac:chgData name="Friske, Robert" userId="40d372b2-8879-4680-8aae-0902c0f84de9" providerId="ADAL" clId="{4F8BD267-1E04-450A-A8DD-AF3F20ABBDA7}" dt="2024-03-12T16:29:18.908" v="170" actId="1076"/>
          <ac:picMkLst>
            <pc:docMk/>
            <pc:sldMk cId="1865055198" sldId="2147483647"/>
            <ac:picMk id="2050" creationId="{06E79FB0-22A3-3F0D-67B3-DCDA6998E02A}"/>
          </ac:picMkLst>
        </pc:picChg>
        <pc:picChg chg="add mod">
          <ac:chgData name="Friske, Robert" userId="40d372b2-8879-4680-8aae-0902c0f84de9" providerId="ADAL" clId="{4F8BD267-1E04-450A-A8DD-AF3F20ABBDA7}" dt="2024-03-12T16:21:22.194" v="116" actId="14100"/>
          <ac:picMkLst>
            <pc:docMk/>
            <pc:sldMk cId="1865055198" sldId="2147483647"/>
            <ac:picMk id="2052" creationId="{11A8168F-33F1-B79B-C60A-5D877C64AC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E6AD0-C7F3-974E-AB72-B0D8A16384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04BA8-253C-D14C-B918-CFE8FC60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19CEF-E660-2C45-B2C4-925806ACC4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5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5B62-303D-F561-8CDE-820A4A3B8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1508D-BE88-889F-7E5C-A514EB032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8E22-6632-8B34-9105-261941C4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A3CCB-0679-B82A-F03B-4F6F7C1E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86208-D8AF-D5A2-AC02-5C42F0ED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4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F344-09E1-B0D5-04DB-31BC7AAC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EE7FD-C9A7-181A-1994-B3C3B8092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C75CE-1DBF-D3B8-9576-1EED1236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A5356-490A-ABC9-3A28-BC38A792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0C013-980B-41FA-951D-26416966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28FB1-8DB3-589D-B03A-90912868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E937D-A193-E286-156A-BF463C305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81E2C-0F9D-BB6B-D574-C36A968B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68DB8-74A9-90AE-33C2-BF5A99C5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C3D83-6BDD-E7EC-C73E-414459C7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81135-49F9-F5D7-B756-E5C6C1DD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AEB63-F8C7-036D-0BB5-D5802ED9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20C3C-1913-575F-1B33-9C00976E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C4AE27-45D9-25BE-F945-EE634B3174AC}"/>
              </a:ext>
            </a:extLst>
          </p:cNvPr>
          <p:cNvCxnSpPr/>
          <p:nvPr userDrawn="1"/>
        </p:nvCxnSpPr>
        <p:spPr>
          <a:xfrm>
            <a:off x="940948" y="1982141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BFF409-EC02-B05A-FFB5-7C1FB148C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3" y="2300288"/>
            <a:ext cx="6324599" cy="14081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334B5A-54E1-89C4-31CF-10F87CDFF2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00" y="4192588"/>
            <a:ext cx="5135901" cy="8318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0" name="Picture 9" descr="A picture containing application">
            <a:extLst>
              <a:ext uri="{FF2B5EF4-FFF2-40B4-BE49-F238E27FC236}">
                <a16:creationId xmlns:a16="http://schemas.microsoft.com/office/drawing/2014/main" id="{0B3082E9-A545-99DB-C5BC-A39B23EA5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02" y="250827"/>
            <a:ext cx="4212263" cy="21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5990-B911-D9D1-3099-344E666E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C7BC-9B3A-0DDC-3DC6-0511484B3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A7F8-84BD-1E90-AF38-83B797D5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E9FBA-DB6F-221F-717E-FD7FF30C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44AF6-31ED-089B-7BB6-BE25ED85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9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75A6-A468-971E-D5D4-27F11CB4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8645-1607-1B36-1271-1DA315CA3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EC897-B68B-AA28-B3A5-FF2FAEA6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0E472-36A0-BADB-1032-AB101638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30FE4-A11D-936C-96F7-B8A66521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BC1E-187A-8812-F504-48FFD8C2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5CB5-AE0C-4DA9-DE7F-D7BD97B0C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3EEE8-A6B5-5A11-6DBB-D5D956EE7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EB3B6-94F6-A298-6274-29566245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7960F-A9A4-8A9E-FC4D-5AE51CF5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4788-0B94-88A3-1D40-F7779BB6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2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E378-4F32-40B7-9311-B07305CB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C820E-3BFC-2D99-4BAE-B3E7CD766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B1B8F-CD40-D77F-C28E-31AEA8C95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E5771-F74A-622E-D707-ABCC05F1B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EC5B6-E292-5F4D-673A-A3B81F5CD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611A8-B6AD-399E-87F0-F562114B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DB451F-E3BF-E7FE-D22E-7991C331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88DD40-D993-5611-7E69-9E572DDB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7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EC15-714A-0AFD-0CE4-D3362E2B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C24B2-D67E-FC69-7BCC-B0E28FDB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E14B8-AF40-3119-D413-E56DBDCD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0C53-7125-77FA-AC59-39BD4A84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0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05E31-6405-7B0A-2B9B-B2A9C1D1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916F8-A064-1072-29BD-3712CD1E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F6758-0A18-1C0A-9C35-90AB0D30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A731-3721-DB15-45DE-F9FE3027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91A4B-7821-2601-0550-D2949C77F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9C8EB-9351-C9B7-B23E-E796C0821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8C32A-A33E-C754-EDB5-3DE301F2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74BF0-AF5E-6048-B484-45630CFA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F6F9D-78F6-09BA-D706-DBCC7C1C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3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6C75-ED33-9BBB-0526-4DAB6A56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EB160F-269C-4768-8EB1-EFDDE492D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1E25E-15C8-0BDF-2579-8AD03036E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0FF4A-89BD-F40F-87F2-E1DE0E1C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E4879-C28E-041D-31EE-61CC553D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BC21C-6952-5480-634E-A791CC40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8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DC552-ECCA-C541-6807-283D1356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04FF1-D997-E0DB-2D84-4F6C1B745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60F16-4FE6-FB9B-5EE7-DD791A12C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A49B3-54CC-8A4C-8073-7C5FE02008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D5B01-66F1-7AA2-5EC4-BDA09B9E1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54EFC-4619-DE80-FE95-4CDD6C90D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D0553-1A05-5742-B6C9-AAAD2098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0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freude.asiconsultingllc@gmail..com" TargetMode="External"/><Relationship Id="rId2" Type="http://schemas.openxmlformats.org/officeDocument/2006/relationships/hyperlink" Target="mailto:robert.friske@tdsynnex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62DD55-3D2C-72B1-6AD2-B305BCD93D5C}"/>
              </a:ext>
            </a:extLst>
          </p:cNvPr>
          <p:cNvSpPr txBox="1"/>
          <p:nvPr/>
        </p:nvSpPr>
        <p:spPr>
          <a:xfrm>
            <a:off x="635188" y="3987801"/>
            <a:ext cx="3483575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17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34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51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85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503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420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337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Bob Friske</a:t>
            </a:r>
          </a:p>
          <a:p>
            <a:pPr marL="0" marR="0" lvl="0" indent="0" algn="l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IBM Brand Manager</a:t>
            </a:r>
          </a:p>
          <a:p>
            <a:pPr marL="0" marR="0" lvl="0" indent="0" algn="l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robert.friske@tdsynnex.com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49908-916E-3434-1B2C-CDC1EC2D37AE}"/>
              </a:ext>
            </a:extLst>
          </p:cNvPr>
          <p:cNvSpPr txBox="1"/>
          <p:nvPr/>
        </p:nvSpPr>
        <p:spPr>
          <a:xfrm>
            <a:off x="605345" y="2280104"/>
            <a:ext cx="715732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17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34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51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85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503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420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337" algn="l" defTabSz="68583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Choosing the Right Platform </a:t>
            </a:r>
          </a:p>
          <a:p>
            <a:pPr marL="0" marR="0" lvl="0" indent="0" algn="l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your SAP Workloads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BD997C0-3383-5EF1-0088-705EA00A5D16}"/>
              </a:ext>
            </a:extLst>
          </p:cNvPr>
          <p:cNvSpPr txBox="1">
            <a:spLocks/>
          </p:cNvSpPr>
          <p:nvPr/>
        </p:nvSpPr>
        <p:spPr>
          <a:xfrm>
            <a:off x="635188" y="5327407"/>
            <a:ext cx="5071350" cy="102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34"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17" defTabSz="685834"/>
            <a:lvl3pPr marL="685834" defTabSz="685834"/>
            <a:lvl4pPr marL="1028751" defTabSz="685834"/>
            <a:lvl5pPr marL="1371669" defTabSz="685834"/>
            <a:lvl6pPr marL="1714585" defTabSz="685834"/>
            <a:lvl7pPr marL="2057503" defTabSz="685834"/>
            <a:lvl8pPr marL="2400420" defTabSz="685834"/>
            <a:lvl9pPr marL="2743337" defTabSz="685834"/>
          </a:lstStyle>
          <a:p>
            <a:pPr marL="0" marR="0" lvl="0" indent="0" algn="l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Alfred Freudenberger</a:t>
            </a:r>
          </a:p>
          <a:p>
            <a:pPr marL="0" marR="0" lvl="0" indent="0" algn="l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SAP HANA Infrastructure Subject Matter Expert</a:t>
            </a:r>
          </a:p>
          <a:p>
            <a:pPr marL="0" marR="0" lvl="0" indent="0" algn="l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afreude.asiconsultingllc@gmail.com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 descr="Meridian Group International: We Unlock the Promise of Technology">
            <a:extLst>
              <a:ext uri="{FF2B5EF4-FFF2-40B4-BE49-F238E27FC236}">
                <a16:creationId xmlns:a16="http://schemas.microsoft.com/office/drawing/2014/main" id="{6BFDC947-8F1A-D737-00F6-7262F8D5D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38" y="100180"/>
            <a:ext cx="5421905" cy="135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out-meridian-it">
            <a:extLst>
              <a:ext uri="{FF2B5EF4-FFF2-40B4-BE49-F238E27FC236}">
                <a16:creationId xmlns:a16="http://schemas.microsoft.com/office/drawing/2014/main" id="{06E79FB0-22A3-3F0D-67B3-DCDA6998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9" y="2008610"/>
            <a:ext cx="4015232" cy="28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bm-partner">
            <a:extLst>
              <a:ext uri="{FF2B5EF4-FFF2-40B4-BE49-F238E27FC236}">
                <a16:creationId xmlns:a16="http://schemas.microsoft.com/office/drawing/2014/main" id="{11A8168F-33F1-B79B-C60A-5D877C64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558" y="141003"/>
            <a:ext cx="2271789" cy="148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Meridian Group International: We Unlock the Promise of Technology">
            <a:extLst>
              <a:ext uri="{FF2B5EF4-FFF2-40B4-BE49-F238E27FC236}">
                <a16:creationId xmlns:a16="http://schemas.microsoft.com/office/drawing/2014/main" id="{C55782FF-7BDB-739D-920D-44A3C040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1" y="141003"/>
            <a:ext cx="5931933" cy="148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E24768-2D2F-F6FC-D4D5-BB0CD83BF756}"/>
              </a:ext>
            </a:extLst>
          </p:cNvPr>
          <p:cNvSpPr txBox="1"/>
          <p:nvPr/>
        </p:nvSpPr>
        <p:spPr>
          <a:xfrm>
            <a:off x="5175115" y="1985799"/>
            <a:ext cx="675099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1"/>
                </a:solidFill>
                <a:effectLst/>
              </a:rPr>
              <a:t>Meridian IT </a:t>
            </a:r>
            <a:r>
              <a:rPr lang="en-US" b="0" i="0" dirty="0">
                <a:solidFill>
                  <a:srgbClr val="1E1E1E"/>
                </a:solidFill>
                <a:effectLst/>
              </a:rPr>
              <a:t>helps businesses solve their complex technical IT</a:t>
            </a:r>
            <a:br>
              <a:rPr lang="en-US" b="0" i="0" dirty="0">
                <a:solidFill>
                  <a:srgbClr val="1E1E1E"/>
                </a:solidFill>
                <a:effectLst/>
              </a:rPr>
            </a:br>
            <a:r>
              <a:rPr lang="en-US" b="0" i="0" dirty="0">
                <a:solidFill>
                  <a:srgbClr val="1E1E1E"/>
                </a:solidFill>
                <a:effectLst/>
              </a:rPr>
              <a:t>problems</a:t>
            </a:r>
            <a:r>
              <a:rPr lang="en-US" dirty="0">
                <a:solidFill>
                  <a:srgbClr val="1E1E1E"/>
                </a:solidFill>
              </a:rPr>
              <a:t> t</a:t>
            </a:r>
            <a:r>
              <a:rPr lang="en-US" b="0" i="0" dirty="0">
                <a:solidFill>
                  <a:srgbClr val="1E1E1E"/>
                </a:solidFill>
                <a:effectLst/>
              </a:rPr>
              <a:t>hrough a unique strategic perspective, deep expertise,</a:t>
            </a:r>
            <a:br>
              <a:rPr lang="en-US" b="0" i="0" dirty="0">
                <a:solidFill>
                  <a:srgbClr val="1E1E1E"/>
                </a:solidFill>
                <a:effectLst/>
              </a:rPr>
            </a:br>
            <a:r>
              <a:rPr lang="en-US" b="0" i="0" dirty="0">
                <a:solidFill>
                  <a:srgbClr val="1E1E1E"/>
                </a:solidFill>
                <a:effectLst/>
              </a:rPr>
              <a:t>and a personalized proactive approach. </a:t>
            </a:r>
          </a:p>
          <a:p>
            <a:endParaRPr lang="en-US" dirty="0">
              <a:solidFill>
                <a:srgbClr val="1E1E1E"/>
              </a:solidFill>
            </a:endParaRPr>
          </a:p>
          <a:p>
            <a:r>
              <a:rPr lang="en-US" sz="2400" b="1" i="0" dirty="0">
                <a:solidFill>
                  <a:srgbClr val="006FBA"/>
                </a:solidFill>
                <a:effectLst/>
              </a:rPr>
              <a:t>Best-in-class on-prem, private / public, and hybrid cloud</a:t>
            </a:r>
            <a:r>
              <a:rPr lang="en-US" b="0" i="0" dirty="0">
                <a:solidFill>
                  <a:srgbClr val="1E1E1E"/>
                </a:solidFill>
                <a:effectLst/>
              </a:rPr>
              <a:t> solutions for your mission critical workloads, with flexible pricing models and </a:t>
            </a:r>
            <a:r>
              <a:rPr lang="en-US" sz="2400" b="1" i="0" dirty="0">
                <a:solidFill>
                  <a:schemeClr val="accent1"/>
                </a:solidFill>
                <a:effectLst/>
              </a:rPr>
              <a:t>award-winning managed services</a:t>
            </a:r>
            <a:r>
              <a:rPr lang="en-US" dirty="0">
                <a:solidFill>
                  <a:srgbClr val="1E1E1E"/>
                </a:solidFill>
              </a:rPr>
              <a:t>.</a:t>
            </a:r>
          </a:p>
          <a:p>
            <a:endParaRPr lang="en-US" b="0" i="0" dirty="0">
              <a:solidFill>
                <a:srgbClr val="1E1E1E"/>
              </a:solidFill>
              <a:effectLst/>
            </a:endParaRPr>
          </a:p>
          <a:p>
            <a:r>
              <a:rPr lang="en-US" b="0" i="0" dirty="0">
                <a:solidFill>
                  <a:srgbClr val="1E1E1E"/>
                </a:solidFill>
                <a:effectLst/>
              </a:rPr>
              <a:t>Meridian IT works with each client to create a customized plan </a:t>
            </a:r>
            <a:br>
              <a:rPr lang="en-US" b="0" i="0" dirty="0">
                <a:solidFill>
                  <a:srgbClr val="1E1E1E"/>
                </a:solidFill>
                <a:effectLst/>
              </a:rPr>
            </a:br>
            <a:r>
              <a:rPr lang="en-US" b="0" i="0" dirty="0">
                <a:solidFill>
                  <a:srgbClr val="1E1E1E"/>
                </a:solidFill>
                <a:effectLst/>
              </a:rPr>
              <a:t>to help solve their IT obstacles. 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2F602-7397-32B3-AC95-7B4E3274AE92}"/>
              </a:ext>
            </a:extLst>
          </p:cNvPr>
          <p:cNvSpPr txBox="1"/>
          <p:nvPr/>
        </p:nvSpPr>
        <p:spPr>
          <a:xfrm>
            <a:off x="300881" y="5087965"/>
            <a:ext cx="497151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Tom Horan</a:t>
            </a:r>
            <a:r>
              <a:rPr lang="en-US" sz="1600" dirty="0"/>
              <a:t>,</a:t>
            </a:r>
          </a:p>
          <a:p>
            <a:r>
              <a:rPr lang="en-US" dirty="0"/>
              <a:t>Vice President, Cloud and Managed Services</a:t>
            </a:r>
          </a:p>
          <a:p>
            <a:r>
              <a:rPr lang="en-US" dirty="0"/>
              <a:t>tom.horan@meridianITinc.com</a:t>
            </a:r>
          </a:p>
          <a:p>
            <a:r>
              <a:rPr lang="en-US" dirty="0"/>
              <a:t>http://www.meridianitinc.com</a:t>
            </a:r>
          </a:p>
        </p:txBody>
      </p:sp>
    </p:spTree>
    <p:extLst>
      <p:ext uri="{BB962C8B-B14F-4D97-AF65-F5344CB8AC3E}">
        <p14:creationId xmlns:p14="http://schemas.microsoft.com/office/powerpoint/2010/main" val="186505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00C1A65F-97DE-C8A7-925B-EE495747F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1" r="28697" b="9231"/>
          <a:stretch/>
        </p:blipFill>
        <p:spPr>
          <a:xfrm>
            <a:off x="6029325" y="3051544"/>
            <a:ext cx="900114" cy="1120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11ECE7-CB09-49E7-CE97-3FEF6FA96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7" y="1044937"/>
            <a:ext cx="3429000" cy="231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7E27B-4C75-77EC-C661-7F587F6573C8}"/>
              </a:ext>
            </a:extLst>
          </p:cNvPr>
          <p:cNvSpPr txBox="1"/>
          <p:nvPr/>
        </p:nvSpPr>
        <p:spPr>
          <a:xfrm>
            <a:off x="601519" y="3398352"/>
            <a:ext cx="263245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2027!</a:t>
            </a:r>
          </a:p>
          <a:p>
            <a:pPr algn="ctr"/>
            <a:r>
              <a:rPr lang="en-US" sz="2800" b="1" i="1" dirty="0"/>
              <a:t>Maybe</a:t>
            </a:r>
            <a:r>
              <a:rPr lang="en-US" sz="2800" b="1" dirty="0"/>
              <a:t> </a:t>
            </a:r>
            <a:r>
              <a:rPr lang="en-US" sz="2800" b="1" i="1" dirty="0"/>
              <a:t>2030?</a:t>
            </a:r>
          </a:p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Beyond 2030?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C178D-BA58-666F-D65C-2781A2069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957" y="1529761"/>
            <a:ext cx="1878236" cy="1499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F7E89-CFFA-1BBD-E2B7-2B014E1E8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594" y="3013355"/>
            <a:ext cx="1112633" cy="1177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A5B78-42C8-FD3B-DCC9-93C0874FFF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07" t="7647" r="10870" b="7647"/>
          <a:stretch/>
        </p:blipFill>
        <p:spPr>
          <a:xfrm>
            <a:off x="4167859" y="287241"/>
            <a:ext cx="2111021" cy="1266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FEFE17-A0B2-2681-B6AF-E1748C783E6D}"/>
              </a:ext>
            </a:extLst>
          </p:cNvPr>
          <p:cNvSpPr txBox="1"/>
          <p:nvPr/>
        </p:nvSpPr>
        <p:spPr>
          <a:xfrm>
            <a:off x="6266986" y="453357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57680-6093-E405-1582-73CA7119573D}"/>
              </a:ext>
            </a:extLst>
          </p:cNvPr>
          <p:cNvSpPr txBox="1"/>
          <p:nvPr/>
        </p:nvSpPr>
        <p:spPr>
          <a:xfrm>
            <a:off x="6162913" y="1709733"/>
            <a:ext cx="684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!!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3B3868C7-DB5C-B17A-FC0C-5EE1EB5ACA7C}"/>
              </a:ext>
            </a:extLst>
          </p:cNvPr>
          <p:cNvSpPr/>
          <p:nvPr/>
        </p:nvSpPr>
        <p:spPr>
          <a:xfrm>
            <a:off x="7681025" y="1945560"/>
            <a:ext cx="45719" cy="1014761"/>
          </a:xfrm>
          <a:prstGeom prst="upArrow">
            <a:avLst/>
          </a:prstGeom>
          <a:ln w="889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ACAAD-2E40-BC3B-7187-507D1F04B13D}"/>
              </a:ext>
            </a:extLst>
          </p:cNvPr>
          <p:cNvSpPr txBox="1"/>
          <p:nvPr/>
        </p:nvSpPr>
        <p:spPr>
          <a:xfrm>
            <a:off x="7929557" y="1643071"/>
            <a:ext cx="1619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Reliability</a:t>
            </a:r>
          </a:p>
          <a:p>
            <a:endParaRPr lang="en-US" sz="2400" b="1" dirty="0"/>
          </a:p>
          <a:p>
            <a:r>
              <a:rPr lang="en-US" sz="2400" b="1" dirty="0"/>
              <a:t>Persistent memory</a:t>
            </a:r>
          </a:p>
        </p:txBody>
      </p:sp>
      <p:sp>
        <p:nvSpPr>
          <p:cNvPr id="15" name="Equal 14">
            <a:extLst>
              <a:ext uri="{FF2B5EF4-FFF2-40B4-BE49-F238E27FC236}">
                <a16:creationId xmlns:a16="http://schemas.microsoft.com/office/drawing/2014/main" id="{DBA06B28-62B3-8A59-F8C8-D5DC5CBE9A3E}"/>
              </a:ext>
            </a:extLst>
          </p:cNvPr>
          <p:cNvSpPr/>
          <p:nvPr/>
        </p:nvSpPr>
        <p:spPr>
          <a:xfrm>
            <a:off x="9544053" y="2043130"/>
            <a:ext cx="757238" cy="485775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9F36E17D-F814-04EA-ED5E-587B9D966296}"/>
              </a:ext>
            </a:extLst>
          </p:cNvPr>
          <p:cNvSpPr/>
          <p:nvPr/>
        </p:nvSpPr>
        <p:spPr>
          <a:xfrm rot="10800000">
            <a:off x="10648077" y="1883643"/>
            <a:ext cx="45719" cy="1014761"/>
          </a:xfrm>
          <a:prstGeom prst="upArrow">
            <a:avLst/>
          </a:prstGeom>
          <a:ln w="889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CB892-71D9-47FB-45C6-020FCE32986A}"/>
              </a:ext>
            </a:extLst>
          </p:cNvPr>
          <p:cNvSpPr txBox="1"/>
          <p:nvPr/>
        </p:nvSpPr>
        <p:spPr>
          <a:xfrm>
            <a:off x="10896609" y="206694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60A17B-5958-582C-7288-52677F874529}"/>
              </a:ext>
            </a:extLst>
          </p:cNvPr>
          <p:cNvSpPr txBox="1"/>
          <p:nvPr/>
        </p:nvSpPr>
        <p:spPr>
          <a:xfrm>
            <a:off x="8629649" y="314318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B050"/>
                </a:solidFill>
              </a:rPr>
              <a:t>$$$</a:t>
            </a: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F30A3217-E8B7-1D01-8660-0E3319FE070A}"/>
              </a:ext>
            </a:extLst>
          </p:cNvPr>
          <p:cNvSpPr/>
          <p:nvPr/>
        </p:nvSpPr>
        <p:spPr>
          <a:xfrm>
            <a:off x="7676257" y="3755363"/>
            <a:ext cx="45719" cy="1014761"/>
          </a:xfrm>
          <a:prstGeom prst="upArrow">
            <a:avLst/>
          </a:prstGeom>
          <a:ln w="889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2E236A-C239-E9A4-6CDD-546CECFC485E}"/>
              </a:ext>
            </a:extLst>
          </p:cNvPr>
          <p:cNvSpPr txBox="1"/>
          <p:nvPr/>
        </p:nvSpPr>
        <p:spPr>
          <a:xfrm>
            <a:off x="7924789" y="3638617"/>
            <a:ext cx="161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Flexibility</a:t>
            </a:r>
          </a:p>
          <a:p>
            <a:endParaRPr lang="en-US" sz="2400" b="1" dirty="0"/>
          </a:p>
          <a:p>
            <a:r>
              <a:rPr lang="en-US" sz="2400" b="1" dirty="0"/>
              <a:t>Granularity</a:t>
            </a:r>
          </a:p>
        </p:txBody>
      </p:sp>
      <p:sp>
        <p:nvSpPr>
          <p:cNvPr id="23" name="Equal 22">
            <a:extLst>
              <a:ext uri="{FF2B5EF4-FFF2-40B4-BE49-F238E27FC236}">
                <a16:creationId xmlns:a16="http://schemas.microsoft.com/office/drawing/2014/main" id="{BB73BA58-B8E3-738A-964B-02B85AA33730}"/>
              </a:ext>
            </a:extLst>
          </p:cNvPr>
          <p:cNvSpPr/>
          <p:nvPr/>
        </p:nvSpPr>
        <p:spPr>
          <a:xfrm>
            <a:off x="9539285" y="3852933"/>
            <a:ext cx="757238" cy="485775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ED494426-5147-3C56-13EF-DE0090DBA382}"/>
              </a:ext>
            </a:extLst>
          </p:cNvPr>
          <p:cNvSpPr/>
          <p:nvPr/>
        </p:nvSpPr>
        <p:spPr>
          <a:xfrm rot="10800000">
            <a:off x="10643309" y="3693446"/>
            <a:ext cx="45719" cy="1014761"/>
          </a:xfrm>
          <a:prstGeom prst="upArrow">
            <a:avLst/>
          </a:prstGeom>
          <a:ln w="889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FA28E2-85EB-5994-D6A3-2843526EADB4}"/>
              </a:ext>
            </a:extLst>
          </p:cNvPr>
          <p:cNvSpPr txBox="1"/>
          <p:nvPr/>
        </p:nvSpPr>
        <p:spPr>
          <a:xfrm>
            <a:off x="10891841" y="3490967"/>
            <a:ext cx="1280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Systems</a:t>
            </a:r>
          </a:p>
          <a:p>
            <a:r>
              <a:rPr lang="en-US" sz="2400" b="1" dirty="0"/>
              <a:t>&amp;</a:t>
            </a:r>
          </a:p>
          <a:p>
            <a:r>
              <a:rPr lang="en-US" sz="2400" b="1" dirty="0"/>
              <a:t>Memory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07CD19-BAF3-1930-2843-92CEFFF60091}"/>
              </a:ext>
            </a:extLst>
          </p:cNvPr>
          <p:cNvGrpSpPr/>
          <p:nvPr/>
        </p:nvGrpSpPr>
        <p:grpSpPr>
          <a:xfrm>
            <a:off x="5286382" y="4857744"/>
            <a:ext cx="1739036" cy="1928254"/>
            <a:chOff x="108468" y="2692715"/>
            <a:chExt cx="1016674" cy="112729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4FCB725-31BE-27E1-17E4-DF11CF8E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468" y="2692715"/>
              <a:ext cx="1016674" cy="413374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DF1F3426-8D4B-BE97-61DE-E28635CE8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27" y="3195152"/>
              <a:ext cx="624857" cy="62485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5" name="Up-Down Arrow 34">
            <a:extLst>
              <a:ext uri="{FF2B5EF4-FFF2-40B4-BE49-F238E27FC236}">
                <a16:creationId xmlns:a16="http://schemas.microsoft.com/office/drawing/2014/main" id="{0EB21EBF-EB6E-D7CA-B992-34FB154A9FFB}"/>
              </a:ext>
            </a:extLst>
          </p:cNvPr>
          <p:cNvSpPr/>
          <p:nvPr/>
        </p:nvSpPr>
        <p:spPr>
          <a:xfrm>
            <a:off x="6386509" y="585778"/>
            <a:ext cx="45719" cy="3571875"/>
          </a:xfrm>
          <a:prstGeom prst="upDownArrow">
            <a:avLst/>
          </a:prstGeom>
          <a:ln w="984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E8B4B8-A091-6205-6894-938471691AD5}"/>
              </a:ext>
            </a:extLst>
          </p:cNvPr>
          <p:cNvSpPr txBox="1"/>
          <p:nvPr/>
        </p:nvSpPr>
        <p:spPr>
          <a:xfrm>
            <a:off x="6557961" y="685791"/>
            <a:ext cx="5000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34859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 animBg="1"/>
      <p:bldP spid="14" grpId="0"/>
      <p:bldP spid="15" grpId="0" animBg="1"/>
      <p:bldP spid="16" grpId="0" animBg="1"/>
      <p:bldP spid="17" grpId="0"/>
      <p:bldP spid="20" grpId="0"/>
      <p:bldP spid="20" grpId="1"/>
      <p:bldP spid="21" grpId="0" animBg="1"/>
      <p:bldP spid="22" grpId="0"/>
      <p:bldP spid="23" grpId="0" animBg="1"/>
      <p:bldP spid="24" grpId="0" animBg="1"/>
      <p:bldP spid="25" grpId="0"/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5EFB26-AF0F-004E-A084-CED90938B372}"/>
              </a:ext>
            </a:extLst>
          </p:cNvPr>
          <p:cNvSpPr txBox="1"/>
          <p:nvPr/>
        </p:nvSpPr>
        <p:spPr>
          <a:xfrm>
            <a:off x="401030" y="1856978"/>
            <a:ext cx="5085370" cy="4271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Want to learn more!  Schedule a Zoom meeting with Meridian IT and your infrastructure or SAP Basis team and get a free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DRONE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BED5B-741D-DA29-34C2-A7213DEBC0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511" y="562697"/>
            <a:ext cx="6029108" cy="5607071"/>
          </a:xfrm>
          <a:prstGeom prst="rect">
            <a:avLst/>
          </a:prstGeom>
        </p:spPr>
      </p:pic>
      <p:pic>
        <p:nvPicPr>
          <p:cNvPr id="1026" name="Picture 2" descr="Meridian Group International: We Unlock the Promise of Technology">
            <a:extLst>
              <a:ext uri="{FF2B5EF4-FFF2-40B4-BE49-F238E27FC236}">
                <a16:creationId xmlns:a16="http://schemas.microsoft.com/office/drawing/2014/main" id="{D664C09F-9282-510B-F06B-0B68C21E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1" y="365712"/>
            <a:ext cx="3777343" cy="94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bm-partner">
            <a:extLst>
              <a:ext uri="{FF2B5EF4-FFF2-40B4-BE49-F238E27FC236}">
                <a16:creationId xmlns:a16="http://schemas.microsoft.com/office/drawing/2014/main" id="{57B18480-2F2A-31E4-8BDF-72D5A7B9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44" y="5683153"/>
            <a:ext cx="1511504" cy="9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F6867-AD9E-3F89-F554-CF6CB3BAB92F}"/>
              </a:ext>
            </a:extLst>
          </p:cNvPr>
          <p:cNvSpPr txBox="1"/>
          <p:nvPr/>
        </p:nvSpPr>
        <p:spPr>
          <a:xfrm>
            <a:off x="401030" y="5175321"/>
            <a:ext cx="3573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Tom Horan</a:t>
            </a:r>
            <a:r>
              <a:rPr lang="en-US" sz="1200" dirty="0"/>
              <a:t>,</a:t>
            </a:r>
          </a:p>
          <a:p>
            <a:r>
              <a:rPr lang="en-US" sz="1400" dirty="0"/>
              <a:t>Vice President, Cloud and Managed Services</a:t>
            </a:r>
          </a:p>
          <a:p>
            <a:r>
              <a:rPr lang="en-US" sz="1400" dirty="0"/>
              <a:t>tom.horan@meridianITinc.com</a:t>
            </a:r>
          </a:p>
          <a:p>
            <a:r>
              <a:rPr lang="en-US" sz="1400" dirty="0"/>
              <a:t>http://www.meridianitinc.com</a:t>
            </a:r>
          </a:p>
        </p:txBody>
      </p:sp>
    </p:spTree>
    <p:extLst>
      <p:ext uri="{BB962C8B-B14F-4D97-AF65-F5344CB8AC3E}">
        <p14:creationId xmlns:p14="http://schemas.microsoft.com/office/powerpoint/2010/main" val="3657090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202</Words>
  <Application>Microsoft Office PowerPoint</Application>
  <PresentationFormat>Widescreen</PresentationFormat>
  <Paragraphs>41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Freudenberger</dc:creator>
  <cp:lastModifiedBy>Friske, Robert</cp:lastModifiedBy>
  <cp:revision>4</cp:revision>
  <dcterms:created xsi:type="dcterms:W3CDTF">2024-03-07T16:36:03Z</dcterms:created>
  <dcterms:modified xsi:type="dcterms:W3CDTF">2024-03-12T16:56:13Z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3c400-78e7-4d42-982d-273adef68ef9_Enabled">
    <vt:lpwstr>true</vt:lpwstr>
  </property>
  <property fmtid="{D5CDD505-2E9C-101B-9397-08002B2CF9AE}" pid="3" name="MSIP_Label_3a23c400-78e7-4d42-982d-273adef68ef9_SetDate">
    <vt:lpwstr>2024-03-12T15:33:24Z</vt:lpwstr>
  </property>
  <property fmtid="{D5CDD505-2E9C-101B-9397-08002B2CF9AE}" pid="4" name="MSIP_Label_3a23c400-78e7-4d42-982d-273adef68ef9_Method">
    <vt:lpwstr>Standard</vt:lpwstr>
  </property>
  <property fmtid="{D5CDD505-2E9C-101B-9397-08002B2CF9AE}" pid="5" name="MSIP_Label_3a23c400-78e7-4d42-982d-273adef68ef9_Name">
    <vt:lpwstr>3a23c400-78e7-4d42-982d-273adef68ef9</vt:lpwstr>
  </property>
  <property fmtid="{D5CDD505-2E9C-101B-9397-08002B2CF9AE}" pid="6" name="MSIP_Label_3a23c400-78e7-4d42-982d-273adef68ef9_SiteId">
    <vt:lpwstr>7fe14ab6-8f5d-4139-84bf-cd8aed0ee6b9</vt:lpwstr>
  </property>
  <property fmtid="{D5CDD505-2E9C-101B-9397-08002B2CF9AE}" pid="7" name="MSIP_Label_3a23c400-78e7-4d42-982d-273adef68ef9_ActionId">
    <vt:lpwstr>b80fef88-cefd-4374-862f-1ac1a656fcd0</vt:lpwstr>
  </property>
  <property fmtid="{D5CDD505-2E9C-101B-9397-08002B2CF9AE}" pid="8" name="MSIP_Label_3a23c400-78e7-4d42-982d-273adef68ef9_ContentBits">
    <vt:lpwstr>0</vt:lpwstr>
  </property>
</Properties>
</file>