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6" r:id="rId2"/>
    <p:sldMasterId id="2147483708" r:id="rId3"/>
  </p:sldMasterIdLst>
  <p:notesMasterIdLst>
    <p:notesMasterId r:id="rId18"/>
  </p:notesMasterIdLst>
  <p:sldIdLst>
    <p:sldId id="2144212048" r:id="rId4"/>
    <p:sldId id="2144212049" r:id="rId5"/>
    <p:sldId id="2144212061" r:id="rId6"/>
    <p:sldId id="2144212060" r:id="rId7"/>
    <p:sldId id="2144212062" r:id="rId8"/>
    <p:sldId id="1772" r:id="rId9"/>
    <p:sldId id="2144212063" r:id="rId10"/>
    <p:sldId id="2144212053" r:id="rId11"/>
    <p:sldId id="2144212054" r:id="rId12"/>
    <p:sldId id="2144212064" r:id="rId13"/>
    <p:sldId id="2144212065" r:id="rId14"/>
    <p:sldId id="2144212057" r:id="rId15"/>
    <p:sldId id="1771" r:id="rId16"/>
    <p:sldId id="3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3F3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B1148-2ACF-45C4-9340-624EC39DA059}" v="2" dt="2022-11-18T17:55:50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24" autoAdjust="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chin Kumar Singh" userId="fbfa24e3-ab13-47f1-8afd-3a3ccae04c48" providerId="ADAL" clId="{B6BFA6B4-0706-0C48-B674-AF000761E041}"/>
    <pc:docChg chg="custSel modSld">
      <pc:chgData name="Sachin Kumar Singh" userId="fbfa24e3-ab13-47f1-8afd-3a3ccae04c48" providerId="ADAL" clId="{B6BFA6B4-0706-0C48-B674-AF000761E041}" dt="2022-11-18T17:51:10.014" v="9" actId="14100"/>
      <pc:docMkLst>
        <pc:docMk/>
      </pc:docMkLst>
      <pc:sldChg chg="delSp modSp">
        <pc:chgData name="Sachin Kumar Singh" userId="fbfa24e3-ab13-47f1-8afd-3a3ccae04c48" providerId="ADAL" clId="{B6BFA6B4-0706-0C48-B674-AF000761E041}" dt="2022-11-18T17:48:26.556" v="1" actId="21"/>
        <pc:sldMkLst>
          <pc:docMk/>
          <pc:sldMk cId="3544062510" sldId="2144212061"/>
        </pc:sldMkLst>
        <pc:grpChg chg="del">
          <ac:chgData name="Sachin Kumar Singh" userId="fbfa24e3-ab13-47f1-8afd-3a3ccae04c48" providerId="ADAL" clId="{B6BFA6B4-0706-0C48-B674-AF000761E041}" dt="2022-11-18T17:48:26.556" v="1" actId="21"/>
          <ac:grpSpMkLst>
            <pc:docMk/>
            <pc:sldMk cId="3544062510" sldId="2144212061"/>
            <ac:grpSpMk id="29" creationId="{00000000-0000-0000-0000-000000000000}"/>
          </ac:grpSpMkLst>
        </pc:grpChg>
        <pc:picChg chg="mod">
          <ac:chgData name="Sachin Kumar Singh" userId="fbfa24e3-ab13-47f1-8afd-3a3ccae04c48" providerId="ADAL" clId="{B6BFA6B4-0706-0C48-B674-AF000761E041}" dt="2022-11-18T17:47:00.815" v="0" actId="1076"/>
          <ac:picMkLst>
            <pc:docMk/>
            <pc:sldMk cId="3544062510" sldId="2144212061"/>
            <ac:picMk id="7" creationId="{871B3AE4-FDFC-42D3-88F7-DC3361832561}"/>
          </ac:picMkLst>
        </pc:picChg>
      </pc:sldChg>
      <pc:sldChg chg="modSp">
        <pc:chgData name="Sachin Kumar Singh" userId="fbfa24e3-ab13-47f1-8afd-3a3ccae04c48" providerId="ADAL" clId="{B6BFA6B4-0706-0C48-B674-AF000761E041}" dt="2022-11-18T17:51:10.014" v="9" actId="14100"/>
        <pc:sldMkLst>
          <pc:docMk/>
          <pc:sldMk cId="3526559209" sldId="2144212065"/>
        </pc:sldMkLst>
        <pc:picChg chg="mod">
          <ac:chgData name="Sachin Kumar Singh" userId="fbfa24e3-ab13-47f1-8afd-3a3ccae04c48" providerId="ADAL" clId="{B6BFA6B4-0706-0C48-B674-AF000761E041}" dt="2022-11-18T17:51:10.014" v="9" actId="14100"/>
          <ac:picMkLst>
            <pc:docMk/>
            <pc:sldMk cId="3526559209" sldId="2144212065"/>
            <ac:picMk id="11" creationId="{7FC6AD42-4AF9-4EC2-8D8D-35F12E65193C}"/>
          </ac:picMkLst>
        </pc:picChg>
      </pc:sldChg>
    </pc:docChg>
  </pc:docChgLst>
  <pc:docChgLst>
    <pc:chgData name="Sachin Kumar Singh" userId="fbfa24e3-ab13-47f1-8afd-3a3ccae04c48" providerId="ADAL" clId="{30CB1148-2ACF-45C4-9340-624EC39DA059}"/>
    <pc:docChg chg="custSel modSld modMainMaster">
      <pc:chgData name="Sachin Kumar Singh" userId="fbfa24e3-ab13-47f1-8afd-3a3ccae04c48" providerId="ADAL" clId="{30CB1148-2ACF-45C4-9340-624EC39DA059}" dt="2022-11-18T13:20:03.230" v="10" actId="1076"/>
      <pc:docMkLst>
        <pc:docMk/>
      </pc:docMkLst>
      <pc:sldChg chg="delSp mod">
        <pc:chgData name="Sachin Kumar Singh" userId="fbfa24e3-ab13-47f1-8afd-3a3ccae04c48" providerId="ADAL" clId="{30CB1148-2ACF-45C4-9340-624EC39DA059}" dt="2022-11-18T13:19:48.258" v="8" actId="478"/>
        <pc:sldMkLst>
          <pc:docMk/>
          <pc:sldMk cId="484761671" sldId="374"/>
        </pc:sldMkLst>
        <pc:grpChg chg="del">
          <ac:chgData name="Sachin Kumar Singh" userId="fbfa24e3-ab13-47f1-8afd-3a3ccae04c48" providerId="ADAL" clId="{30CB1148-2ACF-45C4-9340-624EC39DA059}" dt="2022-11-18T13:19:46.160" v="7" actId="478"/>
          <ac:grpSpMkLst>
            <pc:docMk/>
            <pc:sldMk cId="484761671" sldId="374"/>
            <ac:grpSpMk id="25" creationId="{E69C0003-695C-7D90-633D-1743A2190DE6}"/>
          </ac:grpSpMkLst>
        </pc:grpChg>
        <pc:picChg chg="del">
          <ac:chgData name="Sachin Kumar Singh" userId="fbfa24e3-ab13-47f1-8afd-3a3ccae04c48" providerId="ADAL" clId="{30CB1148-2ACF-45C4-9340-624EC39DA059}" dt="2022-11-18T13:19:48.258" v="8" actId="478"/>
          <ac:picMkLst>
            <pc:docMk/>
            <pc:sldMk cId="484761671" sldId="374"/>
            <ac:picMk id="1026" creationId="{61CDE602-5297-D15A-714F-FD6A54770434}"/>
          </ac:picMkLst>
        </pc:picChg>
      </pc:sldChg>
      <pc:sldChg chg="delSp modSp mod">
        <pc:chgData name="Sachin Kumar Singh" userId="fbfa24e3-ab13-47f1-8afd-3a3ccae04c48" providerId="ADAL" clId="{30CB1148-2ACF-45C4-9340-624EC39DA059}" dt="2022-11-18T13:17:48.781" v="4" actId="1076"/>
        <pc:sldMkLst>
          <pc:docMk/>
          <pc:sldMk cId="3902730787" sldId="2144212048"/>
        </pc:sldMkLst>
        <pc:spChg chg="del">
          <ac:chgData name="Sachin Kumar Singh" userId="fbfa24e3-ab13-47f1-8afd-3a3ccae04c48" providerId="ADAL" clId="{30CB1148-2ACF-45C4-9340-624EC39DA059}" dt="2022-11-18T13:17:39.613" v="2" actId="478"/>
          <ac:spMkLst>
            <pc:docMk/>
            <pc:sldMk cId="3902730787" sldId="2144212048"/>
            <ac:spMk id="10" creationId="{F1233B13-79AA-1198-A8BF-3A6CCEE1B6B0}"/>
          </ac:spMkLst>
        </pc:spChg>
        <pc:spChg chg="mod">
          <ac:chgData name="Sachin Kumar Singh" userId="fbfa24e3-ab13-47f1-8afd-3a3ccae04c48" providerId="ADAL" clId="{30CB1148-2ACF-45C4-9340-624EC39DA059}" dt="2022-11-18T13:17:48.781" v="4" actId="1076"/>
          <ac:spMkLst>
            <pc:docMk/>
            <pc:sldMk cId="3902730787" sldId="2144212048"/>
            <ac:spMk id="12" creationId="{FC3B37DD-325D-BC16-4E1C-BE6F7679C52D}"/>
          </ac:spMkLst>
        </pc:spChg>
        <pc:spChg chg="del">
          <ac:chgData name="Sachin Kumar Singh" userId="fbfa24e3-ab13-47f1-8afd-3a3ccae04c48" providerId="ADAL" clId="{30CB1148-2ACF-45C4-9340-624EC39DA059}" dt="2022-11-18T13:17:37.116" v="1" actId="478"/>
          <ac:spMkLst>
            <pc:docMk/>
            <pc:sldMk cId="3902730787" sldId="2144212048"/>
            <ac:spMk id="13" creationId="{576FB5EA-7CE3-76DC-0BCF-A201963C927F}"/>
          </ac:spMkLst>
        </pc:spChg>
        <pc:picChg chg="del">
          <ac:chgData name="Sachin Kumar Singh" userId="fbfa24e3-ab13-47f1-8afd-3a3ccae04c48" providerId="ADAL" clId="{30CB1148-2ACF-45C4-9340-624EC39DA059}" dt="2022-11-18T13:17:37.116" v="1" actId="478"/>
          <ac:picMkLst>
            <pc:docMk/>
            <pc:sldMk cId="3902730787" sldId="2144212048"/>
            <ac:picMk id="2" creationId="{82A20817-9B18-1C7F-7A80-70AB37EFA29F}"/>
          </ac:picMkLst>
        </pc:picChg>
        <pc:picChg chg="del">
          <ac:chgData name="Sachin Kumar Singh" userId="fbfa24e3-ab13-47f1-8afd-3a3ccae04c48" providerId="ADAL" clId="{30CB1148-2ACF-45C4-9340-624EC39DA059}" dt="2022-11-18T13:17:39.613" v="2" actId="478"/>
          <ac:picMkLst>
            <pc:docMk/>
            <pc:sldMk cId="3902730787" sldId="2144212048"/>
            <ac:picMk id="3" creationId="{20BCF25E-E1EA-F76A-AE04-73A8F93C1596}"/>
          </ac:picMkLst>
        </pc:picChg>
        <pc:picChg chg="mod">
          <ac:chgData name="Sachin Kumar Singh" userId="fbfa24e3-ab13-47f1-8afd-3a3ccae04c48" providerId="ADAL" clId="{30CB1148-2ACF-45C4-9340-624EC39DA059}" dt="2022-11-18T13:17:45.065" v="3" actId="1076"/>
          <ac:picMkLst>
            <pc:docMk/>
            <pc:sldMk cId="3902730787" sldId="2144212048"/>
            <ac:picMk id="4" creationId="{B9DB42DA-547A-F3B8-795D-3EB9D850AE8F}"/>
          </ac:picMkLst>
        </pc:picChg>
        <pc:picChg chg="del">
          <ac:chgData name="Sachin Kumar Singh" userId="fbfa24e3-ab13-47f1-8afd-3a3ccae04c48" providerId="ADAL" clId="{30CB1148-2ACF-45C4-9340-624EC39DA059}" dt="2022-11-18T13:17:37.116" v="1" actId="478"/>
          <ac:picMkLst>
            <pc:docMk/>
            <pc:sldMk cId="3902730787" sldId="2144212048"/>
            <ac:picMk id="7" creationId="{7EA08454-EB9A-27E8-9C0B-0EB7FF13448D}"/>
          </ac:picMkLst>
        </pc:picChg>
        <pc:picChg chg="del">
          <ac:chgData name="Sachin Kumar Singh" userId="fbfa24e3-ab13-47f1-8afd-3a3ccae04c48" providerId="ADAL" clId="{30CB1148-2ACF-45C4-9340-624EC39DA059}" dt="2022-11-18T13:17:34.858" v="0" actId="478"/>
          <ac:picMkLst>
            <pc:docMk/>
            <pc:sldMk cId="3902730787" sldId="2144212048"/>
            <ac:picMk id="15" creationId="{28CDCFF8-7A98-4522-B1B1-95FEFFF508AA}"/>
          </ac:picMkLst>
        </pc:picChg>
      </pc:sldChg>
      <pc:sldChg chg="modNotesTx">
        <pc:chgData name="Sachin Kumar Singh" userId="fbfa24e3-ab13-47f1-8afd-3a3ccae04c48" providerId="ADAL" clId="{30CB1148-2ACF-45C4-9340-624EC39DA059}" dt="2022-11-18T13:18:23.490" v="6" actId="20577"/>
        <pc:sldMkLst>
          <pc:docMk/>
          <pc:sldMk cId="3544062510" sldId="2144212061"/>
        </pc:sldMkLst>
      </pc:sldChg>
      <pc:sldMasterChg chg="delSp modSp mod">
        <pc:chgData name="Sachin Kumar Singh" userId="fbfa24e3-ab13-47f1-8afd-3a3ccae04c48" providerId="ADAL" clId="{30CB1148-2ACF-45C4-9340-624EC39DA059}" dt="2022-11-18T13:20:03.230" v="10" actId="1076"/>
        <pc:sldMasterMkLst>
          <pc:docMk/>
          <pc:sldMasterMk cId="3238379856" sldId="2147483696"/>
        </pc:sldMasterMkLst>
        <pc:picChg chg="del">
          <ac:chgData name="Sachin Kumar Singh" userId="fbfa24e3-ab13-47f1-8afd-3a3ccae04c48" providerId="ADAL" clId="{30CB1148-2ACF-45C4-9340-624EC39DA059}" dt="2022-11-18T13:19:59.961" v="9" actId="478"/>
          <ac:picMkLst>
            <pc:docMk/>
            <pc:sldMasterMk cId="3238379856" sldId="2147483696"/>
            <ac:picMk id="7" creationId="{CFC5E4CD-A195-4288-8CF4-A75F1073DCAC}"/>
          </ac:picMkLst>
        </pc:picChg>
        <pc:picChg chg="mod">
          <ac:chgData name="Sachin Kumar Singh" userId="fbfa24e3-ab13-47f1-8afd-3a3ccae04c48" providerId="ADAL" clId="{30CB1148-2ACF-45C4-9340-624EC39DA059}" dt="2022-11-18T13:20:03.230" v="10" actId="1076"/>
          <ac:picMkLst>
            <pc:docMk/>
            <pc:sldMasterMk cId="3238379856" sldId="2147483696"/>
            <ac:picMk id="8" creationId="{E4D35A2F-4176-4620-98E0-54E7949B0905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66168-652E-4B22-83DE-08755E1FE9AB}" type="datetimeFigureOut">
              <a:rPr lang="en-IN" smtClean="0"/>
              <a:t>18-11-2022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AE52D-C719-4BFA-B034-8E438E6131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77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E642C-1BE1-47D5-8503-957C2D716F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51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E5F84-DD97-475C-AD32-5CD9FAB736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Blog link to be inserted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AE52D-C719-4BFA-B034-8E438E613147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Blog link to be inserted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AE52D-C719-4BFA-B034-8E438E613147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4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E642C-1BE1-47D5-8503-957C2D716F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0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151" y="1622142"/>
            <a:ext cx="5387501" cy="1898980"/>
          </a:xfrm>
        </p:spPr>
        <p:txBody>
          <a:bodyPr anchor="ctr">
            <a:noAutofit/>
          </a:bodyPr>
          <a:lstStyle>
            <a:lvl1pPr marL="72000" indent="-72000" algn="l">
              <a:lnSpc>
                <a:spcPct val="10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329" y="3563137"/>
            <a:ext cx="4210050" cy="531344"/>
          </a:xfrm>
        </p:spPr>
        <p:txBody>
          <a:bodyPr anchor="ctr">
            <a:noAutofit/>
          </a:bodyPr>
          <a:lstStyle>
            <a:lvl1pPr marL="72000" indent="-72000" algn="l">
              <a:lnSpc>
                <a:spcPct val="100000"/>
              </a:lnSpc>
              <a:buNone/>
              <a:defRPr sz="2000" i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21F-7E7E-444D-B556-49045A56657E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96B0AB-DDB1-4E90-9FCF-4A7ADBA97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alf Frame 8"/>
          <p:cNvSpPr/>
          <p:nvPr userDrawn="1"/>
        </p:nvSpPr>
        <p:spPr>
          <a:xfrm>
            <a:off x="545811" y="1529136"/>
            <a:ext cx="890082" cy="886968"/>
          </a:xfrm>
          <a:prstGeom prst="halfFrame">
            <a:avLst>
              <a:gd name="adj1" fmla="val 3737"/>
              <a:gd name="adj2" fmla="val 407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9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737C3D-C07E-4D4A-B81B-F613E948EF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046" y="4289890"/>
            <a:ext cx="1800589" cy="1800588"/>
          </a:xfrm>
          <a:custGeom>
            <a:avLst/>
            <a:gdLst>
              <a:gd name="connsiteX0" fmla="*/ 900295 w 1800589"/>
              <a:gd name="connsiteY0" fmla="*/ 0 h 1800588"/>
              <a:gd name="connsiteX1" fmla="*/ 1800589 w 1800589"/>
              <a:gd name="connsiteY1" fmla="*/ 900294 h 1800588"/>
              <a:gd name="connsiteX2" fmla="*/ 900295 w 1800589"/>
              <a:gd name="connsiteY2" fmla="*/ 1800588 h 1800588"/>
              <a:gd name="connsiteX3" fmla="*/ 0 w 1800589"/>
              <a:gd name="connsiteY3" fmla="*/ 900294 h 1800588"/>
              <a:gd name="connsiteX4" fmla="*/ 900295 w 1800589"/>
              <a:gd name="connsiteY4" fmla="*/ 0 h 18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589" h="1800588">
                <a:moveTo>
                  <a:pt x="900295" y="0"/>
                </a:moveTo>
                <a:cubicBezTo>
                  <a:pt x="1397514" y="0"/>
                  <a:pt x="1800589" y="403076"/>
                  <a:pt x="1800589" y="900294"/>
                </a:cubicBezTo>
                <a:cubicBezTo>
                  <a:pt x="1800589" y="1397513"/>
                  <a:pt x="1397514" y="1800588"/>
                  <a:pt x="900295" y="1800588"/>
                </a:cubicBezTo>
                <a:cubicBezTo>
                  <a:pt x="403075" y="1800588"/>
                  <a:pt x="0" y="1397513"/>
                  <a:pt x="0" y="900294"/>
                </a:cubicBezTo>
                <a:cubicBezTo>
                  <a:pt x="0" y="403076"/>
                  <a:pt x="403075" y="0"/>
                  <a:pt x="900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485164-8628-4F7F-AE2B-FCBF1AB4CA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045" y="1501426"/>
            <a:ext cx="1800589" cy="1800588"/>
          </a:xfrm>
          <a:custGeom>
            <a:avLst/>
            <a:gdLst>
              <a:gd name="connsiteX0" fmla="*/ 900295 w 1800589"/>
              <a:gd name="connsiteY0" fmla="*/ 0 h 1800588"/>
              <a:gd name="connsiteX1" fmla="*/ 1800589 w 1800589"/>
              <a:gd name="connsiteY1" fmla="*/ 900294 h 1800588"/>
              <a:gd name="connsiteX2" fmla="*/ 900295 w 1800589"/>
              <a:gd name="connsiteY2" fmla="*/ 1800588 h 1800588"/>
              <a:gd name="connsiteX3" fmla="*/ 0 w 1800589"/>
              <a:gd name="connsiteY3" fmla="*/ 900294 h 1800588"/>
              <a:gd name="connsiteX4" fmla="*/ 900295 w 1800589"/>
              <a:gd name="connsiteY4" fmla="*/ 0 h 18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589" h="1800588">
                <a:moveTo>
                  <a:pt x="900295" y="0"/>
                </a:moveTo>
                <a:cubicBezTo>
                  <a:pt x="1397514" y="0"/>
                  <a:pt x="1800589" y="403076"/>
                  <a:pt x="1800589" y="900294"/>
                </a:cubicBezTo>
                <a:cubicBezTo>
                  <a:pt x="1800589" y="1397513"/>
                  <a:pt x="1397514" y="1800588"/>
                  <a:pt x="900295" y="1800588"/>
                </a:cubicBezTo>
                <a:cubicBezTo>
                  <a:pt x="403075" y="1800588"/>
                  <a:pt x="0" y="1397513"/>
                  <a:pt x="0" y="900294"/>
                </a:cubicBezTo>
                <a:cubicBezTo>
                  <a:pt x="0" y="403076"/>
                  <a:pt x="403075" y="0"/>
                  <a:pt x="900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B4385-470C-4D23-AEEB-B1F71B4C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DF2F4-9316-477C-B495-AC0C5CBF84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98B3E-E4F4-4DED-8328-695CCFE76F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99746C-EAA4-4365-8D5D-32C87ED26DA3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57BD6-E070-45E1-B327-F5EB6AC4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3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5C04-F1C6-4714-9E68-5CB5C16B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C9D30-4FEE-473A-B227-0D4B62EDB1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03B05-1656-47B5-BE33-BA2BE1867B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99746C-EAA4-4365-8D5D-32C87ED26DA3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6E092-10F0-4730-AF2A-2DABCAE9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DC8C34-5314-4260-A554-D0F673FFE8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ln>
            <a:noFill/>
          </a:ln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48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EC9ECE2-85C7-49E7-9B00-6679208C37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7789" y="4380237"/>
            <a:ext cx="1620076" cy="1620074"/>
          </a:xfrm>
          <a:custGeom>
            <a:avLst/>
            <a:gdLst>
              <a:gd name="connsiteX0" fmla="*/ 810038 w 1620076"/>
              <a:gd name="connsiteY0" fmla="*/ 0 h 1620074"/>
              <a:gd name="connsiteX1" fmla="*/ 1620076 w 1620076"/>
              <a:gd name="connsiteY1" fmla="*/ 810037 h 1620074"/>
              <a:gd name="connsiteX2" fmla="*/ 810038 w 1620076"/>
              <a:gd name="connsiteY2" fmla="*/ 1620074 h 1620074"/>
              <a:gd name="connsiteX3" fmla="*/ 0 w 1620076"/>
              <a:gd name="connsiteY3" fmla="*/ 810037 h 1620074"/>
              <a:gd name="connsiteX4" fmla="*/ 810038 w 1620076"/>
              <a:gd name="connsiteY4" fmla="*/ 0 h 162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76" h="1620074">
                <a:moveTo>
                  <a:pt x="810038" y="0"/>
                </a:moveTo>
                <a:cubicBezTo>
                  <a:pt x="1257410" y="0"/>
                  <a:pt x="1620076" y="362666"/>
                  <a:pt x="1620076" y="810037"/>
                </a:cubicBezTo>
                <a:cubicBezTo>
                  <a:pt x="1620076" y="1257408"/>
                  <a:pt x="1257410" y="1620074"/>
                  <a:pt x="810038" y="1620074"/>
                </a:cubicBezTo>
                <a:cubicBezTo>
                  <a:pt x="362666" y="1620074"/>
                  <a:pt x="0" y="1257408"/>
                  <a:pt x="0" y="810037"/>
                </a:cubicBezTo>
                <a:cubicBezTo>
                  <a:pt x="0" y="362666"/>
                  <a:pt x="362666" y="0"/>
                  <a:pt x="8100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4A90DDC-6820-4288-B36C-C01CAE4516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50176" y="2295713"/>
            <a:ext cx="1620076" cy="1620074"/>
          </a:xfrm>
          <a:custGeom>
            <a:avLst/>
            <a:gdLst>
              <a:gd name="connsiteX0" fmla="*/ 810038 w 1620076"/>
              <a:gd name="connsiteY0" fmla="*/ 0 h 1620074"/>
              <a:gd name="connsiteX1" fmla="*/ 1620076 w 1620076"/>
              <a:gd name="connsiteY1" fmla="*/ 810037 h 1620074"/>
              <a:gd name="connsiteX2" fmla="*/ 810038 w 1620076"/>
              <a:gd name="connsiteY2" fmla="*/ 1620074 h 1620074"/>
              <a:gd name="connsiteX3" fmla="*/ 0 w 1620076"/>
              <a:gd name="connsiteY3" fmla="*/ 810037 h 1620074"/>
              <a:gd name="connsiteX4" fmla="*/ 810038 w 1620076"/>
              <a:gd name="connsiteY4" fmla="*/ 0 h 162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76" h="1620074">
                <a:moveTo>
                  <a:pt x="810038" y="0"/>
                </a:moveTo>
                <a:cubicBezTo>
                  <a:pt x="1257410" y="0"/>
                  <a:pt x="1620076" y="362666"/>
                  <a:pt x="1620076" y="810037"/>
                </a:cubicBezTo>
                <a:cubicBezTo>
                  <a:pt x="1620076" y="1257408"/>
                  <a:pt x="1257410" y="1620074"/>
                  <a:pt x="810038" y="1620074"/>
                </a:cubicBezTo>
                <a:cubicBezTo>
                  <a:pt x="362666" y="1620074"/>
                  <a:pt x="0" y="1257408"/>
                  <a:pt x="0" y="810037"/>
                </a:cubicBezTo>
                <a:cubicBezTo>
                  <a:pt x="0" y="362666"/>
                  <a:pt x="362666" y="0"/>
                  <a:pt x="8100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C6D896D-FB34-43E0-A6DE-0C289FD321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524" y="3352844"/>
            <a:ext cx="1620076" cy="1620074"/>
          </a:xfrm>
          <a:custGeom>
            <a:avLst/>
            <a:gdLst>
              <a:gd name="connsiteX0" fmla="*/ 810038 w 1620076"/>
              <a:gd name="connsiteY0" fmla="*/ 0 h 1620074"/>
              <a:gd name="connsiteX1" fmla="*/ 1620076 w 1620076"/>
              <a:gd name="connsiteY1" fmla="*/ 810037 h 1620074"/>
              <a:gd name="connsiteX2" fmla="*/ 810038 w 1620076"/>
              <a:gd name="connsiteY2" fmla="*/ 1620074 h 1620074"/>
              <a:gd name="connsiteX3" fmla="*/ 0 w 1620076"/>
              <a:gd name="connsiteY3" fmla="*/ 810037 h 1620074"/>
              <a:gd name="connsiteX4" fmla="*/ 810038 w 1620076"/>
              <a:gd name="connsiteY4" fmla="*/ 0 h 162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76" h="1620074">
                <a:moveTo>
                  <a:pt x="810038" y="0"/>
                </a:moveTo>
                <a:cubicBezTo>
                  <a:pt x="1257410" y="0"/>
                  <a:pt x="1620076" y="362666"/>
                  <a:pt x="1620076" y="810037"/>
                </a:cubicBezTo>
                <a:cubicBezTo>
                  <a:pt x="1620076" y="1257408"/>
                  <a:pt x="1257410" y="1620074"/>
                  <a:pt x="810038" y="1620074"/>
                </a:cubicBezTo>
                <a:cubicBezTo>
                  <a:pt x="362666" y="1620074"/>
                  <a:pt x="0" y="1257408"/>
                  <a:pt x="0" y="810037"/>
                </a:cubicBezTo>
                <a:cubicBezTo>
                  <a:pt x="0" y="362666"/>
                  <a:pt x="362666" y="0"/>
                  <a:pt x="8100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D024C5F-B503-47FD-A459-F82370CC34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6524" y="1268321"/>
            <a:ext cx="1620076" cy="1620074"/>
          </a:xfrm>
          <a:custGeom>
            <a:avLst/>
            <a:gdLst>
              <a:gd name="connsiteX0" fmla="*/ 810038 w 1620076"/>
              <a:gd name="connsiteY0" fmla="*/ 0 h 1620074"/>
              <a:gd name="connsiteX1" fmla="*/ 1620076 w 1620076"/>
              <a:gd name="connsiteY1" fmla="*/ 810037 h 1620074"/>
              <a:gd name="connsiteX2" fmla="*/ 810038 w 1620076"/>
              <a:gd name="connsiteY2" fmla="*/ 1620074 h 1620074"/>
              <a:gd name="connsiteX3" fmla="*/ 0 w 1620076"/>
              <a:gd name="connsiteY3" fmla="*/ 810037 h 1620074"/>
              <a:gd name="connsiteX4" fmla="*/ 810038 w 1620076"/>
              <a:gd name="connsiteY4" fmla="*/ 0 h 162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76" h="1620074">
                <a:moveTo>
                  <a:pt x="810038" y="0"/>
                </a:moveTo>
                <a:cubicBezTo>
                  <a:pt x="1257410" y="0"/>
                  <a:pt x="1620076" y="362666"/>
                  <a:pt x="1620076" y="810037"/>
                </a:cubicBezTo>
                <a:cubicBezTo>
                  <a:pt x="1620076" y="1257408"/>
                  <a:pt x="1257410" y="1620074"/>
                  <a:pt x="810038" y="1620074"/>
                </a:cubicBezTo>
                <a:cubicBezTo>
                  <a:pt x="362666" y="1620074"/>
                  <a:pt x="0" y="1257408"/>
                  <a:pt x="0" y="810037"/>
                </a:cubicBezTo>
                <a:cubicBezTo>
                  <a:pt x="0" y="362666"/>
                  <a:pt x="362666" y="0"/>
                  <a:pt x="8100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41755-2384-46B0-B1DC-1EB0D521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10E72-FA1A-4B38-9144-8F82CA8265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AE631-7EA8-4E56-A167-1F589C5825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99746C-EAA4-4365-8D5D-32C87ED26DA3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E4AFE-94AB-4221-B50F-87F23013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8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271-4644-4944-9883-8D796F0A39A1}" type="datetime1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06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55E2-EF1F-48DC-9FBC-9954A650E7FA}" type="datetime1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5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BEDD-0623-402B-80A5-0600B2CE4222}" type="datetime1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9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9B5-F2B2-4F8A-A0CD-A2108F35D0B3}" type="datetime1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76E97-06A2-422F-8D50-491DEE3DBCFF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CE5C1E-15FA-4209-8016-54D2E3B8A1C7}"/>
              </a:ext>
            </a:extLst>
          </p:cNvPr>
          <p:cNvGrpSpPr/>
          <p:nvPr userDrawn="1"/>
        </p:nvGrpSpPr>
        <p:grpSpPr>
          <a:xfrm>
            <a:off x="3227799" y="2045716"/>
            <a:ext cx="5736402" cy="2766568"/>
            <a:chOff x="2974051" y="2098096"/>
            <a:chExt cx="5736402" cy="2766568"/>
          </a:xfrm>
        </p:grpSpPr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422E25BE-FE3A-449E-81EB-6D4DA4469340}"/>
                </a:ext>
              </a:extLst>
            </p:cNvPr>
            <p:cNvSpPr/>
            <p:nvPr userDrawn="1"/>
          </p:nvSpPr>
          <p:spPr>
            <a:xfrm>
              <a:off x="2974051" y="2098096"/>
              <a:ext cx="890082" cy="886968"/>
            </a:xfrm>
            <a:prstGeom prst="halfFrame">
              <a:avLst>
                <a:gd name="adj1" fmla="val 3737"/>
                <a:gd name="adj2" fmla="val 407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26DBC903-B7AA-448E-9233-DE2B616522A8}"/>
                </a:ext>
              </a:extLst>
            </p:cNvPr>
            <p:cNvSpPr/>
            <p:nvPr userDrawn="1"/>
          </p:nvSpPr>
          <p:spPr>
            <a:xfrm rot="10800000">
              <a:off x="7820371" y="3977696"/>
              <a:ext cx="890082" cy="886968"/>
            </a:xfrm>
            <a:prstGeom prst="halfFrame">
              <a:avLst>
                <a:gd name="adj1" fmla="val 3737"/>
                <a:gd name="adj2" fmla="val 407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E42DDBA-F623-48CC-8482-9FD4342A5DA8}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731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F76E97-06A2-422F-8D50-491DEE3DBCFF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E6D2D8-6DFC-4103-97C1-3F10F6D14643}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C9B5-F2B2-4F8A-A0CD-A2108F35D0B3}" type="datetime1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CE5C1E-15FA-4209-8016-54D2E3B8A1C7}"/>
              </a:ext>
            </a:extLst>
          </p:cNvPr>
          <p:cNvGrpSpPr/>
          <p:nvPr userDrawn="1"/>
        </p:nvGrpSpPr>
        <p:grpSpPr>
          <a:xfrm>
            <a:off x="3669759" y="1146556"/>
            <a:ext cx="4852482" cy="2532888"/>
            <a:chOff x="2974051" y="2098096"/>
            <a:chExt cx="4852482" cy="2532888"/>
          </a:xfrm>
        </p:grpSpPr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422E25BE-FE3A-449E-81EB-6D4DA4469340}"/>
                </a:ext>
              </a:extLst>
            </p:cNvPr>
            <p:cNvSpPr/>
            <p:nvPr userDrawn="1"/>
          </p:nvSpPr>
          <p:spPr>
            <a:xfrm>
              <a:off x="2974051" y="2098096"/>
              <a:ext cx="890082" cy="886968"/>
            </a:xfrm>
            <a:prstGeom prst="halfFrame">
              <a:avLst>
                <a:gd name="adj1" fmla="val 3737"/>
                <a:gd name="adj2" fmla="val 407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26DBC903-B7AA-448E-9233-DE2B616522A8}"/>
                </a:ext>
              </a:extLst>
            </p:cNvPr>
            <p:cNvSpPr/>
            <p:nvPr userDrawn="1"/>
          </p:nvSpPr>
          <p:spPr>
            <a:xfrm rot="10800000">
              <a:off x="6936451" y="3744016"/>
              <a:ext cx="890082" cy="886968"/>
            </a:xfrm>
            <a:prstGeom prst="halfFrame">
              <a:avLst>
                <a:gd name="adj1" fmla="val 3737"/>
                <a:gd name="adj2" fmla="val 407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390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2BD-5101-4C31-A6D8-F1243DECFAC4}" type="datetime1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95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6F7-748F-4674-B3CB-03C81AA9C175}" type="datetime1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A9F4-44CD-4A91-895A-99D8FF9D67A3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99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BEAC-F0AA-43C9-BCEF-DC60D689928B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1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1246-50D0-41F0-9D3D-5FCE2ACAC644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2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CEB4-62D2-4C61-877C-F1AEFA273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621024"/>
            <a:ext cx="12124944" cy="76269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8179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8369-46AB-4193-B041-9000C706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B7B9D-5837-456B-A3C0-207ABA2F0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54DAE-13EF-4D20-8794-2AD6B951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278E7-96B1-4547-8D65-8906ADDB12A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D29A-EDBC-4D87-A1A2-0128AC0C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49CA7-F605-446F-9349-90314A2E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D3722-2B3C-4BF3-8567-7772A09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25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F0F2-1BC4-49D3-B436-90A52E158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217D3-97B6-4791-8760-E8B06BDD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FCC9F-6B0F-4AC0-94EA-045F32E3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278E7-96B1-4547-8D65-8906ADDB12A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8BE3B-7C5C-441A-AA50-0D3B6542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BFF6C-C57A-4984-B10A-54E8CE94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D3722-2B3C-4BF3-8567-7772A09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25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965C-6712-4170-897A-B3818C25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25313-D918-4A18-BB81-24F07B5EF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C8B16-1554-4243-B1BB-8622DAB9C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BC4E9-42C3-4747-9474-8EB9FC2A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278E7-96B1-4547-8D65-8906ADDB12A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8833-C327-43D0-AB85-2CB10488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29D4B-49A0-4439-ADB5-7F94282B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D3722-2B3C-4BF3-8567-7772A09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3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772C-4CBC-48E7-82F8-83E3B3AFA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7B41E-A8EB-44BD-9394-860D3B4F5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690C0-BAC6-4B5B-B145-01F418D44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32A66-8A0E-4623-A88E-9BDFD4607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150CD8-229F-4FFA-8AA1-363E5078D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B8BB4-FDDE-4E38-BF99-1D0146DB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278E7-96B1-4547-8D65-8906ADDB12A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D06A8-2E01-4E07-AE15-F7A922B8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09C44-D639-4A15-8CD4-C4E59360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D3722-2B3C-4BF3-8567-7772A09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0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9B49-A7CF-4F9C-B8FA-F5F08DE7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91" y="2727758"/>
            <a:ext cx="6405418" cy="10157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C4819-C8B5-4920-9165-C43F8E9D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278E7-96B1-4547-8D65-8906ADDB12A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E8F51-FD5C-4F2A-8767-4D8F1132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CF8E7-C901-443B-A556-D6586471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D3722-2B3C-4BF3-8567-7772A09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6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90396-DFD4-4E70-9C1F-E5E6DA79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278E7-96B1-4547-8D65-8906ADDB12A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4921D-45B0-4CAD-AC07-194A2836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0E93D-40CE-44C7-96D0-A10BFD20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D3722-2B3C-4BF3-8567-7772A09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86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809E0-2BEF-4AE5-9184-715F3651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DF85A-5905-4217-95F8-449F03A59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B0EF7-0BD0-486B-84FC-58621A984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4BF3A-B116-4281-BF63-8FF0975E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278E7-96B1-4547-8D65-8906ADDB12A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94686-1D9F-42E8-B1E3-077088A9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AAE08-486C-4D63-8DD4-44D181B3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D3722-2B3C-4BF3-8567-7772A09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8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BFE2-EFD7-491D-9367-B8CB038FFD6D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85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01DF-22C2-492E-9219-F5A194EA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8E3E8-7C71-48BE-BE04-BD8650FAD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D73F4-74D2-44F0-AE29-5CFC6295B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C8A5A-12D1-499A-9F6C-34174EF5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278E7-96B1-4547-8D65-8906ADDB12A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33466-58EC-4C14-B789-EEDB1A35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D14EA-B39E-4165-B42A-CCD2234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D3722-2B3C-4BF3-8567-7772A09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7C7F-2995-4F34-A1F3-8E03B2A5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0A727-2DE3-46FD-92CE-98A12F65D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D261-FF4B-46C0-962A-301C4448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278E7-96B1-4547-8D65-8906ADDB12A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F5734-0A12-43E4-A0C8-4B7DACD9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475CA-A7F3-4816-9D4F-AD4232E4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D3722-2B3C-4BF3-8567-7772A09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98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6DF598-9D9E-4138-BACC-B8C3F5A5B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DF197-B6E5-4CDF-A1AE-60ECEBC9E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17C5D-F3D7-48BF-81C0-D56BFC16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278E7-96B1-4547-8D65-8906ADDB12A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32A2-83ED-4482-B8E4-80FCB4DB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63914-9F0F-46F0-A952-EAA9F632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D3722-2B3C-4BF3-8567-7772A09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02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D030-2016-415E-B6F2-0242F67E0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41" y="745731"/>
            <a:ext cx="5414010" cy="374967"/>
          </a:xfrm>
        </p:spPr>
        <p:txBody>
          <a:bodyPr anchor="t"/>
          <a:lstStyle>
            <a:lvl1pPr algn="l">
              <a:defRPr sz="2400">
                <a:solidFill>
                  <a:srgbClr val="00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0BF73-FFA7-4551-B64A-DA6F5E62DD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57744" y="2910878"/>
            <a:ext cx="2573002" cy="3109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5D8DB9-09E3-4458-8A80-F7DE6836B26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45579" y="2910878"/>
            <a:ext cx="2573002" cy="3109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4AEFA7-C9C0-4C54-B06B-FD4BDE1F6F6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233414" y="2910878"/>
            <a:ext cx="2573002" cy="3109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C4757B6-44F5-44DB-AC5E-BC7D347DD60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57744" y="1591127"/>
            <a:ext cx="11676512" cy="303662"/>
          </a:xfrm>
          <a:prstGeom prst="rect">
            <a:avLst/>
          </a:prstGeom>
        </p:spPr>
        <p:txBody>
          <a:bodyPr/>
          <a:lstStyle>
            <a:lvl1pPr>
              <a:defRPr sz="1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</p:spTree>
    <p:extLst>
      <p:ext uri="{BB962C8B-B14F-4D97-AF65-F5344CB8AC3E}">
        <p14:creationId xmlns:p14="http://schemas.microsoft.com/office/powerpoint/2010/main" val="166964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D030-2016-415E-B6F2-0242F67E0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41" y="745731"/>
            <a:ext cx="5414010" cy="374967"/>
          </a:xfrm>
        </p:spPr>
        <p:txBody>
          <a:bodyPr anchor="t"/>
          <a:lstStyle>
            <a:lvl1pPr algn="l">
              <a:defRPr sz="2400">
                <a:solidFill>
                  <a:srgbClr val="00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0BF73-FFA7-4551-B64A-DA6F5E62DD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57744" y="1587500"/>
            <a:ext cx="2802956" cy="44333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5D8DB9-09E3-4458-8A80-F7DE6836B26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920078" y="1587500"/>
            <a:ext cx="6417721" cy="19024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4AEFA7-C9C0-4C54-B06B-FD4BDE1F6F6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920078" y="4165082"/>
            <a:ext cx="6557422" cy="19471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</p:spTree>
    <p:extLst>
      <p:ext uri="{BB962C8B-B14F-4D97-AF65-F5344CB8AC3E}">
        <p14:creationId xmlns:p14="http://schemas.microsoft.com/office/powerpoint/2010/main" val="2349423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54D8-3234-42AD-9101-FBF6D50F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930E3-5F95-4724-97EA-941BD8F051B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8524" y="1874025"/>
            <a:ext cx="2573002" cy="3109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D09A45D-E8ED-4CF6-AC55-B1C626626CC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41044" y="1900769"/>
            <a:ext cx="2573002" cy="3109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</p:spTree>
    <p:extLst>
      <p:ext uri="{BB962C8B-B14F-4D97-AF65-F5344CB8AC3E}">
        <p14:creationId xmlns:p14="http://schemas.microsoft.com/office/powerpoint/2010/main" val="832379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54D8-3234-42AD-9101-FBF6D50F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930E3-5F95-4724-97EA-941BD8F051B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8524" y="1711963"/>
            <a:ext cx="11319576" cy="18407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D09A45D-E8ED-4CF6-AC55-B1C626626CC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48524" y="3986607"/>
            <a:ext cx="11319576" cy="21187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</p:spTree>
    <p:extLst>
      <p:ext uri="{BB962C8B-B14F-4D97-AF65-F5344CB8AC3E}">
        <p14:creationId xmlns:p14="http://schemas.microsoft.com/office/powerpoint/2010/main" val="1756560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D030-2016-415E-B6F2-0242F67E0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41" y="745731"/>
            <a:ext cx="5414010" cy="374967"/>
          </a:xfrm>
        </p:spPr>
        <p:txBody>
          <a:bodyPr anchor="t"/>
          <a:lstStyle>
            <a:lvl1pPr algn="l">
              <a:defRPr sz="2400">
                <a:solidFill>
                  <a:srgbClr val="00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9DC445B-DF0D-4EB1-BA85-5E1CF5AD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21" y="1406525"/>
            <a:ext cx="10645859" cy="48736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802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5C58-17FC-4154-92AA-467D49C2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3BDB544-27D3-4AF4-9E78-18699A23156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10392" y="4405651"/>
            <a:ext cx="2315878" cy="136980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C19CD-7A24-47F2-A8F7-CA53D791A33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0392" y="3748501"/>
            <a:ext cx="2315878" cy="28623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1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B07BC6-B0DF-4F6D-8E09-5B09F2066F2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69492" y="4405651"/>
            <a:ext cx="2315878" cy="136980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105AF71-B5CC-4882-A47A-65855D043FA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469492" y="3748501"/>
            <a:ext cx="2315878" cy="28623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1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24B59ED-8DB2-4B36-A6E9-603E4B3BA09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84662" y="4405651"/>
            <a:ext cx="2315878" cy="136980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612F81A-89B7-4FFC-8BD4-AE73E766379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71962" y="3748501"/>
            <a:ext cx="2315878" cy="28623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1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B3051C7-D289-4970-B558-7A0E7A57571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362292" y="4405651"/>
            <a:ext cx="2315878" cy="136980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7EF0D3E-FEFE-47DB-A1E8-0638EABEB77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362292" y="3748501"/>
            <a:ext cx="2315878" cy="28623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1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GB" dirty="0"/>
              <a:t>Click to ad text</a:t>
            </a:r>
          </a:p>
        </p:txBody>
      </p:sp>
    </p:spTree>
    <p:extLst>
      <p:ext uri="{BB962C8B-B14F-4D97-AF65-F5344CB8AC3E}">
        <p14:creationId xmlns:p14="http://schemas.microsoft.com/office/powerpoint/2010/main" val="3192187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5C58-17FC-4154-92AA-467D49C2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98C84FDF-5A13-4229-B906-FA3B14D99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4239" y="3429000"/>
            <a:ext cx="2810501" cy="291604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id="{457D7795-751B-473B-8DB2-72DDF10DB35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389468" y="3428998"/>
            <a:ext cx="2810501" cy="2916044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25" name="Content Placeholder 17">
            <a:extLst>
              <a:ext uri="{FF2B5EF4-FFF2-40B4-BE49-F238E27FC236}">
                <a16:creationId xmlns:a16="http://schemas.microsoft.com/office/drawing/2014/main" id="{A508571C-4097-4DAE-BB7C-26D66483CD3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794200" y="3428999"/>
            <a:ext cx="2810501" cy="291604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A62F3556-A7BE-4497-BBAA-B2B5061BE1B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64239" y="1518425"/>
            <a:ext cx="11140462" cy="1481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0112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5C04-F1C6-4714-9E68-5CB5C16B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C9D30-4FEE-473A-B227-0D4B62EDB1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03B05-1656-47B5-BE33-BA2BE1867B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99746C-EAA4-4365-8D5D-32C87ED26DA3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6E092-10F0-4730-AF2A-2DABCAE9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23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73C2-7255-4F68-8E6D-74AF3C3A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5" y="159463"/>
            <a:ext cx="10515600" cy="4015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067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D990-59DD-412E-93C1-CEA43B20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F0082-C2FF-428F-A14E-92AE25D3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24" y="1571625"/>
            <a:ext cx="10718800" cy="4351338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50000"/>
              </a:lnSpc>
              <a:spcBef>
                <a:spcPts val="750"/>
              </a:spcBef>
              <a:defRPr sz="1800"/>
            </a:lvl1pPr>
            <a:lvl2pPr marL="512064">
              <a:lnSpc>
                <a:spcPct val="110000"/>
              </a:lnSpc>
              <a:spcBef>
                <a:spcPts val="375"/>
              </a:spcBef>
              <a:defRPr sz="1600"/>
            </a:lvl2pPr>
            <a:lvl3pPr marL="859536" indent="-173736">
              <a:lnSpc>
                <a:spcPct val="110000"/>
              </a:lnSpc>
              <a:spcBef>
                <a:spcPts val="375"/>
              </a:spcBef>
              <a:defRPr sz="1600"/>
            </a:lvl3pPr>
            <a:lvl4pPr marL="1197864" indent="-173736">
              <a:lnSpc>
                <a:spcPct val="110000"/>
              </a:lnSpc>
              <a:spcBef>
                <a:spcPts val="375"/>
              </a:spcBef>
              <a:defRPr sz="1400"/>
            </a:lvl4pPr>
            <a:lvl5pPr marL="1545336" indent="-173736">
              <a:lnSpc>
                <a:spcPct val="110000"/>
              </a:lnSpc>
              <a:spcBef>
                <a:spcPts val="3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372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8698-3D1A-49D1-B0D0-2B184137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32" y="796908"/>
            <a:ext cx="10515600" cy="4015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BD454-3070-4B00-9CF4-9254BC9E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6FE60-50D3-4F4A-95EC-25C5475225E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49557-D989-4976-871A-26CFA5AD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7ECAB-C2DE-4963-A850-446AA44E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1D80DC-21F8-4830-BB26-389CF0B9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8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66192-F8E1-448E-8D50-C5723C41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6FE60-50D3-4F4A-95EC-25C5475225E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62B7E-2ABD-478C-BE83-34623D24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1A369-C3FF-48DB-9D42-7FE02274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1D80DC-21F8-4830-BB26-389CF0B9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0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A649D-DA46-438B-8BB1-0B56BEE8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5179-910D-4FB6-BB85-13E26519B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78331-E5A9-488D-919F-2E97237FB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44EEA-EA2D-41C9-AA20-24417755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6FE60-50D3-4F4A-95EC-25C5475225E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817A3-FB68-4257-BF84-DF4EA580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147F1-AADF-4CA4-A83D-609C9AE2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1D80DC-21F8-4830-BB26-389CF0B9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9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DED0-643F-4540-80FE-348F8DC7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658DA-0B3C-476A-8683-88ACE77AC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2122-9CCC-4310-83C0-3C0BCDADE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99D7E-D671-418F-8C0D-DAA5A2EC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6FE60-50D3-4F4A-95EC-25C5475225E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430F1-11F0-4B2A-8F51-7BCA584A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73DF3-B0CC-48C7-9110-79E04874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1D80DC-21F8-4830-BB26-389CF0B9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27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6C55-13A7-46C7-99BE-3C0B3893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C71F4-BA96-4736-9191-8389AFB10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8F707-EA88-4905-8E0F-CEA09479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6FE60-50D3-4F4A-95EC-25C5475225E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CD169-FA7C-4EBC-8A16-73D6495A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44B0F-F575-4D88-BE37-C7B8C2B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1D80DC-21F8-4830-BB26-389CF0B9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06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9512-678E-4614-A982-ABEBC7255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005AF-A3FC-442B-AA94-FF5FA2DA3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3623D-234D-4573-A8BA-9D2F6F8A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6FE60-50D3-4F4A-95EC-25C5475225E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3FA86-4BEE-480A-B305-5ABC035A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7AB9D-84F4-493E-B263-D7FCB004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1D80DC-21F8-4830-BB26-389CF0B9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719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73C2-7255-4F68-8E6D-74AF3C3A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32" y="835008"/>
            <a:ext cx="10515600" cy="4015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55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8EF652-573C-40AC-8C8A-F1BD7D384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403" y="533994"/>
            <a:ext cx="6176359" cy="5790013"/>
          </a:xfrm>
          <a:custGeom>
            <a:avLst/>
            <a:gdLst>
              <a:gd name="connsiteX0" fmla="*/ 0 w 6176359"/>
              <a:gd name="connsiteY0" fmla="*/ 0 h 5790013"/>
              <a:gd name="connsiteX1" fmla="*/ 6176359 w 6176359"/>
              <a:gd name="connsiteY1" fmla="*/ 0 h 5790013"/>
              <a:gd name="connsiteX2" fmla="*/ 6176359 w 6176359"/>
              <a:gd name="connsiteY2" fmla="*/ 5790013 h 5790013"/>
              <a:gd name="connsiteX3" fmla="*/ 0 w 6176359"/>
              <a:gd name="connsiteY3" fmla="*/ 5790013 h 579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6359" h="5790013">
                <a:moveTo>
                  <a:pt x="0" y="0"/>
                </a:moveTo>
                <a:lnTo>
                  <a:pt x="6176359" y="0"/>
                </a:lnTo>
                <a:lnTo>
                  <a:pt x="6176359" y="5790013"/>
                </a:lnTo>
                <a:lnTo>
                  <a:pt x="0" y="57900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8A58B-0AB3-497F-BFB4-BCDF0C86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29D44-CFDD-4F16-A701-7A99D4543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EE391-780B-4B74-ACC8-4A89454BD8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99746C-EAA4-4365-8D5D-32C87ED26DA3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81BD2-78EF-40B5-B4ED-0CE2EBDA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8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D030-2016-415E-B6F2-0242F67E04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3570" y="5248593"/>
            <a:ext cx="5604510" cy="39782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000"/>
            </a:lvl1pPr>
          </a:lstStyle>
          <a:p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787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73C2-7255-4F68-8E6D-74AF3C3A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700" y="5232797"/>
            <a:ext cx="7038965" cy="3940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8E2DE-BAE1-40F8-8025-CB2850F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6FE60-50D3-4F4A-95EC-25C5475225E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4085C-7473-480C-AB1E-CC12E829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1C0AB-1599-400D-ADD5-AD5F02C0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1D80DC-21F8-4830-BB26-389CF0B9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5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BF945-97A2-4CC4-9CDC-A129164E8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50B89-9DD4-4458-B880-E6DC5F55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6FE60-50D3-4F4A-95EC-25C5475225E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5481B-4CF5-449C-841A-927B5270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1A32C-7C53-4225-8C9D-7EAC67FE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1D80DC-21F8-4830-BB26-389CF0B9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10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a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62D6-6A9C-4FB3-BEFC-E979F41BA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9803" y="334284"/>
            <a:ext cx="10363200" cy="82296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77172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ADC0BE-7C04-493E-AA68-5D59470319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1077168"/>
            <a:ext cx="6908801" cy="5273222"/>
          </a:xfrm>
          <a:custGeom>
            <a:avLst/>
            <a:gdLst>
              <a:gd name="connsiteX0" fmla="*/ 0 w 6908801"/>
              <a:gd name="connsiteY0" fmla="*/ 0 h 5273222"/>
              <a:gd name="connsiteX1" fmla="*/ 5527040 w 6908801"/>
              <a:gd name="connsiteY1" fmla="*/ 0 h 5273222"/>
              <a:gd name="connsiteX2" fmla="*/ 6908801 w 6908801"/>
              <a:gd name="connsiteY2" fmla="*/ 5273222 h 5273222"/>
              <a:gd name="connsiteX3" fmla="*/ 0 w 6908801"/>
              <a:gd name="connsiteY3" fmla="*/ 5273222 h 527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8801" h="5273222">
                <a:moveTo>
                  <a:pt x="0" y="0"/>
                </a:moveTo>
                <a:lnTo>
                  <a:pt x="5527040" y="0"/>
                </a:lnTo>
                <a:lnTo>
                  <a:pt x="6908801" y="5273222"/>
                </a:lnTo>
                <a:lnTo>
                  <a:pt x="0" y="52732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AAB5D-BCF3-44D0-9565-B73807AD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931BF-A90C-4DC7-BF6E-283EE0285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22ECB-C95A-4753-BC5D-05EA572DDE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99746C-EAA4-4365-8D5D-32C87ED26DA3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E4085-F056-4D1B-BD0A-39C0EFDA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5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FB89CB-02D6-4D61-98A1-A81CA59F0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92043"/>
            <a:ext cx="5870448" cy="4782312"/>
          </a:xfrm>
          <a:custGeom>
            <a:avLst/>
            <a:gdLst>
              <a:gd name="connsiteX0" fmla="*/ 0 w 5870448"/>
              <a:gd name="connsiteY0" fmla="*/ 0 h 4782312"/>
              <a:gd name="connsiteX1" fmla="*/ 5870448 w 5870448"/>
              <a:gd name="connsiteY1" fmla="*/ 0 h 4782312"/>
              <a:gd name="connsiteX2" fmla="*/ 5870448 w 5870448"/>
              <a:gd name="connsiteY2" fmla="*/ 4782312 h 4782312"/>
              <a:gd name="connsiteX3" fmla="*/ 0 w 5870448"/>
              <a:gd name="connsiteY3" fmla="*/ 4782312 h 478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0448" h="4782312">
                <a:moveTo>
                  <a:pt x="0" y="0"/>
                </a:moveTo>
                <a:lnTo>
                  <a:pt x="5870448" y="0"/>
                </a:lnTo>
                <a:lnTo>
                  <a:pt x="5870448" y="4782312"/>
                </a:lnTo>
                <a:lnTo>
                  <a:pt x="0" y="47823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DDB92-4F47-4389-9EB5-A87156F6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7BDAA-4013-43D1-83EE-4D9BA0F930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35EA-B322-41A6-97DF-40F8953C86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99746C-EAA4-4365-8D5D-32C87ED26DA3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3A940-4C86-4735-A9F0-153D7772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1DAC97-8B2A-4896-905C-94641CD733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947746"/>
            <a:ext cx="4797730" cy="5910255"/>
          </a:xfrm>
          <a:custGeom>
            <a:avLst/>
            <a:gdLst>
              <a:gd name="connsiteX0" fmla="*/ 0 w 4797730"/>
              <a:gd name="connsiteY0" fmla="*/ 0 h 5910255"/>
              <a:gd name="connsiteX1" fmla="*/ 4797730 w 4797730"/>
              <a:gd name="connsiteY1" fmla="*/ 0 h 5910255"/>
              <a:gd name="connsiteX2" fmla="*/ 4797730 w 4797730"/>
              <a:gd name="connsiteY2" fmla="*/ 5910255 h 5910255"/>
              <a:gd name="connsiteX3" fmla="*/ 0 w 4797730"/>
              <a:gd name="connsiteY3" fmla="*/ 5910255 h 591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7730" h="5910255">
                <a:moveTo>
                  <a:pt x="0" y="0"/>
                </a:moveTo>
                <a:lnTo>
                  <a:pt x="4797730" y="0"/>
                </a:lnTo>
                <a:lnTo>
                  <a:pt x="4797730" y="5910255"/>
                </a:lnTo>
                <a:lnTo>
                  <a:pt x="0" y="59102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77017-AB1C-4CDE-AC2F-5428F8FF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85D3C-CE92-42D2-B1A6-B18867E1DB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0624-27B8-4B2F-932E-5F88C01A207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99746C-EAA4-4365-8D5D-32C87ED26DA3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E6EEC-15A5-407E-9BAB-00881E27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B37FE1A-E9A6-4665-A37C-FE28AD47E9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05810" y="1460499"/>
            <a:ext cx="2664873" cy="3367046"/>
          </a:xfrm>
          <a:custGeom>
            <a:avLst/>
            <a:gdLst>
              <a:gd name="connsiteX0" fmla="*/ 0 w 2664873"/>
              <a:gd name="connsiteY0" fmla="*/ 0 h 3367046"/>
              <a:gd name="connsiteX1" fmla="*/ 2664873 w 2664873"/>
              <a:gd name="connsiteY1" fmla="*/ 0 h 3367046"/>
              <a:gd name="connsiteX2" fmla="*/ 2664873 w 2664873"/>
              <a:gd name="connsiteY2" fmla="*/ 3367046 h 3367046"/>
              <a:gd name="connsiteX3" fmla="*/ 0 w 2664873"/>
              <a:gd name="connsiteY3" fmla="*/ 3367046 h 336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4873" h="3367046">
                <a:moveTo>
                  <a:pt x="0" y="0"/>
                </a:moveTo>
                <a:lnTo>
                  <a:pt x="2664873" y="0"/>
                </a:lnTo>
                <a:lnTo>
                  <a:pt x="2664873" y="3367046"/>
                </a:lnTo>
                <a:lnTo>
                  <a:pt x="0" y="3367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14CA7A-82E4-4233-AFE4-1727587C95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3565" y="1460499"/>
            <a:ext cx="2664873" cy="3367046"/>
          </a:xfrm>
          <a:custGeom>
            <a:avLst/>
            <a:gdLst>
              <a:gd name="connsiteX0" fmla="*/ 0 w 2664873"/>
              <a:gd name="connsiteY0" fmla="*/ 0 h 3367046"/>
              <a:gd name="connsiteX1" fmla="*/ 2664873 w 2664873"/>
              <a:gd name="connsiteY1" fmla="*/ 0 h 3367046"/>
              <a:gd name="connsiteX2" fmla="*/ 2664873 w 2664873"/>
              <a:gd name="connsiteY2" fmla="*/ 3367046 h 3367046"/>
              <a:gd name="connsiteX3" fmla="*/ 0 w 2664873"/>
              <a:gd name="connsiteY3" fmla="*/ 3367046 h 336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4873" h="3367046">
                <a:moveTo>
                  <a:pt x="0" y="0"/>
                </a:moveTo>
                <a:lnTo>
                  <a:pt x="2664873" y="0"/>
                </a:lnTo>
                <a:lnTo>
                  <a:pt x="2664873" y="3367046"/>
                </a:lnTo>
                <a:lnTo>
                  <a:pt x="0" y="3367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58CCD7-4AE4-4806-B987-DDDCD46E1D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322" y="1460499"/>
            <a:ext cx="2664873" cy="3367046"/>
          </a:xfrm>
          <a:custGeom>
            <a:avLst/>
            <a:gdLst>
              <a:gd name="connsiteX0" fmla="*/ 0 w 2664873"/>
              <a:gd name="connsiteY0" fmla="*/ 0 h 3367046"/>
              <a:gd name="connsiteX1" fmla="*/ 2664873 w 2664873"/>
              <a:gd name="connsiteY1" fmla="*/ 0 h 3367046"/>
              <a:gd name="connsiteX2" fmla="*/ 2664873 w 2664873"/>
              <a:gd name="connsiteY2" fmla="*/ 3367046 h 3367046"/>
              <a:gd name="connsiteX3" fmla="*/ 0 w 2664873"/>
              <a:gd name="connsiteY3" fmla="*/ 3367046 h 336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4873" h="3367046">
                <a:moveTo>
                  <a:pt x="0" y="0"/>
                </a:moveTo>
                <a:lnTo>
                  <a:pt x="2664873" y="0"/>
                </a:lnTo>
                <a:lnTo>
                  <a:pt x="2664873" y="3367046"/>
                </a:lnTo>
                <a:lnTo>
                  <a:pt x="0" y="3367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85740-321A-4198-8349-42339B21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A2B6D-0F69-4CEB-A4CE-D8822AADE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D1A6D-05E9-40E9-B6D1-E8EA3AC0740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99746C-EAA4-4365-8D5D-32C87ED26DA3}" type="datetime1">
              <a:rPr lang="en-US" smtClean="0"/>
              <a:t>11/18/2022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BAF93-7E76-4F5E-BE57-36B149AD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B0AB-DDB1-4E90-9FCF-4A7ADBA97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282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1716546" y="6386830"/>
            <a:ext cx="439259" cy="43925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103031"/>
            <a:ext cx="11522075" cy="785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224870"/>
            <a:ext cx="11522075" cy="507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437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99746C-EAA4-4365-8D5D-32C87ED26DA3}" type="datetime1">
              <a:rPr lang="en-US" smtClean="0"/>
              <a:t>11/18/2022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74372" y="0"/>
            <a:ext cx="11243256" cy="103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 userDrawn="1"/>
        </p:nvSpPr>
        <p:spPr>
          <a:xfrm>
            <a:off x="474372" y="6754969"/>
            <a:ext cx="11243256" cy="103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714502" y="6487440"/>
            <a:ext cx="443346" cy="233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96B0AB-DDB1-4E90-9FCF-4A7ADBA97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5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lvl1pPr marL="72000" indent="-72000"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72000" indent="-72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777">
          <p15:clr>
            <a:srgbClr val="F26B43"/>
          </p15:clr>
        </p15:guide>
        <p15:guide id="6" pos="7469">
          <p15:clr>
            <a:srgbClr val="F26B43"/>
          </p15:clr>
        </p15:guide>
        <p15:guide id="7" pos="21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2EE654-1964-486E-A24D-9BA427CDF45F}"/>
              </a:ext>
            </a:extLst>
          </p:cNvPr>
          <p:cNvSpPr/>
          <p:nvPr userDrawn="1"/>
        </p:nvSpPr>
        <p:spPr>
          <a:xfrm>
            <a:off x="0" y="2378718"/>
            <a:ext cx="12192000" cy="4478593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50000">
                <a:srgbClr val="003366"/>
              </a:gs>
              <a:gs pos="100000">
                <a:srgbClr val="04278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917B2-6021-4B3A-8337-DC2C4A7C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948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FDBBC8-4B96-4EB8-B579-B98CFFC072A3}"/>
              </a:ext>
            </a:extLst>
          </p:cNvPr>
          <p:cNvSpPr/>
          <p:nvPr userDrawn="1"/>
        </p:nvSpPr>
        <p:spPr>
          <a:xfrm>
            <a:off x="0" y="6424162"/>
            <a:ext cx="1219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© 2022 YASH Technologies | www.yash.com | Confidential</a:t>
            </a:r>
            <a:endParaRPr lang="en-IN" sz="11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D35A2F-4176-4620-98E0-54E7949B09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776" y="774627"/>
            <a:ext cx="2038620" cy="12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7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B1E384-AABA-4F75-88E5-473FD89E0034}"/>
              </a:ext>
            </a:extLst>
          </p:cNvPr>
          <p:cNvSpPr/>
          <p:nvPr userDrawn="1"/>
        </p:nvSpPr>
        <p:spPr>
          <a:xfrm>
            <a:off x="0" y="0"/>
            <a:ext cx="12192000" cy="720436"/>
          </a:xfrm>
          <a:prstGeom prst="rect">
            <a:avLst/>
          </a:prstGeom>
          <a:gradFill flip="none" rotWithShape="1">
            <a:gsLst>
              <a:gs pos="100000">
                <a:srgbClr val="229AE4"/>
              </a:gs>
              <a:gs pos="49000">
                <a:srgbClr val="003366"/>
              </a:gs>
              <a:gs pos="0">
                <a:srgbClr val="00336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CF443-AA5C-4352-903A-DCD8ED299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141175"/>
            <a:ext cx="10515600" cy="4015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78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blogs.sap.com/2022/07/06/partners-in-americas-present-integration-use-cases-at-the-hack2build-sap-btp-integration-suite/" TargetMode="Externa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0.png"/><Relationship Id="rId18" Type="http://schemas.openxmlformats.org/officeDocument/2006/relationships/image" Target="../media/image38.png"/><Relationship Id="rId3" Type="http://schemas.openxmlformats.org/officeDocument/2006/relationships/image" Target="../media/image12.png"/><Relationship Id="rId21" Type="http://schemas.openxmlformats.org/officeDocument/2006/relationships/image" Target="../media/image41.png"/><Relationship Id="rId7" Type="http://schemas.openxmlformats.org/officeDocument/2006/relationships/image" Target="../media/image32.png"/><Relationship Id="rId12" Type="http://schemas.openxmlformats.org/officeDocument/2006/relationships/image" Target="../media/image19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35.png"/><Relationship Id="rId19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14" Type="http://schemas.openxmlformats.org/officeDocument/2006/relationships/image" Target="../media/image22.png"/><Relationship Id="rId22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C3B37DD-325D-BC16-4E1C-BE6F7679C52D}"/>
              </a:ext>
            </a:extLst>
          </p:cNvPr>
          <p:cNvSpPr txBox="1"/>
          <p:nvPr/>
        </p:nvSpPr>
        <p:spPr>
          <a:xfrm>
            <a:off x="8522483" y="5676592"/>
            <a:ext cx="3484789" cy="738664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Sridhar Oruganti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Global Lead – SAP Platform, Technology &amp; Infra Services, YASH Technologies</a:t>
            </a: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CCC60F2-6DDA-C273-3902-FE8ED973B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45" y="1610233"/>
            <a:ext cx="11389132" cy="16293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>
                <a:cs typeface="Calibri" panose="020F0502020204030204" pitchFamily="34" charset="0"/>
              </a:rPr>
              <a:t>S4/ECC Integration with Amazon Seller Central, </a:t>
            </a:r>
            <a:br>
              <a:rPr lang="en-US" sz="3600" dirty="0">
                <a:cs typeface="Calibri" panose="020F0502020204030204" pitchFamily="34" charset="0"/>
              </a:rPr>
            </a:br>
            <a:r>
              <a:rPr lang="en-US" sz="3600" dirty="0">
                <a:cs typeface="Calibri" panose="020F0502020204030204" pitchFamily="34" charset="0"/>
              </a:rPr>
              <a:t>using SAP BTP Integration Suite</a:t>
            </a:r>
          </a:p>
        </p:txBody>
      </p:sp>
      <p:pic>
        <p:nvPicPr>
          <p:cNvPr id="4" name="Picture 3" descr="A person with a mustache&#10;&#10;Description automatically generated">
            <a:extLst>
              <a:ext uri="{FF2B5EF4-FFF2-40B4-BE49-F238E27FC236}">
                <a16:creationId xmlns:a16="http://schemas.microsoft.com/office/drawing/2014/main" id="{B9DB42DA-547A-F3B8-795D-3EB9D850AE8F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252" y="4107436"/>
            <a:ext cx="1440000" cy="144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6C99FC-03F2-4359-8BCC-13E39D2B96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11" y="144722"/>
            <a:ext cx="1563810" cy="9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3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DB552FEB-FFD5-4DA3-BEE5-5B30EB692DE1}"/>
              </a:ext>
            </a:extLst>
          </p:cNvPr>
          <p:cNvSpPr/>
          <p:nvPr/>
        </p:nvSpPr>
        <p:spPr>
          <a:xfrm>
            <a:off x="2557416" y="1070044"/>
            <a:ext cx="3318090" cy="5628494"/>
          </a:xfrm>
          <a:prstGeom prst="frame">
            <a:avLst>
              <a:gd name="adj1" fmla="val 606"/>
            </a:avLst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2A198-CD2D-489C-A6C0-98C4ED19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45" y="144914"/>
            <a:ext cx="10515600" cy="40151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Key Learnings</a:t>
            </a:r>
            <a:endParaRPr lang="en-US" dirty="0"/>
          </a:p>
        </p:txBody>
      </p:sp>
      <p:pic>
        <p:nvPicPr>
          <p:cNvPr id="3" name="Picture Placeholder 72">
            <a:extLst>
              <a:ext uri="{FF2B5EF4-FFF2-40B4-BE49-F238E27FC236}">
                <a16:creationId xmlns:a16="http://schemas.microsoft.com/office/drawing/2014/main" id="{356C9B96-6AFB-4B50-BAE3-6C77C60616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31522"/>
            <a:ext cx="4985519" cy="3874011"/>
          </a:xfrm>
          <a:custGeom>
            <a:avLst/>
            <a:gdLst>
              <a:gd name="connsiteX0" fmla="*/ 0 w 5805218"/>
              <a:gd name="connsiteY0" fmla="*/ 0 h 4820400"/>
              <a:gd name="connsiteX1" fmla="*/ 5805218 w 5805218"/>
              <a:gd name="connsiteY1" fmla="*/ 0 h 4820400"/>
              <a:gd name="connsiteX2" fmla="*/ 5805218 w 5805218"/>
              <a:gd name="connsiteY2" fmla="*/ 4820400 h 4820400"/>
              <a:gd name="connsiteX3" fmla="*/ 0 w 5805218"/>
              <a:gd name="connsiteY3" fmla="*/ 4820400 h 482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5218" h="4820400">
                <a:moveTo>
                  <a:pt x="0" y="0"/>
                </a:moveTo>
                <a:lnTo>
                  <a:pt x="5805218" y="0"/>
                </a:lnTo>
                <a:lnTo>
                  <a:pt x="5805218" y="4820400"/>
                </a:lnTo>
                <a:lnTo>
                  <a:pt x="0" y="4820400"/>
                </a:ln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4110064-782D-4EBB-B7A0-3FD6291D6325}"/>
              </a:ext>
            </a:extLst>
          </p:cNvPr>
          <p:cNvGrpSpPr/>
          <p:nvPr/>
        </p:nvGrpSpPr>
        <p:grpSpPr>
          <a:xfrm>
            <a:off x="5675640" y="1256590"/>
            <a:ext cx="363115" cy="401510"/>
            <a:chOff x="6156244" y="1147383"/>
            <a:chExt cx="549652" cy="6077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5D87678-EBE2-477C-93BA-DB70E263C249}"/>
                </a:ext>
              </a:extLst>
            </p:cNvPr>
            <p:cNvGrpSpPr/>
            <p:nvPr/>
          </p:nvGrpSpPr>
          <p:grpSpPr>
            <a:xfrm>
              <a:off x="6156244" y="1147383"/>
              <a:ext cx="549652" cy="607772"/>
              <a:chOff x="4408479" y="1770275"/>
              <a:chExt cx="1750781" cy="1935913"/>
            </a:xfrm>
            <a:solidFill>
              <a:srgbClr val="0070C0"/>
            </a:solidFill>
          </p:grpSpPr>
          <p:sp>
            <p:nvSpPr>
              <p:cNvPr id="8" name="Freeform 16">
                <a:extLst>
                  <a:ext uri="{FF2B5EF4-FFF2-40B4-BE49-F238E27FC236}">
                    <a16:creationId xmlns:a16="http://schemas.microsoft.com/office/drawing/2014/main" id="{BD6D5994-6B8D-4816-AFA6-6474A311CA0B}"/>
                  </a:ext>
                </a:extLst>
              </p:cNvPr>
              <p:cNvSpPr/>
              <p:nvPr/>
            </p:nvSpPr>
            <p:spPr>
              <a:xfrm>
                <a:off x="4408479" y="1770275"/>
                <a:ext cx="1750781" cy="1935913"/>
              </a:xfrm>
              <a:custGeom>
                <a:avLst/>
                <a:gdLst>
                  <a:gd name="connsiteX0" fmla="*/ 1650784 w 1750781"/>
                  <a:gd name="connsiteY0" fmla="*/ 1441808 h 1935913"/>
                  <a:gd name="connsiteX1" fmla="*/ 1713267 w 1750781"/>
                  <a:gd name="connsiteY1" fmla="*/ 1477882 h 1935913"/>
                  <a:gd name="connsiteX2" fmla="*/ 1709902 w 1750781"/>
                  <a:gd name="connsiteY2" fmla="*/ 1482897 h 1935913"/>
                  <a:gd name="connsiteX3" fmla="*/ 1618810 w 1750781"/>
                  <a:gd name="connsiteY3" fmla="*/ 1548404 h 1935913"/>
                  <a:gd name="connsiteX4" fmla="*/ 1025188 w 1750781"/>
                  <a:gd name="connsiteY4" fmla="*/ 1885971 h 1935913"/>
                  <a:gd name="connsiteX5" fmla="*/ 952399 w 1750781"/>
                  <a:gd name="connsiteY5" fmla="*/ 1925469 h 1935913"/>
                  <a:gd name="connsiteX6" fmla="*/ 898250 w 1750781"/>
                  <a:gd name="connsiteY6" fmla="*/ 1935913 h 1935913"/>
                  <a:gd name="connsiteX7" fmla="*/ 898250 w 1750781"/>
                  <a:gd name="connsiteY7" fmla="*/ 1863353 h 1935913"/>
                  <a:gd name="connsiteX8" fmla="*/ 946815 w 1750781"/>
                  <a:gd name="connsiteY8" fmla="*/ 1854007 h 1935913"/>
                  <a:gd name="connsiteX9" fmla="*/ 1014326 w 1750781"/>
                  <a:gd name="connsiteY9" fmla="*/ 1817457 h 1935913"/>
                  <a:gd name="connsiteX10" fmla="*/ 1564900 w 1750781"/>
                  <a:gd name="connsiteY10" fmla="*/ 1505077 h 1935913"/>
                  <a:gd name="connsiteX11" fmla="*/ 1649385 w 1750781"/>
                  <a:gd name="connsiteY11" fmla="*/ 1444458 h 1935913"/>
                  <a:gd name="connsiteX12" fmla="*/ 105893 w 1750781"/>
                  <a:gd name="connsiteY12" fmla="*/ 1438402 h 1935913"/>
                  <a:gd name="connsiteX13" fmla="*/ 149642 w 1750781"/>
                  <a:gd name="connsiteY13" fmla="*/ 1479395 h 1935913"/>
                  <a:gd name="connsiteX14" fmla="*/ 780890 w 1750781"/>
                  <a:gd name="connsiteY14" fmla="*/ 1842129 h 1935913"/>
                  <a:gd name="connsiteX15" fmla="*/ 829385 w 1750781"/>
                  <a:gd name="connsiteY15" fmla="*/ 1859763 h 1935913"/>
                  <a:gd name="connsiteX16" fmla="*/ 852530 w 1750781"/>
                  <a:gd name="connsiteY16" fmla="*/ 1862327 h 1935913"/>
                  <a:gd name="connsiteX17" fmla="*/ 852530 w 1750781"/>
                  <a:gd name="connsiteY17" fmla="*/ 1934658 h 1935913"/>
                  <a:gd name="connsiteX18" fmla="*/ 825788 w 1750781"/>
                  <a:gd name="connsiteY18" fmla="*/ 1931689 h 1935913"/>
                  <a:gd name="connsiteX19" fmla="*/ 773502 w 1750781"/>
                  <a:gd name="connsiteY19" fmla="*/ 1912633 h 1935913"/>
                  <a:gd name="connsiteX20" fmla="*/ 92898 w 1750781"/>
                  <a:gd name="connsiteY20" fmla="*/ 1520652 h 1935913"/>
                  <a:gd name="connsiteX21" fmla="*/ 43608 w 1750781"/>
                  <a:gd name="connsiteY21" fmla="*/ 1474362 h 1935913"/>
                  <a:gd name="connsiteX22" fmla="*/ 22417 w 1750781"/>
                  <a:gd name="connsiteY22" fmla="*/ 501670 h 1935913"/>
                  <a:gd name="connsiteX23" fmla="*/ 83842 w 1750781"/>
                  <a:gd name="connsiteY23" fmla="*/ 537133 h 1935913"/>
                  <a:gd name="connsiteX24" fmla="*/ 76786 w 1750781"/>
                  <a:gd name="connsiteY24" fmla="*/ 548408 h 1935913"/>
                  <a:gd name="connsiteX25" fmla="*/ 65425 w 1750781"/>
                  <a:gd name="connsiteY25" fmla="*/ 683074 h 1935913"/>
                  <a:gd name="connsiteX26" fmla="*/ 66344 w 1750781"/>
                  <a:gd name="connsiteY26" fmla="*/ 1276641 h 1935913"/>
                  <a:gd name="connsiteX27" fmla="*/ 75775 w 1750781"/>
                  <a:gd name="connsiteY27" fmla="*/ 1386051 h 1935913"/>
                  <a:gd name="connsiteX28" fmla="*/ 82726 w 1750781"/>
                  <a:gd name="connsiteY28" fmla="*/ 1398988 h 1935913"/>
                  <a:gd name="connsiteX29" fmla="*/ 21162 w 1750781"/>
                  <a:gd name="connsiteY29" fmla="*/ 1434531 h 1935913"/>
                  <a:gd name="connsiteX30" fmla="*/ 13255 w 1750781"/>
                  <a:gd name="connsiteY30" fmla="*/ 1419781 h 1935913"/>
                  <a:gd name="connsiteX31" fmla="*/ 3087 w 1750781"/>
                  <a:gd name="connsiteY31" fmla="*/ 1301549 h 1935913"/>
                  <a:gd name="connsiteX32" fmla="*/ 2096 w 1750781"/>
                  <a:gd name="connsiteY32" fmla="*/ 660122 h 1935913"/>
                  <a:gd name="connsiteX33" fmla="*/ 14345 w 1750781"/>
                  <a:gd name="connsiteY33" fmla="*/ 514597 h 1935913"/>
                  <a:gd name="connsiteX34" fmla="*/ 1728526 w 1750781"/>
                  <a:gd name="connsiteY34" fmla="*/ 501576 h 1935913"/>
                  <a:gd name="connsiteX35" fmla="*/ 1745028 w 1750781"/>
                  <a:gd name="connsiteY35" fmla="*/ 551041 h 1935913"/>
                  <a:gd name="connsiteX36" fmla="*/ 1750432 w 1750781"/>
                  <a:gd name="connsiteY36" fmla="*/ 611419 h 1935913"/>
                  <a:gd name="connsiteX37" fmla="*/ 1750781 w 1750781"/>
                  <a:gd name="connsiteY37" fmla="*/ 1342664 h 1935913"/>
                  <a:gd name="connsiteX38" fmla="*/ 1738501 w 1750781"/>
                  <a:gd name="connsiteY38" fmla="*/ 1428604 h 1935913"/>
                  <a:gd name="connsiteX39" fmla="*/ 1734818 w 1750781"/>
                  <a:gd name="connsiteY39" fmla="*/ 1437533 h 1935913"/>
                  <a:gd name="connsiteX40" fmla="*/ 1672145 w 1750781"/>
                  <a:gd name="connsiteY40" fmla="*/ 1401349 h 1935913"/>
                  <a:gd name="connsiteX41" fmla="*/ 1675911 w 1750781"/>
                  <a:gd name="connsiteY41" fmla="*/ 1394216 h 1935913"/>
                  <a:gd name="connsiteX42" fmla="*/ 1687301 w 1750781"/>
                  <a:gd name="connsiteY42" fmla="*/ 1314688 h 1935913"/>
                  <a:gd name="connsiteX43" fmla="*/ 1686977 w 1750781"/>
                  <a:gd name="connsiteY43" fmla="*/ 638005 h 1935913"/>
                  <a:gd name="connsiteX44" fmla="*/ 1681965 w 1750781"/>
                  <a:gd name="connsiteY44" fmla="*/ 582132 h 1935913"/>
                  <a:gd name="connsiteX45" fmla="*/ 1666922 w 1750781"/>
                  <a:gd name="connsiteY45" fmla="*/ 537143 h 1935913"/>
                  <a:gd name="connsiteX46" fmla="*/ 898249 w 1750781"/>
                  <a:gd name="connsiteY46" fmla="*/ 427 h 1935913"/>
                  <a:gd name="connsiteX47" fmla="*/ 926421 w 1750781"/>
                  <a:gd name="connsiteY47" fmla="*/ 2732 h 1935913"/>
                  <a:gd name="connsiteX48" fmla="*/ 998135 w 1750781"/>
                  <a:gd name="connsiteY48" fmla="*/ 28317 h 1935913"/>
                  <a:gd name="connsiteX49" fmla="*/ 1645127 w 1750781"/>
                  <a:gd name="connsiteY49" fmla="*/ 409220 h 1935913"/>
                  <a:gd name="connsiteX50" fmla="*/ 1694049 w 1750781"/>
                  <a:gd name="connsiteY50" fmla="*/ 448687 h 1935913"/>
                  <a:gd name="connsiteX51" fmla="*/ 1703883 w 1750781"/>
                  <a:gd name="connsiteY51" fmla="*/ 463011 h 1935913"/>
                  <a:gd name="connsiteX52" fmla="*/ 1642340 w 1750781"/>
                  <a:gd name="connsiteY52" fmla="*/ 498544 h 1935913"/>
                  <a:gd name="connsiteX53" fmla="*/ 1634682 w 1750781"/>
                  <a:gd name="connsiteY53" fmla="*/ 487415 h 1935913"/>
                  <a:gd name="connsiteX54" fmla="*/ 1589308 w 1750781"/>
                  <a:gd name="connsiteY54" fmla="*/ 450894 h 1935913"/>
                  <a:gd name="connsiteX55" fmla="*/ 989234 w 1750781"/>
                  <a:gd name="connsiteY55" fmla="*/ 98411 h 1935913"/>
                  <a:gd name="connsiteX56" fmla="*/ 922721 w 1750781"/>
                  <a:gd name="connsiteY56" fmla="*/ 74735 h 1935913"/>
                  <a:gd name="connsiteX57" fmla="*/ 898249 w 1750781"/>
                  <a:gd name="connsiteY57" fmla="*/ 72737 h 1935913"/>
                  <a:gd name="connsiteX58" fmla="*/ 852531 w 1750781"/>
                  <a:gd name="connsiteY58" fmla="*/ 0 h 1935913"/>
                  <a:gd name="connsiteX59" fmla="*/ 852531 w 1750781"/>
                  <a:gd name="connsiteY59" fmla="*/ 72588 h 1935913"/>
                  <a:gd name="connsiteX60" fmla="*/ 810743 w 1750781"/>
                  <a:gd name="connsiteY60" fmla="*/ 82201 h 1935913"/>
                  <a:gd name="connsiteX61" fmla="*/ 760446 w 1750781"/>
                  <a:gd name="connsiteY61" fmla="*/ 109672 h 1935913"/>
                  <a:gd name="connsiteX62" fmla="*/ 144072 w 1750781"/>
                  <a:gd name="connsiteY62" fmla="*/ 469551 h 1935913"/>
                  <a:gd name="connsiteX63" fmla="*/ 110571 w 1750781"/>
                  <a:gd name="connsiteY63" fmla="*/ 499772 h 1935913"/>
                  <a:gd name="connsiteX64" fmla="*/ 48606 w 1750781"/>
                  <a:gd name="connsiteY64" fmla="*/ 463997 h 1935913"/>
                  <a:gd name="connsiteX65" fmla="*/ 86892 w 1750781"/>
                  <a:gd name="connsiteY65" fmla="*/ 429382 h 1935913"/>
                  <a:gd name="connsiteX66" fmla="*/ 751458 w 1750781"/>
                  <a:gd name="connsiteY66" fmla="*/ 40487 h 1935913"/>
                  <a:gd name="connsiteX67" fmla="*/ 805688 w 1750781"/>
                  <a:gd name="connsiteY67" fmla="*/ 10800 h 193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750781" h="1935913">
                    <a:moveTo>
                      <a:pt x="1650784" y="1441808"/>
                    </a:moveTo>
                    <a:lnTo>
                      <a:pt x="1713267" y="1477882"/>
                    </a:lnTo>
                    <a:lnTo>
                      <a:pt x="1709902" y="1482897"/>
                    </a:lnTo>
                    <a:cubicBezTo>
                      <a:pt x="1686233" y="1511425"/>
                      <a:pt x="1654195" y="1527498"/>
                      <a:pt x="1618810" y="1548404"/>
                    </a:cubicBezTo>
                    <a:lnTo>
                      <a:pt x="1025188" y="1885971"/>
                    </a:lnTo>
                    <a:cubicBezTo>
                      <a:pt x="999999" y="1904365"/>
                      <a:pt x="975693" y="1917136"/>
                      <a:pt x="952399" y="1925469"/>
                    </a:cubicBezTo>
                    <a:lnTo>
                      <a:pt x="898250" y="1935913"/>
                    </a:lnTo>
                    <a:lnTo>
                      <a:pt x="898250" y="1863353"/>
                    </a:lnTo>
                    <a:lnTo>
                      <a:pt x="946815" y="1854007"/>
                    </a:lnTo>
                    <a:cubicBezTo>
                      <a:pt x="968420" y="1846296"/>
                      <a:pt x="990964" y="1834478"/>
                      <a:pt x="1014326" y="1817457"/>
                    </a:cubicBezTo>
                    <a:lnTo>
                      <a:pt x="1564900" y="1505077"/>
                    </a:lnTo>
                    <a:cubicBezTo>
                      <a:pt x="1597719" y="1485731"/>
                      <a:pt x="1627433" y="1470857"/>
                      <a:pt x="1649385" y="1444458"/>
                    </a:cubicBezTo>
                    <a:close/>
                    <a:moveTo>
                      <a:pt x="105893" y="1438402"/>
                    </a:moveTo>
                    <a:lnTo>
                      <a:pt x="149642" y="1479395"/>
                    </a:lnTo>
                    <a:lnTo>
                      <a:pt x="780890" y="1842129"/>
                    </a:lnTo>
                    <a:cubicBezTo>
                      <a:pt x="795801" y="1849190"/>
                      <a:pt x="812005" y="1855434"/>
                      <a:pt x="829385" y="1859763"/>
                    </a:cubicBezTo>
                    <a:lnTo>
                      <a:pt x="852530" y="1862327"/>
                    </a:lnTo>
                    <a:lnTo>
                      <a:pt x="852530" y="1934658"/>
                    </a:lnTo>
                    <a:lnTo>
                      <a:pt x="825788" y="1931689"/>
                    </a:lnTo>
                    <a:cubicBezTo>
                      <a:pt x="807050" y="1927010"/>
                      <a:pt x="789579" y="1920263"/>
                      <a:pt x="773502" y="1912633"/>
                    </a:cubicBezTo>
                    <a:lnTo>
                      <a:pt x="92898" y="1520652"/>
                    </a:lnTo>
                    <a:lnTo>
                      <a:pt x="43608" y="1474362"/>
                    </a:lnTo>
                    <a:close/>
                    <a:moveTo>
                      <a:pt x="22417" y="501670"/>
                    </a:moveTo>
                    <a:lnTo>
                      <a:pt x="83842" y="537133"/>
                    </a:lnTo>
                    <a:lnTo>
                      <a:pt x="76786" y="548408"/>
                    </a:lnTo>
                    <a:cubicBezTo>
                      <a:pt x="64170" y="579815"/>
                      <a:pt x="60875" y="620525"/>
                      <a:pt x="65425" y="683074"/>
                    </a:cubicBezTo>
                    <a:lnTo>
                      <a:pt x="66344" y="1276641"/>
                    </a:lnTo>
                    <a:cubicBezTo>
                      <a:pt x="63669" y="1315938"/>
                      <a:pt x="64352" y="1352333"/>
                      <a:pt x="75775" y="1386051"/>
                    </a:cubicBezTo>
                    <a:lnTo>
                      <a:pt x="82726" y="1398988"/>
                    </a:lnTo>
                    <a:lnTo>
                      <a:pt x="21162" y="1434531"/>
                    </a:lnTo>
                    <a:lnTo>
                      <a:pt x="13255" y="1419781"/>
                    </a:lnTo>
                    <a:cubicBezTo>
                      <a:pt x="939" y="1383345"/>
                      <a:pt x="202" y="1344015"/>
                      <a:pt x="3087" y="1301549"/>
                    </a:cubicBezTo>
                    <a:lnTo>
                      <a:pt x="2096" y="660122"/>
                    </a:lnTo>
                    <a:cubicBezTo>
                      <a:pt x="-2810" y="592529"/>
                      <a:pt x="743" y="548537"/>
                      <a:pt x="14345" y="514597"/>
                    </a:cubicBezTo>
                    <a:close/>
                    <a:moveTo>
                      <a:pt x="1728526" y="501576"/>
                    </a:moveTo>
                    <a:lnTo>
                      <a:pt x="1745028" y="551041"/>
                    </a:lnTo>
                    <a:cubicBezTo>
                      <a:pt x="1748875" y="570284"/>
                      <a:pt x="1750584" y="590480"/>
                      <a:pt x="1750432" y="611419"/>
                    </a:cubicBezTo>
                    <a:lnTo>
                      <a:pt x="1750781" y="1342664"/>
                    </a:lnTo>
                    <a:cubicBezTo>
                      <a:pt x="1749826" y="1378026"/>
                      <a:pt x="1745524" y="1405952"/>
                      <a:pt x="1738501" y="1428604"/>
                    </a:cubicBezTo>
                    <a:lnTo>
                      <a:pt x="1734818" y="1437533"/>
                    </a:lnTo>
                    <a:lnTo>
                      <a:pt x="1672145" y="1401349"/>
                    </a:lnTo>
                    <a:lnTo>
                      <a:pt x="1675911" y="1394216"/>
                    </a:lnTo>
                    <a:cubicBezTo>
                      <a:pt x="1682424" y="1373254"/>
                      <a:pt x="1686415" y="1347411"/>
                      <a:pt x="1687301" y="1314688"/>
                    </a:cubicBezTo>
                    <a:lnTo>
                      <a:pt x="1686977" y="638005"/>
                    </a:lnTo>
                    <a:cubicBezTo>
                      <a:pt x="1687117" y="618628"/>
                      <a:pt x="1685533" y="599940"/>
                      <a:pt x="1681965" y="582132"/>
                    </a:cubicBezTo>
                    <a:lnTo>
                      <a:pt x="1666922" y="537143"/>
                    </a:lnTo>
                    <a:close/>
                    <a:moveTo>
                      <a:pt x="898249" y="427"/>
                    </a:moveTo>
                    <a:lnTo>
                      <a:pt x="926421" y="2732"/>
                    </a:lnTo>
                    <a:cubicBezTo>
                      <a:pt x="948775" y="7749"/>
                      <a:pt x="972535" y="16167"/>
                      <a:pt x="998135" y="28317"/>
                    </a:cubicBezTo>
                    <a:lnTo>
                      <a:pt x="1645127" y="409220"/>
                    </a:lnTo>
                    <a:cubicBezTo>
                      <a:pt x="1664317" y="420865"/>
                      <a:pt x="1680532" y="434091"/>
                      <a:pt x="1694049" y="448687"/>
                    </a:cubicBezTo>
                    <a:lnTo>
                      <a:pt x="1703883" y="463011"/>
                    </a:lnTo>
                    <a:lnTo>
                      <a:pt x="1642340" y="498544"/>
                    </a:lnTo>
                    <a:lnTo>
                      <a:pt x="1634682" y="487415"/>
                    </a:lnTo>
                    <a:cubicBezTo>
                      <a:pt x="1622145" y="473908"/>
                      <a:pt x="1607106" y="461670"/>
                      <a:pt x="1589308" y="450894"/>
                    </a:cubicBezTo>
                    <a:lnTo>
                      <a:pt x="989234" y="98411"/>
                    </a:lnTo>
                    <a:cubicBezTo>
                      <a:pt x="965491" y="87168"/>
                      <a:pt x="943454" y="79378"/>
                      <a:pt x="922721" y="74735"/>
                    </a:cubicBezTo>
                    <a:lnTo>
                      <a:pt x="898249" y="72737"/>
                    </a:lnTo>
                    <a:close/>
                    <a:moveTo>
                      <a:pt x="852531" y="0"/>
                    </a:moveTo>
                    <a:lnTo>
                      <a:pt x="852531" y="72588"/>
                    </a:lnTo>
                    <a:lnTo>
                      <a:pt x="810743" y="82201"/>
                    </a:lnTo>
                    <a:cubicBezTo>
                      <a:pt x="793613" y="88925"/>
                      <a:pt x="776982" y="98184"/>
                      <a:pt x="760446" y="109672"/>
                    </a:cubicBezTo>
                    <a:lnTo>
                      <a:pt x="144072" y="469551"/>
                    </a:lnTo>
                    <a:lnTo>
                      <a:pt x="110571" y="499772"/>
                    </a:lnTo>
                    <a:lnTo>
                      <a:pt x="48606" y="463997"/>
                    </a:lnTo>
                    <a:lnTo>
                      <a:pt x="86892" y="429382"/>
                    </a:lnTo>
                    <a:lnTo>
                      <a:pt x="751458" y="40487"/>
                    </a:lnTo>
                    <a:cubicBezTo>
                      <a:pt x="769287" y="28072"/>
                      <a:pt x="787219" y="18066"/>
                      <a:pt x="805688" y="1080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9AE77CA1-015E-4A31-8D30-5E9F1485E96B}"/>
                  </a:ext>
                </a:extLst>
              </p:cNvPr>
              <p:cNvSpPr/>
              <p:nvPr/>
            </p:nvSpPr>
            <p:spPr>
              <a:xfrm>
                <a:off x="4519434" y="1890569"/>
                <a:ext cx="1528874" cy="1695324"/>
              </a:xfrm>
              <a:custGeom>
                <a:avLst/>
                <a:gdLst>
                  <a:gd name="connsiteX0" fmla="*/ 753739 w 1528873"/>
                  <a:gd name="connsiteY0" fmla="*/ 448 h 1695323"/>
                  <a:gd name="connsiteX1" fmla="*/ 871624 w 1528873"/>
                  <a:gd name="connsiteY1" fmla="*/ 27310 h 1695323"/>
                  <a:gd name="connsiteX2" fmla="*/ 1436611 w 1528873"/>
                  <a:gd name="connsiteY2" fmla="*/ 359935 h 1695323"/>
                  <a:gd name="connsiteX3" fmla="*/ 1528568 w 1528873"/>
                  <a:gd name="connsiteY3" fmla="*/ 536505 h 1695323"/>
                  <a:gd name="connsiteX4" fmla="*/ 1528873 w 1528873"/>
                  <a:gd name="connsiteY4" fmla="*/ 1175066 h 1695323"/>
                  <a:gd name="connsiteX5" fmla="*/ 1413628 w 1528873"/>
                  <a:gd name="connsiteY5" fmla="*/ 1354729 h 1695323"/>
                  <a:gd name="connsiteX6" fmla="*/ 895247 w 1528873"/>
                  <a:gd name="connsiteY6" fmla="*/ 1649510 h 1695323"/>
                  <a:gd name="connsiteX7" fmla="*/ 675463 w 1528873"/>
                  <a:gd name="connsiteY7" fmla="*/ 1672793 h 1695323"/>
                  <a:gd name="connsiteX8" fmla="*/ 81125 w 1528873"/>
                  <a:gd name="connsiteY8" fmla="*/ 1330495 h 1695323"/>
                  <a:gd name="connsiteX9" fmla="*/ 2697 w 1528873"/>
                  <a:gd name="connsiteY9" fmla="*/ 1139162 h 1695323"/>
                  <a:gd name="connsiteX10" fmla="*/ 1831 w 1528873"/>
                  <a:gd name="connsiteY10" fmla="*/ 579035 h 1695323"/>
                  <a:gd name="connsiteX11" fmla="*/ 75879 w 1528873"/>
                  <a:gd name="connsiteY11" fmla="*/ 377542 h 1695323"/>
                  <a:gd name="connsiteX12" fmla="*/ 656212 w 1528873"/>
                  <a:gd name="connsiteY12" fmla="*/ 37939 h 1695323"/>
                  <a:gd name="connsiteX13" fmla="*/ 753739 w 1528873"/>
                  <a:gd name="connsiteY13" fmla="*/ 448 h 169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873" h="1695323">
                    <a:moveTo>
                      <a:pt x="753739" y="448"/>
                    </a:moveTo>
                    <a:cubicBezTo>
                      <a:pt x="788630" y="-2093"/>
                      <a:pt x="826914" y="6091"/>
                      <a:pt x="871624" y="27310"/>
                    </a:cubicBezTo>
                    <a:lnTo>
                      <a:pt x="1436611" y="359935"/>
                    </a:lnTo>
                    <a:cubicBezTo>
                      <a:pt x="1503641" y="400611"/>
                      <a:pt x="1529096" y="463364"/>
                      <a:pt x="1528568" y="536505"/>
                    </a:cubicBezTo>
                    <a:cubicBezTo>
                      <a:pt x="1528670" y="749359"/>
                      <a:pt x="1528771" y="962212"/>
                      <a:pt x="1528873" y="1175066"/>
                    </a:cubicBezTo>
                    <a:cubicBezTo>
                      <a:pt x="1525536" y="1298585"/>
                      <a:pt x="1475429" y="1318216"/>
                      <a:pt x="1413628" y="1354729"/>
                    </a:cubicBezTo>
                    <a:lnTo>
                      <a:pt x="895247" y="1649510"/>
                    </a:lnTo>
                    <a:cubicBezTo>
                      <a:pt x="807261" y="1713760"/>
                      <a:pt x="731619" y="1699444"/>
                      <a:pt x="675463" y="1672793"/>
                    </a:cubicBezTo>
                    <a:lnTo>
                      <a:pt x="81125" y="1330495"/>
                    </a:lnTo>
                    <a:cubicBezTo>
                      <a:pt x="5269" y="1276542"/>
                      <a:pt x="-2342" y="1213328"/>
                      <a:pt x="2697" y="1139162"/>
                    </a:cubicBezTo>
                    <a:lnTo>
                      <a:pt x="1831" y="579035"/>
                    </a:lnTo>
                    <a:cubicBezTo>
                      <a:pt x="-6737" y="460984"/>
                      <a:pt x="14240" y="425372"/>
                      <a:pt x="75879" y="377542"/>
                    </a:cubicBezTo>
                    <a:lnTo>
                      <a:pt x="656212" y="37939"/>
                    </a:lnTo>
                    <a:cubicBezTo>
                      <a:pt x="687351" y="16255"/>
                      <a:pt x="718849" y="2988"/>
                      <a:pt x="753739" y="44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8AB9F12-8242-4807-9D5F-C2B9CDCCE152}"/>
                </a:ext>
              </a:extLst>
            </p:cNvPr>
            <p:cNvSpPr/>
            <p:nvPr/>
          </p:nvSpPr>
          <p:spPr>
            <a:xfrm>
              <a:off x="6250077" y="1273457"/>
              <a:ext cx="345087" cy="345087"/>
            </a:xfrm>
            <a:custGeom>
              <a:avLst/>
              <a:gdLst>
                <a:gd name="connsiteX0" fmla="*/ 2339029 w 4748831"/>
                <a:gd name="connsiteY0" fmla="*/ 2013480 h 4778126"/>
                <a:gd name="connsiteX1" fmla="*/ 2689162 w 4748831"/>
                <a:gd name="connsiteY1" fmla="*/ 2363613 h 4778126"/>
                <a:gd name="connsiteX2" fmla="*/ 2339029 w 4748831"/>
                <a:gd name="connsiteY2" fmla="*/ 2713746 h 4778126"/>
                <a:gd name="connsiteX3" fmla="*/ 1988896 w 4748831"/>
                <a:gd name="connsiteY3" fmla="*/ 2363613 h 4778126"/>
                <a:gd name="connsiteX4" fmla="*/ 2339029 w 4748831"/>
                <a:gd name="connsiteY4" fmla="*/ 2013480 h 4778126"/>
                <a:gd name="connsiteX5" fmla="*/ 2339029 w 4748831"/>
                <a:gd name="connsiteY5" fmla="*/ 1805471 h 4778126"/>
                <a:gd name="connsiteX6" fmla="*/ 1780887 w 4748831"/>
                <a:gd name="connsiteY6" fmla="*/ 2363613 h 4778126"/>
                <a:gd name="connsiteX7" fmla="*/ 2339029 w 4748831"/>
                <a:gd name="connsiteY7" fmla="*/ 2921755 h 4778126"/>
                <a:gd name="connsiteX8" fmla="*/ 2897171 w 4748831"/>
                <a:gd name="connsiteY8" fmla="*/ 2363613 h 4778126"/>
                <a:gd name="connsiteX9" fmla="*/ 2339029 w 4748831"/>
                <a:gd name="connsiteY9" fmla="*/ 1805471 h 4778126"/>
                <a:gd name="connsiteX10" fmla="*/ 2339029 w 4748831"/>
                <a:gd name="connsiteY10" fmla="*/ 1546636 h 4778126"/>
                <a:gd name="connsiteX11" fmla="*/ 3156006 w 4748831"/>
                <a:gd name="connsiteY11" fmla="*/ 2363613 h 4778126"/>
                <a:gd name="connsiteX12" fmla="*/ 2339029 w 4748831"/>
                <a:gd name="connsiteY12" fmla="*/ 3180590 h 4778126"/>
                <a:gd name="connsiteX13" fmla="*/ 1522052 w 4748831"/>
                <a:gd name="connsiteY13" fmla="*/ 2363613 h 4778126"/>
                <a:gd name="connsiteX14" fmla="*/ 2339029 w 4748831"/>
                <a:gd name="connsiteY14" fmla="*/ 1546636 h 4778126"/>
                <a:gd name="connsiteX15" fmla="*/ 2339030 w 4748831"/>
                <a:gd name="connsiteY15" fmla="*/ 1079790 h 4778126"/>
                <a:gd name="connsiteX16" fmla="*/ 1055209 w 4748831"/>
                <a:gd name="connsiteY16" fmla="*/ 2363611 h 4778126"/>
                <a:gd name="connsiteX17" fmla="*/ 2339030 w 4748831"/>
                <a:gd name="connsiteY17" fmla="*/ 3647432 h 4778126"/>
                <a:gd name="connsiteX18" fmla="*/ 3622851 w 4748831"/>
                <a:gd name="connsiteY18" fmla="*/ 2363611 h 4778126"/>
                <a:gd name="connsiteX19" fmla="*/ 2339030 w 4748831"/>
                <a:gd name="connsiteY19" fmla="*/ 1079790 h 4778126"/>
                <a:gd name="connsiteX20" fmla="*/ 2398310 w 4748831"/>
                <a:gd name="connsiteY20" fmla="*/ 1118 h 4778126"/>
                <a:gd name="connsiteX21" fmla="*/ 2669860 w 4748831"/>
                <a:gd name="connsiteY21" fmla="*/ 112464 h 4778126"/>
                <a:gd name="connsiteX22" fmla="*/ 3791425 w 4748831"/>
                <a:gd name="connsiteY22" fmla="*/ 606462 h 4778126"/>
                <a:gd name="connsiteX23" fmla="*/ 4192876 w 4748831"/>
                <a:gd name="connsiteY23" fmla="*/ 1035588 h 4778126"/>
                <a:gd name="connsiteX24" fmla="*/ 4529466 w 4748831"/>
                <a:gd name="connsiteY24" fmla="*/ 2069136 h 4778126"/>
                <a:gd name="connsiteX25" fmla="*/ 4571578 w 4748831"/>
                <a:gd name="connsiteY25" fmla="*/ 2685392 h 4778126"/>
                <a:gd name="connsiteX26" fmla="*/ 4102489 w 4748831"/>
                <a:gd name="connsiteY26" fmla="*/ 3708908 h 4778126"/>
                <a:gd name="connsiteX27" fmla="*/ 3650641 w 4748831"/>
                <a:gd name="connsiteY27" fmla="*/ 4149330 h 4778126"/>
                <a:gd name="connsiteX28" fmla="*/ 2637303 w 4748831"/>
                <a:gd name="connsiteY28" fmla="*/ 4622185 h 4778126"/>
                <a:gd name="connsiteX29" fmla="*/ 2032471 w 4748831"/>
                <a:gd name="connsiteY29" fmla="*/ 4516602 h 4778126"/>
                <a:gd name="connsiteX30" fmla="*/ 1091929 w 4748831"/>
                <a:gd name="connsiteY30" fmla="*/ 4090609 h 4778126"/>
                <a:gd name="connsiteX31" fmla="*/ 593766 w 4748831"/>
                <a:gd name="connsiteY31" fmla="*/ 3697856 h 4778126"/>
                <a:gd name="connsiteX32" fmla="*/ 173180 w 4748831"/>
                <a:gd name="connsiteY32" fmla="*/ 2588560 h 4778126"/>
                <a:gd name="connsiteX33" fmla="*/ 152641 w 4748831"/>
                <a:gd name="connsiteY33" fmla="*/ 2069646 h 4778126"/>
                <a:gd name="connsiteX34" fmla="*/ 639981 w 4748831"/>
                <a:gd name="connsiteY34" fmla="*/ 984005 h 4778126"/>
                <a:gd name="connsiteX35" fmla="*/ 1091159 w 4748831"/>
                <a:gd name="connsiteY35" fmla="*/ 588313 h 4778126"/>
                <a:gd name="connsiteX36" fmla="*/ 2171480 w 4748831"/>
                <a:gd name="connsiteY36" fmla="*/ 154691 h 4778126"/>
                <a:gd name="connsiteX37" fmla="*/ 2398310 w 4748831"/>
                <a:gd name="connsiteY37" fmla="*/ 1118 h 47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48831" h="4778126">
                  <a:moveTo>
                    <a:pt x="2339029" y="2013480"/>
                  </a:moveTo>
                  <a:cubicBezTo>
                    <a:pt x="2532402" y="2013480"/>
                    <a:pt x="2689162" y="2170240"/>
                    <a:pt x="2689162" y="2363613"/>
                  </a:cubicBezTo>
                  <a:cubicBezTo>
                    <a:pt x="2689162" y="2556986"/>
                    <a:pt x="2532402" y="2713746"/>
                    <a:pt x="2339029" y="2713746"/>
                  </a:cubicBezTo>
                  <a:cubicBezTo>
                    <a:pt x="2145656" y="2713746"/>
                    <a:pt x="1988896" y="2556986"/>
                    <a:pt x="1988896" y="2363613"/>
                  </a:cubicBezTo>
                  <a:cubicBezTo>
                    <a:pt x="1988896" y="2170240"/>
                    <a:pt x="2145656" y="2013480"/>
                    <a:pt x="2339029" y="2013480"/>
                  </a:cubicBezTo>
                  <a:close/>
                  <a:moveTo>
                    <a:pt x="2339029" y="1805471"/>
                  </a:moveTo>
                  <a:cubicBezTo>
                    <a:pt x="2030776" y="1805471"/>
                    <a:pt x="1780887" y="2055360"/>
                    <a:pt x="1780887" y="2363613"/>
                  </a:cubicBezTo>
                  <a:cubicBezTo>
                    <a:pt x="1780887" y="2671866"/>
                    <a:pt x="2030776" y="2921755"/>
                    <a:pt x="2339029" y="2921755"/>
                  </a:cubicBezTo>
                  <a:cubicBezTo>
                    <a:pt x="2647282" y="2921755"/>
                    <a:pt x="2897171" y="2671866"/>
                    <a:pt x="2897171" y="2363613"/>
                  </a:cubicBezTo>
                  <a:cubicBezTo>
                    <a:pt x="2897171" y="2055360"/>
                    <a:pt x="2647282" y="1805471"/>
                    <a:pt x="2339029" y="1805471"/>
                  </a:cubicBezTo>
                  <a:close/>
                  <a:moveTo>
                    <a:pt x="2339029" y="1546636"/>
                  </a:moveTo>
                  <a:cubicBezTo>
                    <a:pt x="2790233" y="1546636"/>
                    <a:pt x="3156006" y="1912409"/>
                    <a:pt x="3156006" y="2363613"/>
                  </a:cubicBezTo>
                  <a:cubicBezTo>
                    <a:pt x="3156006" y="2814817"/>
                    <a:pt x="2790233" y="3180590"/>
                    <a:pt x="2339029" y="3180590"/>
                  </a:cubicBezTo>
                  <a:cubicBezTo>
                    <a:pt x="1887825" y="3180590"/>
                    <a:pt x="1522052" y="2814817"/>
                    <a:pt x="1522052" y="2363613"/>
                  </a:cubicBezTo>
                  <a:cubicBezTo>
                    <a:pt x="1522052" y="1912409"/>
                    <a:pt x="1887825" y="1546636"/>
                    <a:pt x="2339029" y="1546636"/>
                  </a:cubicBezTo>
                  <a:close/>
                  <a:moveTo>
                    <a:pt x="2339030" y="1079790"/>
                  </a:moveTo>
                  <a:cubicBezTo>
                    <a:pt x="1629994" y="1079790"/>
                    <a:pt x="1055209" y="1654576"/>
                    <a:pt x="1055209" y="2363611"/>
                  </a:cubicBezTo>
                  <a:cubicBezTo>
                    <a:pt x="1055209" y="3072646"/>
                    <a:pt x="1629994" y="3647432"/>
                    <a:pt x="2339030" y="3647432"/>
                  </a:cubicBezTo>
                  <a:cubicBezTo>
                    <a:pt x="3048065" y="3647432"/>
                    <a:pt x="3622851" y="3072646"/>
                    <a:pt x="3622851" y="2363611"/>
                  </a:cubicBezTo>
                  <a:cubicBezTo>
                    <a:pt x="3622851" y="1654576"/>
                    <a:pt x="3048065" y="1079790"/>
                    <a:pt x="2339030" y="1079790"/>
                  </a:cubicBezTo>
                  <a:close/>
                  <a:moveTo>
                    <a:pt x="2398310" y="1118"/>
                  </a:moveTo>
                  <a:cubicBezTo>
                    <a:pt x="2492721" y="-4755"/>
                    <a:pt x="2604110" y="9712"/>
                    <a:pt x="2669860" y="112464"/>
                  </a:cubicBezTo>
                  <a:cubicBezTo>
                    <a:pt x="2972269" y="597331"/>
                    <a:pt x="3051294" y="832997"/>
                    <a:pt x="3791425" y="606462"/>
                  </a:cubicBezTo>
                  <a:cubicBezTo>
                    <a:pt x="4192161" y="537180"/>
                    <a:pt x="4257818" y="945101"/>
                    <a:pt x="4192876" y="1035588"/>
                  </a:cubicBezTo>
                  <a:cubicBezTo>
                    <a:pt x="3999234" y="1448801"/>
                    <a:pt x="4007268" y="1865348"/>
                    <a:pt x="4529466" y="2069136"/>
                  </a:cubicBezTo>
                  <a:cubicBezTo>
                    <a:pt x="4850464" y="2220384"/>
                    <a:pt x="4779000" y="2563578"/>
                    <a:pt x="4571578" y="2685392"/>
                  </a:cubicBezTo>
                  <a:cubicBezTo>
                    <a:pt x="4108307" y="2912016"/>
                    <a:pt x="3903124" y="3193779"/>
                    <a:pt x="4102489" y="3708908"/>
                  </a:cubicBezTo>
                  <a:cubicBezTo>
                    <a:pt x="4194859" y="4125404"/>
                    <a:pt x="3865656" y="4217413"/>
                    <a:pt x="3650641" y="4149330"/>
                  </a:cubicBezTo>
                  <a:cubicBezTo>
                    <a:pt x="3054349" y="3925010"/>
                    <a:pt x="2813522" y="4329172"/>
                    <a:pt x="2637303" y="4622185"/>
                  </a:cubicBezTo>
                  <a:cubicBezTo>
                    <a:pt x="2435405" y="4910785"/>
                    <a:pt x="2074914" y="4753428"/>
                    <a:pt x="2032471" y="4516602"/>
                  </a:cubicBezTo>
                  <a:cubicBezTo>
                    <a:pt x="1900509" y="4119570"/>
                    <a:pt x="1437861" y="4001345"/>
                    <a:pt x="1091929" y="4090609"/>
                  </a:cubicBezTo>
                  <a:cubicBezTo>
                    <a:pt x="680384" y="4271870"/>
                    <a:pt x="545975" y="3847601"/>
                    <a:pt x="593766" y="3697856"/>
                  </a:cubicBezTo>
                  <a:cubicBezTo>
                    <a:pt x="818834" y="2971472"/>
                    <a:pt x="634747" y="2871431"/>
                    <a:pt x="173180" y="2588560"/>
                  </a:cubicBezTo>
                  <a:cubicBezTo>
                    <a:pt x="-64928" y="2419914"/>
                    <a:pt x="-43681" y="2199392"/>
                    <a:pt x="152641" y="2069646"/>
                  </a:cubicBezTo>
                  <a:cubicBezTo>
                    <a:pt x="758708" y="1770643"/>
                    <a:pt x="814786" y="1485339"/>
                    <a:pt x="639981" y="984005"/>
                  </a:cubicBezTo>
                  <a:cubicBezTo>
                    <a:pt x="561275" y="722427"/>
                    <a:pt x="796835" y="500562"/>
                    <a:pt x="1091159" y="588313"/>
                  </a:cubicBezTo>
                  <a:cubicBezTo>
                    <a:pt x="1532729" y="751949"/>
                    <a:pt x="1932185" y="623208"/>
                    <a:pt x="2171480" y="154691"/>
                  </a:cubicBezTo>
                  <a:cubicBezTo>
                    <a:pt x="2216942" y="57019"/>
                    <a:pt x="2303900" y="6992"/>
                    <a:pt x="2398310" y="1118"/>
                  </a:cubicBezTo>
                  <a:close/>
                </a:path>
              </a:pathLst>
            </a:custGeom>
            <a:solidFill>
              <a:srgbClr val="002E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4F4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E18C738-92FA-4D61-9549-FE2A07BA964A}"/>
              </a:ext>
            </a:extLst>
          </p:cNvPr>
          <p:cNvSpPr/>
          <p:nvPr/>
        </p:nvSpPr>
        <p:spPr>
          <a:xfrm>
            <a:off x="6067349" y="1281539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Run on Amazon for a while to understand your requirements </a:t>
            </a:r>
          </a:p>
          <a:p>
            <a:pPr marL="398463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Our initial thought was focus on FBM but have moved to FBA model</a:t>
            </a:r>
          </a:p>
          <a:p>
            <a:pPr marL="398463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Business processes were not yet defined when we started project lengthening engagement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757435-9184-4C33-8ACE-1BBA12BA182D}"/>
              </a:ext>
            </a:extLst>
          </p:cNvPr>
          <p:cNvGrpSpPr/>
          <p:nvPr/>
        </p:nvGrpSpPr>
        <p:grpSpPr>
          <a:xfrm>
            <a:off x="5675640" y="2750767"/>
            <a:ext cx="363115" cy="401510"/>
            <a:chOff x="6156244" y="1147383"/>
            <a:chExt cx="549652" cy="6077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2F1DD8-BAF0-4963-A884-F8EF081F4016}"/>
                </a:ext>
              </a:extLst>
            </p:cNvPr>
            <p:cNvGrpSpPr/>
            <p:nvPr/>
          </p:nvGrpSpPr>
          <p:grpSpPr>
            <a:xfrm>
              <a:off x="6156244" y="1147383"/>
              <a:ext cx="549652" cy="607772"/>
              <a:chOff x="4408479" y="1770275"/>
              <a:chExt cx="1750781" cy="1935913"/>
            </a:xfrm>
            <a:solidFill>
              <a:srgbClr val="0070C0"/>
            </a:solidFill>
          </p:grpSpPr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21595110-FAB3-427E-AE86-4AC337761CF6}"/>
                  </a:ext>
                </a:extLst>
              </p:cNvPr>
              <p:cNvSpPr/>
              <p:nvPr/>
            </p:nvSpPr>
            <p:spPr>
              <a:xfrm>
                <a:off x="4408479" y="1770275"/>
                <a:ext cx="1750781" cy="1935913"/>
              </a:xfrm>
              <a:custGeom>
                <a:avLst/>
                <a:gdLst>
                  <a:gd name="connsiteX0" fmla="*/ 1650784 w 1750781"/>
                  <a:gd name="connsiteY0" fmla="*/ 1441808 h 1935913"/>
                  <a:gd name="connsiteX1" fmla="*/ 1713267 w 1750781"/>
                  <a:gd name="connsiteY1" fmla="*/ 1477882 h 1935913"/>
                  <a:gd name="connsiteX2" fmla="*/ 1709902 w 1750781"/>
                  <a:gd name="connsiteY2" fmla="*/ 1482897 h 1935913"/>
                  <a:gd name="connsiteX3" fmla="*/ 1618810 w 1750781"/>
                  <a:gd name="connsiteY3" fmla="*/ 1548404 h 1935913"/>
                  <a:gd name="connsiteX4" fmla="*/ 1025188 w 1750781"/>
                  <a:gd name="connsiteY4" fmla="*/ 1885971 h 1935913"/>
                  <a:gd name="connsiteX5" fmla="*/ 952399 w 1750781"/>
                  <a:gd name="connsiteY5" fmla="*/ 1925469 h 1935913"/>
                  <a:gd name="connsiteX6" fmla="*/ 898250 w 1750781"/>
                  <a:gd name="connsiteY6" fmla="*/ 1935913 h 1935913"/>
                  <a:gd name="connsiteX7" fmla="*/ 898250 w 1750781"/>
                  <a:gd name="connsiteY7" fmla="*/ 1863353 h 1935913"/>
                  <a:gd name="connsiteX8" fmla="*/ 946815 w 1750781"/>
                  <a:gd name="connsiteY8" fmla="*/ 1854007 h 1935913"/>
                  <a:gd name="connsiteX9" fmla="*/ 1014326 w 1750781"/>
                  <a:gd name="connsiteY9" fmla="*/ 1817457 h 1935913"/>
                  <a:gd name="connsiteX10" fmla="*/ 1564900 w 1750781"/>
                  <a:gd name="connsiteY10" fmla="*/ 1505077 h 1935913"/>
                  <a:gd name="connsiteX11" fmla="*/ 1649385 w 1750781"/>
                  <a:gd name="connsiteY11" fmla="*/ 1444458 h 1935913"/>
                  <a:gd name="connsiteX12" fmla="*/ 105893 w 1750781"/>
                  <a:gd name="connsiteY12" fmla="*/ 1438402 h 1935913"/>
                  <a:gd name="connsiteX13" fmla="*/ 149642 w 1750781"/>
                  <a:gd name="connsiteY13" fmla="*/ 1479395 h 1935913"/>
                  <a:gd name="connsiteX14" fmla="*/ 780890 w 1750781"/>
                  <a:gd name="connsiteY14" fmla="*/ 1842129 h 1935913"/>
                  <a:gd name="connsiteX15" fmla="*/ 829385 w 1750781"/>
                  <a:gd name="connsiteY15" fmla="*/ 1859763 h 1935913"/>
                  <a:gd name="connsiteX16" fmla="*/ 852530 w 1750781"/>
                  <a:gd name="connsiteY16" fmla="*/ 1862327 h 1935913"/>
                  <a:gd name="connsiteX17" fmla="*/ 852530 w 1750781"/>
                  <a:gd name="connsiteY17" fmla="*/ 1934658 h 1935913"/>
                  <a:gd name="connsiteX18" fmla="*/ 825788 w 1750781"/>
                  <a:gd name="connsiteY18" fmla="*/ 1931689 h 1935913"/>
                  <a:gd name="connsiteX19" fmla="*/ 773502 w 1750781"/>
                  <a:gd name="connsiteY19" fmla="*/ 1912633 h 1935913"/>
                  <a:gd name="connsiteX20" fmla="*/ 92898 w 1750781"/>
                  <a:gd name="connsiteY20" fmla="*/ 1520652 h 1935913"/>
                  <a:gd name="connsiteX21" fmla="*/ 43608 w 1750781"/>
                  <a:gd name="connsiteY21" fmla="*/ 1474362 h 1935913"/>
                  <a:gd name="connsiteX22" fmla="*/ 22417 w 1750781"/>
                  <a:gd name="connsiteY22" fmla="*/ 501670 h 1935913"/>
                  <a:gd name="connsiteX23" fmla="*/ 83842 w 1750781"/>
                  <a:gd name="connsiteY23" fmla="*/ 537133 h 1935913"/>
                  <a:gd name="connsiteX24" fmla="*/ 76786 w 1750781"/>
                  <a:gd name="connsiteY24" fmla="*/ 548408 h 1935913"/>
                  <a:gd name="connsiteX25" fmla="*/ 65425 w 1750781"/>
                  <a:gd name="connsiteY25" fmla="*/ 683074 h 1935913"/>
                  <a:gd name="connsiteX26" fmla="*/ 66344 w 1750781"/>
                  <a:gd name="connsiteY26" fmla="*/ 1276641 h 1935913"/>
                  <a:gd name="connsiteX27" fmla="*/ 75775 w 1750781"/>
                  <a:gd name="connsiteY27" fmla="*/ 1386051 h 1935913"/>
                  <a:gd name="connsiteX28" fmla="*/ 82726 w 1750781"/>
                  <a:gd name="connsiteY28" fmla="*/ 1398988 h 1935913"/>
                  <a:gd name="connsiteX29" fmla="*/ 21162 w 1750781"/>
                  <a:gd name="connsiteY29" fmla="*/ 1434531 h 1935913"/>
                  <a:gd name="connsiteX30" fmla="*/ 13255 w 1750781"/>
                  <a:gd name="connsiteY30" fmla="*/ 1419781 h 1935913"/>
                  <a:gd name="connsiteX31" fmla="*/ 3087 w 1750781"/>
                  <a:gd name="connsiteY31" fmla="*/ 1301549 h 1935913"/>
                  <a:gd name="connsiteX32" fmla="*/ 2096 w 1750781"/>
                  <a:gd name="connsiteY32" fmla="*/ 660122 h 1935913"/>
                  <a:gd name="connsiteX33" fmla="*/ 14345 w 1750781"/>
                  <a:gd name="connsiteY33" fmla="*/ 514597 h 1935913"/>
                  <a:gd name="connsiteX34" fmla="*/ 1728526 w 1750781"/>
                  <a:gd name="connsiteY34" fmla="*/ 501576 h 1935913"/>
                  <a:gd name="connsiteX35" fmla="*/ 1745028 w 1750781"/>
                  <a:gd name="connsiteY35" fmla="*/ 551041 h 1935913"/>
                  <a:gd name="connsiteX36" fmla="*/ 1750432 w 1750781"/>
                  <a:gd name="connsiteY36" fmla="*/ 611419 h 1935913"/>
                  <a:gd name="connsiteX37" fmla="*/ 1750781 w 1750781"/>
                  <a:gd name="connsiteY37" fmla="*/ 1342664 h 1935913"/>
                  <a:gd name="connsiteX38" fmla="*/ 1738501 w 1750781"/>
                  <a:gd name="connsiteY38" fmla="*/ 1428604 h 1935913"/>
                  <a:gd name="connsiteX39" fmla="*/ 1734818 w 1750781"/>
                  <a:gd name="connsiteY39" fmla="*/ 1437533 h 1935913"/>
                  <a:gd name="connsiteX40" fmla="*/ 1672145 w 1750781"/>
                  <a:gd name="connsiteY40" fmla="*/ 1401349 h 1935913"/>
                  <a:gd name="connsiteX41" fmla="*/ 1675911 w 1750781"/>
                  <a:gd name="connsiteY41" fmla="*/ 1394216 h 1935913"/>
                  <a:gd name="connsiteX42" fmla="*/ 1687301 w 1750781"/>
                  <a:gd name="connsiteY42" fmla="*/ 1314688 h 1935913"/>
                  <a:gd name="connsiteX43" fmla="*/ 1686977 w 1750781"/>
                  <a:gd name="connsiteY43" fmla="*/ 638005 h 1935913"/>
                  <a:gd name="connsiteX44" fmla="*/ 1681965 w 1750781"/>
                  <a:gd name="connsiteY44" fmla="*/ 582132 h 1935913"/>
                  <a:gd name="connsiteX45" fmla="*/ 1666922 w 1750781"/>
                  <a:gd name="connsiteY45" fmla="*/ 537143 h 1935913"/>
                  <a:gd name="connsiteX46" fmla="*/ 898249 w 1750781"/>
                  <a:gd name="connsiteY46" fmla="*/ 427 h 1935913"/>
                  <a:gd name="connsiteX47" fmla="*/ 926421 w 1750781"/>
                  <a:gd name="connsiteY47" fmla="*/ 2732 h 1935913"/>
                  <a:gd name="connsiteX48" fmla="*/ 998135 w 1750781"/>
                  <a:gd name="connsiteY48" fmla="*/ 28317 h 1935913"/>
                  <a:gd name="connsiteX49" fmla="*/ 1645127 w 1750781"/>
                  <a:gd name="connsiteY49" fmla="*/ 409220 h 1935913"/>
                  <a:gd name="connsiteX50" fmla="*/ 1694049 w 1750781"/>
                  <a:gd name="connsiteY50" fmla="*/ 448687 h 1935913"/>
                  <a:gd name="connsiteX51" fmla="*/ 1703883 w 1750781"/>
                  <a:gd name="connsiteY51" fmla="*/ 463011 h 1935913"/>
                  <a:gd name="connsiteX52" fmla="*/ 1642340 w 1750781"/>
                  <a:gd name="connsiteY52" fmla="*/ 498544 h 1935913"/>
                  <a:gd name="connsiteX53" fmla="*/ 1634682 w 1750781"/>
                  <a:gd name="connsiteY53" fmla="*/ 487415 h 1935913"/>
                  <a:gd name="connsiteX54" fmla="*/ 1589308 w 1750781"/>
                  <a:gd name="connsiteY54" fmla="*/ 450894 h 1935913"/>
                  <a:gd name="connsiteX55" fmla="*/ 989234 w 1750781"/>
                  <a:gd name="connsiteY55" fmla="*/ 98411 h 1935913"/>
                  <a:gd name="connsiteX56" fmla="*/ 922721 w 1750781"/>
                  <a:gd name="connsiteY56" fmla="*/ 74735 h 1935913"/>
                  <a:gd name="connsiteX57" fmla="*/ 898249 w 1750781"/>
                  <a:gd name="connsiteY57" fmla="*/ 72737 h 1935913"/>
                  <a:gd name="connsiteX58" fmla="*/ 852531 w 1750781"/>
                  <a:gd name="connsiteY58" fmla="*/ 0 h 1935913"/>
                  <a:gd name="connsiteX59" fmla="*/ 852531 w 1750781"/>
                  <a:gd name="connsiteY59" fmla="*/ 72588 h 1935913"/>
                  <a:gd name="connsiteX60" fmla="*/ 810743 w 1750781"/>
                  <a:gd name="connsiteY60" fmla="*/ 82201 h 1935913"/>
                  <a:gd name="connsiteX61" fmla="*/ 760446 w 1750781"/>
                  <a:gd name="connsiteY61" fmla="*/ 109672 h 1935913"/>
                  <a:gd name="connsiteX62" fmla="*/ 144072 w 1750781"/>
                  <a:gd name="connsiteY62" fmla="*/ 469551 h 1935913"/>
                  <a:gd name="connsiteX63" fmla="*/ 110571 w 1750781"/>
                  <a:gd name="connsiteY63" fmla="*/ 499772 h 1935913"/>
                  <a:gd name="connsiteX64" fmla="*/ 48606 w 1750781"/>
                  <a:gd name="connsiteY64" fmla="*/ 463997 h 1935913"/>
                  <a:gd name="connsiteX65" fmla="*/ 86892 w 1750781"/>
                  <a:gd name="connsiteY65" fmla="*/ 429382 h 1935913"/>
                  <a:gd name="connsiteX66" fmla="*/ 751458 w 1750781"/>
                  <a:gd name="connsiteY66" fmla="*/ 40487 h 1935913"/>
                  <a:gd name="connsiteX67" fmla="*/ 805688 w 1750781"/>
                  <a:gd name="connsiteY67" fmla="*/ 10800 h 193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750781" h="1935913">
                    <a:moveTo>
                      <a:pt x="1650784" y="1441808"/>
                    </a:moveTo>
                    <a:lnTo>
                      <a:pt x="1713267" y="1477882"/>
                    </a:lnTo>
                    <a:lnTo>
                      <a:pt x="1709902" y="1482897"/>
                    </a:lnTo>
                    <a:cubicBezTo>
                      <a:pt x="1686233" y="1511425"/>
                      <a:pt x="1654195" y="1527498"/>
                      <a:pt x="1618810" y="1548404"/>
                    </a:cubicBezTo>
                    <a:lnTo>
                      <a:pt x="1025188" y="1885971"/>
                    </a:lnTo>
                    <a:cubicBezTo>
                      <a:pt x="999999" y="1904365"/>
                      <a:pt x="975693" y="1917136"/>
                      <a:pt x="952399" y="1925469"/>
                    </a:cubicBezTo>
                    <a:lnTo>
                      <a:pt x="898250" y="1935913"/>
                    </a:lnTo>
                    <a:lnTo>
                      <a:pt x="898250" y="1863353"/>
                    </a:lnTo>
                    <a:lnTo>
                      <a:pt x="946815" y="1854007"/>
                    </a:lnTo>
                    <a:cubicBezTo>
                      <a:pt x="968420" y="1846296"/>
                      <a:pt x="990964" y="1834478"/>
                      <a:pt x="1014326" y="1817457"/>
                    </a:cubicBezTo>
                    <a:lnTo>
                      <a:pt x="1564900" y="1505077"/>
                    </a:lnTo>
                    <a:cubicBezTo>
                      <a:pt x="1597719" y="1485731"/>
                      <a:pt x="1627433" y="1470857"/>
                      <a:pt x="1649385" y="1444458"/>
                    </a:cubicBezTo>
                    <a:close/>
                    <a:moveTo>
                      <a:pt x="105893" y="1438402"/>
                    </a:moveTo>
                    <a:lnTo>
                      <a:pt x="149642" y="1479395"/>
                    </a:lnTo>
                    <a:lnTo>
                      <a:pt x="780890" y="1842129"/>
                    </a:lnTo>
                    <a:cubicBezTo>
                      <a:pt x="795801" y="1849190"/>
                      <a:pt x="812005" y="1855434"/>
                      <a:pt x="829385" y="1859763"/>
                    </a:cubicBezTo>
                    <a:lnTo>
                      <a:pt x="852530" y="1862327"/>
                    </a:lnTo>
                    <a:lnTo>
                      <a:pt x="852530" y="1934658"/>
                    </a:lnTo>
                    <a:lnTo>
                      <a:pt x="825788" y="1931689"/>
                    </a:lnTo>
                    <a:cubicBezTo>
                      <a:pt x="807050" y="1927010"/>
                      <a:pt x="789579" y="1920263"/>
                      <a:pt x="773502" y="1912633"/>
                    </a:cubicBezTo>
                    <a:lnTo>
                      <a:pt x="92898" y="1520652"/>
                    </a:lnTo>
                    <a:lnTo>
                      <a:pt x="43608" y="1474362"/>
                    </a:lnTo>
                    <a:close/>
                    <a:moveTo>
                      <a:pt x="22417" y="501670"/>
                    </a:moveTo>
                    <a:lnTo>
                      <a:pt x="83842" y="537133"/>
                    </a:lnTo>
                    <a:lnTo>
                      <a:pt x="76786" y="548408"/>
                    </a:lnTo>
                    <a:cubicBezTo>
                      <a:pt x="64170" y="579815"/>
                      <a:pt x="60875" y="620525"/>
                      <a:pt x="65425" y="683074"/>
                    </a:cubicBezTo>
                    <a:lnTo>
                      <a:pt x="66344" y="1276641"/>
                    </a:lnTo>
                    <a:cubicBezTo>
                      <a:pt x="63669" y="1315938"/>
                      <a:pt x="64352" y="1352333"/>
                      <a:pt x="75775" y="1386051"/>
                    </a:cubicBezTo>
                    <a:lnTo>
                      <a:pt x="82726" y="1398988"/>
                    </a:lnTo>
                    <a:lnTo>
                      <a:pt x="21162" y="1434531"/>
                    </a:lnTo>
                    <a:lnTo>
                      <a:pt x="13255" y="1419781"/>
                    </a:lnTo>
                    <a:cubicBezTo>
                      <a:pt x="939" y="1383345"/>
                      <a:pt x="202" y="1344015"/>
                      <a:pt x="3087" y="1301549"/>
                    </a:cubicBezTo>
                    <a:lnTo>
                      <a:pt x="2096" y="660122"/>
                    </a:lnTo>
                    <a:cubicBezTo>
                      <a:pt x="-2810" y="592529"/>
                      <a:pt x="743" y="548537"/>
                      <a:pt x="14345" y="514597"/>
                    </a:cubicBezTo>
                    <a:close/>
                    <a:moveTo>
                      <a:pt x="1728526" y="501576"/>
                    </a:moveTo>
                    <a:lnTo>
                      <a:pt x="1745028" y="551041"/>
                    </a:lnTo>
                    <a:cubicBezTo>
                      <a:pt x="1748875" y="570284"/>
                      <a:pt x="1750584" y="590480"/>
                      <a:pt x="1750432" y="611419"/>
                    </a:cubicBezTo>
                    <a:lnTo>
                      <a:pt x="1750781" y="1342664"/>
                    </a:lnTo>
                    <a:cubicBezTo>
                      <a:pt x="1749826" y="1378026"/>
                      <a:pt x="1745524" y="1405952"/>
                      <a:pt x="1738501" y="1428604"/>
                    </a:cubicBezTo>
                    <a:lnTo>
                      <a:pt x="1734818" y="1437533"/>
                    </a:lnTo>
                    <a:lnTo>
                      <a:pt x="1672145" y="1401349"/>
                    </a:lnTo>
                    <a:lnTo>
                      <a:pt x="1675911" y="1394216"/>
                    </a:lnTo>
                    <a:cubicBezTo>
                      <a:pt x="1682424" y="1373254"/>
                      <a:pt x="1686415" y="1347411"/>
                      <a:pt x="1687301" y="1314688"/>
                    </a:cubicBezTo>
                    <a:lnTo>
                      <a:pt x="1686977" y="638005"/>
                    </a:lnTo>
                    <a:cubicBezTo>
                      <a:pt x="1687117" y="618628"/>
                      <a:pt x="1685533" y="599940"/>
                      <a:pt x="1681965" y="582132"/>
                    </a:cubicBezTo>
                    <a:lnTo>
                      <a:pt x="1666922" y="537143"/>
                    </a:lnTo>
                    <a:close/>
                    <a:moveTo>
                      <a:pt x="898249" y="427"/>
                    </a:moveTo>
                    <a:lnTo>
                      <a:pt x="926421" y="2732"/>
                    </a:lnTo>
                    <a:cubicBezTo>
                      <a:pt x="948775" y="7749"/>
                      <a:pt x="972535" y="16167"/>
                      <a:pt x="998135" y="28317"/>
                    </a:cubicBezTo>
                    <a:lnTo>
                      <a:pt x="1645127" y="409220"/>
                    </a:lnTo>
                    <a:cubicBezTo>
                      <a:pt x="1664317" y="420865"/>
                      <a:pt x="1680532" y="434091"/>
                      <a:pt x="1694049" y="448687"/>
                    </a:cubicBezTo>
                    <a:lnTo>
                      <a:pt x="1703883" y="463011"/>
                    </a:lnTo>
                    <a:lnTo>
                      <a:pt x="1642340" y="498544"/>
                    </a:lnTo>
                    <a:lnTo>
                      <a:pt x="1634682" y="487415"/>
                    </a:lnTo>
                    <a:cubicBezTo>
                      <a:pt x="1622145" y="473908"/>
                      <a:pt x="1607106" y="461670"/>
                      <a:pt x="1589308" y="450894"/>
                    </a:cubicBezTo>
                    <a:lnTo>
                      <a:pt x="989234" y="98411"/>
                    </a:lnTo>
                    <a:cubicBezTo>
                      <a:pt x="965491" y="87168"/>
                      <a:pt x="943454" y="79378"/>
                      <a:pt x="922721" y="74735"/>
                    </a:cubicBezTo>
                    <a:lnTo>
                      <a:pt x="898249" y="72737"/>
                    </a:lnTo>
                    <a:close/>
                    <a:moveTo>
                      <a:pt x="852531" y="0"/>
                    </a:moveTo>
                    <a:lnTo>
                      <a:pt x="852531" y="72588"/>
                    </a:lnTo>
                    <a:lnTo>
                      <a:pt x="810743" y="82201"/>
                    </a:lnTo>
                    <a:cubicBezTo>
                      <a:pt x="793613" y="88925"/>
                      <a:pt x="776982" y="98184"/>
                      <a:pt x="760446" y="109672"/>
                    </a:cubicBezTo>
                    <a:lnTo>
                      <a:pt x="144072" y="469551"/>
                    </a:lnTo>
                    <a:lnTo>
                      <a:pt x="110571" y="499772"/>
                    </a:lnTo>
                    <a:lnTo>
                      <a:pt x="48606" y="463997"/>
                    </a:lnTo>
                    <a:lnTo>
                      <a:pt x="86892" y="429382"/>
                    </a:lnTo>
                    <a:lnTo>
                      <a:pt x="751458" y="40487"/>
                    </a:lnTo>
                    <a:cubicBezTo>
                      <a:pt x="769287" y="28072"/>
                      <a:pt x="787219" y="18066"/>
                      <a:pt x="805688" y="1080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65649FEF-C954-4B55-B9ED-3B28B1B02C9D}"/>
                  </a:ext>
                </a:extLst>
              </p:cNvPr>
              <p:cNvSpPr/>
              <p:nvPr/>
            </p:nvSpPr>
            <p:spPr>
              <a:xfrm>
                <a:off x="4519434" y="1890569"/>
                <a:ext cx="1528874" cy="1695324"/>
              </a:xfrm>
              <a:custGeom>
                <a:avLst/>
                <a:gdLst>
                  <a:gd name="connsiteX0" fmla="*/ 753739 w 1528873"/>
                  <a:gd name="connsiteY0" fmla="*/ 448 h 1695323"/>
                  <a:gd name="connsiteX1" fmla="*/ 871624 w 1528873"/>
                  <a:gd name="connsiteY1" fmla="*/ 27310 h 1695323"/>
                  <a:gd name="connsiteX2" fmla="*/ 1436611 w 1528873"/>
                  <a:gd name="connsiteY2" fmla="*/ 359935 h 1695323"/>
                  <a:gd name="connsiteX3" fmla="*/ 1528568 w 1528873"/>
                  <a:gd name="connsiteY3" fmla="*/ 536505 h 1695323"/>
                  <a:gd name="connsiteX4" fmla="*/ 1528873 w 1528873"/>
                  <a:gd name="connsiteY4" fmla="*/ 1175066 h 1695323"/>
                  <a:gd name="connsiteX5" fmla="*/ 1413628 w 1528873"/>
                  <a:gd name="connsiteY5" fmla="*/ 1354729 h 1695323"/>
                  <a:gd name="connsiteX6" fmla="*/ 895247 w 1528873"/>
                  <a:gd name="connsiteY6" fmla="*/ 1649510 h 1695323"/>
                  <a:gd name="connsiteX7" fmla="*/ 675463 w 1528873"/>
                  <a:gd name="connsiteY7" fmla="*/ 1672793 h 1695323"/>
                  <a:gd name="connsiteX8" fmla="*/ 81125 w 1528873"/>
                  <a:gd name="connsiteY8" fmla="*/ 1330495 h 1695323"/>
                  <a:gd name="connsiteX9" fmla="*/ 2697 w 1528873"/>
                  <a:gd name="connsiteY9" fmla="*/ 1139162 h 1695323"/>
                  <a:gd name="connsiteX10" fmla="*/ 1831 w 1528873"/>
                  <a:gd name="connsiteY10" fmla="*/ 579035 h 1695323"/>
                  <a:gd name="connsiteX11" fmla="*/ 75879 w 1528873"/>
                  <a:gd name="connsiteY11" fmla="*/ 377542 h 1695323"/>
                  <a:gd name="connsiteX12" fmla="*/ 656212 w 1528873"/>
                  <a:gd name="connsiteY12" fmla="*/ 37939 h 1695323"/>
                  <a:gd name="connsiteX13" fmla="*/ 753739 w 1528873"/>
                  <a:gd name="connsiteY13" fmla="*/ 448 h 169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873" h="1695323">
                    <a:moveTo>
                      <a:pt x="753739" y="448"/>
                    </a:moveTo>
                    <a:cubicBezTo>
                      <a:pt x="788630" y="-2093"/>
                      <a:pt x="826914" y="6091"/>
                      <a:pt x="871624" y="27310"/>
                    </a:cubicBezTo>
                    <a:lnTo>
                      <a:pt x="1436611" y="359935"/>
                    </a:lnTo>
                    <a:cubicBezTo>
                      <a:pt x="1503641" y="400611"/>
                      <a:pt x="1529096" y="463364"/>
                      <a:pt x="1528568" y="536505"/>
                    </a:cubicBezTo>
                    <a:cubicBezTo>
                      <a:pt x="1528670" y="749359"/>
                      <a:pt x="1528771" y="962212"/>
                      <a:pt x="1528873" y="1175066"/>
                    </a:cubicBezTo>
                    <a:cubicBezTo>
                      <a:pt x="1525536" y="1298585"/>
                      <a:pt x="1475429" y="1318216"/>
                      <a:pt x="1413628" y="1354729"/>
                    </a:cubicBezTo>
                    <a:lnTo>
                      <a:pt x="895247" y="1649510"/>
                    </a:lnTo>
                    <a:cubicBezTo>
                      <a:pt x="807261" y="1713760"/>
                      <a:pt x="731619" y="1699444"/>
                      <a:pt x="675463" y="1672793"/>
                    </a:cubicBezTo>
                    <a:lnTo>
                      <a:pt x="81125" y="1330495"/>
                    </a:lnTo>
                    <a:cubicBezTo>
                      <a:pt x="5269" y="1276542"/>
                      <a:pt x="-2342" y="1213328"/>
                      <a:pt x="2697" y="1139162"/>
                    </a:cubicBezTo>
                    <a:lnTo>
                      <a:pt x="1831" y="579035"/>
                    </a:lnTo>
                    <a:cubicBezTo>
                      <a:pt x="-6737" y="460984"/>
                      <a:pt x="14240" y="425372"/>
                      <a:pt x="75879" y="377542"/>
                    </a:cubicBezTo>
                    <a:lnTo>
                      <a:pt x="656212" y="37939"/>
                    </a:lnTo>
                    <a:cubicBezTo>
                      <a:pt x="687351" y="16255"/>
                      <a:pt x="718849" y="2988"/>
                      <a:pt x="753739" y="44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1505841-451F-42D4-9CB9-2A70951EB88B}"/>
                </a:ext>
              </a:extLst>
            </p:cNvPr>
            <p:cNvSpPr/>
            <p:nvPr/>
          </p:nvSpPr>
          <p:spPr>
            <a:xfrm>
              <a:off x="6250077" y="1273457"/>
              <a:ext cx="345087" cy="345087"/>
            </a:xfrm>
            <a:custGeom>
              <a:avLst/>
              <a:gdLst>
                <a:gd name="connsiteX0" fmla="*/ 2339029 w 4748831"/>
                <a:gd name="connsiteY0" fmla="*/ 2013480 h 4778126"/>
                <a:gd name="connsiteX1" fmla="*/ 2689162 w 4748831"/>
                <a:gd name="connsiteY1" fmla="*/ 2363613 h 4778126"/>
                <a:gd name="connsiteX2" fmla="*/ 2339029 w 4748831"/>
                <a:gd name="connsiteY2" fmla="*/ 2713746 h 4778126"/>
                <a:gd name="connsiteX3" fmla="*/ 1988896 w 4748831"/>
                <a:gd name="connsiteY3" fmla="*/ 2363613 h 4778126"/>
                <a:gd name="connsiteX4" fmla="*/ 2339029 w 4748831"/>
                <a:gd name="connsiteY4" fmla="*/ 2013480 h 4778126"/>
                <a:gd name="connsiteX5" fmla="*/ 2339029 w 4748831"/>
                <a:gd name="connsiteY5" fmla="*/ 1805471 h 4778126"/>
                <a:gd name="connsiteX6" fmla="*/ 1780887 w 4748831"/>
                <a:gd name="connsiteY6" fmla="*/ 2363613 h 4778126"/>
                <a:gd name="connsiteX7" fmla="*/ 2339029 w 4748831"/>
                <a:gd name="connsiteY7" fmla="*/ 2921755 h 4778126"/>
                <a:gd name="connsiteX8" fmla="*/ 2897171 w 4748831"/>
                <a:gd name="connsiteY8" fmla="*/ 2363613 h 4778126"/>
                <a:gd name="connsiteX9" fmla="*/ 2339029 w 4748831"/>
                <a:gd name="connsiteY9" fmla="*/ 1805471 h 4778126"/>
                <a:gd name="connsiteX10" fmla="*/ 2339029 w 4748831"/>
                <a:gd name="connsiteY10" fmla="*/ 1546636 h 4778126"/>
                <a:gd name="connsiteX11" fmla="*/ 3156006 w 4748831"/>
                <a:gd name="connsiteY11" fmla="*/ 2363613 h 4778126"/>
                <a:gd name="connsiteX12" fmla="*/ 2339029 w 4748831"/>
                <a:gd name="connsiteY12" fmla="*/ 3180590 h 4778126"/>
                <a:gd name="connsiteX13" fmla="*/ 1522052 w 4748831"/>
                <a:gd name="connsiteY13" fmla="*/ 2363613 h 4778126"/>
                <a:gd name="connsiteX14" fmla="*/ 2339029 w 4748831"/>
                <a:gd name="connsiteY14" fmla="*/ 1546636 h 4778126"/>
                <a:gd name="connsiteX15" fmla="*/ 2339030 w 4748831"/>
                <a:gd name="connsiteY15" fmla="*/ 1079790 h 4778126"/>
                <a:gd name="connsiteX16" fmla="*/ 1055209 w 4748831"/>
                <a:gd name="connsiteY16" fmla="*/ 2363611 h 4778126"/>
                <a:gd name="connsiteX17" fmla="*/ 2339030 w 4748831"/>
                <a:gd name="connsiteY17" fmla="*/ 3647432 h 4778126"/>
                <a:gd name="connsiteX18" fmla="*/ 3622851 w 4748831"/>
                <a:gd name="connsiteY18" fmla="*/ 2363611 h 4778126"/>
                <a:gd name="connsiteX19" fmla="*/ 2339030 w 4748831"/>
                <a:gd name="connsiteY19" fmla="*/ 1079790 h 4778126"/>
                <a:gd name="connsiteX20" fmla="*/ 2398310 w 4748831"/>
                <a:gd name="connsiteY20" fmla="*/ 1118 h 4778126"/>
                <a:gd name="connsiteX21" fmla="*/ 2669860 w 4748831"/>
                <a:gd name="connsiteY21" fmla="*/ 112464 h 4778126"/>
                <a:gd name="connsiteX22" fmla="*/ 3791425 w 4748831"/>
                <a:gd name="connsiteY22" fmla="*/ 606462 h 4778126"/>
                <a:gd name="connsiteX23" fmla="*/ 4192876 w 4748831"/>
                <a:gd name="connsiteY23" fmla="*/ 1035588 h 4778126"/>
                <a:gd name="connsiteX24" fmla="*/ 4529466 w 4748831"/>
                <a:gd name="connsiteY24" fmla="*/ 2069136 h 4778126"/>
                <a:gd name="connsiteX25" fmla="*/ 4571578 w 4748831"/>
                <a:gd name="connsiteY25" fmla="*/ 2685392 h 4778126"/>
                <a:gd name="connsiteX26" fmla="*/ 4102489 w 4748831"/>
                <a:gd name="connsiteY26" fmla="*/ 3708908 h 4778126"/>
                <a:gd name="connsiteX27" fmla="*/ 3650641 w 4748831"/>
                <a:gd name="connsiteY27" fmla="*/ 4149330 h 4778126"/>
                <a:gd name="connsiteX28" fmla="*/ 2637303 w 4748831"/>
                <a:gd name="connsiteY28" fmla="*/ 4622185 h 4778126"/>
                <a:gd name="connsiteX29" fmla="*/ 2032471 w 4748831"/>
                <a:gd name="connsiteY29" fmla="*/ 4516602 h 4778126"/>
                <a:gd name="connsiteX30" fmla="*/ 1091929 w 4748831"/>
                <a:gd name="connsiteY30" fmla="*/ 4090609 h 4778126"/>
                <a:gd name="connsiteX31" fmla="*/ 593766 w 4748831"/>
                <a:gd name="connsiteY31" fmla="*/ 3697856 h 4778126"/>
                <a:gd name="connsiteX32" fmla="*/ 173180 w 4748831"/>
                <a:gd name="connsiteY32" fmla="*/ 2588560 h 4778126"/>
                <a:gd name="connsiteX33" fmla="*/ 152641 w 4748831"/>
                <a:gd name="connsiteY33" fmla="*/ 2069646 h 4778126"/>
                <a:gd name="connsiteX34" fmla="*/ 639981 w 4748831"/>
                <a:gd name="connsiteY34" fmla="*/ 984005 h 4778126"/>
                <a:gd name="connsiteX35" fmla="*/ 1091159 w 4748831"/>
                <a:gd name="connsiteY35" fmla="*/ 588313 h 4778126"/>
                <a:gd name="connsiteX36" fmla="*/ 2171480 w 4748831"/>
                <a:gd name="connsiteY36" fmla="*/ 154691 h 4778126"/>
                <a:gd name="connsiteX37" fmla="*/ 2398310 w 4748831"/>
                <a:gd name="connsiteY37" fmla="*/ 1118 h 47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48831" h="4778126">
                  <a:moveTo>
                    <a:pt x="2339029" y="2013480"/>
                  </a:moveTo>
                  <a:cubicBezTo>
                    <a:pt x="2532402" y="2013480"/>
                    <a:pt x="2689162" y="2170240"/>
                    <a:pt x="2689162" y="2363613"/>
                  </a:cubicBezTo>
                  <a:cubicBezTo>
                    <a:pt x="2689162" y="2556986"/>
                    <a:pt x="2532402" y="2713746"/>
                    <a:pt x="2339029" y="2713746"/>
                  </a:cubicBezTo>
                  <a:cubicBezTo>
                    <a:pt x="2145656" y="2713746"/>
                    <a:pt x="1988896" y="2556986"/>
                    <a:pt x="1988896" y="2363613"/>
                  </a:cubicBezTo>
                  <a:cubicBezTo>
                    <a:pt x="1988896" y="2170240"/>
                    <a:pt x="2145656" y="2013480"/>
                    <a:pt x="2339029" y="2013480"/>
                  </a:cubicBezTo>
                  <a:close/>
                  <a:moveTo>
                    <a:pt x="2339029" y="1805471"/>
                  </a:moveTo>
                  <a:cubicBezTo>
                    <a:pt x="2030776" y="1805471"/>
                    <a:pt x="1780887" y="2055360"/>
                    <a:pt x="1780887" y="2363613"/>
                  </a:cubicBezTo>
                  <a:cubicBezTo>
                    <a:pt x="1780887" y="2671866"/>
                    <a:pt x="2030776" y="2921755"/>
                    <a:pt x="2339029" y="2921755"/>
                  </a:cubicBezTo>
                  <a:cubicBezTo>
                    <a:pt x="2647282" y="2921755"/>
                    <a:pt x="2897171" y="2671866"/>
                    <a:pt x="2897171" y="2363613"/>
                  </a:cubicBezTo>
                  <a:cubicBezTo>
                    <a:pt x="2897171" y="2055360"/>
                    <a:pt x="2647282" y="1805471"/>
                    <a:pt x="2339029" y="1805471"/>
                  </a:cubicBezTo>
                  <a:close/>
                  <a:moveTo>
                    <a:pt x="2339029" y="1546636"/>
                  </a:moveTo>
                  <a:cubicBezTo>
                    <a:pt x="2790233" y="1546636"/>
                    <a:pt x="3156006" y="1912409"/>
                    <a:pt x="3156006" y="2363613"/>
                  </a:cubicBezTo>
                  <a:cubicBezTo>
                    <a:pt x="3156006" y="2814817"/>
                    <a:pt x="2790233" y="3180590"/>
                    <a:pt x="2339029" y="3180590"/>
                  </a:cubicBezTo>
                  <a:cubicBezTo>
                    <a:pt x="1887825" y="3180590"/>
                    <a:pt x="1522052" y="2814817"/>
                    <a:pt x="1522052" y="2363613"/>
                  </a:cubicBezTo>
                  <a:cubicBezTo>
                    <a:pt x="1522052" y="1912409"/>
                    <a:pt x="1887825" y="1546636"/>
                    <a:pt x="2339029" y="1546636"/>
                  </a:cubicBezTo>
                  <a:close/>
                  <a:moveTo>
                    <a:pt x="2339030" y="1079790"/>
                  </a:moveTo>
                  <a:cubicBezTo>
                    <a:pt x="1629994" y="1079790"/>
                    <a:pt x="1055209" y="1654576"/>
                    <a:pt x="1055209" y="2363611"/>
                  </a:cubicBezTo>
                  <a:cubicBezTo>
                    <a:pt x="1055209" y="3072646"/>
                    <a:pt x="1629994" y="3647432"/>
                    <a:pt x="2339030" y="3647432"/>
                  </a:cubicBezTo>
                  <a:cubicBezTo>
                    <a:pt x="3048065" y="3647432"/>
                    <a:pt x="3622851" y="3072646"/>
                    <a:pt x="3622851" y="2363611"/>
                  </a:cubicBezTo>
                  <a:cubicBezTo>
                    <a:pt x="3622851" y="1654576"/>
                    <a:pt x="3048065" y="1079790"/>
                    <a:pt x="2339030" y="1079790"/>
                  </a:cubicBezTo>
                  <a:close/>
                  <a:moveTo>
                    <a:pt x="2398310" y="1118"/>
                  </a:moveTo>
                  <a:cubicBezTo>
                    <a:pt x="2492721" y="-4755"/>
                    <a:pt x="2604110" y="9712"/>
                    <a:pt x="2669860" y="112464"/>
                  </a:cubicBezTo>
                  <a:cubicBezTo>
                    <a:pt x="2972269" y="597331"/>
                    <a:pt x="3051294" y="832997"/>
                    <a:pt x="3791425" y="606462"/>
                  </a:cubicBezTo>
                  <a:cubicBezTo>
                    <a:pt x="4192161" y="537180"/>
                    <a:pt x="4257818" y="945101"/>
                    <a:pt x="4192876" y="1035588"/>
                  </a:cubicBezTo>
                  <a:cubicBezTo>
                    <a:pt x="3999234" y="1448801"/>
                    <a:pt x="4007268" y="1865348"/>
                    <a:pt x="4529466" y="2069136"/>
                  </a:cubicBezTo>
                  <a:cubicBezTo>
                    <a:pt x="4850464" y="2220384"/>
                    <a:pt x="4779000" y="2563578"/>
                    <a:pt x="4571578" y="2685392"/>
                  </a:cubicBezTo>
                  <a:cubicBezTo>
                    <a:pt x="4108307" y="2912016"/>
                    <a:pt x="3903124" y="3193779"/>
                    <a:pt x="4102489" y="3708908"/>
                  </a:cubicBezTo>
                  <a:cubicBezTo>
                    <a:pt x="4194859" y="4125404"/>
                    <a:pt x="3865656" y="4217413"/>
                    <a:pt x="3650641" y="4149330"/>
                  </a:cubicBezTo>
                  <a:cubicBezTo>
                    <a:pt x="3054349" y="3925010"/>
                    <a:pt x="2813522" y="4329172"/>
                    <a:pt x="2637303" y="4622185"/>
                  </a:cubicBezTo>
                  <a:cubicBezTo>
                    <a:pt x="2435405" y="4910785"/>
                    <a:pt x="2074914" y="4753428"/>
                    <a:pt x="2032471" y="4516602"/>
                  </a:cubicBezTo>
                  <a:cubicBezTo>
                    <a:pt x="1900509" y="4119570"/>
                    <a:pt x="1437861" y="4001345"/>
                    <a:pt x="1091929" y="4090609"/>
                  </a:cubicBezTo>
                  <a:cubicBezTo>
                    <a:pt x="680384" y="4271870"/>
                    <a:pt x="545975" y="3847601"/>
                    <a:pt x="593766" y="3697856"/>
                  </a:cubicBezTo>
                  <a:cubicBezTo>
                    <a:pt x="818834" y="2971472"/>
                    <a:pt x="634747" y="2871431"/>
                    <a:pt x="173180" y="2588560"/>
                  </a:cubicBezTo>
                  <a:cubicBezTo>
                    <a:pt x="-64928" y="2419914"/>
                    <a:pt x="-43681" y="2199392"/>
                    <a:pt x="152641" y="2069646"/>
                  </a:cubicBezTo>
                  <a:cubicBezTo>
                    <a:pt x="758708" y="1770643"/>
                    <a:pt x="814786" y="1485339"/>
                    <a:pt x="639981" y="984005"/>
                  </a:cubicBezTo>
                  <a:cubicBezTo>
                    <a:pt x="561275" y="722427"/>
                    <a:pt x="796835" y="500562"/>
                    <a:pt x="1091159" y="588313"/>
                  </a:cubicBezTo>
                  <a:cubicBezTo>
                    <a:pt x="1532729" y="751949"/>
                    <a:pt x="1932185" y="623208"/>
                    <a:pt x="2171480" y="154691"/>
                  </a:cubicBezTo>
                  <a:cubicBezTo>
                    <a:pt x="2216942" y="57019"/>
                    <a:pt x="2303900" y="6992"/>
                    <a:pt x="2398310" y="1118"/>
                  </a:cubicBezTo>
                  <a:close/>
                </a:path>
              </a:pathLst>
            </a:custGeom>
            <a:solidFill>
              <a:srgbClr val="002E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4F4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E37439D-424C-4C07-87B1-3B2BACABAE31}"/>
              </a:ext>
            </a:extLst>
          </p:cNvPr>
          <p:cNvSpPr/>
          <p:nvPr/>
        </p:nvSpPr>
        <p:spPr>
          <a:xfrm>
            <a:off x="6067349" y="2704291"/>
            <a:ext cx="6096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Pick a good third party who understands Amazon (Seller Central reports, fees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will help the technical teams</a:t>
            </a:r>
          </a:p>
          <a:p>
            <a:pPr marL="457200" marR="0" lvl="1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had to draw it out of them rather than them offering best practices upfront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A59A4E-1242-4CBF-9BA6-59FE533EC8C9}"/>
              </a:ext>
            </a:extLst>
          </p:cNvPr>
          <p:cNvGrpSpPr/>
          <p:nvPr/>
        </p:nvGrpSpPr>
        <p:grpSpPr>
          <a:xfrm>
            <a:off x="5675640" y="3931583"/>
            <a:ext cx="363115" cy="401510"/>
            <a:chOff x="6156244" y="1147383"/>
            <a:chExt cx="549652" cy="6077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04A243D-D3A3-423B-8A20-004C3BBC36BA}"/>
                </a:ext>
              </a:extLst>
            </p:cNvPr>
            <p:cNvGrpSpPr/>
            <p:nvPr/>
          </p:nvGrpSpPr>
          <p:grpSpPr>
            <a:xfrm>
              <a:off x="6156244" y="1147383"/>
              <a:ext cx="549652" cy="607772"/>
              <a:chOff x="4408479" y="1770275"/>
              <a:chExt cx="1750781" cy="1935913"/>
            </a:xfrm>
            <a:solidFill>
              <a:srgbClr val="0070C0"/>
            </a:solidFill>
          </p:grpSpPr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E6C1C36E-5C9D-4988-86AF-2E2D2F0E84F2}"/>
                  </a:ext>
                </a:extLst>
              </p:cNvPr>
              <p:cNvSpPr/>
              <p:nvPr/>
            </p:nvSpPr>
            <p:spPr>
              <a:xfrm>
                <a:off x="4408479" y="1770275"/>
                <a:ext cx="1750781" cy="1935913"/>
              </a:xfrm>
              <a:custGeom>
                <a:avLst/>
                <a:gdLst>
                  <a:gd name="connsiteX0" fmla="*/ 1650784 w 1750781"/>
                  <a:gd name="connsiteY0" fmla="*/ 1441808 h 1935913"/>
                  <a:gd name="connsiteX1" fmla="*/ 1713267 w 1750781"/>
                  <a:gd name="connsiteY1" fmla="*/ 1477882 h 1935913"/>
                  <a:gd name="connsiteX2" fmla="*/ 1709902 w 1750781"/>
                  <a:gd name="connsiteY2" fmla="*/ 1482897 h 1935913"/>
                  <a:gd name="connsiteX3" fmla="*/ 1618810 w 1750781"/>
                  <a:gd name="connsiteY3" fmla="*/ 1548404 h 1935913"/>
                  <a:gd name="connsiteX4" fmla="*/ 1025188 w 1750781"/>
                  <a:gd name="connsiteY4" fmla="*/ 1885971 h 1935913"/>
                  <a:gd name="connsiteX5" fmla="*/ 952399 w 1750781"/>
                  <a:gd name="connsiteY5" fmla="*/ 1925469 h 1935913"/>
                  <a:gd name="connsiteX6" fmla="*/ 898250 w 1750781"/>
                  <a:gd name="connsiteY6" fmla="*/ 1935913 h 1935913"/>
                  <a:gd name="connsiteX7" fmla="*/ 898250 w 1750781"/>
                  <a:gd name="connsiteY7" fmla="*/ 1863353 h 1935913"/>
                  <a:gd name="connsiteX8" fmla="*/ 946815 w 1750781"/>
                  <a:gd name="connsiteY8" fmla="*/ 1854007 h 1935913"/>
                  <a:gd name="connsiteX9" fmla="*/ 1014326 w 1750781"/>
                  <a:gd name="connsiteY9" fmla="*/ 1817457 h 1935913"/>
                  <a:gd name="connsiteX10" fmla="*/ 1564900 w 1750781"/>
                  <a:gd name="connsiteY10" fmla="*/ 1505077 h 1935913"/>
                  <a:gd name="connsiteX11" fmla="*/ 1649385 w 1750781"/>
                  <a:gd name="connsiteY11" fmla="*/ 1444458 h 1935913"/>
                  <a:gd name="connsiteX12" fmla="*/ 105893 w 1750781"/>
                  <a:gd name="connsiteY12" fmla="*/ 1438402 h 1935913"/>
                  <a:gd name="connsiteX13" fmla="*/ 149642 w 1750781"/>
                  <a:gd name="connsiteY13" fmla="*/ 1479395 h 1935913"/>
                  <a:gd name="connsiteX14" fmla="*/ 780890 w 1750781"/>
                  <a:gd name="connsiteY14" fmla="*/ 1842129 h 1935913"/>
                  <a:gd name="connsiteX15" fmla="*/ 829385 w 1750781"/>
                  <a:gd name="connsiteY15" fmla="*/ 1859763 h 1935913"/>
                  <a:gd name="connsiteX16" fmla="*/ 852530 w 1750781"/>
                  <a:gd name="connsiteY16" fmla="*/ 1862327 h 1935913"/>
                  <a:gd name="connsiteX17" fmla="*/ 852530 w 1750781"/>
                  <a:gd name="connsiteY17" fmla="*/ 1934658 h 1935913"/>
                  <a:gd name="connsiteX18" fmla="*/ 825788 w 1750781"/>
                  <a:gd name="connsiteY18" fmla="*/ 1931689 h 1935913"/>
                  <a:gd name="connsiteX19" fmla="*/ 773502 w 1750781"/>
                  <a:gd name="connsiteY19" fmla="*/ 1912633 h 1935913"/>
                  <a:gd name="connsiteX20" fmla="*/ 92898 w 1750781"/>
                  <a:gd name="connsiteY20" fmla="*/ 1520652 h 1935913"/>
                  <a:gd name="connsiteX21" fmla="*/ 43608 w 1750781"/>
                  <a:gd name="connsiteY21" fmla="*/ 1474362 h 1935913"/>
                  <a:gd name="connsiteX22" fmla="*/ 22417 w 1750781"/>
                  <a:gd name="connsiteY22" fmla="*/ 501670 h 1935913"/>
                  <a:gd name="connsiteX23" fmla="*/ 83842 w 1750781"/>
                  <a:gd name="connsiteY23" fmla="*/ 537133 h 1935913"/>
                  <a:gd name="connsiteX24" fmla="*/ 76786 w 1750781"/>
                  <a:gd name="connsiteY24" fmla="*/ 548408 h 1935913"/>
                  <a:gd name="connsiteX25" fmla="*/ 65425 w 1750781"/>
                  <a:gd name="connsiteY25" fmla="*/ 683074 h 1935913"/>
                  <a:gd name="connsiteX26" fmla="*/ 66344 w 1750781"/>
                  <a:gd name="connsiteY26" fmla="*/ 1276641 h 1935913"/>
                  <a:gd name="connsiteX27" fmla="*/ 75775 w 1750781"/>
                  <a:gd name="connsiteY27" fmla="*/ 1386051 h 1935913"/>
                  <a:gd name="connsiteX28" fmla="*/ 82726 w 1750781"/>
                  <a:gd name="connsiteY28" fmla="*/ 1398988 h 1935913"/>
                  <a:gd name="connsiteX29" fmla="*/ 21162 w 1750781"/>
                  <a:gd name="connsiteY29" fmla="*/ 1434531 h 1935913"/>
                  <a:gd name="connsiteX30" fmla="*/ 13255 w 1750781"/>
                  <a:gd name="connsiteY30" fmla="*/ 1419781 h 1935913"/>
                  <a:gd name="connsiteX31" fmla="*/ 3087 w 1750781"/>
                  <a:gd name="connsiteY31" fmla="*/ 1301549 h 1935913"/>
                  <a:gd name="connsiteX32" fmla="*/ 2096 w 1750781"/>
                  <a:gd name="connsiteY32" fmla="*/ 660122 h 1935913"/>
                  <a:gd name="connsiteX33" fmla="*/ 14345 w 1750781"/>
                  <a:gd name="connsiteY33" fmla="*/ 514597 h 1935913"/>
                  <a:gd name="connsiteX34" fmla="*/ 1728526 w 1750781"/>
                  <a:gd name="connsiteY34" fmla="*/ 501576 h 1935913"/>
                  <a:gd name="connsiteX35" fmla="*/ 1745028 w 1750781"/>
                  <a:gd name="connsiteY35" fmla="*/ 551041 h 1935913"/>
                  <a:gd name="connsiteX36" fmla="*/ 1750432 w 1750781"/>
                  <a:gd name="connsiteY36" fmla="*/ 611419 h 1935913"/>
                  <a:gd name="connsiteX37" fmla="*/ 1750781 w 1750781"/>
                  <a:gd name="connsiteY37" fmla="*/ 1342664 h 1935913"/>
                  <a:gd name="connsiteX38" fmla="*/ 1738501 w 1750781"/>
                  <a:gd name="connsiteY38" fmla="*/ 1428604 h 1935913"/>
                  <a:gd name="connsiteX39" fmla="*/ 1734818 w 1750781"/>
                  <a:gd name="connsiteY39" fmla="*/ 1437533 h 1935913"/>
                  <a:gd name="connsiteX40" fmla="*/ 1672145 w 1750781"/>
                  <a:gd name="connsiteY40" fmla="*/ 1401349 h 1935913"/>
                  <a:gd name="connsiteX41" fmla="*/ 1675911 w 1750781"/>
                  <a:gd name="connsiteY41" fmla="*/ 1394216 h 1935913"/>
                  <a:gd name="connsiteX42" fmla="*/ 1687301 w 1750781"/>
                  <a:gd name="connsiteY42" fmla="*/ 1314688 h 1935913"/>
                  <a:gd name="connsiteX43" fmla="*/ 1686977 w 1750781"/>
                  <a:gd name="connsiteY43" fmla="*/ 638005 h 1935913"/>
                  <a:gd name="connsiteX44" fmla="*/ 1681965 w 1750781"/>
                  <a:gd name="connsiteY44" fmla="*/ 582132 h 1935913"/>
                  <a:gd name="connsiteX45" fmla="*/ 1666922 w 1750781"/>
                  <a:gd name="connsiteY45" fmla="*/ 537143 h 1935913"/>
                  <a:gd name="connsiteX46" fmla="*/ 898249 w 1750781"/>
                  <a:gd name="connsiteY46" fmla="*/ 427 h 1935913"/>
                  <a:gd name="connsiteX47" fmla="*/ 926421 w 1750781"/>
                  <a:gd name="connsiteY47" fmla="*/ 2732 h 1935913"/>
                  <a:gd name="connsiteX48" fmla="*/ 998135 w 1750781"/>
                  <a:gd name="connsiteY48" fmla="*/ 28317 h 1935913"/>
                  <a:gd name="connsiteX49" fmla="*/ 1645127 w 1750781"/>
                  <a:gd name="connsiteY49" fmla="*/ 409220 h 1935913"/>
                  <a:gd name="connsiteX50" fmla="*/ 1694049 w 1750781"/>
                  <a:gd name="connsiteY50" fmla="*/ 448687 h 1935913"/>
                  <a:gd name="connsiteX51" fmla="*/ 1703883 w 1750781"/>
                  <a:gd name="connsiteY51" fmla="*/ 463011 h 1935913"/>
                  <a:gd name="connsiteX52" fmla="*/ 1642340 w 1750781"/>
                  <a:gd name="connsiteY52" fmla="*/ 498544 h 1935913"/>
                  <a:gd name="connsiteX53" fmla="*/ 1634682 w 1750781"/>
                  <a:gd name="connsiteY53" fmla="*/ 487415 h 1935913"/>
                  <a:gd name="connsiteX54" fmla="*/ 1589308 w 1750781"/>
                  <a:gd name="connsiteY54" fmla="*/ 450894 h 1935913"/>
                  <a:gd name="connsiteX55" fmla="*/ 989234 w 1750781"/>
                  <a:gd name="connsiteY55" fmla="*/ 98411 h 1935913"/>
                  <a:gd name="connsiteX56" fmla="*/ 922721 w 1750781"/>
                  <a:gd name="connsiteY56" fmla="*/ 74735 h 1935913"/>
                  <a:gd name="connsiteX57" fmla="*/ 898249 w 1750781"/>
                  <a:gd name="connsiteY57" fmla="*/ 72737 h 1935913"/>
                  <a:gd name="connsiteX58" fmla="*/ 852531 w 1750781"/>
                  <a:gd name="connsiteY58" fmla="*/ 0 h 1935913"/>
                  <a:gd name="connsiteX59" fmla="*/ 852531 w 1750781"/>
                  <a:gd name="connsiteY59" fmla="*/ 72588 h 1935913"/>
                  <a:gd name="connsiteX60" fmla="*/ 810743 w 1750781"/>
                  <a:gd name="connsiteY60" fmla="*/ 82201 h 1935913"/>
                  <a:gd name="connsiteX61" fmla="*/ 760446 w 1750781"/>
                  <a:gd name="connsiteY61" fmla="*/ 109672 h 1935913"/>
                  <a:gd name="connsiteX62" fmla="*/ 144072 w 1750781"/>
                  <a:gd name="connsiteY62" fmla="*/ 469551 h 1935913"/>
                  <a:gd name="connsiteX63" fmla="*/ 110571 w 1750781"/>
                  <a:gd name="connsiteY63" fmla="*/ 499772 h 1935913"/>
                  <a:gd name="connsiteX64" fmla="*/ 48606 w 1750781"/>
                  <a:gd name="connsiteY64" fmla="*/ 463997 h 1935913"/>
                  <a:gd name="connsiteX65" fmla="*/ 86892 w 1750781"/>
                  <a:gd name="connsiteY65" fmla="*/ 429382 h 1935913"/>
                  <a:gd name="connsiteX66" fmla="*/ 751458 w 1750781"/>
                  <a:gd name="connsiteY66" fmla="*/ 40487 h 1935913"/>
                  <a:gd name="connsiteX67" fmla="*/ 805688 w 1750781"/>
                  <a:gd name="connsiteY67" fmla="*/ 10800 h 193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750781" h="1935913">
                    <a:moveTo>
                      <a:pt x="1650784" y="1441808"/>
                    </a:moveTo>
                    <a:lnTo>
                      <a:pt x="1713267" y="1477882"/>
                    </a:lnTo>
                    <a:lnTo>
                      <a:pt x="1709902" y="1482897"/>
                    </a:lnTo>
                    <a:cubicBezTo>
                      <a:pt x="1686233" y="1511425"/>
                      <a:pt x="1654195" y="1527498"/>
                      <a:pt x="1618810" y="1548404"/>
                    </a:cubicBezTo>
                    <a:lnTo>
                      <a:pt x="1025188" y="1885971"/>
                    </a:lnTo>
                    <a:cubicBezTo>
                      <a:pt x="999999" y="1904365"/>
                      <a:pt x="975693" y="1917136"/>
                      <a:pt x="952399" y="1925469"/>
                    </a:cubicBezTo>
                    <a:lnTo>
                      <a:pt x="898250" y="1935913"/>
                    </a:lnTo>
                    <a:lnTo>
                      <a:pt x="898250" y="1863353"/>
                    </a:lnTo>
                    <a:lnTo>
                      <a:pt x="946815" y="1854007"/>
                    </a:lnTo>
                    <a:cubicBezTo>
                      <a:pt x="968420" y="1846296"/>
                      <a:pt x="990964" y="1834478"/>
                      <a:pt x="1014326" y="1817457"/>
                    </a:cubicBezTo>
                    <a:lnTo>
                      <a:pt x="1564900" y="1505077"/>
                    </a:lnTo>
                    <a:cubicBezTo>
                      <a:pt x="1597719" y="1485731"/>
                      <a:pt x="1627433" y="1470857"/>
                      <a:pt x="1649385" y="1444458"/>
                    </a:cubicBezTo>
                    <a:close/>
                    <a:moveTo>
                      <a:pt x="105893" y="1438402"/>
                    </a:moveTo>
                    <a:lnTo>
                      <a:pt x="149642" y="1479395"/>
                    </a:lnTo>
                    <a:lnTo>
                      <a:pt x="780890" y="1842129"/>
                    </a:lnTo>
                    <a:cubicBezTo>
                      <a:pt x="795801" y="1849190"/>
                      <a:pt x="812005" y="1855434"/>
                      <a:pt x="829385" y="1859763"/>
                    </a:cubicBezTo>
                    <a:lnTo>
                      <a:pt x="852530" y="1862327"/>
                    </a:lnTo>
                    <a:lnTo>
                      <a:pt x="852530" y="1934658"/>
                    </a:lnTo>
                    <a:lnTo>
                      <a:pt x="825788" y="1931689"/>
                    </a:lnTo>
                    <a:cubicBezTo>
                      <a:pt x="807050" y="1927010"/>
                      <a:pt x="789579" y="1920263"/>
                      <a:pt x="773502" y="1912633"/>
                    </a:cubicBezTo>
                    <a:lnTo>
                      <a:pt x="92898" y="1520652"/>
                    </a:lnTo>
                    <a:lnTo>
                      <a:pt x="43608" y="1474362"/>
                    </a:lnTo>
                    <a:close/>
                    <a:moveTo>
                      <a:pt x="22417" y="501670"/>
                    </a:moveTo>
                    <a:lnTo>
                      <a:pt x="83842" y="537133"/>
                    </a:lnTo>
                    <a:lnTo>
                      <a:pt x="76786" y="548408"/>
                    </a:lnTo>
                    <a:cubicBezTo>
                      <a:pt x="64170" y="579815"/>
                      <a:pt x="60875" y="620525"/>
                      <a:pt x="65425" y="683074"/>
                    </a:cubicBezTo>
                    <a:lnTo>
                      <a:pt x="66344" y="1276641"/>
                    </a:lnTo>
                    <a:cubicBezTo>
                      <a:pt x="63669" y="1315938"/>
                      <a:pt x="64352" y="1352333"/>
                      <a:pt x="75775" y="1386051"/>
                    </a:cubicBezTo>
                    <a:lnTo>
                      <a:pt x="82726" y="1398988"/>
                    </a:lnTo>
                    <a:lnTo>
                      <a:pt x="21162" y="1434531"/>
                    </a:lnTo>
                    <a:lnTo>
                      <a:pt x="13255" y="1419781"/>
                    </a:lnTo>
                    <a:cubicBezTo>
                      <a:pt x="939" y="1383345"/>
                      <a:pt x="202" y="1344015"/>
                      <a:pt x="3087" y="1301549"/>
                    </a:cubicBezTo>
                    <a:lnTo>
                      <a:pt x="2096" y="660122"/>
                    </a:lnTo>
                    <a:cubicBezTo>
                      <a:pt x="-2810" y="592529"/>
                      <a:pt x="743" y="548537"/>
                      <a:pt x="14345" y="514597"/>
                    </a:cubicBezTo>
                    <a:close/>
                    <a:moveTo>
                      <a:pt x="1728526" y="501576"/>
                    </a:moveTo>
                    <a:lnTo>
                      <a:pt x="1745028" y="551041"/>
                    </a:lnTo>
                    <a:cubicBezTo>
                      <a:pt x="1748875" y="570284"/>
                      <a:pt x="1750584" y="590480"/>
                      <a:pt x="1750432" y="611419"/>
                    </a:cubicBezTo>
                    <a:lnTo>
                      <a:pt x="1750781" y="1342664"/>
                    </a:lnTo>
                    <a:cubicBezTo>
                      <a:pt x="1749826" y="1378026"/>
                      <a:pt x="1745524" y="1405952"/>
                      <a:pt x="1738501" y="1428604"/>
                    </a:cubicBezTo>
                    <a:lnTo>
                      <a:pt x="1734818" y="1437533"/>
                    </a:lnTo>
                    <a:lnTo>
                      <a:pt x="1672145" y="1401349"/>
                    </a:lnTo>
                    <a:lnTo>
                      <a:pt x="1675911" y="1394216"/>
                    </a:lnTo>
                    <a:cubicBezTo>
                      <a:pt x="1682424" y="1373254"/>
                      <a:pt x="1686415" y="1347411"/>
                      <a:pt x="1687301" y="1314688"/>
                    </a:cubicBezTo>
                    <a:lnTo>
                      <a:pt x="1686977" y="638005"/>
                    </a:lnTo>
                    <a:cubicBezTo>
                      <a:pt x="1687117" y="618628"/>
                      <a:pt x="1685533" y="599940"/>
                      <a:pt x="1681965" y="582132"/>
                    </a:cubicBezTo>
                    <a:lnTo>
                      <a:pt x="1666922" y="537143"/>
                    </a:lnTo>
                    <a:close/>
                    <a:moveTo>
                      <a:pt x="898249" y="427"/>
                    </a:moveTo>
                    <a:lnTo>
                      <a:pt x="926421" y="2732"/>
                    </a:lnTo>
                    <a:cubicBezTo>
                      <a:pt x="948775" y="7749"/>
                      <a:pt x="972535" y="16167"/>
                      <a:pt x="998135" y="28317"/>
                    </a:cubicBezTo>
                    <a:lnTo>
                      <a:pt x="1645127" y="409220"/>
                    </a:lnTo>
                    <a:cubicBezTo>
                      <a:pt x="1664317" y="420865"/>
                      <a:pt x="1680532" y="434091"/>
                      <a:pt x="1694049" y="448687"/>
                    </a:cubicBezTo>
                    <a:lnTo>
                      <a:pt x="1703883" y="463011"/>
                    </a:lnTo>
                    <a:lnTo>
                      <a:pt x="1642340" y="498544"/>
                    </a:lnTo>
                    <a:lnTo>
                      <a:pt x="1634682" y="487415"/>
                    </a:lnTo>
                    <a:cubicBezTo>
                      <a:pt x="1622145" y="473908"/>
                      <a:pt x="1607106" y="461670"/>
                      <a:pt x="1589308" y="450894"/>
                    </a:cubicBezTo>
                    <a:lnTo>
                      <a:pt x="989234" y="98411"/>
                    </a:lnTo>
                    <a:cubicBezTo>
                      <a:pt x="965491" y="87168"/>
                      <a:pt x="943454" y="79378"/>
                      <a:pt x="922721" y="74735"/>
                    </a:cubicBezTo>
                    <a:lnTo>
                      <a:pt x="898249" y="72737"/>
                    </a:lnTo>
                    <a:close/>
                    <a:moveTo>
                      <a:pt x="852531" y="0"/>
                    </a:moveTo>
                    <a:lnTo>
                      <a:pt x="852531" y="72588"/>
                    </a:lnTo>
                    <a:lnTo>
                      <a:pt x="810743" y="82201"/>
                    </a:lnTo>
                    <a:cubicBezTo>
                      <a:pt x="793613" y="88925"/>
                      <a:pt x="776982" y="98184"/>
                      <a:pt x="760446" y="109672"/>
                    </a:cubicBezTo>
                    <a:lnTo>
                      <a:pt x="144072" y="469551"/>
                    </a:lnTo>
                    <a:lnTo>
                      <a:pt x="110571" y="499772"/>
                    </a:lnTo>
                    <a:lnTo>
                      <a:pt x="48606" y="463997"/>
                    </a:lnTo>
                    <a:lnTo>
                      <a:pt x="86892" y="429382"/>
                    </a:lnTo>
                    <a:lnTo>
                      <a:pt x="751458" y="40487"/>
                    </a:lnTo>
                    <a:cubicBezTo>
                      <a:pt x="769287" y="28072"/>
                      <a:pt x="787219" y="18066"/>
                      <a:pt x="805688" y="1080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B9124D9B-390A-488B-99D9-82CC953EC4DA}"/>
                  </a:ext>
                </a:extLst>
              </p:cNvPr>
              <p:cNvSpPr/>
              <p:nvPr/>
            </p:nvSpPr>
            <p:spPr>
              <a:xfrm>
                <a:off x="4519434" y="1890569"/>
                <a:ext cx="1528874" cy="1695324"/>
              </a:xfrm>
              <a:custGeom>
                <a:avLst/>
                <a:gdLst>
                  <a:gd name="connsiteX0" fmla="*/ 753739 w 1528873"/>
                  <a:gd name="connsiteY0" fmla="*/ 448 h 1695323"/>
                  <a:gd name="connsiteX1" fmla="*/ 871624 w 1528873"/>
                  <a:gd name="connsiteY1" fmla="*/ 27310 h 1695323"/>
                  <a:gd name="connsiteX2" fmla="*/ 1436611 w 1528873"/>
                  <a:gd name="connsiteY2" fmla="*/ 359935 h 1695323"/>
                  <a:gd name="connsiteX3" fmla="*/ 1528568 w 1528873"/>
                  <a:gd name="connsiteY3" fmla="*/ 536505 h 1695323"/>
                  <a:gd name="connsiteX4" fmla="*/ 1528873 w 1528873"/>
                  <a:gd name="connsiteY4" fmla="*/ 1175066 h 1695323"/>
                  <a:gd name="connsiteX5" fmla="*/ 1413628 w 1528873"/>
                  <a:gd name="connsiteY5" fmla="*/ 1354729 h 1695323"/>
                  <a:gd name="connsiteX6" fmla="*/ 895247 w 1528873"/>
                  <a:gd name="connsiteY6" fmla="*/ 1649510 h 1695323"/>
                  <a:gd name="connsiteX7" fmla="*/ 675463 w 1528873"/>
                  <a:gd name="connsiteY7" fmla="*/ 1672793 h 1695323"/>
                  <a:gd name="connsiteX8" fmla="*/ 81125 w 1528873"/>
                  <a:gd name="connsiteY8" fmla="*/ 1330495 h 1695323"/>
                  <a:gd name="connsiteX9" fmla="*/ 2697 w 1528873"/>
                  <a:gd name="connsiteY9" fmla="*/ 1139162 h 1695323"/>
                  <a:gd name="connsiteX10" fmla="*/ 1831 w 1528873"/>
                  <a:gd name="connsiteY10" fmla="*/ 579035 h 1695323"/>
                  <a:gd name="connsiteX11" fmla="*/ 75879 w 1528873"/>
                  <a:gd name="connsiteY11" fmla="*/ 377542 h 1695323"/>
                  <a:gd name="connsiteX12" fmla="*/ 656212 w 1528873"/>
                  <a:gd name="connsiteY12" fmla="*/ 37939 h 1695323"/>
                  <a:gd name="connsiteX13" fmla="*/ 753739 w 1528873"/>
                  <a:gd name="connsiteY13" fmla="*/ 448 h 169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873" h="1695323">
                    <a:moveTo>
                      <a:pt x="753739" y="448"/>
                    </a:moveTo>
                    <a:cubicBezTo>
                      <a:pt x="788630" y="-2093"/>
                      <a:pt x="826914" y="6091"/>
                      <a:pt x="871624" y="27310"/>
                    </a:cubicBezTo>
                    <a:lnTo>
                      <a:pt x="1436611" y="359935"/>
                    </a:lnTo>
                    <a:cubicBezTo>
                      <a:pt x="1503641" y="400611"/>
                      <a:pt x="1529096" y="463364"/>
                      <a:pt x="1528568" y="536505"/>
                    </a:cubicBezTo>
                    <a:cubicBezTo>
                      <a:pt x="1528670" y="749359"/>
                      <a:pt x="1528771" y="962212"/>
                      <a:pt x="1528873" y="1175066"/>
                    </a:cubicBezTo>
                    <a:cubicBezTo>
                      <a:pt x="1525536" y="1298585"/>
                      <a:pt x="1475429" y="1318216"/>
                      <a:pt x="1413628" y="1354729"/>
                    </a:cubicBezTo>
                    <a:lnTo>
                      <a:pt x="895247" y="1649510"/>
                    </a:lnTo>
                    <a:cubicBezTo>
                      <a:pt x="807261" y="1713760"/>
                      <a:pt x="731619" y="1699444"/>
                      <a:pt x="675463" y="1672793"/>
                    </a:cubicBezTo>
                    <a:lnTo>
                      <a:pt x="81125" y="1330495"/>
                    </a:lnTo>
                    <a:cubicBezTo>
                      <a:pt x="5269" y="1276542"/>
                      <a:pt x="-2342" y="1213328"/>
                      <a:pt x="2697" y="1139162"/>
                    </a:cubicBezTo>
                    <a:lnTo>
                      <a:pt x="1831" y="579035"/>
                    </a:lnTo>
                    <a:cubicBezTo>
                      <a:pt x="-6737" y="460984"/>
                      <a:pt x="14240" y="425372"/>
                      <a:pt x="75879" y="377542"/>
                    </a:cubicBezTo>
                    <a:lnTo>
                      <a:pt x="656212" y="37939"/>
                    </a:lnTo>
                    <a:cubicBezTo>
                      <a:pt x="687351" y="16255"/>
                      <a:pt x="718849" y="2988"/>
                      <a:pt x="753739" y="44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D920242-6025-4BC4-B1EA-B1135DF958BA}"/>
                </a:ext>
              </a:extLst>
            </p:cNvPr>
            <p:cNvSpPr/>
            <p:nvPr/>
          </p:nvSpPr>
          <p:spPr>
            <a:xfrm>
              <a:off x="6250077" y="1273457"/>
              <a:ext cx="345087" cy="345087"/>
            </a:xfrm>
            <a:custGeom>
              <a:avLst/>
              <a:gdLst>
                <a:gd name="connsiteX0" fmla="*/ 2339029 w 4748831"/>
                <a:gd name="connsiteY0" fmla="*/ 2013480 h 4778126"/>
                <a:gd name="connsiteX1" fmla="*/ 2689162 w 4748831"/>
                <a:gd name="connsiteY1" fmla="*/ 2363613 h 4778126"/>
                <a:gd name="connsiteX2" fmla="*/ 2339029 w 4748831"/>
                <a:gd name="connsiteY2" fmla="*/ 2713746 h 4778126"/>
                <a:gd name="connsiteX3" fmla="*/ 1988896 w 4748831"/>
                <a:gd name="connsiteY3" fmla="*/ 2363613 h 4778126"/>
                <a:gd name="connsiteX4" fmla="*/ 2339029 w 4748831"/>
                <a:gd name="connsiteY4" fmla="*/ 2013480 h 4778126"/>
                <a:gd name="connsiteX5" fmla="*/ 2339029 w 4748831"/>
                <a:gd name="connsiteY5" fmla="*/ 1805471 h 4778126"/>
                <a:gd name="connsiteX6" fmla="*/ 1780887 w 4748831"/>
                <a:gd name="connsiteY6" fmla="*/ 2363613 h 4778126"/>
                <a:gd name="connsiteX7" fmla="*/ 2339029 w 4748831"/>
                <a:gd name="connsiteY7" fmla="*/ 2921755 h 4778126"/>
                <a:gd name="connsiteX8" fmla="*/ 2897171 w 4748831"/>
                <a:gd name="connsiteY8" fmla="*/ 2363613 h 4778126"/>
                <a:gd name="connsiteX9" fmla="*/ 2339029 w 4748831"/>
                <a:gd name="connsiteY9" fmla="*/ 1805471 h 4778126"/>
                <a:gd name="connsiteX10" fmla="*/ 2339029 w 4748831"/>
                <a:gd name="connsiteY10" fmla="*/ 1546636 h 4778126"/>
                <a:gd name="connsiteX11" fmla="*/ 3156006 w 4748831"/>
                <a:gd name="connsiteY11" fmla="*/ 2363613 h 4778126"/>
                <a:gd name="connsiteX12" fmla="*/ 2339029 w 4748831"/>
                <a:gd name="connsiteY12" fmla="*/ 3180590 h 4778126"/>
                <a:gd name="connsiteX13" fmla="*/ 1522052 w 4748831"/>
                <a:gd name="connsiteY13" fmla="*/ 2363613 h 4778126"/>
                <a:gd name="connsiteX14" fmla="*/ 2339029 w 4748831"/>
                <a:gd name="connsiteY14" fmla="*/ 1546636 h 4778126"/>
                <a:gd name="connsiteX15" fmla="*/ 2339030 w 4748831"/>
                <a:gd name="connsiteY15" fmla="*/ 1079790 h 4778126"/>
                <a:gd name="connsiteX16" fmla="*/ 1055209 w 4748831"/>
                <a:gd name="connsiteY16" fmla="*/ 2363611 h 4778126"/>
                <a:gd name="connsiteX17" fmla="*/ 2339030 w 4748831"/>
                <a:gd name="connsiteY17" fmla="*/ 3647432 h 4778126"/>
                <a:gd name="connsiteX18" fmla="*/ 3622851 w 4748831"/>
                <a:gd name="connsiteY18" fmla="*/ 2363611 h 4778126"/>
                <a:gd name="connsiteX19" fmla="*/ 2339030 w 4748831"/>
                <a:gd name="connsiteY19" fmla="*/ 1079790 h 4778126"/>
                <a:gd name="connsiteX20" fmla="*/ 2398310 w 4748831"/>
                <a:gd name="connsiteY20" fmla="*/ 1118 h 4778126"/>
                <a:gd name="connsiteX21" fmla="*/ 2669860 w 4748831"/>
                <a:gd name="connsiteY21" fmla="*/ 112464 h 4778126"/>
                <a:gd name="connsiteX22" fmla="*/ 3791425 w 4748831"/>
                <a:gd name="connsiteY22" fmla="*/ 606462 h 4778126"/>
                <a:gd name="connsiteX23" fmla="*/ 4192876 w 4748831"/>
                <a:gd name="connsiteY23" fmla="*/ 1035588 h 4778126"/>
                <a:gd name="connsiteX24" fmla="*/ 4529466 w 4748831"/>
                <a:gd name="connsiteY24" fmla="*/ 2069136 h 4778126"/>
                <a:gd name="connsiteX25" fmla="*/ 4571578 w 4748831"/>
                <a:gd name="connsiteY25" fmla="*/ 2685392 h 4778126"/>
                <a:gd name="connsiteX26" fmla="*/ 4102489 w 4748831"/>
                <a:gd name="connsiteY26" fmla="*/ 3708908 h 4778126"/>
                <a:gd name="connsiteX27" fmla="*/ 3650641 w 4748831"/>
                <a:gd name="connsiteY27" fmla="*/ 4149330 h 4778126"/>
                <a:gd name="connsiteX28" fmla="*/ 2637303 w 4748831"/>
                <a:gd name="connsiteY28" fmla="*/ 4622185 h 4778126"/>
                <a:gd name="connsiteX29" fmla="*/ 2032471 w 4748831"/>
                <a:gd name="connsiteY29" fmla="*/ 4516602 h 4778126"/>
                <a:gd name="connsiteX30" fmla="*/ 1091929 w 4748831"/>
                <a:gd name="connsiteY30" fmla="*/ 4090609 h 4778126"/>
                <a:gd name="connsiteX31" fmla="*/ 593766 w 4748831"/>
                <a:gd name="connsiteY31" fmla="*/ 3697856 h 4778126"/>
                <a:gd name="connsiteX32" fmla="*/ 173180 w 4748831"/>
                <a:gd name="connsiteY32" fmla="*/ 2588560 h 4778126"/>
                <a:gd name="connsiteX33" fmla="*/ 152641 w 4748831"/>
                <a:gd name="connsiteY33" fmla="*/ 2069646 h 4778126"/>
                <a:gd name="connsiteX34" fmla="*/ 639981 w 4748831"/>
                <a:gd name="connsiteY34" fmla="*/ 984005 h 4778126"/>
                <a:gd name="connsiteX35" fmla="*/ 1091159 w 4748831"/>
                <a:gd name="connsiteY35" fmla="*/ 588313 h 4778126"/>
                <a:gd name="connsiteX36" fmla="*/ 2171480 w 4748831"/>
                <a:gd name="connsiteY36" fmla="*/ 154691 h 4778126"/>
                <a:gd name="connsiteX37" fmla="*/ 2398310 w 4748831"/>
                <a:gd name="connsiteY37" fmla="*/ 1118 h 47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48831" h="4778126">
                  <a:moveTo>
                    <a:pt x="2339029" y="2013480"/>
                  </a:moveTo>
                  <a:cubicBezTo>
                    <a:pt x="2532402" y="2013480"/>
                    <a:pt x="2689162" y="2170240"/>
                    <a:pt x="2689162" y="2363613"/>
                  </a:cubicBezTo>
                  <a:cubicBezTo>
                    <a:pt x="2689162" y="2556986"/>
                    <a:pt x="2532402" y="2713746"/>
                    <a:pt x="2339029" y="2713746"/>
                  </a:cubicBezTo>
                  <a:cubicBezTo>
                    <a:pt x="2145656" y="2713746"/>
                    <a:pt x="1988896" y="2556986"/>
                    <a:pt x="1988896" y="2363613"/>
                  </a:cubicBezTo>
                  <a:cubicBezTo>
                    <a:pt x="1988896" y="2170240"/>
                    <a:pt x="2145656" y="2013480"/>
                    <a:pt x="2339029" y="2013480"/>
                  </a:cubicBezTo>
                  <a:close/>
                  <a:moveTo>
                    <a:pt x="2339029" y="1805471"/>
                  </a:moveTo>
                  <a:cubicBezTo>
                    <a:pt x="2030776" y="1805471"/>
                    <a:pt x="1780887" y="2055360"/>
                    <a:pt x="1780887" y="2363613"/>
                  </a:cubicBezTo>
                  <a:cubicBezTo>
                    <a:pt x="1780887" y="2671866"/>
                    <a:pt x="2030776" y="2921755"/>
                    <a:pt x="2339029" y="2921755"/>
                  </a:cubicBezTo>
                  <a:cubicBezTo>
                    <a:pt x="2647282" y="2921755"/>
                    <a:pt x="2897171" y="2671866"/>
                    <a:pt x="2897171" y="2363613"/>
                  </a:cubicBezTo>
                  <a:cubicBezTo>
                    <a:pt x="2897171" y="2055360"/>
                    <a:pt x="2647282" y="1805471"/>
                    <a:pt x="2339029" y="1805471"/>
                  </a:cubicBezTo>
                  <a:close/>
                  <a:moveTo>
                    <a:pt x="2339029" y="1546636"/>
                  </a:moveTo>
                  <a:cubicBezTo>
                    <a:pt x="2790233" y="1546636"/>
                    <a:pt x="3156006" y="1912409"/>
                    <a:pt x="3156006" y="2363613"/>
                  </a:cubicBezTo>
                  <a:cubicBezTo>
                    <a:pt x="3156006" y="2814817"/>
                    <a:pt x="2790233" y="3180590"/>
                    <a:pt x="2339029" y="3180590"/>
                  </a:cubicBezTo>
                  <a:cubicBezTo>
                    <a:pt x="1887825" y="3180590"/>
                    <a:pt x="1522052" y="2814817"/>
                    <a:pt x="1522052" y="2363613"/>
                  </a:cubicBezTo>
                  <a:cubicBezTo>
                    <a:pt x="1522052" y="1912409"/>
                    <a:pt x="1887825" y="1546636"/>
                    <a:pt x="2339029" y="1546636"/>
                  </a:cubicBezTo>
                  <a:close/>
                  <a:moveTo>
                    <a:pt x="2339030" y="1079790"/>
                  </a:moveTo>
                  <a:cubicBezTo>
                    <a:pt x="1629994" y="1079790"/>
                    <a:pt x="1055209" y="1654576"/>
                    <a:pt x="1055209" y="2363611"/>
                  </a:cubicBezTo>
                  <a:cubicBezTo>
                    <a:pt x="1055209" y="3072646"/>
                    <a:pt x="1629994" y="3647432"/>
                    <a:pt x="2339030" y="3647432"/>
                  </a:cubicBezTo>
                  <a:cubicBezTo>
                    <a:pt x="3048065" y="3647432"/>
                    <a:pt x="3622851" y="3072646"/>
                    <a:pt x="3622851" y="2363611"/>
                  </a:cubicBezTo>
                  <a:cubicBezTo>
                    <a:pt x="3622851" y="1654576"/>
                    <a:pt x="3048065" y="1079790"/>
                    <a:pt x="2339030" y="1079790"/>
                  </a:cubicBezTo>
                  <a:close/>
                  <a:moveTo>
                    <a:pt x="2398310" y="1118"/>
                  </a:moveTo>
                  <a:cubicBezTo>
                    <a:pt x="2492721" y="-4755"/>
                    <a:pt x="2604110" y="9712"/>
                    <a:pt x="2669860" y="112464"/>
                  </a:cubicBezTo>
                  <a:cubicBezTo>
                    <a:pt x="2972269" y="597331"/>
                    <a:pt x="3051294" y="832997"/>
                    <a:pt x="3791425" y="606462"/>
                  </a:cubicBezTo>
                  <a:cubicBezTo>
                    <a:pt x="4192161" y="537180"/>
                    <a:pt x="4257818" y="945101"/>
                    <a:pt x="4192876" y="1035588"/>
                  </a:cubicBezTo>
                  <a:cubicBezTo>
                    <a:pt x="3999234" y="1448801"/>
                    <a:pt x="4007268" y="1865348"/>
                    <a:pt x="4529466" y="2069136"/>
                  </a:cubicBezTo>
                  <a:cubicBezTo>
                    <a:pt x="4850464" y="2220384"/>
                    <a:pt x="4779000" y="2563578"/>
                    <a:pt x="4571578" y="2685392"/>
                  </a:cubicBezTo>
                  <a:cubicBezTo>
                    <a:pt x="4108307" y="2912016"/>
                    <a:pt x="3903124" y="3193779"/>
                    <a:pt x="4102489" y="3708908"/>
                  </a:cubicBezTo>
                  <a:cubicBezTo>
                    <a:pt x="4194859" y="4125404"/>
                    <a:pt x="3865656" y="4217413"/>
                    <a:pt x="3650641" y="4149330"/>
                  </a:cubicBezTo>
                  <a:cubicBezTo>
                    <a:pt x="3054349" y="3925010"/>
                    <a:pt x="2813522" y="4329172"/>
                    <a:pt x="2637303" y="4622185"/>
                  </a:cubicBezTo>
                  <a:cubicBezTo>
                    <a:pt x="2435405" y="4910785"/>
                    <a:pt x="2074914" y="4753428"/>
                    <a:pt x="2032471" y="4516602"/>
                  </a:cubicBezTo>
                  <a:cubicBezTo>
                    <a:pt x="1900509" y="4119570"/>
                    <a:pt x="1437861" y="4001345"/>
                    <a:pt x="1091929" y="4090609"/>
                  </a:cubicBezTo>
                  <a:cubicBezTo>
                    <a:pt x="680384" y="4271870"/>
                    <a:pt x="545975" y="3847601"/>
                    <a:pt x="593766" y="3697856"/>
                  </a:cubicBezTo>
                  <a:cubicBezTo>
                    <a:pt x="818834" y="2971472"/>
                    <a:pt x="634747" y="2871431"/>
                    <a:pt x="173180" y="2588560"/>
                  </a:cubicBezTo>
                  <a:cubicBezTo>
                    <a:pt x="-64928" y="2419914"/>
                    <a:pt x="-43681" y="2199392"/>
                    <a:pt x="152641" y="2069646"/>
                  </a:cubicBezTo>
                  <a:cubicBezTo>
                    <a:pt x="758708" y="1770643"/>
                    <a:pt x="814786" y="1485339"/>
                    <a:pt x="639981" y="984005"/>
                  </a:cubicBezTo>
                  <a:cubicBezTo>
                    <a:pt x="561275" y="722427"/>
                    <a:pt x="796835" y="500562"/>
                    <a:pt x="1091159" y="588313"/>
                  </a:cubicBezTo>
                  <a:cubicBezTo>
                    <a:pt x="1532729" y="751949"/>
                    <a:pt x="1932185" y="623208"/>
                    <a:pt x="2171480" y="154691"/>
                  </a:cubicBezTo>
                  <a:cubicBezTo>
                    <a:pt x="2216942" y="57019"/>
                    <a:pt x="2303900" y="6992"/>
                    <a:pt x="2398310" y="1118"/>
                  </a:cubicBezTo>
                  <a:close/>
                </a:path>
              </a:pathLst>
            </a:custGeom>
            <a:solidFill>
              <a:srgbClr val="002E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4F4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046B13-1813-4656-AECF-DDB4EC3E6929}"/>
              </a:ext>
            </a:extLst>
          </p:cNvPr>
          <p:cNvGrpSpPr/>
          <p:nvPr/>
        </p:nvGrpSpPr>
        <p:grpSpPr>
          <a:xfrm>
            <a:off x="5675640" y="4656460"/>
            <a:ext cx="363115" cy="401510"/>
            <a:chOff x="6156244" y="1147383"/>
            <a:chExt cx="549652" cy="6077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CF33DFB-D22D-404B-A263-E06035F28E99}"/>
                </a:ext>
              </a:extLst>
            </p:cNvPr>
            <p:cNvGrpSpPr/>
            <p:nvPr/>
          </p:nvGrpSpPr>
          <p:grpSpPr>
            <a:xfrm>
              <a:off x="6156244" y="1147383"/>
              <a:ext cx="549652" cy="607772"/>
              <a:chOff x="4408479" y="1770275"/>
              <a:chExt cx="1750781" cy="1935913"/>
            </a:xfrm>
            <a:solidFill>
              <a:srgbClr val="0070C0"/>
            </a:solidFill>
          </p:grpSpPr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E81C769C-D5C1-49B2-A966-05052A17C1B9}"/>
                  </a:ext>
                </a:extLst>
              </p:cNvPr>
              <p:cNvSpPr/>
              <p:nvPr/>
            </p:nvSpPr>
            <p:spPr>
              <a:xfrm>
                <a:off x="4408479" y="1770275"/>
                <a:ext cx="1750781" cy="1935913"/>
              </a:xfrm>
              <a:custGeom>
                <a:avLst/>
                <a:gdLst>
                  <a:gd name="connsiteX0" fmla="*/ 1650784 w 1750781"/>
                  <a:gd name="connsiteY0" fmla="*/ 1441808 h 1935913"/>
                  <a:gd name="connsiteX1" fmla="*/ 1713267 w 1750781"/>
                  <a:gd name="connsiteY1" fmla="*/ 1477882 h 1935913"/>
                  <a:gd name="connsiteX2" fmla="*/ 1709902 w 1750781"/>
                  <a:gd name="connsiteY2" fmla="*/ 1482897 h 1935913"/>
                  <a:gd name="connsiteX3" fmla="*/ 1618810 w 1750781"/>
                  <a:gd name="connsiteY3" fmla="*/ 1548404 h 1935913"/>
                  <a:gd name="connsiteX4" fmla="*/ 1025188 w 1750781"/>
                  <a:gd name="connsiteY4" fmla="*/ 1885971 h 1935913"/>
                  <a:gd name="connsiteX5" fmla="*/ 952399 w 1750781"/>
                  <a:gd name="connsiteY5" fmla="*/ 1925469 h 1935913"/>
                  <a:gd name="connsiteX6" fmla="*/ 898250 w 1750781"/>
                  <a:gd name="connsiteY6" fmla="*/ 1935913 h 1935913"/>
                  <a:gd name="connsiteX7" fmla="*/ 898250 w 1750781"/>
                  <a:gd name="connsiteY7" fmla="*/ 1863353 h 1935913"/>
                  <a:gd name="connsiteX8" fmla="*/ 946815 w 1750781"/>
                  <a:gd name="connsiteY8" fmla="*/ 1854007 h 1935913"/>
                  <a:gd name="connsiteX9" fmla="*/ 1014326 w 1750781"/>
                  <a:gd name="connsiteY9" fmla="*/ 1817457 h 1935913"/>
                  <a:gd name="connsiteX10" fmla="*/ 1564900 w 1750781"/>
                  <a:gd name="connsiteY10" fmla="*/ 1505077 h 1935913"/>
                  <a:gd name="connsiteX11" fmla="*/ 1649385 w 1750781"/>
                  <a:gd name="connsiteY11" fmla="*/ 1444458 h 1935913"/>
                  <a:gd name="connsiteX12" fmla="*/ 105893 w 1750781"/>
                  <a:gd name="connsiteY12" fmla="*/ 1438402 h 1935913"/>
                  <a:gd name="connsiteX13" fmla="*/ 149642 w 1750781"/>
                  <a:gd name="connsiteY13" fmla="*/ 1479395 h 1935913"/>
                  <a:gd name="connsiteX14" fmla="*/ 780890 w 1750781"/>
                  <a:gd name="connsiteY14" fmla="*/ 1842129 h 1935913"/>
                  <a:gd name="connsiteX15" fmla="*/ 829385 w 1750781"/>
                  <a:gd name="connsiteY15" fmla="*/ 1859763 h 1935913"/>
                  <a:gd name="connsiteX16" fmla="*/ 852530 w 1750781"/>
                  <a:gd name="connsiteY16" fmla="*/ 1862327 h 1935913"/>
                  <a:gd name="connsiteX17" fmla="*/ 852530 w 1750781"/>
                  <a:gd name="connsiteY17" fmla="*/ 1934658 h 1935913"/>
                  <a:gd name="connsiteX18" fmla="*/ 825788 w 1750781"/>
                  <a:gd name="connsiteY18" fmla="*/ 1931689 h 1935913"/>
                  <a:gd name="connsiteX19" fmla="*/ 773502 w 1750781"/>
                  <a:gd name="connsiteY19" fmla="*/ 1912633 h 1935913"/>
                  <a:gd name="connsiteX20" fmla="*/ 92898 w 1750781"/>
                  <a:gd name="connsiteY20" fmla="*/ 1520652 h 1935913"/>
                  <a:gd name="connsiteX21" fmla="*/ 43608 w 1750781"/>
                  <a:gd name="connsiteY21" fmla="*/ 1474362 h 1935913"/>
                  <a:gd name="connsiteX22" fmla="*/ 22417 w 1750781"/>
                  <a:gd name="connsiteY22" fmla="*/ 501670 h 1935913"/>
                  <a:gd name="connsiteX23" fmla="*/ 83842 w 1750781"/>
                  <a:gd name="connsiteY23" fmla="*/ 537133 h 1935913"/>
                  <a:gd name="connsiteX24" fmla="*/ 76786 w 1750781"/>
                  <a:gd name="connsiteY24" fmla="*/ 548408 h 1935913"/>
                  <a:gd name="connsiteX25" fmla="*/ 65425 w 1750781"/>
                  <a:gd name="connsiteY25" fmla="*/ 683074 h 1935913"/>
                  <a:gd name="connsiteX26" fmla="*/ 66344 w 1750781"/>
                  <a:gd name="connsiteY26" fmla="*/ 1276641 h 1935913"/>
                  <a:gd name="connsiteX27" fmla="*/ 75775 w 1750781"/>
                  <a:gd name="connsiteY27" fmla="*/ 1386051 h 1935913"/>
                  <a:gd name="connsiteX28" fmla="*/ 82726 w 1750781"/>
                  <a:gd name="connsiteY28" fmla="*/ 1398988 h 1935913"/>
                  <a:gd name="connsiteX29" fmla="*/ 21162 w 1750781"/>
                  <a:gd name="connsiteY29" fmla="*/ 1434531 h 1935913"/>
                  <a:gd name="connsiteX30" fmla="*/ 13255 w 1750781"/>
                  <a:gd name="connsiteY30" fmla="*/ 1419781 h 1935913"/>
                  <a:gd name="connsiteX31" fmla="*/ 3087 w 1750781"/>
                  <a:gd name="connsiteY31" fmla="*/ 1301549 h 1935913"/>
                  <a:gd name="connsiteX32" fmla="*/ 2096 w 1750781"/>
                  <a:gd name="connsiteY32" fmla="*/ 660122 h 1935913"/>
                  <a:gd name="connsiteX33" fmla="*/ 14345 w 1750781"/>
                  <a:gd name="connsiteY33" fmla="*/ 514597 h 1935913"/>
                  <a:gd name="connsiteX34" fmla="*/ 1728526 w 1750781"/>
                  <a:gd name="connsiteY34" fmla="*/ 501576 h 1935913"/>
                  <a:gd name="connsiteX35" fmla="*/ 1745028 w 1750781"/>
                  <a:gd name="connsiteY35" fmla="*/ 551041 h 1935913"/>
                  <a:gd name="connsiteX36" fmla="*/ 1750432 w 1750781"/>
                  <a:gd name="connsiteY36" fmla="*/ 611419 h 1935913"/>
                  <a:gd name="connsiteX37" fmla="*/ 1750781 w 1750781"/>
                  <a:gd name="connsiteY37" fmla="*/ 1342664 h 1935913"/>
                  <a:gd name="connsiteX38" fmla="*/ 1738501 w 1750781"/>
                  <a:gd name="connsiteY38" fmla="*/ 1428604 h 1935913"/>
                  <a:gd name="connsiteX39" fmla="*/ 1734818 w 1750781"/>
                  <a:gd name="connsiteY39" fmla="*/ 1437533 h 1935913"/>
                  <a:gd name="connsiteX40" fmla="*/ 1672145 w 1750781"/>
                  <a:gd name="connsiteY40" fmla="*/ 1401349 h 1935913"/>
                  <a:gd name="connsiteX41" fmla="*/ 1675911 w 1750781"/>
                  <a:gd name="connsiteY41" fmla="*/ 1394216 h 1935913"/>
                  <a:gd name="connsiteX42" fmla="*/ 1687301 w 1750781"/>
                  <a:gd name="connsiteY42" fmla="*/ 1314688 h 1935913"/>
                  <a:gd name="connsiteX43" fmla="*/ 1686977 w 1750781"/>
                  <a:gd name="connsiteY43" fmla="*/ 638005 h 1935913"/>
                  <a:gd name="connsiteX44" fmla="*/ 1681965 w 1750781"/>
                  <a:gd name="connsiteY44" fmla="*/ 582132 h 1935913"/>
                  <a:gd name="connsiteX45" fmla="*/ 1666922 w 1750781"/>
                  <a:gd name="connsiteY45" fmla="*/ 537143 h 1935913"/>
                  <a:gd name="connsiteX46" fmla="*/ 898249 w 1750781"/>
                  <a:gd name="connsiteY46" fmla="*/ 427 h 1935913"/>
                  <a:gd name="connsiteX47" fmla="*/ 926421 w 1750781"/>
                  <a:gd name="connsiteY47" fmla="*/ 2732 h 1935913"/>
                  <a:gd name="connsiteX48" fmla="*/ 998135 w 1750781"/>
                  <a:gd name="connsiteY48" fmla="*/ 28317 h 1935913"/>
                  <a:gd name="connsiteX49" fmla="*/ 1645127 w 1750781"/>
                  <a:gd name="connsiteY49" fmla="*/ 409220 h 1935913"/>
                  <a:gd name="connsiteX50" fmla="*/ 1694049 w 1750781"/>
                  <a:gd name="connsiteY50" fmla="*/ 448687 h 1935913"/>
                  <a:gd name="connsiteX51" fmla="*/ 1703883 w 1750781"/>
                  <a:gd name="connsiteY51" fmla="*/ 463011 h 1935913"/>
                  <a:gd name="connsiteX52" fmla="*/ 1642340 w 1750781"/>
                  <a:gd name="connsiteY52" fmla="*/ 498544 h 1935913"/>
                  <a:gd name="connsiteX53" fmla="*/ 1634682 w 1750781"/>
                  <a:gd name="connsiteY53" fmla="*/ 487415 h 1935913"/>
                  <a:gd name="connsiteX54" fmla="*/ 1589308 w 1750781"/>
                  <a:gd name="connsiteY54" fmla="*/ 450894 h 1935913"/>
                  <a:gd name="connsiteX55" fmla="*/ 989234 w 1750781"/>
                  <a:gd name="connsiteY55" fmla="*/ 98411 h 1935913"/>
                  <a:gd name="connsiteX56" fmla="*/ 922721 w 1750781"/>
                  <a:gd name="connsiteY56" fmla="*/ 74735 h 1935913"/>
                  <a:gd name="connsiteX57" fmla="*/ 898249 w 1750781"/>
                  <a:gd name="connsiteY57" fmla="*/ 72737 h 1935913"/>
                  <a:gd name="connsiteX58" fmla="*/ 852531 w 1750781"/>
                  <a:gd name="connsiteY58" fmla="*/ 0 h 1935913"/>
                  <a:gd name="connsiteX59" fmla="*/ 852531 w 1750781"/>
                  <a:gd name="connsiteY59" fmla="*/ 72588 h 1935913"/>
                  <a:gd name="connsiteX60" fmla="*/ 810743 w 1750781"/>
                  <a:gd name="connsiteY60" fmla="*/ 82201 h 1935913"/>
                  <a:gd name="connsiteX61" fmla="*/ 760446 w 1750781"/>
                  <a:gd name="connsiteY61" fmla="*/ 109672 h 1935913"/>
                  <a:gd name="connsiteX62" fmla="*/ 144072 w 1750781"/>
                  <a:gd name="connsiteY62" fmla="*/ 469551 h 1935913"/>
                  <a:gd name="connsiteX63" fmla="*/ 110571 w 1750781"/>
                  <a:gd name="connsiteY63" fmla="*/ 499772 h 1935913"/>
                  <a:gd name="connsiteX64" fmla="*/ 48606 w 1750781"/>
                  <a:gd name="connsiteY64" fmla="*/ 463997 h 1935913"/>
                  <a:gd name="connsiteX65" fmla="*/ 86892 w 1750781"/>
                  <a:gd name="connsiteY65" fmla="*/ 429382 h 1935913"/>
                  <a:gd name="connsiteX66" fmla="*/ 751458 w 1750781"/>
                  <a:gd name="connsiteY66" fmla="*/ 40487 h 1935913"/>
                  <a:gd name="connsiteX67" fmla="*/ 805688 w 1750781"/>
                  <a:gd name="connsiteY67" fmla="*/ 10800 h 193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750781" h="1935913">
                    <a:moveTo>
                      <a:pt x="1650784" y="1441808"/>
                    </a:moveTo>
                    <a:lnTo>
                      <a:pt x="1713267" y="1477882"/>
                    </a:lnTo>
                    <a:lnTo>
                      <a:pt x="1709902" y="1482897"/>
                    </a:lnTo>
                    <a:cubicBezTo>
                      <a:pt x="1686233" y="1511425"/>
                      <a:pt x="1654195" y="1527498"/>
                      <a:pt x="1618810" y="1548404"/>
                    </a:cubicBezTo>
                    <a:lnTo>
                      <a:pt x="1025188" y="1885971"/>
                    </a:lnTo>
                    <a:cubicBezTo>
                      <a:pt x="999999" y="1904365"/>
                      <a:pt x="975693" y="1917136"/>
                      <a:pt x="952399" y="1925469"/>
                    </a:cubicBezTo>
                    <a:lnTo>
                      <a:pt x="898250" y="1935913"/>
                    </a:lnTo>
                    <a:lnTo>
                      <a:pt x="898250" y="1863353"/>
                    </a:lnTo>
                    <a:lnTo>
                      <a:pt x="946815" y="1854007"/>
                    </a:lnTo>
                    <a:cubicBezTo>
                      <a:pt x="968420" y="1846296"/>
                      <a:pt x="990964" y="1834478"/>
                      <a:pt x="1014326" y="1817457"/>
                    </a:cubicBezTo>
                    <a:lnTo>
                      <a:pt x="1564900" y="1505077"/>
                    </a:lnTo>
                    <a:cubicBezTo>
                      <a:pt x="1597719" y="1485731"/>
                      <a:pt x="1627433" y="1470857"/>
                      <a:pt x="1649385" y="1444458"/>
                    </a:cubicBezTo>
                    <a:close/>
                    <a:moveTo>
                      <a:pt x="105893" y="1438402"/>
                    </a:moveTo>
                    <a:lnTo>
                      <a:pt x="149642" y="1479395"/>
                    </a:lnTo>
                    <a:lnTo>
                      <a:pt x="780890" y="1842129"/>
                    </a:lnTo>
                    <a:cubicBezTo>
                      <a:pt x="795801" y="1849190"/>
                      <a:pt x="812005" y="1855434"/>
                      <a:pt x="829385" y="1859763"/>
                    </a:cubicBezTo>
                    <a:lnTo>
                      <a:pt x="852530" y="1862327"/>
                    </a:lnTo>
                    <a:lnTo>
                      <a:pt x="852530" y="1934658"/>
                    </a:lnTo>
                    <a:lnTo>
                      <a:pt x="825788" y="1931689"/>
                    </a:lnTo>
                    <a:cubicBezTo>
                      <a:pt x="807050" y="1927010"/>
                      <a:pt x="789579" y="1920263"/>
                      <a:pt x="773502" y="1912633"/>
                    </a:cubicBezTo>
                    <a:lnTo>
                      <a:pt x="92898" y="1520652"/>
                    </a:lnTo>
                    <a:lnTo>
                      <a:pt x="43608" y="1474362"/>
                    </a:lnTo>
                    <a:close/>
                    <a:moveTo>
                      <a:pt x="22417" y="501670"/>
                    </a:moveTo>
                    <a:lnTo>
                      <a:pt x="83842" y="537133"/>
                    </a:lnTo>
                    <a:lnTo>
                      <a:pt x="76786" y="548408"/>
                    </a:lnTo>
                    <a:cubicBezTo>
                      <a:pt x="64170" y="579815"/>
                      <a:pt x="60875" y="620525"/>
                      <a:pt x="65425" y="683074"/>
                    </a:cubicBezTo>
                    <a:lnTo>
                      <a:pt x="66344" y="1276641"/>
                    </a:lnTo>
                    <a:cubicBezTo>
                      <a:pt x="63669" y="1315938"/>
                      <a:pt x="64352" y="1352333"/>
                      <a:pt x="75775" y="1386051"/>
                    </a:cubicBezTo>
                    <a:lnTo>
                      <a:pt x="82726" y="1398988"/>
                    </a:lnTo>
                    <a:lnTo>
                      <a:pt x="21162" y="1434531"/>
                    </a:lnTo>
                    <a:lnTo>
                      <a:pt x="13255" y="1419781"/>
                    </a:lnTo>
                    <a:cubicBezTo>
                      <a:pt x="939" y="1383345"/>
                      <a:pt x="202" y="1344015"/>
                      <a:pt x="3087" y="1301549"/>
                    </a:cubicBezTo>
                    <a:lnTo>
                      <a:pt x="2096" y="660122"/>
                    </a:lnTo>
                    <a:cubicBezTo>
                      <a:pt x="-2810" y="592529"/>
                      <a:pt x="743" y="548537"/>
                      <a:pt x="14345" y="514597"/>
                    </a:cubicBezTo>
                    <a:close/>
                    <a:moveTo>
                      <a:pt x="1728526" y="501576"/>
                    </a:moveTo>
                    <a:lnTo>
                      <a:pt x="1745028" y="551041"/>
                    </a:lnTo>
                    <a:cubicBezTo>
                      <a:pt x="1748875" y="570284"/>
                      <a:pt x="1750584" y="590480"/>
                      <a:pt x="1750432" y="611419"/>
                    </a:cubicBezTo>
                    <a:lnTo>
                      <a:pt x="1750781" y="1342664"/>
                    </a:lnTo>
                    <a:cubicBezTo>
                      <a:pt x="1749826" y="1378026"/>
                      <a:pt x="1745524" y="1405952"/>
                      <a:pt x="1738501" y="1428604"/>
                    </a:cubicBezTo>
                    <a:lnTo>
                      <a:pt x="1734818" y="1437533"/>
                    </a:lnTo>
                    <a:lnTo>
                      <a:pt x="1672145" y="1401349"/>
                    </a:lnTo>
                    <a:lnTo>
                      <a:pt x="1675911" y="1394216"/>
                    </a:lnTo>
                    <a:cubicBezTo>
                      <a:pt x="1682424" y="1373254"/>
                      <a:pt x="1686415" y="1347411"/>
                      <a:pt x="1687301" y="1314688"/>
                    </a:cubicBezTo>
                    <a:lnTo>
                      <a:pt x="1686977" y="638005"/>
                    </a:lnTo>
                    <a:cubicBezTo>
                      <a:pt x="1687117" y="618628"/>
                      <a:pt x="1685533" y="599940"/>
                      <a:pt x="1681965" y="582132"/>
                    </a:cubicBezTo>
                    <a:lnTo>
                      <a:pt x="1666922" y="537143"/>
                    </a:lnTo>
                    <a:close/>
                    <a:moveTo>
                      <a:pt x="898249" y="427"/>
                    </a:moveTo>
                    <a:lnTo>
                      <a:pt x="926421" y="2732"/>
                    </a:lnTo>
                    <a:cubicBezTo>
                      <a:pt x="948775" y="7749"/>
                      <a:pt x="972535" y="16167"/>
                      <a:pt x="998135" y="28317"/>
                    </a:cubicBezTo>
                    <a:lnTo>
                      <a:pt x="1645127" y="409220"/>
                    </a:lnTo>
                    <a:cubicBezTo>
                      <a:pt x="1664317" y="420865"/>
                      <a:pt x="1680532" y="434091"/>
                      <a:pt x="1694049" y="448687"/>
                    </a:cubicBezTo>
                    <a:lnTo>
                      <a:pt x="1703883" y="463011"/>
                    </a:lnTo>
                    <a:lnTo>
                      <a:pt x="1642340" y="498544"/>
                    </a:lnTo>
                    <a:lnTo>
                      <a:pt x="1634682" y="487415"/>
                    </a:lnTo>
                    <a:cubicBezTo>
                      <a:pt x="1622145" y="473908"/>
                      <a:pt x="1607106" y="461670"/>
                      <a:pt x="1589308" y="450894"/>
                    </a:cubicBezTo>
                    <a:lnTo>
                      <a:pt x="989234" y="98411"/>
                    </a:lnTo>
                    <a:cubicBezTo>
                      <a:pt x="965491" y="87168"/>
                      <a:pt x="943454" y="79378"/>
                      <a:pt x="922721" y="74735"/>
                    </a:cubicBezTo>
                    <a:lnTo>
                      <a:pt x="898249" y="72737"/>
                    </a:lnTo>
                    <a:close/>
                    <a:moveTo>
                      <a:pt x="852531" y="0"/>
                    </a:moveTo>
                    <a:lnTo>
                      <a:pt x="852531" y="72588"/>
                    </a:lnTo>
                    <a:lnTo>
                      <a:pt x="810743" y="82201"/>
                    </a:lnTo>
                    <a:cubicBezTo>
                      <a:pt x="793613" y="88925"/>
                      <a:pt x="776982" y="98184"/>
                      <a:pt x="760446" y="109672"/>
                    </a:cubicBezTo>
                    <a:lnTo>
                      <a:pt x="144072" y="469551"/>
                    </a:lnTo>
                    <a:lnTo>
                      <a:pt x="110571" y="499772"/>
                    </a:lnTo>
                    <a:lnTo>
                      <a:pt x="48606" y="463997"/>
                    </a:lnTo>
                    <a:lnTo>
                      <a:pt x="86892" y="429382"/>
                    </a:lnTo>
                    <a:lnTo>
                      <a:pt x="751458" y="40487"/>
                    </a:lnTo>
                    <a:cubicBezTo>
                      <a:pt x="769287" y="28072"/>
                      <a:pt x="787219" y="18066"/>
                      <a:pt x="805688" y="1080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14275B4B-C57E-4221-96B7-8406D1A7D843}"/>
                  </a:ext>
                </a:extLst>
              </p:cNvPr>
              <p:cNvSpPr/>
              <p:nvPr/>
            </p:nvSpPr>
            <p:spPr>
              <a:xfrm>
                <a:off x="4519434" y="1890569"/>
                <a:ext cx="1528874" cy="1695324"/>
              </a:xfrm>
              <a:custGeom>
                <a:avLst/>
                <a:gdLst>
                  <a:gd name="connsiteX0" fmla="*/ 753739 w 1528873"/>
                  <a:gd name="connsiteY0" fmla="*/ 448 h 1695323"/>
                  <a:gd name="connsiteX1" fmla="*/ 871624 w 1528873"/>
                  <a:gd name="connsiteY1" fmla="*/ 27310 h 1695323"/>
                  <a:gd name="connsiteX2" fmla="*/ 1436611 w 1528873"/>
                  <a:gd name="connsiteY2" fmla="*/ 359935 h 1695323"/>
                  <a:gd name="connsiteX3" fmla="*/ 1528568 w 1528873"/>
                  <a:gd name="connsiteY3" fmla="*/ 536505 h 1695323"/>
                  <a:gd name="connsiteX4" fmla="*/ 1528873 w 1528873"/>
                  <a:gd name="connsiteY4" fmla="*/ 1175066 h 1695323"/>
                  <a:gd name="connsiteX5" fmla="*/ 1413628 w 1528873"/>
                  <a:gd name="connsiteY5" fmla="*/ 1354729 h 1695323"/>
                  <a:gd name="connsiteX6" fmla="*/ 895247 w 1528873"/>
                  <a:gd name="connsiteY6" fmla="*/ 1649510 h 1695323"/>
                  <a:gd name="connsiteX7" fmla="*/ 675463 w 1528873"/>
                  <a:gd name="connsiteY7" fmla="*/ 1672793 h 1695323"/>
                  <a:gd name="connsiteX8" fmla="*/ 81125 w 1528873"/>
                  <a:gd name="connsiteY8" fmla="*/ 1330495 h 1695323"/>
                  <a:gd name="connsiteX9" fmla="*/ 2697 w 1528873"/>
                  <a:gd name="connsiteY9" fmla="*/ 1139162 h 1695323"/>
                  <a:gd name="connsiteX10" fmla="*/ 1831 w 1528873"/>
                  <a:gd name="connsiteY10" fmla="*/ 579035 h 1695323"/>
                  <a:gd name="connsiteX11" fmla="*/ 75879 w 1528873"/>
                  <a:gd name="connsiteY11" fmla="*/ 377542 h 1695323"/>
                  <a:gd name="connsiteX12" fmla="*/ 656212 w 1528873"/>
                  <a:gd name="connsiteY12" fmla="*/ 37939 h 1695323"/>
                  <a:gd name="connsiteX13" fmla="*/ 753739 w 1528873"/>
                  <a:gd name="connsiteY13" fmla="*/ 448 h 169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873" h="1695323">
                    <a:moveTo>
                      <a:pt x="753739" y="448"/>
                    </a:moveTo>
                    <a:cubicBezTo>
                      <a:pt x="788630" y="-2093"/>
                      <a:pt x="826914" y="6091"/>
                      <a:pt x="871624" y="27310"/>
                    </a:cubicBezTo>
                    <a:lnTo>
                      <a:pt x="1436611" y="359935"/>
                    </a:lnTo>
                    <a:cubicBezTo>
                      <a:pt x="1503641" y="400611"/>
                      <a:pt x="1529096" y="463364"/>
                      <a:pt x="1528568" y="536505"/>
                    </a:cubicBezTo>
                    <a:cubicBezTo>
                      <a:pt x="1528670" y="749359"/>
                      <a:pt x="1528771" y="962212"/>
                      <a:pt x="1528873" y="1175066"/>
                    </a:cubicBezTo>
                    <a:cubicBezTo>
                      <a:pt x="1525536" y="1298585"/>
                      <a:pt x="1475429" y="1318216"/>
                      <a:pt x="1413628" y="1354729"/>
                    </a:cubicBezTo>
                    <a:lnTo>
                      <a:pt x="895247" y="1649510"/>
                    </a:lnTo>
                    <a:cubicBezTo>
                      <a:pt x="807261" y="1713760"/>
                      <a:pt x="731619" y="1699444"/>
                      <a:pt x="675463" y="1672793"/>
                    </a:cubicBezTo>
                    <a:lnTo>
                      <a:pt x="81125" y="1330495"/>
                    </a:lnTo>
                    <a:cubicBezTo>
                      <a:pt x="5269" y="1276542"/>
                      <a:pt x="-2342" y="1213328"/>
                      <a:pt x="2697" y="1139162"/>
                    </a:cubicBezTo>
                    <a:lnTo>
                      <a:pt x="1831" y="579035"/>
                    </a:lnTo>
                    <a:cubicBezTo>
                      <a:pt x="-6737" y="460984"/>
                      <a:pt x="14240" y="425372"/>
                      <a:pt x="75879" y="377542"/>
                    </a:cubicBezTo>
                    <a:lnTo>
                      <a:pt x="656212" y="37939"/>
                    </a:lnTo>
                    <a:cubicBezTo>
                      <a:pt x="687351" y="16255"/>
                      <a:pt x="718849" y="2988"/>
                      <a:pt x="753739" y="44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33C593D-2F3E-4ED6-B217-F3C63B7E49F5}"/>
                </a:ext>
              </a:extLst>
            </p:cNvPr>
            <p:cNvSpPr/>
            <p:nvPr/>
          </p:nvSpPr>
          <p:spPr>
            <a:xfrm>
              <a:off x="6250077" y="1273457"/>
              <a:ext cx="345087" cy="345087"/>
            </a:xfrm>
            <a:custGeom>
              <a:avLst/>
              <a:gdLst>
                <a:gd name="connsiteX0" fmla="*/ 2339029 w 4748831"/>
                <a:gd name="connsiteY0" fmla="*/ 2013480 h 4778126"/>
                <a:gd name="connsiteX1" fmla="*/ 2689162 w 4748831"/>
                <a:gd name="connsiteY1" fmla="*/ 2363613 h 4778126"/>
                <a:gd name="connsiteX2" fmla="*/ 2339029 w 4748831"/>
                <a:gd name="connsiteY2" fmla="*/ 2713746 h 4778126"/>
                <a:gd name="connsiteX3" fmla="*/ 1988896 w 4748831"/>
                <a:gd name="connsiteY3" fmla="*/ 2363613 h 4778126"/>
                <a:gd name="connsiteX4" fmla="*/ 2339029 w 4748831"/>
                <a:gd name="connsiteY4" fmla="*/ 2013480 h 4778126"/>
                <a:gd name="connsiteX5" fmla="*/ 2339029 w 4748831"/>
                <a:gd name="connsiteY5" fmla="*/ 1805471 h 4778126"/>
                <a:gd name="connsiteX6" fmla="*/ 1780887 w 4748831"/>
                <a:gd name="connsiteY6" fmla="*/ 2363613 h 4778126"/>
                <a:gd name="connsiteX7" fmla="*/ 2339029 w 4748831"/>
                <a:gd name="connsiteY7" fmla="*/ 2921755 h 4778126"/>
                <a:gd name="connsiteX8" fmla="*/ 2897171 w 4748831"/>
                <a:gd name="connsiteY8" fmla="*/ 2363613 h 4778126"/>
                <a:gd name="connsiteX9" fmla="*/ 2339029 w 4748831"/>
                <a:gd name="connsiteY9" fmla="*/ 1805471 h 4778126"/>
                <a:gd name="connsiteX10" fmla="*/ 2339029 w 4748831"/>
                <a:gd name="connsiteY10" fmla="*/ 1546636 h 4778126"/>
                <a:gd name="connsiteX11" fmla="*/ 3156006 w 4748831"/>
                <a:gd name="connsiteY11" fmla="*/ 2363613 h 4778126"/>
                <a:gd name="connsiteX12" fmla="*/ 2339029 w 4748831"/>
                <a:gd name="connsiteY12" fmla="*/ 3180590 h 4778126"/>
                <a:gd name="connsiteX13" fmla="*/ 1522052 w 4748831"/>
                <a:gd name="connsiteY13" fmla="*/ 2363613 h 4778126"/>
                <a:gd name="connsiteX14" fmla="*/ 2339029 w 4748831"/>
                <a:gd name="connsiteY14" fmla="*/ 1546636 h 4778126"/>
                <a:gd name="connsiteX15" fmla="*/ 2339030 w 4748831"/>
                <a:gd name="connsiteY15" fmla="*/ 1079790 h 4778126"/>
                <a:gd name="connsiteX16" fmla="*/ 1055209 w 4748831"/>
                <a:gd name="connsiteY16" fmla="*/ 2363611 h 4778126"/>
                <a:gd name="connsiteX17" fmla="*/ 2339030 w 4748831"/>
                <a:gd name="connsiteY17" fmla="*/ 3647432 h 4778126"/>
                <a:gd name="connsiteX18" fmla="*/ 3622851 w 4748831"/>
                <a:gd name="connsiteY18" fmla="*/ 2363611 h 4778126"/>
                <a:gd name="connsiteX19" fmla="*/ 2339030 w 4748831"/>
                <a:gd name="connsiteY19" fmla="*/ 1079790 h 4778126"/>
                <a:gd name="connsiteX20" fmla="*/ 2398310 w 4748831"/>
                <a:gd name="connsiteY20" fmla="*/ 1118 h 4778126"/>
                <a:gd name="connsiteX21" fmla="*/ 2669860 w 4748831"/>
                <a:gd name="connsiteY21" fmla="*/ 112464 h 4778126"/>
                <a:gd name="connsiteX22" fmla="*/ 3791425 w 4748831"/>
                <a:gd name="connsiteY22" fmla="*/ 606462 h 4778126"/>
                <a:gd name="connsiteX23" fmla="*/ 4192876 w 4748831"/>
                <a:gd name="connsiteY23" fmla="*/ 1035588 h 4778126"/>
                <a:gd name="connsiteX24" fmla="*/ 4529466 w 4748831"/>
                <a:gd name="connsiteY24" fmla="*/ 2069136 h 4778126"/>
                <a:gd name="connsiteX25" fmla="*/ 4571578 w 4748831"/>
                <a:gd name="connsiteY25" fmla="*/ 2685392 h 4778126"/>
                <a:gd name="connsiteX26" fmla="*/ 4102489 w 4748831"/>
                <a:gd name="connsiteY26" fmla="*/ 3708908 h 4778126"/>
                <a:gd name="connsiteX27" fmla="*/ 3650641 w 4748831"/>
                <a:gd name="connsiteY27" fmla="*/ 4149330 h 4778126"/>
                <a:gd name="connsiteX28" fmla="*/ 2637303 w 4748831"/>
                <a:gd name="connsiteY28" fmla="*/ 4622185 h 4778126"/>
                <a:gd name="connsiteX29" fmla="*/ 2032471 w 4748831"/>
                <a:gd name="connsiteY29" fmla="*/ 4516602 h 4778126"/>
                <a:gd name="connsiteX30" fmla="*/ 1091929 w 4748831"/>
                <a:gd name="connsiteY30" fmla="*/ 4090609 h 4778126"/>
                <a:gd name="connsiteX31" fmla="*/ 593766 w 4748831"/>
                <a:gd name="connsiteY31" fmla="*/ 3697856 h 4778126"/>
                <a:gd name="connsiteX32" fmla="*/ 173180 w 4748831"/>
                <a:gd name="connsiteY32" fmla="*/ 2588560 h 4778126"/>
                <a:gd name="connsiteX33" fmla="*/ 152641 w 4748831"/>
                <a:gd name="connsiteY33" fmla="*/ 2069646 h 4778126"/>
                <a:gd name="connsiteX34" fmla="*/ 639981 w 4748831"/>
                <a:gd name="connsiteY34" fmla="*/ 984005 h 4778126"/>
                <a:gd name="connsiteX35" fmla="*/ 1091159 w 4748831"/>
                <a:gd name="connsiteY35" fmla="*/ 588313 h 4778126"/>
                <a:gd name="connsiteX36" fmla="*/ 2171480 w 4748831"/>
                <a:gd name="connsiteY36" fmla="*/ 154691 h 4778126"/>
                <a:gd name="connsiteX37" fmla="*/ 2398310 w 4748831"/>
                <a:gd name="connsiteY37" fmla="*/ 1118 h 47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48831" h="4778126">
                  <a:moveTo>
                    <a:pt x="2339029" y="2013480"/>
                  </a:moveTo>
                  <a:cubicBezTo>
                    <a:pt x="2532402" y="2013480"/>
                    <a:pt x="2689162" y="2170240"/>
                    <a:pt x="2689162" y="2363613"/>
                  </a:cubicBezTo>
                  <a:cubicBezTo>
                    <a:pt x="2689162" y="2556986"/>
                    <a:pt x="2532402" y="2713746"/>
                    <a:pt x="2339029" y="2713746"/>
                  </a:cubicBezTo>
                  <a:cubicBezTo>
                    <a:pt x="2145656" y="2713746"/>
                    <a:pt x="1988896" y="2556986"/>
                    <a:pt x="1988896" y="2363613"/>
                  </a:cubicBezTo>
                  <a:cubicBezTo>
                    <a:pt x="1988896" y="2170240"/>
                    <a:pt x="2145656" y="2013480"/>
                    <a:pt x="2339029" y="2013480"/>
                  </a:cubicBezTo>
                  <a:close/>
                  <a:moveTo>
                    <a:pt x="2339029" y="1805471"/>
                  </a:moveTo>
                  <a:cubicBezTo>
                    <a:pt x="2030776" y="1805471"/>
                    <a:pt x="1780887" y="2055360"/>
                    <a:pt x="1780887" y="2363613"/>
                  </a:cubicBezTo>
                  <a:cubicBezTo>
                    <a:pt x="1780887" y="2671866"/>
                    <a:pt x="2030776" y="2921755"/>
                    <a:pt x="2339029" y="2921755"/>
                  </a:cubicBezTo>
                  <a:cubicBezTo>
                    <a:pt x="2647282" y="2921755"/>
                    <a:pt x="2897171" y="2671866"/>
                    <a:pt x="2897171" y="2363613"/>
                  </a:cubicBezTo>
                  <a:cubicBezTo>
                    <a:pt x="2897171" y="2055360"/>
                    <a:pt x="2647282" y="1805471"/>
                    <a:pt x="2339029" y="1805471"/>
                  </a:cubicBezTo>
                  <a:close/>
                  <a:moveTo>
                    <a:pt x="2339029" y="1546636"/>
                  </a:moveTo>
                  <a:cubicBezTo>
                    <a:pt x="2790233" y="1546636"/>
                    <a:pt x="3156006" y="1912409"/>
                    <a:pt x="3156006" y="2363613"/>
                  </a:cubicBezTo>
                  <a:cubicBezTo>
                    <a:pt x="3156006" y="2814817"/>
                    <a:pt x="2790233" y="3180590"/>
                    <a:pt x="2339029" y="3180590"/>
                  </a:cubicBezTo>
                  <a:cubicBezTo>
                    <a:pt x="1887825" y="3180590"/>
                    <a:pt x="1522052" y="2814817"/>
                    <a:pt x="1522052" y="2363613"/>
                  </a:cubicBezTo>
                  <a:cubicBezTo>
                    <a:pt x="1522052" y="1912409"/>
                    <a:pt x="1887825" y="1546636"/>
                    <a:pt x="2339029" y="1546636"/>
                  </a:cubicBezTo>
                  <a:close/>
                  <a:moveTo>
                    <a:pt x="2339030" y="1079790"/>
                  </a:moveTo>
                  <a:cubicBezTo>
                    <a:pt x="1629994" y="1079790"/>
                    <a:pt x="1055209" y="1654576"/>
                    <a:pt x="1055209" y="2363611"/>
                  </a:cubicBezTo>
                  <a:cubicBezTo>
                    <a:pt x="1055209" y="3072646"/>
                    <a:pt x="1629994" y="3647432"/>
                    <a:pt x="2339030" y="3647432"/>
                  </a:cubicBezTo>
                  <a:cubicBezTo>
                    <a:pt x="3048065" y="3647432"/>
                    <a:pt x="3622851" y="3072646"/>
                    <a:pt x="3622851" y="2363611"/>
                  </a:cubicBezTo>
                  <a:cubicBezTo>
                    <a:pt x="3622851" y="1654576"/>
                    <a:pt x="3048065" y="1079790"/>
                    <a:pt x="2339030" y="1079790"/>
                  </a:cubicBezTo>
                  <a:close/>
                  <a:moveTo>
                    <a:pt x="2398310" y="1118"/>
                  </a:moveTo>
                  <a:cubicBezTo>
                    <a:pt x="2492721" y="-4755"/>
                    <a:pt x="2604110" y="9712"/>
                    <a:pt x="2669860" y="112464"/>
                  </a:cubicBezTo>
                  <a:cubicBezTo>
                    <a:pt x="2972269" y="597331"/>
                    <a:pt x="3051294" y="832997"/>
                    <a:pt x="3791425" y="606462"/>
                  </a:cubicBezTo>
                  <a:cubicBezTo>
                    <a:pt x="4192161" y="537180"/>
                    <a:pt x="4257818" y="945101"/>
                    <a:pt x="4192876" y="1035588"/>
                  </a:cubicBezTo>
                  <a:cubicBezTo>
                    <a:pt x="3999234" y="1448801"/>
                    <a:pt x="4007268" y="1865348"/>
                    <a:pt x="4529466" y="2069136"/>
                  </a:cubicBezTo>
                  <a:cubicBezTo>
                    <a:pt x="4850464" y="2220384"/>
                    <a:pt x="4779000" y="2563578"/>
                    <a:pt x="4571578" y="2685392"/>
                  </a:cubicBezTo>
                  <a:cubicBezTo>
                    <a:pt x="4108307" y="2912016"/>
                    <a:pt x="3903124" y="3193779"/>
                    <a:pt x="4102489" y="3708908"/>
                  </a:cubicBezTo>
                  <a:cubicBezTo>
                    <a:pt x="4194859" y="4125404"/>
                    <a:pt x="3865656" y="4217413"/>
                    <a:pt x="3650641" y="4149330"/>
                  </a:cubicBezTo>
                  <a:cubicBezTo>
                    <a:pt x="3054349" y="3925010"/>
                    <a:pt x="2813522" y="4329172"/>
                    <a:pt x="2637303" y="4622185"/>
                  </a:cubicBezTo>
                  <a:cubicBezTo>
                    <a:pt x="2435405" y="4910785"/>
                    <a:pt x="2074914" y="4753428"/>
                    <a:pt x="2032471" y="4516602"/>
                  </a:cubicBezTo>
                  <a:cubicBezTo>
                    <a:pt x="1900509" y="4119570"/>
                    <a:pt x="1437861" y="4001345"/>
                    <a:pt x="1091929" y="4090609"/>
                  </a:cubicBezTo>
                  <a:cubicBezTo>
                    <a:pt x="680384" y="4271870"/>
                    <a:pt x="545975" y="3847601"/>
                    <a:pt x="593766" y="3697856"/>
                  </a:cubicBezTo>
                  <a:cubicBezTo>
                    <a:pt x="818834" y="2971472"/>
                    <a:pt x="634747" y="2871431"/>
                    <a:pt x="173180" y="2588560"/>
                  </a:cubicBezTo>
                  <a:cubicBezTo>
                    <a:pt x="-64928" y="2419914"/>
                    <a:pt x="-43681" y="2199392"/>
                    <a:pt x="152641" y="2069646"/>
                  </a:cubicBezTo>
                  <a:cubicBezTo>
                    <a:pt x="758708" y="1770643"/>
                    <a:pt x="814786" y="1485339"/>
                    <a:pt x="639981" y="984005"/>
                  </a:cubicBezTo>
                  <a:cubicBezTo>
                    <a:pt x="561275" y="722427"/>
                    <a:pt x="796835" y="500562"/>
                    <a:pt x="1091159" y="588313"/>
                  </a:cubicBezTo>
                  <a:cubicBezTo>
                    <a:pt x="1532729" y="751949"/>
                    <a:pt x="1932185" y="623208"/>
                    <a:pt x="2171480" y="154691"/>
                  </a:cubicBezTo>
                  <a:cubicBezTo>
                    <a:pt x="2216942" y="57019"/>
                    <a:pt x="2303900" y="6992"/>
                    <a:pt x="2398310" y="1118"/>
                  </a:cubicBezTo>
                  <a:close/>
                </a:path>
              </a:pathLst>
            </a:custGeom>
            <a:solidFill>
              <a:srgbClr val="002E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4F4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AEBCD1-5EF6-4B1A-B690-62191520D395}"/>
              </a:ext>
            </a:extLst>
          </p:cNvPr>
          <p:cNvGrpSpPr/>
          <p:nvPr/>
        </p:nvGrpSpPr>
        <p:grpSpPr>
          <a:xfrm>
            <a:off x="5675640" y="5333173"/>
            <a:ext cx="363115" cy="401510"/>
            <a:chOff x="6156244" y="1147383"/>
            <a:chExt cx="549652" cy="60777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4809AC2-4E85-4C7E-8636-6BEA2AFFDF5A}"/>
                </a:ext>
              </a:extLst>
            </p:cNvPr>
            <p:cNvGrpSpPr/>
            <p:nvPr/>
          </p:nvGrpSpPr>
          <p:grpSpPr>
            <a:xfrm>
              <a:off x="6156244" y="1147383"/>
              <a:ext cx="549652" cy="607772"/>
              <a:chOff x="4408479" y="1770275"/>
              <a:chExt cx="1750781" cy="1935913"/>
            </a:xfrm>
            <a:solidFill>
              <a:srgbClr val="0070C0"/>
            </a:solidFill>
          </p:grpSpPr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A5C9E791-3EC9-4C2C-8553-7D0C1573E3AB}"/>
                  </a:ext>
                </a:extLst>
              </p:cNvPr>
              <p:cNvSpPr/>
              <p:nvPr/>
            </p:nvSpPr>
            <p:spPr>
              <a:xfrm>
                <a:off x="4408479" y="1770275"/>
                <a:ext cx="1750781" cy="1935913"/>
              </a:xfrm>
              <a:custGeom>
                <a:avLst/>
                <a:gdLst>
                  <a:gd name="connsiteX0" fmla="*/ 1650784 w 1750781"/>
                  <a:gd name="connsiteY0" fmla="*/ 1441808 h 1935913"/>
                  <a:gd name="connsiteX1" fmla="*/ 1713267 w 1750781"/>
                  <a:gd name="connsiteY1" fmla="*/ 1477882 h 1935913"/>
                  <a:gd name="connsiteX2" fmla="*/ 1709902 w 1750781"/>
                  <a:gd name="connsiteY2" fmla="*/ 1482897 h 1935913"/>
                  <a:gd name="connsiteX3" fmla="*/ 1618810 w 1750781"/>
                  <a:gd name="connsiteY3" fmla="*/ 1548404 h 1935913"/>
                  <a:gd name="connsiteX4" fmla="*/ 1025188 w 1750781"/>
                  <a:gd name="connsiteY4" fmla="*/ 1885971 h 1935913"/>
                  <a:gd name="connsiteX5" fmla="*/ 952399 w 1750781"/>
                  <a:gd name="connsiteY5" fmla="*/ 1925469 h 1935913"/>
                  <a:gd name="connsiteX6" fmla="*/ 898250 w 1750781"/>
                  <a:gd name="connsiteY6" fmla="*/ 1935913 h 1935913"/>
                  <a:gd name="connsiteX7" fmla="*/ 898250 w 1750781"/>
                  <a:gd name="connsiteY7" fmla="*/ 1863353 h 1935913"/>
                  <a:gd name="connsiteX8" fmla="*/ 946815 w 1750781"/>
                  <a:gd name="connsiteY8" fmla="*/ 1854007 h 1935913"/>
                  <a:gd name="connsiteX9" fmla="*/ 1014326 w 1750781"/>
                  <a:gd name="connsiteY9" fmla="*/ 1817457 h 1935913"/>
                  <a:gd name="connsiteX10" fmla="*/ 1564900 w 1750781"/>
                  <a:gd name="connsiteY10" fmla="*/ 1505077 h 1935913"/>
                  <a:gd name="connsiteX11" fmla="*/ 1649385 w 1750781"/>
                  <a:gd name="connsiteY11" fmla="*/ 1444458 h 1935913"/>
                  <a:gd name="connsiteX12" fmla="*/ 105893 w 1750781"/>
                  <a:gd name="connsiteY12" fmla="*/ 1438402 h 1935913"/>
                  <a:gd name="connsiteX13" fmla="*/ 149642 w 1750781"/>
                  <a:gd name="connsiteY13" fmla="*/ 1479395 h 1935913"/>
                  <a:gd name="connsiteX14" fmla="*/ 780890 w 1750781"/>
                  <a:gd name="connsiteY14" fmla="*/ 1842129 h 1935913"/>
                  <a:gd name="connsiteX15" fmla="*/ 829385 w 1750781"/>
                  <a:gd name="connsiteY15" fmla="*/ 1859763 h 1935913"/>
                  <a:gd name="connsiteX16" fmla="*/ 852530 w 1750781"/>
                  <a:gd name="connsiteY16" fmla="*/ 1862327 h 1935913"/>
                  <a:gd name="connsiteX17" fmla="*/ 852530 w 1750781"/>
                  <a:gd name="connsiteY17" fmla="*/ 1934658 h 1935913"/>
                  <a:gd name="connsiteX18" fmla="*/ 825788 w 1750781"/>
                  <a:gd name="connsiteY18" fmla="*/ 1931689 h 1935913"/>
                  <a:gd name="connsiteX19" fmla="*/ 773502 w 1750781"/>
                  <a:gd name="connsiteY19" fmla="*/ 1912633 h 1935913"/>
                  <a:gd name="connsiteX20" fmla="*/ 92898 w 1750781"/>
                  <a:gd name="connsiteY20" fmla="*/ 1520652 h 1935913"/>
                  <a:gd name="connsiteX21" fmla="*/ 43608 w 1750781"/>
                  <a:gd name="connsiteY21" fmla="*/ 1474362 h 1935913"/>
                  <a:gd name="connsiteX22" fmla="*/ 22417 w 1750781"/>
                  <a:gd name="connsiteY22" fmla="*/ 501670 h 1935913"/>
                  <a:gd name="connsiteX23" fmla="*/ 83842 w 1750781"/>
                  <a:gd name="connsiteY23" fmla="*/ 537133 h 1935913"/>
                  <a:gd name="connsiteX24" fmla="*/ 76786 w 1750781"/>
                  <a:gd name="connsiteY24" fmla="*/ 548408 h 1935913"/>
                  <a:gd name="connsiteX25" fmla="*/ 65425 w 1750781"/>
                  <a:gd name="connsiteY25" fmla="*/ 683074 h 1935913"/>
                  <a:gd name="connsiteX26" fmla="*/ 66344 w 1750781"/>
                  <a:gd name="connsiteY26" fmla="*/ 1276641 h 1935913"/>
                  <a:gd name="connsiteX27" fmla="*/ 75775 w 1750781"/>
                  <a:gd name="connsiteY27" fmla="*/ 1386051 h 1935913"/>
                  <a:gd name="connsiteX28" fmla="*/ 82726 w 1750781"/>
                  <a:gd name="connsiteY28" fmla="*/ 1398988 h 1935913"/>
                  <a:gd name="connsiteX29" fmla="*/ 21162 w 1750781"/>
                  <a:gd name="connsiteY29" fmla="*/ 1434531 h 1935913"/>
                  <a:gd name="connsiteX30" fmla="*/ 13255 w 1750781"/>
                  <a:gd name="connsiteY30" fmla="*/ 1419781 h 1935913"/>
                  <a:gd name="connsiteX31" fmla="*/ 3087 w 1750781"/>
                  <a:gd name="connsiteY31" fmla="*/ 1301549 h 1935913"/>
                  <a:gd name="connsiteX32" fmla="*/ 2096 w 1750781"/>
                  <a:gd name="connsiteY32" fmla="*/ 660122 h 1935913"/>
                  <a:gd name="connsiteX33" fmla="*/ 14345 w 1750781"/>
                  <a:gd name="connsiteY33" fmla="*/ 514597 h 1935913"/>
                  <a:gd name="connsiteX34" fmla="*/ 1728526 w 1750781"/>
                  <a:gd name="connsiteY34" fmla="*/ 501576 h 1935913"/>
                  <a:gd name="connsiteX35" fmla="*/ 1745028 w 1750781"/>
                  <a:gd name="connsiteY35" fmla="*/ 551041 h 1935913"/>
                  <a:gd name="connsiteX36" fmla="*/ 1750432 w 1750781"/>
                  <a:gd name="connsiteY36" fmla="*/ 611419 h 1935913"/>
                  <a:gd name="connsiteX37" fmla="*/ 1750781 w 1750781"/>
                  <a:gd name="connsiteY37" fmla="*/ 1342664 h 1935913"/>
                  <a:gd name="connsiteX38" fmla="*/ 1738501 w 1750781"/>
                  <a:gd name="connsiteY38" fmla="*/ 1428604 h 1935913"/>
                  <a:gd name="connsiteX39" fmla="*/ 1734818 w 1750781"/>
                  <a:gd name="connsiteY39" fmla="*/ 1437533 h 1935913"/>
                  <a:gd name="connsiteX40" fmla="*/ 1672145 w 1750781"/>
                  <a:gd name="connsiteY40" fmla="*/ 1401349 h 1935913"/>
                  <a:gd name="connsiteX41" fmla="*/ 1675911 w 1750781"/>
                  <a:gd name="connsiteY41" fmla="*/ 1394216 h 1935913"/>
                  <a:gd name="connsiteX42" fmla="*/ 1687301 w 1750781"/>
                  <a:gd name="connsiteY42" fmla="*/ 1314688 h 1935913"/>
                  <a:gd name="connsiteX43" fmla="*/ 1686977 w 1750781"/>
                  <a:gd name="connsiteY43" fmla="*/ 638005 h 1935913"/>
                  <a:gd name="connsiteX44" fmla="*/ 1681965 w 1750781"/>
                  <a:gd name="connsiteY44" fmla="*/ 582132 h 1935913"/>
                  <a:gd name="connsiteX45" fmla="*/ 1666922 w 1750781"/>
                  <a:gd name="connsiteY45" fmla="*/ 537143 h 1935913"/>
                  <a:gd name="connsiteX46" fmla="*/ 898249 w 1750781"/>
                  <a:gd name="connsiteY46" fmla="*/ 427 h 1935913"/>
                  <a:gd name="connsiteX47" fmla="*/ 926421 w 1750781"/>
                  <a:gd name="connsiteY47" fmla="*/ 2732 h 1935913"/>
                  <a:gd name="connsiteX48" fmla="*/ 998135 w 1750781"/>
                  <a:gd name="connsiteY48" fmla="*/ 28317 h 1935913"/>
                  <a:gd name="connsiteX49" fmla="*/ 1645127 w 1750781"/>
                  <a:gd name="connsiteY49" fmla="*/ 409220 h 1935913"/>
                  <a:gd name="connsiteX50" fmla="*/ 1694049 w 1750781"/>
                  <a:gd name="connsiteY50" fmla="*/ 448687 h 1935913"/>
                  <a:gd name="connsiteX51" fmla="*/ 1703883 w 1750781"/>
                  <a:gd name="connsiteY51" fmla="*/ 463011 h 1935913"/>
                  <a:gd name="connsiteX52" fmla="*/ 1642340 w 1750781"/>
                  <a:gd name="connsiteY52" fmla="*/ 498544 h 1935913"/>
                  <a:gd name="connsiteX53" fmla="*/ 1634682 w 1750781"/>
                  <a:gd name="connsiteY53" fmla="*/ 487415 h 1935913"/>
                  <a:gd name="connsiteX54" fmla="*/ 1589308 w 1750781"/>
                  <a:gd name="connsiteY54" fmla="*/ 450894 h 1935913"/>
                  <a:gd name="connsiteX55" fmla="*/ 989234 w 1750781"/>
                  <a:gd name="connsiteY55" fmla="*/ 98411 h 1935913"/>
                  <a:gd name="connsiteX56" fmla="*/ 922721 w 1750781"/>
                  <a:gd name="connsiteY56" fmla="*/ 74735 h 1935913"/>
                  <a:gd name="connsiteX57" fmla="*/ 898249 w 1750781"/>
                  <a:gd name="connsiteY57" fmla="*/ 72737 h 1935913"/>
                  <a:gd name="connsiteX58" fmla="*/ 852531 w 1750781"/>
                  <a:gd name="connsiteY58" fmla="*/ 0 h 1935913"/>
                  <a:gd name="connsiteX59" fmla="*/ 852531 w 1750781"/>
                  <a:gd name="connsiteY59" fmla="*/ 72588 h 1935913"/>
                  <a:gd name="connsiteX60" fmla="*/ 810743 w 1750781"/>
                  <a:gd name="connsiteY60" fmla="*/ 82201 h 1935913"/>
                  <a:gd name="connsiteX61" fmla="*/ 760446 w 1750781"/>
                  <a:gd name="connsiteY61" fmla="*/ 109672 h 1935913"/>
                  <a:gd name="connsiteX62" fmla="*/ 144072 w 1750781"/>
                  <a:gd name="connsiteY62" fmla="*/ 469551 h 1935913"/>
                  <a:gd name="connsiteX63" fmla="*/ 110571 w 1750781"/>
                  <a:gd name="connsiteY63" fmla="*/ 499772 h 1935913"/>
                  <a:gd name="connsiteX64" fmla="*/ 48606 w 1750781"/>
                  <a:gd name="connsiteY64" fmla="*/ 463997 h 1935913"/>
                  <a:gd name="connsiteX65" fmla="*/ 86892 w 1750781"/>
                  <a:gd name="connsiteY65" fmla="*/ 429382 h 1935913"/>
                  <a:gd name="connsiteX66" fmla="*/ 751458 w 1750781"/>
                  <a:gd name="connsiteY66" fmla="*/ 40487 h 1935913"/>
                  <a:gd name="connsiteX67" fmla="*/ 805688 w 1750781"/>
                  <a:gd name="connsiteY67" fmla="*/ 10800 h 193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750781" h="1935913">
                    <a:moveTo>
                      <a:pt x="1650784" y="1441808"/>
                    </a:moveTo>
                    <a:lnTo>
                      <a:pt x="1713267" y="1477882"/>
                    </a:lnTo>
                    <a:lnTo>
                      <a:pt x="1709902" y="1482897"/>
                    </a:lnTo>
                    <a:cubicBezTo>
                      <a:pt x="1686233" y="1511425"/>
                      <a:pt x="1654195" y="1527498"/>
                      <a:pt x="1618810" y="1548404"/>
                    </a:cubicBezTo>
                    <a:lnTo>
                      <a:pt x="1025188" y="1885971"/>
                    </a:lnTo>
                    <a:cubicBezTo>
                      <a:pt x="999999" y="1904365"/>
                      <a:pt x="975693" y="1917136"/>
                      <a:pt x="952399" y="1925469"/>
                    </a:cubicBezTo>
                    <a:lnTo>
                      <a:pt x="898250" y="1935913"/>
                    </a:lnTo>
                    <a:lnTo>
                      <a:pt x="898250" y="1863353"/>
                    </a:lnTo>
                    <a:lnTo>
                      <a:pt x="946815" y="1854007"/>
                    </a:lnTo>
                    <a:cubicBezTo>
                      <a:pt x="968420" y="1846296"/>
                      <a:pt x="990964" y="1834478"/>
                      <a:pt x="1014326" y="1817457"/>
                    </a:cubicBezTo>
                    <a:lnTo>
                      <a:pt x="1564900" y="1505077"/>
                    </a:lnTo>
                    <a:cubicBezTo>
                      <a:pt x="1597719" y="1485731"/>
                      <a:pt x="1627433" y="1470857"/>
                      <a:pt x="1649385" y="1444458"/>
                    </a:cubicBezTo>
                    <a:close/>
                    <a:moveTo>
                      <a:pt x="105893" y="1438402"/>
                    </a:moveTo>
                    <a:lnTo>
                      <a:pt x="149642" y="1479395"/>
                    </a:lnTo>
                    <a:lnTo>
                      <a:pt x="780890" y="1842129"/>
                    </a:lnTo>
                    <a:cubicBezTo>
                      <a:pt x="795801" y="1849190"/>
                      <a:pt x="812005" y="1855434"/>
                      <a:pt x="829385" y="1859763"/>
                    </a:cubicBezTo>
                    <a:lnTo>
                      <a:pt x="852530" y="1862327"/>
                    </a:lnTo>
                    <a:lnTo>
                      <a:pt x="852530" y="1934658"/>
                    </a:lnTo>
                    <a:lnTo>
                      <a:pt x="825788" y="1931689"/>
                    </a:lnTo>
                    <a:cubicBezTo>
                      <a:pt x="807050" y="1927010"/>
                      <a:pt x="789579" y="1920263"/>
                      <a:pt x="773502" y="1912633"/>
                    </a:cubicBezTo>
                    <a:lnTo>
                      <a:pt x="92898" y="1520652"/>
                    </a:lnTo>
                    <a:lnTo>
                      <a:pt x="43608" y="1474362"/>
                    </a:lnTo>
                    <a:close/>
                    <a:moveTo>
                      <a:pt x="22417" y="501670"/>
                    </a:moveTo>
                    <a:lnTo>
                      <a:pt x="83842" y="537133"/>
                    </a:lnTo>
                    <a:lnTo>
                      <a:pt x="76786" y="548408"/>
                    </a:lnTo>
                    <a:cubicBezTo>
                      <a:pt x="64170" y="579815"/>
                      <a:pt x="60875" y="620525"/>
                      <a:pt x="65425" y="683074"/>
                    </a:cubicBezTo>
                    <a:lnTo>
                      <a:pt x="66344" y="1276641"/>
                    </a:lnTo>
                    <a:cubicBezTo>
                      <a:pt x="63669" y="1315938"/>
                      <a:pt x="64352" y="1352333"/>
                      <a:pt x="75775" y="1386051"/>
                    </a:cubicBezTo>
                    <a:lnTo>
                      <a:pt x="82726" y="1398988"/>
                    </a:lnTo>
                    <a:lnTo>
                      <a:pt x="21162" y="1434531"/>
                    </a:lnTo>
                    <a:lnTo>
                      <a:pt x="13255" y="1419781"/>
                    </a:lnTo>
                    <a:cubicBezTo>
                      <a:pt x="939" y="1383345"/>
                      <a:pt x="202" y="1344015"/>
                      <a:pt x="3087" y="1301549"/>
                    </a:cubicBezTo>
                    <a:lnTo>
                      <a:pt x="2096" y="660122"/>
                    </a:lnTo>
                    <a:cubicBezTo>
                      <a:pt x="-2810" y="592529"/>
                      <a:pt x="743" y="548537"/>
                      <a:pt x="14345" y="514597"/>
                    </a:cubicBezTo>
                    <a:close/>
                    <a:moveTo>
                      <a:pt x="1728526" y="501576"/>
                    </a:moveTo>
                    <a:lnTo>
                      <a:pt x="1745028" y="551041"/>
                    </a:lnTo>
                    <a:cubicBezTo>
                      <a:pt x="1748875" y="570284"/>
                      <a:pt x="1750584" y="590480"/>
                      <a:pt x="1750432" y="611419"/>
                    </a:cubicBezTo>
                    <a:lnTo>
                      <a:pt x="1750781" y="1342664"/>
                    </a:lnTo>
                    <a:cubicBezTo>
                      <a:pt x="1749826" y="1378026"/>
                      <a:pt x="1745524" y="1405952"/>
                      <a:pt x="1738501" y="1428604"/>
                    </a:cubicBezTo>
                    <a:lnTo>
                      <a:pt x="1734818" y="1437533"/>
                    </a:lnTo>
                    <a:lnTo>
                      <a:pt x="1672145" y="1401349"/>
                    </a:lnTo>
                    <a:lnTo>
                      <a:pt x="1675911" y="1394216"/>
                    </a:lnTo>
                    <a:cubicBezTo>
                      <a:pt x="1682424" y="1373254"/>
                      <a:pt x="1686415" y="1347411"/>
                      <a:pt x="1687301" y="1314688"/>
                    </a:cubicBezTo>
                    <a:lnTo>
                      <a:pt x="1686977" y="638005"/>
                    </a:lnTo>
                    <a:cubicBezTo>
                      <a:pt x="1687117" y="618628"/>
                      <a:pt x="1685533" y="599940"/>
                      <a:pt x="1681965" y="582132"/>
                    </a:cubicBezTo>
                    <a:lnTo>
                      <a:pt x="1666922" y="537143"/>
                    </a:lnTo>
                    <a:close/>
                    <a:moveTo>
                      <a:pt x="898249" y="427"/>
                    </a:moveTo>
                    <a:lnTo>
                      <a:pt x="926421" y="2732"/>
                    </a:lnTo>
                    <a:cubicBezTo>
                      <a:pt x="948775" y="7749"/>
                      <a:pt x="972535" y="16167"/>
                      <a:pt x="998135" y="28317"/>
                    </a:cubicBezTo>
                    <a:lnTo>
                      <a:pt x="1645127" y="409220"/>
                    </a:lnTo>
                    <a:cubicBezTo>
                      <a:pt x="1664317" y="420865"/>
                      <a:pt x="1680532" y="434091"/>
                      <a:pt x="1694049" y="448687"/>
                    </a:cubicBezTo>
                    <a:lnTo>
                      <a:pt x="1703883" y="463011"/>
                    </a:lnTo>
                    <a:lnTo>
                      <a:pt x="1642340" y="498544"/>
                    </a:lnTo>
                    <a:lnTo>
                      <a:pt x="1634682" y="487415"/>
                    </a:lnTo>
                    <a:cubicBezTo>
                      <a:pt x="1622145" y="473908"/>
                      <a:pt x="1607106" y="461670"/>
                      <a:pt x="1589308" y="450894"/>
                    </a:cubicBezTo>
                    <a:lnTo>
                      <a:pt x="989234" y="98411"/>
                    </a:lnTo>
                    <a:cubicBezTo>
                      <a:pt x="965491" y="87168"/>
                      <a:pt x="943454" y="79378"/>
                      <a:pt x="922721" y="74735"/>
                    </a:cubicBezTo>
                    <a:lnTo>
                      <a:pt x="898249" y="72737"/>
                    </a:lnTo>
                    <a:close/>
                    <a:moveTo>
                      <a:pt x="852531" y="0"/>
                    </a:moveTo>
                    <a:lnTo>
                      <a:pt x="852531" y="72588"/>
                    </a:lnTo>
                    <a:lnTo>
                      <a:pt x="810743" y="82201"/>
                    </a:lnTo>
                    <a:cubicBezTo>
                      <a:pt x="793613" y="88925"/>
                      <a:pt x="776982" y="98184"/>
                      <a:pt x="760446" y="109672"/>
                    </a:cubicBezTo>
                    <a:lnTo>
                      <a:pt x="144072" y="469551"/>
                    </a:lnTo>
                    <a:lnTo>
                      <a:pt x="110571" y="499772"/>
                    </a:lnTo>
                    <a:lnTo>
                      <a:pt x="48606" y="463997"/>
                    </a:lnTo>
                    <a:lnTo>
                      <a:pt x="86892" y="429382"/>
                    </a:lnTo>
                    <a:lnTo>
                      <a:pt x="751458" y="40487"/>
                    </a:lnTo>
                    <a:cubicBezTo>
                      <a:pt x="769287" y="28072"/>
                      <a:pt x="787219" y="18066"/>
                      <a:pt x="805688" y="1080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C73A5888-5002-494D-B097-225422E01B0E}"/>
                  </a:ext>
                </a:extLst>
              </p:cNvPr>
              <p:cNvSpPr/>
              <p:nvPr/>
            </p:nvSpPr>
            <p:spPr>
              <a:xfrm>
                <a:off x="4519434" y="1890569"/>
                <a:ext cx="1528874" cy="1695324"/>
              </a:xfrm>
              <a:custGeom>
                <a:avLst/>
                <a:gdLst>
                  <a:gd name="connsiteX0" fmla="*/ 753739 w 1528873"/>
                  <a:gd name="connsiteY0" fmla="*/ 448 h 1695323"/>
                  <a:gd name="connsiteX1" fmla="*/ 871624 w 1528873"/>
                  <a:gd name="connsiteY1" fmla="*/ 27310 h 1695323"/>
                  <a:gd name="connsiteX2" fmla="*/ 1436611 w 1528873"/>
                  <a:gd name="connsiteY2" fmla="*/ 359935 h 1695323"/>
                  <a:gd name="connsiteX3" fmla="*/ 1528568 w 1528873"/>
                  <a:gd name="connsiteY3" fmla="*/ 536505 h 1695323"/>
                  <a:gd name="connsiteX4" fmla="*/ 1528873 w 1528873"/>
                  <a:gd name="connsiteY4" fmla="*/ 1175066 h 1695323"/>
                  <a:gd name="connsiteX5" fmla="*/ 1413628 w 1528873"/>
                  <a:gd name="connsiteY5" fmla="*/ 1354729 h 1695323"/>
                  <a:gd name="connsiteX6" fmla="*/ 895247 w 1528873"/>
                  <a:gd name="connsiteY6" fmla="*/ 1649510 h 1695323"/>
                  <a:gd name="connsiteX7" fmla="*/ 675463 w 1528873"/>
                  <a:gd name="connsiteY7" fmla="*/ 1672793 h 1695323"/>
                  <a:gd name="connsiteX8" fmla="*/ 81125 w 1528873"/>
                  <a:gd name="connsiteY8" fmla="*/ 1330495 h 1695323"/>
                  <a:gd name="connsiteX9" fmla="*/ 2697 w 1528873"/>
                  <a:gd name="connsiteY9" fmla="*/ 1139162 h 1695323"/>
                  <a:gd name="connsiteX10" fmla="*/ 1831 w 1528873"/>
                  <a:gd name="connsiteY10" fmla="*/ 579035 h 1695323"/>
                  <a:gd name="connsiteX11" fmla="*/ 75879 w 1528873"/>
                  <a:gd name="connsiteY11" fmla="*/ 377542 h 1695323"/>
                  <a:gd name="connsiteX12" fmla="*/ 656212 w 1528873"/>
                  <a:gd name="connsiteY12" fmla="*/ 37939 h 1695323"/>
                  <a:gd name="connsiteX13" fmla="*/ 753739 w 1528873"/>
                  <a:gd name="connsiteY13" fmla="*/ 448 h 169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873" h="1695323">
                    <a:moveTo>
                      <a:pt x="753739" y="448"/>
                    </a:moveTo>
                    <a:cubicBezTo>
                      <a:pt x="788630" y="-2093"/>
                      <a:pt x="826914" y="6091"/>
                      <a:pt x="871624" y="27310"/>
                    </a:cubicBezTo>
                    <a:lnTo>
                      <a:pt x="1436611" y="359935"/>
                    </a:lnTo>
                    <a:cubicBezTo>
                      <a:pt x="1503641" y="400611"/>
                      <a:pt x="1529096" y="463364"/>
                      <a:pt x="1528568" y="536505"/>
                    </a:cubicBezTo>
                    <a:cubicBezTo>
                      <a:pt x="1528670" y="749359"/>
                      <a:pt x="1528771" y="962212"/>
                      <a:pt x="1528873" y="1175066"/>
                    </a:cubicBezTo>
                    <a:cubicBezTo>
                      <a:pt x="1525536" y="1298585"/>
                      <a:pt x="1475429" y="1318216"/>
                      <a:pt x="1413628" y="1354729"/>
                    </a:cubicBezTo>
                    <a:lnTo>
                      <a:pt x="895247" y="1649510"/>
                    </a:lnTo>
                    <a:cubicBezTo>
                      <a:pt x="807261" y="1713760"/>
                      <a:pt x="731619" y="1699444"/>
                      <a:pt x="675463" y="1672793"/>
                    </a:cubicBezTo>
                    <a:lnTo>
                      <a:pt x="81125" y="1330495"/>
                    </a:lnTo>
                    <a:cubicBezTo>
                      <a:pt x="5269" y="1276542"/>
                      <a:pt x="-2342" y="1213328"/>
                      <a:pt x="2697" y="1139162"/>
                    </a:cubicBezTo>
                    <a:lnTo>
                      <a:pt x="1831" y="579035"/>
                    </a:lnTo>
                    <a:cubicBezTo>
                      <a:pt x="-6737" y="460984"/>
                      <a:pt x="14240" y="425372"/>
                      <a:pt x="75879" y="377542"/>
                    </a:cubicBezTo>
                    <a:lnTo>
                      <a:pt x="656212" y="37939"/>
                    </a:lnTo>
                    <a:cubicBezTo>
                      <a:pt x="687351" y="16255"/>
                      <a:pt x="718849" y="2988"/>
                      <a:pt x="753739" y="44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43C1976F-21ED-4EC2-BEFE-A3ECC727F91B}"/>
                </a:ext>
              </a:extLst>
            </p:cNvPr>
            <p:cNvSpPr/>
            <p:nvPr/>
          </p:nvSpPr>
          <p:spPr>
            <a:xfrm>
              <a:off x="6250077" y="1273457"/>
              <a:ext cx="345087" cy="345087"/>
            </a:xfrm>
            <a:custGeom>
              <a:avLst/>
              <a:gdLst>
                <a:gd name="connsiteX0" fmla="*/ 2339029 w 4748831"/>
                <a:gd name="connsiteY0" fmla="*/ 2013480 h 4778126"/>
                <a:gd name="connsiteX1" fmla="*/ 2689162 w 4748831"/>
                <a:gd name="connsiteY1" fmla="*/ 2363613 h 4778126"/>
                <a:gd name="connsiteX2" fmla="*/ 2339029 w 4748831"/>
                <a:gd name="connsiteY2" fmla="*/ 2713746 h 4778126"/>
                <a:gd name="connsiteX3" fmla="*/ 1988896 w 4748831"/>
                <a:gd name="connsiteY3" fmla="*/ 2363613 h 4778126"/>
                <a:gd name="connsiteX4" fmla="*/ 2339029 w 4748831"/>
                <a:gd name="connsiteY4" fmla="*/ 2013480 h 4778126"/>
                <a:gd name="connsiteX5" fmla="*/ 2339029 w 4748831"/>
                <a:gd name="connsiteY5" fmla="*/ 1805471 h 4778126"/>
                <a:gd name="connsiteX6" fmla="*/ 1780887 w 4748831"/>
                <a:gd name="connsiteY6" fmla="*/ 2363613 h 4778126"/>
                <a:gd name="connsiteX7" fmla="*/ 2339029 w 4748831"/>
                <a:gd name="connsiteY7" fmla="*/ 2921755 h 4778126"/>
                <a:gd name="connsiteX8" fmla="*/ 2897171 w 4748831"/>
                <a:gd name="connsiteY8" fmla="*/ 2363613 h 4778126"/>
                <a:gd name="connsiteX9" fmla="*/ 2339029 w 4748831"/>
                <a:gd name="connsiteY9" fmla="*/ 1805471 h 4778126"/>
                <a:gd name="connsiteX10" fmla="*/ 2339029 w 4748831"/>
                <a:gd name="connsiteY10" fmla="*/ 1546636 h 4778126"/>
                <a:gd name="connsiteX11" fmla="*/ 3156006 w 4748831"/>
                <a:gd name="connsiteY11" fmla="*/ 2363613 h 4778126"/>
                <a:gd name="connsiteX12" fmla="*/ 2339029 w 4748831"/>
                <a:gd name="connsiteY12" fmla="*/ 3180590 h 4778126"/>
                <a:gd name="connsiteX13" fmla="*/ 1522052 w 4748831"/>
                <a:gd name="connsiteY13" fmla="*/ 2363613 h 4778126"/>
                <a:gd name="connsiteX14" fmla="*/ 2339029 w 4748831"/>
                <a:gd name="connsiteY14" fmla="*/ 1546636 h 4778126"/>
                <a:gd name="connsiteX15" fmla="*/ 2339030 w 4748831"/>
                <a:gd name="connsiteY15" fmla="*/ 1079790 h 4778126"/>
                <a:gd name="connsiteX16" fmla="*/ 1055209 w 4748831"/>
                <a:gd name="connsiteY16" fmla="*/ 2363611 h 4778126"/>
                <a:gd name="connsiteX17" fmla="*/ 2339030 w 4748831"/>
                <a:gd name="connsiteY17" fmla="*/ 3647432 h 4778126"/>
                <a:gd name="connsiteX18" fmla="*/ 3622851 w 4748831"/>
                <a:gd name="connsiteY18" fmla="*/ 2363611 h 4778126"/>
                <a:gd name="connsiteX19" fmla="*/ 2339030 w 4748831"/>
                <a:gd name="connsiteY19" fmla="*/ 1079790 h 4778126"/>
                <a:gd name="connsiteX20" fmla="*/ 2398310 w 4748831"/>
                <a:gd name="connsiteY20" fmla="*/ 1118 h 4778126"/>
                <a:gd name="connsiteX21" fmla="*/ 2669860 w 4748831"/>
                <a:gd name="connsiteY21" fmla="*/ 112464 h 4778126"/>
                <a:gd name="connsiteX22" fmla="*/ 3791425 w 4748831"/>
                <a:gd name="connsiteY22" fmla="*/ 606462 h 4778126"/>
                <a:gd name="connsiteX23" fmla="*/ 4192876 w 4748831"/>
                <a:gd name="connsiteY23" fmla="*/ 1035588 h 4778126"/>
                <a:gd name="connsiteX24" fmla="*/ 4529466 w 4748831"/>
                <a:gd name="connsiteY24" fmla="*/ 2069136 h 4778126"/>
                <a:gd name="connsiteX25" fmla="*/ 4571578 w 4748831"/>
                <a:gd name="connsiteY25" fmla="*/ 2685392 h 4778126"/>
                <a:gd name="connsiteX26" fmla="*/ 4102489 w 4748831"/>
                <a:gd name="connsiteY26" fmla="*/ 3708908 h 4778126"/>
                <a:gd name="connsiteX27" fmla="*/ 3650641 w 4748831"/>
                <a:gd name="connsiteY27" fmla="*/ 4149330 h 4778126"/>
                <a:gd name="connsiteX28" fmla="*/ 2637303 w 4748831"/>
                <a:gd name="connsiteY28" fmla="*/ 4622185 h 4778126"/>
                <a:gd name="connsiteX29" fmla="*/ 2032471 w 4748831"/>
                <a:gd name="connsiteY29" fmla="*/ 4516602 h 4778126"/>
                <a:gd name="connsiteX30" fmla="*/ 1091929 w 4748831"/>
                <a:gd name="connsiteY30" fmla="*/ 4090609 h 4778126"/>
                <a:gd name="connsiteX31" fmla="*/ 593766 w 4748831"/>
                <a:gd name="connsiteY31" fmla="*/ 3697856 h 4778126"/>
                <a:gd name="connsiteX32" fmla="*/ 173180 w 4748831"/>
                <a:gd name="connsiteY32" fmla="*/ 2588560 h 4778126"/>
                <a:gd name="connsiteX33" fmla="*/ 152641 w 4748831"/>
                <a:gd name="connsiteY33" fmla="*/ 2069646 h 4778126"/>
                <a:gd name="connsiteX34" fmla="*/ 639981 w 4748831"/>
                <a:gd name="connsiteY34" fmla="*/ 984005 h 4778126"/>
                <a:gd name="connsiteX35" fmla="*/ 1091159 w 4748831"/>
                <a:gd name="connsiteY35" fmla="*/ 588313 h 4778126"/>
                <a:gd name="connsiteX36" fmla="*/ 2171480 w 4748831"/>
                <a:gd name="connsiteY36" fmla="*/ 154691 h 4778126"/>
                <a:gd name="connsiteX37" fmla="*/ 2398310 w 4748831"/>
                <a:gd name="connsiteY37" fmla="*/ 1118 h 47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48831" h="4778126">
                  <a:moveTo>
                    <a:pt x="2339029" y="2013480"/>
                  </a:moveTo>
                  <a:cubicBezTo>
                    <a:pt x="2532402" y="2013480"/>
                    <a:pt x="2689162" y="2170240"/>
                    <a:pt x="2689162" y="2363613"/>
                  </a:cubicBezTo>
                  <a:cubicBezTo>
                    <a:pt x="2689162" y="2556986"/>
                    <a:pt x="2532402" y="2713746"/>
                    <a:pt x="2339029" y="2713746"/>
                  </a:cubicBezTo>
                  <a:cubicBezTo>
                    <a:pt x="2145656" y="2713746"/>
                    <a:pt x="1988896" y="2556986"/>
                    <a:pt x="1988896" y="2363613"/>
                  </a:cubicBezTo>
                  <a:cubicBezTo>
                    <a:pt x="1988896" y="2170240"/>
                    <a:pt x="2145656" y="2013480"/>
                    <a:pt x="2339029" y="2013480"/>
                  </a:cubicBezTo>
                  <a:close/>
                  <a:moveTo>
                    <a:pt x="2339029" y="1805471"/>
                  </a:moveTo>
                  <a:cubicBezTo>
                    <a:pt x="2030776" y="1805471"/>
                    <a:pt x="1780887" y="2055360"/>
                    <a:pt x="1780887" y="2363613"/>
                  </a:cubicBezTo>
                  <a:cubicBezTo>
                    <a:pt x="1780887" y="2671866"/>
                    <a:pt x="2030776" y="2921755"/>
                    <a:pt x="2339029" y="2921755"/>
                  </a:cubicBezTo>
                  <a:cubicBezTo>
                    <a:pt x="2647282" y="2921755"/>
                    <a:pt x="2897171" y="2671866"/>
                    <a:pt x="2897171" y="2363613"/>
                  </a:cubicBezTo>
                  <a:cubicBezTo>
                    <a:pt x="2897171" y="2055360"/>
                    <a:pt x="2647282" y="1805471"/>
                    <a:pt x="2339029" y="1805471"/>
                  </a:cubicBezTo>
                  <a:close/>
                  <a:moveTo>
                    <a:pt x="2339029" y="1546636"/>
                  </a:moveTo>
                  <a:cubicBezTo>
                    <a:pt x="2790233" y="1546636"/>
                    <a:pt x="3156006" y="1912409"/>
                    <a:pt x="3156006" y="2363613"/>
                  </a:cubicBezTo>
                  <a:cubicBezTo>
                    <a:pt x="3156006" y="2814817"/>
                    <a:pt x="2790233" y="3180590"/>
                    <a:pt x="2339029" y="3180590"/>
                  </a:cubicBezTo>
                  <a:cubicBezTo>
                    <a:pt x="1887825" y="3180590"/>
                    <a:pt x="1522052" y="2814817"/>
                    <a:pt x="1522052" y="2363613"/>
                  </a:cubicBezTo>
                  <a:cubicBezTo>
                    <a:pt x="1522052" y="1912409"/>
                    <a:pt x="1887825" y="1546636"/>
                    <a:pt x="2339029" y="1546636"/>
                  </a:cubicBezTo>
                  <a:close/>
                  <a:moveTo>
                    <a:pt x="2339030" y="1079790"/>
                  </a:moveTo>
                  <a:cubicBezTo>
                    <a:pt x="1629994" y="1079790"/>
                    <a:pt x="1055209" y="1654576"/>
                    <a:pt x="1055209" y="2363611"/>
                  </a:cubicBezTo>
                  <a:cubicBezTo>
                    <a:pt x="1055209" y="3072646"/>
                    <a:pt x="1629994" y="3647432"/>
                    <a:pt x="2339030" y="3647432"/>
                  </a:cubicBezTo>
                  <a:cubicBezTo>
                    <a:pt x="3048065" y="3647432"/>
                    <a:pt x="3622851" y="3072646"/>
                    <a:pt x="3622851" y="2363611"/>
                  </a:cubicBezTo>
                  <a:cubicBezTo>
                    <a:pt x="3622851" y="1654576"/>
                    <a:pt x="3048065" y="1079790"/>
                    <a:pt x="2339030" y="1079790"/>
                  </a:cubicBezTo>
                  <a:close/>
                  <a:moveTo>
                    <a:pt x="2398310" y="1118"/>
                  </a:moveTo>
                  <a:cubicBezTo>
                    <a:pt x="2492721" y="-4755"/>
                    <a:pt x="2604110" y="9712"/>
                    <a:pt x="2669860" y="112464"/>
                  </a:cubicBezTo>
                  <a:cubicBezTo>
                    <a:pt x="2972269" y="597331"/>
                    <a:pt x="3051294" y="832997"/>
                    <a:pt x="3791425" y="606462"/>
                  </a:cubicBezTo>
                  <a:cubicBezTo>
                    <a:pt x="4192161" y="537180"/>
                    <a:pt x="4257818" y="945101"/>
                    <a:pt x="4192876" y="1035588"/>
                  </a:cubicBezTo>
                  <a:cubicBezTo>
                    <a:pt x="3999234" y="1448801"/>
                    <a:pt x="4007268" y="1865348"/>
                    <a:pt x="4529466" y="2069136"/>
                  </a:cubicBezTo>
                  <a:cubicBezTo>
                    <a:pt x="4850464" y="2220384"/>
                    <a:pt x="4779000" y="2563578"/>
                    <a:pt x="4571578" y="2685392"/>
                  </a:cubicBezTo>
                  <a:cubicBezTo>
                    <a:pt x="4108307" y="2912016"/>
                    <a:pt x="3903124" y="3193779"/>
                    <a:pt x="4102489" y="3708908"/>
                  </a:cubicBezTo>
                  <a:cubicBezTo>
                    <a:pt x="4194859" y="4125404"/>
                    <a:pt x="3865656" y="4217413"/>
                    <a:pt x="3650641" y="4149330"/>
                  </a:cubicBezTo>
                  <a:cubicBezTo>
                    <a:pt x="3054349" y="3925010"/>
                    <a:pt x="2813522" y="4329172"/>
                    <a:pt x="2637303" y="4622185"/>
                  </a:cubicBezTo>
                  <a:cubicBezTo>
                    <a:pt x="2435405" y="4910785"/>
                    <a:pt x="2074914" y="4753428"/>
                    <a:pt x="2032471" y="4516602"/>
                  </a:cubicBezTo>
                  <a:cubicBezTo>
                    <a:pt x="1900509" y="4119570"/>
                    <a:pt x="1437861" y="4001345"/>
                    <a:pt x="1091929" y="4090609"/>
                  </a:cubicBezTo>
                  <a:cubicBezTo>
                    <a:pt x="680384" y="4271870"/>
                    <a:pt x="545975" y="3847601"/>
                    <a:pt x="593766" y="3697856"/>
                  </a:cubicBezTo>
                  <a:cubicBezTo>
                    <a:pt x="818834" y="2971472"/>
                    <a:pt x="634747" y="2871431"/>
                    <a:pt x="173180" y="2588560"/>
                  </a:cubicBezTo>
                  <a:cubicBezTo>
                    <a:pt x="-64928" y="2419914"/>
                    <a:pt x="-43681" y="2199392"/>
                    <a:pt x="152641" y="2069646"/>
                  </a:cubicBezTo>
                  <a:cubicBezTo>
                    <a:pt x="758708" y="1770643"/>
                    <a:pt x="814786" y="1485339"/>
                    <a:pt x="639981" y="984005"/>
                  </a:cubicBezTo>
                  <a:cubicBezTo>
                    <a:pt x="561275" y="722427"/>
                    <a:pt x="796835" y="500562"/>
                    <a:pt x="1091159" y="588313"/>
                  </a:cubicBezTo>
                  <a:cubicBezTo>
                    <a:pt x="1532729" y="751949"/>
                    <a:pt x="1932185" y="623208"/>
                    <a:pt x="2171480" y="154691"/>
                  </a:cubicBezTo>
                  <a:cubicBezTo>
                    <a:pt x="2216942" y="57019"/>
                    <a:pt x="2303900" y="6992"/>
                    <a:pt x="2398310" y="1118"/>
                  </a:cubicBezTo>
                  <a:close/>
                </a:path>
              </a:pathLst>
            </a:custGeom>
            <a:solidFill>
              <a:srgbClr val="002E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4F4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E495CEE-F2B7-45F8-B8AE-E9292F43EBD4}"/>
              </a:ext>
            </a:extLst>
          </p:cNvPr>
          <p:cNvSpPr/>
          <p:nvPr/>
        </p:nvSpPr>
        <p:spPr>
          <a:xfrm>
            <a:off x="6067349" y="39421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Keep asking questions to gain knowledge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CDBAF9-8601-4D51-83C2-138192B62D9D}"/>
              </a:ext>
            </a:extLst>
          </p:cNvPr>
          <p:cNvSpPr/>
          <p:nvPr/>
        </p:nvSpPr>
        <p:spPr>
          <a:xfrm>
            <a:off x="6067349" y="460061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Understand the process flows and know you cannot change Amazon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7C2B9F-93FB-46CF-B839-95126AA9C3CE}"/>
              </a:ext>
            </a:extLst>
          </p:cNvPr>
          <p:cNvSpPr/>
          <p:nvPr/>
        </p:nvSpPr>
        <p:spPr>
          <a:xfrm>
            <a:off x="6067349" y="537655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Register one Legal Entity with Amazon – pick the right entity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6623C8-ED1A-416D-90CB-C2B9A30647AA}"/>
              </a:ext>
            </a:extLst>
          </p:cNvPr>
          <p:cNvGrpSpPr/>
          <p:nvPr/>
        </p:nvGrpSpPr>
        <p:grpSpPr>
          <a:xfrm>
            <a:off x="5675640" y="6018050"/>
            <a:ext cx="363115" cy="401510"/>
            <a:chOff x="6156244" y="1147383"/>
            <a:chExt cx="549652" cy="60777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206AD96-C504-4323-8C8F-4A674DD749E8}"/>
                </a:ext>
              </a:extLst>
            </p:cNvPr>
            <p:cNvGrpSpPr/>
            <p:nvPr/>
          </p:nvGrpSpPr>
          <p:grpSpPr>
            <a:xfrm>
              <a:off x="6156244" y="1147383"/>
              <a:ext cx="549652" cy="607772"/>
              <a:chOff x="4408479" y="1770275"/>
              <a:chExt cx="1750781" cy="1935913"/>
            </a:xfrm>
            <a:solidFill>
              <a:srgbClr val="0070C0"/>
            </a:solidFill>
          </p:grpSpPr>
          <p:sp>
            <p:nvSpPr>
              <p:cNvPr id="39" name="Freeform 16">
                <a:extLst>
                  <a:ext uri="{FF2B5EF4-FFF2-40B4-BE49-F238E27FC236}">
                    <a16:creationId xmlns:a16="http://schemas.microsoft.com/office/drawing/2014/main" id="{EC585E9D-8041-4D73-BDBB-31E9B65898A2}"/>
                  </a:ext>
                </a:extLst>
              </p:cNvPr>
              <p:cNvSpPr/>
              <p:nvPr/>
            </p:nvSpPr>
            <p:spPr>
              <a:xfrm>
                <a:off x="4408479" y="1770275"/>
                <a:ext cx="1750781" cy="1935913"/>
              </a:xfrm>
              <a:custGeom>
                <a:avLst/>
                <a:gdLst>
                  <a:gd name="connsiteX0" fmla="*/ 1650784 w 1750781"/>
                  <a:gd name="connsiteY0" fmla="*/ 1441808 h 1935913"/>
                  <a:gd name="connsiteX1" fmla="*/ 1713267 w 1750781"/>
                  <a:gd name="connsiteY1" fmla="*/ 1477882 h 1935913"/>
                  <a:gd name="connsiteX2" fmla="*/ 1709902 w 1750781"/>
                  <a:gd name="connsiteY2" fmla="*/ 1482897 h 1935913"/>
                  <a:gd name="connsiteX3" fmla="*/ 1618810 w 1750781"/>
                  <a:gd name="connsiteY3" fmla="*/ 1548404 h 1935913"/>
                  <a:gd name="connsiteX4" fmla="*/ 1025188 w 1750781"/>
                  <a:gd name="connsiteY4" fmla="*/ 1885971 h 1935913"/>
                  <a:gd name="connsiteX5" fmla="*/ 952399 w 1750781"/>
                  <a:gd name="connsiteY5" fmla="*/ 1925469 h 1935913"/>
                  <a:gd name="connsiteX6" fmla="*/ 898250 w 1750781"/>
                  <a:gd name="connsiteY6" fmla="*/ 1935913 h 1935913"/>
                  <a:gd name="connsiteX7" fmla="*/ 898250 w 1750781"/>
                  <a:gd name="connsiteY7" fmla="*/ 1863353 h 1935913"/>
                  <a:gd name="connsiteX8" fmla="*/ 946815 w 1750781"/>
                  <a:gd name="connsiteY8" fmla="*/ 1854007 h 1935913"/>
                  <a:gd name="connsiteX9" fmla="*/ 1014326 w 1750781"/>
                  <a:gd name="connsiteY9" fmla="*/ 1817457 h 1935913"/>
                  <a:gd name="connsiteX10" fmla="*/ 1564900 w 1750781"/>
                  <a:gd name="connsiteY10" fmla="*/ 1505077 h 1935913"/>
                  <a:gd name="connsiteX11" fmla="*/ 1649385 w 1750781"/>
                  <a:gd name="connsiteY11" fmla="*/ 1444458 h 1935913"/>
                  <a:gd name="connsiteX12" fmla="*/ 105893 w 1750781"/>
                  <a:gd name="connsiteY12" fmla="*/ 1438402 h 1935913"/>
                  <a:gd name="connsiteX13" fmla="*/ 149642 w 1750781"/>
                  <a:gd name="connsiteY13" fmla="*/ 1479395 h 1935913"/>
                  <a:gd name="connsiteX14" fmla="*/ 780890 w 1750781"/>
                  <a:gd name="connsiteY14" fmla="*/ 1842129 h 1935913"/>
                  <a:gd name="connsiteX15" fmla="*/ 829385 w 1750781"/>
                  <a:gd name="connsiteY15" fmla="*/ 1859763 h 1935913"/>
                  <a:gd name="connsiteX16" fmla="*/ 852530 w 1750781"/>
                  <a:gd name="connsiteY16" fmla="*/ 1862327 h 1935913"/>
                  <a:gd name="connsiteX17" fmla="*/ 852530 w 1750781"/>
                  <a:gd name="connsiteY17" fmla="*/ 1934658 h 1935913"/>
                  <a:gd name="connsiteX18" fmla="*/ 825788 w 1750781"/>
                  <a:gd name="connsiteY18" fmla="*/ 1931689 h 1935913"/>
                  <a:gd name="connsiteX19" fmla="*/ 773502 w 1750781"/>
                  <a:gd name="connsiteY19" fmla="*/ 1912633 h 1935913"/>
                  <a:gd name="connsiteX20" fmla="*/ 92898 w 1750781"/>
                  <a:gd name="connsiteY20" fmla="*/ 1520652 h 1935913"/>
                  <a:gd name="connsiteX21" fmla="*/ 43608 w 1750781"/>
                  <a:gd name="connsiteY21" fmla="*/ 1474362 h 1935913"/>
                  <a:gd name="connsiteX22" fmla="*/ 22417 w 1750781"/>
                  <a:gd name="connsiteY22" fmla="*/ 501670 h 1935913"/>
                  <a:gd name="connsiteX23" fmla="*/ 83842 w 1750781"/>
                  <a:gd name="connsiteY23" fmla="*/ 537133 h 1935913"/>
                  <a:gd name="connsiteX24" fmla="*/ 76786 w 1750781"/>
                  <a:gd name="connsiteY24" fmla="*/ 548408 h 1935913"/>
                  <a:gd name="connsiteX25" fmla="*/ 65425 w 1750781"/>
                  <a:gd name="connsiteY25" fmla="*/ 683074 h 1935913"/>
                  <a:gd name="connsiteX26" fmla="*/ 66344 w 1750781"/>
                  <a:gd name="connsiteY26" fmla="*/ 1276641 h 1935913"/>
                  <a:gd name="connsiteX27" fmla="*/ 75775 w 1750781"/>
                  <a:gd name="connsiteY27" fmla="*/ 1386051 h 1935913"/>
                  <a:gd name="connsiteX28" fmla="*/ 82726 w 1750781"/>
                  <a:gd name="connsiteY28" fmla="*/ 1398988 h 1935913"/>
                  <a:gd name="connsiteX29" fmla="*/ 21162 w 1750781"/>
                  <a:gd name="connsiteY29" fmla="*/ 1434531 h 1935913"/>
                  <a:gd name="connsiteX30" fmla="*/ 13255 w 1750781"/>
                  <a:gd name="connsiteY30" fmla="*/ 1419781 h 1935913"/>
                  <a:gd name="connsiteX31" fmla="*/ 3087 w 1750781"/>
                  <a:gd name="connsiteY31" fmla="*/ 1301549 h 1935913"/>
                  <a:gd name="connsiteX32" fmla="*/ 2096 w 1750781"/>
                  <a:gd name="connsiteY32" fmla="*/ 660122 h 1935913"/>
                  <a:gd name="connsiteX33" fmla="*/ 14345 w 1750781"/>
                  <a:gd name="connsiteY33" fmla="*/ 514597 h 1935913"/>
                  <a:gd name="connsiteX34" fmla="*/ 1728526 w 1750781"/>
                  <a:gd name="connsiteY34" fmla="*/ 501576 h 1935913"/>
                  <a:gd name="connsiteX35" fmla="*/ 1745028 w 1750781"/>
                  <a:gd name="connsiteY35" fmla="*/ 551041 h 1935913"/>
                  <a:gd name="connsiteX36" fmla="*/ 1750432 w 1750781"/>
                  <a:gd name="connsiteY36" fmla="*/ 611419 h 1935913"/>
                  <a:gd name="connsiteX37" fmla="*/ 1750781 w 1750781"/>
                  <a:gd name="connsiteY37" fmla="*/ 1342664 h 1935913"/>
                  <a:gd name="connsiteX38" fmla="*/ 1738501 w 1750781"/>
                  <a:gd name="connsiteY38" fmla="*/ 1428604 h 1935913"/>
                  <a:gd name="connsiteX39" fmla="*/ 1734818 w 1750781"/>
                  <a:gd name="connsiteY39" fmla="*/ 1437533 h 1935913"/>
                  <a:gd name="connsiteX40" fmla="*/ 1672145 w 1750781"/>
                  <a:gd name="connsiteY40" fmla="*/ 1401349 h 1935913"/>
                  <a:gd name="connsiteX41" fmla="*/ 1675911 w 1750781"/>
                  <a:gd name="connsiteY41" fmla="*/ 1394216 h 1935913"/>
                  <a:gd name="connsiteX42" fmla="*/ 1687301 w 1750781"/>
                  <a:gd name="connsiteY42" fmla="*/ 1314688 h 1935913"/>
                  <a:gd name="connsiteX43" fmla="*/ 1686977 w 1750781"/>
                  <a:gd name="connsiteY43" fmla="*/ 638005 h 1935913"/>
                  <a:gd name="connsiteX44" fmla="*/ 1681965 w 1750781"/>
                  <a:gd name="connsiteY44" fmla="*/ 582132 h 1935913"/>
                  <a:gd name="connsiteX45" fmla="*/ 1666922 w 1750781"/>
                  <a:gd name="connsiteY45" fmla="*/ 537143 h 1935913"/>
                  <a:gd name="connsiteX46" fmla="*/ 898249 w 1750781"/>
                  <a:gd name="connsiteY46" fmla="*/ 427 h 1935913"/>
                  <a:gd name="connsiteX47" fmla="*/ 926421 w 1750781"/>
                  <a:gd name="connsiteY47" fmla="*/ 2732 h 1935913"/>
                  <a:gd name="connsiteX48" fmla="*/ 998135 w 1750781"/>
                  <a:gd name="connsiteY48" fmla="*/ 28317 h 1935913"/>
                  <a:gd name="connsiteX49" fmla="*/ 1645127 w 1750781"/>
                  <a:gd name="connsiteY49" fmla="*/ 409220 h 1935913"/>
                  <a:gd name="connsiteX50" fmla="*/ 1694049 w 1750781"/>
                  <a:gd name="connsiteY50" fmla="*/ 448687 h 1935913"/>
                  <a:gd name="connsiteX51" fmla="*/ 1703883 w 1750781"/>
                  <a:gd name="connsiteY51" fmla="*/ 463011 h 1935913"/>
                  <a:gd name="connsiteX52" fmla="*/ 1642340 w 1750781"/>
                  <a:gd name="connsiteY52" fmla="*/ 498544 h 1935913"/>
                  <a:gd name="connsiteX53" fmla="*/ 1634682 w 1750781"/>
                  <a:gd name="connsiteY53" fmla="*/ 487415 h 1935913"/>
                  <a:gd name="connsiteX54" fmla="*/ 1589308 w 1750781"/>
                  <a:gd name="connsiteY54" fmla="*/ 450894 h 1935913"/>
                  <a:gd name="connsiteX55" fmla="*/ 989234 w 1750781"/>
                  <a:gd name="connsiteY55" fmla="*/ 98411 h 1935913"/>
                  <a:gd name="connsiteX56" fmla="*/ 922721 w 1750781"/>
                  <a:gd name="connsiteY56" fmla="*/ 74735 h 1935913"/>
                  <a:gd name="connsiteX57" fmla="*/ 898249 w 1750781"/>
                  <a:gd name="connsiteY57" fmla="*/ 72737 h 1935913"/>
                  <a:gd name="connsiteX58" fmla="*/ 852531 w 1750781"/>
                  <a:gd name="connsiteY58" fmla="*/ 0 h 1935913"/>
                  <a:gd name="connsiteX59" fmla="*/ 852531 w 1750781"/>
                  <a:gd name="connsiteY59" fmla="*/ 72588 h 1935913"/>
                  <a:gd name="connsiteX60" fmla="*/ 810743 w 1750781"/>
                  <a:gd name="connsiteY60" fmla="*/ 82201 h 1935913"/>
                  <a:gd name="connsiteX61" fmla="*/ 760446 w 1750781"/>
                  <a:gd name="connsiteY61" fmla="*/ 109672 h 1935913"/>
                  <a:gd name="connsiteX62" fmla="*/ 144072 w 1750781"/>
                  <a:gd name="connsiteY62" fmla="*/ 469551 h 1935913"/>
                  <a:gd name="connsiteX63" fmla="*/ 110571 w 1750781"/>
                  <a:gd name="connsiteY63" fmla="*/ 499772 h 1935913"/>
                  <a:gd name="connsiteX64" fmla="*/ 48606 w 1750781"/>
                  <a:gd name="connsiteY64" fmla="*/ 463997 h 1935913"/>
                  <a:gd name="connsiteX65" fmla="*/ 86892 w 1750781"/>
                  <a:gd name="connsiteY65" fmla="*/ 429382 h 1935913"/>
                  <a:gd name="connsiteX66" fmla="*/ 751458 w 1750781"/>
                  <a:gd name="connsiteY66" fmla="*/ 40487 h 1935913"/>
                  <a:gd name="connsiteX67" fmla="*/ 805688 w 1750781"/>
                  <a:gd name="connsiteY67" fmla="*/ 10800 h 193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750781" h="1935913">
                    <a:moveTo>
                      <a:pt x="1650784" y="1441808"/>
                    </a:moveTo>
                    <a:lnTo>
                      <a:pt x="1713267" y="1477882"/>
                    </a:lnTo>
                    <a:lnTo>
                      <a:pt x="1709902" y="1482897"/>
                    </a:lnTo>
                    <a:cubicBezTo>
                      <a:pt x="1686233" y="1511425"/>
                      <a:pt x="1654195" y="1527498"/>
                      <a:pt x="1618810" y="1548404"/>
                    </a:cubicBezTo>
                    <a:lnTo>
                      <a:pt x="1025188" y="1885971"/>
                    </a:lnTo>
                    <a:cubicBezTo>
                      <a:pt x="999999" y="1904365"/>
                      <a:pt x="975693" y="1917136"/>
                      <a:pt x="952399" y="1925469"/>
                    </a:cubicBezTo>
                    <a:lnTo>
                      <a:pt x="898250" y="1935913"/>
                    </a:lnTo>
                    <a:lnTo>
                      <a:pt x="898250" y="1863353"/>
                    </a:lnTo>
                    <a:lnTo>
                      <a:pt x="946815" y="1854007"/>
                    </a:lnTo>
                    <a:cubicBezTo>
                      <a:pt x="968420" y="1846296"/>
                      <a:pt x="990964" y="1834478"/>
                      <a:pt x="1014326" y="1817457"/>
                    </a:cubicBezTo>
                    <a:lnTo>
                      <a:pt x="1564900" y="1505077"/>
                    </a:lnTo>
                    <a:cubicBezTo>
                      <a:pt x="1597719" y="1485731"/>
                      <a:pt x="1627433" y="1470857"/>
                      <a:pt x="1649385" y="1444458"/>
                    </a:cubicBezTo>
                    <a:close/>
                    <a:moveTo>
                      <a:pt x="105893" y="1438402"/>
                    </a:moveTo>
                    <a:lnTo>
                      <a:pt x="149642" y="1479395"/>
                    </a:lnTo>
                    <a:lnTo>
                      <a:pt x="780890" y="1842129"/>
                    </a:lnTo>
                    <a:cubicBezTo>
                      <a:pt x="795801" y="1849190"/>
                      <a:pt x="812005" y="1855434"/>
                      <a:pt x="829385" y="1859763"/>
                    </a:cubicBezTo>
                    <a:lnTo>
                      <a:pt x="852530" y="1862327"/>
                    </a:lnTo>
                    <a:lnTo>
                      <a:pt x="852530" y="1934658"/>
                    </a:lnTo>
                    <a:lnTo>
                      <a:pt x="825788" y="1931689"/>
                    </a:lnTo>
                    <a:cubicBezTo>
                      <a:pt x="807050" y="1927010"/>
                      <a:pt x="789579" y="1920263"/>
                      <a:pt x="773502" y="1912633"/>
                    </a:cubicBezTo>
                    <a:lnTo>
                      <a:pt x="92898" y="1520652"/>
                    </a:lnTo>
                    <a:lnTo>
                      <a:pt x="43608" y="1474362"/>
                    </a:lnTo>
                    <a:close/>
                    <a:moveTo>
                      <a:pt x="22417" y="501670"/>
                    </a:moveTo>
                    <a:lnTo>
                      <a:pt x="83842" y="537133"/>
                    </a:lnTo>
                    <a:lnTo>
                      <a:pt x="76786" y="548408"/>
                    </a:lnTo>
                    <a:cubicBezTo>
                      <a:pt x="64170" y="579815"/>
                      <a:pt x="60875" y="620525"/>
                      <a:pt x="65425" y="683074"/>
                    </a:cubicBezTo>
                    <a:lnTo>
                      <a:pt x="66344" y="1276641"/>
                    </a:lnTo>
                    <a:cubicBezTo>
                      <a:pt x="63669" y="1315938"/>
                      <a:pt x="64352" y="1352333"/>
                      <a:pt x="75775" y="1386051"/>
                    </a:cubicBezTo>
                    <a:lnTo>
                      <a:pt x="82726" y="1398988"/>
                    </a:lnTo>
                    <a:lnTo>
                      <a:pt x="21162" y="1434531"/>
                    </a:lnTo>
                    <a:lnTo>
                      <a:pt x="13255" y="1419781"/>
                    </a:lnTo>
                    <a:cubicBezTo>
                      <a:pt x="939" y="1383345"/>
                      <a:pt x="202" y="1344015"/>
                      <a:pt x="3087" y="1301549"/>
                    </a:cubicBezTo>
                    <a:lnTo>
                      <a:pt x="2096" y="660122"/>
                    </a:lnTo>
                    <a:cubicBezTo>
                      <a:pt x="-2810" y="592529"/>
                      <a:pt x="743" y="548537"/>
                      <a:pt x="14345" y="514597"/>
                    </a:cubicBezTo>
                    <a:close/>
                    <a:moveTo>
                      <a:pt x="1728526" y="501576"/>
                    </a:moveTo>
                    <a:lnTo>
                      <a:pt x="1745028" y="551041"/>
                    </a:lnTo>
                    <a:cubicBezTo>
                      <a:pt x="1748875" y="570284"/>
                      <a:pt x="1750584" y="590480"/>
                      <a:pt x="1750432" y="611419"/>
                    </a:cubicBezTo>
                    <a:lnTo>
                      <a:pt x="1750781" y="1342664"/>
                    </a:lnTo>
                    <a:cubicBezTo>
                      <a:pt x="1749826" y="1378026"/>
                      <a:pt x="1745524" y="1405952"/>
                      <a:pt x="1738501" y="1428604"/>
                    </a:cubicBezTo>
                    <a:lnTo>
                      <a:pt x="1734818" y="1437533"/>
                    </a:lnTo>
                    <a:lnTo>
                      <a:pt x="1672145" y="1401349"/>
                    </a:lnTo>
                    <a:lnTo>
                      <a:pt x="1675911" y="1394216"/>
                    </a:lnTo>
                    <a:cubicBezTo>
                      <a:pt x="1682424" y="1373254"/>
                      <a:pt x="1686415" y="1347411"/>
                      <a:pt x="1687301" y="1314688"/>
                    </a:cubicBezTo>
                    <a:lnTo>
                      <a:pt x="1686977" y="638005"/>
                    </a:lnTo>
                    <a:cubicBezTo>
                      <a:pt x="1687117" y="618628"/>
                      <a:pt x="1685533" y="599940"/>
                      <a:pt x="1681965" y="582132"/>
                    </a:cubicBezTo>
                    <a:lnTo>
                      <a:pt x="1666922" y="537143"/>
                    </a:lnTo>
                    <a:close/>
                    <a:moveTo>
                      <a:pt x="898249" y="427"/>
                    </a:moveTo>
                    <a:lnTo>
                      <a:pt x="926421" y="2732"/>
                    </a:lnTo>
                    <a:cubicBezTo>
                      <a:pt x="948775" y="7749"/>
                      <a:pt x="972535" y="16167"/>
                      <a:pt x="998135" y="28317"/>
                    </a:cubicBezTo>
                    <a:lnTo>
                      <a:pt x="1645127" y="409220"/>
                    </a:lnTo>
                    <a:cubicBezTo>
                      <a:pt x="1664317" y="420865"/>
                      <a:pt x="1680532" y="434091"/>
                      <a:pt x="1694049" y="448687"/>
                    </a:cubicBezTo>
                    <a:lnTo>
                      <a:pt x="1703883" y="463011"/>
                    </a:lnTo>
                    <a:lnTo>
                      <a:pt x="1642340" y="498544"/>
                    </a:lnTo>
                    <a:lnTo>
                      <a:pt x="1634682" y="487415"/>
                    </a:lnTo>
                    <a:cubicBezTo>
                      <a:pt x="1622145" y="473908"/>
                      <a:pt x="1607106" y="461670"/>
                      <a:pt x="1589308" y="450894"/>
                    </a:cubicBezTo>
                    <a:lnTo>
                      <a:pt x="989234" y="98411"/>
                    </a:lnTo>
                    <a:cubicBezTo>
                      <a:pt x="965491" y="87168"/>
                      <a:pt x="943454" y="79378"/>
                      <a:pt x="922721" y="74735"/>
                    </a:cubicBezTo>
                    <a:lnTo>
                      <a:pt x="898249" y="72737"/>
                    </a:lnTo>
                    <a:close/>
                    <a:moveTo>
                      <a:pt x="852531" y="0"/>
                    </a:moveTo>
                    <a:lnTo>
                      <a:pt x="852531" y="72588"/>
                    </a:lnTo>
                    <a:lnTo>
                      <a:pt x="810743" y="82201"/>
                    </a:lnTo>
                    <a:cubicBezTo>
                      <a:pt x="793613" y="88925"/>
                      <a:pt x="776982" y="98184"/>
                      <a:pt x="760446" y="109672"/>
                    </a:cubicBezTo>
                    <a:lnTo>
                      <a:pt x="144072" y="469551"/>
                    </a:lnTo>
                    <a:lnTo>
                      <a:pt x="110571" y="499772"/>
                    </a:lnTo>
                    <a:lnTo>
                      <a:pt x="48606" y="463997"/>
                    </a:lnTo>
                    <a:lnTo>
                      <a:pt x="86892" y="429382"/>
                    </a:lnTo>
                    <a:lnTo>
                      <a:pt x="751458" y="40487"/>
                    </a:lnTo>
                    <a:cubicBezTo>
                      <a:pt x="769287" y="28072"/>
                      <a:pt x="787219" y="18066"/>
                      <a:pt x="805688" y="1080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F3C87482-5148-4B88-8476-80B76BF9939D}"/>
                  </a:ext>
                </a:extLst>
              </p:cNvPr>
              <p:cNvSpPr/>
              <p:nvPr/>
            </p:nvSpPr>
            <p:spPr>
              <a:xfrm>
                <a:off x="4519434" y="1890569"/>
                <a:ext cx="1528874" cy="1695324"/>
              </a:xfrm>
              <a:custGeom>
                <a:avLst/>
                <a:gdLst>
                  <a:gd name="connsiteX0" fmla="*/ 753739 w 1528873"/>
                  <a:gd name="connsiteY0" fmla="*/ 448 h 1695323"/>
                  <a:gd name="connsiteX1" fmla="*/ 871624 w 1528873"/>
                  <a:gd name="connsiteY1" fmla="*/ 27310 h 1695323"/>
                  <a:gd name="connsiteX2" fmla="*/ 1436611 w 1528873"/>
                  <a:gd name="connsiteY2" fmla="*/ 359935 h 1695323"/>
                  <a:gd name="connsiteX3" fmla="*/ 1528568 w 1528873"/>
                  <a:gd name="connsiteY3" fmla="*/ 536505 h 1695323"/>
                  <a:gd name="connsiteX4" fmla="*/ 1528873 w 1528873"/>
                  <a:gd name="connsiteY4" fmla="*/ 1175066 h 1695323"/>
                  <a:gd name="connsiteX5" fmla="*/ 1413628 w 1528873"/>
                  <a:gd name="connsiteY5" fmla="*/ 1354729 h 1695323"/>
                  <a:gd name="connsiteX6" fmla="*/ 895247 w 1528873"/>
                  <a:gd name="connsiteY6" fmla="*/ 1649510 h 1695323"/>
                  <a:gd name="connsiteX7" fmla="*/ 675463 w 1528873"/>
                  <a:gd name="connsiteY7" fmla="*/ 1672793 h 1695323"/>
                  <a:gd name="connsiteX8" fmla="*/ 81125 w 1528873"/>
                  <a:gd name="connsiteY8" fmla="*/ 1330495 h 1695323"/>
                  <a:gd name="connsiteX9" fmla="*/ 2697 w 1528873"/>
                  <a:gd name="connsiteY9" fmla="*/ 1139162 h 1695323"/>
                  <a:gd name="connsiteX10" fmla="*/ 1831 w 1528873"/>
                  <a:gd name="connsiteY10" fmla="*/ 579035 h 1695323"/>
                  <a:gd name="connsiteX11" fmla="*/ 75879 w 1528873"/>
                  <a:gd name="connsiteY11" fmla="*/ 377542 h 1695323"/>
                  <a:gd name="connsiteX12" fmla="*/ 656212 w 1528873"/>
                  <a:gd name="connsiteY12" fmla="*/ 37939 h 1695323"/>
                  <a:gd name="connsiteX13" fmla="*/ 753739 w 1528873"/>
                  <a:gd name="connsiteY13" fmla="*/ 448 h 169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873" h="1695323">
                    <a:moveTo>
                      <a:pt x="753739" y="448"/>
                    </a:moveTo>
                    <a:cubicBezTo>
                      <a:pt x="788630" y="-2093"/>
                      <a:pt x="826914" y="6091"/>
                      <a:pt x="871624" y="27310"/>
                    </a:cubicBezTo>
                    <a:lnTo>
                      <a:pt x="1436611" y="359935"/>
                    </a:lnTo>
                    <a:cubicBezTo>
                      <a:pt x="1503641" y="400611"/>
                      <a:pt x="1529096" y="463364"/>
                      <a:pt x="1528568" y="536505"/>
                    </a:cubicBezTo>
                    <a:cubicBezTo>
                      <a:pt x="1528670" y="749359"/>
                      <a:pt x="1528771" y="962212"/>
                      <a:pt x="1528873" y="1175066"/>
                    </a:cubicBezTo>
                    <a:cubicBezTo>
                      <a:pt x="1525536" y="1298585"/>
                      <a:pt x="1475429" y="1318216"/>
                      <a:pt x="1413628" y="1354729"/>
                    </a:cubicBezTo>
                    <a:lnTo>
                      <a:pt x="895247" y="1649510"/>
                    </a:lnTo>
                    <a:cubicBezTo>
                      <a:pt x="807261" y="1713760"/>
                      <a:pt x="731619" y="1699444"/>
                      <a:pt x="675463" y="1672793"/>
                    </a:cubicBezTo>
                    <a:lnTo>
                      <a:pt x="81125" y="1330495"/>
                    </a:lnTo>
                    <a:cubicBezTo>
                      <a:pt x="5269" y="1276542"/>
                      <a:pt x="-2342" y="1213328"/>
                      <a:pt x="2697" y="1139162"/>
                    </a:cubicBezTo>
                    <a:lnTo>
                      <a:pt x="1831" y="579035"/>
                    </a:lnTo>
                    <a:cubicBezTo>
                      <a:pt x="-6737" y="460984"/>
                      <a:pt x="14240" y="425372"/>
                      <a:pt x="75879" y="377542"/>
                    </a:cubicBezTo>
                    <a:lnTo>
                      <a:pt x="656212" y="37939"/>
                    </a:lnTo>
                    <a:cubicBezTo>
                      <a:pt x="687351" y="16255"/>
                      <a:pt x="718849" y="2988"/>
                      <a:pt x="753739" y="44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28D2901D-5130-4063-80E0-45C7B12FE0D0}"/>
                </a:ext>
              </a:extLst>
            </p:cNvPr>
            <p:cNvSpPr/>
            <p:nvPr/>
          </p:nvSpPr>
          <p:spPr>
            <a:xfrm>
              <a:off x="6250077" y="1273457"/>
              <a:ext cx="345087" cy="345087"/>
            </a:xfrm>
            <a:custGeom>
              <a:avLst/>
              <a:gdLst>
                <a:gd name="connsiteX0" fmla="*/ 2339029 w 4748831"/>
                <a:gd name="connsiteY0" fmla="*/ 2013480 h 4778126"/>
                <a:gd name="connsiteX1" fmla="*/ 2689162 w 4748831"/>
                <a:gd name="connsiteY1" fmla="*/ 2363613 h 4778126"/>
                <a:gd name="connsiteX2" fmla="*/ 2339029 w 4748831"/>
                <a:gd name="connsiteY2" fmla="*/ 2713746 h 4778126"/>
                <a:gd name="connsiteX3" fmla="*/ 1988896 w 4748831"/>
                <a:gd name="connsiteY3" fmla="*/ 2363613 h 4778126"/>
                <a:gd name="connsiteX4" fmla="*/ 2339029 w 4748831"/>
                <a:gd name="connsiteY4" fmla="*/ 2013480 h 4778126"/>
                <a:gd name="connsiteX5" fmla="*/ 2339029 w 4748831"/>
                <a:gd name="connsiteY5" fmla="*/ 1805471 h 4778126"/>
                <a:gd name="connsiteX6" fmla="*/ 1780887 w 4748831"/>
                <a:gd name="connsiteY6" fmla="*/ 2363613 h 4778126"/>
                <a:gd name="connsiteX7" fmla="*/ 2339029 w 4748831"/>
                <a:gd name="connsiteY7" fmla="*/ 2921755 h 4778126"/>
                <a:gd name="connsiteX8" fmla="*/ 2897171 w 4748831"/>
                <a:gd name="connsiteY8" fmla="*/ 2363613 h 4778126"/>
                <a:gd name="connsiteX9" fmla="*/ 2339029 w 4748831"/>
                <a:gd name="connsiteY9" fmla="*/ 1805471 h 4778126"/>
                <a:gd name="connsiteX10" fmla="*/ 2339029 w 4748831"/>
                <a:gd name="connsiteY10" fmla="*/ 1546636 h 4778126"/>
                <a:gd name="connsiteX11" fmla="*/ 3156006 w 4748831"/>
                <a:gd name="connsiteY11" fmla="*/ 2363613 h 4778126"/>
                <a:gd name="connsiteX12" fmla="*/ 2339029 w 4748831"/>
                <a:gd name="connsiteY12" fmla="*/ 3180590 h 4778126"/>
                <a:gd name="connsiteX13" fmla="*/ 1522052 w 4748831"/>
                <a:gd name="connsiteY13" fmla="*/ 2363613 h 4778126"/>
                <a:gd name="connsiteX14" fmla="*/ 2339029 w 4748831"/>
                <a:gd name="connsiteY14" fmla="*/ 1546636 h 4778126"/>
                <a:gd name="connsiteX15" fmla="*/ 2339030 w 4748831"/>
                <a:gd name="connsiteY15" fmla="*/ 1079790 h 4778126"/>
                <a:gd name="connsiteX16" fmla="*/ 1055209 w 4748831"/>
                <a:gd name="connsiteY16" fmla="*/ 2363611 h 4778126"/>
                <a:gd name="connsiteX17" fmla="*/ 2339030 w 4748831"/>
                <a:gd name="connsiteY17" fmla="*/ 3647432 h 4778126"/>
                <a:gd name="connsiteX18" fmla="*/ 3622851 w 4748831"/>
                <a:gd name="connsiteY18" fmla="*/ 2363611 h 4778126"/>
                <a:gd name="connsiteX19" fmla="*/ 2339030 w 4748831"/>
                <a:gd name="connsiteY19" fmla="*/ 1079790 h 4778126"/>
                <a:gd name="connsiteX20" fmla="*/ 2398310 w 4748831"/>
                <a:gd name="connsiteY20" fmla="*/ 1118 h 4778126"/>
                <a:gd name="connsiteX21" fmla="*/ 2669860 w 4748831"/>
                <a:gd name="connsiteY21" fmla="*/ 112464 h 4778126"/>
                <a:gd name="connsiteX22" fmla="*/ 3791425 w 4748831"/>
                <a:gd name="connsiteY22" fmla="*/ 606462 h 4778126"/>
                <a:gd name="connsiteX23" fmla="*/ 4192876 w 4748831"/>
                <a:gd name="connsiteY23" fmla="*/ 1035588 h 4778126"/>
                <a:gd name="connsiteX24" fmla="*/ 4529466 w 4748831"/>
                <a:gd name="connsiteY24" fmla="*/ 2069136 h 4778126"/>
                <a:gd name="connsiteX25" fmla="*/ 4571578 w 4748831"/>
                <a:gd name="connsiteY25" fmla="*/ 2685392 h 4778126"/>
                <a:gd name="connsiteX26" fmla="*/ 4102489 w 4748831"/>
                <a:gd name="connsiteY26" fmla="*/ 3708908 h 4778126"/>
                <a:gd name="connsiteX27" fmla="*/ 3650641 w 4748831"/>
                <a:gd name="connsiteY27" fmla="*/ 4149330 h 4778126"/>
                <a:gd name="connsiteX28" fmla="*/ 2637303 w 4748831"/>
                <a:gd name="connsiteY28" fmla="*/ 4622185 h 4778126"/>
                <a:gd name="connsiteX29" fmla="*/ 2032471 w 4748831"/>
                <a:gd name="connsiteY29" fmla="*/ 4516602 h 4778126"/>
                <a:gd name="connsiteX30" fmla="*/ 1091929 w 4748831"/>
                <a:gd name="connsiteY30" fmla="*/ 4090609 h 4778126"/>
                <a:gd name="connsiteX31" fmla="*/ 593766 w 4748831"/>
                <a:gd name="connsiteY31" fmla="*/ 3697856 h 4778126"/>
                <a:gd name="connsiteX32" fmla="*/ 173180 w 4748831"/>
                <a:gd name="connsiteY32" fmla="*/ 2588560 h 4778126"/>
                <a:gd name="connsiteX33" fmla="*/ 152641 w 4748831"/>
                <a:gd name="connsiteY33" fmla="*/ 2069646 h 4778126"/>
                <a:gd name="connsiteX34" fmla="*/ 639981 w 4748831"/>
                <a:gd name="connsiteY34" fmla="*/ 984005 h 4778126"/>
                <a:gd name="connsiteX35" fmla="*/ 1091159 w 4748831"/>
                <a:gd name="connsiteY35" fmla="*/ 588313 h 4778126"/>
                <a:gd name="connsiteX36" fmla="*/ 2171480 w 4748831"/>
                <a:gd name="connsiteY36" fmla="*/ 154691 h 4778126"/>
                <a:gd name="connsiteX37" fmla="*/ 2398310 w 4748831"/>
                <a:gd name="connsiteY37" fmla="*/ 1118 h 47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48831" h="4778126">
                  <a:moveTo>
                    <a:pt x="2339029" y="2013480"/>
                  </a:moveTo>
                  <a:cubicBezTo>
                    <a:pt x="2532402" y="2013480"/>
                    <a:pt x="2689162" y="2170240"/>
                    <a:pt x="2689162" y="2363613"/>
                  </a:cubicBezTo>
                  <a:cubicBezTo>
                    <a:pt x="2689162" y="2556986"/>
                    <a:pt x="2532402" y="2713746"/>
                    <a:pt x="2339029" y="2713746"/>
                  </a:cubicBezTo>
                  <a:cubicBezTo>
                    <a:pt x="2145656" y="2713746"/>
                    <a:pt x="1988896" y="2556986"/>
                    <a:pt x="1988896" y="2363613"/>
                  </a:cubicBezTo>
                  <a:cubicBezTo>
                    <a:pt x="1988896" y="2170240"/>
                    <a:pt x="2145656" y="2013480"/>
                    <a:pt x="2339029" y="2013480"/>
                  </a:cubicBezTo>
                  <a:close/>
                  <a:moveTo>
                    <a:pt x="2339029" y="1805471"/>
                  </a:moveTo>
                  <a:cubicBezTo>
                    <a:pt x="2030776" y="1805471"/>
                    <a:pt x="1780887" y="2055360"/>
                    <a:pt x="1780887" y="2363613"/>
                  </a:cubicBezTo>
                  <a:cubicBezTo>
                    <a:pt x="1780887" y="2671866"/>
                    <a:pt x="2030776" y="2921755"/>
                    <a:pt x="2339029" y="2921755"/>
                  </a:cubicBezTo>
                  <a:cubicBezTo>
                    <a:pt x="2647282" y="2921755"/>
                    <a:pt x="2897171" y="2671866"/>
                    <a:pt x="2897171" y="2363613"/>
                  </a:cubicBezTo>
                  <a:cubicBezTo>
                    <a:pt x="2897171" y="2055360"/>
                    <a:pt x="2647282" y="1805471"/>
                    <a:pt x="2339029" y="1805471"/>
                  </a:cubicBezTo>
                  <a:close/>
                  <a:moveTo>
                    <a:pt x="2339029" y="1546636"/>
                  </a:moveTo>
                  <a:cubicBezTo>
                    <a:pt x="2790233" y="1546636"/>
                    <a:pt x="3156006" y="1912409"/>
                    <a:pt x="3156006" y="2363613"/>
                  </a:cubicBezTo>
                  <a:cubicBezTo>
                    <a:pt x="3156006" y="2814817"/>
                    <a:pt x="2790233" y="3180590"/>
                    <a:pt x="2339029" y="3180590"/>
                  </a:cubicBezTo>
                  <a:cubicBezTo>
                    <a:pt x="1887825" y="3180590"/>
                    <a:pt x="1522052" y="2814817"/>
                    <a:pt x="1522052" y="2363613"/>
                  </a:cubicBezTo>
                  <a:cubicBezTo>
                    <a:pt x="1522052" y="1912409"/>
                    <a:pt x="1887825" y="1546636"/>
                    <a:pt x="2339029" y="1546636"/>
                  </a:cubicBezTo>
                  <a:close/>
                  <a:moveTo>
                    <a:pt x="2339030" y="1079790"/>
                  </a:moveTo>
                  <a:cubicBezTo>
                    <a:pt x="1629994" y="1079790"/>
                    <a:pt x="1055209" y="1654576"/>
                    <a:pt x="1055209" y="2363611"/>
                  </a:cubicBezTo>
                  <a:cubicBezTo>
                    <a:pt x="1055209" y="3072646"/>
                    <a:pt x="1629994" y="3647432"/>
                    <a:pt x="2339030" y="3647432"/>
                  </a:cubicBezTo>
                  <a:cubicBezTo>
                    <a:pt x="3048065" y="3647432"/>
                    <a:pt x="3622851" y="3072646"/>
                    <a:pt x="3622851" y="2363611"/>
                  </a:cubicBezTo>
                  <a:cubicBezTo>
                    <a:pt x="3622851" y="1654576"/>
                    <a:pt x="3048065" y="1079790"/>
                    <a:pt x="2339030" y="1079790"/>
                  </a:cubicBezTo>
                  <a:close/>
                  <a:moveTo>
                    <a:pt x="2398310" y="1118"/>
                  </a:moveTo>
                  <a:cubicBezTo>
                    <a:pt x="2492721" y="-4755"/>
                    <a:pt x="2604110" y="9712"/>
                    <a:pt x="2669860" y="112464"/>
                  </a:cubicBezTo>
                  <a:cubicBezTo>
                    <a:pt x="2972269" y="597331"/>
                    <a:pt x="3051294" y="832997"/>
                    <a:pt x="3791425" y="606462"/>
                  </a:cubicBezTo>
                  <a:cubicBezTo>
                    <a:pt x="4192161" y="537180"/>
                    <a:pt x="4257818" y="945101"/>
                    <a:pt x="4192876" y="1035588"/>
                  </a:cubicBezTo>
                  <a:cubicBezTo>
                    <a:pt x="3999234" y="1448801"/>
                    <a:pt x="4007268" y="1865348"/>
                    <a:pt x="4529466" y="2069136"/>
                  </a:cubicBezTo>
                  <a:cubicBezTo>
                    <a:pt x="4850464" y="2220384"/>
                    <a:pt x="4779000" y="2563578"/>
                    <a:pt x="4571578" y="2685392"/>
                  </a:cubicBezTo>
                  <a:cubicBezTo>
                    <a:pt x="4108307" y="2912016"/>
                    <a:pt x="3903124" y="3193779"/>
                    <a:pt x="4102489" y="3708908"/>
                  </a:cubicBezTo>
                  <a:cubicBezTo>
                    <a:pt x="4194859" y="4125404"/>
                    <a:pt x="3865656" y="4217413"/>
                    <a:pt x="3650641" y="4149330"/>
                  </a:cubicBezTo>
                  <a:cubicBezTo>
                    <a:pt x="3054349" y="3925010"/>
                    <a:pt x="2813522" y="4329172"/>
                    <a:pt x="2637303" y="4622185"/>
                  </a:cubicBezTo>
                  <a:cubicBezTo>
                    <a:pt x="2435405" y="4910785"/>
                    <a:pt x="2074914" y="4753428"/>
                    <a:pt x="2032471" y="4516602"/>
                  </a:cubicBezTo>
                  <a:cubicBezTo>
                    <a:pt x="1900509" y="4119570"/>
                    <a:pt x="1437861" y="4001345"/>
                    <a:pt x="1091929" y="4090609"/>
                  </a:cubicBezTo>
                  <a:cubicBezTo>
                    <a:pt x="680384" y="4271870"/>
                    <a:pt x="545975" y="3847601"/>
                    <a:pt x="593766" y="3697856"/>
                  </a:cubicBezTo>
                  <a:cubicBezTo>
                    <a:pt x="818834" y="2971472"/>
                    <a:pt x="634747" y="2871431"/>
                    <a:pt x="173180" y="2588560"/>
                  </a:cubicBezTo>
                  <a:cubicBezTo>
                    <a:pt x="-64928" y="2419914"/>
                    <a:pt x="-43681" y="2199392"/>
                    <a:pt x="152641" y="2069646"/>
                  </a:cubicBezTo>
                  <a:cubicBezTo>
                    <a:pt x="758708" y="1770643"/>
                    <a:pt x="814786" y="1485339"/>
                    <a:pt x="639981" y="984005"/>
                  </a:cubicBezTo>
                  <a:cubicBezTo>
                    <a:pt x="561275" y="722427"/>
                    <a:pt x="796835" y="500562"/>
                    <a:pt x="1091159" y="588313"/>
                  </a:cubicBezTo>
                  <a:cubicBezTo>
                    <a:pt x="1532729" y="751949"/>
                    <a:pt x="1932185" y="623208"/>
                    <a:pt x="2171480" y="154691"/>
                  </a:cubicBezTo>
                  <a:cubicBezTo>
                    <a:pt x="2216942" y="57019"/>
                    <a:pt x="2303900" y="6992"/>
                    <a:pt x="2398310" y="1118"/>
                  </a:cubicBezTo>
                  <a:close/>
                </a:path>
              </a:pathLst>
            </a:custGeom>
            <a:solidFill>
              <a:srgbClr val="002E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F4F4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C2F48ED-FA52-4B41-98B8-16059E841250}"/>
              </a:ext>
            </a:extLst>
          </p:cNvPr>
          <p:cNvSpPr/>
          <p:nvPr/>
        </p:nvSpPr>
        <p:spPr>
          <a:xfrm>
            <a:off x="6067349" y="598911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 sure you have a dedicated resource to run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process </a:t>
            </a:r>
          </a:p>
        </p:txBody>
      </p:sp>
    </p:spTree>
    <p:extLst>
      <p:ext uri="{BB962C8B-B14F-4D97-AF65-F5344CB8AC3E}">
        <p14:creationId xmlns:p14="http://schemas.microsoft.com/office/powerpoint/2010/main" val="322345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C6AD42-4AF9-4EC2-8D8D-35F12E6519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33" y="1009023"/>
            <a:ext cx="11758029" cy="5395475"/>
          </a:xfrm>
          <a:prstGeom prst="rect">
            <a:avLst/>
          </a:prstGeom>
        </p:spPr>
      </p:pic>
      <p:sp>
        <p:nvSpPr>
          <p:cNvPr id="3" name="Flowchart: Data 2">
            <a:extLst>
              <a:ext uri="{FF2B5EF4-FFF2-40B4-BE49-F238E27FC236}">
                <a16:creationId xmlns:a16="http://schemas.microsoft.com/office/drawing/2014/main" id="{20BE7CC5-D2BE-E6EE-8361-F4B4CE497B78}"/>
              </a:ext>
            </a:extLst>
          </p:cNvPr>
          <p:cNvSpPr/>
          <p:nvPr/>
        </p:nvSpPr>
        <p:spPr>
          <a:xfrm>
            <a:off x="698090" y="1081548"/>
            <a:ext cx="8908026" cy="525042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7 w 10000"/>
              <a:gd name="connsiteY1" fmla="*/ 37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6" y="6679"/>
                  <a:pt x="11" y="3358"/>
                  <a:pt x="17" y="37"/>
                </a:cubicBez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B632A-1ABE-4C20-8F17-E4B7142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3" y="196136"/>
            <a:ext cx="10515600" cy="401510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Technical Learnings during Implementation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60E7E-9C1B-681B-B786-0145E442827F}"/>
              </a:ext>
            </a:extLst>
          </p:cNvPr>
          <p:cNvSpPr txBox="1"/>
          <p:nvPr/>
        </p:nvSpPr>
        <p:spPr>
          <a:xfrm>
            <a:off x="810418" y="1773140"/>
            <a:ext cx="7576497" cy="427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Connectivity</a:t>
            </a:r>
          </a:p>
          <a:p>
            <a:pPr marL="74295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SP- API is very new and still it is getting stabilized</a:t>
            </a:r>
          </a:p>
          <a:p>
            <a:pPr marL="74295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Pre-requisites like developer registration, application registration etc. takes time</a:t>
            </a:r>
          </a:p>
          <a:p>
            <a:pPr marL="74295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Rest based API through access token, security token and signing requests with AWS4 signature</a:t>
            </a:r>
          </a:p>
          <a:p>
            <a:pPr marL="28575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Adherence with Amazon security policies</a:t>
            </a:r>
          </a:p>
          <a:p>
            <a:pPr marL="74295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Additional accesses (PII) will be provided only in compliance with Amazon’s security policies</a:t>
            </a:r>
          </a:p>
          <a:p>
            <a:pPr marL="74295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Quite a lot of configuration for accessing the Amazon APIs (network protection controls, encryption, privacy and data handling policies etc.)</a:t>
            </a:r>
          </a:p>
          <a:p>
            <a:pPr marL="28575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SAP Integration Suite – Open Connectors is not yet fully compatible with SP-API. Hence,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iFlow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/Groovy development is involved</a:t>
            </a:r>
          </a:p>
        </p:txBody>
      </p:sp>
    </p:spTree>
    <p:extLst>
      <p:ext uri="{BB962C8B-B14F-4D97-AF65-F5344CB8AC3E}">
        <p14:creationId xmlns:p14="http://schemas.microsoft.com/office/powerpoint/2010/main" val="352655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632A-1ABE-4C20-8F17-E4B7142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3" y="196136"/>
            <a:ext cx="10515600" cy="401510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Solution Showcase &amp; SAP’s Recognition</a:t>
            </a:r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5DB44DC-6916-F9F9-991C-F1BD2473D7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"/>
          <a:stretch/>
        </p:blipFill>
        <p:spPr>
          <a:xfrm>
            <a:off x="6726804" y="741711"/>
            <a:ext cx="3185262" cy="2958393"/>
          </a:xfrm>
          <a:prstGeom prst="rect">
            <a:avLst/>
          </a:prstGeom>
        </p:spPr>
      </p:pic>
      <p:pic>
        <p:nvPicPr>
          <p:cNvPr id="1026" name="Picture 2" descr="35,729 Reward Background Stock Photos, Pictures &amp; Royalty-Free Images -  iStock">
            <a:extLst>
              <a:ext uri="{FF2B5EF4-FFF2-40B4-BE49-F238E27FC236}">
                <a16:creationId xmlns:a16="http://schemas.microsoft.com/office/drawing/2014/main" id="{CE017932-EB76-2E33-AD45-0F4BF857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3104"/>
            <a:ext cx="4826931" cy="60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1F6537-63FD-4EDD-9A42-EF97EE4C2E29}"/>
              </a:ext>
            </a:extLst>
          </p:cNvPr>
          <p:cNvGrpSpPr/>
          <p:nvPr/>
        </p:nvGrpSpPr>
        <p:grpSpPr>
          <a:xfrm>
            <a:off x="-8085" y="823104"/>
            <a:ext cx="4838912" cy="6034896"/>
            <a:chOff x="1036066" y="918302"/>
            <a:chExt cx="4699243" cy="58607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34A91F-77EB-4DB0-9933-6EED83C28046}"/>
                </a:ext>
              </a:extLst>
            </p:cNvPr>
            <p:cNvSpPr/>
            <p:nvPr/>
          </p:nvSpPr>
          <p:spPr>
            <a:xfrm>
              <a:off x="1036066" y="918302"/>
              <a:ext cx="4687607" cy="5860706"/>
            </a:xfrm>
            <a:prstGeom prst="rect">
              <a:avLst/>
            </a:prstGeom>
            <a:solidFill>
              <a:srgbClr val="07ACFF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B7122C1-E582-469D-B3C2-6A471E60FD71}"/>
                </a:ext>
              </a:extLst>
            </p:cNvPr>
            <p:cNvSpPr/>
            <p:nvPr/>
          </p:nvSpPr>
          <p:spPr>
            <a:xfrm rot="16200000">
              <a:off x="5101864" y="3583683"/>
              <a:ext cx="923636" cy="34325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DA7F939-56C0-305A-7C67-E17FF3328050}"/>
              </a:ext>
            </a:extLst>
          </p:cNvPr>
          <p:cNvSpPr txBox="1"/>
          <p:nvPr/>
        </p:nvSpPr>
        <p:spPr>
          <a:xfrm>
            <a:off x="5036574" y="4356449"/>
            <a:ext cx="7057103" cy="209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US" sz="1400" b="1" i="1" dirty="0">
                <a:solidFill>
                  <a:srgbClr val="4472C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“Yash Technologies demonstrated the integration of SAP S/4HANA with Amazon Marketplace. In general, smooth interaction between online marketplaces and SAP solutions provides a lot of opportunities for our customers.</a:t>
            </a:r>
            <a:r>
              <a:rPr lang="en-US" sz="1100" b="1" i="1" dirty="0">
                <a:solidFill>
                  <a:srgbClr val="4472C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i="1" dirty="0">
                <a:solidFill>
                  <a:srgbClr val="4472C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SAP Integration Suite is a platform of choice for such complex yet very relevant scenarios. Congratulations to Yash Technologies for winning Hack2Build in the Americas for SAP Integration Suite. It marks a milestone in the innovation journey, and we are looking forward to the solution that our customers will be able to enjoy.”</a:t>
            </a:r>
            <a:endParaRPr lang="en-IN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US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Rudolf Held, Head of Global SAP Co-Innovation Lab, Judge of Hack2Build, SAP Integration Suite, 2022</a:t>
            </a:r>
            <a:endParaRPr lang="en-IN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690AE9-EF53-B481-425E-BA1867F6A06D}"/>
              </a:ext>
            </a:extLst>
          </p:cNvPr>
          <p:cNvSpPr txBox="1"/>
          <p:nvPr/>
        </p:nvSpPr>
        <p:spPr>
          <a:xfrm>
            <a:off x="6887400" y="3744432"/>
            <a:ext cx="33554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 b="1" dirty="0">
                <a:hlinkClick r:id="rId5"/>
              </a:rPr>
              <a:t>SAP’s Winner </a:t>
            </a:r>
            <a:r>
              <a:rPr lang="en-IN" sz="1100" b="1" dirty="0" err="1">
                <a:hlinkClick r:id="rId5"/>
              </a:rPr>
              <a:t>Accouncement</a:t>
            </a:r>
            <a:r>
              <a:rPr lang="en-IN" sz="1100" b="1" dirty="0">
                <a:hlinkClick r:id="rId5"/>
              </a:rPr>
              <a:t> Blog</a:t>
            </a:r>
            <a:endParaRPr lang="en-IN" sz="1100" b="1" dirty="0"/>
          </a:p>
        </p:txBody>
      </p:sp>
    </p:spTree>
    <p:extLst>
      <p:ext uri="{BB962C8B-B14F-4D97-AF65-F5344CB8AC3E}">
        <p14:creationId xmlns:p14="http://schemas.microsoft.com/office/powerpoint/2010/main" val="246951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632A-1ABE-4C20-8F17-E4B7142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3" y="196136"/>
            <a:ext cx="10515600" cy="401510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YASH’s Solution – Future Roadmap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9601C1-9F11-012E-4152-517B5EF16296}"/>
              </a:ext>
            </a:extLst>
          </p:cNvPr>
          <p:cNvCxnSpPr/>
          <p:nvPr/>
        </p:nvCxnSpPr>
        <p:spPr>
          <a:xfrm>
            <a:off x="8536811" y="3512141"/>
            <a:ext cx="1251873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692AADC3-CC1C-59EE-0BBD-EBB3C4FDAD0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15000" y="4231785"/>
            <a:ext cx="4167289" cy="827248"/>
          </a:xfrm>
          <a:prstGeom prst="bentConnector3">
            <a:avLst>
              <a:gd name="adj1" fmla="val 40"/>
            </a:avLst>
          </a:prstGeom>
          <a:ln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4971D8AC-50D6-580D-1054-ACF31685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698" y="1769622"/>
            <a:ext cx="2820660" cy="248403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48E3C7C-BC5F-115E-3040-D72DE40CC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272" y="4108587"/>
            <a:ext cx="1193225" cy="1096933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6ABE9BB-1259-862F-363C-64B2C90F4C05}"/>
              </a:ext>
            </a:extLst>
          </p:cNvPr>
          <p:cNvSpPr/>
          <p:nvPr/>
        </p:nvSpPr>
        <p:spPr>
          <a:xfrm>
            <a:off x="214919" y="1163473"/>
            <a:ext cx="11762161" cy="5236231"/>
          </a:xfrm>
          <a:prstGeom prst="rect">
            <a:avLst/>
          </a:prstGeom>
          <a:noFill/>
          <a:ln w="6350" cap="flat" cmpd="sng" algn="ctr">
            <a:solidFill>
              <a:srgbClr val="0033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Rechteck 9">
            <a:extLst>
              <a:ext uri="{FF2B5EF4-FFF2-40B4-BE49-F238E27FC236}">
                <a16:creationId xmlns:a16="http://schemas.microsoft.com/office/drawing/2014/main" id="{88B3BD79-8A10-5FC9-9FDF-2826AADDE075}"/>
              </a:ext>
            </a:extLst>
          </p:cNvPr>
          <p:cNvSpPr/>
          <p:nvPr/>
        </p:nvSpPr>
        <p:spPr>
          <a:xfrm>
            <a:off x="2722908" y="1573255"/>
            <a:ext cx="5328975" cy="4070141"/>
          </a:xfrm>
          <a:prstGeom prst="rect">
            <a:avLst/>
          </a:prstGeom>
          <a:noFill/>
          <a:ln w="12700" cap="flat" cmpd="sng" algn="ctr">
            <a:solidFill>
              <a:srgbClr val="003366"/>
            </a:solidFill>
            <a:prstDash val="solid"/>
          </a:ln>
          <a:effectLst/>
        </p:spPr>
        <p:txBody>
          <a:bodyPr lIns="71925" tIns="71925" rIns="71925" bIns="71925" rtlCol="0" anchor="t"/>
          <a:lstStyle/>
          <a:p>
            <a:pPr marL="0" marR="0" lvl="0" indent="0" algn="l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SAP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Business Technology Platform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C3A577-94BE-D13F-5D46-9692A85D7306}"/>
              </a:ext>
            </a:extLst>
          </p:cNvPr>
          <p:cNvSpPr/>
          <p:nvPr/>
        </p:nvSpPr>
        <p:spPr>
          <a:xfrm>
            <a:off x="753474" y="5229895"/>
            <a:ext cx="1089933" cy="33475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lIns="35963" tIns="35963" rIns="35963" bIns="35963" rtlCol="0" anchor="ctr"/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27CAC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  <a:t>Cloud connector</a:t>
            </a:r>
          </a:p>
        </p:txBody>
      </p: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D67950CD-7757-F90B-130C-5A8D2848EABA}"/>
              </a:ext>
            </a:extLst>
          </p:cNvPr>
          <p:cNvCxnSpPr>
            <a:cxnSpLocks/>
            <a:stCxn id="74" idx="0"/>
            <a:endCxn id="65" idx="2"/>
          </p:cNvCxnSpPr>
          <p:nvPr/>
        </p:nvCxnSpPr>
        <p:spPr>
          <a:xfrm flipV="1">
            <a:off x="2484140" y="1574604"/>
            <a:ext cx="20402" cy="3339582"/>
          </a:xfrm>
          <a:prstGeom prst="line">
            <a:avLst/>
          </a:prstGeom>
          <a:noFill/>
          <a:ln w="38100" cap="rnd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</p:cxnSp>
      <p:sp>
        <p:nvSpPr>
          <p:cNvPr id="62" name="Textfeld 6">
            <a:extLst>
              <a:ext uri="{FF2B5EF4-FFF2-40B4-BE49-F238E27FC236}">
                <a16:creationId xmlns:a16="http://schemas.microsoft.com/office/drawing/2014/main" id="{841EA710-07CA-9058-03E6-043B5A4C4546}"/>
              </a:ext>
            </a:extLst>
          </p:cNvPr>
          <p:cNvSpPr txBox="1"/>
          <p:nvPr/>
        </p:nvSpPr>
        <p:spPr>
          <a:xfrm>
            <a:off x="4949431" y="1218718"/>
            <a:ext cx="153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BentonSans Medium" charset="0"/>
                <a:cs typeface="BentonSans Medium" charset="0"/>
              </a:rPr>
              <a:t>INTERNET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A478FC8-1FDD-9315-75F0-E285F149C12C}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1287197" y="4386384"/>
            <a:ext cx="0" cy="246976"/>
          </a:xfrm>
          <a:prstGeom prst="straightConnector1">
            <a:avLst/>
          </a:prstGeom>
          <a:noFill/>
          <a:ln w="19050" cap="rnd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4" name="Gerade Verbindung 60">
            <a:extLst>
              <a:ext uri="{FF2B5EF4-FFF2-40B4-BE49-F238E27FC236}">
                <a16:creationId xmlns:a16="http://schemas.microsoft.com/office/drawing/2014/main" id="{A04AAD02-A640-D9D4-57F8-001A5B34E053}"/>
              </a:ext>
            </a:extLst>
          </p:cNvPr>
          <p:cNvCxnSpPr/>
          <p:nvPr/>
        </p:nvCxnSpPr>
        <p:spPr>
          <a:xfrm flipV="1">
            <a:off x="2495691" y="5112282"/>
            <a:ext cx="0" cy="637139"/>
          </a:xfrm>
          <a:prstGeom prst="line">
            <a:avLst/>
          </a:prstGeom>
          <a:noFill/>
          <a:ln w="38100" cap="rnd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8EA24A3-68B5-E54A-8A81-8825BF08F5A5}"/>
              </a:ext>
            </a:extLst>
          </p:cNvPr>
          <p:cNvSpPr/>
          <p:nvPr/>
        </p:nvSpPr>
        <p:spPr>
          <a:xfrm>
            <a:off x="2081239" y="1332698"/>
            <a:ext cx="846605" cy="241906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lIns="35963" tIns="35963" rIns="35963" bIns="35963" rtlCol="0" anchor="ctr">
            <a:spAutoFit/>
          </a:bodyPr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Firewall</a:t>
            </a:r>
          </a:p>
        </p:txBody>
      </p:sp>
      <p:pic>
        <p:nvPicPr>
          <p:cNvPr id="66" name="Bild 57">
            <a:extLst>
              <a:ext uri="{FF2B5EF4-FFF2-40B4-BE49-F238E27FC236}">
                <a16:creationId xmlns:a16="http://schemas.microsoft.com/office/drawing/2014/main" id="{8CEAED27-0723-75EA-B4BA-964A6C376E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31" y="4633360"/>
            <a:ext cx="620532" cy="659525"/>
          </a:xfrm>
          <a:prstGeom prst="ellipse">
            <a:avLst/>
          </a:prstGeom>
        </p:spPr>
      </p:pic>
      <p:sp>
        <p:nvSpPr>
          <p:cNvPr id="67" name="Rechteck 61">
            <a:extLst>
              <a:ext uri="{FF2B5EF4-FFF2-40B4-BE49-F238E27FC236}">
                <a16:creationId xmlns:a16="http://schemas.microsoft.com/office/drawing/2014/main" id="{5F26C71F-5B0A-B4A4-3264-0AF0308D6208}"/>
              </a:ext>
            </a:extLst>
          </p:cNvPr>
          <p:cNvSpPr/>
          <p:nvPr/>
        </p:nvSpPr>
        <p:spPr>
          <a:xfrm>
            <a:off x="456797" y="1622262"/>
            <a:ext cx="1807953" cy="3990528"/>
          </a:xfrm>
          <a:prstGeom prst="rect">
            <a:avLst/>
          </a:prstGeom>
          <a:noFill/>
          <a:ln w="12700" cap="flat" cmpd="sng" algn="ctr">
            <a:solidFill>
              <a:srgbClr val="003366"/>
            </a:solidFill>
            <a:prstDash val="solid"/>
          </a:ln>
          <a:effectLst/>
        </p:spPr>
        <p:txBody>
          <a:bodyPr lIns="71925" tIns="71925" rIns="71925" bIns="0" rtlCol="0" anchor="t" anchorCtr="0"/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Customer Center</a:t>
            </a:r>
          </a:p>
        </p:txBody>
      </p:sp>
      <p:sp>
        <p:nvSpPr>
          <p:cNvPr id="68" name="Textfeld 22">
            <a:extLst>
              <a:ext uri="{FF2B5EF4-FFF2-40B4-BE49-F238E27FC236}">
                <a16:creationId xmlns:a16="http://schemas.microsoft.com/office/drawing/2014/main" id="{B06695C7-23DE-128A-33C8-7564949923FC}"/>
              </a:ext>
            </a:extLst>
          </p:cNvPr>
          <p:cNvSpPr txBox="1"/>
          <p:nvPr/>
        </p:nvSpPr>
        <p:spPr>
          <a:xfrm>
            <a:off x="544436" y="3543024"/>
            <a:ext cx="1526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BentonSans Medium" charset="0"/>
                <a:cs typeface="BentonSans Medium" charset="0"/>
              </a:rPr>
              <a:t>SAP ECC/S4 HANA</a:t>
            </a:r>
          </a:p>
        </p:txBody>
      </p:sp>
      <p:sp>
        <p:nvSpPr>
          <p:cNvPr id="69" name="Textfeld 6">
            <a:extLst>
              <a:ext uri="{FF2B5EF4-FFF2-40B4-BE49-F238E27FC236}">
                <a16:creationId xmlns:a16="http://schemas.microsoft.com/office/drawing/2014/main" id="{D38BC832-6504-84DC-A262-028130298711}"/>
              </a:ext>
            </a:extLst>
          </p:cNvPr>
          <p:cNvSpPr txBox="1"/>
          <p:nvPr/>
        </p:nvSpPr>
        <p:spPr>
          <a:xfrm>
            <a:off x="498736" y="1297105"/>
            <a:ext cx="1705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BentonSans Medium" charset="0"/>
                <a:cs typeface="BentonSans Medium" charset="0"/>
              </a:rPr>
              <a:t>INTRANET</a:t>
            </a:r>
          </a:p>
        </p:txBody>
      </p:sp>
      <p:pic>
        <p:nvPicPr>
          <p:cNvPr id="70" name="Grafik 80">
            <a:extLst>
              <a:ext uri="{FF2B5EF4-FFF2-40B4-BE49-F238E27FC236}">
                <a16:creationId xmlns:a16="http://schemas.microsoft.com/office/drawing/2014/main" id="{484F2F53-321B-4162-157F-3DC8ED8B74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83" y="2966803"/>
            <a:ext cx="570363" cy="606202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D4F337A-BD17-3AD8-7A7B-1A8B9870BCBA}"/>
              </a:ext>
            </a:extLst>
          </p:cNvPr>
          <p:cNvSpPr/>
          <p:nvPr/>
        </p:nvSpPr>
        <p:spPr>
          <a:xfrm>
            <a:off x="692862" y="4069765"/>
            <a:ext cx="1188669" cy="276382"/>
          </a:xfrm>
          <a:prstGeom prst="roundRect">
            <a:avLst/>
          </a:pr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OData/ SOAP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B197B7D-C64D-6FA0-AEFF-2E900C078F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346" y="3367446"/>
            <a:ext cx="1450641" cy="297171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AB19DD5-AF64-69F6-56A5-81CD4A23A5A4}"/>
              </a:ext>
            </a:extLst>
          </p:cNvPr>
          <p:cNvCxnSpPr>
            <a:cxnSpLocks/>
          </p:cNvCxnSpPr>
          <p:nvPr/>
        </p:nvCxnSpPr>
        <p:spPr>
          <a:xfrm>
            <a:off x="4582333" y="2300080"/>
            <a:ext cx="82232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Abgerundetes Rechteck 24">
            <a:extLst>
              <a:ext uri="{FF2B5EF4-FFF2-40B4-BE49-F238E27FC236}">
                <a16:creationId xmlns:a16="http://schemas.microsoft.com/office/drawing/2014/main" id="{02C5C28F-E1D0-342E-F3AA-D8DECB2E6AAA}"/>
              </a:ext>
            </a:extLst>
          </p:cNvPr>
          <p:cNvSpPr/>
          <p:nvPr/>
        </p:nvSpPr>
        <p:spPr>
          <a:xfrm>
            <a:off x="2011131" y="4914186"/>
            <a:ext cx="946018" cy="31570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5963" tIns="35963" rIns="35963" bIns="35963" rtlCol="0" anchor="ctr"/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Secure tunnel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ADF0997-8F8A-2573-23D7-619BF771A506}"/>
              </a:ext>
            </a:extLst>
          </p:cNvPr>
          <p:cNvCxnSpPr>
            <a:cxnSpLocks/>
          </p:cNvCxnSpPr>
          <p:nvPr/>
        </p:nvCxnSpPr>
        <p:spPr>
          <a:xfrm>
            <a:off x="1883817" y="2309273"/>
            <a:ext cx="1944858" cy="173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6DD15D4E-170B-671F-50DB-CA11C88DFD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530" y="4171038"/>
            <a:ext cx="763379" cy="48601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713D4C8-BE6D-0F85-166E-7905E0EEB3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207" y="3703106"/>
            <a:ext cx="1174742" cy="338756"/>
          </a:xfrm>
          <a:prstGeom prst="rect">
            <a:avLst/>
          </a:prstGeom>
        </p:spPr>
      </p:pic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795E8070-71C0-9B4A-68E8-26F5894B7CDF}"/>
              </a:ext>
            </a:extLst>
          </p:cNvPr>
          <p:cNvCxnSpPr>
            <a:cxnSpLocks/>
            <a:endCxn id="57" idx="0"/>
          </p:cNvCxnSpPr>
          <p:nvPr/>
        </p:nvCxnSpPr>
        <p:spPr>
          <a:xfrm rot="16200000" flipH="1">
            <a:off x="5611355" y="2693057"/>
            <a:ext cx="1824650" cy="1006410"/>
          </a:xfrm>
          <a:prstGeom prst="bentConnector3">
            <a:avLst>
              <a:gd name="adj1" fmla="val -677"/>
            </a:avLst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82EB6DF8-C59E-233F-C01D-A75327852B0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207" y="4752371"/>
            <a:ext cx="638745" cy="339441"/>
          </a:xfrm>
          <a:prstGeom prst="rect">
            <a:avLst/>
          </a:prstGeom>
        </p:spPr>
      </p:pic>
      <p:sp>
        <p:nvSpPr>
          <p:cNvPr id="80" name="Abgerundetes Rechteck 24">
            <a:extLst>
              <a:ext uri="{FF2B5EF4-FFF2-40B4-BE49-F238E27FC236}">
                <a16:creationId xmlns:a16="http://schemas.microsoft.com/office/drawing/2014/main" id="{78BB98E0-B7B8-6094-62D1-F801206C4D86}"/>
              </a:ext>
            </a:extLst>
          </p:cNvPr>
          <p:cNvSpPr/>
          <p:nvPr/>
        </p:nvSpPr>
        <p:spPr>
          <a:xfrm>
            <a:off x="8654988" y="3355058"/>
            <a:ext cx="994965" cy="23429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5963" tIns="35963" rIns="35963" bIns="35963" rtlCol="0" anchor="ctr"/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MWS API</a:t>
            </a:r>
          </a:p>
        </p:txBody>
      </p:sp>
      <p:sp>
        <p:nvSpPr>
          <p:cNvPr id="81" name="Rechteck 61">
            <a:extLst>
              <a:ext uri="{FF2B5EF4-FFF2-40B4-BE49-F238E27FC236}">
                <a16:creationId xmlns:a16="http://schemas.microsoft.com/office/drawing/2014/main" id="{1F771401-7DC8-4189-1696-7BE8F724934F}"/>
              </a:ext>
            </a:extLst>
          </p:cNvPr>
          <p:cNvSpPr/>
          <p:nvPr/>
        </p:nvSpPr>
        <p:spPr>
          <a:xfrm>
            <a:off x="3881118" y="3911650"/>
            <a:ext cx="959224" cy="8291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rnd">
            <a:solidFill>
              <a:srgbClr val="0F828F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3" tIns="71983" rIns="71983" bIns="71983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</a:b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  <a:t>Custom UI5/ Fiori  Application</a:t>
            </a:r>
          </a:p>
        </p:txBody>
      </p:sp>
      <p:sp>
        <p:nvSpPr>
          <p:cNvPr id="82" name="Flowchart: Process 81">
            <a:extLst>
              <a:ext uri="{FF2B5EF4-FFF2-40B4-BE49-F238E27FC236}">
                <a16:creationId xmlns:a16="http://schemas.microsoft.com/office/drawing/2014/main" id="{DBE91B21-A609-2D42-2543-529DC9612953}"/>
              </a:ext>
            </a:extLst>
          </p:cNvPr>
          <p:cNvSpPr/>
          <p:nvPr/>
        </p:nvSpPr>
        <p:spPr bwMode="gray">
          <a:xfrm>
            <a:off x="5294083" y="3895758"/>
            <a:ext cx="119864" cy="130485"/>
          </a:xfrm>
          <a:prstGeom prst="flowChartProcess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Flowchart: Process 82">
            <a:extLst>
              <a:ext uri="{FF2B5EF4-FFF2-40B4-BE49-F238E27FC236}">
                <a16:creationId xmlns:a16="http://schemas.microsoft.com/office/drawing/2014/main" id="{03D10C17-D24C-FB77-4DC7-B435C3C641E6}"/>
              </a:ext>
            </a:extLst>
          </p:cNvPr>
          <p:cNvSpPr/>
          <p:nvPr/>
        </p:nvSpPr>
        <p:spPr bwMode="gray">
          <a:xfrm>
            <a:off x="4949431" y="3807242"/>
            <a:ext cx="78812" cy="130485"/>
          </a:xfrm>
          <a:prstGeom prst="flowChartProcess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" name="Flowchart: Process 83">
            <a:extLst>
              <a:ext uri="{FF2B5EF4-FFF2-40B4-BE49-F238E27FC236}">
                <a16:creationId xmlns:a16="http://schemas.microsoft.com/office/drawing/2014/main" id="{3C83F019-9468-C0D6-923E-27BD1CF9244E}"/>
              </a:ext>
            </a:extLst>
          </p:cNvPr>
          <p:cNvSpPr/>
          <p:nvPr/>
        </p:nvSpPr>
        <p:spPr bwMode="gray">
          <a:xfrm>
            <a:off x="4483679" y="3807242"/>
            <a:ext cx="78812" cy="130485"/>
          </a:xfrm>
          <a:prstGeom prst="flowChartProcess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3F74D9E6-05AA-CF0F-8429-BBC6DA0EB1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00403" y="3903093"/>
            <a:ext cx="229431" cy="307257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D39181E-2656-F09D-01B3-900844610A59}"/>
              </a:ext>
            </a:extLst>
          </p:cNvPr>
          <p:cNvCxnSpPr>
            <a:cxnSpLocks/>
          </p:cNvCxnSpPr>
          <p:nvPr/>
        </p:nvCxnSpPr>
        <p:spPr>
          <a:xfrm flipV="1">
            <a:off x="3568811" y="4403544"/>
            <a:ext cx="312307" cy="1050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C91B5D24-8CAC-416A-2245-597FD0B5B7B9}"/>
              </a:ext>
            </a:extLst>
          </p:cNvPr>
          <p:cNvSpPr/>
          <p:nvPr/>
        </p:nvSpPr>
        <p:spPr>
          <a:xfrm>
            <a:off x="2816850" y="4564825"/>
            <a:ext cx="911552" cy="3493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1" tIns="35991" rIns="35991" bIns="3599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74D92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  <a:t>Portal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74D92"/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74D92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  <a:t>launchpad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BC4E9AA0-E5D3-B5F8-8E53-E73A3441921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694" y="4062138"/>
            <a:ext cx="480117" cy="549208"/>
          </a:xfrm>
          <a:prstGeom prst="rect">
            <a:avLst/>
          </a:prstGeom>
          <a:ln w="19050">
            <a:tailEnd type="triangle"/>
          </a:ln>
        </p:spPr>
      </p:pic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1A30FC7-9BB6-5837-C29A-AD342E89A291}"/>
              </a:ext>
            </a:extLst>
          </p:cNvPr>
          <p:cNvCxnSpPr>
            <a:cxnSpLocks/>
          </p:cNvCxnSpPr>
          <p:nvPr/>
        </p:nvCxnSpPr>
        <p:spPr>
          <a:xfrm flipH="1">
            <a:off x="4564503" y="3501867"/>
            <a:ext cx="2272" cy="3947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hteck 96">
            <a:extLst>
              <a:ext uri="{FF2B5EF4-FFF2-40B4-BE49-F238E27FC236}">
                <a16:creationId xmlns:a16="http://schemas.microsoft.com/office/drawing/2014/main" id="{B5CB671B-686D-97A8-E09B-0F238FFD4DEC}"/>
              </a:ext>
            </a:extLst>
          </p:cNvPr>
          <p:cNvSpPr/>
          <p:nvPr/>
        </p:nvSpPr>
        <p:spPr>
          <a:xfrm>
            <a:off x="4315481" y="3314690"/>
            <a:ext cx="822341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74D92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  <a:t>SAP Web IDE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F3AB15D-6984-F408-3F66-5C843AC6722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464" y="2953840"/>
            <a:ext cx="402903" cy="460885"/>
          </a:xfrm>
          <a:prstGeom prst="rect">
            <a:avLst/>
          </a:prstGeom>
        </p:spPr>
      </p:pic>
      <p:sp>
        <p:nvSpPr>
          <p:cNvPr id="92" name="Rechteck 58">
            <a:extLst>
              <a:ext uri="{FF2B5EF4-FFF2-40B4-BE49-F238E27FC236}">
                <a16:creationId xmlns:a16="http://schemas.microsoft.com/office/drawing/2014/main" id="{06684C99-CE0A-4AB0-D174-3F51A0CE1162}"/>
              </a:ext>
            </a:extLst>
          </p:cNvPr>
          <p:cNvSpPr/>
          <p:nvPr/>
        </p:nvSpPr>
        <p:spPr>
          <a:xfrm>
            <a:off x="2860344" y="3494906"/>
            <a:ext cx="927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74D9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UI theme 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74D9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74D9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designer</a:t>
            </a:r>
          </a:p>
        </p:txBody>
      </p:sp>
      <p:pic>
        <p:nvPicPr>
          <p:cNvPr id="93" name="Bild 62">
            <a:extLst>
              <a:ext uri="{FF2B5EF4-FFF2-40B4-BE49-F238E27FC236}">
                <a16:creationId xmlns:a16="http://schemas.microsoft.com/office/drawing/2014/main" id="{2B293F1C-0769-AB86-F2E4-0B5EB03A8DA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459" y="3098984"/>
            <a:ext cx="402903" cy="460885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BF031FB-298D-041A-6AA0-8F455CA7FC1E}"/>
              </a:ext>
            </a:extLst>
          </p:cNvPr>
          <p:cNvCxnSpPr>
            <a:stCxn id="92" idx="2"/>
            <a:endCxn id="88" idx="0"/>
          </p:cNvCxnSpPr>
          <p:nvPr/>
        </p:nvCxnSpPr>
        <p:spPr>
          <a:xfrm>
            <a:off x="3323906" y="3771905"/>
            <a:ext cx="4847" cy="2902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D21EEEB1-ED5A-2531-AB93-7D40620D630F}"/>
              </a:ext>
            </a:extLst>
          </p:cNvPr>
          <p:cNvCxnSpPr>
            <a:cxnSpLocks/>
          </p:cNvCxnSpPr>
          <p:nvPr/>
        </p:nvCxnSpPr>
        <p:spPr>
          <a:xfrm flipV="1">
            <a:off x="4866252" y="4231785"/>
            <a:ext cx="653577" cy="211405"/>
          </a:xfrm>
          <a:prstGeom prst="bentConnector3">
            <a:avLst>
              <a:gd name="adj1" fmla="val 10007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 descr="Join Google Ads with Amazon Selling Partner API (SP-API)">
            <a:extLst>
              <a:ext uri="{FF2B5EF4-FFF2-40B4-BE49-F238E27FC236}">
                <a16:creationId xmlns:a16="http://schemas.microsoft.com/office/drawing/2014/main" id="{EC557046-650D-92DE-B440-D7669CE5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5393" y="2731218"/>
            <a:ext cx="1667682" cy="3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AE2E1E0-BE33-F11C-1A22-2AA4A7E886D9}"/>
              </a:ext>
            </a:extLst>
          </p:cNvPr>
          <p:cNvCxnSpPr>
            <a:cxnSpLocks/>
          </p:cNvCxnSpPr>
          <p:nvPr/>
        </p:nvCxnSpPr>
        <p:spPr>
          <a:xfrm>
            <a:off x="7014106" y="2915157"/>
            <a:ext cx="278485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Abgerundetes Rechteck 24">
            <a:extLst>
              <a:ext uri="{FF2B5EF4-FFF2-40B4-BE49-F238E27FC236}">
                <a16:creationId xmlns:a16="http://schemas.microsoft.com/office/drawing/2014/main" id="{215156B3-B85B-946F-FA90-ABEFC3A43082}"/>
              </a:ext>
            </a:extLst>
          </p:cNvPr>
          <p:cNvSpPr/>
          <p:nvPr/>
        </p:nvSpPr>
        <p:spPr>
          <a:xfrm>
            <a:off x="8178025" y="2745912"/>
            <a:ext cx="697025" cy="30313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35963" tIns="35963" rIns="35963" bIns="35963" rtlCol="0" anchor="ctr"/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SP-API</a:t>
            </a:r>
          </a:p>
        </p:txBody>
      </p:sp>
      <p:pic>
        <p:nvPicPr>
          <p:cNvPr id="99" name="Picture 6" descr="Walmart Logo and symbol, meaning, history, PNG">
            <a:extLst>
              <a:ext uri="{FF2B5EF4-FFF2-40B4-BE49-F238E27FC236}">
                <a16:creationId xmlns:a16="http://schemas.microsoft.com/office/drawing/2014/main" id="{60300D41-855A-8EDE-1C1F-F62DDCD1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5207" y="5078829"/>
            <a:ext cx="738971" cy="41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0" descr="Alibaba">
            <a:extLst>
              <a:ext uri="{FF2B5EF4-FFF2-40B4-BE49-F238E27FC236}">
                <a16:creationId xmlns:a16="http://schemas.microsoft.com/office/drawing/2014/main" id="{45075368-2440-BF0A-3DA1-ED7E78AF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171" y="5384817"/>
            <a:ext cx="1329835" cy="5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2" descr="MageReport.com">
            <a:extLst>
              <a:ext uri="{FF2B5EF4-FFF2-40B4-BE49-F238E27FC236}">
                <a16:creationId xmlns:a16="http://schemas.microsoft.com/office/drawing/2014/main" id="{5F864F68-3FB0-467E-1513-0AD53BB0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5624" y="5867730"/>
            <a:ext cx="1212541" cy="3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8D7A63A-A402-40E3-2A71-C9C12F549AB4}"/>
              </a:ext>
            </a:extLst>
          </p:cNvPr>
          <p:cNvCxnSpPr>
            <a:cxnSpLocks/>
          </p:cNvCxnSpPr>
          <p:nvPr/>
        </p:nvCxnSpPr>
        <p:spPr>
          <a:xfrm>
            <a:off x="7334124" y="4443190"/>
            <a:ext cx="123661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08A8E02-75C5-39D9-3822-9DAE5CB5C87E}"/>
              </a:ext>
            </a:extLst>
          </p:cNvPr>
          <p:cNvCxnSpPr>
            <a:cxnSpLocks/>
          </p:cNvCxnSpPr>
          <p:nvPr/>
        </p:nvCxnSpPr>
        <p:spPr>
          <a:xfrm>
            <a:off x="8547085" y="3516031"/>
            <a:ext cx="0" cy="2528042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54D6FEF-87E6-D9E2-A405-75EB649B942C}"/>
              </a:ext>
            </a:extLst>
          </p:cNvPr>
          <p:cNvCxnSpPr/>
          <p:nvPr/>
        </p:nvCxnSpPr>
        <p:spPr>
          <a:xfrm>
            <a:off x="8555649" y="3870021"/>
            <a:ext cx="1251873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DFDE536-4819-AE69-80F0-EAE1AAC31365}"/>
              </a:ext>
            </a:extLst>
          </p:cNvPr>
          <p:cNvCxnSpPr>
            <a:cxnSpLocks/>
          </p:cNvCxnSpPr>
          <p:nvPr/>
        </p:nvCxnSpPr>
        <p:spPr>
          <a:xfrm flipV="1">
            <a:off x="8563555" y="4336742"/>
            <a:ext cx="1206904" cy="467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B81CD70-AE76-6D5F-65C8-81A900EDFB75}"/>
              </a:ext>
            </a:extLst>
          </p:cNvPr>
          <p:cNvCxnSpPr/>
          <p:nvPr/>
        </p:nvCxnSpPr>
        <p:spPr>
          <a:xfrm>
            <a:off x="8555649" y="5285741"/>
            <a:ext cx="1251873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F279DC5-AA55-D761-EA35-41A46656115A}"/>
              </a:ext>
            </a:extLst>
          </p:cNvPr>
          <p:cNvCxnSpPr/>
          <p:nvPr/>
        </p:nvCxnSpPr>
        <p:spPr>
          <a:xfrm>
            <a:off x="8526536" y="5612790"/>
            <a:ext cx="1251873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3803446-FAD3-1A5C-25AC-030895404039}"/>
              </a:ext>
            </a:extLst>
          </p:cNvPr>
          <p:cNvCxnSpPr/>
          <p:nvPr/>
        </p:nvCxnSpPr>
        <p:spPr>
          <a:xfrm>
            <a:off x="8526536" y="6032480"/>
            <a:ext cx="1251873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D0002B6-9A45-323F-E5B6-60A0B445D1E2}"/>
              </a:ext>
            </a:extLst>
          </p:cNvPr>
          <p:cNvCxnSpPr/>
          <p:nvPr/>
        </p:nvCxnSpPr>
        <p:spPr>
          <a:xfrm>
            <a:off x="8526535" y="4922091"/>
            <a:ext cx="1251873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7F83EBE-A52D-CCC6-F7D7-EBCD85787F5F}"/>
              </a:ext>
            </a:extLst>
          </p:cNvPr>
          <p:cNvCxnSpPr>
            <a:cxnSpLocks/>
          </p:cNvCxnSpPr>
          <p:nvPr/>
        </p:nvCxnSpPr>
        <p:spPr>
          <a:xfrm flipV="1">
            <a:off x="1287197" y="3807242"/>
            <a:ext cx="0" cy="246976"/>
          </a:xfrm>
          <a:prstGeom prst="straightConnector1">
            <a:avLst/>
          </a:prstGeom>
          <a:noFill/>
          <a:ln w="19050" cap="rnd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11" name="Picture 14" descr="Roadmap for SAP Business ByDesign Cloud ERP | SAP Blogs">
            <a:extLst>
              <a:ext uri="{FF2B5EF4-FFF2-40B4-BE49-F238E27FC236}">
                <a16:creationId xmlns:a16="http://schemas.microsoft.com/office/drawing/2014/main" id="{1700F858-5044-885E-7071-40063E00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0" y="2016020"/>
            <a:ext cx="995118" cy="1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6" descr="SAP Business - One Shipping Software | Integrated Shipping System">
            <a:extLst>
              <a:ext uri="{FF2B5EF4-FFF2-40B4-BE49-F238E27FC236}">
                <a16:creationId xmlns:a16="http://schemas.microsoft.com/office/drawing/2014/main" id="{322A71CA-917A-E1A4-3F69-6ABF0D37A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62" y="2347521"/>
            <a:ext cx="822137" cy="1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8" descr="Microsoft Dynamics 365 CRM Integration | CallTrackingMetrics">
            <a:extLst>
              <a:ext uri="{FF2B5EF4-FFF2-40B4-BE49-F238E27FC236}">
                <a16:creationId xmlns:a16="http://schemas.microsoft.com/office/drawing/2014/main" id="{28502B83-E5F9-1ECF-F81B-426FB0E37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68" y="2563797"/>
            <a:ext cx="1008513" cy="3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hteck 61">
            <a:extLst>
              <a:ext uri="{FF2B5EF4-FFF2-40B4-BE49-F238E27FC236}">
                <a16:creationId xmlns:a16="http://schemas.microsoft.com/office/drawing/2014/main" id="{A9CAF166-01B5-D874-1CDE-B1E43B17E4B8}"/>
              </a:ext>
            </a:extLst>
          </p:cNvPr>
          <p:cNvSpPr/>
          <p:nvPr/>
        </p:nvSpPr>
        <p:spPr>
          <a:xfrm>
            <a:off x="523032" y="2953840"/>
            <a:ext cx="1526429" cy="2628185"/>
          </a:xfrm>
          <a:prstGeom prst="rect">
            <a:avLst/>
          </a:prstGeom>
          <a:noFill/>
          <a:ln w="12700" cap="flat" cmpd="sng" algn="ctr">
            <a:solidFill>
              <a:srgbClr val="003366"/>
            </a:solidFill>
            <a:prstDash val="solid"/>
          </a:ln>
          <a:effectLst/>
        </p:spPr>
        <p:txBody>
          <a:bodyPr lIns="71925" tIns="71925" rIns="71925" bIns="0" rtlCol="0" anchor="t" anchorCtr="0"/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711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22CF40-2060-8B6F-5DAF-02279EE8C147}"/>
              </a:ext>
            </a:extLst>
          </p:cNvPr>
          <p:cNvGrpSpPr/>
          <p:nvPr/>
        </p:nvGrpSpPr>
        <p:grpSpPr>
          <a:xfrm>
            <a:off x="3799818" y="2463333"/>
            <a:ext cx="3995353" cy="2300246"/>
            <a:chOff x="2974051" y="2098096"/>
            <a:chExt cx="4852482" cy="2532888"/>
          </a:xfrm>
        </p:grpSpPr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0F19D2AC-6A73-7EAA-56F5-96CBEB05AD08}"/>
                </a:ext>
              </a:extLst>
            </p:cNvPr>
            <p:cNvSpPr/>
            <p:nvPr userDrawn="1"/>
          </p:nvSpPr>
          <p:spPr>
            <a:xfrm>
              <a:off x="2974051" y="2098096"/>
              <a:ext cx="890082" cy="886968"/>
            </a:xfrm>
            <a:prstGeom prst="halfFrame">
              <a:avLst>
                <a:gd name="adj1" fmla="val 3737"/>
                <a:gd name="adj2" fmla="val 407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561BCFBC-F58E-7F28-404A-0632D84E76F5}"/>
                </a:ext>
              </a:extLst>
            </p:cNvPr>
            <p:cNvSpPr/>
            <p:nvPr userDrawn="1"/>
          </p:nvSpPr>
          <p:spPr>
            <a:xfrm rot="10800000">
              <a:off x="6936451" y="3744016"/>
              <a:ext cx="890082" cy="886968"/>
            </a:xfrm>
            <a:prstGeom prst="halfFrame">
              <a:avLst>
                <a:gd name="adj1" fmla="val 3737"/>
                <a:gd name="adj2" fmla="val 407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0AA470-1E03-DCB1-E2D7-741F16147ECA}"/>
              </a:ext>
            </a:extLst>
          </p:cNvPr>
          <p:cNvSpPr txBox="1"/>
          <p:nvPr/>
        </p:nvSpPr>
        <p:spPr>
          <a:xfrm>
            <a:off x="3832530" y="2551627"/>
            <a:ext cx="3929931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8476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632A-1ABE-4C20-8F17-E4B7142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3" y="196136"/>
            <a:ext cx="10515600" cy="401510"/>
          </a:xfrm>
        </p:spPr>
        <p:txBody>
          <a:bodyPr/>
          <a:lstStyle/>
          <a:p>
            <a:r>
              <a:rPr lang="en-IN" sz="2400" dirty="0">
                <a:latin typeface="Century Gothic" panose="020B0502020202020204" pitchFamily="34" charset="0"/>
              </a:rPr>
              <a:t>Agenda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EFE1045-B956-49C7-B254-508497F77571}"/>
              </a:ext>
            </a:extLst>
          </p:cNvPr>
          <p:cNvGrpSpPr/>
          <p:nvPr/>
        </p:nvGrpSpPr>
        <p:grpSpPr>
          <a:xfrm>
            <a:off x="-66446" y="1507913"/>
            <a:ext cx="4207454" cy="3929069"/>
            <a:chOff x="-111600" y="1540036"/>
            <a:chExt cx="4464753" cy="416934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4750010-A5C3-466F-867A-E94AA9D686BB}"/>
                </a:ext>
              </a:extLst>
            </p:cNvPr>
            <p:cNvGrpSpPr/>
            <p:nvPr/>
          </p:nvGrpSpPr>
          <p:grpSpPr>
            <a:xfrm>
              <a:off x="-111600" y="1540036"/>
              <a:ext cx="4464753" cy="4169344"/>
              <a:chOff x="2207027" y="1082289"/>
              <a:chExt cx="4667335" cy="435852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86A84F4-DD77-43A8-B47C-9BDA5AA20D92}"/>
                  </a:ext>
                </a:extLst>
              </p:cNvPr>
              <p:cNvSpPr/>
              <p:nvPr userDrawn="1"/>
            </p:nvSpPr>
            <p:spPr>
              <a:xfrm flipH="1">
                <a:off x="3030937" y="3495499"/>
                <a:ext cx="2847977" cy="1239817"/>
              </a:xfrm>
              <a:custGeom>
                <a:avLst/>
                <a:gdLst>
                  <a:gd name="connsiteX0" fmla="*/ 774275 w 2243007"/>
                  <a:gd name="connsiteY0" fmla="*/ 0 h 1065052"/>
                  <a:gd name="connsiteX1" fmla="*/ 2178399 w 2243007"/>
                  <a:gd name="connsiteY1" fmla="*/ 381014 h 1065052"/>
                  <a:gd name="connsiteX2" fmla="*/ 2243007 w 2243007"/>
                  <a:gd name="connsiteY2" fmla="*/ 442161 h 1065052"/>
                  <a:gd name="connsiteX3" fmla="*/ 2220618 w 2243007"/>
                  <a:gd name="connsiteY3" fmla="*/ 482793 h 1065052"/>
                  <a:gd name="connsiteX4" fmla="*/ 1186349 w 2243007"/>
                  <a:gd name="connsiteY4" fmla="*/ 1065052 h 1065052"/>
                  <a:gd name="connsiteX5" fmla="*/ 80 w 2243007"/>
                  <a:gd name="connsiteY5" fmla="*/ 92039 h 1065052"/>
                  <a:gd name="connsiteX6" fmla="*/ 0 w 2243007"/>
                  <a:gd name="connsiteY6" fmla="*/ 91505 h 1065052"/>
                  <a:gd name="connsiteX7" fmla="*/ 13119 w 2243007"/>
                  <a:gd name="connsiteY7" fmla="*/ 87871 h 1065052"/>
                  <a:gd name="connsiteX8" fmla="*/ 774275 w 2243007"/>
                  <a:gd name="connsiteY8" fmla="*/ 0 h 1065052"/>
                  <a:gd name="connsiteX0" fmla="*/ 774275 w 2243007"/>
                  <a:gd name="connsiteY0" fmla="*/ 0 h 1065052"/>
                  <a:gd name="connsiteX1" fmla="*/ 2178399 w 2243007"/>
                  <a:gd name="connsiteY1" fmla="*/ 381014 h 1065052"/>
                  <a:gd name="connsiteX2" fmla="*/ 2243007 w 2243007"/>
                  <a:gd name="connsiteY2" fmla="*/ 442161 h 1065052"/>
                  <a:gd name="connsiteX3" fmla="*/ 2220618 w 2243007"/>
                  <a:gd name="connsiteY3" fmla="*/ 482793 h 1065052"/>
                  <a:gd name="connsiteX4" fmla="*/ 1186349 w 2243007"/>
                  <a:gd name="connsiteY4" fmla="*/ 1065052 h 1065052"/>
                  <a:gd name="connsiteX5" fmla="*/ 80 w 2243007"/>
                  <a:gd name="connsiteY5" fmla="*/ 92039 h 1065052"/>
                  <a:gd name="connsiteX6" fmla="*/ 0 w 2243007"/>
                  <a:gd name="connsiteY6" fmla="*/ 91505 h 1065052"/>
                  <a:gd name="connsiteX7" fmla="*/ 13119 w 2243007"/>
                  <a:gd name="connsiteY7" fmla="*/ 87871 h 1065052"/>
                  <a:gd name="connsiteX8" fmla="*/ 774275 w 2243007"/>
                  <a:gd name="connsiteY8" fmla="*/ 0 h 1065052"/>
                  <a:gd name="connsiteX0" fmla="*/ 897459 w 2243007"/>
                  <a:gd name="connsiteY0" fmla="*/ 253252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8" fmla="*/ 897459 w 2243007"/>
                  <a:gd name="connsiteY8" fmla="*/ 253252 h 977181"/>
                  <a:gd name="connsiteX0" fmla="*/ 897459 w 2243007"/>
                  <a:gd name="connsiteY0" fmla="*/ 253252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8" fmla="*/ 897459 w 2243007"/>
                  <a:gd name="connsiteY8" fmla="*/ 253252 h 977181"/>
                  <a:gd name="connsiteX0" fmla="*/ 897459 w 2243007"/>
                  <a:gd name="connsiteY0" fmla="*/ 253252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8" fmla="*/ 897459 w 2243007"/>
                  <a:gd name="connsiteY8" fmla="*/ 253252 h 977181"/>
                  <a:gd name="connsiteX0" fmla="*/ 897459 w 2243007"/>
                  <a:gd name="connsiteY0" fmla="*/ 253252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8" fmla="*/ 897459 w 2243007"/>
                  <a:gd name="connsiteY8" fmla="*/ 253252 h 977181"/>
                  <a:gd name="connsiteX0" fmla="*/ 897459 w 2243007"/>
                  <a:gd name="connsiteY0" fmla="*/ 253252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8" fmla="*/ 897459 w 2243007"/>
                  <a:gd name="connsiteY8" fmla="*/ 253252 h 977181"/>
                  <a:gd name="connsiteX0" fmla="*/ 897459 w 2243007"/>
                  <a:gd name="connsiteY0" fmla="*/ 253252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8" fmla="*/ 897459 w 2243007"/>
                  <a:gd name="connsiteY8" fmla="*/ 253252 h 977181"/>
                  <a:gd name="connsiteX0" fmla="*/ 897459 w 2243007"/>
                  <a:gd name="connsiteY0" fmla="*/ 253252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8" fmla="*/ 897459 w 2243007"/>
                  <a:gd name="connsiteY8" fmla="*/ 253252 h 977181"/>
                  <a:gd name="connsiteX0" fmla="*/ 13119 w 2243007"/>
                  <a:gd name="connsiteY0" fmla="*/ 0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0" fmla="*/ 13119 w 2243007"/>
                  <a:gd name="connsiteY0" fmla="*/ 0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0" fmla="*/ 13119 w 2243007"/>
                  <a:gd name="connsiteY0" fmla="*/ 0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0" fmla="*/ 13119 w 2243007"/>
                  <a:gd name="connsiteY0" fmla="*/ 0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0" fmla="*/ 13119 w 2243007"/>
                  <a:gd name="connsiteY0" fmla="*/ 0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0" fmla="*/ 13119 w 2243007"/>
                  <a:gd name="connsiteY0" fmla="*/ 0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13119 w 2243007"/>
                  <a:gd name="connsiteY7" fmla="*/ 0 h 977181"/>
                  <a:gd name="connsiteX0" fmla="*/ 5974 w 2243007"/>
                  <a:gd name="connsiteY0" fmla="*/ 0 h 977181"/>
                  <a:gd name="connsiteX1" fmla="*/ 2178399 w 2243007"/>
                  <a:gd name="connsiteY1" fmla="*/ 293143 h 977181"/>
                  <a:gd name="connsiteX2" fmla="*/ 2243007 w 2243007"/>
                  <a:gd name="connsiteY2" fmla="*/ 354290 h 977181"/>
                  <a:gd name="connsiteX3" fmla="*/ 2220618 w 2243007"/>
                  <a:gd name="connsiteY3" fmla="*/ 394922 h 977181"/>
                  <a:gd name="connsiteX4" fmla="*/ 1186349 w 2243007"/>
                  <a:gd name="connsiteY4" fmla="*/ 977181 h 977181"/>
                  <a:gd name="connsiteX5" fmla="*/ 80 w 2243007"/>
                  <a:gd name="connsiteY5" fmla="*/ 4168 h 977181"/>
                  <a:gd name="connsiteX6" fmla="*/ 0 w 2243007"/>
                  <a:gd name="connsiteY6" fmla="*/ 3634 h 977181"/>
                  <a:gd name="connsiteX7" fmla="*/ 5974 w 2243007"/>
                  <a:gd name="connsiteY7" fmla="*/ 0 h 977181"/>
                  <a:gd name="connsiteX0" fmla="*/ 1420 w 2243216"/>
                  <a:gd name="connsiteY0" fmla="*/ 0 h 977181"/>
                  <a:gd name="connsiteX1" fmla="*/ 2178608 w 2243216"/>
                  <a:gd name="connsiteY1" fmla="*/ 293143 h 977181"/>
                  <a:gd name="connsiteX2" fmla="*/ 2243216 w 2243216"/>
                  <a:gd name="connsiteY2" fmla="*/ 354290 h 977181"/>
                  <a:gd name="connsiteX3" fmla="*/ 2220827 w 2243216"/>
                  <a:gd name="connsiteY3" fmla="*/ 394922 h 977181"/>
                  <a:gd name="connsiteX4" fmla="*/ 1186558 w 2243216"/>
                  <a:gd name="connsiteY4" fmla="*/ 977181 h 977181"/>
                  <a:gd name="connsiteX5" fmla="*/ 289 w 2243216"/>
                  <a:gd name="connsiteY5" fmla="*/ 4168 h 977181"/>
                  <a:gd name="connsiteX6" fmla="*/ 209 w 2243216"/>
                  <a:gd name="connsiteY6" fmla="*/ 3634 h 977181"/>
                  <a:gd name="connsiteX7" fmla="*/ 1420 w 2243216"/>
                  <a:gd name="connsiteY7" fmla="*/ 0 h 97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3216" h="977181">
                    <a:moveTo>
                      <a:pt x="1420" y="0"/>
                    </a:moveTo>
                    <a:cubicBezTo>
                      <a:pt x="590395" y="815957"/>
                      <a:pt x="1287850" y="-396064"/>
                      <a:pt x="2178608" y="293143"/>
                    </a:cubicBezTo>
                    <a:lnTo>
                      <a:pt x="2243216" y="354290"/>
                    </a:lnTo>
                    <a:lnTo>
                      <a:pt x="2220827" y="394922"/>
                    </a:lnTo>
                    <a:cubicBezTo>
                      <a:pt x="2008723" y="744000"/>
                      <a:pt x="1624872" y="977181"/>
                      <a:pt x="1186558" y="977181"/>
                    </a:cubicBezTo>
                    <a:cubicBezTo>
                      <a:pt x="599531" y="977181"/>
                      <a:pt x="110193" y="558928"/>
                      <a:pt x="289" y="4168"/>
                    </a:cubicBezTo>
                    <a:cubicBezTo>
                      <a:pt x="262" y="3990"/>
                      <a:pt x="236" y="3812"/>
                      <a:pt x="209" y="3634"/>
                    </a:cubicBezTo>
                    <a:cubicBezTo>
                      <a:pt x="4582" y="2423"/>
                      <a:pt x="-2953" y="1211"/>
                      <a:pt x="1420" y="0"/>
                    </a:cubicBezTo>
                    <a:close/>
                  </a:path>
                </a:pathLst>
              </a:custGeom>
              <a:solidFill>
                <a:srgbClr val="06363F">
                  <a:lumMod val="50000"/>
                  <a:lumOff val="50000"/>
                  <a:alpha val="4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5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5557126-B87B-4C10-8939-DF5C66A02766}"/>
                  </a:ext>
                </a:extLst>
              </p:cNvPr>
              <p:cNvGrpSpPr/>
              <p:nvPr userDrawn="1"/>
            </p:nvGrpSpPr>
            <p:grpSpPr>
              <a:xfrm>
                <a:off x="2207027" y="1082289"/>
                <a:ext cx="4667335" cy="4358522"/>
                <a:chOff x="-10988" y="2148114"/>
                <a:chExt cx="4139845" cy="3865934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C9F67BF-EB0D-4EFC-959A-F50471B40A30}"/>
                    </a:ext>
                  </a:extLst>
                </p:cNvPr>
                <p:cNvSpPr/>
                <p:nvPr/>
              </p:nvSpPr>
              <p:spPr>
                <a:xfrm>
                  <a:off x="287435" y="2433788"/>
                  <a:ext cx="3165427" cy="3165424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A3A3A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0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DF848919-25EE-461B-B4BD-A0EBD426BCE5}"/>
                    </a:ext>
                  </a:extLst>
                </p:cNvPr>
                <p:cNvSpPr/>
                <p:nvPr/>
              </p:nvSpPr>
              <p:spPr>
                <a:xfrm>
                  <a:off x="-10988" y="2148114"/>
                  <a:ext cx="3732961" cy="3732952"/>
                </a:xfrm>
                <a:prstGeom prst="arc">
                  <a:avLst>
                    <a:gd name="adj1" fmla="val 16200000"/>
                    <a:gd name="adj2" fmla="val 8862303"/>
                  </a:avLst>
                </a:prstGeom>
                <a:noFill/>
                <a:ln w="6350" cap="flat" cmpd="sng" algn="ctr">
                  <a:solidFill>
                    <a:srgbClr val="A3A3A3"/>
                  </a:solidFill>
                  <a:prstDash val="solid"/>
                  <a:miter lim="800000"/>
                  <a:headEnd type="oval" w="sm" len="sm"/>
                  <a:tailEnd type="oval" w="sm" len="sm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0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45F816B0-57C3-46C0-BA9C-6F92F1108D55}"/>
                    </a:ext>
                  </a:extLst>
                </p:cNvPr>
                <p:cNvSpPr/>
                <p:nvPr/>
              </p:nvSpPr>
              <p:spPr>
                <a:xfrm>
                  <a:off x="2434285" y="5630594"/>
                  <a:ext cx="231096" cy="231094"/>
                </a:xfrm>
                <a:prstGeom prst="ellipse">
                  <a:avLst/>
                </a:prstGeom>
                <a:solidFill>
                  <a:srgbClr val="06363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0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19EF1C99-51CB-493C-89C0-BD2B0800A74F}"/>
                    </a:ext>
                  </a:extLst>
                </p:cNvPr>
                <p:cNvSpPr/>
                <p:nvPr/>
              </p:nvSpPr>
              <p:spPr>
                <a:xfrm>
                  <a:off x="2873181" y="5463511"/>
                  <a:ext cx="134437" cy="134435"/>
                </a:xfrm>
                <a:prstGeom prst="ellipse">
                  <a:avLst/>
                </a:prstGeom>
                <a:solidFill>
                  <a:srgbClr val="06363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0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8FF51FF6-83AA-45AF-BC96-50125A7329CE}"/>
                    </a:ext>
                  </a:extLst>
                </p:cNvPr>
                <p:cNvSpPr/>
                <p:nvPr/>
              </p:nvSpPr>
              <p:spPr>
                <a:xfrm>
                  <a:off x="214508" y="4135086"/>
                  <a:ext cx="183132" cy="183129"/>
                </a:xfrm>
                <a:prstGeom prst="ellips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0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Arc 71">
                  <a:extLst>
                    <a:ext uri="{FF2B5EF4-FFF2-40B4-BE49-F238E27FC236}">
                      <a16:creationId xmlns:a16="http://schemas.microsoft.com/office/drawing/2014/main" id="{557D8AF0-5E35-4A14-B8EA-173E9DBA1F29}"/>
                    </a:ext>
                  </a:extLst>
                </p:cNvPr>
                <p:cNvSpPr/>
                <p:nvPr/>
              </p:nvSpPr>
              <p:spPr>
                <a:xfrm rot="240000">
                  <a:off x="395896" y="2281096"/>
                  <a:ext cx="3732961" cy="3732952"/>
                </a:xfrm>
                <a:prstGeom prst="arc">
                  <a:avLst>
                    <a:gd name="adj1" fmla="val 20285121"/>
                    <a:gd name="adj2" fmla="val 2794201"/>
                  </a:avLst>
                </a:prstGeom>
                <a:noFill/>
                <a:ln w="6350" cap="flat" cmpd="sng" algn="ctr">
                  <a:solidFill>
                    <a:srgbClr val="A3A3A3"/>
                  </a:solidFill>
                  <a:prstDash val="solid"/>
                  <a:miter lim="800000"/>
                  <a:headEnd type="none" w="sm" len="sm"/>
                  <a:tailEnd type="oval" w="sm" len="sm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0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C7FE1EF4-9DC9-413A-9FC4-1CA8C7862982}"/>
                    </a:ext>
                  </a:extLst>
                </p:cNvPr>
                <p:cNvSpPr/>
                <p:nvPr/>
              </p:nvSpPr>
              <p:spPr>
                <a:xfrm>
                  <a:off x="3933369" y="3483854"/>
                  <a:ext cx="179331" cy="179329"/>
                </a:xfrm>
                <a:prstGeom prst="ellipse">
                  <a:avLst/>
                </a:prstGeom>
                <a:solidFill>
                  <a:srgbClr val="06363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0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64" name="Picture Placeholder 6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61DCA94D-23E6-48BA-8D43-0377578A0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3492" y="2103365"/>
              <a:ext cx="2934461" cy="2934461"/>
            </a:xfrm>
            <a:custGeom>
              <a:avLst/>
              <a:gdLst>
                <a:gd name="connsiteX0" fmla="*/ 1464391 w 2935225"/>
                <a:gd name="connsiteY0" fmla="*/ 4 h 2935225"/>
                <a:gd name="connsiteX1" fmla="*/ 2503091 w 2935225"/>
                <a:gd name="connsiteY1" fmla="*/ 427579 h 2935225"/>
                <a:gd name="connsiteX2" fmla="*/ 2507649 w 2935225"/>
                <a:gd name="connsiteY2" fmla="*/ 2503091 h 2935225"/>
                <a:gd name="connsiteX3" fmla="*/ 432136 w 2935225"/>
                <a:gd name="connsiteY3" fmla="*/ 2507649 h 2935225"/>
                <a:gd name="connsiteX4" fmla="*/ 427578 w 2935225"/>
                <a:gd name="connsiteY4" fmla="*/ 432136 h 2935225"/>
                <a:gd name="connsiteX5" fmla="*/ 1464391 w 2935225"/>
                <a:gd name="connsiteY5" fmla="*/ 4 h 293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5225" h="2935225">
                  <a:moveTo>
                    <a:pt x="1464391" y="4"/>
                  </a:moveTo>
                  <a:cubicBezTo>
                    <a:pt x="1839985" y="-820"/>
                    <a:pt x="2215894" y="141639"/>
                    <a:pt x="2503091" y="427579"/>
                  </a:cubicBezTo>
                  <a:cubicBezTo>
                    <a:pt x="3077486" y="999458"/>
                    <a:pt x="3079527" y="1928696"/>
                    <a:pt x="2507649" y="2503091"/>
                  </a:cubicBezTo>
                  <a:cubicBezTo>
                    <a:pt x="1935770" y="3077486"/>
                    <a:pt x="1006531" y="3079527"/>
                    <a:pt x="432136" y="2507649"/>
                  </a:cubicBezTo>
                  <a:cubicBezTo>
                    <a:pt x="-142260" y="1935770"/>
                    <a:pt x="-144300" y="1006532"/>
                    <a:pt x="427578" y="432136"/>
                  </a:cubicBezTo>
                  <a:cubicBezTo>
                    <a:pt x="713518" y="144938"/>
                    <a:pt x="1088797" y="829"/>
                    <a:pt x="1464391" y="4"/>
                  </a:cubicBezTo>
                  <a:close/>
                </a:path>
              </a:pathLst>
            </a:custGeom>
          </p:spPr>
        </p:pic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362652EC-57A5-6644-9494-6D91573A474D}"/>
              </a:ext>
            </a:extLst>
          </p:cNvPr>
          <p:cNvSpPr txBox="1">
            <a:spLocks/>
          </p:cNvSpPr>
          <p:nvPr/>
        </p:nvSpPr>
        <p:spPr>
          <a:xfrm>
            <a:off x="4651496" y="958693"/>
            <a:ext cx="7303653" cy="55095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About HB Fuller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Integration Requirement with Amazon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Initial vs Current Simplified Automated Process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Automated Integration with Amazon - Solution Architecture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1800" b="1" dirty="0"/>
              <a:t>Key Benefits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1800" b="1" dirty="0"/>
              <a:t>Key Learnings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1800" b="1" dirty="0"/>
              <a:t>SAP’s Recognition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N" sz="1800" b="1" dirty="0"/>
              <a:t>Future Roadmap</a:t>
            </a:r>
          </a:p>
        </p:txBody>
      </p:sp>
    </p:spTree>
    <p:extLst>
      <p:ext uri="{BB962C8B-B14F-4D97-AF65-F5344CB8AC3E}">
        <p14:creationId xmlns:p14="http://schemas.microsoft.com/office/powerpoint/2010/main" val="1795376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0312B00-6230-4DF1-B19F-D6D8C21C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3" y="160830"/>
            <a:ext cx="8525156" cy="760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H.B. Fuller is a Global Market Leader in Adhesives 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262D6-6A9C-4FB3-BEFC-E979F41BA1B2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71292" y="5155873"/>
            <a:ext cx="9144000" cy="36610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H.B. Fuller (NYSE: FUL)  –  Connecting What Matters™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71B3AE4-FDFC-42D3-88F7-DC33618325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606" y="797115"/>
            <a:ext cx="7780788" cy="4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E096FA-20E5-DFAE-4C2F-46926406CCEF}"/>
              </a:ext>
            </a:extLst>
          </p:cNvPr>
          <p:cNvSpPr/>
          <p:nvPr/>
        </p:nvSpPr>
        <p:spPr>
          <a:xfrm>
            <a:off x="0" y="4322762"/>
            <a:ext cx="12192000" cy="2235354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B632A-1ABE-4C20-8F17-E4B7142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3" y="196136"/>
            <a:ext cx="11795378" cy="401510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Improving Customers’ Experience through eCommerce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A picture containing sitting, room&#10;&#10;Description automatically generated">
            <a:extLst>
              <a:ext uri="{FF2B5EF4-FFF2-40B4-BE49-F238E27FC236}">
                <a16:creationId xmlns:a16="http://schemas.microsoft.com/office/drawing/2014/main" id="{C1C3FFB7-6B6C-5B0D-87CC-B92DB8B367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204" y="1680114"/>
            <a:ext cx="2954752" cy="2455357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F92509-A264-6E12-63F1-59CB026A76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040" y="1745512"/>
            <a:ext cx="3678004" cy="2324559"/>
          </a:xfrm>
          <a:prstGeom prst="rect">
            <a:avLst/>
          </a:prstGeom>
        </p:spPr>
      </p:pic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B5A39149-04B2-DC31-ECC7-833499B7A7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4912" y="1614714"/>
            <a:ext cx="1316275" cy="2455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BC37D-E1C0-BB24-50FD-1DC4E83271F3}"/>
              </a:ext>
            </a:extLst>
          </p:cNvPr>
          <p:cNvSpPr txBox="1"/>
          <p:nvPr/>
        </p:nvSpPr>
        <p:spPr>
          <a:xfrm>
            <a:off x="645591" y="1200613"/>
            <a:ext cx="255591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e-Commerce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CFAEE-140A-996D-44FD-E26D3A0E5FA7}"/>
              </a:ext>
            </a:extLst>
          </p:cNvPr>
          <p:cNvSpPr txBox="1"/>
          <p:nvPr/>
        </p:nvSpPr>
        <p:spPr>
          <a:xfrm>
            <a:off x="4690458" y="1043273"/>
            <a:ext cx="2555914" cy="6368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e-Service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DAA1B-7E8A-082D-C352-15929896F747}"/>
              </a:ext>
            </a:extLst>
          </p:cNvPr>
          <p:cNvSpPr txBox="1"/>
          <p:nvPr/>
        </p:nvSpPr>
        <p:spPr>
          <a:xfrm>
            <a:off x="8589085" y="1200613"/>
            <a:ext cx="255591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e-Learning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0066B-F8DE-C752-0A8A-AF8B9AEFD414}"/>
              </a:ext>
            </a:extLst>
          </p:cNvPr>
          <p:cNvSpPr txBox="1"/>
          <p:nvPr/>
        </p:nvSpPr>
        <p:spPr>
          <a:xfrm>
            <a:off x="311325" y="4322762"/>
            <a:ext cx="3851933" cy="16671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HBF e-Store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e-Marketplaces (Amazon, Alibaba)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SEO/SEM focus to increase lead generation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Sourcing Platform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AD81A-4D2C-4A2E-348C-A4179BC6BDF7}"/>
              </a:ext>
            </a:extLst>
          </p:cNvPr>
          <p:cNvSpPr txBox="1"/>
          <p:nvPr/>
        </p:nvSpPr>
        <p:spPr>
          <a:xfrm>
            <a:off x="4220145" y="4322762"/>
            <a:ext cx="3751710" cy="16671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On-Demand Tech Service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Market segment focused progressive web apps (PWAs)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“Contact Us” routing software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1E426-440A-0C9A-5486-7EA0587C1703}"/>
              </a:ext>
            </a:extLst>
          </p:cNvPr>
          <p:cNvSpPr txBox="1"/>
          <p:nvPr/>
        </p:nvSpPr>
        <p:spPr>
          <a:xfrm>
            <a:off x="8247888" y="4322762"/>
            <a:ext cx="3458156" cy="12772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Training, troubleshooting, expert features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Gated and non-gated content</a:t>
            </a:r>
          </a:p>
        </p:txBody>
      </p:sp>
    </p:spTree>
    <p:extLst>
      <p:ext uri="{BB962C8B-B14F-4D97-AF65-F5344CB8AC3E}">
        <p14:creationId xmlns:p14="http://schemas.microsoft.com/office/powerpoint/2010/main" val="409505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632A-1ABE-4C20-8F17-E4B7142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3" y="196136"/>
            <a:ext cx="11795378" cy="401510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3P Fulfillment</a:t>
            </a:r>
            <a:r>
              <a:rPr lang="en-US" dirty="0">
                <a:latin typeface="Century Gothic" panose="020B0502020202020204" pitchFamily="34" charset="0"/>
              </a:rPr>
              <a:t> Models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BF57656-E24C-0860-E75E-B9F2013BBB54}"/>
              </a:ext>
            </a:extLst>
          </p:cNvPr>
          <p:cNvGraphicFramePr>
            <a:graphicFrameLocks noGrp="1"/>
          </p:cNvGraphicFramePr>
          <p:nvPr/>
        </p:nvGraphicFramePr>
        <p:xfrm>
          <a:off x="621469" y="876359"/>
          <a:ext cx="11345942" cy="57855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52305">
                  <a:extLst>
                    <a:ext uri="{9D8B030D-6E8A-4147-A177-3AD203B41FA5}">
                      <a16:colId xmlns:a16="http://schemas.microsoft.com/office/drawing/2014/main" val="3834008562"/>
                    </a:ext>
                  </a:extLst>
                </a:gridCol>
                <a:gridCol w="4672025">
                  <a:extLst>
                    <a:ext uri="{9D8B030D-6E8A-4147-A177-3AD203B41FA5}">
                      <a16:colId xmlns:a16="http://schemas.microsoft.com/office/drawing/2014/main" val="936094517"/>
                    </a:ext>
                  </a:extLst>
                </a:gridCol>
                <a:gridCol w="4521612">
                  <a:extLst>
                    <a:ext uri="{9D8B030D-6E8A-4147-A177-3AD203B41FA5}">
                      <a16:colId xmlns:a16="http://schemas.microsoft.com/office/drawing/2014/main" val="336942041"/>
                    </a:ext>
                  </a:extLst>
                </a:gridCol>
              </a:tblGrid>
              <a:tr h="45388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3P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Model</a:t>
                      </a:r>
                      <a:endParaRPr lang="en-US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Fulfilled</a:t>
                      </a:r>
                      <a:r>
                        <a:rPr lang="en-US" sz="1800" baseline="0" dirty="0">
                          <a:latin typeface="Century Gothic" panose="020B0502020202020204" pitchFamily="34" charset="0"/>
                        </a:rPr>
                        <a:t> by </a:t>
                      </a: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Merchant (FBM)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Fulfilled by Amazon (FBA)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845724"/>
                  </a:ext>
                </a:extLst>
              </a:tr>
              <a:tr h="1921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Recommended for…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9760450"/>
                  </a:ext>
                </a:extLst>
              </a:tr>
              <a:tr h="14328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Advantages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Full control over pricing, inventory, packaging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and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shipment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Access to POS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Access to Prime perks</a:t>
                      </a: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Faster start up </a:t>
                      </a: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Logistics and customer service are managed by Amazon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13307054"/>
                  </a:ext>
                </a:extLst>
              </a:tr>
              <a:tr h="19777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Disadvantages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No access to Prime</a:t>
                      </a: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Extra resources to manage packaging, shipping, returns and customer service to meet AB SLA</a:t>
                      </a: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Century Gothic" panose="020B0502020202020204" pitchFamily="34" charset="0"/>
                        </a:rPr>
                        <a:t>Investment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 in system’s automation with increased sales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Inventory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and returns fees can pile up in case of poor forecasting</a:t>
                      </a: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Not a good model for large/bulky slow-moving products</a:t>
                      </a: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access to full POS data (zip-code level only)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9179436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C80448E-BC27-9B53-3F3B-FBCE768ECD12}"/>
              </a:ext>
            </a:extLst>
          </p:cNvPr>
          <p:cNvGrpSpPr/>
          <p:nvPr/>
        </p:nvGrpSpPr>
        <p:grpSpPr>
          <a:xfrm>
            <a:off x="7597072" y="1359582"/>
            <a:ext cx="4295820" cy="1875857"/>
            <a:chOff x="8681917" y="1081738"/>
            <a:chExt cx="4295820" cy="1875857"/>
          </a:xfrm>
        </p:grpSpPr>
        <p:pic>
          <p:nvPicPr>
            <p:cNvPr id="15" name="Picture 2" descr="What Is FBA and How it Works - Complete Guide">
              <a:extLst>
                <a:ext uri="{FF2B5EF4-FFF2-40B4-BE49-F238E27FC236}">
                  <a16:creationId xmlns:a16="http://schemas.microsoft.com/office/drawing/2014/main" id="{32891C4E-5DC6-5771-6331-693609E81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81917" y="1081738"/>
              <a:ext cx="1376483" cy="1875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75BB65-FE2C-F687-E47E-D1646B6B2BCB}"/>
                </a:ext>
              </a:extLst>
            </p:cNvPr>
            <p:cNvSpPr txBox="1"/>
            <p:nvPr/>
          </p:nvSpPr>
          <p:spPr>
            <a:xfrm>
              <a:off x="10132918" y="1499405"/>
              <a:ext cx="284481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12713" marR="0" lvl="0" indent="-112713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defRPr>
              </a:lvl1pPr>
            </a:lstStyle>
            <a:p>
              <a:pPr marL="112713" marR="0" lvl="0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Smaller products</a:t>
              </a:r>
            </a:p>
            <a:p>
              <a:pPr marL="112713" marR="0" lvl="0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B2C products </a:t>
              </a:r>
            </a:p>
            <a:p>
              <a:pPr marL="112713" marR="0" lvl="0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Categories where successful competitors using Prime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8C0CBF-0593-5A7C-C575-E7114F166A51}"/>
              </a:ext>
            </a:extLst>
          </p:cNvPr>
          <p:cNvGrpSpPr/>
          <p:nvPr/>
        </p:nvGrpSpPr>
        <p:grpSpPr>
          <a:xfrm>
            <a:off x="2982269" y="1361261"/>
            <a:ext cx="4138132" cy="1875857"/>
            <a:chOff x="2115784" y="1090130"/>
            <a:chExt cx="4138132" cy="1875857"/>
          </a:xfrm>
        </p:grpSpPr>
        <p:pic>
          <p:nvPicPr>
            <p:cNvPr id="18" name="Picture 2" descr="What Is FBA and How it Works - Complete Guide">
              <a:extLst>
                <a:ext uri="{FF2B5EF4-FFF2-40B4-BE49-F238E27FC236}">
                  <a16:creationId xmlns:a16="http://schemas.microsoft.com/office/drawing/2014/main" id="{FCCBB5FE-1F02-F08A-2F10-4A3E59F569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15784" y="1090130"/>
              <a:ext cx="1390814" cy="1875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5DBCA3-8DC7-CAD5-6F86-4B257D8BD6A7}"/>
                </a:ext>
              </a:extLst>
            </p:cNvPr>
            <p:cNvSpPr txBox="1"/>
            <p:nvPr/>
          </p:nvSpPr>
          <p:spPr>
            <a:xfrm>
              <a:off x="3512245" y="1274005"/>
              <a:ext cx="2741671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2713" marR="0" lvl="0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Mid-large sized products </a:t>
              </a:r>
            </a:p>
            <a:p>
              <a:pPr marL="112713" marR="0" lvl="0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Slow-movers</a:t>
              </a:r>
            </a:p>
            <a:p>
              <a:pPr marL="112713" marR="0" lvl="0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New products</a:t>
              </a:r>
            </a:p>
            <a:p>
              <a:pPr marL="112713" marR="0" lvl="0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Seasonal products</a:t>
              </a:r>
            </a:p>
            <a:p>
              <a:pPr marL="112713" marR="0" lvl="0" indent="-1127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Products distributer out of Aurora DC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731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632A-1ABE-4C20-8F17-E4B7142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3" y="196136"/>
            <a:ext cx="10515600" cy="401510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Solution Architecture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CA59BF3-E2E5-27E8-5329-B9DF75B7C3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10055" y="4330108"/>
            <a:ext cx="4167289" cy="827248"/>
          </a:xfrm>
          <a:prstGeom prst="bentConnector3">
            <a:avLst>
              <a:gd name="adj1" fmla="val 40"/>
            </a:avLst>
          </a:prstGeom>
          <a:ln w="31750">
            <a:solidFill>
              <a:srgbClr val="00B0F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62ECA0-330D-006B-5D1E-5709A40A43B0}"/>
              </a:ext>
            </a:extLst>
          </p:cNvPr>
          <p:cNvCxnSpPr>
            <a:cxnSpLocks/>
          </p:cNvCxnSpPr>
          <p:nvPr/>
        </p:nvCxnSpPr>
        <p:spPr>
          <a:xfrm>
            <a:off x="7109161" y="3169140"/>
            <a:ext cx="2588591" cy="0"/>
          </a:xfrm>
          <a:prstGeom prst="straightConnector1">
            <a:avLst/>
          </a:prstGeom>
          <a:ln w="31750">
            <a:solidFill>
              <a:srgbClr val="00B0F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BBBF85A2-0DA4-9ABC-1B37-A7878FB4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753" y="1867945"/>
            <a:ext cx="2820660" cy="24840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D3F94A5-9DEF-A64D-5E5B-934E43058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549" y="3519270"/>
            <a:ext cx="1193225" cy="109693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9AE7FB5-0E6B-95BE-B26C-655FA8933E24}"/>
              </a:ext>
            </a:extLst>
          </p:cNvPr>
          <p:cNvSpPr/>
          <p:nvPr/>
        </p:nvSpPr>
        <p:spPr>
          <a:xfrm>
            <a:off x="228045" y="1010256"/>
            <a:ext cx="11572051" cy="5236231"/>
          </a:xfrm>
          <a:prstGeom prst="rect">
            <a:avLst/>
          </a:prstGeom>
          <a:noFill/>
          <a:ln w="6350" cap="flat" cmpd="sng" algn="ctr">
            <a:solidFill>
              <a:srgbClr val="0033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hteck 9">
            <a:extLst>
              <a:ext uri="{FF2B5EF4-FFF2-40B4-BE49-F238E27FC236}">
                <a16:creationId xmlns:a16="http://schemas.microsoft.com/office/drawing/2014/main" id="{01F8C4B9-DAE6-EA66-2BBD-0E5AA7E66077}"/>
              </a:ext>
            </a:extLst>
          </p:cNvPr>
          <p:cNvSpPr/>
          <p:nvPr/>
        </p:nvSpPr>
        <p:spPr>
          <a:xfrm>
            <a:off x="2817963" y="1671578"/>
            <a:ext cx="5328975" cy="4070141"/>
          </a:xfrm>
          <a:prstGeom prst="rect">
            <a:avLst/>
          </a:prstGeom>
          <a:noFill/>
          <a:ln w="12700" cap="flat" cmpd="sng" algn="ctr">
            <a:solidFill>
              <a:srgbClr val="003366"/>
            </a:solidFill>
            <a:prstDash val="solid"/>
          </a:ln>
          <a:effectLst/>
        </p:spPr>
        <p:txBody>
          <a:bodyPr lIns="71925" tIns="71925" rIns="71925" bIns="71925" rtlCol="0" anchor="t"/>
          <a:lstStyle/>
          <a:p>
            <a:pPr marL="0" marR="0" lvl="0" indent="0" algn="l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SAP Business Technology Platform</a:t>
            </a:r>
          </a:p>
        </p:txBody>
      </p:sp>
      <p:cxnSp>
        <p:nvCxnSpPr>
          <p:cNvPr id="45" name="Gerade Verbindung 60">
            <a:extLst>
              <a:ext uri="{FF2B5EF4-FFF2-40B4-BE49-F238E27FC236}">
                <a16:creationId xmlns:a16="http://schemas.microsoft.com/office/drawing/2014/main" id="{7D0BB262-EE07-F363-D9A7-355889DFFB3E}"/>
              </a:ext>
            </a:extLst>
          </p:cNvPr>
          <p:cNvCxnSpPr>
            <a:cxnSpLocks/>
          </p:cNvCxnSpPr>
          <p:nvPr/>
        </p:nvCxnSpPr>
        <p:spPr>
          <a:xfrm flipV="1">
            <a:off x="2547027" y="1664327"/>
            <a:ext cx="20402" cy="3339582"/>
          </a:xfrm>
          <a:prstGeom prst="line">
            <a:avLst/>
          </a:prstGeom>
          <a:noFill/>
          <a:ln w="38100" cap="rnd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</p:cxnSp>
      <p:sp>
        <p:nvSpPr>
          <p:cNvPr id="46" name="Textfeld 6">
            <a:extLst>
              <a:ext uri="{FF2B5EF4-FFF2-40B4-BE49-F238E27FC236}">
                <a16:creationId xmlns:a16="http://schemas.microsoft.com/office/drawing/2014/main" id="{C3F57D28-CA4F-0B73-8089-1C0628F3452B}"/>
              </a:ext>
            </a:extLst>
          </p:cNvPr>
          <p:cNvSpPr txBox="1"/>
          <p:nvPr/>
        </p:nvSpPr>
        <p:spPr>
          <a:xfrm>
            <a:off x="5079929" y="1304109"/>
            <a:ext cx="153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BentonSans Medium" charset="0"/>
                <a:cs typeface="BentonSans Medium" charset="0"/>
              </a:rPr>
              <a:t>INTERNET</a:t>
            </a:r>
          </a:p>
        </p:txBody>
      </p:sp>
      <p:cxnSp>
        <p:nvCxnSpPr>
          <p:cNvPr id="47" name="Gerade Verbindung 60">
            <a:extLst>
              <a:ext uri="{FF2B5EF4-FFF2-40B4-BE49-F238E27FC236}">
                <a16:creationId xmlns:a16="http://schemas.microsoft.com/office/drawing/2014/main" id="{28EC181A-94B9-DC59-2C48-63061636CE8D}"/>
              </a:ext>
            </a:extLst>
          </p:cNvPr>
          <p:cNvCxnSpPr/>
          <p:nvPr/>
        </p:nvCxnSpPr>
        <p:spPr>
          <a:xfrm flipV="1">
            <a:off x="2590746" y="5210605"/>
            <a:ext cx="0" cy="637139"/>
          </a:xfrm>
          <a:prstGeom prst="line">
            <a:avLst/>
          </a:prstGeom>
          <a:noFill/>
          <a:ln w="38100" cap="rnd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BBB01AC-CC3D-9D38-419C-355878A02E38}"/>
              </a:ext>
            </a:extLst>
          </p:cNvPr>
          <p:cNvSpPr/>
          <p:nvPr/>
        </p:nvSpPr>
        <p:spPr>
          <a:xfrm>
            <a:off x="2176294" y="1431021"/>
            <a:ext cx="846605" cy="241906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lIns="35963" tIns="35963" rIns="35963" bIns="35963" rtlCol="0" anchor="ctr">
            <a:spAutoFit/>
          </a:bodyPr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Firewall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2C9D923-1138-7FC6-BEAD-EF9E673EBC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323" y="3730656"/>
            <a:ext cx="1846277" cy="378219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B28A98-51E9-B700-C47E-1001B7118CCB}"/>
              </a:ext>
            </a:extLst>
          </p:cNvPr>
          <p:cNvCxnSpPr>
            <a:cxnSpLocks/>
          </p:cNvCxnSpPr>
          <p:nvPr/>
        </p:nvCxnSpPr>
        <p:spPr>
          <a:xfrm>
            <a:off x="4677388" y="2398403"/>
            <a:ext cx="822329" cy="0"/>
          </a:xfrm>
          <a:prstGeom prst="straightConnector1">
            <a:avLst/>
          </a:prstGeom>
          <a:ln w="31750"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Abgerundetes Rechteck 24">
            <a:extLst>
              <a:ext uri="{FF2B5EF4-FFF2-40B4-BE49-F238E27FC236}">
                <a16:creationId xmlns:a16="http://schemas.microsoft.com/office/drawing/2014/main" id="{BB8C1472-24D8-A86D-BD1F-EF90CAFF451E}"/>
              </a:ext>
            </a:extLst>
          </p:cNvPr>
          <p:cNvSpPr/>
          <p:nvPr/>
        </p:nvSpPr>
        <p:spPr>
          <a:xfrm>
            <a:off x="2106186" y="5012509"/>
            <a:ext cx="946018" cy="31570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5963" tIns="35963" rIns="35963" bIns="35963" rtlCol="0" anchor="ctr"/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Secure tunnel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979BEF-1C7A-FC3E-211F-3883443322C5}"/>
              </a:ext>
            </a:extLst>
          </p:cNvPr>
          <p:cNvCxnSpPr>
            <a:cxnSpLocks/>
          </p:cNvCxnSpPr>
          <p:nvPr/>
        </p:nvCxnSpPr>
        <p:spPr>
          <a:xfrm flipV="1">
            <a:off x="2106186" y="2409333"/>
            <a:ext cx="1817544" cy="15680"/>
          </a:xfrm>
          <a:prstGeom prst="straightConnector1">
            <a:avLst/>
          </a:prstGeom>
          <a:ln w="31750"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08B3007-0B91-52EC-9F09-E9C636AF1E65}"/>
              </a:ext>
            </a:extLst>
          </p:cNvPr>
          <p:cNvCxnSpPr>
            <a:cxnSpLocks/>
          </p:cNvCxnSpPr>
          <p:nvPr/>
        </p:nvCxnSpPr>
        <p:spPr>
          <a:xfrm>
            <a:off x="7419521" y="3905565"/>
            <a:ext cx="2278231" cy="14889"/>
          </a:xfrm>
          <a:prstGeom prst="straightConnector1">
            <a:avLst/>
          </a:prstGeom>
          <a:ln w="31750">
            <a:solidFill>
              <a:srgbClr val="00B0F0"/>
            </a:solidFill>
            <a:prstDash val="dash"/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Abgerundetes Rechteck 24">
            <a:extLst>
              <a:ext uri="{FF2B5EF4-FFF2-40B4-BE49-F238E27FC236}">
                <a16:creationId xmlns:a16="http://schemas.microsoft.com/office/drawing/2014/main" id="{AD0609A9-6B66-4AF3-E728-B3C6F017DD1B}"/>
              </a:ext>
            </a:extLst>
          </p:cNvPr>
          <p:cNvSpPr/>
          <p:nvPr/>
        </p:nvSpPr>
        <p:spPr>
          <a:xfrm>
            <a:off x="8341525" y="3017572"/>
            <a:ext cx="697025" cy="30313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35963" tIns="35963" rIns="35963" bIns="35963" rtlCol="0" anchor="ctr"/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SP-API</a:t>
            </a: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EA4A316E-61F3-3B37-6BEA-382866818C49}"/>
              </a:ext>
            </a:extLst>
          </p:cNvPr>
          <p:cNvCxnSpPr>
            <a:cxnSpLocks/>
            <a:endCxn id="42" idx="0"/>
          </p:cNvCxnSpPr>
          <p:nvPr/>
        </p:nvCxnSpPr>
        <p:spPr>
          <a:xfrm rot="16200000" flipH="1">
            <a:off x="6083889" y="2493996"/>
            <a:ext cx="1120867" cy="929680"/>
          </a:xfrm>
          <a:prstGeom prst="bentConnector3">
            <a:avLst>
              <a:gd name="adj1" fmla="val 861"/>
            </a:avLst>
          </a:prstGeom>
          <a:ln w="31750"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Abgerundetes Rechteck 24">
            <a:extLst>
              <a:ext uri="{FF2B5EF4-FFF2-40B4-BE49-F238E27FC236}">
                <a16:creationId xmlns:a16="http://schemas.microsoft.com/office/drawing/2014/main" id="{3F38D15C-86A1-17B1-E43E-642FE0F81E60}"/>
              </a:ext>
            </a:extLst>
          </p:cNvPr>
          <p:cNvSpPr/>
          <p:nvPr/>
        </p:nvSpPr>
        <p:spPr>
          <a:xfrm>
            <a:off x="8335189" y="3788418"/>
            <a:ext cx="994965" cy="23429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5963" tIns="35963" rIns="35963" bIns="35963" rtlCol="0" anchor="ctr"/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MWS API</a:t>
            </a:r>
          </a:p>
        </p:txBody>
      </p:sp>
      <p:sp>
        <p:nvSpPr>
          <p:cNvPr id="57" name="Flowchart: Process 56">
            <a:extLst>
              <a:ext uri="{FF2B5EF4-FFF2-40B4-BE49-F238E27FC236}">
                <a16:creationId xmlns:a16="http://schemas.microsoft.com/office/drawing/2014/main" id="{64DA7CC8-77DA-B37B-E76D-2806CF6D6217}"/>
              </a:ext>
            </a:extLst>
          </p:cNvPr>
          <p:cNvSpPr/>
          <p:nvPr/>
        </p:nvSpPr>
        <p:spPr bwMode="gray">
          <a:xfrm>
            <a:off x="5389138" y="3994081"/>
            <a:ext cx="119864" cy="130485"/>
          </a:xfrm>
          <a:prstGeom prst="flowChartProcess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Flowchart: Process 57">
            <a:extLst>
              <a:ext uri="{FF2B5EF4-FFF2-40B4-BE49-F238E27FC236}">
                <a16:creationId xmlns:a16="http://schemas.microsoft.com/office/drawing/2014/main" id="{7072CCD7-6838-6A55-E622-8197924F072B}"/>
              </a:ext>
            </a:extLst>
          </p:cNvPr>
          <p:cNvSpPr/>
          <p:nvPr/>
        </p:nvSpPr>
        <p:spPr bwMode="gray">
          <a:xfrm>
            <a:off x="5044486" y="3905565"/>
            <a:ext cx="78812" cy="130485"/>
          </a:xfrm>
          <a:prstGeom prst="flowChartProcess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Flowchart: Process 58">
            <a:extLst>
              <a:ext uri="{FF2B5EF4-FFF2-40B4-BE49-F238E27FC236}">
                <a16:creationId xmlns:a16="http://schemas.microsoft.com/office/drawing/2014/main" id="{3BC948E9-26C0-9F4C-F0F2-1521B2D3315A}"/>
              </a:ext>
            </a:extLst>
          </p:cNvPr>
          <p:cNvSpPr/>
          <p:nvPr/>
        </p:nvSpPr>
        <p:spPr bwMode="gray">
          <a:xfrm>
            <a:off x="4578734" y="3905565"/>
            <a:ext cx="78812" cy="130485"/>
          </a:xfrm>
          <a:prstGeom prst="flowChartProcess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6C04B94-EA0C-8292-9BBB-BE7AAC65AED4}"/>
              </a:ext>
            </a:extLst>
          </p:cNvPr>
          <p:cNvSpPr/>
          <p:nvPr/>
        </p:nvSpPr>
        <p:spPr>
          <a:xfrm>
            <a:off x="657067" y="4950722"/>
            <a:ext cx="1096221" cy="352147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lIns="35963" tIns="35963" rIns="35963" bIns="35963" rtlCol="0" anchor="ctr"/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27CAC"/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  <a:t>Cloud connector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85B3E1D-89DE-78D1-FF16-AEBA35222FE7}"/>
              </a:ext>
            </a:extLst>
          </p:cNvPr>
          <p:cNvCxnSpPr>
            <a:cxnSpLocks/>
          </p:cNvCxnSpPr>
          <p:nvPr/>
        </p:nvCxnSpPr>
        <p:spPr>
          <a:xfrm flipV="1">
            <a:off x="1256244" y="3627234"/>
            <a:ext cx="2944" cy="706928"/>
          </a:xfrm>
          <a:prstGeom prst="straightConnector1">
            <a:avLst/>
          </a:prstGeom>
          <a:noFill/>
          <a:ln w="19050" cap="rnd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62" name="Bild 57">
            <a:extLst>
              <a:ext uri="{FF2B5EF4-FFF2-40B4-BE49-F238E27FC236}">
                <a16:creationId xmlns:a16="http://schemas.microsoft.com/office/drawing/2014/main" id="{9EFE3716-18CC-C86E-F69C-069EF74FD5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88" y="4321466"/>
            <a:ext cx="624112" cy="624112"/>
          </a:xfrm>
          <a:prstGeom prst="ellipse">
            <a:avLst/>
          </a:prstGeom>
        </p:spPr>
      </p:pic>
      <p:sp>
        <p:nvSpPr>
          <p:cNvPr id="63" name="Rechteck 61">
            <a:extLst>
              <a:ext uri="{FF2B5EF4-FFF2-40B4-BE49-F238E27FC236}">
                <a16:creationId xmlns:a16="http://schemas.microsoft.com/office/drawing/2014/main" id="{CCC955C7-3DC5-956C-05F9-78EA4BF4A938}"/>
              </a:ext>
            </a:extLst>
          </p:cNvPr>
          <p:cNvSpPr/>
          <p:nvPr/>
        </p:nvSpPr>
        <p:spPr>
          <a:xfrm>
            <a:off x="400313" y="1700643"/>
            <a:ext cx="1711854" cy="4041076"/>
          </a:xfrm>
          <a:prstGeom prst="rect">
            <a:avLst/>
          </a:prstGeom>
          <a:noFill/>
          <a:ln w="12700" cap="flat" cmpd="sng" algn="ctr">
            <a:solidFill>
              <a:srgbClr val="003366"/>
            </a:solidFill>
            <a:prstDash val="solid"/>
          </a:ln>
          <a:effectLst/>
        </p:spPr>
        <p:txBody>
          <a:bodyPr lIns="71925" tIns="71925" rIns="71925" bIns="0" rtlCol="0" anchor="t" anchorCtr="0"/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Customer Center</a:t>
            </a:r>
          </a:p>
        </p:txBody>
      </p:sp>
      <p:sp>
        <p:nvSpPr>
          <p:cNvPr id="64" name="Textfeld 22">
            <a:extLst>
              <a:ext uri="{FF2B5EF4-FFF2-40B4-BE49-F238E27FC236}">
                <a16:creationId xmlns:a16="http://schemas.microsoft.com/office/drawing/2014/main" id="{A9C76DDF-8A51-AEE8-2502-22707D0B01F2}"/>
              </a:ext>
            </a:extLst>
          </p:cNvPr>
          <p:cNvSpPr txBox="1"/>
          <p:nvPr/>
        </p:nvSpPr>
        <p:spPr>
          <a:xfrm>
            <a:off x="470820" y="2703971"/>
            <a:ext cx="1535235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BentonSans Medium" charset="0"/>
                <a:cs typeface="BentonSans Medium" charset="0"/>
              </a:rPr>
              <a:t>SAP Business Suite</a:t>
            </a:r>
          </a:p>
        </p:txBody>
      </p:sp>
      <p:sp>
        <p:nvSpPr>
          <p:cNvPr id="65" name="Textfeld 6">
            <a:extLst>
              <a:ext uri="{FF2B5EF4-FFF2-40B4-BE49-F238E27FC236}">
                <a16:creationId xmlns:a16="http://schemas.microsoft.com/office/drawing/2014/main" id="{844A0353-7A26-3F84-4B3B-A97EECBCA716}"/>
              </a:ext>
            </a:extLst>
          </p:cNvPr>
          <p:cNvSpPr txBox="1"/>
          <p:nvPr/>
        </p:nvSpPr>
        <p:spPr>
          <a:xfrm>
            <a:off x="453171" y="1380407"/>
            <a:ext cx="1715159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BentonSans Medium" charset="0"/>
                <a:cs typeface="BentonSans Medium" charset="0"/>
              </a:rPr>
              <a:t>INTRANET</a:t>
            </a:r>
          </a:p>
        </p:txBody>
      </p:sp>
      <p:pic>
        <p:nvPicPr>
          <p:cNvPr id="66" name="Grafik 80">
            <a:extLst>
              <a:ext uri="{FF2B5EF4-FFF2-40B4-BE49-F238E27FC236}">
                <a16:creationId xmlns:a16="http://schemas.microsoft.com/office/drawing/2014/main" id="{F85E5BFB-F40C-F076-79B7-076CCCB4D3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61" y="2029933"/>
            <a:ext cx="601083" cy="601083"/>
          </a:xfrm>
          <a:prstGeom prst="rect">
            <a:avLst/>
          </a:prstGeom>
        </p:spPr>
      </p:pic>
      <p:sp>
        <p:nvSpPr>
          <p:cNvPr id="67" name="Rechteck 61">
            <a:extLst>
              <a:ext uri="{FF2B5EF4-FFF2-40B4-BE49-F238E27FC236}">
                <a16:creationId xmlns:a16="http://schemas.microsoft.com/office/drawing/2014/main" id="{A058954B-2284-B5FF-F4E4-1A8860541645}"/>
              </a:ext>
            </a:extLst>
          </p:cNvPr>
          <p:cNvSpPr/>
          <p:nvPr/>
        </p:nvSpPr>
        <p:spPr>
          <a:xfrm>
            <a:off x="491569" y="3844774"/>
            <a:ext cx="1534831" cy="397714"/>
          </a:xfrm>
          <a:prstGeom prst="rect">
            <a:avLst/>
          </a:prstGeom>
          <a:solidFill>
            <a:srgbClr val="003366"/>
          </a:solidFill>
          <a:ln w="6350" cap="rnd" cmpd="sng" algn="ctr">
            <a:solidFill>
              <a:srgbClr val="1A9898"/>
            </a:solidFill>
            <a:prstDash val="solid"/>
          </a:ln>
          <a:effectLst/>
        </p:spPr>
        <p:txBody>
          <a:bodyPr lIns="71925" tIns="71925" rIns="71925" bIns="71925" rtlCol="0" anchor="ctr" anchorCtr="0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SOAMANAGER web-service configuration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(SOAP ENVELOPE)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F2D9687-0434-DA34-1450-12182ACEF9B7}"/>
              </a:ext>
            </a:extLst>
          </p:cNvPr>
          <p:cNvSpPr/>
          <p:nvPr/>
        </p:nvSpPr>
        <p:spPr>
          <a:xfrm>
            <a:off x="491570" y="3061223"/>
            <a:ext cx="1535236" cy="5533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SOAP PROXY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Inbound/Outbound</a:t>
            </a:r>
            <a:endParaRPr kumimoji="0" lang="en-IN" sz="105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9" name="Picture 6" descr="Amazon Seller Central – How To Be An Amazon Seller – | Your A-Z Amazon  Business Managers">
            <a:extLst>
              <a:ext uri="{FF2B5EF4-FFF2-40B4-BE49-F238E27FC236}">
                <a16:creationId xmlns:a16="http://schemas.microsoft.com/office/drawing/2014/main" id="{3757106B-107D-6F54-38F0-DA8D71300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0845" y="2604506"/>
            <a:ext cx="1537245" cy="101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hteck 61">
            <a:extLst>
              <a:ext uri="{FF2B5EF4-FFF2-40B4-BE49-F238E27FC236}">
                <a16:creationId xmlns:a16="http://schemas.microsoft.com/office/drawing/2014/main" id="{C67C14FE-9689-9126-CA03-6A896796D5F5}"/>
              </a:ext>
            </a:extLst>
          </p:cNvPr>
          <p:cNvSpPr/>
          <p:nvPr/>
        </p:nvSpPr>
        <p:spPr>
          <a:xfrm>
            <a:off x="3976173" y="4009973"/>
            <a:ext cx="959224" cy="8291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rnd">
            <a:solidFill>
              <a:srgbClr val="0F828F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3" tIns="71983" rIns="71983" bIns="71983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</a:b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  <a:t>Custom UI5/ Fiori  Application</a:t>
            </a:r>
          </a:p>
        </p:txBody>
      </p:sp>
      <p:sp>
        <p:nvSpPr>
          <p:cNvPr id="71" name="Flowchart: Process 70">
            <a:extLst>
              <a:ext uri="{FF2B5EF4-FFF2-40B4-BE49-F238E27FC236}">
                <a16:creationId xmlns:a16="http://schemas.microsoft.com/office/drawing/2014/main" id="{C1AD4A65-9450-85AF-C9DF-5BD761B2FBEF}"/>
              </a:ext>
            </a:extLst>
          </p:cNvPr>
          <p:cNvSpPr/>
          <p:nvPr/>
        </p:nvSpPr>
        <p:spPr bwMode="gray">
          <a:xfrm>
            <a:off x="5389138" y="3994081"/>
            <a:ext cx="119864" cy="130485"/>
          </a:xfrm>
          <a:prstGeom prst="flowChartProcess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" name="Flowchart: Process 71">
            <a:extLst>
              <a:ext uri="{FF2B5EF4-FFF2-40B4-BE49-F238E27FC236}">
                <a16:creationId xmlns:a16="http://schemas.microsoft.com/office/drawing/2014/main" id="{9D2493DE-CEEC-7EC7-6AA8-BB67C1033FEE}"/>
              </a:ext>
            </a:extLst>
          </p:cNvPr>
          <p:cNvSpPr/>
          <p:nvPr/>
        </p:nvSpPr>
        <p:spPr bwMode="gray">
          <a:xfrm>
            <a:off x="5044486" y="3905565"/>
            <a:ext cx="78812" cy="130485"/>
          </a:xfrm>
          <a:prstGeom prst="flowChartProcess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" name="Flowchart: Process 72">
            <a:extLst>
              <a:ext uri="{FF2B5EF4-FFF2-40B4-BE49-F238E27FC236}">
                <a16:creationId xmlns:a16="http://schemas.microsoft.com/office/drawing/2014/main" id="{EF123A91-3DBA-0627-EED7-BFCDE04A51FD}"/>
              </a:ext>
            </a:extLst>
          </p:cNvPr>
          <p:cNvSpPr/>
          <p:nvPr/>
        </p:nvSpPr>
        <p:spPr bwMode="gray">
          <a:xfrm>
            <a:off x="4578734" y="3905565"/>
            <a:ext cx="78812" cy="130485"/>
          </a:xfrm>
          <a:prstGeom prst="flowChartProcess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E93E3A34-98BA-2B7B-005B-AFA194D3405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5458" y="4001416"/>
            <a:ext cx="229431" cy="30725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383739-3AC2-FFC2-AFF3-14B70FE9EADC}"/>
              </a:ext>
            </a:extLst>
          </p:cNvPr>
          <p:cNvCxnSpPr>
            <a:cxnSpLocks/>
          </p:cNvCxnSpPr>
          <p:nvPr/>
        </p:nvCxnSpPr>
        <p:spPr>
          <a:xfrm flipV="1">
            <a:off x="3663866" y="4501867"/>
            <a:ext cx="312307" cy="1050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472771CC-70BE-6D46-D298-64F86499150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749" y="4160461"/>
            <a:ext cx="480117" cy="54920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  <a:tailEnd type="triangle"/>
          </a:ln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1CE627C-9CF7-B714-236B-1190B77E80D8}"/>
              </a:ext>
            </a:extLst>
          </p:cNvPr>
          <p:cNvCxnSpPr>
            <a:cxnSpLocks/>
          </p:cNvCxnSpPr>
          <p:nvPr/>
        </p:nvCxnSpPr>
        <p:spPr>
          <a:xfrm flipH="1">
            <a:off x="4659558" y="3600190"/>
            <a:ext cx="2272" cy="39474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96">
            <a:extLst>
              <a:ext uri="{FF2B5EF4-FFF2-40B4-BE49-F238E27FC236}">
                <a16:creationId xmlns:a16="http://schemas.microsoft.com/office/drawing/2014/main" id="{2B0C7A71-879D-3334-B1A0-408CDD15C320}"/>
              </a:ext>
            </a:extLst>
          </p:cNvPr>
          <p:cNvSpPr/>
          <p:nvPr/>
        </p:nvSpPr>
        <p:spPr>
          <a:xfrm>
            <a:off x="4410536" y="3413013"/>
            <a:ext cx="822341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  <a:t>SAP Web IDE</a:t>
            </a:r>
          </a:p>
        </p:txBody>
      </p:sp>
      <p:pic>
        <p:nvPicPr>
          <p:cNvPr id="79" name="Bild 62">
            <a:extLst>
              <a:ext uri="{FF2B5EF4-FFF2-40B4-BE49-F238E27FC236}">
                <a16:creationId xmlns:a16="http://schemas.microsoft.com/office/drawing/2014/main" id="{66BF11F8-BFEF-B72B-DC6B-C2F4A9754EC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514" y="3104841"/>
            <a:ext cx="402903" cy="460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6B70DD8-EB1B-93CE-1C9B-71653040ED61}"/>
              </a:ext>
            </a:extLst>
          </p:cNvPr>
          <p:cNvCxnSpPr>
            <a:endCxn id="76" idx="0"/>
          </p:cNvCxnSpPr>
          <p:nvPr/>
        </p:nvCxnSpPr>
        <p:spPr>
          <a:xfrm>
            <a:off x="3418961" y="3870228"/>
            <a:ext cx="4847" cy="29023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192DAA4B-179A-0127-B86C-5E6D4B121892}"/>
              </a:ext>
            </a:extLst>
          </p:cNvPr>
          <p:cNvCxnSpPr>
            <a:cxnSpLocks/>
          </p:cNvCxnSpPr>
          <p:nvPr/>
        </p:nvCxnSpPr>
        <p:spPr>
          <a:xfrm flipV="1">
            <a:off x="4961307" y="4330108"/>
            <a:ext cx="653577" cy="211405"/>
          </a:xfrm>
          <a:prstGeom prst="bentConnector3">
            <a:avLst>
              <a:gd name="adj1" fmla="val 100078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966BDD26-D7E1-D08B-9CDA-2206832B5E6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519" y="3052163"/>
            <a:ext cx="402903" cy="460885"/>
          </a:xfrm>
          <a:prstGeom prst="rect">
            <a:avLst/>
          </a:prstGeom>
        </p:spPr>
      </p:pic>
      <p:sp>
        <p:nvSpPr>
          <p:cNvPr id="83" name="Rechteck 58">
            <a:extLst>
              <a:ext uri="{FF2B5EF4-FFF2-40B4-BE49-F238E27FC236}">
                <a16:creationId xmlns:a16="http://schemas.microsoft.com/office/drawing/2014/main" id="{1D6BA968-070E-7F5E-4A37-E611ADAB394F}"/>
              </a:ext>
            </a:extLst>
          </p:cNvPr>
          <p:cNvSpPr/>
          <p:nvPr/>
        </p:nvSpPr>
        <p:spPr>
          <a:xfrm>
            <a:off x="2955399" y="3593229"/>
            <a:ext cx="927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UI theme 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designer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0051C7-6FA1-A017-8DF2-A048E3F7A35A}"/>
              </a:ext>
            </a:extLst>
          </p:cNvPr>
          <p:cNvSpPr/>
          <p:nvPr/>
        </p:nvSpPr>
        <p:spPr>
          <a:xfrm>
            <a:off x="2911905" y="4663148"/>
            <a:ext cx="911552" cy="3493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1" tIns="35991" rIns="35991" bIns="3599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  <a:t>Portal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Arial" charset="0"/>
                <a:cs typeface="Arial" charset="0"/>
              </a:rPr>
              <a:t>launchpad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C18E101-34FE-A229-6E9C-BE0E95A9A3E6}"/>
              </a:ext>
            </a:extLst>
          </p:cNvPr>
          <p:cNvCxnSpPr>
            <a:cxnSpLocks/>
          </p:cNvCxnSpPr>
          <p:nvPr/>
        </p:nvCxnSpPr>
        <p:spPr>
          <a:xfrm>
            <a:off x="4354362" y="2986061"/>
            <a:ext cx="0" cy="765143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4F55015-6775-30DC-BBEB-167022B589C0}"/>
              </a:ext>
            </a:extLst>
          </p:cNvPr>
          <p:cNvCxnSpPr>
            <a:cxnSpLocks/>
          </p:cNvCxnSpPr>
          <p:nvPr/>
        </p:nvCxnSpPr>
        <p:spPr>
          <a:xfrm>
            <a:off x="4332159" y="3761478"/>
            <a:ext cx="1116911" cy="0"/>
          </a:xfrm>
          <a:prstGeom prst="straightConnector1">
            <a:avLst/>
          </a:prstGeom>
          <a:ln w="31750">
            <a:solidFill>
              <a:srgbClr val="00B0F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BA170A2-CB8C-C3AC-E59C-3EF92DADB6A2}"/>
              </a:ext>
            </a:extLst>
          </p:cNvPr>
          <p:cNvCxnSpPr>
            <a:cxnSpLocks/>
          </p:cNvCxnSpPr>
          <p:nvPr/>
        </p:nvCxnSpPr>
        <p:spPr>
          <a:xfrm>
            <a:off x="5798664" y="2958836"/>
            <a:ext cx="19180" cy="44390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8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632A-1ABE-4C20-8F17-E4B7142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3" y="196136"/>
            <a:ext cx="10515600" cy="401510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Initial vs Current Process (Simplified, Automated)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948C93C1-265E-44BB-32C5-7D131470D17D}"/>
              </a:ext>
            </a:extLst>
          </p:cNvPr>
          <p:cNvGraphicFramePr>
            <a:graphicFrameLocks noGrp="1"/>
          </p:cNvGraphicFramePr>
          <p:nvPr/>
        </p:nvGraphicFramePr>
        <p:xfrm>
          <a:off x="262997" y="855406"/>
          <a:ext cx="11666005" cy="5834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700">
                  <a:extLst>
                    <a:ext uri="{9D8B030D-6E8A-4147-A177-3AD203B41FA5}">
                      <a16:colId xmlns:a16="http://schemas.microsoft.com/office/drawing/2014/main" val="1492736140"/>
                    </a:ext>
                  </a:extLst>
                </a:gridCol>
                <a:gridCol w="2129660">
                  <a:extLst>
                    <a:ext uri="{9D8B030D-6E8A-4147-A177-3AD203B41FA5}">
                      <a16:colId xmlns:a16="http://schemas.microsoft.com/office/drawing/2014/main" val="2345936270"/>
                    </a:ext>
                  </a:extLst>
                </a:gridCol>
                <a:gridCol w="2930013">
                  <a:extLst>
                    <a:ext uri="{9D8B030D-6E8A-4147-A177-3AD203B41FA5}">
                      <a16:colId xmlns:a16="http://schemas.microsoft.com/office/drawing/2014/main" val="494193833"/>
                    </a:ext>
                  </a:extLst>
                </a:gridCol>
                <a:gridCol w="4886632">
                  <a:extLst>
                    <a:ext uri="{9D8B030D-6E8A-4147-A177-3AD203B41FA5}">
                      <a16:colId xmlns:a16="http://schemas.microsoft.com/office/drawing/2014/main" val="2640313812"/>
                    </a:ext>
                  </a:extLst>
                </a:gridCol>
              </a:tblGrid>
              <a:tr h="2663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entury Gothic" panose="020B0502020202020204" pitchFamily="34" charset="0"/>
                        </a:rPr>
                        <a:t>Process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Initial Process</a:t>
                      </a:r>
                    </a:p>
                  </a:txBody>
                  <a:tcPr marL="68580" marR="68580" marT="0" marB="0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entury Gothic" panose="020B0502020202020204" pitchFamily="34" charset="0"/>
                        </a:rPr>
                        <a:t>Current Process with Automation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424790"/>
                  </a:ext>
                </a:extLst>
              </a:tr>
              <a:tr h="603045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Dashboard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Fulfilled By Amazon (FBA)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Only available on Amazon Seller Central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SAP dashboard of stock levels at Amazon warehouses, safety stock etc.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The user then can select the stocks to replenish and navigate to create KB order for consignment fill-up 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 transit status has been automated and available in dashboard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695896"/>
                  </a:ext>
                </a:extLst>
              </a:tr>
              <a:tr h="612264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Inventory Fill-up order         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Manual analysis between Seller Central and H.B. Fuller to determine fill-up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H.B. Fuller fills up Products inventory as a Consigned Stock to Amazon Distribution center. Consigned stock levels are maintained thru HBF manual analysis that in principle is not too low to be stock-out and not too much to accrue storage fees.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447777"/>
                  </a:ext>
                </a:extLst>
              </a:tr>
              <a:tr h="648555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Notification to Amazon of Inventory in Transit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Go to Seller Central to acknowledge the shipment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transit status has been automated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417774"/>
                  </a:ext>
                </a:extLst>
              </a:tr>
              <a:tr h="248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758366"/>
                  </a:ext>
                </a:extLst>
              </a:tr>
              <a:tr h="83307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Settlement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Consignment Issue Order (FBA)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Manually create consignment issue with pricing conditions and SKU’s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Pay H.B. Fuller through bi-weekly settlement process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Automation of process flowing in via pricing conditions, FI and then COPA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63605"/>
                  </a:ext>
                </a:extLst>
              </a:tr>
              <a:tr h="1105816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Settlement Report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Post FBA &amp; FBM Revenue and Expense manually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Automation of process flowing into FI and COPA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77290"/>
                  </a:ext>
                </a:extLst>
              </a:tr>
              <a:tr h="248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860976"/>
                  </a:ext>
                </a:extLst>
              </a:tr>
              <a:tr h="1268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Returns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Sellable Returns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Review sellable returns and manually add back to inventory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Run process in SAP to automatically retrieve sellable returns and add back to inventory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66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70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6B78B3-EEDB-6A94-36CC-B212CEC7B439}"/>
              </a:ext>
            </a:extLst>
          </p:cNvPr>
          <p:cNvSpPr/>
          <p:nvPr/>
        </p:nvSpPr>
        <p:spPr>
          <a:xfrm>
            <a:off x="0" y="717755"/>
            <a:ext cx="5830529" cy="6140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B632A-1ABE-4C20-8F17-E4B7142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3" y="196136"/>
            <a:ext cx="10515600" cy="401510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Inventory Dashboard for FBA &amp; Settlement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C7E34-18CF-3245-A428-0BA25068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8" y="1889098"/>
            <a:ext cx="5511013" cy="2185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9640DB-8E00-7CD7-07C6-6EC51413E9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475" y="717755"/>
            <a:ext cx="4191410" cy="3099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A3B2F-AA3A-391B-67BE-CD832BC165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703" y="3817374"/>
            <a:ext cx="4782954" cy="1453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2DDD6-6C18-541B-B52B-F2E0DF13D471}"/>
              </a:ext>
            </a:extLst>
          </p:cNvPr>
          <p:cNvSpPr txBox="1"/>
          <p:nvPr/>
        </p:nvSpPr>
        <p:spPr>
          <a:xfrm>
            <a:off x="172031" y="5475800"/>
            <a:ext cx="5395245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One screen to quickly analyze by SKU what needs to be replenished at Amazon warehouse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Efficiently create the Consignment fill up (KB) by SKU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B7A05-46C0-A311-A7F7-A4711B961353}"/>
              </a:ext>
            </a:extLst>
          </p:cNvPr>
          <p:cNvSpPr txBox="1"/>
          <p:nvPr/>
        </p:nvSpPr>
        <p:spPr>
          <a:xfrm>
            <a:off x="5830529" y="5390533"/>
            <a:ext cx="6361964" cy="134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400" b="1">
                <a:latin typeface="Century Gothic" panose="020B0502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Automation of settlement process for both FBA and FBM setting up the Consignment Issue (KE)</a:t>
            </a:r>
          </a:p>
          <a:p>
            <a:pPr>
              <a:lnSpc>
                <a:spcPct val="150000"/>
              </a:lnSpc>
            </a:pPr>
            <a:r>
              <a:rPr lang="en-US" dirty="0"/>
              <a:t>Pricing conditions for Amazon fees to properly flow through FI and COPA at the SKU level </a:t>
            </a:r>
          </a:p>
        </p:txBody>
      </p:sp>
    </p:spTree>
    <p:extLst>
      <p:ext uri="{BB962C8B-B14F-4D97-AF65-F5344CB8AC3E}">
        <p14:creationId xmlns:p14="http://schemas.microsoft.com/office/powerpoint/2010/main" val="133082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632A-1ABE-4C20-8F17-E4B7142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3" y="196136"/>
            <a:ext cx="10515600" cy="401510"/>
          </a:xfrm>
        </p:spPr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Benefits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312C3-D6CC-324D-09D5-915C08E03F85}"/>
              </a:ext>
            </a:extLst>
          </p:cNvPr>
          <p:cNvSpPr txBox="1"/>
          <p:nvPr/>
        </p:nvSpPr>
        <p:spPr>
          <a:xfrm>
            <a:off x="172034" y="1424067"/>
            <a:ext cx="64662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Replenishment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Remove manual sales order entry need (~10 minutes/order)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Eliminate manual comparison of SAP and Amazon to confirm shipments (~25 minutes per order)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Significant accuracy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Ease of analysis in replenishing with sortable safety stock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1400" b="1" dirty="0">
                <a:latin typeface="Century Gothic" panose="020B0502020202020204" pitchFamily="34" charset="0"/>
              </a:rPr>
              <a:t>Sellable Goods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Automated adding back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Smoother settlement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Higher accuracy of stock at Amazon warehouse</a:t>
            </a: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r>
              <a:rPr lang="en-US" sz="1400" b="1" dirty="0">
                <a:latin typeface="Century Gothic" panose="020B0502020202020204" pitchFamily="34" charset="0"/>
              </a:rPr>
              <a:t>Settlement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Time savings of ~2 hours/settlement with current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Enhanced reporting with automation of pricing conditions along with proper ledger and COPA classifications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Improved coordination of revenue, inventory reduction and expense recognition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Improved cash application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Automated credit process removes the need to go through manual QN processing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048A4-35A6-F0DE-B404-3F9EFCC72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8297" y="717755"/>
            <a:ext cx="5553703" cy="614024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91012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4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3366"/>
      </a:accent1>
      <a:accent2>
        <a:srgbClr val="008D9E"/>
      </a:accent2>
      <a:accent3>
        <a:srgbClr val="00B0F0"/>
      </a:accent3>
      <a:accent4>
        <a:srgbClr val="FF6633"/>
      </a:accent4>
      <a:accent5>
        <a:srgbClr val="FEBF3E"/>
      </a:accent5>
      <a:accent6>
        <a:srgbClr val="008D9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Bre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ner Slide">
  <a:themeElements>
    <a:clrScheme name="YASH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2169"/>
      </a:accent1>
      <a:accent2>
        <a:srgbClr val="00BCD4"/>
      </a:accent2>
      <a:accent3>
        <a:srgbClr val="F1B70A"/>
      </a:accent3>
      <a:accent4>
        <a:srgbClr val="3D9AB7"/>
      </a:accent4>
      <a:accent5>
        <a:srgbClr val="E9E9E9"/>
      </a:accent5>
      <a:accent6>
        <a:srgbClr val="0084B4"/>
      </a:accent6>
      <a:hlink>
        <a:srgbClr val="023160"/>
      </a:hlink>
      <a:folHlink>
        <a:srgbClr val="00B0F0"/>
      </a:folHlink>
    </a:clrScheme>
    <a:fontScheme name="YASH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YASH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12169"/>
    </a:accent1>
    <a:accent2>
      <a:srgbClr val="00BCD4"/>
    </a:accent2>
    <a:accent3>
      <a:srgbClr val="F1B70A"/>
    </a:accent3>
    <a:accent4>
      <a:srgbClr val="3D9AB7"/>
    </a:accent4>
    <a:accent5>
      <a:srgbClr val="E9E9E9"/>
    </a:accent5>
    <a:accent6>
      <a:srgbClr val="0084B4"/>
    </a:accent6>
    <a:hlink>
      <a:srgbClr val="023160"/>
    </a:hlink>
    <a:folHlink>
      <a:srgbClr val="00B0F0"/>
    </a:folHlink>
  </a:clrScheme>
</a:themeOverride>
</file>

<file path=ppt/theme/themeOverride2.xml><?xml version="1.0" encoding="utf-8"?>
<a:themeOverride xmlns:a="http://schemas.openxmlformats.org/drawingml/2006/main">
  <a:clrScheme name="YASH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12169"/>
    </a:accent1>
    <a:accent2>
      <a:srgbClr val="00BCD4"/>
    </a:accent2>
    <a:accent3>
      <a:srgbClr val="F1B70A"/>
    </a:accent3>
    <a:accent4>
      <a:srgbClr val="3D9AB7"/>
    </a:accent4>
    <a:accent5>
      <a:srgbClr val="E9E9E9"/>
    </a:accent5>
    <a:accent6>
      <a:srgbClr val="0084B4"/>
    </a:accent6>
    <a:hlink>
      <a:srgbClr val="023160"/>
    </a:hlink>
    <a:folHlink>
      <a:srgbClr val="00B0F0"/>
    </a:folHlink>
  </a:clrScheme>
</a:themeOverride>
</file>

<file path=ppt/theme/themeOverride3.xml><?xml version="1.0" encoding="utf-8"?>
<a:themeOverride xmlns:a="http://schemas.openxmlformats.org/drawingml/2006/main">
  <a:clrScheme name="YASH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12169"/>
    </a:accent1>
    <a:accent2>
      <a:srgbClr val="00BCD4"/>
    </a:accent2>
    <a:accent3>
      <a:srgbClr val="F1B70A"/>
    </a:accent3>
    <a:accent4>
      <a:srgbClr val="3D9AB7"/>
    </a:accent4>
    <a:accent5>
      <a:srgbClr val="E9E9E9"/>
    </a:accent5>
    <a:accent6>
      <a:srgbClr val="0084B4"/>
    </a:accent6>
    <a:hlink>
      <a:srgbClr val="02316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1084</Words>
  <Application>Microsoft Office PowerPoint</Application>
  <PresentationFormat>Widescreen</PresentationFormat>
  <Paragraphs>181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Verdana</vt:lpstr>
      <vt:lpstr>1_Office Theme</vt:lpstr>
      <vt:lpstr>Slide Break</vt:lpstr>
      <vt:lpstr>Inner Slide</vt:lpstr>
      <vt:lpstr>S4/ECC Integration with Amazon Seller Central,  using SAP BTP Integration Suite</vt:lpstr>
      <vt:lpstr>Agenda</vt:lpstr>
      <vt:lpstr>H.B. Fuller is a Global Market Leader in Adhesives   </vt:lpstr>
      <vt:lpstr>Improving Customers’ Experience through eCommerce</vt:lpstr>
      <vt:lpstr>3P Fulfillment Models</vt:lpstr>
      <vt:lpstr>Solution Architecture</vt:lpstr>
      <vt:lpstr>Initial vs Current Process (Simplified, Automated)</vt:lpstr>
      <vt:lpstr>Inventory Dashboard for FBA &amp; Settlement Process</vt:lpstr>
      <vt:lpstr>Benefits</vt:lpstr>
      <vt:lpstr>Key Learnings</vt:lpstr>
      <vt:lpstr>Technical Learnings during Implementation </vt:lpstr>
      <vt:lpstr>Solution Showcase &amp; SAP’s Recognition</vt:lpstr>
      <vt:lpstr>YASH’s Solution – Future Roadmap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Venkata Srirama Prasad Mummidivarapu</dc:creator>
  <cp:lastModifiedBy>Sachin Kumar Singh</cp:lastModifiedBy>
  <cp:revision>12</cp:revision>
  <dcterms:created xsi:type="dcterms:W3CDTF">2022-07-06T05:43:21Z</dcterms:created>
  <dcterms:modified xsi:type="dcterms:W3CDTF">2022-11-18T18:02:48Z</dcterms:modified>
</cp:coreProperties>
</file>