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4"/>
    <p:sldMasterId id="2147483793" r:id="rId5"/>
    <p:sldMasterId id="2147483829" r:id="rId6"/>
  </p:sldMasterIdLst>
  <p:notesMasterIdLst>
    <p:notesMasterId r:id="rId26"/>
  </p:notesMasterIdLst>
  <p:sldIdLst>
    <p:sldId id="2142532527" r:id="rId7"/>
    <p:sldId id="2142533662" r:id="rId8"/>
    <p:sldId id="2142533672" r:id="rId9"/>
    <p:sldId id="141169371" r:id="rId10"/>
    <p:sldId id="2142533631" r:id="rId11"/>
    <p:sldId id="141169447" r:id="rId12"/>
    <p:sldId id="2142533674" r:id="rId13"/>
    <p:sldId id="141169374" r:id="rId14"/>
    <p:sldId id="2180" r:id="rId15"/>
    <p:sldId id="364" r:id="rId16"/>
    <p:sldId id="2142533576" r:id="rId17"/>
    <p:sldId id="141169386" r:id="rId18"/>
    <p:sldId id="141169387" r:id="rId19"/>
    <p:sldId id="2142533580" r:id="rId20"/>
    <p:sldId id="141169576" r:id="rId21"/>
    <p:sldId id="2142533643" r:id="rId22"/>
    <p:sldId id="284" r:id="rId23"/>
    <p:sldId id="2142533616" r:id="rId24"/>
    <p:sldId id="2142533633" r:id="rId25"/>
  </p:sldIdLst>
  <p:sldSz cx="12192000" cy="6858000"/>
  <p:notesSz cx="6858000" cy="25431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B21F9D-61F1-4B40-ABA0-CEEA9A912763}">
          <p14:sldIdLst>
            <p14:sldId id="2142532527"/>
            <p14:sldId id="2142533662"/>
            <p14:sldId id="2142533672"/>
            <p14:sldId id="141169371"/>
            <p14:sldId id="2142533631"/>
            <p14:sldId id="141169447"/>
            <p14:sldId id="2142533674"/>
            <p14:sldId id="141169374"/>
            <p14:sldId id="2180"/>
            <p14:sldId id="364"/>
            <p14:sldId id="2142533576"/>
            <p14:sldId id="141169386"/>
            <p14:sldId id="141169387"/>
            <p14:sldId id="2142533580"/>
            <p14:sldId id="141169576"/>
            <p14:sldId id="2142533643"/>
            <p14:sldId id="284"/>
            <p14:sldId id="2142533616"/>
            <p14:sldId id="21425336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006B"/>
    <a:srgbClr val="D9DBEB"/>
    <a:srgbClr val="DADADA"/>
    <a:srgbClr val="CFCFCF"/>
    <a:srgbClr val="24BFC7"/>
    <a:srgbClr val="EB9945"/>
    <a:srgbClr val="3C3C3C"/>
    <a:srgbClr val="0066AA"/>
    <a:srgbClr val="292B3D"/>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EE6FC-7D22-4EE7-828C-12CE72D17C05}" v="2" dt="2024-01-03T18:24:33.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9" autoAdjust="0"/>
    <p:restoredTop sz="74970" autoAdjust="0"/>
  </p:normalViewPr>
  <p:slideViewPr>
    <p:cSldViewPr snapToGrid="0">
      <p:cViewPr varScale="1">
        <p:scale>
          <a:sx n="84" d="100"/>
          <a:sy n="84" d="100"/>
        </p:scale>
        <p:origin x="1446" y="78"/>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19F4B-F5AE-4722-8754-2175A92B9615}" type="datetimeFigureOut">
              <a:rPr lang="en-US" smtClean="0"/>
              <a:t>3/13/2024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4F193-FA12-42F0-855C-9CAFF1B1C87A}" type="slidenum">
              <a:rPr lang="en-US" smtClean="0"/>
              <a:t>‹#›</a:t>
            </a:fld>
            <a:endParaRPr lang="en-US" dirty="0"/>
          </a:p>
        </p:txBody>
      </p:sp>
    </p:spTree>
    <p:extLst>
      <p:ext uri="{BB962C8B-B14F-4D97-AF65-F5344CB8AC3E}">
        <p14:creationId xmlns:p14="http://schemas.microsoft.com/office/powerpoint/2010/main" val="15446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ever heard of Precisely?</a:t>
            </a:r>
          </a:p>
          <a:p>
            <a:endParaRPr lang="en-US" dirty="0"/>
          </a:p>
          <a:p>
            <a:r>
              <a:rPr lang="en-US" dirty="0"/>
              <a:t>Chances are you have heard of Winshuttle. Right?</a:t>
            </a:r>
          </a:p>
          <a:p>
            <a:endParaRPr lang="en-US" dirty="0"/>
          </a:p>
          <a:p>
            <a:r>
              <a:rPr lang="en-US" dirty="0"/>
              <a:t>Well in 2021 Precisely acquired Winshuttle, adding our leading SAP automation capabilities to their already world-class data integrity portfolio.</a:t>
            </a:r>
          </a:p>
          <a:p>
            <a:endParaRPr lang="en-US" dirty="0"/>
          </a:p>
          <a:p>
            <a:r>
              <a:rPr lang="en-US" dirty="0"/>
              <a:t>This combination offers many benefits to SAP customers by combining SAP automation with </a:t>
            </a:r>
            <a:r>
              <a:rPr lang="en-US" dirty="0" err="1"/>
              <a:t>Precisely’s</a:t>
            </a:r>
            <a:r>
              <a:rPr lang="en-US" dirty="0"/>
              <a:t> data quality, governance and location intelligence (data integrity) capabilities.</a:t>
            </a:r>
          </a:p>
        </p:txBody>
      </p:sp>
      <p:sp>
        <p:nvSpPr>
          <p:cNvPr id="4" name="Slide Number Placeholder 3"/>
          <p:cNvSpPr>
            <a:spLocks noGrp="1"/>
          </p:cNvSpPr>
          <p:nvPr>
            <p:ph type="sldNum" sz="quarter" idx="5"/>
          </p:nvPr>
        </p:nvSpPr>
        <p:spPr/>
        <p:txBody>
          <a:bodyPr/>
          <a:lstStyle/>
          <a:p>
            <a:fld id="{A354F193-FA12-42F0-855C-9CAFF1B1C87A}" type="slidenum">
              <a:rPr lang="en-US" smtClean="0"/>
              <a:t>2</a:t>
            </a:fld>
            <a:endParaRPr lang="en-US" dirty="0"/>
          </a:p>
        </p:txBody>
      </p:sp>
    </p:spTree>
    <p:extLst>
      <p:ext uri="{BB962C8B-B14F-4D97-AF65-F5344CB8AC3E}">
        <p14:creationId xmlns:p14="http://schemas.microsoft.com/office/powerpoint/2010/main" val="5119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b="1" dirty="0"/>
              <a:t>Talk track:</a:t>
            </a:r>
          </a:p>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rPr>
              <a:t>Here’s an example of one Winshuttle customer who saved time and money by automating their master data processes. </a:t>
            </a:r>
          </a:p>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rPr>
              <a:t>Dorman are a leading aftermarket automotive supplier who designs, package and market over 150,000 different products. This rapidly growing company has 5 plants and a high level of master data complexity.</a:t>
            </a:r>
          </a:p>
          <a:p>
            <a:pPr marL="0" lvl="1" indent="0">
              <a:spcAft>
                <a:spcPts val="1200"/>
              </a:spcAft>
              <a:buNone/>
            </a:pPr>
            <a:endParaRPr lang="en-US" sz="2400" dirty="0">
              <a:solidFill>
                <a:schemeClr val="bg1"/>
              </a:solidFill>
            </a:endParaRPr>
          </a:p>
          <a:p>
            <a:pPr marL="0" lvl="1" indent="0">
              <a:spcAft>
                <a:spcPts val="1200"/>
              </a:spcAft>
              <a:buNone/>
            </a:pPr>
            <a:r>
              <a:rPr lang="en-US" sz="2400" dirty="0">
                <a:solidFill>
                  <a:schemeClr val="bg1"/>
                </a:solidFill>
              </a:rPr>
              <a:t>IT were originally using LSMW for data uploads, but this technical tool was not suitable for the business so Dorman chose and deployed Winshuttle.</a:t>
            </a:r>
          </a:p>
          <a:p>
            <a:pPr marL="0" lvl="1" indent="0">
              <a:spcAft>
                <a:spcPts val="1200"/>
              </a:spcAft>
              <a:buNone/>
            </a:pPr>
            <a:endParaRPr lang="en-US" sz="2400" dirty="0">
              <a:solidFill>
                <a:schemeClr val="bg1"/>
              </a:solidFill>
            </a:endParaRPr>
          </a:p>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dirty="0"/>
              <a:t>This particular use case was driven by the need to change the status of a subset of materials from manufactured to kitted. The process involved blocking materials, querying sales orders, cancelling applicable lines in sales orders and then updating the material master, BoMs and routings. Once the necessary changes were made, the revised order lines were added back to the sales orders.</a:t>
            </a:r>
          </a:p>
          <a:p>
            <a:pPr marL="0" lvl="1" indent="0">
              <a:spcAft>
                <a:spcPts val="1200"/>
              </a:spcAft>
              <a:buNone/>
            </a:pPr>
            <a:endParaRPr lang="en-US" sz="2400" dirty="0">
              <a:solidFill>
                <a:schemeClr val="bg1"/>
              </a:solidFill>
            </a:endParaRPr>
          </a:p>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rPr>
              <a:t>Dorman reduced the time it took to complete this process from 60 to 5 hours per 100 materials, resulting in over 123 thousand dollars in savings, and enabling business to move faster. This approach minimized business disruption and because data was validated at point of entry, Dorman were able to also improve data quality. &lt;click&gt;</a:t>
            </a:r>
          </a:p>
          <a:p>
            <a:pPr marL="0" lvl="1" indent="0">
              <a:spcAft>
                <a:spcPts val="1200"/>
              </a:spcAft>
              <a:buNone/>
            </a:pPr>
            <a:endParaRPr lang="en-US" sz="2400" dirty="0">
              <a:solidFill>
                <a:schemeClr val="bg1"/>
              </a:solidFill>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28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Automate Evolve </a:t>
            </a:r>
            <a:r>
              <a:rPr lang="en-US" b="0" dirty="0"/>
              <a:t> - as I mentioned – is our complete process automation platform:</a:t>
            </a:r>
          </a:p>
          <a:p>
            <a:pPr marL="171450" indent="-171450">
              <a:buFontTx/>
              <a:buChar char="-"/>
            </a:pPr>
            <a:r>
              <a:rPr lang="en-US" sz="1200" b="0" kern="1200" dirty="0">
                <a:solidFill>
                  <a:schemeClr val="tx1"/>
                </a:solidFill>
                <a:effectLst/>
                <a:latin typeface="+mn-lt"/>
                <a:ea typeface="+mn-ea"/>
                <a:cs typeface="+mn-cs"/>
              </a:rPr>
              <a:t>It delivers enterprise-grade workflow and automation capabilities that can streamline and accelerate the most complex SAP processes</a:t>
            </a:r>
          </a:p>
          <a:p>
            <a:pPr marL="171450" indent="-171450">
              <a:buFontTx/>
              <a:buChar char="-"/>
            </a:pPr>
            <a:r>
              <a:rPr lang="en-US" sz="1200" b="0" kern="1200" dirty="0">
                <a:solidFill>
                  <a:schemeClr val="tx1"/>
                </a:solidFill>
                <a:effectLst/>
                <a:latin typeface="+mn-lt"/>
                <a:ea typeface="+mn-ea"/>
                <a:cs typeface="+mn-cs"/>
              </a:rPr>
              <a:t>Includes even more robust data stewardship capabilities</a:t>
            </a:r>
          </a:p>
          <a:p>
            <a:pPr marL="171450" indent="-171450">
              <a:buFontTx/>
              <a:buChar char="-"/>
            </a:pPr>
            <a:r>
              <a:rPr lang="en-US" sz="1200" b="0" kern="1200" dirty="0">
                <a:solidFill>
                  <a:schemeClr val="tx1"/>
                </a:solidFill>
                <a:effectLst/>
                <a:latin typeface="+mn-lt"/>
                <a:ea typeface="+mn-ea"/>
                <a:cs typeface="+mn-cs"/>
              </a:rPr>
              <a:t>Has the same heritage of two decades of automating SAP processes</a:t>
            </a:r>
          </a:p>
          <a:p>
            <a:pPr marL="171450" indent="-171450">
              <a:buFontTx/>
              <a:buChar char="-"/>
            </a:pPr>
            <a:r>
              <a:rPr lang="en-US" sz="1200" b="0" kern="1200" dirty="0">
                <a:solidFill>
                  <a:schemeClr val="tx1"/>
                </a:solidFill>
                <a:effectLst/>
                <a:latin typeface="+mn-lt"/>
                <a:ea typeface="+mn-ea"/>
                <a:cs typeface="+mn-cs"/>
              </a:rPr>
              <a:t>And a low-code/no-code design that helps you limit the amount of IT engagement needed to automate complex SAP processes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12</a:t>
            </a:fld>
            <a:endParaRPr lang="en-US" dirty="0"/>
          </a:p>
        </p:txBody>
      </p:sp>
    </p:spTree>
    <p:extLst>
      <p:ext uri="{BB962C8B-B14F-4D97-AF65-F5344CB8AC3E}">
        <p14:creationId xmlns:p14="http://schemas.microsoft.com/office/powerpoint/2010/main" val="230616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 Evolve includes Studio as a core part of the platform and allows you to deploy Studio’s desktop automation capabilities where needed, while also giving you the flexibility to deploy Excel Workflow or Form and workflow where those capabilities are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29997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sales:</a:t>
            </a:r>
          </a:p>
          <a:p>
            <a:r>
              <a:rPr lang="en-US" sz="1200" b="0" dirty="0"/>
              <a:t>Evolve offers a unique set of capabilities that have been developed specifically to automate and streamline complex, data-intensive SAP processes.</a:t>
            </a:r>
          </a:p>
          <a:p>
            <a:r>
              <a:rPr lang="en-US" sz="1200" b="0" dirty="0"/>
              <a:t>(You can talk about one or two if you have time, but it’s up to you)</a:t>
            </a:r>
          </a:p>
          <a:p>
            <a:endParaRPr lang="en-US" sz="1200" b="0" dirty="0"/>
          </a:p>
          <a:p>
            <a:r>
              <a:rPr lang="en-US" sz="1200" b="0" dirty="0"/>
              <a:t>Use this slide to introduce at a high level the features that make Evolve unique. You do not need to go through each one. For deeper conversations and follow-up meetings there is content around many of these features in the Evolve slide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9902F-7791-46CB-9BAC-C9BC89CDD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092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Note to sales: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is a quick case study from one of our customers – an Energy drinks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They had an inefficient, but adequate Excel-based new product introduction process which was sufficient when their market was limited to a couple of countries in North America. The system captured and managed SAP data in Excel spreadsheets, which relied on email routings and manual tracking before data was manually entered into SAP. With this system they had no visibility into processes status, poor process governance and each product introduction felt like they were starting from scratch.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Then they did a deal for global distribution with a major soft-drinks manufacturer and found that their Excel-based process was a major bottleneck. There was simply no way to manage the complexities of multiple country requirements, new supply chains, packaging needs, languages, and manufacturing plants.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After carefully reviewing their processes and needs, we worked with them to develop an automated New Product Introduction (NPI) solution that centralized and streamlined three core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result was a reduction in time to market for new products of between 50 and 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Increased visibility into their product launch and manufacturing processes that were impossible with the old, Excel-based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Creation of repeatable, predictable and fully governed processes</a:t>
            </a:r>
          </a:p>
          <a:p>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15</a:t>
            </a:fld>
            <a:endParaRPr lang="en-US" dirty="0"/>
          </a:p>
        </p:txBody>
      </p:sp>
    </p:spTree>
    <p:extLst>
      <p:ext uri="{BB962C8B-B14F-4D97-AF65-F5344CB8AC3E}">
        <p14:creationId xmlns:p14="http://schemas.microsoft.com/office/powerpoint/2010/main" val="4214603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sales:</a:t>
            </a:r>
          </a:p>
          <a:p>
            <a:r>
              <a:rPr lang="en-US" dirty="0"/>
              <a:t>Finally, we have always felt that it was critical that our platform and solutions work across the entire SAP ERP landscape. Many SAP master data processes work across modules and departments – for example vendor create that can touch on five or more different departments (procurement, finance, materials, manufacturing, logistics, etc.). You can start with one process in one area and expand as you find needs and we’re here to support you along the way.</a:t>
            </a:r>
          </a:p>
          <a:p>
            <a:endParaRPr lang="en-US" dirty="0"/>
          </a:p>
          <a:p>
            <a:r>
              <a:rPr lang="en-US" dirty="0"/>
              <a:t>I know this has been fast, but I hope you have a better idea of what the Precisely Automate platforms can do to help you automate and streamline your SAP processes.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9902F-7791-46CB-9BAC-C9BC89CDD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62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would love to speak to you in more detail about your product data processes and how we can help you make an impact to your business , so please feel free to reach out to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Sample/Questions?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Can you also do Vendor and Customer masters too?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I’m on S4 Hana will this work with my system?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I have custom fields in my material master, does this work for those?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We often have fields that the business is missing can you make them required even if SAP doesn’t require them?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A354F193-FA12-42F0-855C-9CAFF1B1C87A}" type="slidenum">
              <a:rPr lang="en-US" smtClean="0"/>
              <a:t>17</a:t>
            </a:fld>
            <a:endParaRPr lang="en-US" dirty="0"/>
          </a:p>
        </p:txBody>
      </p:sp>
    </p:spTree>
    <p:extLst>
      <p:ext uri="{BB962C8B-B14F-4D97-AF65-F5344CB8AC3E}">
        <p14:creationId xmlns:p14="http://schemas.microsoft.com/office/powerpoint/2010/main" val="235800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little more information about Precisely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we are the global leader in data integrity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over 12,000 customers in over 100 countries around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in 99 of the Fortune 100 and have over 2300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worlds biggest brands trust Precisely with their data and we hope you will trust us with your SAP automation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get started.</a:t>
            </a:r>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ED14DD1-F8E8-4D64-814D-E16923E8290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177800" marR="0" lvl="0" indent="-177800" algn="r" defTabSz="711200" rtl="0" eaLnBrk="1" fontAlgn="auto" latinLnBrk="0" hangingPunct="1">
                <a:lnSpc>
                  <a:spcPct val="100000"/>
                </a:lnSpc>
                <a:spcBef>
                  <a:spcPts val="1200"/>
                </a:spcBef>
                <a:spcAft>
                  <a:spcPts val="0"/>
                </a:spcAft>
                <a:buClrTx/>
                <a:buSzTx/>
                <a:buFontTx/>
                <a:buChar char="•"/>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8698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as an opening slide to all presentations – </a:t>
            </a:r>
          </a:p>
          <a:p>
            <a:endParaRPr lang="en-US" dirty="0"/>
          </a:p>
          <a:p>
            <a:r>
              <a:rPr lang="en-US" dirty="0"/>
              <a:t>This is why Precisely Automate exists – to help business teams in the largest organizations in the world make a real impact, whether it’s at a personal, departmental or company level. </a:t>
            </a:r>
          </a:p>
          <a:p>
            <a:pPr defTabSz="931774">
              <a:defRPr/>
            </a:pPr>
            <a:endParaRPr lang="en-US" b="1" baseline="0" dirty="0"/>
          </a:p>
          <a:p>
            <a:pPr defTabSz="931774">
              <a:defRPr/>
            </a:pPr>
            <a:r>
              <a:rPr lang="en-US" b="0" baseline="0" dirty="0"/>
              <a:t>We know from almost 20 years of automating SAP processes, that business teams are often the ones who know their processes and data the best and are most effective at developing the automation scripts.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08000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track:</a:t>
            </a:r>
          </a:p>
          <a:p>
            <a:r>
              <a:rPr lang="en-US" b="0" dirty="0"/>
              <a:t>You need to tackle process and data together. Here are just a few examples of core master data processes.</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If you digitize these complex processes without improving the quality of the data you collect, you’re missing a big opportunity. And similarly, if you just focus on improving data quality without optimizing and accelerating the process, your efforts will short of reaching their full potential. </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The fact is, you need to address both process and data at the same time to succeed and that makes these kinds of processes really challenging to digitize and manage with traditional process automation or data management platforms. So many of these processes are still manual and slow today even for the largest enterprises. </a:t>
            </a:r>
            <a:r>
              <a:rPr lang="en-US" sz="1100" kern="1200" dirty="0">
                <a:solidFill>
                  <a:schemeClr val="tx1"/>
                </a:solidFill>
                <a:effectLst/>
                <a:latin typeface="+mn-lt"/>
                <a:ea typeface="+mn-ea"/>
                <a:cs typeface="+mn-cs"/>
              </a:rPr>
              <a:t>That’s where Winshuttle comes in. Our software is designed to digitize these critical master data processes </a:t>
            </a:r>
            <a:r>
              <a:rPr lang="en-US" sz="1100" b="0" i="0" u="none" strike="noStrike" kern="1200" baseline="0" dirty="0">
                <a:solidFill>
                  <a:schemeClr val="tx1"/>
                </a:solidFill>
                <a:latin typeface="+mn-lt"/>
                <a:ea typeface="+mn-ea"/>
                <a:cs typeface="+mn-cs"/>
              </a:rPr>
              <a:t>&lt;click&gt;</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19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track</a:t>
            </a:r>
          </a:p>
          <a:p>
            <a:r>
              <a:rPr lang="en-US" sz="1200" kern="1200" dirty="0">
                <a:solidFill>
                  <a:schemeClr val="tx1"/>
                </a:solidFill>
                <a:effectLst/>
                <a:latin typeface="+mn-lt"/>
                <a:ea typeface="+mn-ea"/>
                <a:cs typeface="+mn-cs"/>
              </a:rPr>
              <a:t>Because, to compete and thrive in today’s dynamic business market, you need to be able to do these three things:</a:t>
            </a:r>
          </a:p>
          <a:p>
            <a:pPr marL="228600" indent="-228600">
              <a:buAutoNum type="arabicPeriod"/>
            </a:pPr>
            <a:r>
              <a:rPr lang="en-US" sz="1200" kern="1200" dirty="0">
                <a:solidFill>
                  <a:schemeClr val="tx1"/>
                </a:solidFill>
                <a:effectLst/>
                <a:latin typeface="+mn-lt"/>
                <a:ea typeface="+mn-ea"/>
                <a:cs typeface="+mn-cs"/>
              </a:rPr>
              <a:t>Go faster – The world is constantly accelerating and you need automation to help you go faster and keep up with the rate of change</a:t>
            </a:r>
          </a:p>
          <a:p>
            <a:pPr marL="228600" indent="-228600">
              <a:buAutoNum type="arabicPeriod"/>
            </a:pPr>
            <a:r>
              <a:rPr lang="en-US" sz="1200" kern="1200" dirty="0">
                <a:solidFill>
                  <a:schemeClr val="tx1"/>
                </a:solidFill>
                <a:effectLst/>
                <a:latin typeface="+mn-lt"/>
                <a:ea typeface="+mn-ea"/>
                <a:cs typeface="+mn-cs"/>
              </a:rPr>
              <a:t>Be more agile – Going faster is important, but if you are not able to pivot, or change the trajectory of your business on a moments notice, you can often be left behind by the market. Being agile can give you a significant competitive advantage</a:t>
            </a:r>
          </a:p>
          <a:p>
            <a:pPr marL="228600" indent="-228600">
              <a:buAutoNum type="arabicPeriod"/>
            </a:pPr>
            <a:r>
              <a:rPr lang="en-US" sz="1200" kern="1200" dirty="0">
                <a:solidFill>
                  <a:schemeClr val="tx1"/>
                </a:solidFill>
                <a:effectLst/>
                <a:latin typeface="+mn-lt"/>
                <a:ea typeface="+mn-ea"/>
                <a:cs typeface="+mn-cs"/>
              </a:rPr>
              <a:t>While doing those two, you also need to improve the quality and integrity of your most important data – SAP master data</a:t>
            </a:r>
          </a:p>
          <a:p>
            <a:endParaRPr lang="en-US" dirty="0"/>
          </a:p>
          <a:p>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6</a:t>
            </a:fld>
            <a:endParaRPr lang="en-US" dirty="0"/>
          </a:p>
        </p:txBody>
      </p:sp>
    </p:spTree>
    <p:extLst>
      <p:ext uri="{BB962C8B-B14F-4D97-AF65-F5344CB8AC3E}">
        <p14:creationId xmlns:p14="http://schemas.microsoft.com/office/powerpoint/2010/main" val="86190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how we deliver these capabilities:</a:t>
            </a:r>
            <a:endParaRPr lang="en-US" b="0" dirty="0"/>
          </a:p>
          <a:p>
            <a:r>
              <a:rPr lang="en-US" b="1" dirty="0"/>
              <a:t>Automate Studio </a:t>
            </a:r>
            <a:r>
              <a:rPr lang="en-US" b="0" dirty="0"/>
              <a:t>is our industry leading Excel to SAP desktop automation platform. With Studio, you manage your SAP data in Excel, but get a full suite of data stewardship capabilities – like the ability to validate data against SAP before posting – while maintaining the complete Excel functionality.</a:t>
            </a:r>
          </a:p>
          <a:p>
            <a:endParaRPr lang="en-US" b="0" dirty="0"/>
          </a:p>
          <a:p>
            <a:r>
              <a:rPr lang="en-US" b="1" dirty="0"/>
              <a:t>Automate Studio Manager </a:t>
            </a:r>
            <a:r>
              <a:rPr lang="en-US" b="0" dirty="0"/>
              <a:t>enhances Studio capabilities by enabling centralized license management and governance, while also enabling simple, 2-step workflow and server-side job execution. And Studio Manager is available in the cloud as a SaaS offering, simplifying your IT management and deployment options.</a:t>
            </a:r>
          </a:p>
          <a:p>
            <a:endParaRPr lang="en-US" b="0" dirty="0"/>
          </a:p>
          <a:p>
            <a:r>
              <a:rPr lang="en-US" b="0" dirty="0"/>
              <a:t>Automate Evolve is our complete process automation platform that delivers all of the capabilities of Automate Studio, plus adds two ”flavors” of workflow automation in the form of Excel Workflow and Form &amp; Workflow</a:t>
            </a:r>
          </a:p>
          <a:p>
            <a:r>
              <a:rPr lang="en-US" b="0" dirty="0"/>
              <a:t>	- Excel workflow enables you to manage Studio-enabled Excel files through a complex workflow for things like review and approvals</a:t>
            </a:r>
          </a:p>
          <a:p>
            <a:r>
              <a:rPr lang="en-US" b="0" dirty="0"/>
              <a:t>	- Form and Workflow has the flexibility to streamline and simplify highly complex SAP processes like account creation or new product introduction where the process involves multiple people throughout the organization, or many associated complex master data processes (such as the interdependent vendor, materials, project planning and logistics often needed for manufacturing)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31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Studio and how it delivers the right combination of capabilities to speed up SAP processes and improve data quality.</a:t>
            </a:r>
          </a:p>
          <a:p>
            <a:pPr marL="171450" indent="-171450">
              <a:buFontTx/>
              <a:buChar char="-"/>
            </a:pPr>
            <a:r>
              <a:rPr lang="en-US" dirty="0"/>
              <a:t>It’s perfect for mass data create and management processes</a:t>
            </a:r>
          </a:p>
          <a:p>
            <a:pPr marL="171450" indent="-171450">
              <a:buFontTx/>
              <a:buChar char="-"/>
            </a:pPr>
            <a:r>
              <a:rPr lang="en-US" dirty="0"/>
              <a:t>Incorporates multiple data stewardship capabilities to help you post the right data the first time</a:t>
            </a:r>
          </a:p>
          <a:p>
            <a:pPr marL="171450" indent="-171450">
              <a:buFontTx/>
              <a:buChar char="-"/>
            </a:pPr>
            <a:r>
              <a:rPr lang="en-US" dirty="0"/>
              <a:t>Is built on nearly 20 years of SAP automation experience</a:t>
            </a:r>
          </a:p>
          <a:p>
            <a:pPr marL="171450" indent="-171450">
              <a:buFontTx/>
              <a:buChar char="-"/>
            </a:pPr>
            <a:r>
              <a:rPr lang="en-US" dirty="0"/>
              <a:t>And is a low-code/no-code solution that enables your business teams to create, manage and maintain automation scripts without requiring IT intervention.</a:t>
            </a:r>
          </a:p>
          <a:p>
            <a:endParaRPr lang="en-US" dirty="0"/>
          </a:p>
          <a:p>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8</a:t>
            </a:fld>
            <a:endParaRPr lang="en-US" dirty="0"/>
          </a:p>
        </p:txBody>
      </p:sp>
    </p:spTree>
    <p:extLst>
      <p:ext uri="{BB962C8B-B14F-4D97-AF65-F5344CB8AC3E}">
        <p14:creationId xmlns:p14="http://schemas.microsoft.com/office/powerpoint/2010/main" val="3748038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Studio, you are replacing multiple, complicated SAP screens with business-friendly Excel sheets for streamlining your SAP data management.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9902F-7791-46CB-9BAC-C9BC89CDD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5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Studio is capable of automating almost any SAP business process</a:t>
            </a:r>
          </a:p>
          <a:p>
            <a:r>
              <a:rPr lang="en-US" dirty="0"/>
              <a:t>Can streamline mass data processes such as data migrations (which often happen as a result of M&amp;A activities) and conversions of data from legacy systems to SAP</a:t>
            </a:r>
          </a:p>
          <a:p>
            <a:r>
              <a:rPr lang="en-US" dirty="0"/>
              <a:t>And with Studio you can easily create operational reports and deliver audit trails.</a:t>
            </a:r>
          </a:p>
        </p:txBody>
      </p:sp>
      <p:sp>
        <p:nvSpPr>
          <p:cNvPr id="4" name="Slide Number Placeholder 3"/>
          <p:cNvSpPr>
            <a:spLocks noGrp="1"/>
          </p:cNvSpPr>
          <p:nvPr>
            <p:ph type="sldNum" sz="quarter" idx="5"/>
          </p:nvPr>
        </p:nvSpPr>
        <p:spPr/>
        <p:txBody>
          <a:bodyPr/>
          <a:lstStyle/>
          <a:p>
            <a:fld id="{A354F193-FA12-42F0-855C-9CAFF1B1C87A}" type="slidenum">
              <a:rPr lang="en-US" smtClean="0"/>
              <a:t>10</a:t>
            </a:fld>
            <a:endParaRPr lang="en-US" dirty="0"/>
          </a:p>
        </p:txBody>
      </p:sp>
    </p:spTree>
    <p:extLst>
      <p:ext uri="{BB962C8B-B14F-4D97-AF65-F5344CB8AC3E}">
        <p14:creationId xmlns:p14="http://schemas.microsoft.com/office/powerpoint/2010/main" val="2656290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image" Target="../media/image2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atsUp_cover">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24C5DF-6DDD-4B9B-8DF6-4D01CBFB48A2}"/>
              </a:ext>
            </a:extLst>
          </p:cNvPr>
          <p:cNvSpPr/>
          <p:nvPr userDrawn="1"/>
        </p:nvSpPr>
        <p:spPr>
          <a:xfrm>
            <a:off x="4718991" y="0"/>
            <a:ext cx="747300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7870C63-D339-4848-BE4C-EC533C4F207D}"/>
              </a:ext>
            </a:extLst>
          </p:cNvPr>
          <p:cNvPicPr>
            <a:picLocks noChangeAspect="1"/>
          </p:cNvPicPr>
          <p:nvPr userDrawn="1"/>
        </p:nvPicPr>
        <p:blipFill>
          <a:blip r:embed="rId2"/>
          <a:stretch>
            <a:fillRect/>
          </a:stretch>
        </p:blipFill>
        <p:spPr>
          <a:xfrm>
            <a:off x="397772" y="1667148"/>
            <a:ext cx="4039531" cy="2694368"/>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228948" y="1589103"/>
            <a:ext cx="6454066" cy="2157273"/>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228948" y="3899879"/>
            <a:ext cx="6454066" cy="1038192"/>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if required</a:t>
            </a:r>
          </a:p>
          <a:p>
            <a:endParaRPr lang="en-GB"/>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a:t>Month DD, YYYY</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228948" y="5520411"/>
            <a:ext cx="6454066"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26309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 Thank you Slide 2">
    <p:bg>
      <p:bgPr>
        <a:solidFill>
          <a:schemeClr val="accent2"/>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C9FE23A-B405-F748-BB7C-87A556C47A0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D26575E1-6CA8-464A-9E15-5B79B0802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25936" y="3010782"/>
            <a:ext cx="3201685" cy="820185"/>
          </a:xfrm>
          <a:prstGeom prst="rect">
            <a:avLst/>
          </a:prstGeom>
        </p:spPr>
      </p:pic>
    </p:spTree>
    <p:extLst>
      <p:ext uri="{BB962C8B-B14F-4D97-AF65-F5344CB8AC3E}">
        <p14:creationId xmlns:p14="http://schemas.microsoft.com/office/powerpoint/2010/main" val="16174033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Expanded">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AC9DB2D5-A01A-4231-A641-75836793647B}"/>
              </a:ext>
            </a:extLst>
          </p:cNvPr>
          <p:cNvSpPr/>
          <p:nvPr userDrawn="1">
            <p:custDataLst>
              <p:tags r:id="rId2"/>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mj-lt"/>
            </a:endParaRPr>
          </a:p>
        </p:txBody>
      </p:sp>
      <p:pic>
        <p:nvPicPr>
          <p:cNvPr id="15" name="Picture 14">
            <a:extLst>
              <a:ext uri="{FF2B5EF4-FFF2-40B4-BE49-F238E27FC236}">
                <a16:creationId xmlns:a16="http://schemas.microsoft.com/office/drawing/2014/main" id="{6202E550-CF8F-461E-B9A4-D7C1AEA4DBC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r="-13069"/>
          <a:stretch/>
        </p:blipFill>
        <p:spPr>
          <a:xfrm>
            <a:off x="-1" y="-1"/>
            <a:ext cx="1451430" cy="1325563"/>
          </a:xfrm>
          <a:prstGeom prst="rect">
            <a:avLst/>
          </a:prstGeom>
        </p:spPr>
      </p:pic>
      <p:sp>
        <p:nvSpPr>
          <p:cNvPr id="16" name="Freeform: Shape 15">
            <a:extLst>
              <a:ext uri="{FF2B5EF4-FFF2-40B4-BE49-F238E27FC236}">
                <a16:creationId xmlns:a16="http://schemas.microsoft.com/office/drawing/2014/main" id="{B23321C6-8856-4C3D-82D0-AC4D408EE228}"/>
              </a:ext>
            </a:extLst>
          </p:cNvPr>
          <p:cNvSpPr/>
          <p:nvPr userDrawn="1"/>
        </p:nvSpPr>
        <p:spPr>
          <a:xfrm>
            <a:off x="0" y="0"/>
            <a:ext cx="4274856" cy="4576566"/>
          </a:xfrm>
          <a:custGeom>
            <a:avLst/>
            <a:gdLst>
              <a:gd name="connsiteX0" fmla="*/ 1244674 w 4274856"/>
              <a:gd name="connsiteY0" fmla="*/ 0 h 4576566"/>
              <a:gd name="connsiteX1" fmla="*/ 4274856 w 4274856"/>
              <a:gd name="connsiteY1" fmla="*/ 0 h 4576566"/>
              <a:gd name="connsiteX2" fmla="*/ 4274856 w 4274856"/>
              <a:gd name="connsiteY2" fmla="*/ 4576566 h 4576566"/>
              <a:gd name="connsiteX3" fmla="*/ 0 w 4274856"/>
              <a:gd name="connsiteY3" fmla="*/ 4576566 h 4576566"/>
              <a:gd name="connsiteX4" fmla="*/ 0 w 4274856"/>
              <a:gd name="connsiteY4" fmla="*/ 1244675 h 457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856" h="4576566">
                <a:moveTo>
                  <a:pt x="1244674" y="0"/>
                </a:moveTo>
                <a:lnTo>
                  <a:pt x="4274856" y="0"/>
                </a:lnTo>
                <a:lnTo>
                  <a:pt x="4274856" y="4576566"/>
                </a:lnTo>
                <a:lnTo>
                  <a:pt x="0" y="4576566"/>
                </a:lnTo>
                <a:lnTo>
                  <a:pt x="0" y="124467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3CCDC885-F9D0-4B52-85DA-FB443745DF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756780" y="6238497"/>
            <a:ext cx="275184" cy="503987"/>
          </a:xfrm>
          <a:prstGeom prst="rect">
            <a:avLst/>
          </a:prstGeom>
        </p:spPr>
      </p:pic>
      <p:sp>
        <p:nvSpPr>
          <p:cNvPr id="5" name="Footer Placeholder 4">
            <a:extLst>
              <a:ext uri="{FF2B5EF4-FFF2-40B4-BE49-F238E27FC236}">
                <a16:creationId xmlns:a16="http://schemas.microsoft.com/office/drawing/2014/main" id="{D2B9500A-2673-470E-8B13-C1BFF7346645}"/>
              </a:ext>
            </a:extLst>
          </p:cNvPr>
          <p:cNvSpPr>
            <a:spLocks noGrp="1"/>
          </p:cNvSpPr>
          <p:nvPr>
            <p:ph type="ftr" sz="quarter" idx="16"/>
          </p:nvPr>
        </p:nvSpPr>
        <p:spPr>
          <a:xfrm>
            <a:off x="943670" y="6502066"/>
            <a:ext cx="7219950" cy="365125"/>
          </a:xfrm>
        </p:spPr>
        <p:txBody>
          <a:bodyPr/>
          <a:lstStyle/>
          <a:p>
            <a:endParaRPr lang="en-US"/>
          </a:p>
        </p:txBody>
      </p:sp>
      <p:sp>
        <p:nvSpPr>
          <p:cNvPr id="7" name="Slide Number Placeholder 6">
            <a:extLst>
              <a:ext uri="{FF2B5EF4-FFF2-40B4-BE49-F238E27FC236}">
                <a16:creationId xmlns:a16="http://schemas.microsoft.com/office/drawing/2014/main" id="{902189A9-0EC1-4EF0-9E9C-15C8FA963FCF}"/>
              </a:ext>
            </a:extLst>
          </p:cNvPr>
          <p:cNvSpPr>
            <a:spLocks noGrp="1"/>
          </p:cNvSpPr>
          <p:nvPr>
            <p:ph type="sldNum" sz="quarter" idx="17"/>
          </p:nvPr>
        </p:nvSpPr>
        <p:spPr>
          <a:xfrm>
            <a:off x="588860" y="6502611"/>
            <a:ext cx="354810" cy="365125"/>
          </a:xfrm>
        </p:spPr>
        <p:txBody>
          <a:bodyPr/>
          <a:lstStyle/>
          <a:p>
            <a:fld id="{8EBA40CB-9C29-420E-935B-82B45E243808}" type="slidenum">
              <a:rPr lang="en-GB" smtClean="0"/>
              <a:pPr/>
              <a:t>‹#›</a:t>
            </a:fld>
            <a:endParaRPr lang="en-GB"/>
          </a:p>
        </p:txBody>
      </p:sp>
      <p:sp>
        <p:nvSpPr>
          <p:cNvPr id="9" name="Title 1">
            <a:extLst>
              <a:ext uri="{FF2B5EF4-FFF2-40B4-BE49-F238E27FC236}">
                <a16:creationId xmlns:a16="http://schemas.microsoft.com/office/drawing/2014/main" id="{7AAF6B3D-C481-4125-82EC-86304312FBA2}"/>
              </a:ext>
            </a:extLst>
          </p:cNvPr>
          <p:cNvSpPr>
            <a:spLocks noGrp="1"/>
          </p:cNvSpPr>
          <p:nvPr>
            <p:ph type="title" hasCustomPrompt="1"/>
          </p:nvPr>
        </p:nvSpPr>
        <p:spPr>
          <a:xfrm>
            <a:off x="773723" y="173620"/>
            <a:ext cx="10580076" cy="507286"/>
          </a:xfrm>
        </p:spPr>
        <p:txBody>
          <a:bodyPr anchor="t"/>
          <a:lstStyle>
            <a:lvl1pPr>
              <a:defRPr sz="2400"/>
            </a:lvl1pPr>
          </a:lstStyle>
          <a:p>
            <a:r>
              <a:rPr lang="en-US"/>
              <a:t>Enter title here</a:t>
            </a:r>
            <a:endParaRPr lang="en-GB"/>
          </a:p>
        </p:txBody>
      </p:sp>
      <p:sp>
        <p:nvSpPr>
          <p:cNvPr id="12" name="Text Placeholder 12">
            <a:extLst>
              <a:ext uri="{FF2B5EF4-FFF2-40B4-BE49-F238E27FC236}">
                <a16:creationId xmlns:a16="http://schemas.microsoft.com/office/drawing/2014/main" id="{D722BA86-2929-449B-B877-5CDBA8645E09}"/>
              </a:ext>
            </a:extLst>
          </p:cNvPr>
          <p:cNvSpPr>
            <a:spLocks noGrp="1"/>
          </p:cNvSpPr>
          <p:nvPr>
            <p:ph type="body" sz="quarter" idx="13" hasCustomPrompt="1"/>
          </p:nvPr>
        </p:nvSpPr>
        <p:spPr>
          <a:xfrm>
            <a:off x="469900" y="854526"/>
            <a:ext cx="10883900" cy="5505634"/>
          </a:xfrm>
        </p:spPr>
        <p:txBody>
          <a:bodyPr numCol="1" spcCol="288000"/>
          <a:lstStyle>
            <a:lvl1pPr>
              <a:defRPr>
                <a:solidFill>
                  <a:schemeClr val="tx1"/>
                </a:solidFill>
                <a:latin typeface="Calibri Light" panose="020F0302020204030204" pitchFamily="34" charset="0"/>
              </a:defRPr>
            </a:lvl1pPr>
            <a:lvl2pPr>
              <a:defRPr sz="1800">
                <a:solidFill>
                  <a:schemeClr val="tx1"/>
                </a:solidFill>
                <a:latin typeface="Calibri Light" panose="020F0302020204030204" pitchFamily="34" charset="0"/>
              </a:defRPr>
            </a:lvl2pPr>
            <a:lvl3pPr>
              <a:defRPr sz="1600">
                <a:solidFill>
                  <a:schemeClr val="tx1"/>
                </a:solidFill>
                <a:latin typeface="Calibri Light" panose="020F0302020204030204" pitchFamily="34" charset="0"/>
              </a:defRPr>
            </a:lvl3pPr>
            <a:lvl4pPr>
              <a:defRPr>
                <a:solidFill>
                  <a:schemeClr val="tx1"/>
                </a:solidFill>
                <a:latin typeface="Calibri Light" panose="020F0302020204030204" pitchFamily="34" charset="0"/>
              </a:defRPr>
            </a:lvl4pPr>
            <a:lvl5pPr>
              <a:defRPr>
                <a:solidFill>
                  <a:schemeClr val="tx1"/>
                </a:solidFill>
                <a:latin typeface="Calibri Light" panose="020F0302020204030204" pitchFamily="34" charset="0"/>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167761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E665-602A-4867-812B-AB11FEE91FE2}" type="slidenum">
              <a:rPr lang="en-US" smtClean="0"/>
              <a:t>‹#›</a:t>
            </a:fld>
            <a:endParaRPr lang="en-US"/>
          </a:p>
        </p:txBody>
      </p:sp>
    </p:spTree>
    <p:extLst>
      <p:ext uri="{BB962C8B-B14F-4D97-AF65-F5344CB8AC3E}">
        <p14:creationId xmlns:p14="http://schemas.microsoft.com/office/powerpoint/2010/main" val="1580037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5595603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3_Simple text slid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5B9FC104-A224-40CA-A351-0BAD778DF3ED}"/>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C99466DD-AFFA-B34D-8872-AB81C7B8106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17" name="Title 1">
            <a:extLst>
              <a:ext uri="{FF2B5EF4-FFF2-40B4-BE49-F238E27FC236}">
                <a16:creationId xmlns:a16="http://schemas.microsoft.com/office/drawing/2014/main" id="{AFB75669-ACF3-FF49-9469-338B02E14DC8}"/>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Simple text slide</a:t>
            </a:r>
            <a:br>
              <a:rPr lang="en-GB"/>
            </a:br>
            <a:endParaRPr lang="en-GB"/>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fld id="{8EBA40CB-9C29-420E-935B-82B45E243808}" type="slidenum">
              <a:rPr lang="en-GB" smtClean="0"/>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B6CA73B6-EE9F-A14F-9A24-FFCEDEF79174}"/>
              </a:ext>
            </a:extLst>
          </p:cNvPr>
          <p:cNvGrpSpPr/>
          <p:nvPr/>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2" name="Footer Placeholder 4">
            <a:extLst>
              <a:ext uri="{FF2B5EF4-FFF2-40B4-BE49-F238E27FC236}">
                <a16:creationId xmlns:a16="http://schemas.microsoft.com/office/drawing/2014/main" id="{DEED02A3-FF53-4181-8B82-5E704EBA402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pPr>
              <a:lnSpc>
                <a:spcPct val="90000"/>
              </a:lnSpc>
              <a:spcBef>
                <a:spcPts val="1000"/>
              </a:spcBef>
              <a:buClr>
                <a:srgbClr val="5D4293"/>
              </a:buClr>
              <a:defRPr/>
            </a:pPr>
            <a:r>
              <a:rPr lang="en-GB"/>
              <a:t>Presentation name</a:t>
            </a:r>
          </a:p>
          <a:p>
            <a:endParaRPr lang="en-GB"/>
          </a:p>
        </p:txBody>
      </p:sp>
      <p:sp>
        <p:nvSpPr>
          <p:cNvPr id="13" name="Title 1">
            <a:extLst>
              <a:ext uri="{FF2B5EF4-FFF2-40B4-BE49-F238E27FC236}">
                <a16:creationId xmlns:a16="http://schemas.microsoft.com/office/drawing/2014/main" id="{AC129EBD-7F3F-4947-8A7C-3E6F250CF21A}"/>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Simple text slide</a:t>
            </a:r>
            <a:br>
              <a:rPr lang="en-GB"/>
            </a:br>
            <a:endParaRPr lang="en-GB"/>
          </a:p>
        </p:txBody>
      </p:sp>
      <p:sp>
        <p:nvSpPr>
          <p:cNvPr id="14" name="Slide Number Placeholder 5">
            <a:extLst>
              <a:ext uri="{FF2B5EF4-FFF2-40B4-BE49-F238E27FC236}">
                <a16:creationId xmlns:a16="http://schemas.microsoft.com/office/drawing/2014/main" id="{8ADA4786-2D3C-41F9-887D-77052768ABC7}"/>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5" name="Group 14">
            <a:extLst>
              <a:ext uri="{FF2B5EF4-FFF2-40B4-BE49-F238E27FC236}">
                <a16:creationId xmlns:a16="http://schemas.microsoft.com/office/drawing/2014/main" id="{C2E2C29D-8B47-4606-A914-9F19E9AA7A36}"/>
              </a:ext>
            </a:extLst>
          </p:cNvPr>
          <p:cNvGrpSpPr/>
          <p:nvPr userDrawn="1"/>
        </p:nvGrpSpPr>
        <p:grpSpPr>
          <a:xfrm>
            <a:off x="11706254" y="6330013"/>
            <a:ext cx="278211" cy="330763"/>
            <a:chOff x="12902744" y="3817890"/>
            <a:chExt cx="268754" cy="319520"/>
          </a:xfrm>
          <a:solidFill>
            <a:schemeClr val="accent2"/>
          </a:solidFill>
        </p:grpSpPr>
        <p:sp>
          <p:nvSpPr>
            <p:cNvPr id="18" name="Freeform 9">
              <a:extLst>
                <a:ext uri="{FF2B5EF4-FFF2-40B4-BE49-F238E27FC236}">
                  <a16:creationId xmlns:a16="http://schemas.microsoft.com/office/drawing/2014/main" id="{484241FB-3244-41A6-BCCB-7899D04AC8A7}"/>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0">
              <a:extLst>
                <a:ext uri="{FF2B5EF4-FFF2-40B4-BE49-F238E27FC236}">
                  <a16:creationId xmlns:a16="http://schemas.microsoft.com/office/drawing/2014/main" id="{A1E0F0B9-D2EA-416A-8160-6A76CA60531C}"/>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381214784"/>
      </p:ext>
    </p:extLst>
  </p:cSld>
  <p:clrMapOvr>
    <a:masterClrMapping/>
  </p:clrMapOvr>
  <p:extLst>
    <p:ext uri="{DCECCB84-F9BA-43D5-87BE-67443E8EF086}">
      <p15:sldGuideLst xmlns:p15="http://schemas.microsoft.com/office/powerpoint/2012/main">
        <p15:guide id="3" orient="horz" pos="4128">
          <p15:clr>
            <a:srgbClr val="FBAE40"/>
          </p15:clr>
        </p15:guide>
        <p15:guide id="4" orient="horz" pos="107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ext and Imag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C26C7-8E5B-9542-A1C9-4B2739F786B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endParaRPr lang="en-GB"/>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Text and image 2</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2457977"/>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Image timeline </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87" name="Text Placeholder 2">
            <a:extLst>
              <a:ext uri="{FF2B5EF4-FFF2-40B4-BE49-F238E27FC236}">
                <a16:creationId xmlns:a16="http://schemas.microsoft.com/office/drawing/2014/main" id="{29C6E39C-A3B2-DC44-A368-96939B07BDAC}"/>
              </a:ext>
            </a:extLst>
          </p:cNvPr>
          <p:cNvSpPr>
            <a:spLocks noGrp="1"/>
          </p:cNvSpPr>
          <p:nvPr userDrawn="1">
            <p:ph type="body" sz="quarter" idx="16" hasCustomPrompt="1"/>
          </p:nvPr>
        </p:nvSpPr>
        <p:spPr>
          <a:xfrm>
            <a:off x="5689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1" name="Text Placeholder 3">
            <a:extLst>
              <a:ext uri="{FF2B5EF4-FFF2-40B4-BE49-F238E27FC236}">
                <a16:creationId xmlns:a16="http://schemas.microsoft.com/office/drawing/2014/main" id="{D39CAEFB-B061-EC44-97E2-F8F83025900C}"/>
              </a:ext>
            </a:extLst>
          </p:cNvPr>
          <p:cNvSpPr>
            <a:spLocks noGrp="1"/>
          </p:cNvSpPr>
          <p:nvPr userDrawn="1">
            <p:ph type="body" sz="quarter" idx="34" hasCustomPrompt="1"/>
          </p:nvPr>
        </p:nvSpPr>
        <p:spPr>
          <a:xfrm>
            <a:off x="5523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92" name="Picture Placeholder 35">
            <a:extLst>
              <a:ext uri="{FF2B5EF4-FFF2-40B4-BE49-F238E27FC236}">
                <a16:creationId xmlns:a16="http://schemas.microsoft.com/office/drawing/2014/main" id="{22FB310B-C8A0-C442-ACE0-BA5ECA9AE01D}"/>
              </a:ext>
            </a:extLst>
          </p:cNvPr>
          <p:cNvSpPr>
            <a:spLocks noGrp="1"/>
          </p:cNvSpPr>
          <p:nvPr userDrawn="1">
            <p:ph type="pic" sz="quarter" idx="36" hasCustomPrompt="1"/>
          </p:nvPr>
        </p:nvSpPr>
        <p:spPr>
          <a:xfrm>
            <a:off x="5523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94" name="Text Placeholder 2">
            <a:extLst>
              <a:ext uri="{FF2B5EF4-FFF2-40B4-BE49-F238E27FC236}">
                <a16:creationId xmlns:a16="http://schemas.microsoft.com/office/drawing/2014/main" id="{FFA0EA93-2CB7-554D-949E-8084A8175D5E}"/>
              </a:ext>
            </a:extLst>
          </p:cNvPr>
          <p:cNvSpPr>
            <a:spLocks noGrp="1"/>
          </p:cNvSpPr>
          <p:nvPr>
            <p:ph type="body" sz="quarter" idx="37" hasCustomPrompt="1"/>
          </p:nvPr>
        </p:nvSpPr>
        <p:spPr>
          <a:xfrm>
            <a:off x="34391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5" name="Text Placeholder 3">
            <a:extLst>
              <a:ext uri="{FF2B5EF4-FFF2-40B4-BE49-F238E27FC236}">
                <a16:creationId xmlns:a16="http://schemas.microsoft.com/office/drawing/2014/main" id="{215219EB-F828-DB4D-9D9C-D35BA74C39CA}"/>
              </a:ext>
            </a:extLst>
          </p:cNvPr>
          <p:cNvSpPr>
            <a:spLocks noGrp="1"/>
          </p:cNvSpPr>
          <p:nvPr>
            <p:ph type="body" sz="quarter" idx="38" hasCustomPrompt="1"/>
          </p:nvPr>
        </p:nvSpPr>
        <p:spPr>
          <a:xfrm>
            <a:off x="34225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96" name="Picture Placeholder 35">
            <a:extLst>
              <a:ext uri="{FF2B5EF4-FFF2-40B4-BE49-F238E27FC236}">
                <a16:creationId xmlns:a16="http://schemas.microsoft.com/office/drawing/2014/main" id="{2DADE4CD-20BE-6049-9C0A-C95E6DCA927A}"/>
              </a:ext>
            </a:extLst>
          </p:cNvPr>
          <p:cNvSpPr>
            <a:spLocks noGrp="1"/>
          </p:cNvSpPr>
          <p:nvPr>
            <p:ph type="pic" sz="quarter" idx="39" hasCustomPrompt="1"/>
          </p:nvPr>
        </p:nvSpPr>
        <p:spPr>
          <a:xfrm>
            <a:off x="34225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98" name="Text Placeholder 2">
            <a:extLst>
              <a:ext uri="{FF2B5EF4-FFF2-40B4-BE49-F238E27FC236}">
                <a16:creationId xmlns:a16="http://schemas.microsoft.com/office/drawing/2014/main" id="{90D25C68-65D8-A147-84B7-3B8ABF13F1CF}"/>
              </a:ext>
            </a:extLst>
          </p:cNvPr>
          <p:cNvSpPr>
            <a:spLocks noGrp="1"/>
          </p:cNvSpPr>
          <p:nvPr>
            <p:ph type="body" sz="quarter" idx="40" hasCustomPrompt="1"/>
          </p:nvPr>
        </p:nvSpPr>
        <p:spPr>
          <a:xfrm>
            <a:off x="62966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9" name="Text Placeholder 3">
            <a:extLst>
              <a:ext uri="{FF2B5EF4-FFF2-40B4-BE49-F238E27FC236}">
                <a16:creationId xmlns:a16="http://schemas.microsoft.com/office/drawing/2014/main" id="{7AF27674-D435-8446-9761-EBEBB8B51473}"/>
              </a:ext>
            </a:extLst>
          </p:cNvPr>
          <p:cNvSpPr>
            <a:spLocks noGrp="1"/>
          </p:cNvSpPr>
          <p:nvPr>
            <p:ph type="body" sz="quarter" idx="41" hasCustomPrompt="1"/>
          </p:nvPr>
        </p:nvSpPr>
        <p:spPr>
          <a:xfrm>
            <a:off x="62800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100" name="Picture Placeholder 35">
            <a:extLst>
              <a:ext uri="{FF2B5EF4-FFF2-40B4-BE49-F238E27FC236}">
                <a16:creationId xmlns:a16="http://schemas.microsoft.com/office/drawing/2014/main" id="{E17E0AC1-C093-A946-9CFE-01E5AD8A1AD9}"/>
              </a:ext>
            </a:extLst>
          </p:cNvPr>
          <p:cNvSpPr>
            <a:spLocks noGrp="1"/>
          </p:cNvSpPr>
          <p:nvPr>
            <p:ph type="pic" sz="quarter" idx="42" hasCustomPrompt="1"/>
          </p:nvPr>
        </p:nvSpPr>
        <p:spPr>
          <a:xfrm>
            <a:off x="62800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102" name="Text Placeholder 2">
            <a:extLst>
              <a:ext uri="{FF2B5EF4-FFF2-40B4-BE49-F238E27FC236}">
                <a16:creationId xmlns:a16="http://schemas.microsoft.com/office/drawing/2014/main" id="{952E322B-1D6B-F64C-880A-A8ECFBE3EEDF}"/>
              </a:ext>
            </a:extLst>
          </p:cNvPr>
          <p:cNvSpPr>
            <a:spLocks noGrp="1"/>
          </p:cNvSpPr>
          <p:nvPr>
            <p:ph type="body" sz="quarter" idx="43" hasCustomPrompt="1"/>
          </p:nvPr>
        </p:nvSpPr>
        <p:spPr>
          <a:xfrm>
            <a:off x="9156676"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103" name="Text Placeholder 3">
            <a:extLst>
              <a:ext uri="{FF2B5EF4-FFF2-40B4-BE49-F238E27FC236}">
                <a16:creationId xmlns:a16="http://schemas.microsoft.com/office/drawing/2014/main" id="{AA90D4B7-44B9-9343-912A-970ADE32932B}"/>
              </a:ext>
            </a:extLst>
          </p:cNvPr>
          <p:cNvSpPr>
            <a:spLocks noGrp="1"/>
          </p:cNvSpPr>
          <p:nvPr>
            <p:ph type="body" sz="quarter" idx="44" hasCustomPrompt="1"/>
          </p:nvPr>
        </p:nvSpPr>
        <p:spPr>
          <a:xfrm>
            <a:off x="9140057"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104" name="Picture Placeholder 35">
            <a:extLst>
              <a:ext uri="{FF2B5EF4-FFF2-40B4-BE49-F238E27FC236}">
                <a16:creationId xmlns:a16="http://schemas.microsoft.com/office/drawing/2014/main" id="{133C2D77-CB0A-514B-9361-1EE55EA6DBAA}"/>
              </a:ext>
            </a:extLst>
          </p:cNvPr>
          <p:cNvSpPr>
            <a:spLocks noGrp="1"/>
          </p:cNvSpPr>
          <p:nvPr>
            <p:ph type="pic" sz="quarter" idx="45" hasCustomPrompt="1"/>
          </p:nvPr>
        </p:nvSpPr>
        <p:spPr>
          <a:xfrm>
            <a:off x="9140057"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Tree>
    <p:extLst>
      <p:ext uri="{BB962C8B-B14F-4D97-AF65-F5344CB8AC3E}">
        <p14:creationId xmlns:p14="http://schemas.microsoft.com/office/powerpoint/2010/main" val="3073379712"/>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a:t>
            </a:r>
          </a:p>
          <a:p>
            <a:endParaRPr lang="en-GB"/>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Simple text slide</a:t>
            </a:r>
            <a:br>
              <a:rPr lang="en-GB"/>
            </a:br>
            <a:endParaRPr lang="en-GB"/>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586673654"/>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ext slide (dark)">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Simple text slide (dark)</a:t>
            </a:r>
            <a:br>
              <a:rPr lang="en-GB"/>
            </a:br>
            <a:endParaRPr lang="en-GB"/>
          </a:p>
        </p:txBody>
      </p:sp>
      <p:sp>
        <p:nvSpPr>
          <p:cNvPr id="17" name="Text Placeholder 2">
            <a:extLst>
              <a:ext uri="{FF2B5EF4-FFF2-40B4-BE49-F238E27FC236}">
                <a16:creationId xmlns:a16="http://schemas.microsoft.com/office/drawing/2014/main" id="{E057B9FC-F4AB-874C-BCE9-91BD5EEA8765}"/>
              </a:ext>
            </a:extLst>
          </p:cNvPr>
          <p:cNvSpPr>
            <a:spLocks noGrp="1"/>
          </p:cNvSpPr>
          <p:nvPr>
            <p:ph type="body" sz="quarter" idx="16"/>
          </p:nvPr>
        </p:nvSpPr>
        <p:spPr>
          <a:xfrm>
            <a:off x="540588" y="1699651"/>
            <a:ext cx="10699907"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2323539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26467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Org Chart</a:t>
            </a:r>
            <a:br>
              <a:rPr lang="en-GB"/>
            </a:br>
            <a:endParaRPr lang="en-GB"/>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0" name="Picture Placeholder 2">
            <a:extLst>
              <a:ext uri="{FF2B5EF4-FFF2-40B4-BE49-F238E27FC236}">
                <a16:creationId xmlns:a16="http://schemas.microsoft.com/office/drawing/2014/main" id="{D53BCC24-AFDF-3B4A-8D7F-10523000ABBA}"/>
              </a:ext>
            </a:extLst>
          </p:cNvPr>
          <p:cNvSpPr>
            <a:spLocks noGrp="1"/>
          </p:cNvSpPr>
          <p:nvPr>
            <p:ph type="pic" sz="quarter" idx="15"/>
          </p:nvPr>
        </p:nvSpPr>
        <p:spPr>
          <a:xfrm>
            <a:off x="601296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21" name="Text Placeholder 4">
            <a:extLst>
              <a:ext uri="{FF2B5EF4-FFF2-40B4-BE49-F238E27FC236}">
                <a16:creationId xmlns:a16="http://schemas.microsoft.com/office/drawing/2014/main" id="{0A0EBC45-E3DD-7D40-87A0-EDCF60683AEB}"/>
              </a:ext>
            </a:extLst>
          </p:cNvPr>
          <p:cNvSpPr>
            <a:spLocks noGrp="1"/>
          </p:cNvSpPr>
          <p:nvPr>
            <p:ph type="body" sz="quarter" idx="16" hasCustomPrompt="1"/>
          </p:nvPr>
        </p:nvSpPr>
        <p:spPr>
          <a:xfrm>
            <a:off x="554725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22" name="Picture Placeholder 2">
            <a:extLst>
              <a:ext uri="{FF2B5EF4-FFF2-40B4-BE49-F238E27FC236}">
                <a16:creationId xmlns:a16="http://schemas.microsoft.com/office/drawing/2014/main" id="{17E65F0E-CB9C-0242-B42E-2C67E5D84C6B}"/>
              </a:ext>
            </a:extLst>
          </p:cNvPr>
          <p:cNvSpPr>
            <a:spLocks noGrp="1"/>
          </p:cNvSpPr>
          <p:nvPr>
            <p:ph type="pic" sz="quarter" idx="17"/>
          </p:nvPr>
        </p:nvSpPr>
        <p:spPr>
          <a:xfrm>
            <a:off x="828482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23" name="Text Placeholder 4">
            <a:extLst>
              <a:ext uri="{FF2B5EF4-FFF2-40B4-BE49-F238E27FC236}">
                <a16:creationId xmlns:a16="http://schemas.microsoft.com/office/drawing/2014/main" id="{4AEED530-EE47-5C42-A0C5-52E0632C2D2C}"/>
              </a:ext>
            </a:extLst>
          </p:cNvPr>
          <p:cNvSpPr>
            <a:spLocks noGrp="1"/>
          </p:cNvSpPr>
          <p:nvPr>
            <p:ph type="body" sz="quarter" idx="18" hasCustomPrompt="1"/>
          </p:nvPr>
        </p:nvSpPr>
        <p:spPr>
          <a:xfrm>
            <a:off x="781911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33" name="Picture Placeholder 2">
            <a:extLst>
              <a:ext uri="{FF2B5EF4-FFF2-40B4-BE49-F238E27FC236}">
                <a16:creationId xmlns:a16="http://schemas.microsoft.com/office/drawing/2014/main" id="{0234DD27-6EEB-FB41-9D9E-2E0A2C21A1C3}"/>
              </a:ext>
            </a:extLst>
          </p:cNvPr>
          <p:cNvSpPr>
            <a:spLocks noGrp="1"/>
          </p:cNvSpPr>
          <p:nvPr>
            <p:ph type="pic" sz="quarter" idx="23"/>
          </p:nvPr>
        </p:nvSpPr>
        <p:spPr>
          <a:xfrm>
            <a:off x="2058056" y="454308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35" name="Picture Placeholder 2">
            <a:extLst>
              <a:ext uri="{FF2B5EF4-FFF2-40B4-BE49-F238E27FC236}">
                <a16:creationId xmlns:a16="http://schemas.microsoft.com/office/drawing/2014/main" id="{8E8DC354-E50D-2B4B-AC3B-C574126576AF}"/>
              </a:ext>
            </a:extLst>
          </p:cNvPr>
          <p:cNvSpPr>
            <a:spLocks noGrp="1"/>
          </p:cNvSpPr>
          <p:nvPr>
            <p:ph type="pic" sz="quarter" idx="24"/>
          </p:nvPr>
        </p:nvSpPr>
        <p:spPr>
          <a:xfrm>
            <a:off x="7384964" y="5010922"/>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0" name="Picture Placeholder 2">
            <a:extLst>
              <a:ext uri="{FF2B5EF4-FFF2-40B4-BE49-F238E27FC236}">
                <a16:creationId xmlns:a16="http://schemas.microsoft.com/office/drawing/2014/main" id="{1BBA7007-34B1-2046-8AF5-4EC4B8E24B80}"/>
              </a:ext>
            </a:extLst>
          </p:cNvPr>
          <p:cNvSpPr>
            <a:spLocks noGrp="1"/>
          </p:cNvSpPr>
          <p:nvPr>
            <p:ph type="pic" sz="quarter" idx="19"/>
          </p:nvPr>
        </p:nvSpPr>
        <p:spPr>
          <a:xfrm>
            <a:off x="2058056"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1" name="Picture Placeholder 2">
            <a:extLst>
              <a:ext uri="{FF2B5EF4-FFF2-40B4-BE49-F238E27FC236}">
                <a16:creationId xmlns:a16="http://schemas.microsoft.com/office/drawing/2014/main" id="{2DBA7DD0-EABF-0741-AB05-12F7B21CFDC9}"/>
              </a:ext>
            </a:extLst>
          </p:cNvPr>
          <p:cNvSpPr>
            <a:spLocks noGrp="1"/>
          </p:cNvSpPr>
          <p:nvPr>
            <p:ph type="pic" sz="quarter" idx="20"/>
          </p:nvPr>
        </p:nvSpPr>
        <p:spPr>
          <a:xfrm>
            <a:off x="4716192"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2" name="Picture Placeholder 2">
            <a:extLst>
              <a:ext uri="{FF2B5EF4-FFF2-40B4-BE49-F238E27FC236}">
                <a16:creationId xmlns:a16="http://schemas.microsoft.com/office/drawing/2014/main" id="{1CE9E261-6230-5A4C-929E-AA3065AEEAFB}"/>
              </a:ext>
            </a:extLst>
          </p:cNvPr>
          <p:cNvSpPr>
            <a:spLocks noGrp="1"/>
          </p:cNvSpPr>
          <p:nvPr>
            <p:ph type="pic" sz="quarter" idx="21"/>
          </p:nvPr>
        </p:nvSpPr>
        <p:spPr>
          <a:xfrm>
            <a:off x="7384964"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3" name="Picture Placeholder 2">
            <a:extLst>
              <a:ext uri="{FF2B5EF4-FFF2-40B4-BE49-F238E27FC236}">
                <a16:creationId xmlns:a16="http://schemas.microsoft.com/office/drawing/2014/main" id="{31CD5448-21FD-9043-BE3C-4D9D893A5B81}"/>
              </a:ext>
            </a:extLst>
          </p:cNvPr>
          <p:cNvSpPr>
            <a:spLocks noGrp="1"/>
          </p:cNvSpPr>
          <p:nvPr>
            <p:ph type="pic" sz="quarter" idx="22"/>
          </p:nvPr>
        </p:nvSpPr>
        <p:spPr>
          <a:xfrm>
            <a:off x="10043105"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4" name="Text Placeholder 4">
            <a:extLst>
              <a:ext uri="{FF2B5EF4-FFF2-40B4-BE49-F238E27FC236}">
                <a16:creationId xmlns:a16="http://schemas.microsoft.com/office/drawing/2014/main" id="{89EC173A-0C63-AE43-BCC0-0578F9090DF9}"/>
              </a:ext>
            </a:extLst>
          </p:cNvPr>
          <p:cNvSpPr>
            <a:spLocks noGrp="1"/>
          </p:cNvSpPr>
          <p:nvPr>
            <p:ph type="body" sz="quarter" idx="25" hasCustomPrompt="1"/>
          </p:nvPr>
        </p:nvSpPr>
        <p:spPr>
          <a:xfrm>
            <a:off x="1592340"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5" name="Text Placeholder 4">
            <a:extLst>
              <a:ext uri="{FF2B5EF4-FFF2-40B4-BE49-F238E27FC236}">
                <a16:creationId xmlns:a16="http://schemas.microsoft.com/office/drawing/2014/main" id="{0BFE6A08-2121-424B-869B-787B2BECF92C}"/>
              </a:ext>
            </a:extLst>
          </p:cNvPr>
          <p:cNvSpPr>
            <a:spLocks noGrp="1"/>
          </p:cNvSpPr>
          <p:nvPr>
            <p:ph type="body" sz="quarter" idx="26" hasCustomPrompt="1"/>
          </p:nvPr>
        </p:nvSpPr>
        <p:spPr>
          <a:xfrm>
            <a:off x="4250875"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6" name="Text Placeholder 4">
            <a:extLst>
              <a:ext uri="{FF2B5EF4-FFF2-40B4-BE49-F238E27FC236}">
                <a16:creationId xmlns:a16="http://schemas.microsoft.com/office/drawing/2014/main" id="{416E57E6-B056-C14F-BFED-1BE66CF05BE2}"/>
              </a:ext>
            </a:extLst>
          </p:cNvPr>
          <p:cNvSpPr>
            <a:spLocks noGrp="1"/>
          </p:cNvSpPr>
          <p:nvPr>
            <p:ph type="body" sz="quarter" idx="27" hasCustomPrompt="1"/>
          </p:nvPr>
        </p:nvSpPr>
        <p:spPr>
          <a:xfrm>
            <a:off x="6917873"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7" name="Text Placeholder 4">
            <a:extLst>
              <a:ext uri="{FF2B5EF4-FFF2-40B4-BE49-F238E27FC236}">
                <a16:creationId xmlns:a16="http://schemas.microsoft.com/office/drawing/2014/main" id="{A96899DD-F61B-EC40-8CE4-DA0901D5BBB5}"/>
              </a:ext>
            </a:extLst>
          </p:cNvPr>
          <p:cNvSpPr>
            <a:spLocks noGrp="1"/>
          </p:cNvSpPr>
          <p:nvPr>
            <p:ph type="body" sz="quarter" idx="28" hasCustomPrompt="1"/>
          </p:nvPr>
        </p:nvSpPr>
        <p:spPr>
          <a:xfrm>
            <a:off x="9576407"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9" name="Text Placeholder 4">
            <a:extLst>
              <a:ext uri="{FF2B5EF4-FFF2-40B4-BE49-F238E27FC236}">
                <a16:creationId xmlns:a16="http://schemas.microsoft.com/office/drawing/2014/main" id="{E98EED4F-3322-CA4D-8F59-FE3E594AD82F}"/>
              </a:ext>
            </a:extLst>
          </p:cNvPr>
          <p:cNvSpPr>
            <a:spLocks noGrp="1"/>
          </p:cNvSpPr>
          <p:nvPr>
            <p:ph type="body" sz="quarter" idx="29" hasCustomPrompt="1"/>
          </p:nvPr>
        </p:nvSpPr>
        <p:spPr>
          <a:xfrm>
            <a:off x="6917873" y="5774734"/>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1" name="Text Placeholder 4">
            <a:extLst>
              <a:ext uri="{FF2B5EF4-FFF2-40B4-BE49-F238E27FC236}">
                <a16:creationId xmlns:a16="http://schemas.microsoft.com/office/drawing/2014/main" id="{0884DD4C-AA60-0142-A519-DC03EEFE3CEB}"/>
              </a:ext>
            </a:extLst>
          </p:cNvPr>
          <p:cNvSpPr>
            <a:spLocks noGrp="1"/>
          </p:cNvSpPr>
          <p:nvPr>
            <p:ph type="body" sz="quarter" idx="30" hasCustomPrompt="1"/>
          </p:nvPr>
        </p:nvSpPr>
        <p:spPr>
          <a:xfrm>
            <a:off x="1592340" y="5306903"/>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2" name="Text Placeholder 4">
            <a:extLst>
              <a:ext uri="{FF2B5EF4-FFF2-40B4-BE49-F238E27FC236}">
                <a16:creationId xmlns:a16="http://schemas.microsoft.com/office/drawing/2014/main" id="{257BC1AE-AEDF-124B-ACF9-F5D07DDB68E8}"/>
              </a:ext>
            </a:extLst>
          </p:cNvPr>
          <p:cNvSpPr>
            <a:spLocks noGrp="1"/>
          </p:cNvSpPr>
          <p:nvPr>
            <p:ph type="body" sz="quarter" idx="14" hasCustomPrompt="1"/>
          </p:nvPr>
        </p:nvSpPr>
        <p:spPr>
          <a:xfrm>
            <a:off x="3265963"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3" name="Picture Placeholder 2">
            <a:extLst>
              <a:ext uri="{FF2B5EF4-FFF2-40B4-BE49-F238E27FC236}">
                <a16:creationId xmlns:a16="http://schemas.microsoft.com/office/drawing/2014/main" id="{0CCE627C-2E40-894C-A098-D39393FE364D}"/>
              </a:ext>
            </a:extLst>
          </p:cNvPr>
          <p:cNvSpPr>
            <a:spLocks noGrp="1"/>
          </p:cNvSpPr>
          <p:nvPr>
            <p:ph type="pic" sz="quarter" idx="13"/>
          </p:nvPr>
        </p:nvSpPr>
        <p:spPr>
          <a:xfrm>
            <a:off x="3731679"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Tree>
    <p:extLst>
      <p:ext uri="{BB962C8B-B14F-4D97-AF65-F5344CB8AC3E}">
        <p14:creationId xmlns:p14="http://schemas.microsoft.com/office/powerpoint/2010/main" val="329897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mn 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2 column text slide</a:t>
            </a:r>
          </a:p>
        </p:txBody>
      </p:sp>
      <p:sp>
        <p:nvSpPr>
          <p:cNvPr id="34" name="Text Placeholder 32">
            <a:extLst>
              <a:ext uri="{FF2B5EF4-FFF2-40B4-BE49-F238E27FC236}">
                <a16:creationId xmlns:a16="http://schemas.microsoft.com/office/drawing/2014/main" id="{E231FC19-8F20-E44F-A8F6-3C6F172531B1}"/>
              </a:ext>
            </a:extLst>
          </p:cNvPr>
          <p:cNvSpPr>
            <a:spLocks noGrp="1"/>
          </p:cNvSpPr>
          <p:nvPr>
            <p:ph type="body" sz="quarter" idx="23" hasCustomPrompt="1"/>
          </p:nvPr>
        </p:nvSpPr>
        <p:spPr>
          <a:xfrm>
            <a:off x="5792718" y="1693443"/>
            <a:ext cx="140400" cy="4266000"/>
          </a:xfrm>
          <a:blipFill>
            <a:blip r:embed="rId2"/>
            <a:stretch>
              <a:fillRect/>
            </a:stretch>
          </a:blipFill>
        </p:spPr>
        <p:txBody>
          <a:bodyPr/>
          <a:lstStyle>
            <a:lvl1pPr marL="0" indent="0">
              <a:buFontTx/>
              <a:buNone/>
              <a:defRPr sz="100" b="0" i="0">
                <a:latin typeface="Precisely" pitchFamily="2" charset="0"/>
              </a:defRPr>
            </a:lvl1pPr>
          </a:lstStyle>
          <a:p>
            <a:pPr lvl="0"/>
            <a:r>
              <a:rPr lang="en-US"/>
              <a:t>.</a:t>
            </a:r>
          </a:p>
        </p:txBody>
      </p:sp>
      <p:sp>
        <p:nvSpPr>
          <p:cNvPr id="23" name="Text Placeholder 2">
            <a:extLst>
              <a:ext uri="{FF2B5EF4-FFF2-40B4-BE49-F238E27FC236}">
                <a16:creationId xmlns:a16="http://schemas.microsoft.com/office/drawing/2014/main" id="{7517C691-4B22-B546-B00C-7508396BED2C}"/>
              </a:ext>
            </a:extLst>
          </p:cNvPr>
          <p:cNvSpPr>
            <a:spLocks noGrp="1"/>
          </p:cNvSpPr>
          <p:nvPr>
            <p:ph type="body" sz="quarter" idx="16"/>
          </p:nvPr>
        </p:nvSpPr>
        <p:spPr>
          <a:xfrm>
            <a:off x="540588"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61BD4C9F-EAE5-DB40-A40F-D93B590FC8F2}"/>
              </a:ext>
            </a:extLst>
          </p:cNvPr>
          <p:cNvSpPr>
            <a:spLocks noGrp="1"/>
          </p:cNvSpPr>
          <p:nvPr>
            <p:ph type="body" sz="quarter" idx="26"/>
          </p:nvPr>
        </p:nvSpPr>
        <p:spPr>
          <a:xfrm>
            <a:off x="6464732"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7E9B92EE-0728-E44F-8BD8-EC4A0872879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8" name="Slide Number Placeholder 5">
            <a:extLst>
              <a:ext uri="{FF2B5EF4-FFF2-40B4-BE49-F238E27FC236}">
                <a16:creationId xmlns:a16="http://schemas.microsoft.com/office/drawing/2014/main" id="{C791A758-26BB-BE47-A2A7-B2E07528E6FE}"/>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1" name="Group 10">
            <a:extLst>
              <a:ext uri="{FF2B5EF4-FFF2-40B4-BE49-F238E27FC236}">
                <a16:creationId xmlns:a16="http://schemas.microsoft.com/office/drawing/2014/main" id="{084A7CEE-9B22-8E4A-8760-A680EF75AA25}"/>
              </a:ext>
            </a:extLst>
          </p:cNvPr>
          <p:cNvGrpSpPr/>
          <p:nvPr userDrawn="1"/>
        </p:nvGrpSpPr>
        <p:grpSpPr>
          <a:xfrm>
            <a:off x="11706254" y="6330013"/>
            <a:ext cx="278211" cy="330763"/>
            <a:chOff x="12902744" y="3817890"/>
            <a:chExt cx="268754" cy="319520"/>
          </a:xfrm>
          <a:solidFill>
            <a:schemeClr val="accent2"/>
          </a:solidFill>
        </p:grpSpPr>
        <p:sp>
          <p:nvSpPr>
            <p:cNvPr id="13" name="Freeform 12">
              <a:extLst>
                <a:ext uri="{FF2B5EF4-FFF2-40B4-BE49-F238E27FC236}">
                  <a16:creationId xmlns:a16="http://schemas.microsoft.com/office/drawing/2014/main" id="{2DC8E0DA-C6DC-ED48-9061-6DF2CACE966E}"/>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55B50383-211D-C041-A23F-37233A38B28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635349511"/>
      </p:ext>
    </p:extLst>
  </p:cSld>
  <p:clrMapOvr>
    <a:masterClrMapping/>
  </p:clrMapOvr>
  <p:extLst>
    <p:ext uri="{DCECCB84-F9BA-43D5-87BE-67443E8EF086}">
      <p15:sldGuideLst xmlns:p15="http://schemas.microsoft.com/office/powerpoint/2012/main">
        <p15:guide id="1" orient="horz" pos="1194">
          <p15:clr>
            <a:srgbClr val="FBAE40"/>
          </p15:clr>
        </p15:guide>
        <p15:guide id="2" orient="horz" pos="142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6" name="Text Placeholder 3">
            <a:extLst>
              <a:ext uri="{FF2B5EF4-FFF2-40B4-BE49-F238E27FC236}">
                <a16:creationId xmlns:a16="http://schemas.microsoft.com/office/drawing/2014/main" id="{CF1FF935-8007-B04F-80C7-9C9253F49732}"/>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27" name="Text Placeholder 3">
            <a:extLst>
              <a:ext uri="{FF2B5EF4-FFF2-40B4-BE49-F238E27FC236}">
                <a16:creationId xmlns:a16="http://schemas.microsoft.com/office/drawing/2014/main" id="{D952EAB2-FAAF-C24A-ACE4-1A026214E8B5}"/>
              </a:ext>
            </a:extLst>
          </p:cNvPr>
          <p:cNvSpPr>
            <a:spLocks noGrp="1"/>
          </p:cNvSpPr>
          <p:nvPr>
            <p:ph type="body" sz="quarter" idx="36"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28" name="Text Placeholder 3">
            <a:extLst>
              <a:ext uri="{FF2B5EF4-FFF2-40B4-BE49-F238E27FC236}">
                <a16:creationId xmlns:a16="http://schemas.microsoft.com/office/drawing/2014/main" id="{EFE07D2E-BE2E-3A49-85D0-E03F59993A86}"/>
              </a:ext>
            </a:extLst>
          </p:cNvPr>
          <p:cNvSpPr>
            <a:spLocks noGrp="1"/>
          </p:cNvSpPr>
          <p:nvPr>
            <p:ph type="body" sz="quarter" idx="37" hasCustomPrompt="1"/>
          </p:nvPr>
        </p:nvSpPr>
        <p:spPr>
          <a:xfrm>
            <a:off x="8655276" y="1565945"/>
            <a:ext cx="3080492" cy="383009"/>
          </a:xfrm>
        </p:spPr>
        <p:txBody>
          <a:bodyPr anchor="b"/>
          <a:lstStyle>
            <a:lvl1pPr marL="0" indent="0">
              <a:buClr>
                <a:schemeClr val="bg1"/>
              </a:buClr>
              <a:buFontTx/>
              <a:buNone/>
              <a:tabLst/>
              <a:defRPr sz="1600" b="0">
                <a:solidFill>
                  <a:schemeClr val="bg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29" name="Text Placeholder 3">
            <a:extLst>
              <a:ext uri="{FF2B5EF4-FFF2-40B4-BE49-F238E27FC236}">
                <a16:creationId xmlns:a16="http://schemas.microsoft.com/office/drawing/2014/main" id="{319047AF-1EA8-3347-9F5A-11310221F5B0}"/>
              </a:ext>
            </a:extLst>
          </p:cNvPr>
          <p:cNvSpPr>
            <a:spLocks noGrp="1"/>
          </p:cNvSpPr>
          <p:nvPr>
            <p:ph type="body" sz="quarter" idx="38" hasCustomPrompt="1"/>
          </p:nvPr>
        </p:nvSpPr>
        <p:spPr>
          <a:xfrm>
            <a:off x="8655276" y="2220687"/>
            <a:ext cx="3080492" cy="3769296"/>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Tree>
    <p:extLst>
      <p:ext uri="{BB962C8B-B14F-4D97-AF65-F5344CB8AC3E}">
        <p14:creationId xmlns:p14="http://schemas.microsoft.com/office/powerpoint/2010/main" val="427814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1" name="Text Placeholder 3">
            <a:extLst>
              <a:ext uri="{FF2B5EF4-FFF2-40B4-BE49-F238E27FC236}">
                <a16:creationId xmlns:a16="http://schemas.microsoft.com/office/drawing/2014/main" id="{6A214D5D-8662-AA4C-AFFB-13D2466169C5}"/>
              </a:ext>
            </a:extLst>
          </p:cNvPr>
          <p:cNvSpPr>
            <a:spLocks noGrp="1"/>
          </p:cNvSpPr>
          <p:nvPr>
            <p:ph type="body" sz="quarter" idx="32" hasCustomPrompt="1"/>
          </p:nvPr>
        </p:nvSpPr>
        <p:spPr>
          <a:xfrm>
            <a:off x="461132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2" name="Text Placeholder 3">
            <a:extLst>
              <a:ext uri="{FF2B5EF4-FFF2-40B4-BE49-F238E27FC236}">
                <a16:creationId xmlns:a16="http://schemas.microsoft.com/office/drawing/2014/main" id="{907AD70A-1D5F-EF43-8212-1E1D0A13A830}"/>
              </a:ext>
            </a:extLst>
          </p:cNvPr>
          <p:cNvSpPr>
            <a:spLocks noGrp="1"/>
          </p:cNvSpPr>
          <p:nvPr>
            <p:ph type="body" sz="quarter" idx="33" hasCustomPrompt="1"/>
          </p:nvPr>
        </p:nvSpPr>
        <p:spPr>
          <a:xfrm>
            <a:off x="8664577" y="1699791"/>
            <a:ext cx="3080492" cy="1941765"/>
          </a:xfrm>
        </p:spPr>
        <p:txBody>
          <a:bodyPr/>
          <a:lstStyle>
            <a:lvl1pPr marL="179388" indent="-180000">
              <a:buClr>
                <a:schemeClr val="bg1"/>
              </a:buClr>
              <a:buFont typeface="Arial" panose="020B0604020202020204" pitchFamily="34" charset="0"/>
              <a:buChar char="•"/>
              <a:tabLst/>
              <a:defRPr sz="1600" b="0">
                <a:solidFill>
                  <a:schemeClr val="bg1"/>
                </a:solidFill>
                <a:latin typeface="Precisely Bold" panose="00000800000000000000" pitchFamily="2" charset="0"/>
              </a:defRPr>
            </a:lvl1pPr>
            <a:lvl2pPr marL="360363" indent="-180975">
              <a:buClr>
                <a:schemeClr val="bg1"/>
              </a:buClr>
              <a:tabLst/>
              <a:defRPr sz="1500" b="0">
                <a:solidFill>
                  <a:schemeClr val="bg1"/>
                </a:solidFill>
                <a:latin typeface="Precisely Bold" panose="00000800000000000000" pitchFamily="2" charset="0"/>
              </a:defRPr>
            </a:lvl2pPr>
            <a:lvl3pPr>
              <a:buClr>
                <a:schemeClr val="bg1"/>
              </a:buClr>
              <a:defRPr sz="1400" b="0">
                <a:solidFill>
                  <a:schemeClr val="bg1"/>
                </a:solidFill>
                <a:latin typeface="Precisely Bold" panose="00000800000000000000" pitchFamily="2" charset="0"/>
              </a:defRPr>
            </a:lvl3pPr>
            <a:lvl4pPr>
              <a:buClr>
                <a:schemeClr val="bg1"/>
              </a:buClr>
              <a:defRPr sz="1300" b="0">
                <a:solidFill>
                  <a:schemeClr val="bg1"/>
                </a:solidFill>
                <a:latin typeface="Precisely Bold" panose="00000800000000000000" pitchFamily="2" charset="0"/>
              </a:defRPr>
            </a:lvl4pPr>
            <a:lvl5pPr>
              <a:buClr>
                <a:schemeClr val="bg1"/>
              </a:buClr>
              <a:defRPr sz="1200" b="0">
                <a:solidFill>
                  <a:schemeClr val="bg1"/>
                </a:solidFill>
                <a:latin typeface="Precisely Bold" panose="00000800000000000000" pitchFamily="2" charset="0"/>
              </a:defRPr>
            </a:lvl5pPr>
            <a:lvl6pPr marL="1079500" indent="-179388">
              <a:buClr>
                <a:schemeClr val="bg1"/>
              </a:buClr>
              <a:tabLst/>
              <a:defRPr sz="1100" b="0">
                <a:solidFill>
                  <a:schemeClr val="bg1"/>
                </a:solidFill>
                <a:latin typeface="Precisely Bold" panose="00000800000000000000" pitchFamily="2" charset="0"/>
              </a:defRPr>
            </a:lvl6pPr>
            <a:lvl7pPr marL="1258888" indent="-179388">
              <a:buClr>
                <a:schemeClr val="bg1"/>
              </a:buClr>
              <a:tabLst/>
              <a:defRPr sz="1000" b="0">
                <a:solidFill>
                  <a:schemeClr val="bg1"/>
                </a:solidFill>
                <a:latin typeface="Precisely Bold" panose="00000800000000000000" pitchFamily="2" charset="0"/>
              </a:defRPr>
            </a:lvl7pPr>
            <a:lvl8pPr marL="1439863" indent="-179388">
              <a:buClr>
                <a:schemeClr val="bg1"/>
              </a:buClr>
              <a:tabLst/>
              <a:defRPr sz="900" b="0">
                <a:solidFill>
                  <a:schemeClr val="bg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7" name="Text Placeholder 3">
            <a:extLst>
              <a:ext uri="{FF2B5EF4-FFF2-40B4-BE49-F238E27FC236}">
                <a16:creationId xmlns:a16="http://schemas.microsoft.com/office/drawing/2014/main" id="{1E633CE3-3B2E-7544-BB1A-C42F9F19DBFB}"/>
              </a:ext>
            </a:extLst>
          </p:cNvPr>
          <p:cNvSpPr>
            <a:spLocks noGrp="1"/>
          </p:cNvSpPr>
          <p:nvPr>
            <p:ph type="body" sz="quarter" idx="35" hasCustomPrompt="1"/>
          </p:nvPr>
        </p:nvSpPr>
        <p:spPr>
          <a:xfrm>
            <a:off x="461132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8" name="Text Placeholder 3">
            <a:extLst>
              <a:ext uri="{FF2B5EF4-FFF2-40B4-BE49-F238E27FC236}">
                <a16:creationId xmlns:a16="http://schemas.microsoft.com/office/drawing/2014/main" id="{886D2389-98F5-EF4F-8312-6036B27E89FB}"/>
              </a:ext>
            </a:extLst>
          </p:cNvPr>
          <p:cNvSpPr>
            <a:spLocks noGrp="1"/>
          </p:cNvSpPr>
          <p:nvPr>
            <p:ph type="body" sz="quarter" idx="36" hasCustomPrompt="1"/>
          </p:nvPr>
        </p:nvSpPr>
        <p:spPr>
          <a:xfrm>
            <a:off x="8664577" y="3889075"/>
            <a:ext cx="3080492" cy="1941765"/>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370152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imple text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2A0A8-3450-9C47-9FA2-ABD4A8DDB53F}"/>
              </a:ext>
            </a:extLst>
          </p:cNvPr>
          <p:cNvGrpSpPr/>
          <p:nvPr userDrawn="1"/>
        </p:nvGrpSpPr>
        <p:grpSpPr>
          <a:xfrm>
            <a:off x="7556014" y="0"/>
            <a:ext cx="4643125" cy="6858000"/>
            <a:chOff x="7556014" y="0"/>
            <a:chExt cx="4643125" cy="6858000"/>
          </a:xfrm>
        </p:grpSpPr>
        <p:sp>
          <p:nvSpPr>
            <p:cNvPr id="26" name="Rectangle 25">
              <a:extLst>
                <a:ext uri="{FF2B5EF4-FFF2-40B4-BE49-F238E27FC236}">
                  <a16:creationId xmlns:a16="http://schemas.microsoft.com/office/drawing/2014/main" id="{02537799-299E-914B-AB7E-67A2D59D3B74}"/>
                </a:ext>
              </a:extLst>
            </p:cNvPr>
            <p:cNvSpPr/>
            <p:nvPr userDrawn="1"/>
          </p:nvSpPr>
          <p:spPr>
            <a:xfrm>
              <a:off x="7556014" y="3416968"/>
              <a:ext cx="4643125" cy="344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27" name="Rectangle 26">
              <a:extLst>
                <a:ext uri="{FF2B5EF4-FFF2-40B4-BE49-F238E27FC236}">
                  <a16:creationId xmlns:a16="http://schemas.microsoft.com/office/drawing/2014/main" id="{78D373B9-3544-DF49-9CB6-03440C6E0889}"/>
                </a:ext>
              </a:extLst>
            </p:cNvPr>
            <p:cNvSpPr/>
            <p:nvPr userDrawn="1"/>
          </p:nvSpPr>
          <p:spPr>
            <a:xfrm>
              <a:off x="7556014" y="0"/>
              <a:ext cx="464312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grpSp>
      <p:sp>
        <p:nvSpPr>
          <p:cNvPr id="25" name="Rectangle 24">
            <a:extLst>
              <a:ext uri="{FF2B5EF4-FFF2-40B4-BE49-F238E27FC236}">
                <a16:creationId xmlns:a16="http://schemas.microsoft.com/office/drawing/2014/main" id="{A2995D22-B8CC-C14B-B554-B3856B10A69A}"/>
              </a:ext>
            </a:extLst>
          </p:cNvPr>
          <p:cNvSpPr/>
          <p:nvPr userDrawn="1"/>
        </p:nvSpPr>
        <p:spPr>
          <a:xfrm>
            <a:off x="4080989" y="3416968"/>
            <a:ext cx="404756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20" name="Rectangle 19">
            <a:extLst>
              <a:ext uri="{FF2B5EF4-FFF2-40B4-BE49-F238E27FC236}">
                <a16:creationId xmlns:a16="http://schemas.microsoft.com/office/drawing/2014/main" id="{EBDBF4FF-A899-8248-9D19-679300B13BB0}"/>
              </a:ext>
            </a:extLst>
          </p:cNvPr>
          <p:cNvSpPr/>
          <p:nvPr userDrawn="1"/>
        </p:nvSpPr>
        <p:spPr>
          <a:xfrm>
            <a:off x="4084254" y="0"/>
            <a:ext cx="4047565" cy="344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9" y="621647"/>
            <a:ext cx="3540400"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28" name="Text Placeholder 18">
            <a:extLst>
              <a:ext uri="{FF2B5EF4-FFF2-40B4-BE49-F238E27FC236}">
                <a16:creationId xmlns:a16="http://schemas.microsoft.com/office/drawing/2014/main" id="{E4FDC4C7-0AF1-D146-A9A8-2F47D3D62612}"/>
              </a:ext>
            </a:extLst>
          </p:cNvPr>
          <p:cNvSpPr>
            <a:spLocks noGrp="1"/>
          </p:cNvSpPr>
          <p:nvPr userDrawn="1">
            <p:ph type="body" sz="quarter" idx="35" hasCustomPrompt="1"/>
          </p:nvPr>
        </p:nvSpPr>
        <p:spPr>
          <a:xfrm>
            <a:off x="4463251" y="248948"/>
            <a:ext cx="3270337" cy="1318611"/>
          </a:xfrm>
        </p:spPr>
        <p:txBody>
          <a:bodyPr bIns="0" anchor="b"/>
          <a:lstStyle>
            <a:lvl1pPr marL="15875" indent="0" algn="l">
              <a:lnSpc>
                <a:spcPct val="85000"/>
              </a:lnSpc>
              <a:spcBef>
                <a:spcPts val="0"/>
              </a:spcBef>
              <a:buNone/>
              <a:tabLst/>
              <a:defRPr sz="5000" b="0" i="0">
                <a:solidFill>
                  <a:schemeClr val="bg2"/>
                </a:solidFill>
                <a:latin typeface="Precisely Light" pitchFamily="2" charset="0"/>
              </a:defRPr>
            </a:lvl1pPr>
          </a:lstStyle>
          <a:p>
            <a:pPr lvl="0"/>
            <a:r>
              <a:rPr lang="en-US"/>
              <a:t>EDIT TEXT</a:t>
            </a:r>
          </a:p>
        </p:txBody>
      </p:sp>
      <p:sp>
        <p:nvSpPr>
          <p:cNvPr id="36" name="Text Placeholder 18">
            <a:extLst>
              <a:ext uri="{FF2B5EF4-FFF2-40B4-BE49-F238E27FC236}">
                <a16:creationId xmlns:a16="http://schemas.microsoft.com/office/drawing/2014/main" id="{DFD03C61-B087-564C-BEC6-ABFEDD2D3D80}"/>
              </a:ext>
            </a:extLst>
          </p:cNvPr>
          <p:cNvSpPr>
            <a:spLocks noGrp="1"/>
          </p:cNvSpPr>
          <p:nvPr userDrawn="1">
            <p:ph type="body" sz="quarter" idx="37" hasCustomPrompt="1"/>
          </p:nvPr>
        </p:nvSpPr>
        <p:spPr>
          <a:xfrm>
            <a:off x="8489820" y="248948"/>
            <a:ext cx="3270337" cy="1318611"/>
          </a:xfrm>
        </p:spPr>
        <p:txBody>
          <a:bodyPr bIns="0" anchor="b"/>
          <a:lstStyle>
            <a:lvl1pPr marL="15875" indent="0" algn="l">
              <a:lnSpc>
                <a:spcPct val="85000"/>
              </a:lnSpc>
              <a:spcBef>
                <a:spcPts val="0"/>
              </a:spcBef>
              <a:buNone/>
              <a:tabLst/>
              <a:defRPr sz="5000" b="0" i="0">
                <a:solidFill>
                  <a:schemeClr val="tx2"/>
                </a:solidFill>
                <a:latin typeface="Precisely Light" pitchFamily="2" charset="0"/>
              </a:defRPr>
            </a:lvl1pPr>
          </a:lstStyle>
          <a:p>
            <a:pPr lvl="0"/>
            <a:r>
              <a:rPr lang="en-US"/>
              <a:t>EDIT TEXT</a:t>
            </a:r>
          </a:p>
        </p:txBody>
      </p:sp>
      <p:sp>
        <p:nvSpPr>
          <p:cNvPr id="29" name="Text Placeholder 3">
            <a:extLst>
              <a:ext uri="{FF2B5EF4-FFF2-40B4-BE49-F238E27FC236}">
                <a16:creationId xmlns:a16="http://schemas.microsoft.com/office/drawing/2014/main" id="{A9998F74-0A8A-824C-A307-204428C354BE}"/>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30" name="Text Placeholder 3">
            <a:extLst>
              <a:ext uri="{FF2B5EF4-FFF2-40B4-BE49-F238E27FC236}">
                <a16:creationId xmlns:a16="http://schemas.microsoft.com/office/drawing/2014/main" id="{F4C8B877-DAE4-3143-8069-2C7E090A802B}"/>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35" name="Text Placeholder 3">
            <a:extLst>
              <a:ext uri="{FF2B5EF4-FFF2-40B4-BE49-F238E27FC236}">
                <a16:creationId xmlns:a16="http://schemas.microsoft.com/office/drawing/2014/main" id="{4ED09268-58F8-1A49-85B6-DBEF9F04FF45}"/>
              </a:ext>
            </a:extLst>
          </p:cNvPr>
          <p:cNvSpPr>
            <a:spLocks noGrp="1"/>
          </p:cNvSpPr>
          <p:nvPr>
            <p:ph type="body" sz="quarter" idx="43" hasCustomPrompt="1"/>
          </p:nvPr>
        </p:nvSpPr>
        <p:spPr>
          <a:xfrm>
            <a:off x="4463250" y="1593389"/>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3">
            <a:extLst>
              <a:ext uri="{FF2B5EF4-FFF2-40B4-BE49-F238E27FC236}">
                <a16:creationId xmlns:a16="http://schemas.microsoft.com/office/drawing/2014/main" id="{35F485D2-2D3F-894B-843F-96432A9C8771}"/>
              </a:ext>
            </a:extLst>
          </p:cNvPr>
          <p:cNvSpPr>
            <a:spLocks noGrp="1"/>
          </p:cNvSpPr>
          <p:nvPr>
            <p:ph type="body" sz="quarter" idx="44" hasCustomPrompt="1"/>
          </p:nvPr>
        </p:nvSpPr>
        <p:spPr>
          <a:xfrm>
            <a:off x="8481335" y="1593389"/>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45" name="Text Placeholder 18">
            <a:extLst>
              <a:ext uri="{FF2B5EF4-FFF2-40B4-BE49-F238E27FC236}">
                <a16:creationId xmlns:a16="http://schemas.microsoft.com/office/drawing/2014/main" id="{77CD5BB6-5743-0440-ABCA-545A8901E2A3}"/>
              </a:ext>
            </a:extLst>
          </p:cNvPr>
          <p:cNvSpPr>
            <a:spLocks noGrp="1"/>
          </p:cNvSpPr>
          <p:nvPr>
            <p:ph type="body" sz="quarter" idx="45" hasCustomPrompt="1"/>
          </p:nvPr>
        </p:nvSpPr>
        <p:spPr>
          <a:xfrm>
            <a:off x="4463251" y="3689980"/>
            <a:ext cx="3270337" cy="1318611"/>
          </a:xfrm>
        </p:spPr>
        <p:txBody>
          <a:bodyPr bIns="0" anchor="b"/>
          <a:lstStyle>
            <a:lvl1pPr marL="15875" indent="0" algn="l">
              <a:lnSpc>
                <a:spcPct val="85000"/>
              </a:lnSpc>
              <a:spcBef>
                <a:spcPts val="0"/>
              </a:spcBef>
              <a:buNone/>
              <a:tabLst/>
              <a:defRPr sz="5000" b="0" i="0">
                <a:solidFill>
                  <a:schemeClr val="tx1"/>
                </a:solidFill>
                <a:latin typeface="Precisely Light" pitchFamily="2" charset="0"/>
              </a:defRPr>
            </a:lvl1pPr>
          </a:lstStyle>
          <a:p>
            <a:pPr lvl="0"/>
            <a:r>
              <a:rPr lang="en-US"/>
              <a:t>EDIT TEXT</a:t>
            </a:r>
          </a:p>
        </p:txBody>
      </p:sp>
      <p:sp>
        <p:nvSpPr>
          <p:cNvPr id="46" name="Text Placeholder 18">
            <a:extLst>
              <a:ext uri="{FF2B5EF4-FFF2-40B4-BE49-F238E27FC236}">
                <a16:creationId xmlns:a16="http://schemas.microsoft.com/office/drawing/2014/main" id="{40F73458-DD29-B645-8E51-50958C5D00E4}"/>
              </a:ext>
            </a:extLst>
          </p:cNvPr>
          <p:cNvSpPr>
            <a:spLocks noGrp="1"/>
          </p:cNvSpPr>
          <p:nvPr>
            <p:ph type="body" sz="quarter" idx="46" hasCustomPrompt="1"/>
          </p:nvPr>
        </p:nvSpPr>
        <p:spPr>
          <a:xfrm>
            <a:off x="8489820" y="3689980"/>
            <a:ext cx="3270337" cy="1318611"/>
          </a:xfrm>
        </p:spPr>
        <p:txBody>
          <a:bodyPr bIns="0" anchor="b"/>
          <a:lstStyle>
            <a:lvl1pPr marL="15875" indent="0" algn="l">
              <a:lnSpc>
                <a:spcPct val="85000"/>
              </a:lnSpc>
              <a:spcBef>
                <a:spcPts val="0"/>
              </a:spcBef>
              <a:buNone/>
              <a:tabLst/>
              <a:defRPr sz="5000" b="0" i="0">
                <a:solidFill>
                  <a:schemeClr val="bg1"/>
                </a:solidFill>
                <a:latin typeface="Precisely Light" pitchFamily="2" charset="0"/>
              </a:defRPr>
            </a:lvl1pPr>
          </a:lstStyle>
          <a:p>
            <a:pPr lvl="0"/>
            <a:r>
              <a:rPr lang="en-US"/>
              <a:t>EDIT TEXT</a:t>
            </a:r>
          </a:p>
        </p:txBody>
      </p:sp>
      <p:sp>
        <p:nvSpPr>
          <p:cNvPr id="50" name="Text Placeholder 3">
            <a:extLst>
              <a:ext uri="{FF2B5EF4-FFF2-40B4-BE49-F238E27FC236}">
                <a16:creationId xmlns:a16="http://schemas.microsoft.com/office/drawing/2014/main" id="{203C8FA8-DD7C-4F4F-8552-585B93A26C13}"/>
              </a:ext>
            </a:extLst>
          </p:cNvPr>
          <p:cNvSpPr>
            <a:spLocks noGrp="1"/>
          </p:cNvSpPr>
          <p:nvPr>
            <p:ph type="body" sz="quarter" idx="47" hasCustomPrompt="1"/>
          </p:nvPr>
        </p:nvSpPr>
        <p:spPr>
          <a:xfrm>
            <a:off x="4463250" y="5034421"/>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51" name="Text Placeholder 3">
            <a:extLst>
              <a:ext uri="{FF2B5EF4-FFF2-40B4-BE49-F238E27FC236}">
                <a16:creationId xmlns:a16="http://schemas.microsoft.com/office/drawing/2014/main" id="{38255319-09FD-0D4B-91CF-85349F8B2C09}"/>
              </a:ext>
            </a:extLst>
          </p:cNvPr>
          <p:cNvSpPr>
            <a:spLocks noGrp="1"/>
          </p:cNvSpPr>
          <p:nvPr>
            <p:ph type="body" sz="quarter" idx="48" hasCustomPrompt="1"/>
          </p:nvPr>
        </p:nvSpPr>
        <p:spPr>
          <a:xfrm>
            <a:off x="8481335" y="5034421"/>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grpSp>
        <p:nvGrpSpPr>
          <p:cNvPr id="23" name="Group 22">
            <a:extLst>
              <a:ext uri="{FF2B5EF4-FFF2-40B4-BE49-F238E27FC236}">
                <a16:creationId xmlns:a16="http://schemas.microsoft.com/office/drawing/2014/main" id="{4BFE1DB3-F6D9-9A40-8B33-E172FC3021A0}"/>
              </a:ext>
            </a:extLst>
          </p:cNvPr>
          <p:cNvGrpSpPr/>
          <p:nvPr userDrawn="1"/>
        </p:nvGrpSpPr>
        <p:grpSpPr>
          <a:xfrm>
            <a:off x="11706254" y="6330013"/>
            <a:ext cx="278211" cy="330763"/>
            <a:chOff x="12902744" y="3817890"/>
            <a:chExt cx="268754" cy="319520"/>
          </a:xfrm>
          <a:solidFill>
            <a:schemeClr val="bg1"/>
          </a:solidFill>
        </p:grpSpPr>
        <p:sp>
          <p:nvSpPr>
            <p:cNvPr id="24" name="Freeform 23">
              <a:extLst>
                <a:ext uri="{FF2B5EF4-FFF2-40B4-BE49-F238E27FC236}">
                  <a16:creationId xmlns:a16="http://schemas.microsoft.com/office/drawing/2014/main" id="{6BD5A1DC-950D-A340-8CFB-7B12DA757425}"/>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31" name="Freeform 30">
              <a:extLst>
                <a:ext uri="{FF2B5EF4-FFF2-40B4-BE49-F238E27FC236}">
                  <a16:creationId xmlns:a16="http://schemas.microsoft.com/office/drawing/2014/main" id="{5C0A3C58-08A3-0D4B-B80F-7358F74867C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34" name="Footer Placeholder 4">
            <a:extLst>
              <a:ext uri="{FF2B5EF4-FFF2-40B4-BE49-F238E27FC236}">
                <a16:creationId xmlns:a16="http://schemas.microsoft.com/office/drawing/2014/main" id="{912C8C41-0D70-6D4B-9701-6B3441919BE7}"/>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37" name="Slide Number Placeholder 5">
            <a:extLst>
              <a:ext uri="{FF2B5EF4-FFF2-40B4-BE49-F238E27FC236}">
                <a16:creationId xmlns:a16="http://schemas.microsoft.com/office/drawing/2014/main" id="{9B01A9D9-6962-894D-A0AD-49C7D718CC62}"/>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2721456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1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Agenda slide</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5" name="Text Placeholder 3">
            <a:extLst>
              <a:ext uri="{FF2B5EF4-FFF2-40B4-BE49-F238E27FC236}">
                <a16:creationId xmlns:a16="http://schemas.microsoft.com/office/drawing/2014/main" id="{D13B8CBA-1C72-3C46-A322-A5AEDC10B5ED}"/>
              </a:ext>
            </a:extLst>
          </p:cNvPr>
          <p:cNvSpPr>
            <a:spLocks noGrp="1"/>
          </p:cNvSpPr>
          <p:nvPr>
            <p:ph type="body" sz="quarter" idx="23"/>
          </p:nvPr>
        </p:nvSpPr>
        <p:spPr>
          <a:xfrm>
            <a:off x="64736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8" name="Group 17">
            <a:extLst>
              <a:ext uri="{FF2B5EF4-FFF2-40B4-BE49-F238E27FC236}">
                <a16:creationId xmlns:a16="http://schemas.microsoft.com/office/drawing/2014/main" id="{01C3EE8D-3D14-F440-B0B0-B04EEB3806E8}"/>
              </a:ext>
            </a:extLst>
          </p:cNvPr>
          <p:cNvGrpSpPr/>
          <p:nvPr userDrawn="1"/>
        </p:nvGrpSpPr>
        <p:grpSpPr>
          <a:xfrm>
            <a:off x="11706254" y="6330013"/>
            <a:ext cx="278211" cy="330763"/>
            <a:chOff x="12902744" y="3817890"/>
            <a:chExt cx="268754" cy="319520"/>
          </a:xfrm>
          <a:solidFill>
            <a:schemeClr val="accent2"/>
          </a:solidFill>
        </p:grpSpPr>
        <p:sp>
          <p:nvSpPr>
            <p:cNvPr id="19" name="Freeform 18">
              <a:extLst>
                <a:ext uri="{FF2B5EF4-FFF2-40B4-BE49-F238E27FC236}">
                  <a16:creationId xmlns:a16="http://schemas.microsoft.com/office/drawing/2014/main" id="{BF96C0CA-67A8-5148-894F-2E6FC6D44D8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0" name="Freeform 19">
              <a:extLst>
                <a:ext uri="{FF2B5EF4-FFF2-40B4-BE49-F238E27FC236}">
                  <a16:creationId xmlns:a16="http://schemas.microsoft.com/office/drawing/2014/main" id="{CFD0F2C5-B4D5-6641-9D78-9E09E27D1342}"/>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568975614"/>
      </p:ext>
    </p:extLst>
  </p:cSld>
  <p:clrMapOvr>
    <a:masterClrMapping/>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6AF373-1DE4-7C43-90E7-96D5B13C3A33}"/>
              </a:ext>
            </a:extLst>
          </p:cNvPr>
          <p:cNvSpPr>
            <a:spLocks noGrp="1"/>
          </p:cNvSpPr>
          <p:nvPr>
            <p:ph type="pic" sz="quarter" idx="24" hasCustomPrompt="1"/>
          </p:nvPr>
        </p:nvSpPr>
        <p:spPr>
          <a:xfrm>
            <a:off x="6096000" y="0"/>
            <a:ext cx="6096000" cy="6858001"/>
          </a:xfrm>
          <a:custGeom>
            <a:avLst/>
            <a:gdLst>
              <a:gd name="connsiteX0" fmla="*/ 5776839 w 6096000"/>
              <a:gd name="connsiteY0" fmla="*/ 6385524 h 6858001"/>
              <a:gd name="connsiteX1" fmla="*/ 5832947 w 6096000"/>
              <a:gd name="connsiteY1" fmla="*/ 6441624 h 6858001"/>
              <a:gd name="connsiteX2" fmla="*/ 5776839 w 6096000"/>
              <a:gd name="connsiteY2" fmla="*/ 6497725 h 6858001"/>
              <a:gd name="connsiteX3" fmla="*/ 5720730 w 6096000"/>
              <a:gd name="connsiteY3" fmla="*/ 6441624 h 6858001"/>
              <a:gd name="connsiteX4" fmla="*/ 5776839 w 6096000"/>
              <a:gd name="connsiteY4" fmla="*/ 6385524 h 6858001"/>
              <a:gd name="connsiteX5" fmla="*/ 5776839 w 6096000"/>
              <a:gd name="connsiteY5" fmla="*/ 6330013 h 6858001"/>
              <a:gd name="connsiteX6" fmla="*/ 5673984 w 6096000"/>
              <a:gd name="connsiteY6" fmla="*/ 6398181 h 6858001"/>
              <a:gd name="connsiteX7" fmla="*/ 5665482 w 6096000"/>
              <a:gd name="connsiteY7" fmla="*/ 6440287 h 6858001"/>
              <a:gd name="connsiteX8" fmla="*/ 5665482 w 6096000"/>
              <a:gd name="connsiteY8" fmla="*/ 6333812 h 6858001"/>
              <a:gd name="connsiteX9" fmla="*/ 5610254 w 6096000"/>
              <a:gd name="connsiteY9" fmla="*/ 6333812 h 6858001"/>
              <a:gd name="connsiteX10" fmla="*/ 5610254 w 6096000"/>
              <a:gd name="connsiteY10" fmla="*/ 6660776 h 6858001"/>
              <a:gd name="connsiteX11" fmla="*/ 5665482 w 6096000"/>
              <a:gd name="connsiteY11" fmla="*/ 6660776 h 6858001"/>
              <a:gd name="connsiteX12" fmla="*/ 5665482 w 6096000"/>
              <a:gd name="connsiteY12" fmla="*/ 6442962 h 6858001"/>
              <a:gd name="connsiteX13" fmla="*/ 5673984 w 6096000"/>
              <a:gd name="connsiteY13" fmla="*/ 6485068 h 6858001"/>
              <a:gd name="connsiteX14" fmla="*/ 5776839 w 6096000"/>
              <a:gd name="connsiteY14" fmla="*/ 6553235 h 6858001"/>
              <a:gd name="connsiteX15" fmla="*/ 5888465 w 6096000"/>
              <a:gd name="connsiteY15" fmla="*/ 6441624 h 6858001"/>
              <a:gd name="connsiteX16" fmla="*/ 5776839 w 6096000"/>
              <a:gd name="connsiteY16" fmla="*/ 6330013 h 6858001"/>
              <a:gd name="connsiteX17" fmla="*/ 0 w 6096000"/>
              <a:gd name="connsiteY17" fmla="*/ 0 h 6858001"/>
              <a:gd name="connsiteX18" fmla="*/ 6096000 w 6096000"/>
              <a:gd name="connsiteY18" fmla="*/ 0 h 6858001"/>
              <a:gd name="connsiteX19" fmla="*/ 6096000 w 6096000"/>
              <a:gd name="connsiteY19" fmla="*/ 6858001 h 6858001"/>
              <a:gd name="connsiteX20" fmla="*/ 0 w 6096000"/>
              <a:gd name="connsiteY2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1">
                <a:moveTo>
                  <a:pt x="5776839" y="6385524"/>
                </a:moveTo>
                <a:cubicBezTo>
                  <a:pt x="5807828" y="6385524"/>
                  <a:pt x="5832947" y="6410640"/>
                  <a:pt x="5832947" y="6441624"/>
                </a:cubicBezTo>
                <a:cubicBezTo>
                  <a:pt x="5832947" y="6472599"/>
                  <a:pt x="5807828" y="6497725"/>
                  <a:pt x="5776839" y="6497725"/>
                </a:cubicBezTo>
                <a:cubicBezTo>
                  <a:pt x="5745850" y="6497725"/>
                  <a:pt x="5720730" y="6472609"/>
                  <a:pt x="5720730" y="6441624"/>
                </a:cubicBezTo>
                <a:cubicBezTo>
                  <a:pt x="5720730" y="6410640"/>
                  <a:pt x="5745850" y="6385524"/>
                  <a:pt x="5776839" y="6385524"/>
                </a:cubicBezTo>
                <a:close/>
                <a:moveTo>
                  <a:pt x="5776839" y="6330013"/>
                </a:moveTo>
                <a:cubicBezTo>
                  <a:pt x="5730603" y="6330013"/>
                  <a:pt x="5690931" y="6358122"/>
                  <a:pt x="5673984" y="6398181"/>
                </a:cubicBezTo>
                <a:lnTo>
                  <a:pt x="5665482" y="6440287"/>
                </a:lnTo>
                <a:lnTo>
                  <a:pt x="5665482" y="6333812"/>
                </a:lnTo>
                <a:lnTo>
                  <a:pt x="5610254" y="6333812"/>
                </a:lnTo>
                <a:lnTo>
                  <a:pt x="5610254" y="6660776"/>
                </a:lnTo>
                <a:lnTo>
                  <a:pt x="5665482" y="6660776"/>
                </a:lnTo>
                <a:lnTo>
                  <a:pt x="5665482" y="6442962"/>
                </a:lnTo>
                <a:lnTo>
                  <a:pt x="5673984" y="6485068"/>
                </a:lnTo>
                <a:cubicBezTo>
                  <a:pt x="5690931" y="6525127"/>
                  <a:pt x="5730603" y="6553235"/>
                  <a:pt x="5776839" y="6553235"/>
                </a:cubicBezTo>
                <a:cubicBezTo>
                  <a:pt x="5838487" y="6553235"/>
                  <a:pt x="5888465" y="6503264"/>
                  <a:pt x="5888465" y="6441624"/>
                </a:cubicBezTo>
                <a:cubicBezTo>
                  <a:pt x="5888455" y="6379985"/>
                  <a:pt x="5838487" y="6330013"/>
                  <a:pt x="5776839" y="6330013"/>
                </a:cubicBezTo>
                <a:close/>
                <a:moveTo>
                  <a:pt x="0" y="0"/>
                </a:moveTo>
                <a:lnTo>
                  <a:pt x="6096000" y="0"/>
                </a:lnTo>
                <a:lnTo>
                  <a:pt x="6096000" y="6858001"/>
                </a:lnTo>
                <a:lnTo>
                  <a:pt x="0" y="6858001"/>
                </a:lnTo>
                <a:close/>
              </a:path>
            </a:pathLst>
          </a:custGeom>
          <a:blipFill>
            <a:blip r:embed="rId2"/>
            <a:stretch>
              <a:fillRect/>
            </a:stretch>
          </a:blipFill>
        </p:spPr>
        <p:txBody>
          <a:bodyPr wrap="square" tIns="108000">
            <a:noAutofit/>
          </a:bodyPr>
          <a:lstStyle>
            <a:lvl1pPr marL="0" indent="0" algn="ctr">
              <a:buFontTx/>
              <a:buNone/>
              <a:defRPr sz="1050">
                <a:solidFill>
                  <a:schemeClr val="bg1"/>
                </a:solidFill>
              </a:defRPr>
            </a:lvl1pPr>
          </a:lstStyle>
          <a:p>
            <a:r>
              <a:rPr lang="en-US"/>
              <a:t>Click icon to insert image</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Agenda slide (short)</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79388" indent="-179388">
              <a:buClr>
                <a:schemeClr val="accent2"/>
              </a:buClr>
              <a:buFont typeface="Arial" panose="020B0604020202020204" pitchFamily="34" charset="0"/>
              <a:buChar char="•"/>
              <a:tabLst>
                <a:tab pos="2036763" algn="l"/>
              </a:tabLst>
              <a:defRPr sz="24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3368854335"/>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A1D965-191F-E546-BB38-58857CCC29E1}"/>
              </a:ext>
            </a:extLst>
          </p:cNvPr>
          <p:cNvPicPr>
            <a:picLocks noChangeAspect="1"/>
          </p:cNvPicPr>
          <p:nvPr userDrawn="1"/>
        </p:nvPicPr>
        <p:blipFill>
          <a:blip r:embed="rId2"/>
          <a:src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78223" y="3146057"/>
            <a:ext cx="5618181" cy="577584"/>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78223" y="3814684"/>
            <a:ext cx="5618181" cy="349564"/>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if required</a:t>
            </a:r>
          </a:p>
          <a:p>
            <a:endParaRPr lang="en-GB"/>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a:t>Month DD, YYYY</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78221" y="5177703"/>
            <a:ext cx="2835539"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09229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1/3 image  ">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272153"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Text and 1/3 image  </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pic>
        <p:nvPicPr>
          <p:cNvPr id="3" name="Picture 2">
            <a:extLst>
              <a:ext uri="{FF2B5EF4-FFF2-40B4-BE49-F238E27FC236}">
                <a16:creationId xmlns:a16="http://schemas.microsoft.com/office/drawing/2014/main" id="{3B2190B9-9DB5-9C49-BA7C-4FAAC657CDD4}"/>
              </a:ext>
            </a:extLst>
          </p:cNvPr>
          <p:cNvPicPr>
            <a:picLocks noChangeAspect="1"/>
          </p:cNvPicPr>
          <p:nvPr userDrawn="1"/>
        </p:nvPicPr>
        <p:blipFill>
          <a:blip r:embed="rId2"/>
          <a:stretch>
            <a:fillRect/>
          </a:stretch>
        </p:blipFill>
        <p:spPr>
          <a:xfrm>
            <a:off x="7229475" y="-9318064"/>
            <a:ext cx="12192000" cy="6858000"/>
          </a:xfrm>
          <a:prstGeom prst="rect">
            <a:avLst/>
          </a:prstGeom>
        </p:spPr>
      </p:pic>
      <p:sp>
        <p:nvSpPr>
          <p:cNvPr id="15" name="Text Placeholder 2">
            <a:extLst>
              <a:ext uri="{FF2B5EF4-FFF2-40B4-BE49-F238E27FC236}">
                <a16:creationId xmlns:a16="http://schemas.microsoft.com/office/drawing/2014/main" id="{5994EDAD-3771-E44A-BCA4-55CAA294642B}"/>
              </a:ext>
            </a:extLst>
          </p:cNvPr>
          <p:cNvSpPr>
            <a:spLocks noGrp="1"/>
          </p:cNvSpPr>
          <p:nvPr>
            <p:ph type="body" sz="quarter" idx="16"/>
          </p:nvPr>
        </p:nvSpPr>
        <p:spPr>
          <a:xfrm>
            <a:off x="540588" y="1699651"/>
            <a:ext cx="7272153"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4">
            <a:extLst>
              <a:ext uri="{FF2B5EF4-FFF2-40B4-BE49-F238E27FC236}">
                <a16:creationId xmlns:a16="http://schemas.microsoft.com/office/drawing/2014/main" id="{959C141C-AF96-9D4A-A72C-608842DFE772}"/>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3"/>
            <a:stretch>
              <a:fillRect/>
            </a:stretch>
          </a:blipFill>
        </p:spPr>
        <p:txBody>
          <a:bodyPr wrap="square">
            <a:noAutofit/>
          </a:bodyPr>
          <a:lstStyle>
            <a:lvl1pPr>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2863821861"/>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im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3 column with image 1</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5" name="Picture Placeholder 24">
            <a:extLst>
              <a:ext uri="{FF2B5EF4-FFF2-40B4-BE49-F238E27FC236}">
                <a16:creationId xmlns:a16="http://schemas.microsoft.com/office/drawing/2014/main" id="{7D015E50-332C-E742-8E2D-D1286304055A}"/>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p>
        </p:txBody>
      </p:sp>
      <p:sp>
        <p:nvSpPr>
          <p:cNvPr id="11" name="Text Placeholder 3">
            <a:extLst>
              <a:ext uri="{FF2B5EF4-FFF2-40B4-BE49-F238E27FC236}">
                <a16:creationId xmlns:a16="http://schemas.microsoft.com/office/drawing/2014/main" id="{402DE0E9-9AC7-8C47-9E0A-6D205779D491}"/>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12" name="Text Placeholder 3">
            <a:extLst>
              <a:ext uri="{FF2B5EF4-FFF2-40B4-BE49-F238E27FC236}">
                <a16:creationId xmlns:a16="http://schemas.microsoft.com/office/drawing/2014/main" id="{73F476F0-0D8A-0E44-81F9-5D6EC0A93A16}"/>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13" name="Text Placeholder 3">
            <a:extLst>
              <a:ext uri="{FF2B5EF4-FFF2-40B4-BE49-F238E27FC236}">
                <a16:creationId xmlns:a16="http://schemas.microsoft.com/office/drawing/2014/main" id="{CE1D8679-5261-3D43-B918-A43DFD30A521}"/>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15" name="Text Placeholder 3">
            <a:extLst>
              <a:ext uri="{FF2B5EF4-FFF2-40B4-BE49-F238E27FC236}">
                <a16:creationId xmlns:a16="http://schemas.microsoft.com/office/drawing/2014/main" id="{275C05C7-D2A3-C341-8064-7384263F7067}"/>
              </a:ext>
            </a:extLst>
          </p:cNvPr>
          <p:cNvSpPr>
            <a:spLocks noGrp="1"/>
          </p:cNvSpPr>
          <p:nvPr>
            <p:ph type="body" sz="quarter" idx="37"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Tree>
    <p:extLst>
      <p:ext uri="{BB962C8B-B14F-4D97-AF65-F5344CB8AC3E}">
        <p14:creationId xmlns:p14="http://schemas.microsoft.com/office/powerpoint/2010/main" val="377007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 column with imag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3 column with image 2</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1" name="Text Placeholder 3">
            <a:extLst>
              <a:ext uri="{FF2B5EF4-FFF2-40B4-BE49-F238E27FC236}">
                <a16:creationId xmlns:a16="http://schemas.microsoft.com/office/drawing/2014/main" id="{6A214D5D-8662-AA4C-AFFB-13D2466169C5}"/>
              </a:ext>
            </a:extLst>
          </p:cNvPr>
          <p:cNvSpPr>
            <a:spLocks noGrp="1"/>
          </p:cNvSpPr>
          <p:nvPr>
            <p:ph type="body" sz="quarter" idx="32" hasCustomPrompt="1"/>
          </p:nvPr>
        </p:nvSpPr>
        <p:spPr>
          <a:xfrm>
            <a:off x="461132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7" name="Text Placeholder 3">
            <a:extLst>
              <a:ext uri="{FF2B5EF4-FFF2-40B4-BE49-F238E27FC236}">
                <a16:creationId xmlns:a16="http://schemas.microsoft.com/office/drawing/2014/main" id="{1E633CE3-3B2E-7544-BB1A-C42F9F19DBFB}"/>
              </a:ext>
            </a:extLst>
          </p:cNvPr>
          <p:cNvSpPr>
            <a:spLocks noGrp="1"/>
          </p:cNvSpPr>
          <p:nvPr>
            <p:ph type="body" sz="quarter" idx="35" hasCustomPrompt="1"/>
          </p:nvPr>
        </p:nvSpPr>
        <p:spPr>
          <a:xfrm>
            <a:off x="461132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5" name="Picture Placeholder 14">
            <a:extLst>
              <a:ext uri="{FF2B5EF4-FFF2-40B4-BE49-F238E27FC236}">
                <a16:creationId xmlns:a16="http://schemas.microsoft.com/office/drawing/2014/main" id="{59923507-FD78-6F42-889E-09A050FF21ED}"/>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609074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534A5D-C7FF-A540-AFD4-1CE3CDCF07E1}"/>
              </a:ext>
            </a:extLst>
          </p:cNvPr>
          <p:cNvPicPr>
            <a:picLocks noChangeAspect="1"/>
          </p:cNvPicPr>
          <p:nvPr userDrawn="1"/>
        </p:nvPicPr>
        <p:blipFill rotWithShape="1">
          <a:blip r:embed="rId2"/>
          <a:srcRect l="25717" r="47551"/>
          <a:stretch/>
        </p:blipFill>
        <p:spPr>
          <a:xfrm>
            <a:off x="0" y="0"/>
            <a:ext cx="3259239" cy="6858000"/>
          </a:xfrm>
          <a:prstGeom prst="rect">
            <a:avLst/>
          </a:prstGeom>
        </p:spPr>
      </p:pic>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3" name="Text Placeholder 2">
            <a:extLst>
              <a:ext uri="{FF2B5EF4-FFF2-40B4-BE49-F238E27FC236}">
                <a16:creationId xmlns:a16="http://schemas.microsoft.com/office/drawing/2014/main" id="{AD4256A9-ACAC-F942-BC50-8A882496338C}"/>
              </a:ext>
            </a:extLst>
          </p:cNvPr>
          <p:cNvSpPr>
            <a:spLocks noGrp="1"/>
          </p:cNvSpPr>
          <p:nvPr>
            <p:ph type="body" sz="quarter" idx="17" hasCustomPrompt="1"/>
          </p:nvPr>
        </p:nvSpPr>
        <p:spPr>
          <a:xfrm>
            <a:off x="621022" y="1435827"/>
            <a:ext cx="2069169" cy="3314915"/>
          </a:xfrm>
        </p:spPr>
        <p:txBody>
          <a:bodyPr/>
          <a:lstStyle>
            <a:lvl1pPr marL="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1pPr>
            <a:lvl2pPr marL="17938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2pPr>
            <a:lvl3pPr marL="36036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3pPr>
            <a:lvl4pPr marL="53975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4pPr>
            <a:lvl5pPr marL="71913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5pPr>
            <a:lvl6pPr marL="90011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6pPr>
            <a:lvl7pPr marL="107950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7pPr>
            <a:lvl8pPr marL="1260475"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8pPr>
            <a:lvl9pPr marL="1439862" indent="0">
              <a:buClr>
                <a:schemeClr val="accent2"/>
              </a:buClr>
              <a:buFontTx/>
              <a:buNone/>
              <a:tabLst/>
              <a:defRPr kumimoji="0" lang="en-US" sz="1800" b="0" i="0" u="none" strike="noStrike" kern="1200" cap="none" spc="0" normalizeH="0" baseline="0" dirty="0">
                <a:ln>
                  <a:noFill/>
                </a:ln>
                <a:solidFill>
                  <a:srgbClr val="FFFFFF"/>
                </a:solidFill>
                <a:effectLst/>
                <a:uLnTx/>
                <a:uFillTx/>
                <a:latin typeface="Precisely Light" pitchFamily="2" charset="0"/>
                <a:ea typeface="+mn-ea"/>
                <a:cs typeface="+mn-cs"/>
              </a:defRPr>
            </a:lvl9pPr>
          </a:lstStyle>
          <a:p>
            <a:pPr lvl="0"/>
            <a:r>
              <a:rPr lang="en-GB"/>
              <a:t>“Lorem ipsum </a:t>
            </a:r>
            <a:r>
              <a:rPr lang="en-GB" err="1"/>
              <a:t>dolor</a:t>
            </a:r>
            <a:r>
              <a:rPr lang="en-GB"/>
              <a:t> sit </a:t>
            </a:r>
            <a:r>
              <a:rPr lang="en-GB" err="1"/>
              <a:t>amet</a:t>
            </a:r>
            <a:r>
              <a:rPr lang="en-GB"/>
              <a:t>, cons </a:t>
            </a:r>
            <a:r>
              <a:rPr lang="en-GB" err="1"/>
              <a:t>ecte</a:t>
            </a:r>
            <a:r>
              <a:rPr lang="en-GB"/>
              <a:t> tur </a:t>
            </a:r>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sed</a:t>
            </a:r>
            <a:r>
              <a:rPr lang="en-GB"/>
              <a:t> </a:t>
            </a:r>
            <a:r>
              <a:rPr lang="en-GB" err="1"/>
              <a:t>veniam</a:t>
            </a:r>
            <a:r>
              <a:rPr lang="en-GB"/>
              <a:t>, </a:t>
            </a:r>
            <a:r>
              <a:rPr lang="en-GB" err="1"/>
              <a:t>quis</a:t>
            </a:r>
            <a:r>
              <a:rPr lang="en-GB"/>
              <a:t> dolore </a:t>
            </a:r>
            <a:r>
              <a:rPr lang="en-GB" err="1"/>
              <a:t>consequat</a:t>
            </a:r>
            <a:r>
              <a:rPr lang="en-GB"/>
              <a:t>. Duis in </a:t>
            </a:r>
            <a:r>
              <a:rPr lang="en-GB" err="1"/>
              <a:t>voluptate</a:t>
            </a:r>
            <a:r>
              <a:rPr lang="en-GB"/>
              <a:t> </a:t>
            </a:r>
            <a:r>
              <a:rPr lang="en-GB" err="1"/>
              <a:t>velit</a:t>
            </a:r>
            <a:r>
              <a:rPr lang="en-GB"/>
              <a:t> </a:t>
            </a:r>
            <a:r>
              <a:rPr lang="en-GB" err="1"/>
              <a:t>esse</a:t>
            </a:r>
            <a:r>
              <a:rPr lang="en-GB"/>
              <a:t> </a:t>
            </a:r>
            <a:r>
              <a:rPr lang="en-GB" err="1"/>
              <a:t>cillum</a:t>
            </a:r>
            <a:r>
              <a:rPr lang="en-GB"/>
              <a:t> dolore”.</a:t>
            </a:r>
          </a:p>
          <a:p>
            <a:pPr lvl="0"/>
            <a:endParaRPr lang="en-GB"/>
          </a:p>
          <a:p>
            <a:pPr lvl="0"/>
            <a:endParaRPr lang="en-GB"/>
          </a:p>
        </p:txBody>
      </p:sp>
      <p:sp>
        <p:nvSpPr>
          <p:cNvPr id="24" name="Text Placeholder 2">
            <a:extLst>
              <a:ext uri="{FF2B5EF4-FFF2-40B4-BE49-F238E27FC236}">
                <a16:creationId xmlns:a16="http://schemas.microsoft.com/office/drawing/2014/main" id="{6D65C722-844B-A14F-9D71-E6F7F055E1FB}"/>
              </a:ext>
            </a:extLst>
          </p:cNvPr>
          <p:cNvSpPr>
            <a:spLocks noGrp="1"/>
          </p:cNvSpPr>
          <p:nvPr>
            <p:ph type="body" sz="quarter" idx="18" hasCustomPrompt="1"/>
          </p:nvPr>
        </p:nvSpPr>
        <p:spPr>
          <a:xfrm>
            <a:off x="621022" y="4940821"/>
            <a:ext cx="2069169" cy="499772"/>
          </a:xfrm>
        </p:spPr>
        <p:txBody>
          <a:bodyPr/>
          <a:lstStyle>
            <a:lvl1pPr marL="0" indent="0">
              <a:spcBef>
                <a:spcPts val="0"/>
              </a:spcBef>
              <a:buClr>
                <a:schemeClr val="accent2"/>
              </a:buClr>
              <a:buFontTx/>
              <a:buNone/>
              <a:tabLst/>
              <a:defRPr kumimoji="0" lang="en-GB" sz="1400" b="0" i="0" u="none" strike="noStrike" kern="1200" cap="none" spc="0" normalizeH="0" baseline="0" dirty="0">
                <a:ln>
                  <a:noFill/>
                </a:ln>
                <a:solidFill>
                  <a:srgbClr val="FFFFFF"/>
                </a:solidFill>
                <a:effectLst/>
                <a:uLnTx/>
                <a:uFillTx/>
                <a:latin typeface="Precisely Bold" panose="00000800000000000000" pitchFamily="2" charset="0"/>
                <a:ea typeface="+mn-ea"/>
                <a:cs typeface="+mn-cs"/>
              </a:defRPr>
            </a:lvl1pPr>
            <a:lvl2pPr marL="179387" indent="0">
              <a:buClr>
                <a:schemeClr val="accent2"/>
              </a:buClr>
              <a:buFontTx/>
              <a:buNone/>
              <a:tabLst/>
              <a:defRPr sz="1400" b="0" i="0">
                <a:solidFill>
                  <a:schemeClr val="bg1"/>
                </a:solidFill>
                <a:latin typeface="Precisely Light" pitchFamily="2" charset="0"/>
              </a:defRPr>
            </a:lvl2pPr>
            <a:lvl3pPr marL="360362" indent="0">
              <a:buClr>
                <a:schemeClr val="accent2"/>
              </a:buClr>
              <a:buFontTx/>
              <a:buNone/>
              <a:tabLst/>
              <a:defRPr sz="1200" b="0" i="0">
                <a:solidFill>
                  <a:schemeClr val="bg1"/>
                </a:solidFill>
                <a:latin typeface="Precisely Light" pitchFamily="2" charset="0"/>
              </a:defRPr>
            </a:lvl3pPr>
            <a:lvl4pPr marL="539750" indent="0">
              <a:buClr>
                <a:schemeClr val="accent2"/>
              </a:buClr>
              <a:buFontTx/>
              <a:buNone/>
              <a:tabLst/>
              <a:defRPr sz="1100" b="0" i="0">
                <a:solidFill>
                  <a:schemeClr val="bg1"/>
                </a:solidFill>
                <a:latin typeface="Precisely Light" pitchFamily="2" charset="0"/>
              </a:defRPr>
            </a:lvl4pPr>
            <a:lvl5pPr marL="719137" indent="0">
              <a:buClr>
                <a:schemeClr val="accent2"/>
              </a:buClr>
              <a:buFontTx/>
              <a:buNone/>
              <a:tabLst/>
              <a:defRPr sz="1100" b="0" i="0">
                <a:solidFill>
                  <a:schemeClr val="bg1"/>
                </a:solidFill>
                <a:latin typeface="Precisely Light" pitchFamily="2" charset="0"/>
              </a:defRPr>
            </a:lvl5pPr>
            <a:lvl6pPr marL="900112" indent="0">
              <a:buClr>
                <a:schemeClr val="accent2"/>
              </a:buClr>
              <a:buFontTx/>
              <a:buNone/>
              <a:tabLst/>
              <a:defRPr sz="1000" b="0" i="0">
                <a:solidFill>
                  <a:schemeClr val="bg1"/>
                </a:solidFill>
                <a:latin typeface="Precisely Light" pitchFamily="2" charset="0"/>
              </a:defRPr>
            </a:lvl6pPr>
            <a:lvl7pPr marL="1079500" indent="0">
              <a:buClr>
                <a:schemeClr val="accent2"/>
              </a:buClr>
              <a:buFontTx/>
              <a:buNone/>
              <a:tabLst/>
              <a:defRPr sz="900" b="0" i="0">
                <a:solidFill>
                  <a:schemeClr val="bg1"/>
                </a:solidFill>
                <a:latin typeface="Precisely Light" pitchFamily="2" charset="0"/>
              </a:defRPr>
            </a:lvl7pPr>
            <a:lvl8pPr marL="1260475" indent="0">
              <a:buClr>
                <a:schemeClr val="accent2"/>
              </a:buClr>
              <a:buFontTx/>
              <a:buNone/>
              <a:tabLst/>
              <a:defRPr sz="800" b="0" i="0">
                <a:solidFill>
                  <a:schemeClr val="bg1"/>
                </a:solidFill>
                <a:latin typeface="Precisely Light" pitchFamily="2" charset="0"/>
              </a:defRPr>
            </a:lvl8pPr>
            <a:lvl9pPr marL="1439862" indent="0">
              <a:buClr>
                <a:schemeClr val="accent2"/>
              </a:buClr>
              <a:buFontTx/>
              <a:buNone/>
              <a:tabLst/>
              <a:defRPr sz="700" b="0" i="0">
                <a:solidFill>
                  <a:schemeClr val="bg1"/>
                </a:solidFill>
                <a:latin typeface="Precisely Light" pitchFamily="2" charset="0"/>
              </a:defRPr>
            </a:lvl9pPr>
          </a:lstStyle>
          <a:p>
            <a:pPr lvl="0"/>
            <a:r>
              <a:rPr lang="en-GB"/>
              <a:t>Name Surname</a:t>
            </a:r>
            <a:br>
              <a:rPr lang="en-GB"/>
            </a:br>
            <a:r>
              <a:rPr lang="en-GB"/>
              <a:t>Job Title</a:t>
            </a:r>
            <a:br>
              <a:rPr lang="en-GB"/>
            </a:br>
            <a:endParaRPr lang="en-GB"/>
          </a:p>
        </p:txBody>
      </p:sp>
      <p:sp>
        <p:nvSpPr>
          <p:cNvPr id="4" name="Picture Placeholder 3">
            <a:extLst>
              <a:ext uri="{FF2B5EF4-FFF2-40B4-BE49-F238E27FC236}">
                <a16:creationId xmlns:a16="http://schemas.microsoft.com/office/drawing/2014/main" id="{D21DC6A1-89E4-A245-A241-4D00F0D85039}"/>
              </a:ext>
            </a:extLst>
          </p:cNvPr>
          <p:cNvSpPr>
            <a:spLocks noGrp="1"/>
          </p:cNvSpPr>
          <p:nvPr>
            <p:ph type="pic" sz="quarter" idx="19"/>
          </p:nvPr>
        </p:nvSpPr>
        <p:spPr>
          <a:xfrm>
            <a:off x="620713" y="525463"/>
            <a:ext cx="2069169" cy="641350"/>
          </a:xfrm>
          <a:blipFill>
            <a:blip r:embed="rId3"/>
            <a:stretch>
              <a:fillRect/>
            </a:stretch>
          </a:blipFill>
        </p:spPr>
        <p:txBody>
          <a:bodyPr/>
          <a:lstStyle>
            <a:lvl1pPr marL="0" indent="0">
              <a:buFontTx/>
              <a:buNone/>
              <a:defRPr sz="100"/>
            </a:lvl1pPr>
          </a:lstStyle>
          <a:p>
            <a:r>
              <a:rPr lang="en-US"/>
              <a:t>Click icon to add picture</a:t>
            </a:r>
          </a:p>
        </p:txBody>
      </p:sp>
      <p:sp>
        <p:nvSpPr>
          <p:cNvPr id="27" name="Title 10">
            <a:extLst>
              <a:ext uri="{FF2B5EF4-FFF2-40B4-BE49-F238E27FC236}">
                <a16:creationId xmlns:a16="http://schemas.microsoft.com/office/drawing/2014/main" id="{C19D9F1F-1686-F641-82A2-0964F870755C}"/>
              </a:ext>
            </a:extLst>
          </p:cNvPr>
          <p:cNvSpPr>
            <a:spLocks noGrp="1"/>
          </p:cNvSpPr>
          <p:nvPr>
            <p:ph type="ctrTitle" hasCustomPrompt="1"/>
          </p:nvPr>
        </p:nvSpPr>
        <p:spPr>
          <a:xfrm>
            <a:off x="3789304" y="615521"/>
            <a:ext cx="3848723" cy="1084691"/>
          </a:xfrm>
        </p:spPr>
        <p:txBody>
          <a:bodyPr/>
          <a:lstStyle>
            <a:lvl1pPr marL="0" indent="0" algn="l" defTabSz="914400" rtl="0" eaLnBrk="1" latinLnBrk="0" hangingPunct="1">
              <a:lnSpc>
                <a:spcPct val="90000"/>
              </a:lnSpc>
              <a:spcBef>
                <a:spcPct val="0"/>
              </a:spcBef>
              <a:buNone/>
              <a:tabLst>
                <a:tab pos="352425" algn="l"/>
              </a:tabLst>
              <a:defRPr lang="en-US" sz="2800" b="0" i="0" kern="0" dirty="0">
                <a:solidFill>
                  <a:schemeClr val="tx2"/>
                </a:solidFill>
                <a:latin typeface="Precisely Bold" panose="00000800000000000000" pitchFamily="2" charset="0"/>
                <a:ea typeface="+mj-ea"/>
                <a:cs typeface="+mj-cs"/>
              </a:defRPr>
            </a:lvl1pPr>
          </a:lstStyle>
          <a:p>
            <a:r>
              <a:rPr lang="en-US" sz="2800" kern="0">
                <a:solidFill>
                  <a:schemeClr val="tx2"/>
                </a:solidFill>
              </a:rPr>
              <a:t>Insert introduction Lorem ipsum dolor sit </a:t>
            </a:r>
            <a:r>
              <a:rPr lang="en-US" sz="2800" kern="0" err="1">
                <a:solidFill>
                  <a:schemeClr val="tx2"/>
                </a:solidFill>
              </a:rPr>
              <a:t>amet</a:t>
            </a:r>
            <a:r>
              <a:rPr lang="en-US" sz="2800" kern="0">
                <a:solidFill>
                  <a:schemeClr val="tx2"/>
                </a:solidFill>
              </a:rPr>
              <a:t>, cons </a:t>
            </a:r>
            <a:r>
              <a:rPr lang="en-US" sz="2800" kern="0" err="1">
                <a:solidFill>
                  <a:schemeClr val="tx2"/>
                </a:solidFill>
              </a:rPr>
              <a:t>ecte</a:t>
            </a:r>
            <a:r>
              <a:rPr lang="en-US" sz="2800" kern="0">
                <a:solidFill>
                  <a:schemeClr val="tx2"/>
                </a:solidFill>
              </a:rPr>
              <a:t> tur</a:t>
            </a:r>
            <a:endParaRPr lang="en-US" sz="2800">
              <a:solidFill>
                <a:schemeClr val="tx2"/>
              </a:solidFill>
            </a:endParaRPr>
          </a:p>
        </p:txBody>
      </p:sp>
      <p:sp>
        <p:nvSpPr>
          <p:cNvPr id="34" name="Text Placeholder 3">
            <a:extLst>
              <a:ext uri="{FF2B5EF4-FFF2-40B4-BE49-F238E27FC236}">
                <a16:creationId xmlns:a16="http://schemas.microsoft.com/office/drawing/2014/main" id="{DE119DD4-C374-9342-9B87-5D9B5F6E89A7}"/>
              </a:ext>
            </a:extLst>
          </p:cNvPr>
          <p:cNvSpPr>
            <a:spLocks noGrp="1"/>
          </p:cNvSpPr>
          <p:nvPr>
            <p:ph type="body" sz="quarter" idx="35" hasCustomPrompt="1"/>
          </p:nvPr>
        </p:nvSpPr>
        <p:spPr>
          <a:xfrm>
            <a:off x="3802555" y="2010260"/>
            <a:ext cx="3835472" cy="4119074"/>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a:t>OBJECTIVE</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lvl="0"/>
            <a:r>
              <a:rPr lang="en-GB"/>
              <a:t>CHALLENGES</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0"/>
            <a:r>
              <a:rPr lang="en-GB"/>
              <a:t>SOLUTION</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lvl="1"/>
            <a:endParaRPr lang="en-GB"/>
          </a:p>
          <a:p>
            <a:pPr lvl="1"/>
            <a:endParaRPr lang="en-GB"/>
          </a:p>
          <a:p>
            <a:pPr lvl="0"/>
            <a:endParaRPr lang="en-GB"/>
          </a:p>
        </p:txBody>
      </p:sp>
      <p:sp>
        <p:nvSpPr>
          <p:cNvPr id="37" name="Picture Placeholder 35">
            <a:extLst>
              <a:ext uri="{FF2B5EF4-FFF2-40B4-BE49-F238E27FC236}">
                <a16:creationId xmlns:a16="http://schemas.microsoft.com/office/drawing/2014/main" id="{5E252072-A61A-7C47-B1D4-0B1BA04DC888}"/>
              </a:ext>
            </a:extLst>
          </p:cNvPr>
          <p:cNvSpPr>
            <a:spLocks noGrp="1"/>
          </p:cNvSpPr>
          <p:nvPr>
            <p:ph type="pic" sz="quarter" idx="36" hasCustomPrompt="1"/>
          </p:nvPr>
        </p:nvSpPr>
        <p:spPr>
          <a:xfrm>
            <a:off x="7974742" y="0"/>
            <a:ext cx="4217258" cy="3398494"/>
          </a:xfrm>
          <a:solidFill>
            <a:schemeClr val="bg1">
              <a:lumMod val="85000"/>
            </a:schemeClr>
          </a:solidFill>
        </p:spPr>
        <p:txBody>
          <a:bodyPr tIns="108000"/>
          <a:lstStyle>
            <a:lvl1pPr marL="0" indent="0" algn="ctr">
              <a:buFontTx/>
              <a:buNone/>
              <a:defRPr sz="1600">
                <a:solidFill>
                  <a:schemeClr val="tx1"/>
                </a:solidFill>
              </a:defRPr>
            </a:lvl1pPr>
          </a:lstStyle>
          <a:p>
            <a:r>
              <a:rPr lang="en-US"/>
              <a:t>Click to insert image</a:t>
            </a:r>
          </a:p>
        </p:txBody>
      </p:sp>
      <p:sp>
        <p:nvSpPr>
          <p:cNvPr id="38" name="Text Placeholder 3">
            <a:extLst>
              <a:ext uri="{FF2B5EF4-FFF2-40B4-BE49-F238E27FC236}">
                <a16:creationId xmlns:a16="http://schemas.microsoft.com/office/drawing/2014/main" id="{FE127755-7649-CF4E-8AAD-129E78279A24}"/>
              </a:ext>
            </a:extLst>
          </p:cNvPr>
          <p:cNvSpPr>
            <a:spLocks noGrp="1"/>
          </p:cNvSpPr>
          <p:nvPr>
            <p:ph type="body" sz="quarter" idx="37" hasCustomPrompt="1"/>
          </p:nvPr>
        </p:nvSpPr>
        <p:spPr>
          <a:xfrm>
            <a:off x="7960217" y="3686174"/>
            <a:ext cx="3835472" cy="2443159"/>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a:t>BENEFIT</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endParaRPr lang="en-GB"/>
          </a:p>
          <a:p>
            <a:pPr lvl="1"/>
            <a:endParaRPr lang="en-GB"/>
          </a:p>
          <a:p>
            <a:pPr lvl="1"/>
            <a:endParaRPr lang="en-GB"/>
          </a:p>
          <a:p>
            <a:pPr lvl="0"/>
            <a:endParaRPr lang="en-GB"/>
          </a:p>
        </p:txBody>
      </p:sp>
      <p:sp>
        <p:nvSpPr>
          <p:cNvPr id="16" name="Footer Placeholder 4">
            <a:extLst>
              <a:ext uri="{FF2B5EF4-FFF2-40B4-BE49-F238E27FC236}">
                <a16:creationId xmlns:a16="http://schemas.microsoft.com/office/drawing/2014/main" id="{808B5863-6FFF-CE49-A25E-E3EA6156BDF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Slide Number Placeholder 5">
            <a:extLst>
              <a:ext uri="{FF2B5EF4-FFF2-40B4-BE49-F238E27FC236}">
                <a16:creationId xmlns:a16="http://schemas.microsoft.com/office/drawing/2014/main" id="{6877D8A7-AFC1-ED43-A735-638535C89A64}"/>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890099652"/>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imple text slide (dark)">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A50B34-C477-3C45-9A82-6E6D8F13830B}"/>
              </a:ext>
            </a:extLst>
          </p:cNvPr>
          <p:cNvSpPr/>
          <p:nvPr userDrawn="1"/>
        </p:nvSpPr>
        <p:spPr>
          <a:xfrm rot="10800000">
            <a:off x="10791" y="-287472"/>
            <a:ext cx="12181208" cy="7145472"/>
          </a:xfrm>
          <a:prstGeom prst="rect">
            <a:avLst/>
          </a:prstGeom>
          <a:gradFill>
            <a:gsLst>
              <a:gs pos="0">
                <a:schemeClr val="accent2">
                  <a:alpha val="56000"/>
                </a:schemeClr>
              </a:gs>
              <a:gs pos="73000">
                <a:schemeClr val="accent2">
                  <a:alpha val="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Precisely Light" pitchFamily="2" charset="0"/>
              <a:ea typeface="+mn-ea"/>
              <a:cs typeface="+mn-cs"/>
            </a:endParaRPr>
          </a:p>
        </p:txBody>
      </p:sp>
      <p:grpSp>
        <p:nvGrpSpPr>
          <p:cNvPr id="18" name="Graphic 10">
            <a:extLst>
              <a:ext uri="{FF2B5EF4-FFF2-40B4-BE49-F238E27FC236}">
                <a16:creationId xmlns:a16="http://schemas.microsoft.com/office/drawing/2014/main" id="{1B36BC21-95C0-7A45-A997-A968A3673A86}"/>
              </a:ext>
            </a:extLst>
          </p:cNvPr>
          <p:cNvGrpSpPr/>
          <p:nvPr userDrawn="1"/>
        </p:nvGrpSpPr>
        <p:grpSpPr>
          <a:xfrm>
            <a:off x="11705200" y="6330013"/>
            <a:ext cx="282544" cy="330913"/>
            <a:chOff x="3168208" y="0"/>
            <a:chExt cx="5855583" cy="6858000"/>
          </a:xfrm>
          <a:solidFill>
            <a:schemeClr val="bg1"/>
          </a:solidFill>
        </p:grpSpPr>
        <p:sp>
          <p:nvSpPr>
            <p:cNvPr id="19" name="Freeform 18">
              <a:extLst>
                <a:ext uri="{FF2B5EF4-FFF2-40B4-BE49-F238E27FC236}">
                  <a16:creationId xmlns:a16="http://schemas.microsoft.com/office/drawing/2014/main" id="{00E38453-3367-2749-9FB1-01C0113934E3}"/>
                </a:ext>
              </a:extLst>
            </p:cNvPr>
            <p:cNvSpPr/>
            <p:nvPr/>
          </p:nvSpPr>
          <p:spPr>
            <a:xfrm>
              <a:off x="4307160" y="0"/>
              <a:ext cx="4715531" cy="4617047"/>
            </a:xfrm>
            <a:custGeom>
              <a:avLst/>
              <a:gdLst>
                <a:gd name="connsiteX0" fmla="*/ 2357720 w 4715531"/>
                <a:gd name="connsiteY0" fmla="*/ 4617048 h 4617047"/>
                <a:gd name="connsiteX1" fmla="*/ 0 w 4715531"/>
                <a:gd name="connsiteY1" fmla="*/ 2308524 h 4617047"/>
                <a:gd name="connsiteX2" fmla="*/ 2357720 w 4715531"/>
                <a:gd name="connsiteY2" fmla="*/ 0 h 4617047"/>
                <a:gd name="connsiteX3" fmla="*/ 4715531 w 4715531"/>
                <a:gd name="connsiteY3" fmla="*/ 2308524 h 4617047"/>
                <a:gd name="connsiteX4" fmla="*/ 2357720 w 4715531"/>
                <a:gd name="connsiteY4" fmla="*/ 4617048 h 4617047"/>
                <a:gd name="connsiteX5" fmla="*/ 2357720 w 4715531"/>
                <a:gd name="connsiteY5" fmla="*/ 1110849 h 4617047"/>
                <a:gd name="connsiteX6" fmla="*/ 1134553 w 4715531"/>
                <a:gd name="connsiteY6" fmla="*/ 2308524 h 4617047"/>
                <a:gd name="connsiteX7" fmla="*/ 2357720 w 4715531"/>
                <a:gd name="connsiteY7" fmla="*/ 3506198 h 4617047"/>
                <a:gd name="connsiteX8" fmla="*/ 3580978 w 4715531"/>
                <a:gd name="connsiteY8" fmla="*/ 2308891 h 4617047"/>
                <a:gd name="connsiteX9" fmla="*/ 2357720 w 4715531"/>
                <a:gd name="connsiteY9" fmla="*/ 1110849 h 46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531" h="4617047">
                  <a:moveTo>
                    <a:pt x="2357720" y="4617048"/>
                  </a:moveTo>
                  <a:cubicBezTo>
                    <a:pt x="1057671" y="4617048"/>
                    <a:pt x="0" y="3581013"/>
                    <a:pt x="0" y="2308524"/>
                  </a:cubicBezTo>
                  <a:cubicBezTo>
                    <a:pt x="0" y="1036035"/>
                    <a:pt x="1057671" y="0"/>
                    <a:pt x="2357720" y="0"/>
                  </a:cubicBezTo>
                  <a:cubicBezTo>
                    <a:pt x="3657769" y="0"/>
                    <a:pt x="4715531" y="1036035"/>
                    <a:pt x="4715531" y="2308524"/>
                  </a:cubicBezTo>
                  <a:cubicBezTo>
                    <a:pt x="4715531" y="3581013"/>
                    <a:pt x="3657678" y="4617048"/>
                    <a:pt x="2357720" y="4617048"/>
                  </a:cubicBezTo>
                  <a:close/>
                  <a:moveTo>
                    <a:pt x="2357720" y="1110849"/>
                  </a:moveTo>
                  <a:cubicBezTo>
                    <a:pt x="1683274" y="1110849"/>
                    <a:pt x="1134553" y="1648120"/>
                    <a:pt x="1134553" y="2308524"/>
                  </a:cubicBezTo>
                  <a:cubicBezTo>
                    <a:pt x="1134553" y="2968927"/>
                    <a:pt x="1683274" y="3506198"/>
                    <a:pt x="2357720" y="3506198"/>
                  </a:cubicBezTo>
                  <a:cubicBezTo>
                    <a:pt x="3032166" y="3506198"/>
                    <a:pt x="3580978" y="2969019"/>
                    <a:pt x="3580978" y="2308891"/>
                  </a:cubicBezTo>
                  <a:cubicBezTo>
                    <a:pt x="3580978" y="1648762"/>
                    <a:pt x="3032166" y="1110849"/>
                    <a:pt x="2357720" y="1110849"/>
                  </a:cubicBezTo>
                  <a:close/>
                </a:path>
              </a:pathLst>
            </a:custGeom>
            <a:grpFill/>
            <a:ln w="9152"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0D82AF25-1221-8745-AF36-CE707445DBDF}"/>
                </a:ext>
              </a:extLst>
            </p:cNvPr>
            <p:cNvSpPr/>
            <p:nvPr/>
          </p:nvSpPr>
          <p:spPr>
            <a:xfrm>
              <a:off x="3168207" y="77381"/>
              <a:ext cx="1144175" cy="6777501"/>
            </a:xfrm>
            <a:custGeom>
              <a:avLst/>
              <a:gdLst>
                <a:gd name="connsiteX0" fmla="*/ 0 w 1144175"/>
                <a:gd name="connsiteY0" fmla="*/ 0 h 6777501"/>
                <a:gd name="connsiteX1" fmla="*/ 1144176 w 1144175"/>
                <a:gd name="connsiteY1" fmla="*/ 0 h 6777501"/>
                <a:gd name="connsiteX2" fmla="*/ 1144176 w 1144175"/>
                <a:gd name="connsiteY2" fmla="*/ 6777501 h 6777501"/>
                <a:gd name="connsiteX3" fmla="*/ 0 w 1144175"/>
                <a:gd name="connsiteY3" fmla="*/ 6777501 h 6777501"/>
              </a:gdLst>
              <a:ahLst/>
              <a:cxnLst>
                <a:cxn ang="0">
                  <a:pos x="connsiteX0" y="connsiteY0"/>
                </a:cxn>
                <a:cxn ang="0">
                  <a:pos x="connsiteX1" y="connsiteY1"/>
                </a:cxn>
                <a:cxn ang="0">
                  <a:pos x="connsiteX2" y="connsiteY2"/>
                </a:cxn>
                <a:cxn ang="0">
                  <a:pos x="connsiteX3" y="connsiteY3"/>
                </a:cxn>
              </a:cxnLst>
              <a:rect l="l" t="t" r="r" b="b"/>
              <a:pathLst>
                <a:path w="1144175" h="6777501">
                  <a:moveTo>
                    <a:pt x="0" y="0"/>
                  </a:moveTo>
                  <a:lnTo>
                    <a:pt x="1144176" y="0"/>
                  </a:lnTo>
                  <a:lnTo>
                    <a:pt x="1144176" y="6777501"/>
                  </a:lnTo>
                  <a:lnTo>
                    <a:pt x="0" y="6777501"/>
                  </a:lnTo>
                  <a:close/>
                </a:path>
              </a:pathLst>
            </a:custGeom>
            <a:grpFill/>
            <a:ln w="9152" cap="flat">
              <a:noFill/>
              <a:prstDash val="solid"/>
              <a:miter/>
            </a:ln>
          </p:spPr>
          <p:txBody>
            <a:bodyPr rtlCol="0" anchor="ctr"/>
            <a:lstStyle/>
            <a:p>
              <a:endParaRPr lang="en-US" b="0" i="0">
                <a:latin typeface="Precisely Light" pitchFamily="2" charset="0"/>
              </a:endParaRPr>
            </a:p>
          </p:txBody>
        </p:sp>
      </p:grpSp>
      <p:sp>
        <p:nvSpPr>
          <p:cNvPr id="16" name="Title 1">
            <a:extLst>
              <a:ext uri="{FF2B5EF4-FFF2-40B4-BE49-F238E27FC236}">
                <a16:creationId xmlns:a16="http://schemas.microsoft.com/office/drawing/2014/main" id="{755DE1EE-2F99-454A-A7DB-400C2C134B89}"/>
              </a:ext>
            </a:extLst>
          </p:cNvPr>
          <p:cNvSpPr>
            <a:spLocks noGrp="1"/>
          </p:cNvSpPr>
          <p:nvPr>
            <p:ph type="ctrTitle" hasCustomPrompt="1"/>
          </p:nvPr>
        </p:nvSpPr>
        <p:spPr>
          <a:xfrm>
            <a:off x="540588" y="378578"/>
            <a:ext cx="10689385" cy="506368"/>
          </a:xfrm>
        </p:spPr>
        <p:txBody>
          <a:bodyPr anchor="t"/>
          <a:lstStyle>
            <a:lvl1pPr algn="l">
              <a:defRPr lang="en-GB" sz="2800" b="0" i="0" kern="1200" dirty="0">
                <a:solidFill>
                  <a:schemeClr val="bg1"/>
                </a:solidFill>
                <a:latin typeface="Precisely Bold" panose="00000800000000000000" pitchFamily="2" charset="0"/>
                <a:ea typeface="+mj-ea"/>
                <a:cs typeface="+mj-cs"/>
              </a:defRPr>
            </a:lvl1pPr>
          </a:lstStyle>
          <a:p>
            <a:r>
              <a:rPr lang="en-US" sz="2800" b="0">
                <a:latin typeface="Precisely Bold" panose="00000800000000000000" pitchFamily="2" charset="0"/>
              </a:rPr>
              <a:t>Timeline 1 </a:t>
            </a:r>
          </a:p>
        </p:txBody>
      </p:sp>
      <p:sp>
        <p:nvSpPr>
          <p:cNvPr id="9" name="Footer Placeholder 4">
            <a:extLst>
              <a:ext uri="{FF2B5EF4-FFF2-40B4-BE49-F238E27FC236}">
                <a16:creationId xmlns:a16="http://schemas.microsoft.com/office/drawing/2014/main" id="{FB82F568-A969-EF41-89D2-682B2921242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1" name="Slide Number Placeholder 5">
            <a:extLst>
              <a:ext uri="{FF2B5EF4-FFF2-40B4-BE49-F238E27FC236}">
                <a16:creationId xmlns:a16="http://schemas.microsoft.com/office/drawing/2014/main" id="{C6DE5E90-098E-4347-B8D8-2603B8938A1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605340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Image timeline </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72" name="Triangle 71">
            <a:extLst>
              <a:ext uri="{FF2B5EF4-FFF2-40B4-BE49-F238E27FC236}">
                <a16:creationId xmlns:a16="http://schemas.microsoft.com/office/drawing/2014/main" id="{57CD9F91-47B7-8C40-80F3-B3C03F88003F}"/>
              </a:ext>
            </a:extLst>
          </p:cNvPr>
          <p:cNvSpPr/>
          <p:nvPr userDrawn="1"/>
        </p:nvSpPr>
        <p:spPr>
          <a:xfrm rot="10800000">
            <a:off x="16519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87" name="Text Placeholder 2">
            <a:extLst>
              <a:ext uri="{FF2B5EF4-FFF2-40B4-BE49-F238E27FC236}">
                <a16:creationId xmlns:a16="http://schemas.microsoft.com/office/drawing/2014/main" id="{29C6E39C-A3B2-DC44-A368-96939B07BDAC}"/>
              </a:ext>
            </a:extLst>
          </p:cNvPr>
          <p:cNvSpPr>
            <a:spLocks noGrp="1"/>
          </p:cNvSpPr>
          <p:nvPr userDrawn="1">
            <p:ph type="body" sz="quarter" idx="16" hasCustomPrompt="1"/>
          </p:nvPr>
        </p:nvSpPr>
        <p:spPr>
          <a:xfrm>
            <a:off x="5689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1" name="Text Placeholder 3">
            <a:extLst>
              <a:ext uri="{FF2B5EF4-FFF2-40B4-BE49-F238E27FC236}">
                <a16:creationId xmlns:a16="http://schemas.microsoft.com/office/drawing/2014/main" id="{D39CAEFB-B061-EC44-97E2-F8F83025900C}"/>
              </a:ext>
            </a:extLst>
          </p:cNvPr>
          <p:cNvSpPr>
            <a:spLocks noGrp="1"/>
          </p:cNvSpPr>
          <p:nvPr userDrawn="1">
            <p:ph type="body" sz="quarter" idx="34" hasCustomPrompt="1"/>
          </p:nvPr>
        </p:nvSpPr>
        <p:spPr>
          <a:xfrm>
            <a:off x="5523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92" name="Picture Placeholder 35">
            <a:extLst>
              <a:ext uri="{FF2B5EF4-FFF2-40B4-BE49-F238E27FC236}">
                <a16:creationId xmlns:a16="http://schemas.microsoft.com/office/drawing/2014/main" id="{22FB310B-C8A0-C442-ACE0-BA5ECA9AE01D}"/>
              </a:ext>
            </a:extLst>
          </p:cNvPr>
          <p:cNvSpPr>
            <a:spLocks noGrp="1"/>
          </p:cNvSpPr>
          <p:nvPr userDrawn="1">
            <p:ph type="pic" sz="quarter" idx="36" hasCustomPrompt="1"/>
          </p:nvPr>
        </p:nvSpPr>
        <p:spPr>
          <a:xfrm>
            <a:off x="5523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93" name="Triangle 92">
            <a:extLst>
              <a:ext uri="{FF2B5EF4-FFF2-40B4-BE49-F238E27FC236}">
                <a16:creationId xmlns:a16="http://schemas.microsoft.com/office/drawing/2014/main" id="{728659C5-F4C4-C041-A963-CC8BDB647D6E}"/>
              </a:ext>
            </a:extLst>
          </p:cNvPr>
          <p:cNvSpPr/>
          <p:nvPr userDrawn="1"/>
        </p:nvSpPr>
        <p:spPr>
          <a:xfrm rot="10800000">
            <a:off x="45221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94" name="Text Placeholder 2">
            <a:extLst>
              <a:ext uri="{FF2B5EF4-FFF2-40B4-BE49-F238E27FC236}">
                <a16:creationId xmlns:a16="http://schemas.microsoft.com/office/drawing/2014/main" id="{FFA0EA93-2CB7-554D-949E-8084A8175D5E}"/>
              </a:ext>
            </a:extLst>
          </p:cNvPr>
          <p:cNvSpPr>
            <a:spLocks noGrp="1"/>
          </p:cNvSpPr>
          <p:nvPr>
            <p:ph type="body" sz="quarter" idx="37" hasCustomPrompt="1"/>
          </p:nvPr>
        </p:nvSpPr>
        <p:spPr>
          <a:xfrm>
            <a:off x="34391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5" name="Text Placeholder 3">
            <a:extLst>
              <a:ext uri="{FF2B5EF4-FFF2-40B4-BE49-F238E27FC236}">
                <a16:creationId xmlns:a16="http://schemas.microsoft.com/office/drawing/2014/main" id="{215219EB-F828-DB4D-9D9C-D35BA74C39CA}"/>
              </a:ext>
            </a:extLst>
          </p:cNvPr>
          <p:cNvSpPr>
            <a:spLocks noGrp="1"/>
          </p:cNvSpPr>
          <p:nvPr>
            <p:ph type="body" sz="quarter" idx="38" hasCustomPrompt="1"/>
          </p:nvPr>
        </p:nvSpPr>
        <p:spPr>
          <a:xfrm>
            <a:off x="34225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96" name="Picture Placeholder 35">
            <a:extLst>
              <a:ext uri="{FF2B5EF4-FFF2-40B4-BE49-F238E27FC236}">
                <a16:creationId xmlns:a16="http://schemas.microsoft.com/office/drawing/2014/main" id="{2DADE4CD-20BE-6049-9C0A-C95E6DCA927A}"/>
              </a:ext>
            </a:extLst>
          </p:cNvPr>
          <p:cNvSpPr>
            <a:spLocks noGrp="1"/>
          </p:cNvSpPr>
          <p:nvPr>
            <p:ph type="pic" sz="quarter" idx="39" hasCustomPrompt="1"/>
          </p:nvPr>
        </p:nvSpPr>
        <p:spPr>
          <a:xfrm>
            <a:off x="34225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97" name="Triangle 96">
            <a:extLst>
              <a:ext uri="{FF2B5EF4-FFF2-40B4-BE49-F238E27FC236}">
                <a16:creationId xmlns:a16="http://schemas.microsoft.com/office/drawing/2014/main" id="{31CCDD22-AE69-C24F-A810-015BE35DCB32}"/>
              </a:ext>
            </a:extLst>
          </p:cNvPr>
          <p:cNvSpPr/>
          <p:nvPr userDrawn="1"/>
        </p:nvSpPr>
        <p:spPr>
          <a:xfrm rot="10800000">
            <a:off x="73796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98" name="Text Placeholder 2">
            <a:extLst>
              <a:ext uri="{FF2B5EF4-FFF2-40B4-BE49-F238E27FC236}">
                <a16:creationId xmlns:a16="http://schemas.microsoft.com/office/drawing/2014/main" id="{90D25C68-65D8-A147-84B7-3B8ABF13F1CF}"/>
              </a:ext>
            </a:extLst>
          </p:cNvPr>
          <p:cNvSpPr>
            <a:spLocks noGrp="1"/>
          </p:cNvSpPr>
          <p:nvPr>
            <p:ph type="body" sz="quarter" idx="40" hasCustomPrompt="1"/>
          </p:nvPr>
        </p:nvSpPr>
        <p:spPr>
          <a:xfrm>
            <a:off x="62966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9" name="Text Placeholder 3">
            <a:extLst>
              <a:ext uri="{FF2B5EF4-FFF2-40B4-BE49-F238E27FC236}">
                <a16:creationId xmlns:a16="http://schemas.microsoft.com/office/drawing/2014/main" id="{7AF27674-D435-8446-9761-EBEBB8B51473}"/>
              </a:ext>
            </a:extLst>
          </p:cNvPr>
          <p:cNvSpPr>
            <a:spLocks noGrp="1"/>
          </p:cNvSpPr>
          <p:nvPr>
            <p:ph type="body" sz="quarter" idx="41" hasCustomPrompt="1"/>
          </p:nvPr>
        </p:nvSpPr>
        <p:spPr>
          <a:xfrm>
            <a:off x="62800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100" name="Picture Placeholder 35">
            <a:extLst>
              <a:ext uri="{FF2B5EF4-FFF2-40B4-BE49-F238E27FC236}">
                <a16:creationId xmlns:a16="http://schemas.microsoft.com/office/drawing/2014/main" id="{E17E0AC1-C093-A946-9CFE-01E5AD8A1AD9}"/>
              </a:ext>
            </a:extLst>
          </p:cNvPr>
          <p:cNvSpPr>
            <a:spLocks noGrp="1"/>
          </p:cNvSpPr>
          <p:nvPr>
            <p:ph type="pic" sz="quarter" idx="42" hasCustomPrompt="1"/>
          </p:nvPr>
        </p:nvSpPr>
        <p:spPr>
          <a:xfrm>
            <a:off x="62800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101" name="Triangle 100">
            <a:extLst>
              <a:ext uri="{FF2B5EF4-FFF2-40B4-BE49-F238E27FC236}">
                <a16:creationId xmlns:a16="http://schemas.microsoft.com/office/drawing/2014/main" id="{216F5B1A-00DD-1740-950C-68DA4B6DA59C}"/>
              </a:ext>
            </a:extLst>
          </p:cNvPr>
          <p:cNvSpPr/>
          <p:nvPr userDrawn="1"/>
        </p:nvSpPr>
        <p:spPr>
          <a:xfrm rot="10800000">
            <a:off x="10239682"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102" name="Text Placeholder 2">
            <a:extLst>
              <a:ext uri="{FF2B5EF4-FFF2-40B4-BE49-F238E27FC236}">
                <a16:creationId xmlns:a16="http://schemas.microsoft.com/office/drawing/2014/main" id="{952E322B-1D6B-F64C-880A-A8ECFBE3EEDF}"/>
              </a:ext>
            </a:extLst>
          </p:cNvPr>
          <p:cNvSpPr>
            <a:spLocks noGrp="1"/>
          </p:cNvSpPr>
          <p:nvPr>
            <p:ph type="body" sz="quarter" idx="43" hasCustomPrompt="1"/>
          </p:nvPr>
        </p:nvSpPr>
        <p:spPr>
          <a:xfrm>
            <a:off x="9156676"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103" name="Text Placeholder 3">
            <a:extLst>
              <a:ext uri="{FF2B5EF4-FFF2-40B4-BE49-F238E27FC236}">
                <a16:creationId xmlns:a16="http://schemas.microsoft.com/office/drawing/2014/main" id="{AA90D4B7-44B9-9343-912A-970ADE32932B}"/>
              </a:ext>
            </a:extLst>
          </p:cNvPr>
          <p:cNvSpPr>
            <a:spLocks noGrp="1"/>
          </p:cNvSpPr>
          <p:nvPr>
            <p:ph type="body" sz="quarter" idx="44" hasCustomPrompt="1"/>
          </p:nvPr>
        </p:nvSpPr>
        <p:spPr>
          <a:xfrm>
            <a:off x="9140057"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104" name="Picture Placeholder 35">
            <a:extLst>
              <a:ext uri="{FF2B5EF4-FFF2-40B4-BE49-F238E27FC236}">
                <a16:creationId xmlns:a16="http://schemas.microsoft.com/office/drawing/2014/main" id="{133C2D77-CB0A-514B-9361-1EE55EA6DBAA}"/>
              </a:ext>
            </a:extLst>
          </p:cNvPr>
          <p:cNvSpPr>
            <a:spLocks noGrp="1"/>
          </p:cNvSpPr>
          <p:nvPr>
            <p:ph type="pic" sz="quarter" idx="45" hasCustomPrompt="1"/>
          </p:nvPr>
        </p:nvSpPr>
        <p:spPr>
          <a:xfrm>
            <a:off x="9140057"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Tree>
    <p:extLst>
      <p:ext uri="{BB962C8B-B14F-4D97-AF65-F5344CB8AC3E}">
        <p14:creationId xmlns:p14="http://schemas.microsoft.com/office/powerpoint/2010/main" val="1697384466"/>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ter image and tex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D58B2-4992-F14A-B96E-4F63F40EBB70}"/>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Picture Placeholder 2">
            <a:extLst>
              <a:ext uri="{FF2B5EF4-FFF2-40B4-BE49-F238E27FC236}">
                <a16:creationId xmlns:a16="http://schemas.microsoft.com/office/drawing/2014/main" id="{AE60CCFC-4BA8-464F-ACE2-383EC0F50BEC}"/>
              </a:ext>
            </a:extLst>
          </p:cNvPr>
          <p:cNvSpPr>
            <a:spLocks noGrp="1"/>
          </p:cNvSpPr>
          <p:nvPr>
            <p:ph type="pic" sz="quarter" idx="13" hasCustomPrompt="1"/>
          </p:nvPr>
        </p:nvSpPr>
        <p:spPr>
          <a:xfrm>
            <a:off x="0" y="0"/>
            <a:ext cx="6096000" cy="3429000"/>
          </a:xfrm>
          <a:solidFill>
            <a:schemeClr val="bg1">
              <a:lumMod val="50000"/>
            </a:schemeClr>
          </a:solidFill>
        </p:spPr>
        <p:txBody>
          <a:bodyPr tIns="144000"/>
          <a:lstStyle>
            <a:lvl1pPr marL="0" indent="0" algn="ctr">
              <a:buFontTx/>
              <a:buNone/>
              <a:defRPr sz="1400">
                <a:solidFill>
                  <a:schemeClr val="bg1"/>
                </a:solidFill>
              </a:defRPr>
            </a:lvl1pPr>
          </a:lstStyle>
          <a:p>
            <a:r>
              <a:rPr lang="en-US"/>
              <a:t>Click icon to insert image</a:t>
            </a:r>
          </a:p>
        </p:txBody>
      </p:sp>
      <p:sp>
        <p:nvSpPr>
          <p:cNvPr id="25" name="Picture Placeholder 24">
            <a:extLst>
              <a:ext uri="{FF2B5EF4-FFF2-40B4-BE49-F238E27FC236}">
                <a16:creationId xmlns:a16="http://schemas.microsoft.com/office/drawing/2014/main" id="{CDE4F542-2BB2-594B-8638-067D3C2421A0}"/>
              </a:ext>
            </a:extLst>
          </p:cNvPr>
          <p:cNvSpPr>
            <a:spLocks noGrp="1"/>
          </p:cNvSpPr>
          <p:nvPr>
            <p:ph type="pic" sz="quarter" idx="16" hasCustomPrompt="1"/>
          </p:nvPr>
        </p:nvSpPr>
        <p:spPr>
          <a:xfrm>
            <a:off x="6096000" y="3429000"/>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a:t>Click icon to insert image</a:t>
            </a:r>
          </a:p>
        </p:txBody>
      </p:sp>
      <p:sp>
        <p:nvSpPr>
          <p:cNvPr id="26" name="Text Placeholder 6">
            <a:extLst>
              <a:ext uri="{FF2B5EF4-FFF2-40B4-BE49-F238E27FC236}">
                <a16:creationId xmlns:a16="http://schemas.microsoft.com/office/drawing/2014/main" id="{BAB5F1D5-A15E-4042-886B-DEF52F289F6D}"/>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8" name="Text Placeholder 6">
            <a:extLst>
              <a:ext uri="{FF2B5EF4-FFF2-40B4-BE49-F238E27FC236}">
                <a16:creationId xmlns:a16="http://schemas.microsoft.com/office/drawing/2014/main" id="{9F706309-1584-C544-B772-281E41A6C960}"/>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Tree>
    <p:extLst>
      <p:ext uri="{BB962C8B-B14F-4D97-AF65-F5344CB8AC3E}">
        <p14:creationId xmlns:p14="http://schemas.microsoft.com/office/powerpoint/2010/main" val="3648577988"/>
      </p:ext>
    </p:extLst>
  </p:cSld>
  <p:clrMapOvr>
    <a:masterClrMapping/>
  </p:clrMapOvr>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quot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1"/>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50" name="Text Placeholder 3">
            <a:extLst>
              <a:ext uri="{FF2B5EF4-FFF2-40B4-BE49-F238E27FC236}">
                <a16:creationId xmlns:a16="http://schemas.microsoft.com/office/drawing/2014/main" id="{6C5187C6-4914-B348-9554-549FC88AFE39}"/>
              </a:ext>
            </a:extLst>
          </p:cNvPr>
          <p:cNvSpPr>
            <a:spLocks noGrp="1"/>
          </p:cNvSpPr>
          <p:nvPr>
            <p:ph type="body" sz="quarter" idx="13" hasCustomPrompt="1"/>
          </p:nvPr>
        </p:nvSpPr>
        <p:spPr>
          <a:xfrm>
            <a:off x="96031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
        <p:nvSpPr>
          <p:cNvPr id="51" name="Text Placeholder 3">
            <a:extLst>
              <a:ext uri="{FF2B5EF4-FFF2-40B4-BE49-F238E27FC236}">
                <a16:creationId xmlns:a16="http://schemas.microsoft.com/office/drawing/2014/main" id="{070222A5-AF78-E641-80D8-5AA1792CDDB6}"/>
              </a:ext>
            </a:extLst>
          </p:cNvPr>
          <p:cNvSpPr>
            <a:spLocks noGrp="1"/>
          </p:cNvSpPr>
          <p:nvPr>
            <p:ph type="body" sz="quarter" idx="14" hasCustomPrompt="1"/>
          </p:nvPr>
        </p:nvSpPr>
        <p:spPr>
          <a:xfrm>
            <a:off x="494200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
        <p:nvSpPr>
          <p:cNvPr id="52" name="Text Placeholder 3">
            <a:extLst>
              <a:ext uri="{FF2B5EF4-FFF2-40B4-BE49-F238E27FC236}">
                <a16:creationId xmlns:a16="http://schemas.microsoft.com/office/drawing/2014/main" id="{64592F54-B6D8-BA48-884E-10385026F943}"/>
              </a:ext>
            </a:extLst>
          </p:cNvPr>
          <p:cNvSpPr>
            <a:spLocks noGrp="1"/>
          </p:cNvSpPr>
          <p:nvPr>
            <p:ph type="body" sz="quarter" idx="15" hasCustomPrompt="1"/>
          </p:nvPr>
        </p:nvSpPr>
        <p:spPr>
          <a:xfrm>
            <a:off x="901629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Tree>
    <p:extLst>
      <p:ext uri="{BB962C8B-B14F-4D97-AF65-F5344CB8AC3E}">
        <p14:creationId xmlns:p14="http://schemas.microsoft.com/office/powerpoint/2010/main" val="827617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ata quot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2"/>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cxnSp>
        <p:nvCxnSpPr>
          <p:cNvPr id="46" name="Straight Connector 45">
            <a:extLst>
              <a:ext uri="{FF2B5EF4-FFF2-40B4-BE49-F238E27FC236}">
                <a16:creationId xmlns:a16="http://schemas.microsoft.com/office/drawing/2014/main" id="{6785597A-5281-F648-8344-A435E3B43E16}"/>
              </a:ext>
            </a:extLst>
          </p:cNvPr>
          <p:cNvCxnSpPr>
            <a:cxnSpLocks/>
          </p:cNvCxnSpPr>
          <p:nvPr userDrawn="1"/>
        </p:nvCxnSpPr>
        <p:spPr>
          <a:xfrm>
            <a:off x="403411" y="2397853"/>
            <a:ext cx="11335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211B65D-C586-A848-98B4-F3D8D49ECD9A}"/>
              </a:ext>
            </a:extLst>
          </p:cNvPr>
          <p:cNvSpPr txBox="1"/>
          <p:nvPr/>
        </p:nvSpPr>
        <p:spPr>
          <a:xfrm>
            <a:off x="475486" y="2615602"/>
            <a:ext cx="1605221" cy="478798"/>
          </a:xfrm>
          <a:prstGeom prst="rect">
            <a:avLst/>
          </a:prstGeom>
          <a:noFill/>
        </p:spPr>
        <p:txBody>
          <a:bodyPr wrap="square" lIns="0" tIns="0" rIns="0" bIns="0" rtlCol="0" anchor="t">
            <a:noAutofit/>
          </a:bodyPr>
          <a:lstStyle/>
          <a:p>
            <a:pPr lvl="0" algn="ctr">
              <a:spcAft>
                <a:spcPts val="500"/>
              </a:spcAft>
              <a:defRPr/>
            </a:pPr>
            <a:r>
              <a:rPr lang="en-US" sz="1100">
                <a:solidFill>
                  <a:schemeClr val="bg1"/>
                </a:solidFill>
                <a:latin typeface="Precisely" pitchFamily="2" charset="0"/>
              </a:rPr>
              <a:t>Lorem ipsum dolor </a:t>
            </a:r>
            <a:r>
              <a:rPr lang="en-US" sz="1100" err="1">
                <a:solidFill>
                  <a:schemeClr val="bg1"/>
                </a:solidFill>
                <a:latin typeface="Precisely" pitchFamily="2" charset="0"/>
              </a:rPr>
              <a:t>ete</a:t>
            </a:r>
            <a:r>
              <a:rPr lang="en-US" sz="1100">
                <a:solidFill>
                  <a:schemeClr val="bg1"/>
                </a:solidFill>
                <a:latin typeface="Precisely" pitchFamily="2" charset="0"/>
              </a:rPr>
              <a:t> sit </a:t>
            </a:r>
            <a:r>
              <a:rPr lang="en-US" sz="1100" err="1">
                <a:solidFill>
                  <a:schemeClr val="bg1"/>
                </a:solidFill>
                <a:latin typeface="Precisely" pitchFamily="2" charset="0"/>
              </a:rPr>
              <a:t>amet</a:t>
            </a:r>
            <a:r>
              <a:rPr lang="en-US" sz="1100">
                <a:solidFill>
                  <a:schemeClr val="bg1"/>
                </a:solidFill>
                <a:latin typeface="Precisely" pitchFamily="2" charset="0"/>
              </a:rPr>
              <a:t>, </a:t>
            </a:r>
            <a:r>
              <a:rPr lang="en-US" sz="1100" err="1">
                <a:solidFill>
                  <a:schemeClr val="bg1"/>
                </a:solidFill>
                <a:latin typeface="Precisely" pitchFamily="2" charset="0"/>
              </a:rPr>
              <a:t>consectetur</a:t>
            </a:r>
            <a:endParaRPr lang="en-US" sz="1100">
              <a:solidFill>
                <a:schemeClr val="bg1"/>
              </a:solidFill>
              <a:latin typeface="Precisely"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Journey</a:t>
            </a:r>
          </a:p>
        </p:txBody>
      </p:sp>
      <p:sp>
        <p:nvSpPr>
          <p:cNvPr id="66" name="Text Placeholder 5">
            <a:extLst>
              <a:ext uri="{FF2B5EF4-FFF2-40B4-BE49-F238E27FC236}">
                <a16:creationId xmlns:a16="http://schemas.microsoft.com/office/drawing/2014/main" id="{1DAF94F3-B77F-0040-86C4-9EFFF4F25644}"/>
              </a:ext>
            </a:extLst>
          </p:cNvPr>
          <p:cNvSpPr>
            <a:spLocks noGrp="1"/>
          </p:cNvSpPr>
          <p:nvPr>
            <p:ph type="body" sz="quarter" idx="13" hasCustomPrompt="1"/>
          </p:nvPr>
        </p:nvSpPr>
        <p:spPr>
          <a:xfrm>
            <a:off x="1144639"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 name="Text Placeholder 7">
            <a:extLst>
              <a:ext uri="{FF2B5EF4-FFF2-40B4-BE49-F238E27FC236}">
                <a16:creationId xmlns:a16="http://schemas.microsoft.com/office/drawing/2014/main" id="{271D41FF-A6A1-4F4D-A039-2E2850BBE1D4}"/>
              </a:ext>
            </a:extLst>
          </p:cNvPr>
          <p:cNvSpPr>
            <a:spLocks noGrp="1"/>
          </p:cNvSpPr>
          <p:nvPr>
            <p:ph type="body" sz="quarter" idx="14" hasCustomPrompt="1"/>
          </p:nvPr>
        </p:nvSpPr>
        <p:spPr>
          <a:xfrm>
            <a:off x="420052"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68" name="Picture Placeholder 10">
            <a:extLst>
              <a:ext uri="{FF2B5EF4-FFF2-40B4-BE49-F238E27FC236}">
                <a16:creationId xmlns:a16="http://schemas.microsoft.com/office/drawing/2014/main" id="{F9354C9C-447C-F64F-9E7D-8923554B84A3}"/>
              </a:ext>
            </a:extLst>
          </p:cNvPr>
          <p:cNvSpPr>
            <a:spLocks noGrp="1"/>
          </p:cNvSpPr>
          <p:nvPr>
            <p:ph type="pic" sz="quarter" idx="15" hasCustomPrompt="1"/>
          </p:nvPr>
        </p:nvSpPr>
        <p:spPr>
          <a:xfrm>
            <a:off x="944772" y="1489514"/>
            <a:ext cx="666648" cy="665692"/>
          </a:xfrm>
        </p:spPr>
        <p:txBody>
          <a:bodyPr/>
          <a:lstStyle>
            <a:lvl1pPr marL="11113" indent="-11113" algn="ctr">
              <a:tabLst/>
              <a:defRPr sz="1000">
                <a:solidFill>
                  <a:schemeClr val="bg1"/>
                </a:solidFill>
              </a:defRPr>
            </a:lvl1pPr>
          </a:lstStyle>
          <a:p>
            <a:r>
              <a:rPr lang="en-US"/>
              <a:t>Insert icon</a:t>
            </a:r>
          </a:p>
        </p:txBody>
      </p:sp>
      <p:sp>
        <p:nvSpPr>
          <p:cNvPr id="80" name="Text Placeholder 5">
            <a:extLst>
              <a:ext uri="{FF2B5EF4-FFF2-40B4-BE49-F238E27FC236}">
                <a16:creationId xmlns:a16="http://schemas.microsoft.com/office/drawing/2014/main" id="{5923D743-E655-6C41-9F1E-8E85DB9972A6}"/>
              </a:ext>
            </a:extLst>
          </p:cNvPr>
          <p:cNvSpPr>
            <a:spLocks noGrp="1"/>
          </p:cNvSpPr>
          <p:nvPr>
            <p:ph type="body" sz="quarter" idx="22" hasCustomPrompt="1"/>
          </p:nvPr>
        </p:nvSpPr>
        <p:spPr>
          <a:xfrm>
            <a:off x="10728477"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1" name="Text Placeholder 7">
            <a:extLst>
              <a:ext uri="{FF2B5EF4-FFF2-40B4-BE49-F238E27FC236}">
                <a16:creationId xmlns:a16="http://schemas.microsoft.com/office/drawing/2014/main" id="{049059B7-935E-9945-921C-7E248D840211}"/>
              </a:ext>
            </a:extLst>
          </p:cNvPr>
          <p:cNvSpPr>
            <a:spLocks noGrp="1"/>
          </p:cNvSpPr>
          <p:nvPr>
            <p:ph type="body" sz="quarter" idx="23" hasCustomPrompt="1"/>
          </p:nvPr>
        </p:nvSpPr>
        <p:spPr>
          <a:xfrm>
            <a:off x="10003890"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2" name="Picture Placeholder 10">
            <a:extLst>
              <a:ext uri="{FF2B5EF4-FFF2-40B4-BE49-F238E27FC236}">
                <a16:creationId xmlns:a16="http://schemas.microsoft.com/office/drawing/2014/main" id="{29111F2C-4143-FA4D-BEF4-28D7DD1E1378}"/>
              </a:ext>
            </a:extLst>
          </p:cNvPr>
          <p:cNvSpPr>
            <a:spLocks noGrp="1"/>
          </p:cNvSpPr>
          <p:nvPr>
            <p:ph type="pic" sz="quarter" idx="24" hasCustomPrompt="1"/>
          </p:nvPr>
        </p:nvSpPr>
        <p:spPr>
          <a:xfrm>
            <a:off x="10528610" y="1489514"/>
            <a:ext cx="666648" cy="665692"/>
          </a:xfrm>
        </p:spPr>
        <p:txBody>
          <a:bodyPr/>
          <a:lstStyle>
            <a:lvl1pPr marL="11113" indent="-11113" algn="ctr">
              <a:tabLst/>
              <a:defRPr sz="1000">
                <a:solidFill>
                  <a:schemeClr val="bg1"/>
                </a:solidFill>
              </a:defRPr>
            </a:lvl1pPr>
          </a:lstStyle>
          <a:p>
            <a:r>
              <a:rPr lang="en-US"/>
              <a:t>Insert icon</a:t>
            </a:r>
          </a:p>
        </p:txBody>
      </p:sp>
      <p:sp>
        <p:nvSpPr>
          <p:cNvPr id="83" name="Text Placeholder 5">
            <a:extLst>
              <a:ext uri="{FF2B5EF4-FFF2-40B4-BE49-F238E27FC236}">
                <a16:creationId xmlns:a16="http://schemas.microsoft.com/office/drawing/2014/main" id="{ECC9EDEE-0118-6E47-A71A-5BFF3F56E361}"/>
              </a:ext>
            </a:extLst>
          </p:cNvPr>
          <p:cNvSpPr>
            <a:spLocks noGrp="1"/>
          </p:cNvSpPr>
          <p:nvPr>
            <p:ph type="body" sz="quarter" idx="19" hasCustomPrompt="1"/>
          </p:nvPr>
        </p:nvSpPr>
        <p:spPr>
          <a:xfrm>
            <a:off x="7533865"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4" name="Text Placeholder 7">
            <a:extLst>
              <a:ext uri="{FF2B5EF4-FFF2-40B4-BE49-F238E27FC236}">
                <a16:creationId xmlns:a16="http://schemas.microsoft.com/office/drawing/2014/main" id="{4B102E23-0906-DA42-A9ED-E232F9438689}"/>
              </a:ext>
            </a:extLst>
          </p:cNvPr>
          <p:cNvSpPr>
            <a:spLocks noGrp="1"/>
          </p:cNvSpPr>
          <p:nvPr>
            <p:ph type="body" sz="quarter" idx="20" hasCustomPrompt="1"/>
          </p:nvPr>
        </p:nvSpPr>
        <p:spPr>
          <a:xfrm>
            <a:off x="6809278"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5" name="Picture Placeholder 10">
            <a:extLst>
              <a:ext uri="{FF2B5EF4-FFF2-40B4-BE49-F238E27FC236}">
                <a16:creationId xmlns:a16="http://schemas.microsoft.com/office/drawing/2014/main" id="{8E457704-F25A-C64E-AB57-DCB35B46A8E2}"/>
              </a:ext>
            </a:extLst>
          </p:cNvPr>
          <p:cNvSpPr>
            <a:spLocks noGrp="1"/>
          </p:cNvSpPr>
          <p:nvPr>
            <p:ph type="pic" sz="quarter" idx="21" hasCustomPrompt="1"/>
          </p:nvPr>
        </p:nvSpPr>
        <p:spPr>
          <a:xfrm>
            <a:off x="7333998" y="1489514"/>
            <a:ext cx="666648" cy="665692"/>
          </a:xfrm>
        </p:spPr>
        <p:txBody>
          <a:bodyPr/>
          <a:lstStyle>
            <a:lvl1pPr marL="11113" indent="-11113" algn="ctr">
              <a:tabLst/>
              <a:defRPr sz="1000">
                <a:solidFill>
                  <a:schemeClr val="bg1"/>
                </a:solidFill>
              </a:defRPr>
            </a:lvl1pPr>
          </a:lstStyle>
          <a:p>
            <a:r>
              <a:rPr lang="en-US"/>
              <a:t>Insert icon</a:t>
            </a:r>
          </a:p>
        </p:txBody>
      </p:sp>
      <p:sp>
        <p:nvSpPr>
          <p:cNvPr id="86" name="Text Placeholder 5">
            <a:extLst>
              <a:ext uri="{FF2B5EF4-FFF2-40B4-BE49-F238E27FC236}">
                <a16:creationId xmlns:a16="http://schemas.microsoft.com/office/drawing/2014/main" id="{53971D81-5121-7341-A396-D1221986AFCE}"/>
              </a:ext>
            </a:extLst>
          </p:cNvPr>
          <p:cNvSpPr>
            <a:spLocks noGrp="1"/>
          </p:cNvSpPr>
          <p:nvPr>
            <p:ph type="body" sz="quarter" idx="16" hasCustomPrompt="1"/>
          </p:nvPr>
        </p:nvSpPr>
        <p:spPr>
          <a:xfrm>
            <a:off x="4339252"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7" name="Text Placeholder 7">
            <a:extLst>
              <a:ext uri="{FF2B5EF4-FFF2-40B4-BE49-F238E27FC236}">
                <a16:creationId xmlns:a16="http://schemas.microsoft.com/office/drawing/2014/main" id="{FB0833A0-E6B9-DD42-9BE5-867EF9184248}"/>
              </a:ext>
            </a:extLst>
          </p:cNvPr>
          <p:cNvSpPr>
            <a:spLocks noGrp="1"/>
          </p:cNvSpPr>
          <p:nvPr>
            <p:ph type="body" sz="quarter" idx="17" hasCustomPrompt="1"/>
          </p:nvPr>
        </p:nvSpPr>
        <p:spPr>
          <a:xfrm>
            <a:off x="3614665"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8" name="Picture Placeholder 10">
            <a:extLst>
              <a:ext uri="{FF2B5EF4-FFF2-40B4-BE49-F238E27FC236}">
                <a16:creationId xmlns:a16="http://schemas.microsoft.com/office/drawing/2014/main" id="{04B42600-5CE4-7F48-8BE9-38E309529D4D}"/>
              </a:ext>
            </a:extLst>
          </p:cNvPr>
          <p:cNvSpPr>
            <a:spLocks noGrp="1"/>
          </p:cNvSpPr>
          <p:nvPr>
            <p:ph type="pic" sz="quarter" idx="18" hasCustomPrompt="1"/>
          </p:nvPr>
        </p:nvSpPr>
        <p:spPr>
          <a:xfrm>
            <a:off x="4139385" y="1489514"/>
            <a:ext cx="666648" cy="665692"/>
          </a:xfrm>
        </p:spPr>
        <p:txBody>
          <a:bodyPr/>
          <a:lstStyle>
            <a:lvl1pPr marL="11113" indent="-11113" algn="ctr">
              <a:tabLst/>
              <a:defRPr sz="1000">
                <a:solidFill>
                  <a:schemeClr val="bg1"/>
                </a:solidFill>
              </a:defRPr>
            </a:lvl1pPr>
          </a:lstStyle>
          <a:p>
            <a:r>
              <a:rPr lang="en-US"/>
              <a:t>Insert icon</a:t>
            </a:r>
          </a:p>
        </p:txBody>
      </p:sp>
    </p:spTree>
    <p:extLst>
      <p:ext uri="{BB962C8B-B14F-4D97-AF65-F5344CB8AC3E}">
        <p14:creationId xmlns:p14="http://schemas.microsoft.com/office/powerpoint/2010/main" val="99429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Text and image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118170"/>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0"/>
            <a:ext cx="12192000" cy="6857999"/>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1</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57745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C26C7-8E5B-9542-A1C9-4B2739F786B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Text and image 2</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824881"/>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line 2 column text ">
    <p:bg>
      <p:bgPr>
        <a:solidFill>
          <a:schemeClr val="accent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Data line 2 column text (dark) </a:t>
            </a:r>
          </a:p>
        </p:txBody>
      </p:sp>
      <p:sp>
        <p:nvSpPr>
          <p:cNvPr id="53" name="Text Placeholder 2">
            <a:extLst>
              <a:ext uri="{FF2B5EF4-FFF2-40B4-BE49-F238E27FC236}">
                <a16:creationId xmlns:a16="http://schemas.microsoft.com/office/drawing/2014/main" id="{03987B5C-EC84-034A-B215-CB464271F576}"/>
              </a:ext>
            </a:extLst>
          </p:cNvPr>
          <p:cNvSpPr>
            <a:spLocks noGrp="1"/>
          </p:cNvSpPr>
          <p:nvPr>
            <p:ph type="body" sz="quarter" idx="16"/>
          </p:nvPr>
        </p:nvSpPr>
        <p:spPr>
          <a:xfrm>
            <a:off x="540588"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
            <a:extLst>
              <a:ext uri="{FF2B5EF4-FFF2-40B4-BE49-F238E27FC236}">
                <a16:creationId xmlns:a16="http://schemas.microsoft.com/office/drawing/2014/main" id="{C87A8FE1-4B17-C843-8C05-16FD8D326A86}"/>
              </a:ext>
            </a:extLst>
          </p:cNvPr>
          <p:cNvSpPr>
            <a:spLocks noGrp="1"/>
          </p:cNvSpPr>
          <p:nvPr>
            <p:ph type="body" sz="quarter" idx="17"/>
          </p:nvPr>
        </p:nvSpPr>
        <p:spPr>
          <a:xfrm>
            <a:off x="6323463"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924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ata line 2 column text ">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1"/>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1"/>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2"/>
                </a:solidFill>
                <a:latin typeface="Precisely Bold" panose="00000800000000000000" pitchFamily="2" charset="0"/>
                <a:ea typeface="+mj-ea"/>
                <a:cs typeface="+mj-cs"/>
              </a:defRPr>
            </a:lvl1pPr>
          </a:lstStyle>
          <a:p>
            <a:r>
              <a:rPr lang="en-GB"/>
              <a:t>Data line 2 column text (light) </a:t>
            </a:r>
          </a:p>
        </p:txBody>
      </p:sp>
      <p:sp>
        <p:nvSpPr>
          <p:cNvPr id="35" name="Text Placeholder 2">
            <a:extLst>
              <a:ext uri="{FF2B5EF4-FFF2-40B4-BE49-F238E27FC236}">
                <a16:creationId xmlns:a16="http://schemas.microsoft.com/office/drawing/2014/main" id="{997E7CA5-54B2-714D-A4D8-19C4CADC7DF6}"/>
              </a:ext>
            </a:extLst>
          </p:cNvPr>
          <p:cNvSpPr>
            <a:spLocks noGrp="1"/>
          </p:cNvSpPr>
          <p:nvPr>
            <p:ph type="body" sz="quarter" idx="16"/>
          </p:nvPr>
        </p:nvSpPr>
        <p:spPr>
          <a:xfrm>
            <a:off x="54058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4760AC3F-9440-9149-BC85-0ADCFDD8C0E9}"/>
              </a:ext>
            </a:extLst>
          </p:cNvPr>
          <p:cNvSpPr>
            <a:spLocks noGrp="1"/>
          </p:cNvSpPr>
          <p:nvPr>
            <p:ph type="body" sz="quarter" idx="18"/>
          </p:nvPr>
        </p:nvSpPr>
        <p:spPr>
          <a:xfrm>
            <a:off x="632949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837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uge statement">
    <p:bg>
      <p:bgPr>
        <a:solidFill>
          <a:schemeClr val="accent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BE57054-379F-044C-8638-B5C77F4EFB20}"/>
              </a:ext>
            </a:extLst>
          </p:cNvPr>
          <p:cNvGrpSpPr/>
          <p:nvPr userDrawn="1"/>
        </p:nvGrpSpPr>
        <p:grpSpPr>
          <a:xfrm>
            <a:off x="11706254" y="6330013"/>
            <a:ext cx="278211" cy="330763"/>
            <a:chOff x="12902744" y="3817890"/>
            <a:chExt cx="268754" cy="319520"/>
          </a:xfrm>
          <a:solidFill>
            <a:schemeClr val="bg1"/>
          </a:solidFill>
        </p:grpSpPr>
        <p:sp>
          <p:nvSpPr>
            <p:cNvPr id="39" name="Freeform 38">
              <a:extLst>
                <a:ext uri="{FF2B5EF4-FFF2-40B4-BE49-F238E27FC236}">
                  <a16:creationId xmlns:a16="http://schemas.microsoft.com/office/drawing/2014/main" id="{AE13450C-C0A2-5E46-B8C0-94FF58D7BB0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5" name="Freeform 44">
              <a:extLst>
                <a:ext uri="{FF2B5EF4-FFF2-40B4-BE49-F238E27FC236}">
                  <a16:creationId xmlns:a16="http://schemas.microsoft.com/office/drawing/2014/main" id="{E2E63A7E-1220-5343-8230-B59DD938741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6" name="Footer Placeholder 4">
            <a:extLst>
              <a:ext uri="{FF2B5EF4-FFF2-40B4-BE49-F238E27FC236}">
                <a16:creationId xmlns:a16="http://schemas.microsoft.com/office/drawing/2014/main" id="{D5B678D7-25EC-E14F-94B7-16A387CFC1AA}"/>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7" name="Slide Number Placeholder 5">
            <a:extLst>
              <a:ext uri="{FF2B5EF4-FFF2-40B4-BE49-F238E27FC236}">
                <a16:creationId xmlns:a16="http://schemas.microsoft.com/office/drawing/2014/main" id="{5DC4B569-86C3-4541-BFDA-84395D6CE207}"/>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48" name="Text Placeholder 2">
            <a:extLst>
              <a:ext uri="{FF2B5EF4-FFF2-40B4-BE49-F238E27FC236}">
                <a16:creationId xmlns:a16="http://schemas.microsoft.com/office/drawing/2014/main" id="{B04A3FAB-A762-274C-9EB6-FD3A9C926014}"/>
              </a:ext>
            </a:extLst>
          </p:cNvPr>
          <p:cNvSpPr>
            <a:spLocks noGrp="1"/>
          </p:cNvSpPr>
          <p:nvPr>
            <p:ph type="body" sz="quarter" idx="13" hasCustomPrompt="1"/>
          </p:nvPr>
        </p:nvSpPr>
        <p:spPr>
          <a:xfrm>
            <a:off x="2314681" y="1197934"/>
            <a:ext cx="7562638" cy="4288465"/>
          </a:xfrm>
        </p:spPr>
        <p:txBody>
          <a:bodyPr/>
          <a:lstStyle>
            <a:lvl1pPr marL="0" indent="0" algn="ctr" rtl="0" eaLnBrk="1" latinLnBrk="0" hangingPunct="1">
              <a:spcBef>
                <a:spcPct val="0"/>
              </a:spcBef>
              <a:spcAft>
                <a:spcPct val="0"/>
              </a:spcAft>
              <a:buFontTx/>
              <a:buNone/>
              <a:defRPr lang="en-GB" sz="5400" b="1" kern="1200">
                <a:solidFill>
                  <a:schemeClr val="bg1"/>
                </a:solidFill>
                <a:latin typeface="Precisely Demi" pitchFamily="2" charset="0"/>
                <a:ea typeface="+mj-ea"/>
                <a:cs typeface="+mj-cs"/>
              </a:defRPr>
            </a:lvl1pPr>
          </a:lstStyle>
          <a:p>
            <a:pPr marL="0" lvl="0" algn="ctr" rtl="0" eaLnBrk="1" latinLnBrk="0" hangingPunct="1">
              <a:spcBef>
                <a:spcPct val="0"/>
              </a:spcBef>
              <a:spcAft>
                <a:spcPct val="0"/>
              </a:spcAft>
              <a:defRPr/>
            </a:pPr>
            <a:r>
              <a:rPr lang="en-GB"/>
              <a:t>Large type only</a:t>
            </a:r>
            <a:br>
              <a:rPr lang="en-GB"/>
            </a:br>
            <a:r>
              <a:rPr lang="en-GB"/>
              <a:t>Lorem ipsum </a:t>
            </a:r>
            <a:r>
              <a:rPr lang="en-GB" err="1"/>
              <a:t>dolor</a:t>
            </a:r>
            <a:r>
              <a:rPr lang="en-GB"/>
              <a:t> sit </a:t>
            </a:r>
            <a:br>
              <a:rPr lang="en-GB"/>
            </a:br>
            <a:r>
              <a:rPr lang="en-GB" err="1"/>
              <a:t>amet</a:t>
            </a:r>
            <a:r>
              <a:rPr lang="en-GB"/>
              <a:t> et attention </a:t>
            </a:r>
            <a:br>
              <a:rPr lang="en-GB"/>
            </a:br>
            <a:r>
              <a:rPr lang="en-GB" err="1"/>
              <a:t>adipiscing</a:t>
            </a:r>
            <a:r>
              <a:rPr lang="en-GB"/>
              <a:t> Aelita, </a:t>
            </a:r>
            <a:br>
              <a:rPr lang="en-GB"/>
            </a:br>
            <a:r>
              <a:rPr lang="en-GB" err="1"/>
              <a:t>sed</a:t>
            </a:r>
            <a:r>
              <a:rPr lang="en-GB"/>
              <a:t> do </a:t>
            </a:r>
            <a:r>
              <a:rPr lang="en-GB" err="1"/>
              <a:t>eiusmod</a:t>
            </a:r>
            <a:endParaRPr lang="en-GB"/>
          </a:p>
          <a:p>
            <a:pPr marL="0" lvl="0" algn="ctr" rtl="0" eaLnBrk="1" latinLnBrk="0" hangingPunct="1">
              <a:spcBef>
                <a:spcPct val="0"/>
              </a:spcBef>
              <a:spcAft>
                <a:spcPct val="0"/>
              </a:spcAft>
              <a:defRPr/>
            </a:pPr>
            <a:endParaRPr lang="en-GB"/>
          </a:p>
          <a:p>
            <a:pPr marL="0" lvl="0" algn="ctr" rtl="0" eaLnBrk="1" latinLnBrk="0" hangingPunct="1">
              <a:spcBef>
                <a:spcPct val="0"/>
              </a:spcBef>
              <a:spcAft>
                <a:spcPct val="0"/>
              </a:spcAft>
              <a:defRPr/>
            </a:pPr>
            <a:endParaRPr lang="en-GB"/>
          </a:p>
          <a:p>
            <a:pPr marL="0" lvl="0" algn="ctr" rtl="0" eaLnBrk="1" latinLnBrk="0" hangingPunct="1">
              <a:spcBef>
                <a:spcPct val="0"/>
              </a:spcBef>
              <a:spcAft>
                <a:spcPct val="0"/>
              </a:spcAft>
              <a:defRPr/>
            </a:pPr>
            <a:endParaRPr lang="en-GB"/>
          </a:p>
        </p:txBody>
      </p:sp>
    </p:spTree>
    <p:extLst>
      <p:ext uri="{BB962C8B-B14F-4D97-AF65-F5344CB8AC3E}">
        <p14:creationId xmlns:p14="http://schemas.microsoft.com/office/powerpoint/2010/main" val="1156260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342561" y="267679"/>
            <a:ext cx="5327949" cy="398067"/>
          </a:xfrm>
        </p:spPr>
        <p:txBody>
          <a:bodyPr anchor="t"/>
          <a:lstStyle>
            <a:lvl1pPr algn="l">
              <a:defRPr lang="en-GB" sz="2400" b="0" i="0" kern="1200" dirty="0" smtClean="0">
                <a:solidFill>
                  <a:schemeClr val="tx1"/>
                </a:solidFill>
                <a:latin typeface="Precisely Bold" panose="00000800000000000000" pitchFamily="2" charset="0"/>
                <a:ea typeface="+mj-ea"/>
                <a:cs typeface="+mj-cs"/>
              </a:defRPr>
            </a:lvl1pPr>
          </a:lstStyle>
          <a:p>
            <a:r>
              <a:rPr lang="en-GB"/>
              <a:t>Tableau report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342561" y="834189"/>
            <a:ext cx="11506879" cy="5165061"/>
          </a:xfrm>
          <a:solidFill>
            <a:schemeClr val="bg1">
              <a:lumMod val="85000"/>
            </a:schemeClr>
          </a:solidFill>
        </p:spPr>
        <p:txBody>
          <a:bodyPr tIns="108000"/>
          <a:lstStyle>
            <a:lvl1pPr marL="0" indent="0" algn="ctr">
              <a:buNone/>
              <a:defRPr/>
            </a:lvl1pPr>
          </a:lstStyle>
          <a:p>
            <a:r>
              <a:rPr lang="en-US"/>
              <a:t>Click icon to insert graphic</a:t>
            </a:r>
          </a:p>
          <a:p>
            <a:endParaRPr lang="en-US"/>
          </a:p>
        </p:txBody>
      </p:sp>
      <p:grpSp>
        <p:nvGrpSpPr>
          <p:cNvPr id="9" name="Group 8">
            <a:extLst>
              <a:ext uri="{FF2B5EF4-FFF2-40B4-BE49-F238E27FC236}">
                <a16:creationId xmlns:a16="http://schemas.microsoft.com/office/drawing/2014/main" id="{CBBA20BA-8DC5-834E-AE16-C13543C40F9A}"/>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4A4752F6-2FA8-564C-BA98-27DC6C3A071F}"/>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4A886ABB-A075-8249-9614-65938F53195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387644961"/>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and Image 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p:ph type="ctrTitle" hasCustomPrompt="1"/>
          </p:nvPr>
        </p:nvSpPr>
        <p:spPr>
          <a:xfrm>
            <a:off x="342561" y="267679"/>
            <a:ext cx="1723983" cy="277753"/>
          </a:xfrm>
        </p:spPr>
        <p:txBody>
          <a:bodyPr anchor="t"/>
          <a:lstStyle>
            <a:lvl1pPr algn="l">
              <a:defRPr lang="en-GB" sz="1600" b="0" i="0" kern="1200" dirty="0" smtClean="0">
                <a:solidFill>
                  <a:schemeClr val="tx1"/>
                </a:solidFill>
                <a:latin typeface="Precisely Bold" panose="00000800000000000000" pitchFamily="2" charset="0"/>
                <a:ea typeface="+mj-ea"/>
                <a:cs typeface="+mj-cs"/>
              </a:defRPr>
            </a:lvl1pPr>
          </a:lstStyle>
          <a:p>
            <a:r>
              <a:rPr lang="en-GB"/>
              <a:t>Tableau report 2</a:t>
            </a:r>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0" y="665747"/>
            <a:ext cx="12192000" cy="6192254"/>
          </a:xfrm>
          <a:solidFill>
            <a:schemeClr val="bg1">
              <a:lumMod val="85000"/>
            </a:schemeClr>
          </a:solidFill>
        </p:spPr>
        <p:txBody>
          <a:bodyPr tIns="108000"/>
          <a:lstStyle>
            <a:lvl1pPr marL="0" indent="0" algn="ctr">
              <a:buNone/>
              <a:defRPr/>
            </a:lvl1pPr>
          </a:lstStyle>
          <a:p>
            <a:r>
              <a:rPr lang="en-US"/>
              <a:t>Click icon to insert graphic</a:t>
            </a:r>
          </a:p>
          <a:p>
            <a:endParaRPr lang="en-US"/>
          </a:p>
        </p:txBody>
      </p:sp>
    </p:spTree>
    <p:extLst>
      <p:ext uri="{BB962C8B-B14F-4D97-AF65-F5344CB8AC3E}">
        <p14:creationId xmlns:p14="http://schemas.microsoft.com/office/powerpoint/2010/main" val="276264435"/>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and detail">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8B59E9B-7A25-4B40-B189-E375F4FF5909}"/>
              </a:ext>
            </a:extLst>
          </p:cNvPr>
          <p:cNvSpPr/>
          <p:nvPr userDrawn="1"/>
        </p:nvSpPr>
        <p:spPr>
          <a:xfrm>
            <a:off x="7959777" y="0"/>
            <a:ext cx="42322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Precisely Light" pitchFamily="2" charset="0"/>
            </a:endParaRPr>
          </a:p>
        </p:txBody>
      </p:sp>
      <p:sp>
        <p:nvSpPr>
          <p:cNvPr id="25" name="Triangle 24">
            <a:extLst>
              <a:ext uri="{FF2B5EF4-FFF2-40B4-BE49-F238E27FC236}">
                <a16:creationId xmlns:a16="http://schemas.microsoft.com/office/drawing/2014/main" id="{5E933C1C-6CBD-E94E-B04B-E843480855BA}"/>
              </a:ext>
            </a:extLst>
          </p:cNvPr>
          <p:cNvSpPr/>
          <p:nvPr userDrawn="1"/>
        </p:nvSpPr>
        <p:spPr>
          <a:xfrm rot="5400000">
            <a:off x="7832697" y="3442664"/>
            <a:ext cx="482255" cy="254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6" name="Text Placeholder 2">
            <a:extLst>
              <a:ext uri="{FF2B5EF4-FFF2-40B4-BE49-F238E27FC236}">
                <a16:creationId xmlns:a16="http://schemas.microsoft.com/office/drawing/2014/main" id="{3005227C-D8D0-1A49-9698-634030AC7AC4}"/>
              </a:ext>
            </a:extLst>
          </p:cNvPr>
          <p:cNvSpPr>
            <a:spLocks noGrp="1"/>
          </p:cNvSpPr>
          <p:nvPr>
            <p:ph type="body" sz="quarter" idx="17" hasCustomPrompt="1"/>
          </p:nvPr>
        </p:nvSpPr>
        <p:spPr>
          <a:xfrm>
            <a:off x="8735027" y="1380896"/>
            <a:ext cx="2681721" cy="4276954"/>
          </a:xfrm>
        </p:spPr>
        <p:txBody>
          <a:bodyPr/>
          <a:lstStyle>
            <a:lvl1pPr marL="0" indent="0">
              <a:buFontTx/>
              <a:buNone/>
              <a:defRPr lang="en-GB" sz="1600" b="0" i="0" kern="1200" dirty="0" smtClean="0">
                <a:solidFill>
                  <a:schemeClr val="bg1"/>
                </a:solidFill>
                <a:latin typeface="Precisely Light" pitchFamily="2" charset="0"/>
                <a:ea typeface="+mn-ea"/>
                <a:cs typeface="+mn-cs"/>
              </a:defRPr>
            </a:lvl1pPr>
            <a:lvl2pPr marL="180612" indent="0">
              <a:buFontTx/>
              <a:buNone/>
              <a:defRPr b="0" i="0">
                <a:latin typeface="Precisely Light" pitchFamily="2" charset="0"/>
              </a:defRPr>
            </a:lvl2pPr>
            <a:lvl3pPr marL="360362" indent="0">
              <a:buFontTx/>
              <a:buNone/>
              <a:defRPr b="0" i="0">
                <a:latin typeface="Precisely Light" pitchFamily="2" charset="0"/>
              </a:defRPr>
            </a:lvl3pPr>
            <a:lvl4pPr marL="540000" indent="0">
              <a:buFontTx/>
              <a:buNone/>
              <a:defRPr b="0" i="0">
                <a:latin typeface="Precisely Light" pitchFamily="2" charset="0"/>
              </a:defRPr>
            </a:lvl4pPr>
            <a:lvl5pPr marL="719137" indent="0">
              <a:buFontTx/>
              <a:buNone/>
              <a:defRPr b="0" i="0">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endParaRPr lang="en-GB"/>
          </a:p>
          <a:p>
            <a:pPr lvl="0"/>
            <a:endParaRPr lang="en-GB"/>
          </a:p>
        </p:txBody>
      </p:sp>
      <p:sp>
        <p:nvSpPr>
          <p:cNvPr id="27" name="Text Placeholder 4">
            <a:extLst>
              <a:ext uri="{FF2B5EF4-FFF2-40B4-BE49-F238E27FC236}">
                <a16:creationId xmlns:a16="http://schemas.microsoft.com/office/drawing/2014/main" id="{C0AE49B8-2106-4B44-B2BD-05CD37F44FC7}"/>
              </a:ext>
            </a:extLst>
          </p:cNvPr>
          <p:cNvSpPr>
            <a:spLocks noGrp="1"/>
          </p:cNvSpPr>
          <p:nvPr>
            <p:ph type="body" sz="quarter" idx="18" hasCustomPrompt="1"/>
          </p:nvPr>
        </p:nvSpPr>
        <p:spPr>
          <a:xfrm>
            <a:off x="870828" y="1202331"/>
            <a:ext cx="6415797" cy="4255493"/>
          </a:xfrm>
        </p:spPr>
        <p:txBody>
          <a:bodyPr/>
          <a:lstStyle>
            <a:lvl1pPr marL="0" indent="0">
              <a:buFontTx/>
              <a:buNone/>
              <a:defRPr lang="en-GB" sz="5400" b="1" kern="1200" dirty="0" smtClean="0">
                <a:solidFill>
                  <a:schemeClr val="bg1"/>
                </a:solidFill>
                <a:latin typeface="Precisely Demi" pitchFamily="2" charset="0"/>
                <a:ea typeface="+mj-ea"/>
                <a:cs typeface="+mj-cs"/>
              </a:defRPr>
            </a:lvl1pPr>
          </a:lstStyle>
          <a:p>
            <a:pPr lvl="0"/>
            <a:r>
              <a:rPr lang="en-GB"/>
              <a:t>Large type only Lorem ipsum </a:t>
            </a:r>
            <a:r>
              <a:rPr lang="en-GB" err="1"/>
              <a:t>dolor</a:t>
            </a:r>
            <a:r>
              <a:rPr lang="en-GB"/>
              <a:t> sit </a:t>
            </a:r>
            <a:r>
              <a:rPr lang="en-GB" err="1"/>
              <a:t>amet</a:t>
            </a:r>
            <a:r>
              <a:rPr lang="en-GB"/>
              <a:t> </a:t>
            </a:r>
            <a:r>
              <a:rPr lang="en-GB" err="1"/>
              <a:t>consectur</a:t>
            </a:r>
            <a:r>
              <a:rPr lang="en-GB"/>
              <a:t> </a:t>
            </a:r>
            <a:r>
              <a:rPr lang="en-GB" err="1"/>
              <a:t>adipiscing</a:t>
            </a:r>
            <a:r>
              <a:rPr lang="en-GB"/>
              <a:t> Aelita, </a:t>
            </a:r>
            <a:r>
              <a:rPr lang="en-GB" err="1"/>
              <a:t>sed</a:t>
            </a:r>
            <a:r>
              <a:rPr lang="en-GB"/>
              <a:t> do </a:t>
            </a:r>
            <a:r>
              <a:rPr lang="en-GB" err="1"/>
              <a:t>eiusmod</a:t>
            </a:r>
            <a:endParaRPr lang="en-GB"/>
          </a:p>
          <a:p>
            <a:pPr lvl="0"/>
            <a:endParaRPr lang="en-GB"/>
          </a:p>
          <a:p>
            <a:pPr lvl="0"/>
            <a:endParaRPr lang="en-GB"/>
          </a:p>
          <a:p>
            <a:pPr lvl="0"/>
            <a:endParaRPr lang="en-GB"/>
          </a:p>
        </p:txBody>
      </p:sp>
    </p:spTree>
    <p:extLst>
      <p:ext uri="{BB962C8B-B14F-4D97-AF65-F5344CB8AC3E}">
        <p14:creationId xmlns:p14="http://schemas.microsoft.com/office/powerpoint/2010/main" val="1556219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atement and detail">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7D6962-8770-5A4C-B74A-CC2E589D7695}"/>
              </a:ext>
            </a:extLst>
          </p:cNvPr>
          <p:cNvSpPr/>
          <p:nvPr userDrawn="1"/>
        </p:nvSpPr>
        <p:spPr>
          <a:xfrm>
            <a:off x="1" y="0"/>
            <a:ext cx="55149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Precisely Light" pitchFamily="2" charset="0"/>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6" name="Text Placeholder 2">
            <a:extLst>
              <a:ext uri="{FF2B5EF4-FFF2-40B4-BE49-F238E27FC236}">
                <a16:creationId xmlns:a16="http://schemas.microsoft.com/office/drawing/2014/main" id="{92FE9C50-FD15-4344-BB8A-0298C27B3D6C}"/>
              </a:ext>
            </a:extLst>
          </p:cNvPr>
          <p:cNvSpPr>
            <a:spLocks noGrp="1"/>
          </p:cNvSpPr>
          <p:nvPr>
            <p:ph type="body" sz="quarter" idx="13" hasCustomPrompt="1"/>
          </p:nvPr>
        </p:nvSpPr>
        <p:spPr>
          <a:xfrm>
            <a:off x="-1" y="519275"/>
            <a:ext cx="12191999" cy="4009863"/>
          </a:xfrm>
        </p:spPr>
        <p:txBody>
          <a:bodyPr/>
          <a:lstStyle>
            <a:lvl1pPr marL="0" indent="0" algn="ctr">
              <a:buFontTx/>
              <a:buNone/>
              <a:defRPr lang="en-GB" sz="33400" kern="1200" dirty="0" smtClean="0">
                <a:solidFill>
                  <a:schemeClr val="bg1"/>
                </a:solidFill>
                <a:latin typeface="Precisely Bold" panose="00000800000000000000" pitchFamily="2" charset="0"/>
                <a:ea typeface="+mj-ea"/>
                <a:cs typeface="+mj-cs"/>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marL="0" lvl="0" algn="ctr" defTabSz="711200" rtl="0" eaLnBrk="1" latinLnBrk="0" hangingPunct="1">
              <a:spcBef>
                <a:spcPct val="0"/>
              </a:spcBef>
              <a:spcAft>
                <a:spcPct val="0"/>
              </a:spcAft>
              <a:defRPr/>
            </a:pPr>
            <a:r>
              <a:rPr lang="en-GB"/>
              <a:t>enter</a:t>
            </a:r>
          </a:p>
        </p:txBody>
      </p:sp>
      <p:sp>
        <p:nvSpPr>
          <p:cNvPr id="21" name="Text Placeholder 4">
            <a:extLst>
              <a:ext uri="{FF2B5EF4-FFF2-40B4-BE49-F238E27FC236}">
                <a16:creationId xmlns:a16="http://schemas.microsoft.com/office/drawing/2014/main" id="{710DEBC3-7658-B14C-82DB-99FC967783A3}"/>
              </a:ext>
            </a:extLst>
          </p:cNvPr>
          <p:cNvSpPr>
            <a:spLocks noGrp="1"/>
          </p:cNvSpPr>
          <p:nvPr>
            <p:ph type="body" sz="quarter" idx="14" hasCustomPrompt="1"/>
          </p:nvPr>
        </p:nvSpPr>
        <p:spPr>
          <a:xfrm>
            <a:off x="869162" y="1054293"/>
            <a:ext cx="3283745" cy="1145982"/>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endParaRPr lang="en-GB"/>
          </a:p>
          <a:p>
            <a:pPr lvl="0"/>
            <a:endParaRPr lang="en-GB"/>
          </a:p>
        </p:txBody>
      </p:sp>
      <p:sp>
        <p:nvSpPr>
          <p:cNvPr id="29" name="Text Placeholder 4">
            <a:extLst>
              <a:ext uri="{FF2B5EF4-FFF2-40B4-BE49-F238E27FC236}">
                <a16:creationId xmlns:a16="http://schemas.microsoft.com/office/drawing/2014/main" id="{DB052E5A-2F6F-184C-BB58-2A7BE530299D}"/>
              </a:ext>
            </a:extLst>
          </p:cNvPr>
          <p:cNvSpPr>
            <a:spLocks noGrp="1"/>
          </p:cNvSpPr>
          <p:nvPr>
            <p:ph type="body" sz="quarter" idx="15" hasCustomPrompt="1"/>
          </p:nvPr>
        </p:nvSpPr>
        <p:spPr>
          <a:xfrm>
            <a:off x="7122698" y="5199424"/>
            <a:ext cx="3975017" cy="1029926"/>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endParaRPr lang="en-GB"/>
          </a:p>
          <a:p>
            <a:pPr lvl="0"/>
            <a:endParaRPr lang="en-GB"/>
          </a:p>
        </p:txBody>
      </p:sp>
    </p:spTree>
    <p:extLst>
      <p:ext uri="{BB962C8B-B14F-4D97-AF65-F5344CB8AC3E}">
        <p14:creationId xmlns:p14="http://schemas.microsoft.com/office/powerpoint/2010/main" val="3847018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BA62DA-16F5-6441-9B3C-42837D5ED9A1}"/>
              </a:ext>
            </a:extLst>
          </p:cNvPr>
          <p:cNvSpPr>
            <a:spLocks noGrp="1"/>
          </p:cNvSpPr>
          <p:nvPr>
            <p:ph type="body" sz="quarter" idx="10" hasCustomPrompt="1"/>
          </p:nvPr>
        </p:nvSpPr>
        <p:spPr>
          <a:xfrm>
            <a:off x="495300" y="1663700"/>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light </a:t>
            </a:r>
            <a:r>
              <a:rPr lang="en-GB" err="1"/>
              <a:t>abcdefghijklmnopqrstuvwxyz</a:t>
            </a:r>
            <a:r>
              <a:rPr lang="en-GB"/>
              <a:t> 12345678910 </a:t>
            </a:r>
            <a:endParaRPr lang="en-US"/>
          </a:p>
        </p:txBody>
      </p:sp>
      <p:sp>
        <p:nvSpPr>
          <p:cNvPr id="4" name="Title 1">
            <a:extLst>
              <a:ext uri="{FF2B5EF4-FFF2-40B4-BE49-F238E27FC236}">
                <a16:creationId xmlns:a16="http://schemas.microsoft.com/office/drawing/2014/main" id="{D7FE90CF-B882-0A47-9E17-7B3B67CDA8BB}"/>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Precisely font</a:t>
            </a:r>
          </a:p>
        </p:txBody>
      </p:sp>
      <p:sp>
        <p:nvSpPr>
          <p:cNvPr id="8" name="Text Placeholder 2">
            <a:extLst>
              <a:ext uri="{FF2B5EF4-FFF2-40B4-BE49-F238E27FC236}">
                <a16:creationId xmlns:a16="http://schemas.microsoft.com/office/drawing/2014/main" id="{66E00D60-A1D9-6F4A-93A3-AC78DE81E65B}"/>
              </a:ext>
            </a:extLst>
          </p:cNvPr>
          <p:cNvSpPr>
            <a:spLocks noGrp="1"/>
          </p:cNvSpPr>
          <p:nvPr>
            <p:ph type="body" sz="quarter" idx="13" hasCustomPrompt="1"/>
          </p:nvPr>
        </p:nvSpPr>
        <p:spPr>
          <a:xfrm>
            <a:off x="495300" y="21597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light italic </a:t>
            </a:r>
            <a:r>
              <a:rPr lang="en-GB" err="1"/>
              <a:t>abcdefghijklmnopqrstuvwxyz</a:t>
            </a:r>
            <a:r>
              <a:rPr lang="en-GB"/>
              <a:t> 12345678910</a:t>
            </a:r>
            <a:endParaRPr lang="en-US"/>
          </a:p>
        </p:txBody>
      </p:sp>
      <p:sp>
        <p:nvSpPr>
          <p:cNvPr id="14" name="Text Placeholder 2">
            <a:extLst>
              <a:ext uri="{FF2B5EF4-FFF2-40B4-BE49-F238E27FC236}">
                <a16:creationId xmlns:a16="http://schemas.microsoft.com/office/drawing/2014/main" id="{2FC02832-3FA9-C040-908D-D2D48AD92215}"/>
              </a:ext>
            </a:extLst>
          </p:cNvPr>
          <p:cNvSpPr>
            <a:spLocks noGrp="1"/>
          </p:cNvSpPr>
          <p:nvPr>
            <p:ph type="body" sz="quarter" idx="14" hasCustomPrompt="1"/>
          </p:nvPr>
        </p:nvSpPr>
        <p:spPr>
          <a:xfrm>
            <a:off x="495300" y="2819400"/>
            <a:ext cx="10689384" cy="471206"/>
          </a:xfrm>
        </p:spPr>
        <p:txBody>
          <a:bodyPr/>
          <a:lstStyle>
            <a:lvl1pPr marL="0" indent="0">
              <a:buFontTx/>
              <a:buNone/>
              <a:defRPr b="0" i="0">
                <a:latin typeface="Precisely"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Regular </a:t>
            </a:r>
            <a:r>
              <a:rPr lang="en-GB" err="1"/>
              <a:t>abcdefghijklmnopqrstuvwxyz</a:t>
            </a:r>
            <a:r>
              <a:rPr lang="en-GB"/>
              <a:t> 12345678910 </a:t>
            </a:r>
            <a:endParaRPr lang="en-US"/>
          </a:p>
        </p:txBody>
      </p:sp>
      <p:sp>
        <p:nvSpPr>
          <p:cNvPr id="15" name="Text Placeholder 2">
            <a:extLst>
              <a:ext uri="{FF2B5EF4-FFF2-40B4-BE49-F238E27FC236}">
                <a16:creationId xmlns:a16="http://schemas.microsoft.com/office/drawing/2014/main" id="{3D7411D0-8BA1-9E45-B4F8-46C2F1FF1AC1}"/>
              </a:ext>
            </a:extLst>
          </p:cNvPr>
          <p:cNvSpPr>
            <a:spLocks noGrp="1"/>
          </p:cNvSpPr>
          <p:nvPr>
            <p:ph type="body" sz="quarter" idx="15" hasCustomPrompt="1"/>
          </p:nvPr>
        </p:nvSpPr>
        <p:spPr>
          <a:xfrm>
            <a:off x="495300" y="33154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Regular italic </a:t>
            </a:r>
            <a:r>
              <a:rPr lang="en-GB" err="1"/>
              <a:t>abcdefghijklmnopqrstuvwxyz</a:t>
            </a:r>
            <a:r>
              <a:rPr lang="en-GB"/>
              <a:t> 12345678910</a:t>
            </a:r>
            <a:endParaRPr lang="en-US"/>
          </a:p>
        </p:txBody>
      </p:sp>
      <p:sp>
        <p:nvSpPr>
          <p:cNvPr id="16" name="Text Placeholder 2">
            <a:extLst>
              <a:ext uri="{FF2B5EF4-FFF2-40B4-BE49-F238E27FC236}">
                <a16:creationId xmlns:a16="http://schemas.microsoft.com/office/drawing/2014/main" id="{6493EE63-9BB6-6647-9315-7C30692975F2}"/>
              </a:ext>
            </a:extLst>
          </p:cNvPr>
          <p:cNvSpPr>
            <a:spLocks noGrp="1"/>
          </p:cNvSpPr>
          <p:nvPr>
            <p:ph type="body" sz="quarter" idx="16" hasCustomPrompt="1"/>
          </p:nvPr>
        </p:nvSpPr>
        <p:spPr>
          <a:xfrm>
            <a:off x="495300" y="4000500"/>
            <a:ext cx="10689384" cy="471206"/>
          </a:xfrm>
        </p:spPr>
        <p:txBody>
          <a:bodyPr/>
          <a:lstStyle>
            <a:lvl1pPr marL="0" indent="0">
              <a:buFontTx/>
              <a:buNone/>
              <a:defRPr b="0" i="0">
                <a:latin typeface="Precisely Bold" panose="00000800000000000000"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Bold </a:t>
            </a:r>
            <a:r>
              <a:rPr lang="en-GB" err="1"/>
              <a:t>abcdefghijklmnopqrstuvwxyz</a:t>
            </a:r>
            <a:r>
              <a:rPr lang="en-GB"/>
              <a:t> 12345678910 </a:t>
            </a:r>
            <a:endParaRPr lang="en-US"/>
          </a:p>
        </p:txBody>
      </p:sp>
      <p:sp>
        <p:nvSpPr>
          <p:cNvPr id="17" name="Text Placeholder 2">
            <a:extLst>
              <a:ext uri="{FF2B5EF4-FFF2-40B4-BE49-F238E27FC236}">
                <a16:creationId xmlns:a16="http://schemas.microsoft.com/office/drawing/2014/main" id="{3CE3366A-EB05-CF4D-9A5E-2FCF81A1746A}"/>
              </a:ext>
            </a:extLst>
          </p:cNvPr>
          <p:cNvSpPr>
            <a:spLocks noGrp="1"/>
          </p:cNvSpPr>
          <p:nvPr>
            <p:ph type="body" sz="quarter" idx="17" hasCustomPrompt="1"/>
          </p:nvPr>
        </p:nvSpPr>
        <p:spPr>
          <a:xfrm>
            <a:off x="495300" y="4496546"/>
            <a:ext cx="10689384" cy="471206"/>
          </a:xfrm>
        </p:spPr>
        <p:txBody>
          <a:bodyPr/>
          <a:lstStyle>
            <a:lvl1pPr marL="0" indent="0">
              <a:buFontTx/>
              <a:buNone/>
              <a:defRPr b="0" i="0">
                <a:latin typeface="Precisely Bold I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Bold italic </a:t>
            </a:r>
            <a:r>
              <a:rPr lang="en-GB" err="1"/>
              <a:t>abcdefghijklmnopqrstuvwxyz</a:t>
            </a:r>
            <a:r>
              <a:rPr lang="en-GB"/>
              <a:t> 12345678910</a:t>
            </a:r>
            <a:endParaRPr lang="en-US"/>
          </a:p>
        </p:txBody>
      </p:sp>
    </p:spTree>
    <p:extLst>
      <p:ext uri="{BB962C8B-B14F-4D97-AF65-F5344CB8AC3E}">
        <p14:creationId xmlns:p14="http://schemas.microsoft.com/office/powerpoint/2010/main" val="4240670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1E9296-789F-4298-AB18-1B6DFF977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4895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1"/>
            <a:ext cx="12192000" cy="6858000"/>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2</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505120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Dark">
    <p:bg>
      <p:bgPr>
        <a:solidFill>
          <a:srgbClr val="292B3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40015" y="430895"/>
            <a:ext cx="10183256" cy="741362"/>
          </a:xfrm>
        </p:spPr>
        <p:txBody>
          <a:bodyPr/>
          <a:lstStyle/>
          <a:p>
            <a:r>
              <a:rPr lang="en-US"/>
              <a:t>Click to edit Master title style</a:t>
            </a:r>
          </a:p>
        </p:txBody>
      </p:sp>
    </p:spTree>
    <p:extLst>
      <p:ext uri="{BB962C8B-B14F-4D97-AF65-F5344CB8AC3E}">
        <p14:creationId xmlns:p14="http://schemas.microsoft.com/office/powerpoint/2010/main" val="1585813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2 colomn 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3C3E8AA-E944-48E3-81A7-FF2C303B0D47}"/>
              </a:ext>
            </a:extLst>
          </p:cNvPr>
          <p:cNvSpPr>
            <a:spLocks noGrp="1"/>
          </p:cNvSpPr>
          <p:nvPr>
            <p:ph type="ctrTitle" hasCustomPrompt="1"/>
          </p:nvPr>
        </p:nvSpPr>
        <p:spPr>
          <a:xfrm>
            <a:off x="540588" y="621647"/>
            <a:ext cx="10689385" cy="637426"/>
          </a:xfrm>
        </p:spPr>
        <p:txBody>
          <a:bodyPr anchor="t"/>
          <a:lstStyle>
            <a:lvl1pPr algn="l">
              <a:defRPr lang="en-GB" sz="4000" b="1" i="0" kern="1200" dirty="0" smtClean="0">
                <a:solidFill>
                  <a:schemeClr val="tx1"/>
                </a:solidFill>
                <a:latin typeface="Precisely" panose="00000500000000000000" pitchFamily="50" charset="0"/>
                <a:ea typeface="+mj-ea"/>
                <a:cs typeface="+mj-cs"/>
              </a:defRPr>
            </a:lvl1pPr>
          </a:lstStyle>
          <a:p>
            <a:r>
              <a:rPr lang="en-GB" dirty="0"/>
              <a:t>2 column text slide</a:t>
            </a:r>
          </a:p>
        </p:txBody>
      </p:sp>
      <p:sp>
        <p:nvSpPr>
          <p:cNvPr id="18" name="Text Placeholder 2">
            <a:extLst>
              <a:ext uri="{FF2B5EF4-FFF2-40B4-BE49-F238E27FC236}">
                <a16:creationId xmlns:a16="http://schemas.microsoft.com/office/drawing/2014/main" id="{D830E76E-751C-4643-821E-1EACD2D0A0C1}"/>
              </a:ext>
            </a:extLst>
          </p:cNvPr>
          <p:cNvSpPr>
            <a:spLocks noGrp="1"/>
          </p:cNvSpPr>
          <p:nvPr>
            <p:ph type="body" sz="quarter" idx="16"/>
          </p:nvPr>
        </p:nvSpPr>
        <p:spPr>
          <a:xfrm>
            <a:off x="540588" y="1699651"/>
            <a:ext cx="4748075" cy="4096208"/>
          </a:xfrm>
        </p:spPr>
        <p:txBody>
          <a:bodyPr/>
          <a:lstStyle>
            <a:lvl1pPr marL="0" indent="0">
              <a:buClr>
                <a:schemeClr val="accent2"/>
              </a:buClr>
              <a:buNone/>
              <a:tabLst/>
              <a:defRPr sz="1600" b="0" i="0">
                <a:latin typeface="Precisely Light" pitchFamily="2" charset="0"/>
              </a:defRPr>
            </a:lvl1pPr>
            <a:lvl2pPr marL="179387" indent="0">
              <a:buClr>
                <a:schemeClr val="accent2"/>
              </a:buClr>
              <a:buNone/>
              <a:tabLst/>
              <a:defRPr sz="1400" b="0" i="0">
                <a:latin typeface="Precisely Light" pitchFamily="2" charset="0"/>
              </a:defRPr>
            </a:lvl2pPr>
            <a:lvl3pPr marL="360362" indent="0">
              <a:buClr>
                <a:schemeClr val="accent2"/>
              </a:buClr>
              <a:buNone/>
              <a:tabLst/>
              <a:defRPr sz="1200" b="0" i="0">
                <a:latin typeface="Precisely Light" pitchFamily="2" charset="0"/>
              </a:defRPr>
            </a:lvl3pPr>
            <a:lvl4pPr marL="539750" indent="0">
              <a:buClr>
                <a:schemeClr val="accent2"/>
              </a:buClr>
              <a:buNone/>
              <a:tabLst/>
              <a:defRPr sz="1100" b="0" i="0">
                <a:latin typeface="Precisely Light" pitchFamily="2" charset="0"/>
              </a:defRPr>
            </a:lvl4pPr>
            <a:lvl5pPr marL="719137" indent="0">
              <a:buClr>
                <a:schemeClr val="accent2"/>
              </a:buClr>
              <a:buNone/>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666EEF47-77C3-4A93-8352-FC0333E68700}"/>
              </a:ext>
            </a:extLst>
          </p:cNvPr>
          <p:cNvSpPr>
            <a:spLocks noGrp="1"/>
          </p:cNvSpPr>
          <p:nvPr>
            <p:ph type="body" sz="quarter" idx="26"/>
          </p:nvPr>
        </p:nvSpPr>
        <p:spPr>
          <a:xfrm>
            <a:off x="6464732" y="1699651"/>
            <a:ext cx="4748075" cy="4096208"/>
          </a:xfrm>
        </p:spPr>
        <p:txBody>
          <a:bodyPr/>
          <a:lstStyle>
            <a:lvl1pPr marL="0" indent="0">
              <a:buClr>
                <a:schemeClr val="accent2"/>
              </a:buClr>
              <a:buNone/>
              <a:tabLst/>
              <a:defRPr sz="1600" b="0" i="0">
                <a:latin typeface="Precisely Light" pitchFamily="2" charset="0"/>
              </a:defRPr>
            </a:lvl1pPr>
            <a:lvl2pPr marL="179387" indent="0">
              <a:buClr>
                <a:schemeClr val="accent2"/>
              </a:buClr>
              <a:buNone/>
              <a:tabLst/>
              <a:defRPr sz="1400" b="0" i="0">
                <a:latin typeface="Precisely Light" pitchFamily="2" charset="0"/>
              </a:defRPr>
            </a:lvl2pPr>
            <a:lvl3pPr marL="360362" indent="0">
              <a:buClr>
                <a:schemeClr val="accent2"/>
              </a:buClr>
              <a:buNone/>
              <a:tabLst/>
              <a:defRPr sz="1200" b="0" i="0">
                <a:latin typeface="Precisely Light" pitchFamily="2" charset="0"/>
              </a:defRPr>
            </a:lvl3pPr>
            <a:lvl4pPr marL="539750" indent="0">
              <a:buClr>
                <a:schemeClr val="accent2"/>
              </a:buClr>
              <a:buNone/>
              <a:tabLst/>
              <a:defRPr sz="1100" b="0" i="0">
                <a:latin typeface="Precisely Light" pitchFamily="2" charset="0"/>
              </a:defRPr>
            </a:lvl4pPr>
            <a:lvl5pPr marL="719137" indent="0">
              <a:buClr>
                <a:schemeClr val="accent2"/>
              </a:buClr>
              <a:buNone/>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Slide Number Placeholder 5">
            <a:extLst>
              <a:ext uri="{FF2B5EF4-FFF2-40B4-BE49-F238E27FC236}">
                <a16:creationId xmlns:a16="http://schemas.microsoft.com/office/drawing/2014/main" id="{6A1D965B-64CD-4B1F-9FF7-9E7F47E88E5C}"/>
              </a:ext>
            </a:extLst>
          </p:cNvPr>
          <p:cNvSpPr>
            <a:spLocks noGrp="1"/>
          </p:cNvSpPr>
          <p:nvPr>
            <p:ph type="sldNum" sz="quarter" idx="12"/>
          </p:nvPr>
        </p:nvSpPr>
        <p:spPr>
          <a:xfrm>
            <a:off x="0" y="6446401"/>
            <a:ext cx="411846" cy="277444"/>
          </a:xfrm>
          <a:prstGeom prst="rect">
            <a:avLst/>
          </a:prstGeo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2488224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Dark">
    <p:bg>
      <p:bgPr>
        <a:solidFill>
          <a:srgbClr val="292B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0015" y="430895"/>
            <a:ext cx="10374238" cy="741362"/>
          </a:xfrm>
        </p:spPr>
        <p:txBody>
          <a:bodyPr/>
          <a:lstStyle/>
          <a:p>
            <a:r>
              <a:rPr lang="en-US" dirty="0"/>
              <a:t>Click to edit Master title style</a:t>
            </a:r>
          </a:p>
        </p:txBody>
      </p:sp>
      <p:sp>
        <p:nvSpPr>
          <p:cNvPr id="3" name="Content Placeholder 2"/>
          <p:cNvSpPr>
            <a:spLocks noGrp="1"/>
          </p:cNvSpPr>
          <p:nvPr>
            <p:ph idx="1"/>
          </p:nvPr>
        </p:nvSpPr>
        <p:spPr>
          <a:xfrm>
            <a:off x="940015" y="1415372"/>
            <a:ext cx="10374238" cy="4525963"/>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15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 Column Diagram">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D157949-8CE9-457D-B765-96EEB15F8573}"/>
              </a:ext>
            </a:extLst>
          </p:cNvPr>
          <p:cNvPicPr>
            <a:picLocks noChangeAspect="1"/>
          </p:cNvPicPr>
          <p:nvPr userDrawn="1"/>
        </p:nvPicPr>
        <p:blipFill rotWithShape="1">
          <a:blip r:embed="rId2"/>
          <a:srcRect l="23537" r="42981"/>
          <a:stretch/>
        </p:blipFill>
        <p:spPr>
          <a:xfrm>
            <a:off x="0" y="0"/>
            <a:ext cx="4082165" cy="6858000"/>
          </a:xfrm>
          <a:prstGeom prst="rect">
            <a:avLst/>
          </a:prstGeom>
        </p:spPr>
      </p:pic>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3071597" cy="1078144"/>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2127821"/>
            <a:ext cx="3080492" cy="1941765"/>
          </a:xfrm>
        </p:spPr>
        <p:txBody>
          <a:bodyPr/>
          <a:lstStyle>
            <a:lvl1pPr marL="179388" indent="-180000">
              <a:buClr>
                <a:schemeClr val="accent2"/>
              </a:buClr>
              <a:buFont typeface="Arial" panose="020B0604020202020204" pitchFamily="34" charset="0"/>
              <a:buChar char="•"/>
              <a:tabLst/>
              <a:defRPr sz="1600" b="0">
                <a:solidFill>
                  <a:schemeClr val="bg1"/>
                </a:solidFill>
                <a:latin typeface="+mn-lt"/>
              </a:defRPr>
            </a:lvl1pPr>
            <a:lvl2pPr marL="360363" indent="-180975">
              <a:buClr>
                <a:schemeClr val="accent2"/>
              </a:buClr>
              <a:tabLst/>
              <a:defRPr sz="1500" b="0">
                <a:solidFill>
                  <a:schemeClr val="bg1"/>
                </a:solidFill>
                <a:latin typeface="+mn-lt"/>
              </a:defRPr>
            </a:lvl2pPr>
            <a:lvl3pPr>
              <a:buClr>
                <a:schemeClr val="accent2"/>
              </a:buClr>
              <a:defRPr sz="1400" b="0">
                <a:solidFill>
                  <a:schemeClr val="bg1"/>
                </a:solidFill>
                <a:latin typeface="+mn-lt"/>
              </a:defRPr>
            </a:lvl3pPr>
            <a:lvl4pPr>
              <a:buClr>
                <a:schemeClr val="accent2"/>
              </a:buClr>
              <a:defRPr sz="1300" b="0">
                <a:solidFill>
                  <a:schemeClr val="bg1"/>
                </a:solidFill>
                <a:latin typeface="+mn-lt"/>
              </a:defRPr>
            </a:lvl4pPr>
            <a:lvl5pPr>
              <a:buClr>
                <a:schemeClr val="accent2"/>
              </a:buClr>
              <a:defRPr sz="1200" b="0">
                <a:solidFill>
                  <a:schemeClr val="bg1"/>
                </a:solidFill>
                <a:latin typeface="+mn-lt"/>
              </a:defRPr>
            </a:lvl5pPr>
            <a:lvl6pPr marL="1079500" indent="-179388">
              <a:buClr>
                <a:schemeClr val="accent2"/>
              </a:buClr>
              <a:tabLst/>
              <a:defRPr sz="1100" b="0">
                <a:solidFill>
                  <a:schemeClr val="bg1"/>
                </a:solidFill>
                <a:latin typeface="+mn-lt"/>
              </a:defRPr>
            </a:lvl6pPr>
            <a:lvl7pPr marL="1258888" indent="-179388">
              <a:buClr>
                <a:schemeClr val="accent2"/>
              </a:buClr>
              <a:tabLst/>
              <a:defRPr sz="1000" b="0">
                <a:solidFill>
                  <a:schemeClr val="bg1"/>
                </a:solidFill>
                <a:latin typeface="+mn-lt"/>
              </a:defRPr>
            </a:lvl7pPr>
            <a:lvl8pPr marL="1439863" indent="-179388">
              <a:buClr>
                <a:schemeClr val="accent2"/>
              </a:buClr>
              <a:tabLst/>
              <a:defRPr sz="900" b="0">
                <a:solidFill>
                  <a:schemeClr val="bg1"/>
                </a:solidFill>
                <a:latin typeface="+mn-lt"/>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3376918"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dirty="0"/>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21" name="Group 20">
            <a:extLst>
              <a:ext uri="{FF2B5EF4-FFF2-40B4-BE49-F238E27FC236}">
                <a16:creationId xmlns:a16="http://schemas.microsoft.com/office/drawing/2014/main" id="{9996FB85-F6F6-4F23-A36D-0D70F2630150}"/>
              </a:ext>
            </a:extLst>
          </p:cNvPr>
          <p:cNvGrpSpPr/>
          <p:nvPr userDrawn="1"/>
        </p:nvGrpSpPr>
        <p:grpSpPr>
          <a:xfrm>
            <a:off x="11706254" y="6330013"/>
            <a:ext cx="278211" cy="330763"/>
            <a:chOff x="12902744" y="3817890"/>
            <a:chExt cx="268754" cy="319520"/>
          </a:xfrm>
          <a:solidFill>
            <a:schemeClr val="accent2"/>
          </a:solidFill>
        </p:grpSpPr>
        <p:sp>
          <p:nvSpPr>
            <p:cNvPr id="22" name="Freeform 12">
              <a:extLst>
                <a:ext uri="{FF2B5EF4-FFF2-40B4-BE49-F238E27FC236}">
                  <a16:creationId xmlns:a16="http://schemas.microsoft.com/office/drawing/2014/main" id="{E91BAB37-ED0C-43D7-BC5C-09070DD7511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4" name="Freeform 18">
              <a:extLst>
                <a:ext uri="{FF2B5EF4-FFF2-40B4-BE49-F238E27FC236}">
                  <a16:creationId xmlns:a16="http://schemas.microsoft.com/office/drawing/2014/main" id="{2BD801E6-BEC7-4EF3-BBBD-299C5D1A19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5" name="Picture Placeholder 4">
            <a:extLst>
              <a:ext uri="{FF2B5EF4-FFF2-40B4-BE49-F238E27FC236}">
                <a16:creationId xmlns:a16="http://schemas.microsoft.com/office/drawing/2014/main" id="{B09A97D8-031E-4664-B7F5-465FDB1813FF}"/>
              </a:ext>
            </a:extLst>
          </p:cNvPr>
          <p:cNvSpPr>
            <a:spLocks noGrp="1"/>
          </p:cNvSpPr>
          <p:nvPr>
            <p:ph type="pic" sz="quarter" idx="27" hasCustomPrompt="1"/>
          </p:nvPr>
        </p:nvSpPr>
        <p:spPr>
          <a:xfrm>
            <a:off x="4619625" y="1377949"/>
            <a:ext cx="7031038" cy="4102100"/>
          </a:xfrm>
          <a:solidFill>
            <a:schemeClr val="bg1">
              <a:lumMod val="75000"/>
            </a:schemeClr>
          </a:solidFill>
          <a:effectLst>
            <a:outerShdw blurRad="63500" sx="102000" sy="102000" algn="ctr" rotWithShape="0">
              <a:prstClr val="black">
                <a:alpha val="17000"/>
              </a:prstClr>
            </a:outerShdw>
          </a:effectLst>
        </p:spPr>
        <p:txBody>
          <a:bodyPr/>
          <a:lstStyle>
            <a:lvl1pPr marL="0" indent="0" algn="ctr">
              <a:buNone/>
              <a:defRPr/>
            </a:lvl1pPr>
          </a:lstStyle>
          <a:p>
            <a:r>
              <a:rPr lang="en-US" dirty="0"/>
              <a:t>Insert screenshot</a:t>
            </a:r>
          </a:p>
        </p:txBody>
      </p:sp>
    </p:spTree>
    <p:extLst>
      <p:ext uri="{BB962C8B-B14F-4D97-AF65-F5344CB8AC3E}">
        <p14:creationId xmlns:p14="http://schemas.microsoft.com/office/powerpoint/2010/main" val="2230644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ase study  - white quater image and tex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516D15-6939-4761-80DD-CA50238A8A70}"/>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706BE583-FE9E-49F5-87DE-642AE279C08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Slide Number Placeholder 5">
            <a:extLst>
              <a:ext uri="{FF2B5EF4-FFF2-40B4-BE49-F238E27FC236}">
                <a16:creationId xmlns:a16="http://schemas.microsoft.com/office/drawing/2014/main" id="{0FD9DC63-0D7A-42B8-9F99-DD114A807464}"/>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8" name="Picture Placeholder 24">
            <a:extLst>
              <a:ext uri="{FF2B5EF4-FFF2-40B4-BE49-F238E27FC236}">
                <a16:creationId xmlns:a16="http://schemas.microsoft.com/office/drawing/2014/main" id="{AABA144E-B2B7-4AFE-B1B9-5C92BF376EBB}"/>
              </a:ext>
            </a:extLst>
          </p:cNvPr>
          <p:cNvSpPr>
            <a:spLocks noGrp="1"/>
          </p:cNvSpPr>
          <p:nvPr>
            <p:ph type="pic" sz="quarter" idx="16" hasCustomPrompt="1"/>
          </p:nvPr>
        </p:nvSpPr>
        <p:spPr>
          <a:xfrm>
            <a:off x="6096000" y="3429001"/>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a:t>Click icon to insert image</a:t>
            </a:r>
          </a:p>
        </p:txBody>
      </p:sp>
      <p:sp>
        <p:nvSpPr>
          <p:cNvPr id="19" name="Rectangle 18">
            <a:extLst>
              <a:ext uri="{FF2B5EF4-FFF2-40B4-BE49-F238E27FC236}">
                <a16:creationId xmlns:a16="http://schemas.microsoft.com/office/drawing/2014/main" id="{7C39CA09-A291-48B8-BB6B-DBABC232370B}"/>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6">
            <a:extLst>
              <a:ext uri="{FF2B5EF4-FFF2-40B4-BE49-F238E27FC236}">
                <a16:creationId xmlns:a16="http://schemas.microsoft.com/office/drawing/2014/main" id="{AEE8EE3B-355A-4A8E-8F1D-C132814392F8}"/>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1" name="Text Placeholder 6">
            <a:extLst>
              <a:ext uri="{FF2B5EF4-FFF2-40B4-BE49-F238E27FC236}">
                <a16:creationId xmlns:a16="http://schemas.microsoft.com/office/drawing/2014/main" id="{87E43C88-749B-4EF0-ACF1-812CD9DF64A3}"/>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2" name="Rectangle 21">
            <a:extLst>
              <a:ext uri="{FF2B5EF4-FFF2-40B4-BE49-F238E27FC236}">
                <a16:creationId xmlns:a16="http://schemas.microsoft.com/office/drawing/2014/main" id="{044EFE86-2886-4153-ABCE-B97CBCF9697E}"/>
              </a:ext>
            </a:extLst>
          </p:cNvPr>
          <p:cNvSpPr/>
          <p:nvPr userDrawn="1"/>
        </p:nvSpPr>
        <p:spPr>
          <a:xfrm>
            <a:off x="0" y="0"/>
            <a:ext cx="6096000"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
            <a:extLst>
              <a:ext uri="{FF2B5EF4-FFF2-40B4-BE49-F238E27FC236}">
                <a16:creationId xmlns:a16="http://schemas.microsoft.com/office/drawing/2014/main" id="{4856890E-7DC8-480C-871E-0802E477A05E}"/>
              </a:ext>
            </a:extLst>
          </p:cNvPr>
          <p:cNvSpPr>
            <a:spLocks noGrp="1"/>
          </p:cNvSpPr>
          <p:nvPr>
            <p:ph type="pic" sz="quarter" idx="13" hasCustomPrompt="1"/>
          </p:nvPr>
        </p:nvSpPr>
        <p:spPr>
          <a:xfrm>
            <a:off x="929014" y="522570"/>
            <a:ext cx="4237972" cy="2383860"/>
          </a:xfrm>
          <a:solidFill>
            <a:schemeClr val="bg1"/>
          </a:solidFill>
        </p:spPr>
        <p:txBody>
          <a:bodyPr tIns="144000" anchor="ctr"/>
          <a:lstStyle>
            <a:lvl1pPr marL="0" indent="0" algn="ctr">
              <a:buFontTx/>
              <a:buNone/>
              <a:defRPr sz="2400">
                <a:solidFill>
                  <a:schemeClr val="accent6"/>
                </a:solidFill>
              </a:defRPr>
            </a:lvl1pPr>
          </a:lstStyle>
          <a:p>
            <a:r>
              <a:rPr lang="en-US"/>
              <a:t>Click icon to insert color logo</a:t>
            </a:r>
          </a:p>
        </p:txBody>
      </p:sp>
    </p:spTree>
    <p:extLst>
      <p:ext uri="{BB962C8B-B14F-4D97-AF65-F5344CB8AC3E}">
        <p14:creationId xmlns:p14="http://schemas.microsoft.com/office/powerpoint/2010/main" val="3513504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A1D965-191F-E546-BB38-58857CCC29E1}"/>
              </a:ext>
            </a:extLst>
          </p:cNvPr>
          <p:cNvPicPr>
            <a:picLocks noChangeAspect="1"/>
          </p:cNvPicPr>
          <p:nvPr userDrawn="1"/>
        </p:nvPicPr>
        <p:blipFill>
          <a:blip r:embed="rId2"/>
          <a:src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78223" y="3146057"/>
            <a:ext cx="5618181" cy="577584"/>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dirty="0"/>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78223" y="3814684"/>
            <a:ext cx="5618181" cy="349564"/>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if required</a:t>
            </a:r>
          </a:p>
          <a:p>
            <a:endParaRPr lang="en-GB" dirty="0"/>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dirty="0"/>
              <a:t>Month DD, YYYY</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78221" y="5177703"/>
            <a:ext cx="2835539"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723936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0"/>
            <a:ext cx="12192000" cy="6857999"/>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1</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2411069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1"/>
            <a:ext cx="12192000" cy="6858000"/>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2</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1399158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C58AF4-A781-EB48-AC07-D9C9B6548089}"/>
              </a:ext>
            </a:extLst>
          </p:cNvPr>
          <p:cNvPicPr>
            <a:picLocks noChangeAspect="1"/>
          </p:cNvPicPr>
          <p:nvPr userDrawn="1"/>
        </p:nvPicPr>
        <p:blipFill>
          <a:blip r:embed="rId2"/>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80DB57A-107D-AA4F-8891-4249E2A3B066}"/>
              </a:ext>
            </a:extLst>
          </p:cNvPr>
          <p:cNvSpPr>
            <a:spLocks noGrp="1"/>
          </p:cNvSpPr>
          <p:nvPr>
            <p:ph type="ctrTitle" hasCustomPrompt="1"/>
          </p:nvPr>
        </p:nvSpPr>
        <p:spPr>
          <a:xfrm>
            <a:off x="578223" y="3133339"/>
            <a:ext cx="9144000"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3</a:t>
            </a:r>
          </a:p>
        </p:txBody>
      </p:sp>
      <p:grpSp>
        <p:nvGrpSpPr>
          <p:cNvPr id="8" name="Group 7">
            <a:extLst>
              <a:ext uri="{FF2B5EF4-FFF2-40B4-BE49-F238E27FC236}">
                <a16:creationId xmlns:a16="http://schemas.microsoft.com/office/drawing/2014/main" id="{A118E943-0A72-534A-90E1-7C3945DBD9EE}"/>
              </a:ext>
            </a:extLst>
          </p:cNvPr>
          <p:cNvGrpSpPr/>
          <p:nvPr userDrawn="1"/>
        </p:nvGrpSpPr>
        <p:grpSpPr>
          <a:xfrm>
            <a:off x="11706254" y="6330013"/>
            <a:ext cx="278211" cy="330763"/>
            <a:chOff x="12902744" y="3817890"/>
            <a:chExt cx="268754" cy="319520"/>
          </a:xfrm>
          <a:solidFill>
            <a:schemeClr val="bg1"/>
          </a:solidFill>
        </p:grpSpPr>
        <p:sp>
          <p:nvSpPr>
            <p:cNvPr id="10" name="Freeform 9">
              <a:extLst>
                <a:ext uri="{FF2B5EF4-FFF2-40B4-BE49-F238E27FC236}">
                  <a16:creationId xmlns:a16="http://schemas.microsoft.com/office/drawing/2014/main" id="{B2BA612F-C930-CD47-8E00-2E29E7CAF8C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20E1F3F-AA35-BB4B-ACE5-A2CE17A94BC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91821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B7FD13B-C892-444A-91D8-A66949962B8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solidFill>
              <a:schemeClr val="accent2"/>
            </a:solid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solidFill>
              <a:schemeClr val="accent2"/>
            </a:solid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4</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85112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C58AF4-A781-EB48-AC07-D9C9B6548089}"/>
              </a:ext>
            </a:extLst>
          </p:cNvPr>
          <p:cNvPicPr>
            <a:picLocks noChangeAspect="1"/>
          </p:cNvPicPr>
          <p:nvPr userDrawn="1"/>
        </p:nvPicPr>
        <p:blipFill>
          <a:blip r:embed="rId2"/>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80DB57A-107D-AA4F-8891-4249E2A3B066}"/>
              </a:ext>
            </a:extLst>
          </p:cNvPr>
          <p:cNvSpPr>
            <a:spLocks noGrp="1"/>
          </p:cNvSpPr>
          <p:nvPr>
            <p:ph type="ctrTitle" hasCustomPrompt="1"/>
          </p:nvPr>
        </p:nvSpPr>
        <p:spPr>
          <a:xfrm>
            <a:off x="578223" y="3133339"/>
            <a:ext cx="9144000"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3</a:t>
            </a:r>
          </a:p>
        </p:txBody>
      </p:sp>
      <p:grpSp>
        <p:nvGrpSpPr>
          <p:cNvPr id="8" name="Group 7">
            <a:extLst>
              <a:ext uri="{FF2B5EF4-FFF2-40B4-BE49-F238E27FC236}">
                <a16:creationId xmlns:a16="http://schemas.microsoft.com/office/drawing/2014/main" id="{A118E943-0A72-534A-90E1-7C3945DBD9EE}"/>
              </a:ext>
            </a:extLst>
          </p:cNvPr>
          <p:cNvGrpSpPr/>
          <p:nvPr userDrawn="1"/>
        </p:nvGrpSpPr>
        <p:grpSpPr>
          <a:xfrm>
            <a:off x="11706254" y="6330013"/>
            <a:ext cx="278211" cy="330763"/>
            <a:chOff x="12902744" y="3817890"/>
            <a:chExt cx="268754" cy="319520"/>
          </a:xfrm>
          <a:solidFill>
            <a:schemeClr val="bg1"/>
          </a:solidFill>
        </p:grpSpPr>
        <p:sp>
          <p:nvSpPr>
            <p:cNvPr id="10" name="Freeform 9">
              <a:extLst>
                <a:ext uri="{FF2B5EF4-FFF2-40B4-BE49-F238E27FC236}">
                  <a16:creationId xmlns:a16="http://schemas.microsoft.com/office/drawing/2014/main" id="{B2BA612F-C930-CD47-8E00-2E29E7CAF8C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20E1F3F-AA35-BB4B-ACE5-A2CE17A94BC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50865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10880352" cy="577584"/>
          </a:xfrm>
        </p:spPr>
        <p:txBody>
          <a:bodyPr anchor="t"/>
          <a:lstStyle>
            <a:lvl1pPr marL="0" algn="l" defTabSz="914400" rtl="0" eaLnBrk="1" latinLnBrk="0" hangingPunct="1">
              <a:lnSpc>
                <a:spcPct val="90000"/>
              </a:lnSpc>
              <a:spcBef>
                <a:spcPct val="0"/>
              </a:spcBef>
              <a:buNone/>
              <a:defRPr lang="en-US" sz="4400" b="0" i="0" kern="1200" dirty="0">
                <a:solidFill>
                  <a:schemeClr val="accent1"/>
                </a:solidFill>
                <a:latin typeface="Precisely Bold" panose="00000800000000000000" pitchFamily="2" charset="0"/>
                <a:ea typeface="+mj-ea"/>
                <a:cs typeface="+mj-cs"/>
              </a:defRPr>
            </a:lvl1pPr>
          </a:lstStyle>
          <a:p>
            <a:r>
              <a:rPr lang="en-GB" dirty="0"/>
              <a:t>Product portfolio divider slide </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accent2"/>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7" name="Freeform 6">
            <a:extLst>
              <a:ext uri="{FF2B5EF4-FFF2-40B4-BE49-F238E27FC236}">
                <a16:creationId xmlns:a16="http://schemas.microsoft.com/office/drawing/2014/main" id="{D35E8D0A-1B30-BE43-B311-D657896610A2}"/>
              </a:ext>
            </a:extLst>
          </p:cNvPr>
          <p:cNvSpPr/>
          <p:nvPr/>
        </p:nvSpPr>
        <p:spPr>
          <a:xfrm>
            <a:off x="5758657"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2"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FF5E0E7-4C8C-FE4A-9680-393D419AD3F1}"/>
              </a:ext>
            </a:extLst>
          </p:cNvPr>
          <p:cNvSpPr/>
          <p:nvPr/>
        </p:nvSpPr>
        <p:spPr>
          <a:xfrm>
            <a:off x="6018399" y="4754482"/>
            <a:ext cx="519484" cy="518916"/>
          </a:xfrm>
          <a:custGeom>
            <a:avLst/>
            <a:gdLst>
              <a:gd name="connsiteX0" fmla="*/ 242897 w 486138"/>
              <a:gd name="connsiteY0" fmla="*/ 485161 h 485606"/>
              <a:gd name="connsiteX1" fmla="*/ -172 w 486138"/>
              <a:gd name="connsiteY1" fmla="*/ 242358 h 485606"/>
              <a:gd name="connsiteX2" fmla="*/ 242897 w 486138"/>
              <a:gd name="connsiteY2" fmla="*/ -446 h 485606"/>
              <a:gd name="connsiteX3" fmla="*/ 485966 w 486138"/>
              <a:gd name="connsiteY3" fmla="*/ 242358 h 485606"/>
              <a:gd name="connsiteX4" fmla="*/ 242897 w 486138"/>
              <a:gd name="connsiteY4" fmla="*/ 485161 h 48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485606">
                <a:moveTo>
                  <a:pt x="242897" y="485161"/>
                </a:moveTo>
                <a:cubicBezTo>
                  <a:pt x="108654" y="485161"/>
                  <a:pt x="-172" y="376454"/>
                  <a:pt x="-172" y="242358"/>
                </a:cubicBezTo>
                <a:cubicBezTo>
                  <a:pt x="-172" y="108261"/>
                  <a:pt x="108654" y="-446"/>
                  <a:pt x="242897" y="-446"/>
                </a:cubicBezTo>
                <a:cubicBezTo>
                  <a:pt x="377141" y="-446"/>
                  <a:pt x="485966" y="108261"/>
                  <a:pt x="485966" y="242358"/>
                </a:cubicBezTo>
                <a:cubicBezTo>
                  <a:pt x="485828" y="376397"/>
                  <a:pt x="377083" y="485023"/>
                  <a:pt x="242897" y="485161"/>
                </a:cubicBezTo>
              </a:path>
            </a:pathLst>
          </a:custGeom>
          <a:solidFill>
            <a:srgbClr val="8017E1"/>
          </a:solidFill>
          <a:ln w="625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8ED7FF8-AB51-A042-9C2E-BBCDF382EC7A}"/>
              </a:ext>
            </a:extLst>
          </p:cNvPr>
          <p:cNvSpPr/>
          <p:nvPr/>
        </p:nvSpPr>
        <p:spPr>
          <a:xfrm>
            <a:off x="1097707" y="4275626"/>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2" y="971213"/>
                  <a:pt x="0" y="753800"/>
                  <a:pt x="0" y="485607"/>
                </a:cubicBezTo>
                <a:cubicBezTo>
                  <a:pt x="0" y="217413"/>
                  <a:pt x="217652" y="0"/>
                  <a:pt x="486138" y="0"/>
                </a:cubicBezTo>
                <a:cubicBezTo>
                  <a:pt x="754625" y="0"/>
                  <a:pt x="972276" y="217413"/>
                  <a:pt x="972276" y="485607"/>
                </a:cubicBezTo>
                <a:close/>
              </a:path>
            </a:pathLst>
          </a:custGeom>
          <a:solidFill>
            <a:srgbClr val="8017E1"/>
          </a:solidFill>
          <a:ln w="625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39A505-D7C3-A64A-B3A9-EE2DE82A3A95}"/>
              </a:ext>
            </a:extLst>
          </p:cNvPr>
          <p:cNvSpPr/>
          <p:nvPr/>
        </p:nvSpPr>
        <p:spPr>
          <a:xfrm>
            <a:off x="578223" y="4687715"/>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1EB29-C75C-1A45-8245-0DFC31312B7A}"/>
              </a:ext>
            </a:extLst>
          </p:cNvPr>
          <p:cNvSpPr/>
          <p:nvPr/>
        </p:nvSpPr>
        <p:spPr>
          <a:xfrm>
            <a:off x="10062008" y="4942432"/>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9"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9D3E21B-9C89-504B-A551-F8713903E66A}"/>
              </a:ext>
            </a:extLst>
          </p:cNvPr>
          <p:cNvSpPr/>
          <p:nvPr/>
        </p:nvSpPr>
        <p:spPr>
          <a:xfrm>
            <a:off x="10834551" y="4942432"/>
            <a:ext cx="779226" cy="778373"/>
          </a:xfrm>
          <a:custGeom>
            <a:avLst/>
            <a:gdLst>
              <a:gd name="connsiteX0" fmla="*/ 729207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4" y="728410"/>
                </a:cubicBezTo>
                <a:cubicBezTo>
                  <a:pt x="163239" y="728410"/>
                  <a:pt x="0" y="565350"/>
                  <a:pt x="0" y="364205"/>
                </a:cubicBezTo>
                <a:cubicBezTo>
                  <a:pt x="0" y="163060"/>
                  <a:pt x="163238" y="0"/>
                  <a:pt x="364604" y="0"/>
                </a:cubicBezTo>
                <a:cubicBezTo>
                  <a:pt x="565968" y="0"/>
                  <a:pt x="729207" y="163060"/>
                  <a:pt x="729207" y="364205"/>
                </a:cubicBezTo>
                <a:close/>
              </a:path>
            </a:pathLst>
          </a:custGeom>
          <a:solidFill>
            <a:srgbClr val="39006B"/>
          </a:solidFill>
          <a:ln w="625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252CBA-6EE7-F641-AA0F-DA5FD1B61FA5}"/>
              </a:ext>
            </a:extLst>
          </p:cNvPr>
          <p:cNvSpPr/>
          <p:nvPr/>
        </p:nvSpPr>
        <p:spPr>
          <a:xfrm>
            <a:off x="10444938" y="4268015"/>
            <a:ext cx="779226" cy="778373"/>
          </a:xfrm>
          <a:custGeom>
            <a:avLst/>
            <a:gdLst>
              <a:gd name="connsiteX0" fmla="*/ 729207 w 729207"/>
              <a:gd name="connsiteY0" fmla="*/ 364205 h 728409"/>
              <a:gd name="connsiteX1" fmla="*/ 364603 w 729207"/>
              <a:gd name="connsiteY1" fmla="*/ 728410 h 728409"/>
              <a:gd name="connsiteX2" fmla="*/ -1 w 729207"/>
              <a:gd name="connsiteY2" fmla="*/ 364205 h 728409"/>
              <a:gd name="connsiteX3" fmla="*/ 364603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3" y="728410"/>
                </a:cubicBezTo>
                <a:cubicBezTo>
                  <a:pt x="163239" y="728410"/>
                  <a:pt x="-1" y="565350"/>
                  <a:pt x="-1" y="364205"/>
                </a:cubicBezTo>
                <a:cubicBezTo>
                  <a:pt x="-1" y="163060"/>
                  <a:pt x="163238" y="0"/>
                  <a:pt x="364603" y="0"/>
                </a:cubicBezTo>
                <a:cubicBezTo>
                  <a:pt x="565968" y="0"/>
                  <a:pt x="729207" y="163060"/>
                  <a:pt x="729207" y="364205"/>
                </a:cubicBezTo>
                <a:close/>
              </a:path>
            </a:pathLst>
          </a:custGeom>
          <a:solidFill>
            <a:srgbClr val="8017E1"/>
          </a:solidFill>
          <a:ln w="625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7413D92-E74E-0F44-A9DB-5CD29D8DC450}"/>
              </a:ext>
            </a:extLst>
          </p:cNvPr>
          <p:cNvSpPr/>
          <p:nvPr/>
        </p:nvSpPr>
        <p:spPr>
          <a:xfrm>
            <a:off x="3052884"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A5ABD6A-9012-7644-B79E-825A79E9D4CA}"/>
              </a:ext>
            </a:extLst>
          </p:cNvPr>
          <p:cNvSpPr/>
          <p:nvPr/>
        </p:nvSpPr>
        <p:spPr>
          <a:xfrm>
            <a:off x="4091919" y="4495090"/>
            <a:ext cx="519484" cy="1037631"/>
          </a:xfrm>
          <a:custGeom>
            <a:avLst/>
            <a:gdLst>
              <a:gd name="connsiteX0" fmla="*/ -172 w 486138"/>
              <a:gd name="connsiteY0" fmla="*/ 485099 h 971025"/>
              <a:gd name="connsiteX1" fmla="*/ 485966 w 486138"/>
              <a:gd name="connsiteY1" fmla="*/ 970580 h 971025"/>
              <a:gd name="connsiteX2" fmla="*/ 485967 w 486138"/>
              <a:gd name="connsiteY2" fmla="*/ -446 h 971025"/>
              <a:gd name="connsiteX3" fmla="*/ -171 w 486138"/>
              <a:gd name="connsiteY3" fmla="*/ 485036 h 971025"/>
              <a:gd name="connsiteX4" fmla="*/ -171 w 486138"/>
              <a:gd name="connsiteY4" fmla="*/ 485099 h 9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971025">
                <a:moveTo>
                  <a:pt x="-172" y="485099"/>
                </a:moveTo>
                <a:cubicBezTo>
                  <a:pt x="-137" y="753257"/>
                  <a:pt x="217514" y="970615"/>
                  <a:pt x="485966" y="970580"/>
                </a:cubicBezTo>
                <a:lnTo>
                  <a:pt x="485967" y="-446"/>
                </a:lnTo>
                <a:cubicBezTo>
                  <a:pt x="217515" y="-480"/>
                  <a:pt x="-137" y="216877"/>
                  <a:pt x="-171" y="485036"/>
                </a:cubicBezTo>
                <a:cubicBezTo>
                  <a:pt x="-171" y="485057"/>
                  <a:pt x="-171" y="485078"/>
                  <a:pt x="-171" y="485099"/>
                </a:cubicBezTo>
                <a:close/>
              </a:path>
            </a:pathLst>
          </a:custGeom>
          <a:solidFill>
            <a:srgbClr val="8017E1"/>
          </a:solidFill>
          <a:ln w="625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47B28D-0D23-D54D-B36D-16D290E34228}"/>
              </a:ext>
            </a:extLst>
          </p:cNvPr>
          <p:cNvSpPr/>
          <p:nvPr/>
        </p:nvSpPr>
        <p:spPr>
          <a:xfrm>
            <a:off x="7984844" y="4268015"/>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8"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8653A18-2DB2-AF4F-B683-2DFC30593376}"/>
              </a:ext>
            </a:extLst>
          </p:cNvPr>
          <p:cNvSpPr/>
          <p:nvPr/>
        </p:nvSpPr>
        <p:spPr>
          <a:xfrm>
            <a:off x="7984844" y="5046388"/>
            <a:ext cx="779226" cy="681495"/>
          </a:xfrm>
          <a:custGeom>
            <a:avLst/>
            <a:gdLst>
              <a:gd name="connsiteX0" fmla="*/ 0 w 729207"/>
              <a:gd name="connsiteY0" fmla="*/ 0 h 637749"/>
              <a:gd name="connsiteX1" fmla="*/ 729207 w 729207"/>
              <a:gd name="connsiteY1" fmla="*/ 0 h 637749"/>
              <a:gd name="connsiteX2" fmla="*/ 729207 w 729207"/>
              <a:gd name="connsiteY2" fmla="*/ 637749 h 637749"/>
              <a:gd name="connsiteX3" fmla="*/ 0 w 729207"/>
              <a:gd name="connsiteY3" fmla="*/ 637749 h 637749"/>
            </a:gdLst>
            <a:ahLst/>
            <a:cxnLst>
              <a:cxn ang="0">
                <a:pos x="connsiteX0" y="connsiteY0"/>
              </a:cxn>
              <a:cxn ang="0">
                <a:pos x="connsiteX1" y="connsiteY1"/>
              </a:cxn>
              <a:cxn ang="0">
                <a:pos x="connsiteX2" y="connsiteY2"/>
              </a:cxn>
              <a:cxn ang="0">
                <a:pos x="connsiteX3" y="connsiteY3"/>
              </a:cxn>
            </a:cxnLst>
            <a:rect l="l" t="t" r="r" b="b"/>
            <a:pathLst>
              <a:path w="729207" h="637749">
                <a:moveTo>
                  <a:pt x="0" y="0"/>
                </a:moveTo>
                <a:lnTo>
                  <a:pt x="729207" y="0"/>
                </a:lnTo>
                <a:lnTo>
                  <a:pt x="729207" y="637749"/>
                </a:lnTo>
                <a:lnTo>
                  <a:pt x="0" y="637749"/>
                </a:lnTo>
                <a:close/>
              </a:path>
            </a:pathLst>
          </a:custGeom>
          <a:solidFill>
            <a:srgbClr val="39006B"/>
          </a:solidFill>
          <a:ln w="6252" cap="flat">
            <a:noFill/>
            <a:prstDash val="solid"/>
            <a:miter/>
          </a:ln>
        </p:spPr>
        <p:txBody>
          <a:bodyPr rtlCol="0" anchor="ctr"/>
          <a:lstStyle/>
          <a:p>
            <a:endParaRPr lang="en-US"/>
          </a:p>
        </p:txBody>
      </p:sp>
    </p:spTree>
    <p:extLst>
      <p:ext uri="{BB962C8B-B14F-4D97-AF65-F5344CB8AC3E}">
        <p14:creationId xmlns:p14="http://schemas.microsoft.com/office/powerpoint/2010/main" val="3666338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accent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812E62-27FB-FA42-94D5-C22C056DC55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FAA59D49-EE65-2A4A-8860-D006A054B514}"/>
              </a:ext>
            </a:extLst>
          </p:cNvPr>
          <p:cNvSpPr>
            <a:spLocks noGrp="1"/>
          </p:cNvSpPr>
          <p:nvPr>
            <p:ph type="body" sz="quarter" idx="10" hasCustomPrompt="1"/>
          </p:nvPr>
        </p:nvSpPr>
        <p:spPr>
          <a:xfrm>
            <a:off x="2584398" y="1496537"/>
            <a:ext cx="6343650" cy="3577972"/>
          </a:xfrm>
        </p:spPr>
        <p:txBody>
          <a:bodyPr anchor="ctr"/>
          <a:lstStyle>
            <a:lvl1pPr marL="0" indent="0" algn="ctr">
              <a:buFontTx/>
              <a:buNone/>
              <a:defRPr kumimoji="0" lang="en-GB" sz="4000" b="0" i="0" u="none" strike="noStrike" kern="1200" cap="none" spc="0" normalizeH="0" baseline="0" dirty="0" smtClean="0">
                <a:ln>
                  <a:noFill/>
                </a:ln>
                <a:solidFill>
                  <a:srgbClr val="FFFFFF"/>
                </a:solidFill>
                <a:effectLst/>
                <a:uLnTx/>
                <a:uFillTx/>
                <a:latin typeface="Precisely Light" pitchFamily="2" charset="0"/>
                <a:ea typeface="+mj-ea"/>
                <a:cs typeface="+mj-cs"/>
              </a:defRPr>
            </a:lvl1pPr>
            <a:lvl2pPr marL="215900" indent="0">
              <a:buFontTx/>
              <a:buNone/>
              <a:defRPr/>
            </a:lvl2pPr>
            <a:lvl3pPr marL="393700" indent="0">
              <a:buFontTx/>
              <a:buNone/>
              <a:defRPr/>
            </a:lvl3pPr>
            <a:lvl4pPr marL="571500" indent="0">
              <a:buFontTx/>
              <a:buNone/>
              <a:defRPr/>
            </a:lvl4pPr>
            <a:lvl5pPr marL="711200" indent="0">
              <a:buFontTx/>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t>“Large quote slide</a:t>
            </a:r>
            <a:br>
              <a:rPr lang="en-GB" dirty="0"/>
            </a:br>
            <a:r>
              <a:rPr lang="en-GB" dirty="0"/>
              <a:t>Lorem ipsum </a:t>
            </a:r>
            <a:r>
              <a:rPr lang="en-GB" dirty="0" err="1"/>
              <a:t>dolor</a:t>
            </a:r>
            <a:r>
              <a:rPr lang="en-GB" dirty="0"/>
              <a:t> sit </a:t>
            </a:r>
            <a:br>
              <a:rPr lang="en-GB" dirty="0"/>
            </a:br>
            <a:r>
              <a:rPr lang="en-GB" dirty="0" err="1"/>
              <a:t>amet</a:t>
            </a:r>
            <a:r>
              <a:rPr lang="en-GB" dirty="0"/>
              <a:t>, </a:t>
            </a:r>
            <a:r>
              <a:rPr lang="en-GB" dirty="0" err="1"/>
              <a:t>consectetur</a:t>
            </a:r>
            <a:r>
              <a:rPr lang="en-GB" dirty="0"/>
              <a:t> </a:t>
            </a:r>
            <a:br>
              <a:rPr lang="en-GB" dirty="0"/>
            </a:br>
            <a:r>
              <a:rPr lang="en-GB" dirty="0" err="1"/>
              <a:t>adipiscing</a:t>
            </a:r>
            <a:r>
              <a:rPr lang="en-GB" dirty="0"/>
              <a:t> Aelita, </a:t>
            </a:r>
            <a:br>
              <a:rPr lang="en-GB" dirty="0"/>
            </a:br>
            <a:r>
              <a:rPr lang="en-GB" dirty="0" err="1"/>
              <a:t>sed</a:t>
            </a:r>
            <a:r>
              <a:rPr lang="en-GB" dirty="0"/>
              <a:t> do </a:t>
            </a:r>
            <a:r>
              <a:rPr lang="en-GB" dirty="0" err="1"/>
              <a:t>eiusmod</a:t>
            </a:r>
            <a:r>
              <a:rPr lang="en-GB" dirty="0"/>
              <a:t>”</a:t>
            </a:r>
          </a:p>
        </p:txBody>
      </p:sp>
      <p:sp>
        <p:nvSpPr>
          <p:cNvPr id="16" name="Title 1">
            <a:extLst>
              <a:ext uri="{FF2B5EF4-FFF2-40B4-BE49-F238E27FC236}">
                <a16:creationId xmlns:a16="http://schemas.microsoft.com/office/drawing/2014/main" id="{C44FF280-9DBB-6A4D-953A-B5CE97507F4B}"/>
              </a:ext>
            </a:extLst>
          </p:cNvPr>
          <p:cNvSpPr>
            <a:spLocks noGrp="1"/>
          </p:cNvSpPr>
          <p:nvPr>
            <p:ph type="ctrTitle" hasCustomPrompt="1"/>
          </p:nvPr>
        </p:nvSpPr>
        <p:spPr>
          <a:xfrm>
            <a:off x="2584397" y="5361463"/>
            <a:ext cx="6343651" cy="425879"/>
          </a:xfrm>
        </p:spPr>
        <p:txBody>
          <a:bodyPr anchor="t"/>
          <a:lstStyle>
            <a:lvl1pPr marL="0" algn="ctr" defTabSz="914400" rtl="0" eaLnBrk="1" latinLnBrk="0" hangingPunct="1">
              <a:lnSpc>
                <a:spcPct val="90000"/>
              </a:lnSpc>
              <a:spcBef>
                <a:spcPct val="0"/>
              </a:spcBef>
              <a:buNone/>
              <a:defRPr lang="en-US" sz="2000" b="0" i="0" kern="1200" dirty="0">
                <a:solidFill>
                  <a:schemeClr val="bg1"/>
                </a:solidFill>
                <a:latin typeface="Precisely Bold" panose="00000800000000000000" pitchFamily="2" charset="0"/>
                <a:ea typeface="+mj-ea"/>
                <a:cs typeface="+mj-cs"/>
              </a:defRPr>
            </a:lvl1pPr>
          </a:lstStyle>
          <a:p>
            <a:r>
              <a:rPr lang="en-GB" dirty="0"/>
              <a:t>Name Surname</a:t>
            </a:r>
            <a:br>
              <a:rPr lang="en-GB" dirty="0"/>
            </a:br>
            <a:endParaRPr lang="en-GB" dirty="0"/>
          </a:p>
        </p:txBody>
      </p:sp>
      <p:grpSp>
        <p:nvGrpSpPr>
          <p:cNvPr id="11" name="Group 10">
            <a:extLst>
              <a:ext uri="{FF2B5EF4-FFF2-40B4-BE49-F238E27FC236}">
                <a16:creationId xmlns:a16="http://schemas.microsoft.com/office/drawing/2014/main" id="{20E4C4F9-243A-1F4E-9BB3-92884652151A}"/>
              </a:ext>
            </a:extLst>
          </p:cNvPr>
          <p:cNvGrpSpPr/>
          <p:nvPr userDrawn="1"/>
        </p:nvGrpSpPr>
        <p:grpSpPr>
          <a:xfrm>
            <a:off x="11706254" y="6330013"/>
            <a:ext cx="278211" cy="330763"/>
            <a:chOff x="12902744" y="3817890"/>
            <a:chExt cx="268754" cy="319520"/>
          </a:xfrm>
          <a:solidFill>
            <a:schemeClr val="bg1"/>
          </a:solidFill>
        </p:grpSpPr>
        <p:sp>
          <p:nvSpPr>
            <p:cNvPr id="14" name="Freeform 13">
              <a:extLst>
                <a:ext uri="{FF2B5EF4-FFF2-40B4-BE49-F238E27FC236}">
                  <a16:creationId xmlns:a16="http://schemas.microsoft.com/office/drawing/2014/main" id="{F12CBB01-8F31-F144-8EC7-5EAF18B371B7}"/>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4F4F3AC7-4113-7A4C-96A5-ABCC46A7AB1D}"/>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E5D907C0-F211-F14A-BF41-13F6CE9A6A5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AF046E7D-AB5F-154E-B3DF-6398469931F0}"/>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3152313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o - Thank you Slide 1">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045BF8-948A-3945-B462-C9DFA534427C}"/>
              </a:ext>
            </a:extLst>
          </p:cNvPr>
          <p:cNvPicPr>
            <a:picLocks noChangeAspect="1"/>
          </p:cNvPicPr>
          <p:nvPr userDrawn="1"/>
        </p:nvPicPr>
        <p:blipFill>
          <a:blip r:embed="rId2"/>
          <a:srcRect/>
          <a:stretch/>
        </p:blipFill>
        <p:spPr>
          <a:xfrm>
            <a:off x="0" y="0"/>
            <a:ext cx="12191999" cy="6857999"/>
          </a:xfrm>
          <a:prstGeom prst="rect">
            <a:avLst/>
          </a:prstGeom>
        </p:spPr>
      </p:pic>
      <p:sp>
        <p:nvSpPr>
          <p:cNvPr id="6" name="Title 1">
            <a:extLst>
              <a:ext uri="{FF2B5EF4-FFF2-40B4-BE49-F238E27FC236}">
                <a16:creationId xmlns:a16="http://schemas.microsoft.com/office/drawing/2014/main" id="{5CABD0D4-4FB4-3D47-B96B-D7A7E22F09A0}"/>
              </a:ext>
            </a:extLst>
          </p:cNvPr>
          <p:cNvSpPr>
            <a:spLocks noGrp="1"/>
          </p:cNvSpPr>
          <p:nvPr>
            <p:ph type="ctrTitle" hasCustomPrompt="1"/>
          </p:nvPr>
        </p:nvSpPr>
        <p:spPr>
          <a:xfrm>
            <a:off x="2876550" y="2976171"/>
            <a:ext cx="6438900" cy="967180"/>
          </a:xfrm>
        </p:spPr>
        <p:txBody>
          <a:bodyPr anchor="t"/>
          <a:lstStyle>
            <a:lvl1pPr marL="0" algn="ctr" defTabSz="914400" rtl="0" eaLnBrk="1" latinLnBrk="0" hangingPunct="1">
              <a:lnSpc>
                <a:spcPct val="90000"/>
              </a:lnSpc>
              <a:spcBef>
                <a:spcPct val="0"/>
              </a:spcBef>
              <a:buNone/>
              <a:defRPr lang="en-US" sz="6000" b="0" i="0" kern="1200" dirty="0">
                <a:solidFill>
                  <a:schemeClr val="bg1"/>
                </a:solidFill>
                <a:latin typeface="Precisely Bold" panose="00000800000000000000" pitchFamily="2" charset="0"/>
                <a:ea typeface="+mj-ea"/>
                <a:cs typeface="+mj-cs"/>
              </a:defRPr>
            </a:lvl1pPr>
          </a:lstStyle>
          <a:p>
            <a:r>
              <a:rPr lang="en-GB" dirty="0"/>
              <a:t>Thank you</a:t>
            </a:r>
          </a:p>
        </p:txBody>
      </p:sp>
      <p:grpSp>
        <p:nvGrpSpPr>
          <p:cNvPr id="2" name="Graphic 21">
            <a:extLst>
              <a:ext uri="{FF2B5EF4-FFF2-40B4-BE49-F238E27FC236}">
                <a16:creationId xmlns:a16="http://schemas.microsoft.com/office/drawing/2014/main" id="{5533C61F-D873-3D45-9B73-4B75ED7CF349}"/>
              </a:ext>
            </a:extLst>
          </p:cNvPr>
          <p:cNvGrpSpPr/>
          <p:nvPr/>
        </p:nvGrpSpPr>
        <p:grpSpPr>
          <a:xfrm>
            <a:off x="4725832" y="5721655"/>
            <a:ext cx="2738028" cy="701713"/>
            <a:chOff x="4725832" y="5721655"/>
            <a:chExt cx="2738028" cy="701713"/>
          </a:xfrm>
          <a:solidFill>
            <a:srgbClr val="FFFFFF"/>
          </a:solidFill>
        </p:grpSpPr>
        <p:sp>
          <p:nvSpPr>
            <p:cNvPr id="3" name="Freeform 2">
              <a:extLst>
                <a:ext uri="{FF2B5EF4-FFF2-40B4-BE49-F238E27FC236}">
                  <a16:creationId xmlns:a16="http://schemas.microsoft.com/office/drawing/2014/main" id="{D99FE4DB-796C-2B48-8592-9AD80E152AB6}"/>
                </a:ext>
              </a:extLst>
            </p:cNvPr>
            <p:cNvSpPr/>
            <p:nvPr/>
          </p:nvSpPr>
          <p:spPr>
            <a:xfrm>
              <a:off x="4812933" y="5902123"/>
              <a:ext cx="351286" cy="351022"/>
            </a:xfrm>
            <a:custGeom>
              <a:avLst/>
              <a:gdLst>
                <a:gd name="connsiteX0" fmla="*/ 175643 w 351286"/>
                <a:gd name="connsiteY0" fmla="*/ 0 h 351022"/>
                <a:gd name="connsiteX1" fmla="*/ 0 w 351286"/>
                <a:gd name="connsiteY1" fmla="*/ 175511 h 351022"/>
                <a:gd name="connsiteX2" fmla="*/ 175643 w 351286"/>
                <a:gd name="connsiteY2" fmla="*/ 351023 h 351022"/>
                <a:gd name="connsiteX3" fmla="*/ 351287 w 351286"/>
                <a:gd name="connsiteY3" fmla="*/ 175511 h 351022"/>
                <a:gd name="connsiteX4" fmla="*/ 351287 w 351286"/>
                <a:gd name="connsiteY4" fmla="*/ 175432 h 351022"/>
                <a:gd name="connsiteX5" fmla="*/ 175643 w 351286"/>
                <a:gd name="connsiteY5" fmla="*/ 0 h 351022"/>
                <a:gd name="connsiteX6" fmla="*/ 175643 w 351286"/>
                <a:gd name="connsiteY6" fmla="*/ 263734 h 351022"/>
                <a:gd name="connsiteX7" fmla="*/ 87354 w 351286"/>
                <a:gd name="connsiteY7" fmla="*/ 175511 h 351022"/>
                <a:gd name="connsiteX8" fmla="*/ 175643 w 351286"/>
                <a:gd name="connsiteY8" fmla="*/ 87289 h 351022"/>
                <a:gd name="connsiteX9" fmla="*/ 263933 w 351286"/>
                <a:gd name="connsiteY9" fmla="*/ 175511 h 351022"/>
                <a:gd name="connsiteX10" fmla="*/ 175643 w 351286"/>
                <a:gd name="connsiteY10" fmla="*/ 263655 h 35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286" h="351022">
                  <a:moveTo>
                    <a:pt x="175643" y="0"/>
                  </a:moveTo>
                  <a:cubicBezTo>
                    <a:pt x="78638" y="0"/>
                    <a:pt x="0" y="78579"/>
                    <a:pt x="0" y="175511"/>
                  </a:cubicBezTo>
                  <a:cubicBezTo>
                    <a:pt x="0" y="272444"/>
                    <a:pt x="78638" y="351023"/>
                    <a:pt x="175643" y="351023"/>
                  </a:cubicBezTo>
                  <a:cubicBezTo>
                    <a:pt x="272649" y="351023"/>
                    <a:pt x="351287" y="272444"/>
                    <a:pt x="351287" y="175511"/>
                  </a:cubicBezTo>
                  <a:cubicBezTo>
                    <a:pt x="351287" y="175485"/>
                    <a:pt x="351287" y="175459"/>
                    <a:pt x="351287" y="175432"/>
                  </a:cubicBezTo>
                  <a:cubicBezTo>
                    <a:pt x="351243" y="78531"/>
                    <a:pt x="272617" y="0"/>
                    <a:pt x="175643" y="0"/>
                  </a:cubicBezTo>
                  <a:close/>
                  <a:moveTo>
                    <a:pt x="175643" y="263734"/>
                  </a:moveTo>
                  <a:cubicBezTo>
                    <a:pt x="126882" y="263734"/>
                    <a:pt x="87354" y="224236"/>
                    <a:pt x="87354" y="175511"/>
                  </a:cubicBezTo>
                  <a:cubicBezTo>
                    <a:pt x="87354" y="126787"/>
                    <a:pt x="126882" y="87289"/>
                    <a:pt x="175643" y="87289"/>
                  </a:cubicBezTo>
                  <a:cubicBezTo>
                    <a:pt x="224405" y="87289"/>
                    <a:pt x="263933" y="126787"/>
                    <a:pt x="263933" y="175511"/>
                  </a:cubicBezTo>
                  <a:cubicBezTo>
                    <a:pt x="263888" y="224204"/>
                    <a:pt x="224373" y="263655"/>
                    <a:pt x="175643" y="26365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4" name="Freeform 3">
              <a:extLst>
                <a:ext uri="{FF2B5EF4-FFF2-40B4-BE49-F238E27FC236}">
                  <a16:creationId xmlns:a16="http://schemas.microsoft.com/office/drawing/2014/main" id="{F3F47D8F-9795-EA49-A736-BD55CB45D624}"/>
                </a:ext>
              </a:extLst>
            </p:cNvPr>
            <p:cNvSpPr/>
            <p:nvPr/>
          </p:nvSpPr>
          <p:spPr>
            <a:xfrm>
              <a:off x="4725832" y="5908220"/>
              <a:ext cx="87512" cy="514593"/>
            </a:xfrm>
            <a:custGeom>
              <a:avLst/>
              <a:gdLst>
                <a:gd name="connsiteX0" fmla="*/ 0 w 87512"/>
                <a:gd name="connsiteY0" fmla="*/ 0 h 514593"/>
                <a:gd name="connsiteX1" fmla="*/ 87513 w 87512"/>
                <a:gd name="connsiteY1" fmla="*/ 0 h 514593"/>
                <a:gd name="connsiteX2" fmla="*/ 87513 w 87512"/>
                <a:gd name="connsiteY2" fmla="*/ 514594 h 514593"/>
                <a:gd name="connsiteX3" fmla="*/ 0 w 87512"/>
                <a:gd name="connsiteY3" fmla="*/ 514594 h 514593"/>
              </a:gdLst>
              <a:ahLst/>
              <a:cxnLst>
                <a:cxn ang="0">
                  <a:pos x="connsiteX0" y="connsiteY0"/>
                </a:cxn>
                <a:cxn ang="0">
                  <a:pos x="connsiteX1" y="connsiteY1"/>
                </a:cxn>
                <a:cxn ang="0">
                  <a:pos x="connsiteX2" y="connsiteY2"/>
                </a:cxn>
                <a:cxn ang="0">
                  <a:pos x="connsiteX3" y="connsiteY3"/>
                </a:cxn>
              </a:cxnLst>
              <a:rect l="l" t="t" r="r" b="b"/>
              <a:pathLst>
                <a:path w="87512" h="514593">
                  <a:moveTo>
                    <a:pt x="0" y="0"/>
                  </a:moveTo>
                  <a:lnTo>
                    <a:pt x="87513" y="0"/>
                  </a:lnTo>
                  <a:lnTo>
                    <a:pt x="87513" y="514594"/>
                  </a:lnTo>
                  <a:lnTo>
                    <a:pt x="0" y="514594"/>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8" name="Freeform 7">
              <a:extLst>
                <a:ext uri="{FF2B5EF4-FFF2-40B4-BE49-F238E27FC236}">
                  <a16:creationId xmlns:a16="http://schemas.microsoft.com/office/drawing/2014/main" id="{EBFCB372-9EAC-4243-8A9A-CF58DB148CB7}"/>
                </a:ext>
              </a:extLst>
            </p:cNvPr>
            <p:cNvSpPr/>
            <p:nvPr/>
          </p:nvSpPr>
          <p:spPr>
            <a:xfrm>
              <a:off x="5431227" y="5901853"/>
              <a:ext cx="343046" cy="351909"/>
            </a:xfrm>
            <a:custGeom>
              <a:avLst/>
              <a:gdLst>
                <a:gd name="connsiteX0" fmla="*/ 173964 w 343046"/>
                <a:gd name="connsiteY0" fmla="*/ 0 h 351909"/>
                <a:gd name="connsiteX1" fmla="*/ 0 w 343046"/>
                <a:gd name="connsiteY1" fmla="*/ 178077 h 351909"/>
                <a:gd name="connsiteX2" fmla="*/ 178924 w 343046"/>
                <a:gd name="connsiteY2" fmla="*/ 351910 h 351909"/>
                <a:gd name="connsiteX3" fmla="*/ 320352 w 343046"/>
                <a:gd name="connsiteY3" fmla="*/ 283371 h 351909"/>
                <a:gd name="connsiteX4" fmla="*/ 260953 w 343046"/>
                <a:gd name="connsiteY4" fmla="*/ 236021 h 351909"/>
                <a:gd name="connsiteX5" fmla="*/ 178211 w 343046"/>
                <a:gd name="connsiteY5" fmla="*/ 273474 h 351909"/>
                <a:gd name="connsiteX6" fmla="*/ 84866 w 343046"/>
                <a:gd name="connsiteY6" fmla="*/ 203510 h 351909"/>
                <a:gd name="connsiteX7" fmla="*/ 340922 w 343046"/>
                <a:gd name="connsiteY7" fmla="*/ 203510 h 351909"/>
                <a:gd name="connsiteX8" fmla="*/ 343046 w 343046"/>
                <a:gd name="connsiteY8" fmla="*/ 175955 h 351909"/>
                <a:gd name="connsiteX9" fmla="*/ 173964 w 343046"/>
                <a:gd name="connsiteY9" fmla="*/ 0 h 351909"/>
                <a:gd name="connsiteX10" fmla="*/ 87687 w 343046"/>
                <a:gd name="connsiteY10" fmla="*/ 139215 h 351909"/>
                <a:gd name="connsiteX11" fmla="*/ 173266 w 343046"/>
                <a:gd name="connsiteY11" fmla="*/ 79149 h 351909"/>
                <a:gd name="connsiteX12" fmla="*/ 255296 w 34304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046" h="351909">
                  <a:moveTo>
                    <a:pt x="173964" y="0"/>
                  </a:moveTo>
                  <a:cubicBezTo>
                    <a:pt x="67180" y="0"/>
                    <a:pt x="0" y="81968"/>
                    <a:pt x="0" y="178077"/>
                  </a:cubicBezTo>
                  <a:cubicBezTo>
                    <a:pt x="0" y="276261"/>
                    <a:pt x="77798" y="351910"/>
                    <a:pt x="178924" y="351910"/>
                  </a:cubicBezTo>
                  <a:cubicBezTo>
                    <a:pt x="236199" y="351910"/>
                    <a:pt x="289939" y="326477"/>
                    <a:pt x="320352" y="283371"/>
                  </a:cubicBezTo>
                  <a:lnTo>
                    <a:pt x="260953" y="236021"/>
                  </a:lnTo>
                  <a:cubicBezTo>
                    <a:pt x="241143" y="262167"/>
                    <a:pt x="208655" y="273474"/>
                    <a:pt x="178211" y="273474"/>
                  </a:cubicBezTo>
                  <a:cubicBezTo>
                    <a:pt x="128004" y="273474"/>
                    <a:pt x="94771" y="244493"/>
                    <a:pt x="84866" y="203510"/>
                  </a:cubicBezTo>
                  <a:lnTo>
                    <a:pt x="340922" y="203510"/>
                  </a:lnTo>
                  <a:cubicBezTo>
                    <a:pt x="342366" y="194396"/>
                    <a:pt x="343076" y="185181"/>
                    <a:pt x="343046" y="175955"/>
                  </a:cubicBezTo>
                  <a:cubicBezTo>
                    <a:pt x="342983" y="80558"/>
                    <a:pt x="272982" y="0"/>
                    <a:pt x="173964" y="0"/>
                  </a:cubicBezTo>
                  <a:close/>
                  <a:moveTo>
                    <a:pt x="87687" y="139215"/>
                  </a:moveTo>
                  <a:cubicBezTo>
                    <a:pt x="100365" y="103172"/>
                    <a:pt x="132949" y="79149"/>
                    <a:pt x="173266" y="79149"/>
                  </a:cubicBezTo>
                  <a:cubicBezTo>
                    <a:pt x="214978" y="79149"/>
                    <a:pt x="250351" y="105294"/>
                    <a:pt x="255296" y="13921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9" name="Freeform 8">
              <a:extLst>
                <a:ext uri="{FF2B5EF4-FFF2-40B4-BE49-F238E27FC236}">
                  <a16:creationId xmlns:a16="http://schemas.microsoft.com/office/drawing/2014/main" id="{A7D5CA81-1B51-3B4B-AE3F-E91FA6012CE8}"/>
                </a:ext>
              </a:extLst>
            </p:cNvPr>
            <p:cNvSpPr/>
            <p:nvPr/>
          </p:nvSpPr>
          <p:spPr>
            <a:xfrm>
              <a:off x="6306497" y="5901853"/>
              <a:ext cx="262363" cy="351909"/>
            </a:xfrm>
            <a:custGeom>
              <a:avLst/>
              <a:gdLst>
                <a:gd name="connsiteX0" fmla="*/ 94105 w 262363"/>
                <a:gd name="connsiteY0" fmla="*/ 100338 h 351909"/>
                <a:gd name="connsiteX1" fmla="*/ 128765 w 262363"/>
                <a:gd name="connsiteY1" fmla="*/ 79149 h 351909"/>
                <a:gd name="connsiteX2" fmla="*/ 204423 w 262363"/>
                <a:gd name="connsiteY2" fmla="*/ 104582 h 351909"/>
                <a:gd name="connsiteX3" fmla="*/ 250383 w 262363"/>
                <a:gd name="connsiteY3" fmla="*/ 42393 h 351909"/>
                <a:gd name="connsiteX4" fmla="*/ 128036 w 262363"/>
                <a:gd name="connsiteY4" fmla="*/ 0 h 351909"/>
                <a:gd name="connsiteX5" fmla="*/ 9176 w 262363"/>
                <a:gd name="connsiteY5" fmla="*/ 107416 h 351909"/>
                <a:gd name="connsiteX6" fmla="*/ 179621 w 262363"/>
                <a:gd name="connsiteY6" fmla="*/ 248041 h 351909"/>
                <a:gd name="connsiteX7" fmla="*/ 138591 w 262363"/>
                <a:gd name="connsiteY7" fmla="*/ 272761 h 351909"/>
                <a:gd name="connsiteX8" fmla="*/ 45959 w 262363"/>
                <a:gd name="connsiteY8" fmla="*/ 238143 h 351909"/>
                <a:gd name="connsiteX9" fmla="*/ 0 w 262363"/>
                <a:gd name="connsiteY9" fmla="*/ 304560 h 351909"/>
                <a:gd name="connsiteX10" fmla="*/ 132949 w 262363"/>
                <a:gd name="connsiteY10" fmla="*/ 351910 h 351909"/>
                <a:gd name="connsiteX11" fmla="*/ 262364 w 262363"/>
                <a:gd name="connsiteY11" fmla="*/ 245206 h 351909"/>
                <a:gd name="connsiteX12" fmla="*/ 94105 w 262363"/>
                <a:gd name="connsiteY12" fmla="*/ 100338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363" h="351909">
                  <a:moveTo>
                    <a:pt x="94105" y="100338"/>
                  </a:moveTo>
                  <a:cubicBezTo>
                    <a:pt x="94105" y="91865"/>
                    <a:pt x="99763" y="79149"/>
                    <a:pt x="128765" y="79149"/>
                  </a:cubicBezTo>
                  <a:cubicBezTo>
                    <a:pt x="147149" y="79149"/>
                    <a:pt x="174724" y="84090"/>
                    <a:pt x="204423" y="104582"/>
                  </a:cubicBezTo>
                  <a:lnTo>
                    <a:pt x="250383" y="42393"/>
                  </a:lnTo>
                  <a:cubicBezTo>
                    <a:pt x="212189" y="7063"/>
                    <a:pt x="157735" y="0"/>
                    <a:pt x="128036" y="0"/>
                  </a:cubicBezTo>
                  <a:cubicBezTo>
                    <a:pt x="53075" y="0"/>
                    <a:pt x="9176" y="45925"/>
                    <a:pt x="9176" y="107416"/>
                  </a:cubicBezTo>
                  <a:cubicBezTo>
                    <a:pt x="9176" y="228958"/>
                    <a:pt x="179621" y="197856"/>
                    <a:pt x="179621" y="248041"/>
                  </a:cubicBezTo>
                  <a:cubicBezTo>
                    <a:pt x="179621" y="260045"/>
                    <a:pt x="169716" y="272761"/>
                    <a:pt x="138591" y="272761"/>
                  </a:cubicBezTo>
                  <a:cubicBezTo>
                    <a:pt x="114549" y="272761"/>
                    <a:pt x="77069" y="265001"/>
                    <a:pt x="45959" y="238143"/>
                  </a:cubicBezTo>
                  <a:lnTo>
                    <a:pt x="0" y="304560"/>
                  </a:lnTo>
                  <a:cubicBezTo>
                    <a:pt x="30412" y="327886"/>
                    <a:pt x="70730" y="351910"/>
                    <a:pt x="132949" y="351910"/>
                  </a:cubicBezTo>
                  <a:cubicBezTo>
                    <a:pt x="217815" y="351910"/>
                    <a:pt x="262364" y="306682"/>
                    <a:pt x="262364" y="245206"/>
                  </a:cubicBezTo>
                  <a:cubicBezTo>
                    <a:pt x="262411" y="125073"/>
                    <a:pt x="94105" y="147687"/>
                    <a:pt x="94105" y="100338"/>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0" name="Freeform 9">
              <a:extLst>
                <a:ext uri="{FF2B5EF4-FFF2-40B4-BE49-F238E27FC236}">
                  <a16:creationId xmlns:a16="http://schemas.microsoft.com/office/drawing/2014/main" id="{E1216E1F-183D-8340-96EB-71D6156EF8B8}"/>
                </a:ext>
              </a:extLst>
            </p:cNvPr>
            <p:cNvSpPr/>
            <p:nvPr/>
          </p:nvSpPr>
          <p:spPr>
            <a:xfrm>
              <a:off x="6600367" y="5901853"/>
              <a:ext cx="343696" cy="351909"/>
            </a:xfrm>
            <a:custGeom>
              <a:avLst/>
              <a:gdLst>
                <a:gd name="connsiteX0" fmla="*/ 343696 w 343696"/>
                <a:gd name="connsiteY0" fmla="*/ 175955 h 351909"/>
                <a:gd name="connsiteX1" fmla="*/ 173979 w 343696"/>
                <a:gd name="connsiteY1" fmla="*/ 0 h 351909"/>
                <a:gd name="connsiteX2" fmla="*/ 0 w 343696"/>
                <a:gd name="connsiteY2" fmla="*/ 178077 h 351909"/>
                <a:gd name="connsiteX3" fmla="*/ 178924 w 343696"/>
                <a:gd name="connsiteY3" fmla="*/ 351910 h 351909"/>
                <a:gd name="connsiteX4" fmla="*/ 321065 w 343696"/>
                <a:gd name="connsiteY4" fmla="*/ 283371 h 351909"/>
                <a:gd name="connsiteX5" fmla="*/ 261666 w 343696"/>
                <a:gd name="connsiteY5" fmla="*/ 236021 h 351909"/>
                <a:gd name="connsiteX6" fmla="*/ 178211 w 343696"/>
                <a:gd name="connsiteY6" fmla="*/ 273474 h 351909"/>
                <a:gd name="connsiteX7" fmla="*/ 84866 w 343696"/>
                <a:gd name="connsiteY7" fmla="*/ 203510 h 351909"/>
                <a:gd name="connsiteX8" fmla="*/ 341604 w 343696"/>
                <a:gd name="connsiteY8" fmla="*/ 203510 h 351909"/>
                <a:gd name="connsiteX9" fmla="*/ 343696 w 343696"/>
                <a:gd name="connsiteY9" fmla="*/ 175955 h 351909"/>
                <a:gd name="connsiteX10" fmla="*/ 87687 w 343696"/>
                <a:gd name="connsiteY10" fmla="*/ 139215 h 351909"/>
                <a:gd name="connsiteX11" fmla="*/ 173266 w 343696"/>
                <a:gd name="connsiteY11" fmla="*/ 79149 h 351909"/>
                <a:gd name="connsiteX12" fmla="*/ 256009 w 34369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6" h="351909">
                  <a:moveTo>
                    <a:pt x="343696" y="175955"/>
                  </a:moveTo>
                  <a:cubicBezTo>
                    <a:pt x="343696" y="80558"/>
                    <a:pt x="273679" y="0"/>
                    <a:pt x="173979" y="0"/>
                  </a:cubicBezTo>
                  <a:cubicBezTo>
                    <a:pt x="67180" y="0"/>
                    <a:pt x="0" y="81968"/>
                    <a:pt x="0" y="178077"/>
                  </a:cubicBezTo>
                  <a:cubicBezTo>
                    <a:pt x="0" y="276261"/>
                    <a:pt x="77798" y="351910"/>
                    <a:pt x="178924" y="351910"/>
                  </a:cubicBezTo>
                  <a:cubicBezTo>
                    <a:pt x="236912" y="351910"/>
                    <a:pt x="290653" y="326477"/>
                    <a:pt x="321065" y="283371"/>
                  </a:cubicBezTo>
                  <a:lnTo>
                    <a:pt x="261666" y="236021"/>
                  </a:lnTo>
                  <a:cubicBezTo>
                    <a:pt x="241856" y="262167"/>
                    <a:pt x="208623" y="273474"/>
                    <a:pt x="178211" y="273474"/>
                  </a:cubicBezTo>
                  <a:cubicBezTo>
                    <a:pt x="128004" y="273474"/>
                    <a:pt x="94771" y="244493"/>
                    <a:pt x="84866" y="203510"/>
                  </a:cubicBezTo>
                  <a:lnTo>
                    <a:pt x="341604" y="203510"/>
                  </a:lnTo>
                  <a:cubicBezTo>
                    <a:pt x="343030" y="194394"/>
                    <a:pt x="343728" y="185181"/>
                    <a:pt x="343696" y="175955"/>
                  </a:cubicBezTo>
                  <a:close/>
                  <a:moveTo>
                    <a:pt x="87687" y="139215"/>
                  </a:moveTo>
                  <a:cubicBezTo>
                    <a:pt x="100366" y="103172"/>
                    <a:pt x="132949" y="79149"/>
                    <a:pt x="173266" y="79149"/>
                  </a:cubicBezTo>
                  <a:cubicBezTo>
                    <a:pt x="215691" y="79149"/>
                    <a:pt x="251048" y="105294"/>
                    <a:pt x="256009" y="13921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F30A1AFB-070D-BC4D-B95D-1FC0FF0D7D08}"/>
                </a:ext>
              </a:extLst>
            </p:cNvPr>
            <p:cNvSpPr/>
            <p:nvPr/>
          </p:nvSpPr>
          <p:spPr>
            <a:xfrm>
              <a:off x="6166870" y="5742859"/>
              <a:ext cx="109610" cy="109528"/>
            </a:xfrm>
            <a:custGeom>
              <a:avLst/>
              <a:gdLst>
                <a:gd name="connsiteX0" fmla="*/ 55157 w 109610"/>
                <a:gd name="connsiteY0" fmla="*/ 0 h 109528"/>
                <a:gd name="connsiteX1" fmla="*/ 6 w 109610"/>
                <a:gd name="connsiteY1" fmla="*/ 54413 h 109528"/>
                <a:gd name="connsiteX2" fmla="*/ 53525 w 109610"/>
                <a:gd name="connsiteY2" fmla="*/ 109522 h 109528"/>
                <a:gd name="connsiteX3" fmla="*/ 55157 w 109610"/>
                <a:gd name="connsiteY3" fmla="*/ 109522 h 109528"/>
                <a:gd name="connsiteX4" fmla="*/ 109611 w 109610"/>
                <a:gd name="connsiteY4" fmla="*/ 54413 h 109528"/>
                <a:gd name="connsiteX5" fmla="*/ 55157 w 109610"/>
                <a:gd name="connsiteY5" fmla="*/ 0 h 1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10" h="109528">
                  <a:moveTo>
                    <a:pt x="55157" y="0"/>
                  </a:moveTo>
                  <a:cubicBezTo>
                    <a:pt x="24047" y="0"/>
                    <a:pt x="6" y="23311"/>
                    <a:pt x="6" y="54413"/>
                  </a:cubicBezTo>
                  <a:cubicBezTo>
                    <a:pt x="-438" y="84400"/>
                    <a:pt x="23524" y="109073"/>
                    <a:pt x="53525" y="109522"/>
                  </a:cubicBezTo>
                  <a:cubicBezTo>
                    <a:pt x="54064" y="109530"/>
                    <a:pt x="54618" y="109530"/>
                    <a:pt x="55157" y="109522"/>
                  </a:cubicBezTo>
                  <a:cubicBezTo>
                    <a:pt x="86283" y="109522"/>
                    <a:pt x="109611" y="85499"/>
                    <a:pt x="109611" y="54413"/>
                  </a:cubicBezTo>
                  <a:cubicBezTo>
                    <a:pt x="109611" y="23327"/>
                    <a:pt x="86283" y="0"/>
                    <a:pt x="55157" y="0"/>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2" name="Freeform 11">
              <a:extLst>
                <a:ext uri="{FF2B5EF4-FFF2-40B4-BE49-F238E27FC236}">
                  <a16:creationId xmlns:a16="http://schemas.microsoft.com/office/drawing/2014/main" id="{8DD87323-AD99-474D-B432-1FBFDDE77784}"/>
                </a:ext>
              </a:extLst>
            </p:cNvPr>
            <p:cNvSpPr/>
            <p:nvPr/>
          </p:nvSpPr>
          <p:spPr>
            <a:xfrm>
              <a:off x="5805668" y="5901885"/>
              <a:ext cx="330969" cy="351909"/>
            </a:xfrm>
            <a:custGeom>
              <a:avLst/>
              <a:gdLst>
                <a:gd name="connsiteX0" fmla="*/ 178211 w 330969"/>
                <a:gd name="connsiteY0" fmla="*/ 268501 h 351909"/>
                <a:gd name="connsiteX1" fmla="*/ 85563 w 330969"/>
                <a:gd name="connsiteY1" fmla="*/ 175923 h 351909"/>
                <a:gd name="connsiteX2" fmla="*/ 178211 w 330969"/>
                <a:gd name="connsiteY2" fmla="*/ 83361 h 351909"/>
                <a:gd name="connsiteX3" fmla="*/ 254582 w 330969"/>
                <a:gd name="connsiteY3" fmla="*/ 122951 h 351909"/>
                <a:gd name="connsiteX4" fmla="*/ 329544 w 330969"/>
                <a:gd name="connsiteY4" fmla="*/ 79846 h 351909"/>
                <a:gd name="connsiteX5" fmla="*/ 178211 w 330969"/>
                <a:gd name="connsiteY5" fmla="*/ 0 h 351909"/>
                <a:gd name="connsiteX6" fmla="*/ 0 w 330969"/>
                <a:gd name="connsiteY6" fmla="*/ 175955 h 351909"/>
                <a:gd name="connsiteX7" fmla="*/ 178211 w 330969"/>
                <a:gd name="connsiteY7" fmla="*/ 351910 h 351909"/>
                <a:gd name="connsiteX8" fmla="*/ 330970 w 330969"/>
                <a:gd name="connsiteY8" fmla="*/ 269229 h 351909"/>
                <a:gd name="connsiteX9" fmla="*/ 256706 w 330969"/>
                <a:gd name="connsiteY9" fmla="*/ 225427 h 351909"/>
                <a:gd name="connsiteX10" fmla="*/ 178211 w 330969"/>
                <a:gd name="connsiteY10" fmla="*/ 268501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69" h="351909">
                  <a:moveTo>
                    <a:pt x="178211" y="268501"/>
                  </a:moveTo>
                  <a:cubicBezTo>
                    <a:pt x="127291" y="268501"/>
                    <a:pt x="85563" y="226092"/>
                    <a:pt x="85563" y="175923"/>
                  </a:cubicBezTo>
                  <a:cubicBezTo>
                    <a:pt x="85563" y="125754"/>
                    <a:pt x="127291" y="83361"/>
                    <a:pt x="178211" y="83361"/>
                  </a:cubicBezTo>
                  <a:cubicBezTo>
                    <a:pt x="208623" y="83255"/>
                    <a:pt x="237156" y="98046"/>
                    <a:pt x="254582" y="122951"/>
                  </a:cubicBezTo>
                  <a:lnTo>
                    <a:pt x="329544" y="79846"/>
                  </a:lnTo>
                  <a:cubicBezTo>
                    <a:pt x="297721" y="31799"/>
                    <a:pt x="241856" y="0"/>
                    <a:pt x="178211" y="0"/>
                  </a:cubicBezTo>
                  <a:cubicBezTo>
                    <a:pt x="79208" y="0"/>
                    <a:pt x="0" y="77739"/>
                    <a:pt x="0" y="175955"/>
                  </a:cubicBezTo>
                  <a:cubicBezTo>
                    <a:pt x="0" y="272761"/>
                    <a:pt x="79240" y="351910"/>
                    <a:pt x="178211" y="351910"/>
                  </a:cubicBezTo>
                  <a:cubicBezTo>
                    <a:pt x="242570" y="351910"/>
                    <a:pt x="299844" y="318654"/>
                    <a:pt x="330970" y="269229"/>
                  </a:cubicBezTo>
                  <a:lnTo>
                    <a:pt x="256706" y="225427"/>
                  </a:lnTo>
                  <a:cubicBezTo>
                    <a:pt x="239803" y="252432"/>
                    <a:pt x="210086" y="268739"/>
                    <a:pt x="178211" y="268501"/>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3" name="Freeform 12">
              <a:extLst>
                <a:ext uri="{FF2B5EF4-FFF2-40B4-BE49-F238E27FC236}">
                  <a16:creationId xmlns:a16="http://schemas.microsoft.com/office/drawing/2014/main" id="{B5E280C2-FC00-5D4E-A771-ADBC9DAB67C2}"/>
                </a:ext>
              </a:extLst>
            </p:cNvPr>
            <p:cNvSpPr/>
            <p:nvPr/>
          </p:nvSpPr>
          <p:spPr>
            <a:xfrm>
              <a:off x="6178192" y="5908220"/>
              <a:ext cx="86989" cy="336374"/>
            </a:xfrm>
            <a:custGeom>
              <a:avLst/>
              <a:gdLst>
                <a:gd name="connsiteX0" fmla="*/ 0 w 86989"/>
                <a:gd name="connsiteY0" fmla="*/ 0 h 336374"/>
                <a:gd name="connsiteX1" fmla="*/ 86990 w 86989"/>
                <a:gd name="connsiteY1" fmla="*/ 0 h 336374"/>
                <a:gd name="connsiteX2" fmla="*/ 86990 w 86989"/>
                <a:gd name="connsiteY2" fmla="*/ 336375 h 336374"/>
                <a:gd name="connsiteX3" fmla="*/ 0 w 86989"/>
                <a:gd name="connsiteY3" fmla="*/ 336375 h 336374"/>
              </a:gdLst>
              <a:ahLst/>
              <a:cxnLst>
                <a:cxn ang="0">
                  <a:pos x="connsiteX0" y="connsiteY0"/>
                </a:cxn>
                <a:cxn ang="0">
                  <a:pos x="connsiteX1" y="connsiteY1"/>
                </a:cxn>
                <a:cxn ang="0">
                  <a:pos x="connsiteX2" y="connsiteY2"/>
                </a:cxn>
                <a:cxn ang="0">
                  <a:pos x="connsiteX3" y="connsiteY3"/>
                </a:cxn>
              </a:cxnLst>
              <a:rect l="l" t="t" r="r" b="b"/>
              <a:pathLst>
                <a:path w="86989" h="336374">
                  <a:moveTo>
                    <a:pt x="0" y="0"/>
                  </a:moveTo>
                  <a:lnTo>
                    <a:pt x="86990" y="0"/>
                  </a:lnTo>
                  <a:lnTo>
                    <a:pt x="86990" y="336375"/>
                  </a:lnTo>
                  <a:lnTo>
                    <a:pt x="0" y="336375"/>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60AE49EC-2CBA-E84F-A954-BB7CD568EFF8}"/>
                </a:ext>
              </a:extLst>
            </p:cNvPr>
            <p:cNvSpPr/>
            <p:nvPr/>
          </p:nvSpPr>
          <p:spPr>
            <a:xfrm>
              <a:off x="5208119" y="5901853"/>
              <a:ext cx="216420" cy="342724"/>
            </a:xfrm>
            <a:custGeom>
              <a:avLst/>
              <a:gdLst>
                <a:gd name="connsiteX0" fmla="*/ 0 w 216420"/>
                <a:gd name="connsiteY0" fmla="*/ 6366 h 342724"/>
                <a:gd name="connsiteX1" fmla="*/ 87006 w 216420"/>
                <a:gd name="connsiteY1" fmla="*/ 6366 h 342724"/>
                <a:gd name="connsiteX2" fmla="*/ 87006 w 216420"/>
                <a:gd name="connsiteY2" fmla="*/ 41696 h 342724"/>
                <a:gd name="connsiteX3" fmla="*/ 190255 w 216420"/>
                <a:gd name="connsiteY3" fmla="*/ 0 h 342724"/>
                <a:gd name="connsiteX4" fmla="*/ 216420 w 216420"/>
                <a:gd name="connsiteY4" fmla="*/ 713 h 342724"/>
                <a:gd name="connsiteX5" fmla="*/ 216420 w 216420"/>
                <a:gd name="connsiteY5" fmla="*/ 86924 h 342724"/>
                <a:gd name="connsiteX6" fmla="*/ 176800 w 216420"/>
                <a:gd name="connsiteY6" fmla="*/ 83393 h 342724"/>
                <a:gd name="connsiteX7" fmla="*/ 86990 w 216420"/>
                <a:gd name="connsiteY7" fmla="*/ 176668 h 342724"/>
                <a:gd name="connsiteX8" fmla="*/ 86990 w 216420"/>
                <a:gd name="connsiteY8" fmla="*/ 342725 h 342724"/>
                <a:gd name="connsiteX9" fmla="*/ 0 w 216420"/>
                <a:gd name="connsiteY9" fmla="*/ 342725 h 3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20" h="342724">
                  <a:moveTo>
                    <a:pt x="0" y="6366"/>
                  </a:moveTo>
                  <a:lnTo>
                    <a:pt x="87006" y="6366"/>
                  </a:lnTo>
                  <a:lnTo>
                    <a:pt x="87006" y="41696"/>
                  </a:lnTo>
                  <a:cubicBezTo>
                    <a:pt x="115294" y="9185"/>
                    <a:pt x="151364" y="0"/>
                    <a:pt x="190255" y="0"/>
                  </a:cubicBezTo>
                  <a:cubicBezTo>
                    <a:pt x="198734" y="0"/>
                    <a:pt x="207229" y="0"/>
                    <a:pt x="216420" y="713"/>
                  </a:cubicBezTo>
                  <a:lnTo>
                    <a:pt x="216420" y="86924"/>
                  </a:lnTo>
                  <a:cubicBezTo>
                    <a:pt x="207229" y="84802"/>
                    <a:pt x="198037" y="83393"/>
                    <a:pt x="176800" y="83393"/>
                  </a:cubicBezTo>
                  <a:cubicBezTo>
                    <a:pt x="130128" y="83393"/>
                    <a:pt x="86990" y="116649"/>
                    <a:pt x="86990" y="176668"/>
                  </a:cubicBezTo>
                  <a:lnTo>
                    <a:pt x="86990" y="342725"/>
                  </a:lnTo>
                  <a:lnTo>
                    <a:pt x="0" y="342725"/>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192A3E45-1433-DD4A-8FEA-B9EF8B702A1E}"/>
                </a:ext>
              </a:extLst>
            </p:cNvPr>
            <p:cNvSpPr/>
            <p:nvPr/>
          </p:nvSpPr>
          <p:spPr>
            <a:xfrm>
              <a:off x="7113811" y="5908220"/>
              <a:ext cx="350050" cy="515148"/>
            </a:xfrm>
            <a:custGeom>
              <a:avLst/>
              <a:gdLst>
                <a:gd name="connsiteX0" fmla="*/ 139304 w 350050"/>
                <a:gd name="connsiteY0" fmla="*/ 345559 h 515148"/>
                <a:gd name="connsiteX1" fmla="*/ 0 w 350050"/>
                <a:gd name="connsiteY1" fmla="*/ 0 h 515148"/>
                <a:gd name="connsiteX2" fmla="*/ 96166 w 350050"/>
                <a:gd name="connsiteY2" fmla="*/ 0 h 515148"/>
                <a:gd name="connsiteX3" fmla="*/ 180334 w 350050"/>
                <a:gd name="connsiteY3" fmla="*/ 232490 h 515148"/>
                <a:gd name="connsiteX4" fmla="*/ 264487 w 350050"/>
                <a:gd name="connsiteY4" fmla="*/ 0 h 515148"/>
                <a:gd name="connsiteX5" fmla="*/ 350051 w 350050"/>
                <a:gd name="connsiteY5" fmla="*/ 0 h 515148"/>
                <a:gd name="connsiteX6" fmla="*/ 163361 w 350050"/>
                <a:gd name="connsiteY6" fmla="*/ 515148 h 515148"/>
                <a:gd name="connsiteX7" fmla="*/ 78495 w 350050"/>
                <a:gd name="connsiteY7" fmla="*/ 515148 h 515148"/>
                <a:gd name="connsiteX8" fmla="*/ 139304 w 350050"/>
                <a:gd name="connsiteY8" fmla="*/ 345559 h 51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50" h="515148">
                  <a:moveTo>
                    <a:pt x="139304" y="345559"/>
                  </a:moveTo>
                  <a:lnTo>
                    <a:pt x="0" y="0"/>
                  </a:lnTo>
                  <a:lnTo>
                    <a:pt x="96166" y="0"/>
                  </a:lnTo>
                  <a:lnTo>
                    <a:pt x="180334" y="232490"/>
                  </a:lnTo>
                  <a:lnTo>
                    <a:pt x="264487" y="0"/>
                  </a:lnTo>
                  <a:lnTo>
                    <a:pt x="350051" y="0"/>
                  </a:lnTo>
                  <a:lnTo>
                    <a:pt x="163361" y="515148"/>
                  </a:lnTo>
                  <a:lnTo>
                    <a:pt x="78495" y="515148"/>
                  </a:lnTo>
                  <a:lnTo>
                    <a:pt x="139304" y="345559"/>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6" name="Freeform 15">
              <a:extLst>
                <a:ext uri="{FF2B5EF4-FFF2-40B4-BE49-F238E27FC236}">
                  <a16:creationId xmlns:a16="http://schemas.microsoft.com/office/drawing/2014/main" id="{5535935E-6FC4-C642-B088-79C6DFF07CF2}"/>
                </a:ext>
              </a:extLst>
            </p:cNvPr>
            <p:cNvSpPr/>
            <p:nvPr/>
          </p:nvSpPr>
          <p:spPr>
            <a:xfrm>
              <a:off x="6985442" y="5721655"/>
              <a:ext cx="86989" cy="522622"/>
            </a:xfrm>
            <a:custGeom>
              <a:avLst/>
              <a:gdLst>
                <a:gd name="connsiteX0" fmla="*/ 0 w 86989"/>
                <a:gd name="connsiteY0" fmla="*/ 0 h 522622"/>
                <a:gd name="connsiteX1" fmla="*/ 86990 w 86989"/>
                <a:gd name="connsiteY1" fmla="*/ 0 h 522622"/>
                <a:gd name="connsiteX2" fmla="*/ 86990 w 86989"/>
                <a:gd name="connsiteY2" fmla="*/ 522623 h 522622"/>
                <a:gd name="connsiteX3" fmla="*/ 0 w 86989"/>
                <a:gd name="connsiteY3" fmla="*/ 522623 h 522622"/>
              </a:gdLst>
              <a:ahLst/>
              <a:cxnLst>
                <a:cxn ang="0">
                  <a:pos x="connsiteX0" y="connsiteY0"/>
                </a:cxn>
                <a:cxn ang="0">
                  <a:pos x="connsiteX1" y="connsiteY1"/>
                </a:cxn>
                <a:cxn ang="0">
                  <a:pos x="connsiteX2" y="connsiteY2"/>
                </a:cxn>
                <a:cxn ang="0">
                  <a:pos x="connsiteX3" y="connsiteY3"/>
                </a:cxn>
              </a:cxnLst>
              <a:rect l="l" t="t" r="r" b="b"/>
              <a:pathLst>
                <a:path w="86989" h="522622">
                  <a:moveTo>
                    <a:pt x="0" y="0"/>
                  </a:moveTo>
                  <a:lnTo>
                    <a:pt x="86990" y="0"/>
                  </a:lnTo>
                  <a:lnTo>
                    <a:pt x="86990" y="522623"/>
                  </a:lnTo>
                  <a:lnTo>
                    <a:pt x="0" y="522623"/>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701919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o - Thank you Slide 2">
    <p:bg>
      <p:bgPr>
        <a:solidFill>
          <a:schemeClr val="accent2"/>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C9FE23A-B405-F748-BB7C-87A556C47A0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D26575E1-6CA8-464A-9E15-5B79B0802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25936" y="3010782"/>
            <a:ext cx="3201685" cy="820185"/>
          </a:xfrm>
          <a:prstGeom prst="rect">
            <a:avLst/>
          </a:prstGeom>
        </p:spPr>
      </p:pic>
    </p:spTree>
    <p:extLst>
      <p:ext uri="{BB962C8B-B14F-4D97-AF65-F5344CB8AC3E}">
        <p14:creationId xmlns:p14="http://schemas.microsoft.com/office/powerpoint/2010/main" val="19938835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dirty="0"/>
              <a:t>Presentation name</a:t>
            </a:r>
          </a:p>
          <a:p>
            <a:endParaRPr lang="en-GB" dirty="0"/>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Simple text slide</a:t>
            </a:r>
            <a:br>
              <a:rPr lang="en-GB" dirty="0"/>
            </a:br>
            <a:endParaRPr lang="en-GB" dirty="0"/>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755253058"/>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mple text slide (dark)">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Simple text slide (dark)</a:t>
            </a:r>
            <a:br>
              <a:rPr lang="en-GB" dirty="0"/>
            </a:br>
            <a:endParaRPr lang="en-GB" dirty="0"/>
          </a:p>
        </p:txBody>
      </p:sp>
      <p:sp>
        <p:nvSpPr>
          <p:cNvPr id="17" name="Text Placeholder 2">
            <a:extLst>
              <a:ext uri="{FF2B5EF4-FFF2-40B4-BE49-F238E27FC236}">
                <a16:creationId xmlns:a16="http://schemas.microsoft.com/office/drawing/2014/main" id="{E057B9FC-F4AB-874C-BCE9-91BD5EEA8765}"/>
              </a:ext>
            </a:extLst>
          </p:cNvPr>
          <p:cNvSpPr>
            <a:spLocks noGrp="1"/>
          </p:cNvSpPr>
          <p:nvPr>
            <p:ph type="body" sz="quarter" idx="16"/>
          </p:nvPr>
        </p:nvSpPr>
        <p:spPr>
          <a:xfrm>
            <a:off x="540588" y="1699651"/>
            <a:ext cx="10699907"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1609705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26467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Org Chart</a:t>
            </a:r>
            <a:br>
              <a:rPr lang="en-GB" dirty="0"/>
            </a:br>
            <a:endParaRPr lang="en-GB" dirty="0"/>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0" name="Picture Placeholder 2">
            <a:extLst>
              <a:ext uri="{FF2B5EF4-FFF2-40B4-BE49-F238E27FC236}">
                <a16:creationId xmlns:a16="http://schemas.microsoft.com/office/drawing/2014/main" id="{D53BCC24-AFDF-3B4A-8D7F-10523000ABBA}"/>
              </a:ext>
            </a:extLst>
          </p:cNvPr>
          <p:cNvSpPr>
            <a:spLocks noGrp="1"/>
          </p:cNvSpPr>
          <p:nvPr>
            <p:ph type="pic" sz="quarter" idx="15"/>
          </p:nvPr>
        </p:nvSpPr>
        <p:spPr>
          <a:xfrm>
            <a:off x="601296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21" name="Text Placeholder 4">
            <a:extLst>
              <a:ext uri="{FF2B5EF4-FFF2-40B4-BE49-F238E27FC236}">
                <a16:creationId xmlns:a16="http://schemas.microsoft.com/office/drawing/2014/main" id="{0A0EBC45-E3DD-7D40-87A0-EDCF60683AEB}"/>
              </a:ext>
            </a:extLst>
          </p:cNvPr>
          <p:cNvSpPr>
            <a:spLocks noGrp="1"/>
          </p:cNvSpPr>
          <p:nvPr>
            <p:ph type="body" sz="quarter" idx="16" hasCustomPrompt="1"/>
          </p:nvPr>
        </p:nvSpPr>
        <p:spPr>
          <a:xfrm>
            <a:off x="554725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22" name="Picture Placeholder 2">
            <a:extLst>
              <a:ext uri="{FF2B5EF4-FFF2-40B4-BE49-F238E27FC236}">
                <a16:creationId xmlns:a16="http://schemas.microsoft.com/office/drawing/2014/main" id="{17E65F0E-CB9C-0242-B42E-2C67E5D84C6B}"/>
              </a:ext>
            </a:extLst>
          </p:cNvPr>
          <p:cNvSpPr>
            <a:spLocks noGrp="1"/>
          </p:cNvSpPr>
          <p:nvPr>
            <p:ph type="pic" sz="quarter" idx="17"/>
          </p:nvPr>
        </p:nvSpPr>
        <p:spPr>
          <a:xfrm>
            <a:off x="828482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23" name="Text Placeholder 4">
            <a:extLst>
              <a:ext uri="{FF2B5EF4-FFF2-40B4-BE49-F238E27FC236}">
                <a16:creationId xmlns:a16="http://schemas.microsoft.com/office/drawing/2014/main" id="{4AEED530-EE47-5C42-A0C5-52E0632C2D2C}"/>
              </a:ext>
            </a:extLst>
          </p:cNvPr>
          <p:cNvSpPr>
            <a:spLocks noGrp="1"/>
          </p:cNvSpPr>
          <p:nvPr>
            <p:ph type="body" sz="quarter" idx="18" hasCustomPrompt="1"/>
          </p:nvPr>
        </p:nvSpPr>
        <p:spPr>
          <a:xfrm>
            <a:off x="781911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33" name="Picture Placeholder 2">
            <a:extLst>
              <a:ext uri="{FF2B5EF4-FFF2-40B4-BE49-F238E27FC236}">
                <a16:creationId xmlns:a16="http://schemas.microsoft.com/office/drawing/2014/main" id="{0234DD27-6EEB-FB41-9D9E-2E0A2C21A1C3}"/>
              </a:ext>
            </a:extLst>
          </p:cNvPr>
          <p:cNvSpPr>
            <a:spLocks noGrp="1"/>
          </p:cNvSpPr>
          <p:nvPr>
            <p:ph type="pic" sz="quarter" idx="23"/>
          </p:nvPr>
        </p:nvSpPr>
        <p:spPr>
          <a:xfrm>
            <a:off x="2058056" y="454308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35" name="Picture Placeholder 2">
            <a:extLst>
              <a:ext uri="{FF2B5EF4-FFF2-40B4-BE49-F238E27FC236}">
                <a16:creationId xmlns:a16="http://schemas.microsoft.com/office/drawing/2014/main" id="{8E8DC354-E50D-2B4B-AC3B-C574126576AF}"/>
              </a:ext>
            </a:extLst>
          </p:cNvPr>
          <p:cNvSpPr>
            <a:spLocks noGrp="1"/>
          </p:cNvSpPr>
          <p:nvPr>
            <p:ph type="pic" sz="quarter" idx="24"/>
          </p:nvPr>
        </p:nvSpPr>
        <p:spPr>
          <a:xfrm>
            <a:off x="7384964" y="5010922"/>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1BBA7007-34B1-2046-8AF5-4EC4B8E24B80}"/>
              </a:ext>
            </a:extLst>
          </p:cNvPr>
          <p:cNvSpPr>
            <a:spLocks noGrp="1"/>
          </p:cNvSpPr>
          <p:nvPr>
            <p:ph type="pic" sz="quarter" idx="19"/>
          </p:nvPr>
        </p:nvSpPr>
        <p:spPr>
          <a:xfrm>
            <a:off x="2058056"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1" name="Picture Placeholder 2">
            <a:extLst>
              <a:ext uri="{FF2B5EF4-FFF2-40B4-BE49-F238E27FC236}">
                <a16:creationId xmlns:a16="http://schemas.microsoft.com/office/drawing/2014/main" id="{2DBA7DD0-EABF-0741-AB05-12F7B21CFDC9}"/>
              </a:ext>
            </a:extLst>
          </p:cNvPr>
          <p:cNvSpPr>
            <a:spLocks noGrp="1"/>
          </p:cNvSpPr>
          <p:nvPr>
            <p:ph type="pic" sz="quarter" idx="20"/>
          </p:nvPr>
        </p:nvSpPr>
        <p:spPr>
          <a:xfrm>
            <a:off x="4716192"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2" name="Picture Placeholder 2">
            <a:extLst>
              <a:ext uri="{FF2B5EF4-FFF2-40B4-BE49-F238E27FC236}">
                <a16:creationId xmlns:a16="http://schemas.microsoft.com/office/drawing/2014/main" id="{1CE9E261-6230-5A4C-929E-AA3065AEEAFB}"/>
              </a:ext>
            </a:extLst>
          </p:cNvPr>
          <p:cNvSpPr>
            <a:spLocks noGrp="1"/>
          </p:cNvSpPr>
          <p:nvPr>
            <p:ph type="pic" sz="quarter" idx="21"/>
          </p:nvPr>
        </p:nvSpPr>
        <p:spPr>
          <a:xfrm>
            <a:off x="7384964"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3" name="Picture Placeholder 2">
            <a:extLst>
              <a:ext uri="{FF2B5EF4-FFF2-40B4-BE49-F238E27FC236}">
                <a16:creationId xmlns:a16="http://schemas.microsoft.com/office/drawing/2014/main" id="{31CD5448-21FD-9043-BE3C-4D9D893A5B81}"/>
              </a:ext>
            </a:extLst>
          </p:cNvPr>
          <p:cNvSpPr>
            <a:spLocks noGrp="1"/>
          </p:cNvSpPr>
          <p:nvPr>
            <p:ph type="pic" sz="quarter" idx="22"/>
          </p:nvPr>
        </p:nvSpPr>
        <p:spPr>
          <a:xfrm>
            <a:off x="10043105"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4" name="Text Placeholder 4">
            <a:extLst>
              <a:ext uri="{FF2B5EF4-FFF2-40B4-BE49-F238E27FC236}">
                <a16:creationId xmlns:a16="http://schemas.microsoft.com/office/drawing/2014/main" id="{89EC173A-0C63-AE43-BCC0-0578F9090DF9}"/>
              </a:ext>
            </a:extLst>
          </p:cNvPr>
          <p:cNvSpPr>
            <a:spLocks noGrp="1"/>
          </p:cNvSpPr>
          <p:nvPr>
            <p:ph type="body" sz="quarter" idx="25" hasCustomPrompt="1"/>
          </p:nvPr>
        </p:nvSpPr>
        <p:spPr>
          <a:xfrm>
            <a:off x="1592340"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5" name="Text Placeholder 4">
            <a:extLst>
              <a:ext uri="{FF2B5EF4-FFF2-40B4-BE49-F238E27FC236}">
                <a16:creationId xmlns:a16="http://schemas.microsoft.com/office/drawing/2014/main" id="{0BFE6A08-2121-424B-869B-787B2BECF92C}"/>
              </a:ext>
            </a:extLst>
          </p:cNvPr>
          <p:cNvSpPr>
            <a:spLocks noGrp="1"/>
          </p:cNvSpPr>
          <p:nvPr>
            <p:ph type="body" sz="quarter" idx="26" hasCustomPrompt="1"/>
          </p:nvPr>
        </p:nvSpPr>
        <p:spPr>
          <a:xfrm>
            <a:off x="4250875"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6" name="Text Placeholder 4">
            <a:extLst>
              <a:ext uri="{FF2B5EF4-FFF2-40B4-BE49-F238E27FC236}">
                <a16:creationId xmlns:a16="http://schemas.microsoft.com/office/drawing/2014/main" id="{416E57E6-B056-C14F-BFED-1BE66CF05BE2}"/>
              </a:ext>
            </a:extLst>
          </p:cNvPr>
          <p:cNvSpPr>
            <a:spLocks noGrp="1"/>
          </p:cNvSpPr>
          <p:nvPr>
            <p:ph type="body" sz="quarter" idx="27" hasCustomPrompt="1"/>
          </p:nvPr>
        </p:nvSpPr>
        <p:spPr>
          <a:xfrm>
            <a:off x="6917873"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7" name="Text Placeholder 4">
            <a:extLst>
              <a:ext uri="{FF2B5EF4-FFF2-40B4-BE49-F238E27FC236}">
                <a16:creationId xmlns:a16="http://schemas.microsoft.com/office/drawing/2014/main" id="{A96899DD-F61B-EC40-8CE4-DA0901D5BBB5}"/>
              </a:ext>
            </a:extLst>
          </p:cNvPr>
          <p:cNvSpPr>
            <a:spLocks noGrp="1"/>
          </p:cNvSpPr>
          <p:nvPr>
            <p:ph type="body" sz="quarter" idx="28" hasCustomPrompt="1"/>
          </p:nvPr>
        </p:nvSpPr>
        <p:spPr>
          <a:xfrm>
            <a:off x="9576407"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9" name="Text Placeholder 4">
            <a:extLst>
              <a:ext uri="{FF2B5EF4-FFF2-40B4-BE49-F238E27FC236}">
                <a16:creationId xmlns:a16="http://schemas.microsoft.com/office/drawing/2014/main" id="{E98EED4F-3322-CA4D-8F59-FE3E594AD82F}"/>
              </a:ext>
            </a:extLst>
          </p:cNvPr>
          <p:cNvSpPr>
            <a:spLocks noGrp="1"/>
          </p:cNvSpPr>
          <p:nvPr>
            <p:ph type="body" sz="quarter" idx="29" hasCustomPrompt="1"/>
          </p:nvPr>
        </p:nvSpPr>
        <p:spPr>
          <a:xfrm>
            <a:off x="6917873" y="5774734"/>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1" name="Text Placeholder 4">
            <a:extLst>
              <a:ext uri="{FF2B5EF4-FFF2-40B4-BE49-F238E27FC236}">
                <a16:creationId xmlns:a16="http://schemas.microsoft.com/office/drawing/2014/main" id="{0884DD4C-AA60-0142-A519-DC03EEFE3CEB}"/>
              </a:ext>
            </a:extLst>
          </p:cNvPr>
          <p:cNvSpPr>
            <a:spLocks noGrp="1"/>
          </p:cNvSpPr>
          <p:nvPr>
            <p:ph type="body" sz="quarter" idx="30" hasCustomPrompt="1"/>
          </p:nvPr>
        </p:nvSpPr>
        <p:spPr>
          <a:xfrm>
            <a:off x="1592340" y="5306903"/>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2" name="Text Placeholder 4">
            <a:extLst>
              <a:ext uri="{FF2B5EF4-FFF2-40B4-BE49-F238E27FC236}">
                <a16:creationId xmlns:a16="http://schemas.microsoft.com/office/drawing/2014/main" id="{257BC1AE-AEDF-124B-ACF9-F5D07DDB68E8}"/>
              </a:ext>
            </a:extLst>
          </p:cNvPr>
          <p:cNvSpPr>
            <a:spLocks noGrp="1"/>
          </p:cNvSpPr>
          <p:nvPr>
            <p:ph type="body" sz="quarter" idx="14" hasCustomPrompt="1"/>
          </p:nvPr>
        </p:nvSpPr>
        <p:spPr>
          <a:xfrm>
            <a:off x="3265963"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3" name="Picture Placeholder 2">
            <a:extLst>
              <a:ext uri="{FF2B5EF4-FFF2-40B4-BE49-F238E27FC236}">
                <a16:creationId xmlns:a16="http://schemas.microsoft.com/office/drawing/2014/main" id="{0CCE627C-2E40-894C-A098-D39393FE364D}"/>
              </a:ext>
            </a:extLst>
          </p:cNvPr>
          <p:cNvSpPr>
            <a:spLocks noGrp="1"/>
          </p:cNvSpPr>
          <p:nvPr>
            <p:ph type="pic" sz="quarter" idx="13"/>
          </p:nvPr>
        </p:nvSpPr>
        <p:spPr>
          <a:xfrm>
            <a:off x="3731679"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Tree>
    <p:extLst>
      <p:ext uri="{BB962C8B-B14F-4D97-AF65-F5344CB8AC3E}">
        <p14:creationId xmlns:p14="http://schemas.microsoft.com/office/powerpoint/2010/main" val="4110735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omn 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2 column text slide</a:t>
            </a:r>
          </a:p>
        </p:txBody>
      </p:sp>
      <p:sp>
        <p:nvSpPr>
          <p:cNvPr id="34" name="Text Placeholder 32">
            <a:extLst>
              <a:ext uri="{FF2B5EF4-FFF2-40B4-BE49-F238E27FC236}">
                <a16:creationId xmlns:a16="http://schemas.microsoft.com/office/drawing/2014/main" id="{E231FC19-8F20-E44F-A8F6-3C6F172531B1}"/>
              </a:ext>
            </a:extLst>
          </p:cNvPr>
          <p:cNvSpPr>
            <a:spLocks noGrp="1"/>
          </p:cNvSpPr>
          <p:nvPr>
            <p:ph type="body" sz="quarter" idx="23" hasCustomPrompt="1"/>
          </p:nvPr>
        </p:nvSpPr>
        <p:spPr>
          <a:xfrm>
            <a:off x="5792718" y="1693443"/>
            <a:ext cx="140400" cy="4266000"/>
          </a:xfrm>
          <a:blipFill>
            <a:blip r:embed="rId2"/>
            <a:stretch>
              <a:fillRect/>
            </a:stretch>
          </a:blipFill>
        </p:spPr>
        <p:txBody>
          <a:bodyPr/>
          <a:lstStyle>
            <a:lvl1pPr marL="0" indent="0">
              <a:buFontTx/>
              <a:buNone/>
              <a:defRPr sz="100" b="0" i="0">
                <a:latin typeface="Precisely" pitchFamily="2" charset="0"/>
              </a:defRPr>
            </a:lvl1pPr>
          </a:lstStyle>
          <a:p>
            <a:pPr lvl="0"/>
            <a:r>
              <a:rPr lang="en-US" dirty="0"/>
              <a:t>.</a:t>
            </a:r>
          </a:p>
        </p:txBody>
      </p:sp>
      <p:sp>
        <p:nvSpPr>
          <p:cNvPr id="23" name="Text Placeholder 2">
            <a:extLst>
              <a:ext uri="{FF2B5EF4-FFF2-40B4-BE49-F238E27FC236}">
                <a16:creationId xmlns:a16="http://schemas.microsoft.com/office/drawing/2014/main" id="{7517C691-4B22-B546-B00C-7508396BED2C}"/>
              </a:ext>
            </a:extLst>
          </p:cNvPr>
          <p:cNvSpPr>
            <a:spLocks noGrp="1"/>
          </p:cNvSpPr>
          <p:nvPr>
            <p:ph type="body" sz="quarter" idx="16"/>
          </p:nvPr>
        </p:nvSpPr>
        <p:spPr>
          <a:xfrm>
            <a:off x="540588"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a:extLst>
              <a:ext uri="{FF2B5EF4-FFF2-40B4-BE49-F238E27FC236}">
                <a16:creationId xmlns:a16="http://schemas.microsoft.com/office/drawing/2014/main" id="{61BD4C9F-EAE5-DB40-A40F-D93B590FC8F2}"/>
              </a:ext>
            </a:extLst>
          </p:cNvPr>
          <p:cNvSpPr>
            <a:spLocks noGrp="1"/>
          </p:cNvSpPr>
          <p:nvPr>
            <p:ph type="body" sz="quarter" idx="26"/>
          </p:nvPr>
        </p:nvSpPr>
        <p:spPr>
          <a:xfrm>
            <a:off x="6464732"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ooter Placeholder 4">
            <a:extLst>
              <a:ext uri="{FF2B5EF4-FFF2-40B4-BE49-F238E27FC236}">
                <a16:creationId xmlns:a16="http://schemas.microsoft.com/office/drawing/2014/main" id="{7E9B92EE-0728-E44F-8BD8-EC4A0872879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8" name="Slide Number Placeholder 5">
            <a:extLst>
              <a:ext uri="{FF2B5EF4-FFF2-40B4-BE49-F238E27FC236}">
                <a16:creationId xmlns:a16="http://schemas.microsoft.com/office/drawing/2014/main" id="{C791A758-26BB-BE47-A2A7-B2E07528E6FE}"/>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11" name="Group 10">
            <a:extLst>
              <a:ext uri="{FF2B5EF4-FFF2-40B4-BE49-F238E27FC236}">
                <a16:creationId xmlns:a16="http://schemas.microsoft.com/office/drawing/2014/main" id="{084A7CEE-9B22-8E4A-8760-A680EF75AA25}"/>
              </a:ext>
            </a:extLst>
          </p:cNvPr>
          <p:cNvGrpSpPr/>
          <p:nvPr userDrawn="1"/>
        </p:nvGrpSpPr>
        <p:grpSpPr>
          <a:xfrm>
            <a:off x="11706254" y="6330013"/>
            <a:ext cx="278211" cy="330763"/>
            <a:chOff x="12902744" y="3817890"/>
            <a:chExt cx="268754" cy="319520"/>
          </a:xfrm>
          <a:solidFill>
            <a:schemeClr val="accent2"/>
          </a:solidFill>
        </p:grpSpPr>
        <p:sp>
          <p:nvSpPr>
            <p:cNvPr id="13" name="Freeform 12">
              <a:extLst>
                <a:ext uri="{FF2B5EF4-FFF2-40B4-BE49-F238E27FC236}">
                  <a16:creationId xmlns:a16="http://schemas.microsoft.com/office/drawing/2014/main" id="{2DC8E0DA-C6DC-ED48-9061-6DF2CACE966E}"/>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9" name="Freeform 18">
              <a:extLst>
                <a:ext uri="{FF2B5EF4-FFF2-40B4-BE49-F238E27FC236}">
                  <a16:creationId xmlns:a16="http://schemas.microsoft.com/office/drawing/2014/main" id="{55B50383-211D-C041-A23F-37233A38B28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1286561806"/>
      </p:ext>
    </p:extLst>
  </p:cSld>
  <p:clrMapOvr>
    <a:masterClrMapping/>
  </p:clrMapOvr>
  <p:extLst>
    <p:ext uri="{DCECCB84-F9BA-43D5-87BE-67443E8EF086}">
      <p15:sldGuideLst xmlns:p15="http://schemas.microsoft.com/office/powerpoint/2012/main">
        <p15:guide id="1" orient="horz" pos="1194">
          <p15:clr>
            <a:srgbClr val="FBAE40"/>
          </p15:clr>
        </p15:guide>
        <p15:guide id="2" orient="horz" pos="142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6" name="Text Placeholder 3">
            <a:extLst>
              <a:ext uri="{FF2B5EF4-FFF2-40B4-BE49-F238E27FC236}">
                <a16:creationId xmlns:a16="http://schemas.microsoft.com/office/drawing/2014/main" id="{CF1FF935-8007-B04F-80C7-9C9253F49732}"/>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27" name="Text Placeholder 3">
            <a:extLst>
              <a:ext uri="{FF2B5EF4-FFF2-40B4-BE49-F238E27FC236}">
                <a16:creationId xmlns:a16="http://schemas.microsoft.com/office/drawing/2014/main" id="{D952EAB2-FAAF-C24A-ACE4-1A026214E8B5}"/>
              </a:ext>
            </a:extLst>
          </p:cNvPr>
          <p:cNvSpPr>
            <a:spLocks noGrp="1"/>
          </p:cNvSpPr>
          <p:nvPr>
            <p:ph type="body" sz="quarter" idx="36"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28" name="Text Placeholder 3">
            <a:extLst>
              <a:ext uri="{FF2B5EF4-FFF2-40B4-BE49-F238E27FC236}">
                <a16:creationId xmlns:a16="http://schemas.microsoft.com/office/drawing/2014/main" id="{EFE07D2E-BE2E-3A49-85D0-E03F59993A86}"/>
              </a:ext>
            </a:extLst>
          </p:cNvPr>
          <p:cNvSpPr>
            <a:spLocks noGrp="1"/>
          </p:cNvSpPr>
          <p:nvPr>
            <p:ph type="body" sz="quarter" idx="37" hasCustomPrompt="1"/>
          </p:nvPr>
        </p:nvSpPr>
        <p:spPr>
          <a:xfrm>
            <a:off x="8655276" y="1565945"/>
            <a:ext cx="3080492" cy="383009"/>
          </a:xfrm>
        </p:spPr>
        <p:txBody>
          <a:bodyPr anchor="b"/>
          <a:lstStyle>
            <a:lvl1pPr marL="0" indent="0">
              <a:buClr>
                <a:schemeClr val="bg1"/>
              </a:buClr>
              <a:buFontTx/>
              <a:buNone/>
              <a:tabLst/>
              <a:defRPr sz="1600" b="0">
                <a:solidFill>
                  <a:schemeClr val="bg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29" name="Text Placeholder 3">
            <a:extLst>
              <a:ext uri="{FF2B5EF4-FFF2-40B4-BE49-F238E27FC236}">
                <a16:creationId xmlns:a16="http://schemas.microsoft.com/office/drawing/2014/main" id="{319047AF-1EA8-3347-9F5A-11310221F5B0}"/>
              </a:ext>
            </a:extLst>
          </p:cNvPr>
          <p:cNvSpPr>
            <a:spLocks noGrp="1"/>
          </p:cNvSpPr>
          <p:nvPr>
            <p:ph type="body" sz="quarter" idx="38" hasCustomPrompt="1"/>
          </p:nvPr>
        </p:nvSpPr>
        <p:spPr>
          <a:xfrm>
            <a:off x="8655276" y="2220687"/>
            <a:ext cx="3080492" cy="3769296"/>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Tree>
    <p:extLst>
      <p:ext uri="{BB962C8B-B14F-4D97-AF65-F5344CB8AC3E}">
        <p14:creationId xmlns:p14="http://schemas.microsoft.com/office/powerpoint/2010/main" val="3644337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1" name="Text Placeholder 3">
            <a:extLst>
              <a:ext uri="{FF2B5EF4-FFF2-40B4-BE49-F238E27FC236}">
                <a16:creationId xmlns:a16="http://schemas.microsoft.com/office/drawing/2014/main" id="{6A214D5D-8662-AA4C-AFFB-13D2466169C5}"/>
              </a:ext>
            </a:extLst>
          </p:cNvPr>
          <p:cNvSpPr>
            <a:spLocks noGrp="1"/>
          </p:cNvSpPr>
          <p:nvPr>
            <p:ph type="body" sz="quarter" idx="32" hasCustomPrompt="1"/>
          </p:nvPr>
        </p:nvSpPr>
        <p:spPr>
          <a:xfrm>
            <a:off x="461132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2" name="Text Placeholder 3">
            <a:extLst>
              <a:ext uri="{FF2B5EF4-FFF2-40B4-BE49-F238E27FC236}">
                <a16:creationId xmlns:a16="http://schemas.microsoft.com/office/drawing/2014/main" id="{907AD70A-1D5F-EF43-8212-1E1D0A13A830}"/>
              </a:ext>
            </a:extLst>
          </p:cNvPr>
          <p:cNvSpPr>
            <a:spLocks noGrp="1"/>
          </p:cNvSpPr>
          <p:nvPr>
            <p:ph type="body" sz="quarter" idx="33" hasCustomPrompt="1"/>
          </p:nvPr>
        </p:nvSpPr>
        <p:spPr>
          <a:xfrm>
            <a:off x="8664577" y="1699791"/>
            <a:ext cx="3080492" cy="1941765"/>
          </a:xfrm>
        </p:spPr>
        <p:txBody>
          <a:bodyPr/>
          <a:lstStyle>
            <a:lvl1pPr marL="179388" indent="-180000">
              <a:buClr>
                <a:schemeClr val="bg1"/>
              </a:buClr>
              <a:buFont typeface="Arial" panose="020B0604020202020204" pitchFamily="34" charset="0"/>
              <a:buChar char="•"/>
              <a:tabLst/>
              <a:defRPr sz="1600" b="0">
                <a:solidFill>
                  <a:schemeClr val="bg1"/>
                </a:solidFill>
                <a:latin typeface="Precisely Bold" panose="00000800000000000000" pitchFamily="2" charset="0"/>
              </a:defRPr>
            </a:lvl1pPr>
            <a:lvl2pPr marL="360363" indent="-180975">
              <a:buClr>
                <a:schemeClr val="bg1"/>
              </a:buClr>
              <a:tabLst/>
              <a:defRPr sz="1500" b="0">
                <a:solidFill>
                  <a:schemeClr val="bg1"/>
                </a:solidFill>
                <a:latin typeface="Precisely Bold" panose="00000800000000000000" pitchFamily="2" charset="0"/>
              </a:defRPr>
            </a:lvl2pPr>
            <a:lvl3pPr>
              <a:buClr>
                <a:schemeClr val="bg1"/>
              </a:buClr>
              <a:defRPr sz="1400" b="0">
                <a:solidFill>
                  <a:schemeClr val="bg1"/>
                </a:solidFill>
                <a:latin typeface="Precisely Bold" panose="00000800000000000000" pitchFamily="2" charset="0"/>
              </a:defRPr>
            </a:lvl3pPr>
            <a:lvl4pPr>
              <a:buClr>
                <a:schemeClr val="bg1"/>
              </a:buClr>
              <a:defRPr sz="1300" b="0">
                <a:solidFill>
                  <a:schemeClr val="bg1"/>
                </a:solidFill>
                <a:latin typeface="Precisely Bold" panose="00000800000000000000" pitchFamily="2" charset="0"/>
              </a:defRPr>
            </a:lvl4pPr>
            <a:lvl5pPr>
              <a:buClr>
                <a:schemeClr val="bg1"/>
              </a:buClr>
              <a:defRPr sz="1200" b="0">
                <a:solidFill>
                  <a:schemeClr val="bg1"/>
                </a:solidFill>
                <a:latin typeface="Precisely Bold" panose="00000800000000000000" pitchFamily="2" charset="0"/>
              </a:defRPr>
            </a:lvl5pPr>
            <a:lvl6pPr marL="1079500" indent="-179388">
              <a:buClr>
                <a:schemeClr val="bg1"/>
              </a:buClr>
              <a:tabLst/>
              <a:defRPr sz="1100" b="0">
                <a:solidFill>
                  <a:schemeClr val="bg1"/>
                </a:solidFill>
                <a:latin typeface="Precisely Bold" panose="00000800000000000000" pitchFamily="2" charset="0"/>
              </a:defRPr>
            </a:lvl6pPr>
            <a:lvl7pPr marL="1258888" indent="-179388">
              <a:buClr>
                <a:schemeClr val="bg1"/>
              </a:buClr>
              <a:tabLst/>
              <a:defRPr sz="1000" b="0">
                <a:solidFill>
                  <a:schemeClr val="bg1"/>
                </a:solidFill>
                <a:latin typeface="Precisely Bold" panose="00000800000000000000" pitchFamily="2" charset="0"/>
              </a:defRPr>
            </a:lvl7pPr>
            <a:lvl8pPr marL="1439863" indent="-179388">
              <a:buClr>
                <a:schemeClr val="bg1"/>
              </a:buClr>
              <a:tabLst/>
              <a:defRPr sz="900" b="0">
                <a:solidFill>
                  <a:schemeClr val="bg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7" name="Text Placeholder 3">
            <a:extLst>
              <a:ext uri="{FF2B5EF4-FFF2-40B4-BE49-F238E27FC236}">
                <a16:creationId xmlns:a16="http://schemas.microsoft.com/office/drawing/2014/main" id="{1E633CE3-3B2E-7544-BB1A-C42F9F19DBFB}"/>
              </a:ext>
            </a:extLst>
          </p:cNvPr>
          <p:cNvSpPr>
            <a:spLocks noGrp="1"/>
          </p:cNvSpPr>
          <p:nvPr>
            <p:ph type="body" sz="quarter" idx="35" hasCustomPrompt="1"/>
          </p:nvPr>
        </p:nvSpPr>
        <p:spPr>
          <a:xfrm>
            <a:off x="461132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8" name="Text Placeholder 3">
            <a:extLst>
              <a:ext uri="{FF2B5EF4-FFF2-40B4-BE49-F238E27FC236}">
                <a16:creationId xmlns:a16="http://schemas.microsoft.com/office/drawing/2014/main" id="{886D2389-98F5-EF4F-8312-6036B27E89FB}"/>
              </a:ext>
            </a:extLst>
          </p:cNvPr>
          <p:cNvSpPr>
            <a:spLocks noGrp="1"/>
          </p:cNvSpPr>
          <p:nvPr>
            <p:ph type="body" sz="quarter" idx="36" hasCustomPrompt="1"/>
          </p:nvPr>
        </p:nvSpPr>
        <p:spPr>
          <a:xfrm>
            <a:off x="8664577" y="3889075"/>
            <a:ext cx="3080492" cy="1941765"/>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41247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B7FD13B-C892-444A-91D8-A66949962B8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solidFill>
              <a:schemeClr val="accent2"/>
            </a:solid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solidFill>
              <a:schemeClr val="accent2"/>
            </a:solid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4</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412686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Simple text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2A0A8-3450-9C47-9FA2-ABD4A8DDB53F}"/>
              </a:ext>
            </a:extLst>
          </p:cNvPr>
          <p:cNvGrpSpPr/>
          <p:nvPr userDrawn="1"/>
        </p:nvGrpSpPr>
        <p:grpSpPr>
          <a:xfrm>
            <a:off x="7556014" y="0"/>
            <a:ext cx="4643125" cy="6858000"/>
            <a:chOff x="7556014" y="0"/>
            <a:chExt cx="4643125" cy="6858000"/>
          </a:xfrm>
        </p:grpSpPr>
        <p:sp>
          <p:nvSpPr>
            <p:cNvPr id="26" name="Rectangle 25">
              <a:extLst>
                <a:ext uri="{FF2B5EF4-FFF2-40B4-BE49-F238E27FC236}">
                  <a16:creationId xmlns:a16="http://schemas.microsoft.com/office/drawing/2014/main" id="{02537799-299E-914B-AB7E-67A2D59D3B74}"/>
                </a:ext>
              </a:extLst>
            </p:cNvPr>
            <p:cNvSpPr/>
            <p:nvPr userDrawn="1"/>
          </p:nvSpPr>
          <p:spPr>
            <a:xfrm>
              <a:off x="7556014" y="3416968"/>
              <a:ext cx="4643125" cy="344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27" name="Rectangle 26">
              <a:extLst>
                <a:ext uri="{FF2B5EF4-FFF2-40B4-BE49-F238E27FC236}">
                  <a16:creationId xmlns:a16="http://schemas.microsoft.com/office/drawing/2014/main" id="{78D373B9-3544-DF49-9CB6-03440C6E0889}"/>
                </a:ext>
              </a:extLst>
            </p:cNvPr>
            <p:cNvSpPr/>
            <p:nvPr userDrawn="1"/>
          </p:nvSpPr>
          <p:spPr>
            <a:xfrm>
              <a:off x="7556014" y="0"/>
              <a:ext cx="464312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grpSp>
      <p:sp>
        <p:nvSpPr>
          <p:cNvPr id="25" name="Rectangle 24">
            <a:extLst>
              <a:ext uri="{FF2B5EF4-FFF2-40B4-BE49-F238E27FC236}">
                <a16:creationId xmlns:a16="http://schemas.microsoft.com/office/drawing/2014/main" id="{A2995D22-B8CC-C14B-B554-B3856B10A69A}"/>
              </a:ext>
            </a:extLst>
          </p:cNvPr>
          <p:cNvSpPr/>
          <p:nvPr userDrawn="1"/>
        </p:nvSpPr>
        <p:spPr>
          <a:xfrm>
            <a:off x="4080989" y="3416968"/>
            <a:ext cx="404756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20" name="Rectangle 19">
            <a:extLst>
              <a:ext uri="{FF2B5EF4-FFF2-40B4-BE49-F238E27FC236}">
                <a16:creationId xmlns:a16="http://schemas.microsoft.com/office/drawing/2014/main" id="{EBDBF4FF-A899-8248-9D19-679300B13BB0}"/>
              </a:ext>
            </a:extLst>
          </p:cNvPr>
          <p:cNvSpPr/>
          <p:nvPr userDrawn="1"/>
        </p:nvSpPr>
        <p:spPr>
          <a:xfrm>
            <a:off x="4084254" y="0"/>
            <a:ext cx="4047565" cy="344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9" y="621647"/>
            <a:ext cx="3540400"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Enter title</a:t>
            </a:r>
          </a:p>
        </p:txBody>
      </p:sp>
      <p:sp>
        <p:nvSpPr>
          <p:cNvPr id="28" name="Text Placeholder 18">
            <a:extLst>
              <a:ext uri="{FF2B5EF4-FFF2-40B4-BE49-F238E27FC236}">
                <a16:creationId xmlns:a16="http://schemas.microsoft.com/office/drawing/2014/main" id="{E4FDC4C7-0AF1-D146-A9A8-2F47D3D62612}"/>
              </a:ext>
            </a:extLst>
          </p:cNvPr>
          <p:cNvSpPr>
            <a:spLocks noGrp="1"/>
          </p:cNvSpPr>
          <p:nvPr userDrawn="1">
            <p:ph type="body" sz="quarter" idx="35" hasCustomPrompt="1"/>
          </p:nvPr>
        </p:nvSpPr>
        <p:spPr>
          <a:xfrm>
            <a:off x="4463251" y="248948"/>
            <a:ext cx="3270337" cy="1318611"/>
          </a:xfrm>
        </p:spPr>
        <p:txBody>
          <a:bodyPr bIns="0" anchor="b"/>
          <a:lstStyle>
            <a:lvl1pPr marL="15875" indent="0" algn="l">
              <a:lnSpc>
                <a:spcPct val="85000"/>
              </a:lnSpc>
              <a:spcBef>
                <a:spcPts val="0"/>
              </a:spcBef>
              <a:buNone/>
              <a:tabLst/>
              <a:defRPr sz="5000" b="0" i="0">
                <a:solidFill>
                  <a:schemeClr val="bg2"/>
                </a:solidFill>
                <a:latin typeface="Precisely Light" pitchFamily="2" charset="0"/>
              </a:defRPr>
            </a:lvl1pPr>
          </a:lstStyle>
          <a:p>
            <a:pPr lvl="0"/>
            <a:r>
              <a:rPr lang="en-US" dirty="0"/>
              <a:t>EDIT TEXT</a:t>
            </a:r>
          </a:p>
        </p:txBody>
      </p:sp>
      <p:sp>
        <p:nvSpPr>
          <p:cNvPr id="36" name="Text Placeholder 18">
            <a:extLst>
              <a:ext uri="{FF2B5EF4-FFF2-40B4-BE49-F238E27FC236}">
                <a16:creationId xmlns:a16="http://schemas.microsoft.com/office/drawing/2014/main" id="{DFD03C61-B087-564C-BEC6-ABFEDD2D3D80}"/>
              </a:ext>
            </a:extLst>
          </p:cNvPr>
          <p:cNvSpPr>
            <a:spLocks noGrp="1"/>
          </p:cNvSpPr>
          <p:nvPr userDrawn="1">
            <p:ph type="body" sz="quarter" idx="37" hasCustomPrompt="1"/>
          </p:nvPr>
        </p:nvSpPr>
        <p:spPr>
          <a:xfrm>
            <a:off x="8489820" y="248948"/>
            <a:ext cx="3270337" cy="1318611"/>
          </a:xfrm>
        </p:spPr>
        <p:txBody>
          <a:bodyPr bIns="0" anchor="b"/>
          <a:lstStyle>
            <a:lvl1pPr marL="15875" indent="0" algn="l">
              <a:lnSpc>
                <a:spcPct val="85000"/>
              </a:lnSpc>
              <a:spcBef>
                <a:spcPts val="0"/>
              </a:spcBef>
              <a:buNone/>
              <a:tabLst/>
              <a:defRPr sz="5000" b="0" i="0">
                <a:solidFill>
                  <a:schemeClr val="tx2"/>
                </a:solidFill>
                <a:latin typeface="Precisely Light" pitchFamily="2" charset="0"/>
              </a:defRPr>
            </a:lvl1pPr>
          </a:lstStyle>
          <a:p>
            <a:pPr lvl="0"/>
            <a:r>
              <a:rPr lang="en-US" dirty="0"/>
              <a:t>EDIT TEXT</a:t>
            </a:r>
          </a:p>
        </p:txBody>
      </p:sp>
      <p:sp>
        <p:nvSpPr>
          <p:cNvPr id="29" name="Text Placeholder 3">
            <a:extLst>
              <a:ext uri="{FF2B5EF4-FFF2-40B4-BE49-F238E27FC236}">
                <a16:creationId xmlns:a16="http://schemas.microsoft.com/office/drawing/2014/main" id="{A9998F74-0A8A-824C-A307-204428C354BE}"/>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30" name="Text Placeholder 3">
            <a:extLst>
              <a:ext uri="{FF2B5EF4-FFF2-40B4-BE49-F238E27FC236}">
                <a16:creationId xmlns:a16="http://schemas.microsoft.com/office/drawing/2014/main" id="{F4C8B877-DAE4-3143-8069-2C7E090A802B}"/>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35" name="Text Placeholder 3">
            <a:extLst>
              <a:ext uri="{FF2B5EF4-FFF2-40B4-BE49-F238E27FC236}">
                <a16:creationId xmlns:a16="http://schemas.microsoft.com/office/drawing/2014/main" id="{4ED09268-58F8-1A49-85B6-DBEF9F04FF45}"/>
              </a:ext>
            </a:extLst>
          </p:cNvPr>
          <p:cNvSpPr>
            <a:spLocks noGrp="1"/>
          </p:cNvSpPr>
          <p:nvPr>
            <p:ph type="body" sz="quarter" idx="43" hasCustomPrompt="1"/>
          </p:nvPr>
        </p:nvSpPr>
        <p:spPr>
          <a:xfrm>
            <a:off x="4463250" y="1593389"/>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3">
            <a:extLst>
              <a:ext uri="{FF2B5EF4-FFF2-40B4-BE49-F238E27FC236}">
                <a16:creationId xmlns:a16="http://schemas.microsoft.com/office/drawing/2014/main" id="{35F485D2-2D3F-894B-843F-96432A9C8771}"/>
              </a:ext>
            </a:extLst>
          </p:cNvPr>
          <p:cNvSpPr>
            <a:spLocks noGrp="1"/>
          </p:cNvSpPr>
          <p:nvPr>
            <p:ph type="body" sz="quarter" idx="44" hasCustomPrompt="1"/>
          </p:nvPr>
        </p:nvSpPr>
        <p:spPr>
          <a:xfrm>
            <a:off x="8481335" y="1593389"/>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5" name="Text Placeholder 18">
            <a:extLst>
              <a:ext uri="{FF2B5EF4-FFF2-40B4-BE49-F238E27FC236}">
                <a16:creationId xmlns:a16="http://schemas.microsoft.com/office/drawing/2014/main" id="{77CD5BB6-5743-0440-ABCA-545A8901E2A3}"/>
              </a:ext>
            </a:extLst>
          </p:cNvPr>
          <p:cNvSpPr>
            <a:spLocks noGrp="1"/>
          </p:cNvSpPr>
          <p:nvPr>
            <p:ph type="body" sz="quarter" idx="45" hasCustomPrompt="1"/>
          </p:nvPr>
        </p:nvSpPr>
        <p:spPr>
          <a:xfrm>
            <a:off x="4463251" y="3689980"/>
            <a:ext cx="3270337" cy="1318611"/>
          </a:xfrm>
        </p:spPr>
        <p:txBody>
          <a:bodyPr bIns="0" anchor="b"/>
          <a:lstStyle>
            <a:lvl1pPr marL="15875" indent="0" algn="l">
              <a:lnSpc>
                <a:spcPct val="85000"/>
              </a:lnSpc>
              <a:spcBef>
                <a:spcPts val="0"/>
              </a:spcBef>
              <a:buNone/>
              <a:tabLst/>
              <a:defRPr sz="5000" b="0" i="0">
                <a:solidFill>
                  <a:schemeClr val="tx1"/>
                </a:solidFill>
                <a:latin typeface="Precisely Light" pitchFamily="2" charset="0"/>
              </a:defRPr>
            </a:lvl1pPr>
          </a:lstStyle>
          <a:p>
            <a:pPr lvl="0"/>
            <a:r>
              <a:rPr lang="en-US" dirty="0"/>
              <a:t>EDIT TEXT</a:t>
            </a:r>
          </a:p>
        </p:txBody>
      </p:sp>
      <p:sp>
        <p:nvSpPr>
          <p:cNvPr id="46" name="Text Placeholder 18">
            <a:extLst>
              <a:ext uri="{FF2B5EF4-FFF2-40B4-BE49-F238E27FC236}">
                <a16:creationId xmlns:a16="http://schemas.microsoft.com/office/drawing/2014/main" id="{40F73458-DD29-B645-8E51-50958C5D00E4}"/>
              </a:ext>
            </a:extLst>
          </p:cNvPr>
          <p:cNvSpPr>
            <a:spLocks noGrp="1"/>
          </p:cNvSpPr>
          <p:nvPr>
            <p:ph type="body" sz="quarter" idx="46" hasCustomPrompt="1"/>
          </p:nvPr>
        </p:nvSpPr>
        <p:spPr>
          <a:xfrm>
            <a:off x="8489820" y="3689980"/>
            <a:ext cx="3270337" cy="1318611"/>
          </a:xfrm>
        </p:spPr>
        <p:txBody>
          <a:bodyPr bIns="0" anchor="b"/>
          <a:lstStyle>
            <a:lvl1pPr marL="15875" indent="0" algn="l">
              <a:lnSpc>
                <a:spcPct val="85000"/>
              </a:lnSpc>
              <a:spcBef>
                <a:spcPts val="0"/>
              </a:spcBef>
              <a:buNone/>
              <a:tabLst/>
              <a:defRPr sz="5000" b="0" i="0">
                <a:solidFill>
                  <a:schemeClr val="bg1"/>
                </a:solidFill>
                <a:latin typeface="Precisely Light" pitchFamily="2" charset="0"/>
              </a:defRPr>
            </a:lvl1pPr>
          </a:lstStyle>
          <a:p>
            <a:pPr lvl="0"/>
            <a:r>
              <a:rPr lang="en-US" dirty="0"/>
              <a:t>EDIT TEXT</a:t>
            </a:r>
          </a:p>
        </p:txBody>
      </p:sp>
      <p:sp>
        <p:nvSpPr>
          <p:cNvPr id="50" name="Text Placeholder 3">
            <a:extLst>
              <a:ext uri="{FF2B5EF4-FFF2-40B4-BE49-F238E27FC236}">
                <a16:creationId xmlns:a16="http://schemas.microsoft.com/office/drawing/2014/main" id="{203C8FA8-DD7C-4F4F-8552-585B93A26C13}"/>
              </a:ext>
            </a:extLst>
          </p:cNvPr>
          <p:cNvSpPr>
            <a:spLocks noGrp="1"/>
          </p:cNvSpPr>
          <p:nvPr>
            <p:ph type="body" sz="quarter" idx="47" hasCustomPrompt="1"/>
          </p:nvPr>
        </p:nvSpPr>
        <p:spPr>
          <a:xfrm>
            <a:off x="4463250" y="5034421"/>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1" name="Text Placeholder 3">
            <a:extLst>
              <a:ext uri="{FF2B5EF4-FFF2-40B4-BE49-F238E27FC236}">
                <a16:creationId xmlns:a16="http://schemas.microsoft.com/office/drawing/2014/main" id="{38255319-09FD-0D4B-91CF-85349F8B2C09}"/>
              </a:ext>
            </a:extLst>
          </p:cNvPr>
          <p:cNvSpPr>
            <a:spLocks noGrp="1"/>
          </p:cNvSpPr>
          <p:nvPr>
            <p:ph type="body" sz="quarter" idx="48" hasCustomPrompt="1"/>
          </p:nvPr>
        </p:nvSpPr>
        <p:spPr>
          <a:xfrm>
            <a:off x="8481335" y="5034421"/>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3" name="Group 22">
            <a:extLst>
              <a:ext uri="{FF2B5EF4-FFF2-40B4-BE49-F238E27FC236}">
                <a16:creationId xmlns:a16="http://schemas.microsoft.com/office/drawing/2014/main" id="{4BFE1DB3-F6D9-9A40-8B33-E172FC3021A0}"/>
              </a:ext>
            </a:extLst>
          </p:cNvPr>
          <p:cNvGrpSpPr/>
          <p:nvPr userDrawn="1"/>
        </p:nvGrpSpPr>
        <p:grpSpPr>
          <a:xfrm>
            <a:off x="11706254" y="6330013"/>
            <a:ext cx="278211" cy="330763"/>
            <a:chOff x="12902744" y="3817890"/>
            <a:chExt cx="268754" cy="319520"/>
          </a:xfrm>
          <a:solidFill>
            <a:schemeClr val="bg1"/>
          </a:solidFill>
        </p:grpSpPr>
        <p:sp>
          <p:nvSpPr>
            <p:cNvPr id="24" name="Freeform 23">
              <a:extLst>
                <a:ext uri="{FF2B5EF4-FFF2-40B4-BE49-F238E27FC236}">
                  <a16:creationId xmlns:a16="http://schemas.microsoft.com/office/drawing/2014/main" id="{6BD5A1DC-950D-A340-8CFB-7B12DA757425}"/>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31" name="Freeform 30">
              <a:extLst>
                <a:ext uri="{FF2B5EF4-FFF2-40B4-BE49-F238E27FC236}">
                  <a16:creationId xmlns:a16="http://schemas.microsoft.com/office/drawing/2014/main" id="{5C0A3C58-08A3-0D4B-B80F-7358F74867C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34" name="Footer Placeholder 4">
            <a:extLst>
              <a:ext uri="{FF2B5EF4-FFF2-40B4-BE49-F238E27FC236}">
                <a16:creationId xmlns:a16="http://schemas.microsoft.com/office/drawing/2014/main" id="{912C8C41-0D70-6D4B-9701-6B3441919BE7}"/>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37" name="Slide Number Placeholder 5">
            <a:extLst>
              <a:ext uri="{FF2B5EF4-FFF2-40B4-BE49-F238E27FC236}">
                <a16:creationId xmlns:a16="http://schemas.microsoft.com/office/drawing/2014/main" id="{9B01A9D9-6962-894D-A0AD-49C7D718CC62}"/>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2197593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11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Agenda slide</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5" name="Text Placeholder 3">
            <a:extLst>
              <a:ext uri="{FF2B5EF4-FFF2-40B4-BE49-F238E27FC236}">
                <a16:creationId xmlns:a16="http://schemas.microsoft.com/office/drawing/2014/main" id="{D13B8CBA-1C72-3C46-A322-A5AEDC10B5ED}"/>
              </a:ext>
            </a:extLst>
          </p:cNvPr>
          <p:cNvSpPr>
            <a:spLocks noGrp="1"/>
          </p:cNvSpPr>
          <p:nvPr>
            <p:ph type="body" sz="quarter" idx="23"/>
          </p:nvPr>
        </p:nvSpPr>
        <p:spPr>
          <a:xfrm>
            <a:off x="64736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18" name="Group 17">
            <a:extLst>
              <a:ext uri="{FF2B5EF4-FFF2-40B4-BE49-F238E27FC236}">
                <a16:creationId xmlns:a16="http://schemas.microsoft.com/office/drawing/2014/main" id="{01C3EE8D-3D14-F440-B0B0-B04EEB3806E8}"/>
              </a:ext>
            </a:extLst>
          </p:cNvPr>
          <p:cNvGrpSpPr/>
          <p:nvPr userDrawn="1"/>
        </p:nvGrpSpPr>
        <p:grpSpPr>
          <a:xfrm>
            <a:off x="11706254" y="6330013"/>
            <a:ext cx="278211" cy="330763"/>
            <a:chOff x="12902744" y="3817890"/>
            <a:chExt cx="268754" cy="319520"/>
          </a:xfrm>
          <a:solidFill>
            <a:schemeClr val="accent2"/>
          </a:solidFill>
        </p:grpSpPr>
        <p:sp>
          <p:nvSpPr>
            <p:cNvPr id="19" name="Freeform 18">
              <a:extLst>
                <a:ext uri="{FF2B5EF4-FFF2-40B4-BE49-F238E27FC236}">
                  <a16:creationId xmlns:a16="http://schemas.microsoft.com/office/drawing/2014/main" id="{BF96C0CA-67A8-5148-894F-2E6FC6D44D8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0" name="Freeform 19">
              <a:extLst>
                <a:ext uri="{FF2B5EF4-FFF2-40B4-BE49-F238E27FC236}">
                  <a16:creationId xmlns:a16="http://schemas.microsoft.com/office/drawing/2014/main" id="{CFD0F2C5-B4D5-6641-9D78-9E09E27D1342}"/>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560414045"/>
      </p:ext>
    </p:extLst>
  </p:cSld>
  <p:clrMapOvr>
    <a:masterClrMapping/>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6AF373-1DE4-7C43-90E7-96D5B13C3A33}"/>
              </a:ext>
            </a:extLst>
          </p:cNvPr>
          <p:cNvSpPr>
            <a:spLocks noGrp="1"/>
          </p:cNvSpPr>
          <p:nvPr>
            <p:ph type="pic" sz="quarter" idx="24" hasCustomPrompt="1"/>
          </p:nvPr>
        </p:nvSpPr>
        <p:spPr>
          <a:xfrm>
            <a:off x="6096000" y="0"/>
            <a:ext cx="6096000" cy="6858001"/>
          </a:xfrm>
          <a:custGeom>
            <a:avLst/>
            <a:gdLst>
              <a:gd name="connsiteX0" fmla="*/ 5776839 w 6096000"/>
              <a:gd name="connsiteY0" fmla="*/ 6385524 h 6858001"/>
              <a:gd name="connsiteX1" fmla="*/ 5832947 w 6096000"/>
              <a:gd name="connsiteY1" fmla="*/ 6441624 h 6858001"/>
              <a:gd name="connsiteX2" fmla="*/ 5776839 w 6096000"/>
              <a:gd name="connsiteY2" fmla="*/ 6497725 h 6858001"/>
              <a:gd name="connsiteX3" fmla="*/ 5720730 w 6096000"/>
              <a:gd name="connsiteY3" fmla="*/ 6441624 h 6858001"/>
              <a:gd name="connsiteX4" fmla="*/ 5776839 w 6096000"/>
              <a:gd name="connsiteY4" fmla="*/ 6385524 h 6858001"/>
              <a:gd name="connsiteX5" fmla="*/ 5776839 w 6096000"/>
              <a:gd name="connsiteY5" fmla="*/ 6330013 h 6858001"/>
              <a:gd name="connsiteX6" fmla="*/ 5673984 w 6096000"/>
              <a:gd name="connsiteY6" fmla="*/ 6398181 h 6858001"/>
              <a:gd name="connsiteX7" fmla="*/ 5665482 w 6096000"/>
              <a:gd name="connsiteY7" fmla="*/ 6440287 h 6858001"/>
              <a:gd name="connsiteX8" fmla="*/ 5665482 w 6096000"/>
              <a:gd name="connsiteY8" fmla="*/ 6333812 h 6858001"/>
              <a:gd name="connsiteX9" fmla="*/ 5610254 w 6096000"/>
              <a:gd name="connsiteY9" fmla="*/ 6333812 h 6858001"/>
              <a:gd name="connsiteX10" fmla="*/ 5610254 w 6096000"/>
              <a:gd name="connsiteY10" fmla="*/ 6660776 h 6858001"/>
              <a:gd name="connsiteX11" fmla="*/ 5665482 w 6096000"/>
              <a:gd name="connsiteY11" fmla="*/ 6660776 h 6858001"/>
              <a:gd name="connsiteX12" fmla="*/ 5665482 w 6096000"/>
              <a:gd name="connsiteY12" fmla="*/ 6442962 h 6858001"/>
              <a:gd name="connsiteX13" fmla="*/ 5673984 w 6096000"/>
              <a:gd name="connsiteY13" fmla="*/ 6485068 h 6858001"/>
              <a:gd name="connsiteX14" fmla="*/ 5776839 w 6096000"/>
              <a:gd name="connsiteY14" fmla="*/ 6553235 h 6858001"/>
              <a:gd name="connsiteX15" fmla="*/ 5888465 w 6096000"/>
              <a:gd name="connsiteY15" fmla="*/ 6441624 h 6858001"/>
              <a:gd name="connsiteX16" fmla="*/ 5776839 w 6096000"/>
              <a:gd name="connsiteY16" fmla="*/ 6330013 h 6858001"/>
              <a:gd name="connsiteX17" fmla="*/ 0 w 6096000"/>
              <a:gd name="connsiteY17" fmla="*/ 0 h 6858001"/>
              <a:gd name="connsiteX18" fmla="*/ 6096000 w 6096000"/>
              <a:gd name="connsiteY18" fmla="*/ 0 h 6858001"/>
              <a:gd name="connsiteX19" fmla="*/ 6096000 w 6096000"/>
              <a:gd name="connsiteY19" fmla="*/ 6858001 h 6858001"/>
              <a:gd name="connsiteX20" fmla="*/ 0 w 6096000"/>
              <a:gd name="connsiteY2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1">
                <a:moveTo>
                  <a:pt x="5776839" y="6385524"/>
                </a:moveTo>
                <a:cubicBezTo>
                  <a:pt x="5807828" y="6385524"/>
                  <a:pt x="5832947" y="6410640"/>
                  <a:pt x="5832947" y="6441624"/>
                </a:cubicBezTo>
                <a:cubicBezTo>
                  <a:pt x="5832947" y="6472599"/>
                  <a:pt x="5807828" y="6497725"/>
                  <a:pt x="5776839" y="6497725"/>
                </a:cubicBezTo>
                <a:cubicBezTo>
                  <a:pt x="5745850" y="6497725"/>
                  <a:pt x="5720730" y="6472609"/>
                  <a:pt x="5720730" y="6441624"/>
                </a:cubicBezTo>
                <a:cubicBezTo>
                  <a:pt x="5720730" y="6410640"/>
                  <a:pt x="5745850" y="6385524"/>
                  <a:pt x="5776839" y="6385524"/>
                </a:cubicBezTo>
                <a:close/>
                <a:moveTo>
                  <a:pt x="5776839" y="6330013"/>
                </a:moveTo>
                <a:cubicBezTo>
                  <a:pt x="5730603" y="6330013"/>
                  <a:pt x="5690931" y="6358122"/>
                  <a:pt x="5673984" y="6398181"/>
                </a:cubicBezTo>
                <a:lnTo>
                  <a:pt x="5665482" y="6440287"/>
                </a:lnTo>
                <a:lnTo>
                  <a:pt x="5665482" y="6333812"/>
                </a:lnTo>
                <a:lnTo>
                  <a:pt x="5610254" y="6333812"/>
                </a:lnTo>
                <a:lnTo>
                  <a:pt x="5610254" y="6660776"/>
                </a:lnTo>
                <a:lnTo>
                  <a:pt x="5665482" y="6660776"/>
                </a:lnTo>
                <a:lnTo>
                  <a:pt x="5665482" y="6442962"/>
                </a:lnTo>
                <a:lnTo>
                  <a:pt x="5673984" y="6485068"/>
                </a:lnTo>
                <a:cubicBezTo>
                  <a:pt x="5690931" y="6525127"/>
                  <a:pt x="5730603" y="6553235"/>
                  <a:pt x="5776839" y="6553235"/>
                </a:cubicBezTo>
                <a:cubicBezTo>
                  <a:pt x="5838487" y="6553235"/>
                  <a:pt x="5888465" y="6503264"/>
                  <a:pt x="5888465" y="6441624"/>
                </a:cubicBezTo>
                <a:cubicBezTo>
                  <a:pt x="5888455" y="6379985"/>
                  <a:pt x="5838487" y="6330013"/>
                  <a:pt x="5776839" y="6330013"/>
                </a:cubicBezTo>
                <a:close/>
                <a:moveTo>
                  <a:pt x="0" y="0"/>
                </a:moveTo>
                <a:lnTo>
                  <a:pt x="6096000" y="0"/>
                </a:lnTo>
                <a:lnTo>
                  <a:pt x="6096000" y="6858001"/>
                </a:lnTo>
                <a:lnTo>
                  <a:pt x="0" y="6858001"/>
                </a:lnTo>
                <a:close/>
              </a:path>
            </a:pathLst>
          </a:custGeom>
          <a:blipFill>
            <a:blip r:embed="rId2"/>
            <a:stretch>
              <a:fillRect/>
            </a:stretch>
          </a:blipFill>
        </p:spPr>
        <p:txBody>
          <a:bodyPr wrap="square" tIns="108000">
            <a:noAutofit/>
          </a:bodyPr>
          <a:lstStyle>
            <a:lvl1pPr marL="0" indent="0" algn="ctr">
              <a:buFontTx/>
              <a:buNone/>
              <a:defRPr sz="1050">
                <a:solidFill>
                  <a:schemeClr val="bg1"/>
                </a:solidFill>
              </a:defRPr>
            </a:lvl1pPr>
          </a:lstStyle>
          <a:p>
            <a:r>
              <a:rPr lang="en-US" dirty="0"/>
              <a:t>Click icon to insert image</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Agenda slide (short)</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79388" indent="-179388">
              <a:buClr>
                <a:schemeClr val="accent2"/>
              </a:buClr>
              <a:buFont typeface="Arial" panose="020B0604020202020204" pitchFamily="34" charset="0"/>
              <a:buChar char="•"/>
              <a:tabLst>
                <a:tab pos="2036763" algn="l"/>
              </a:tabLst>
              <a:defRPr sz="24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2349631563"/>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1/3 image  ">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272153"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Text and 1/3 image  </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15" name="Text Placeholder 2">
            <a:extLst>
              <a:ext uri="{FF2B5EF4-FFF2-40B4-BE49-F238E27FC236}">
                <a16:creationId xmlns:a16="http://schemas.microsoft.com/office/drawing/2014/main" id="{5994EDAD-3771-E44A-BCA4-55CAA294642B}"/>
              </a:ext>
            </a:extLst>
          </p:cNvPr>
          <p:cNvSpPr>
            <a:spLocks noGrp="1"/>
          </p:cNvSpPr>
          <p:nvPr>
            <p:ph type="body" sz="quarter" idx="16"/>
          </p:nvPr>
        </p:nvSpPr>
        <p:spPr>
          <a:xfrm>
            <a:off x="540588" y="1699651"/>
            <a:ext cx="7272153"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24">
            <a:extLst>
              <a:ext uri="{FF2B5EF4-FFF2-40B4-BE49-F238E27FC236}">
                <a16:creationId xmlns:a16="http://schemas.microsoft.com/office/drawing/2014/main" id="{959C141C-AF96-9D4A-A72C-608842DFE772}"/>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36510698"/>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with im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3 column with image 1</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5" name="Picture Placeholder 24">
            <a:extLst>
              <a:ext uri="{FF2B5EF4-FFF2-40B4-BE49-F238E27FC236}">
                <a16:creationId xmlns:a16="http://schemas.microsoft.com/office/drawing/2014/main" id="{7D015E50-332C-E742-8E2D-D1286304055A}"/>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402DE0E9-9AC7-8C47-9E0A-6D205779D491}"/>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12" name="Text Placeholder 3">
            <a:extLst>
              <a:ext uri="{FF2B5EF4-FFF2-40B4-BE49-F238E27FC236}">
                <a16:creationId xmlns:a16="http://schemas.microsoft.com/office/drawing/2014/main" id="{73F476F0-0D8A-0E44-81F9-5D6EC0A93A16}"/>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13" name="Text Placeholder 3">
            <a:extLst>
              <a:ext uri="{FF2B5EF4-FFF2-40B4-BE49-F238E27FC236}">
                <a16:creationId xmlns:a16="http://schemas.microsoft.com/office/drawing/2014/main" id="{CE1D8679-5261-3D43-B918-A43DFD30A521}"/>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15" name="Text Placeholder 3">
            <a:extLst>
              <a:ext uri="{FF2B5EF4-FFF2-40B4-BE49-F238E27FC236}">
                <a16:creationId xmlns:a16="http://schemas.microsoft.com/office/drawing/2014/main" id="{275C05C7-D2A3-C341-8064-7384263F7067}"/>
              </a:ext>
            </a:extLst>
          </p:cNvPr>
          <p:cNvSpPr>
            <a:spLocks noGrp="1"/>
          </p:cNvSpPr>
          <p:nvPr>
            <p:ph type="body" sz="quarter" idx="37"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Tree>
    <p:extLst>
      <p:ext uri="{BB962C8B-B14F-4D97-AF65-F5344CB8AC3E}">
        <p14:creationId xmlns:p14="http://schemas.microsoft.com/office/powerpoint/2010/main" val="435272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534A5D-C7FF-A540-AFD4-1CE3CDCF07E1}"/>
              </a:ext>
            </a:extLst>
          </p:cNvPr>
          <p:cNvPicPr>
            <a:picLocks noChangeAspect="1"/>
          </p:cNvPicPr>
          <p:nvPr userDrawn="1"/>
        </p:nvPicPr>
        <p:blipFill rotWithShape="1">
          <a:blip r:embed="rId2"/>
          <a:srcRect l="25717" r="47551"/>
          <a:stretch/>
        </p:blipFill>
        <p:spPr>
          <a:xfrm>
            <a:off x="0" y="0"/>
            <a:ext cx="3259239" cy="6858000"/>
          </a:xfrm>
          <a:prstGeom prst="rect">
            <a:avLst/>
          </a:prstGeom>
        </p:spPr>
      </p:pic>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23" name="Text Placeholder 2">
            <a:extLst>
              <a:ext uri="{FF2B5EF4-FFF2-40B4-BE49-F238E27FC236}">
                <a16:creationId xmlns:a16="http://schemas.microsoft.com/office/drawing/2014/main" id="{AD4256A9-ACAC-F942-BC50-8A882496338C}"/>
              </a:ext>
            </a:extLst>
          </p:cNvPr>
          <p:cNvSpPr>
            <a:spLocks noGrp="1"/>
          </p:cNvSpPr>
          <p:nvPr>
            <p:ph type="body" sz="quarter" idx="17" hasCustomPrompt="1"/>
          </p:nvPr>
        </p:nvSpPr>
        <p:spPr>
          <a:xfrm>
            <a:off x="621022" y="1435827"/>
            <a:ext cx="2069169" cy="3314915"/>
          </a:xfrm>
        </p:spPr>
        <p:txBody>
          <a:bodyPr/>
          <a:lstStyle>
            <a:lvl1pPr marL="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1pPr>
            <a:lvl2pPr marL="17938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2pPr>
            <a:lvl3pPr marL="36036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3pPr>
            <a:lvl4pPr marL="53975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4pPr>
            <a:lvl5pPr marL="71913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5pPr>
            <a:lvl6pPr marL="90011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6pPr>
            <a:lvl7pPr marL="107950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7pPr>
            <a:lvl8pPr marL="1260475"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8pPr>
            <a:lvl9pPr marL="1439862" indent="0">
              <a:buClr>
                <a:schemeClr val="accent2"/>
              </a:buClr>
              <a:buFontTx/>
              <a:buNone/>
              <a:tabLst/>
              <a:defRPr kumimoji="0" lang="en-US" sz="1800" b="0" i="0" u="none" strike="noStrike" kern="1200" cap="none" spc="0" normalizeH="0" baseline="0" dirty="0">
                <a:ln>
                  <a:noFill/>
                </a:ln>
                <a:solidFill>
                  <a:srgbClr val="FFFFFF"/>
                </a:solidFill>
                <a:effectLst/>
                <a:uLnTx/>
                <a:uFillTx/>
                <a:latin typeface="Precisely Light" pitchFamily="2" charset="0"/>
                <a:ea typeface="+mn-ea"/>
                <a:cs typeface="+mn-cs"/>
              </a:defRPr>
            </a:lvl9pPr>
          </a:lstStyle>
          <a:p>
            <a:pPr lvl="0"/>
            <a:r>
              <a:rPr lang="en-GB" dirty="0"/>
              <a:t>“Lorem ipsum </a:t>
            </a:r>
            <a:r>
              <a:rPr lang="en-GB" dirty="0" err="1"/>
              <a:t>dolor</a:t>
            </a:r>
            <a:r>
              <a:rPr lang="en-GB" dirty="0"/>
              <a:t> sit </a:t>
            </a:r>
            <a:r>
              <a:rPr lang="en-GB" dirty="0" err="1"/>
              <a:t>amet</a:t>
            </a:r>
            <a:r>
              <a:rPr lang="en-GB" dirty="0"/>
              <a:t>, cons </a:t>
            </a:r>
            <a:r>
              <a:rPr lang="en-GB" dirty="0" err="1"/>
              <a:t>ecte</a:t>
            </a:r>
            <a:r>
              <a:rPr lang="en-GB" dirty="0"/>
              <a:t> tur </a:t>
            </a:r>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sed</a:t>
            </a:r>
            <a:r>
              <a:rPr lang="en-GB" dirty="0"/>
              <a:t> </a:t>
            </a:r>
            <a:r>
              <a:rPr lang="en-GB" dirty="0" err="1"/>
              <a:t>veniam</a:t>
            </a:r>
            <a:r>
              <a:rPr lang="en-GB" dirty="0"/>
              <a:t>, </a:t>
            </a:r>
            <a:r>
              <a:rPr lang="en-GB" dirty="0" err="1"/>
              <a:t>quis</a:t>
            </a:r>
            <a:r>
              <a:rPr lang="en-GB" dirty="0"/>
              <a:t> dolore </a:t>
            </a:r>
            <a:r>
              <a:rPr lang="en-GB" dirty="0" err="1"/>
              <a:t>consequat</a:t>
            </a:r>
            <a:r>
              <a:rPr lang="en-GB" dirty="0"/>
              <a:t>. Duis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a:t>
            </a:r>
          </a:p>
          <a:p>
            <a:pPr lvl="0"/>
            <a:endParaRPr lang="en-GB" dirty="0"/>
          </a:p>
          <a:p>
            <a:pPr lvl="0"/>
            <a:endParaRPr lang="en-GB" dirty="0"/>
          </a:p>
        </p:txBody>
      </p:sp>
      <p:sp>
        <p:nvSpPr>
          <p:cNvPr id="24" name="Text Placeholder 2">
            <a:extLst>
              <a:ext uri="{FF2B5EF4-FFF2-40B4-BE49-F238E27FC236}">
                <a16:creationId xmlns:a16="http://schemas.microsoft.com/office/drawing/2014/main" id="{6D65C722-844B-A14F-9D71-E6F7F055E1FB}"/>
              </a:ext>
            </a:extLst>
          </p:cNvPr>
          <p:cNvSpPr>
            <a:spLocks noGrp="1"/>
          </p:cNvSpPr>
          <p:nvPr>
            <p:ph type="body" sz="quarter" idx="18" hasCustomPrompt="1"/>
          </p:nvPr>
        </p:nvSpPr>
        <p:spPr>
          <a:xfrm>
            <a:off x="621022" y="4940821"/>
            <a:ext cx="2069169" cy="499772"/>
          </a:xfrm>
        </p:spPr>
        <p:txBody>
          <a:bodyPr/>
          <a:lstStyle>
            <a:lvl1pPr marL="0" indent="0">
              <a:spcBef>
                <a:spcPts val="0"/>
              </a:spcBef>
              <a:buClr>
                <a:schemeClr val="accent2"/>
              </a:buClr>
              <a:buFontTx/>
              <a:buNone/>
              <a:tabLst/>
              <a:defRPr kumimoji="0" lang="en-GB" sz="1400" b="0" i="0" u="none" strike="noStrike" kern="1200" cap="none" spc="0" normalizeH="0" baseline="0" dirty="0">
                <a:ln>
                  <a:noFill/>
                </a:ln>
                <a:solidFill>
                  <a:srgbClr val="FFFFFF"/>
                </a:solidFill>
                <a:effectLst/>
                <a:uLnTx/>
                <a:uFillTx/>
                <a:latin typeface="Precisely Bold" panose="00000800000000000000" pitchFamily="2" charset="0"/>
                <a:ea typeface="+mn-ea"/>
                <a:cs typeface="+mn-cs"/>
              </a:defRPr>
            </a:lvl1pPr>
            <a:lvl2pPr marL="179387" indent="0">
              <a:buClr>
                <a:schemeClr val="accent2"/>
              </a:buClr>
              <a:buFontTx/>
              <a:buNone/>
              <a:tabLst/>
              <a:defRPr sz="1400" b="0" i="0">
                <a:solidFill>
                  <a:schemeClr val="bg1"/>
                </a:solidFill>
                <a:latin typeface="Precisely Light" pitchFamily="2" charset="0"/>
              </a:defRPr>
            </a:lvl2pPr>
            <a:lvl3pPr marL="360362" indent="0">
              <a:buClr>
                <a:schemeClr val="accent2"/>
              </a:buClr>
              <a:buFontTx/>
              <a:buNone/>
              <a:tabLst/>
              <a:defRPr sz="1200" b="0" i="0">
                <a:solidFill>
                  <a:schemeClr val="bg1"/>
                </a:solidFill>
                <a:latin typeface="Precisely Light" pitchFamily="2" charset="0"/>
              </a:defRPr>
            </a:lvl3pPr>
            <a:lvl4pPr marL="539750" indent="0">
              <a:buClr>
                <a:schemeClr val="accent2"/>
              </a:buClr>
              <a:buFontTx/>
              <a:buNone/>
              <a:tabLst/>
              <a:defRPr sz="1100" b="0" i="0">
                <a:solidFill>
                  <a:schemeClr val="bg1"/>
                </a:solidFill>
                <a:latin typeface="Precisely Light" pitchFamily="2" charset="0"/>
              </a:defRPr>
            </a:lvl4pPr>
            <a:lvl5pPr marL="719137" indent="0">
              <a:buClr>
                <a:schemeClr val="accent2"/>
              </a:buClr>
              <a:buFontTx/>
              <a:buNone/>
              <a:tabLst/>
              <a:defRPr sz="1100" b="0" i="0">
                <a:solidFill>
                  <a:schemeClr val="bg1"/>
                </a:solidFill>
                <a:latin typeface="Precisely Light" pitchFamily="2" charset="0"/>
              </a:defRPr>
            </a:lvl5pPr>
            <a:lvl6pPr marL="900112" indent="0">
              <a:buClr>
                <a:schemeClr val="accent2"/>
              </a:buClr>
              <a:buFontTx/>
              <a:buNone/>
              <a:tabLst/>
              <a:defRPr sz="1000" b="0" i="0">
                <a:solidFill>
                  <a:schemeClr val="bg1"/>
                </a:solidFill>
                <a:latin typeface="Precisely Light" pitchFamily="2" charset="0"/>
              </a:defRPr>
            </a:lvl6pPr>
            <a:lvl7pPr marL="1079500" indent="0">
              <a:buClr>
                <a:schemeClr val="accent2"/>
              </a:buClr>
              <a:buFontTx/>
              <a:buNone/>
              <a:tabLst/>
              <a:defRPr sz="900" b="0" i="0">
                <a:solidFill>
                  <a:schemeClr val="bg1"/>
                </a:solidFill>
                <a:latin typeface="Precisely Light" pitchFamily="2" charset="0"/>
              </a:defRPr>
            </a:lvl7pPr>
            <a:lvl8pPr marL="1260475" indent="0">
              <a:buClr>
                <a:schemeClr val="accent2"/>
              </a:buClr>
              <a:buFontTx/>
              <a:buNone/>
              <a:tabLst/>
              <a:defRPr sz="800" b="0" i="0">
                <a:solidFill>
                  <a:schemeClr val="bg1"/>
                </a:solidFill>
                <a:latin typeface="Precisely Light" pitchFamily="2" charset="0"/>
              </a:defRPr>
            </a:lvl8pPr>
            <a:lvl9pPr marL="1439862" indent="0">
              <a:buClr>
                <a:schemeClr val="accent2"/>
              </a:buClr>
              <a:buFontTx/>
              <a:buNone/>
              <a:tabLst/>
              <a:defRPr sz="700" b="0" i="0">
                <a:solidFill>
                  <a:schemeClr val="bg1"/>
                </a:solidFill>
                <a:latin typeface="Precisely Light" pitchFamily="2" charset="0"/>
              </a:defRPr>
            </a:lvl9pPr>
          </a:lstStyle>
          <a:p>
            <a:pPr lvl="0"/>
            <a:r>
              <a:rPr lang="en-GB" dirty="0"/>
              <a:t>Name Surname</a:t>
            </a:r>
            <a:br>
              <a:rPr lang="en-GB" dirty="0"/>
            </a:br>
            <a:r>
              <a:rPr lang="en-GB" dirty="0"/>
              <a:t>Job Title</a:t>
            </a:r>
            <a:br>
              <a:rPr lang="en-GB" dirty="0"/>
            </a:br>
            <a:endParaRPr lang="en-GB" dirty="0"/>
          </a:p>
        </p:txBody>
      </p:sp>
      <p:sp>
        <p:nvSpPr>
          <p:cNvPr id="4" name="Picture Placeholder 3">
            <a:extLst>
              <a:ext uri="{FF2B5EF4-FFF2-40B4-BE49-F238E27FC236}">
                <a16:creationId xmlns:a16="http://schemas.microsoft.com/office/drawing/2014/main" id="{D21DC6A1-89E4-A245-A241-4D00F0D85039}"/>
              </a:ext>
            </a:extLst>
          </p:cNvPr>
          <p:cNvSpPr>
            <a:spLocks noGrp="1"/>
          </p:cNvSpPr>
          <p:nvPr>
            <p:ph type="pic" sz="quarter" idx="19"/>
          </p:nvPr>
        </p:nvSpPr>
        <p:spPr>
          <a:xfrm>
            <a:off x="620713" y="525463"/>
            <a:ext cx="2069169" cy="641350"/>
          </a:xfrm>
          <a:blipFill>
            <a:blip r:embed="rId3"/>
            <a:stretch>
              <a:fillRect/>
            </a:stretch>
          </a:blipFill>
        </p:spPr>
        <p:txBody>
          <a:bodyPr/>
          <a:lstStyle>
            <a:lvl1pPr marL="0" indent="0">
              <a:buFontTx/>
              <a:buNone/>
              <a:defRPr sz="100"/>
            </a:lvl1pPr>
          </a:lstStyle>
          <a:p>
            <a:r>
              <a:rPr lang="en-US"/>
              <a:t>Click icon to add picture</a:t>
            </a:r>
            <a:endParaRPr lang="en-US" dirty="0"/>
          </a:p>
        </p:txBody>
      </p:sp>
      <p:sp>
        <p:nvSpPr>
          <p:cNvPr id="27" name="Title 10">
            <a:extLst>
              <a:ext uri="{FF2B5EF4-FFF2-40B4-BE49-F238E27FC236}">
                <a16:creationId xmlns:a16="http://schemas.microsoft.com/office/drawing/2014/main" id="{C19D9F1F-1686-F641-82A2-0964F870755C}"/>
              </a:ext>
            </a:extLst>
          </p:cNvPr>
          <p:cNvSpPr>
            <a:spLocks noGrp="1"/>
          </p:cNvSpPr>
          <p:nvPr>
            <p:ph type="ctrTitle" hasCustomPrompt="1"/>
          </p:nvPr>
        </p:nvSpPr>
        <p:spPr>
          <a:xfrm>
            <a:off x="3789304" y="615521"/>
            <a:ext cx="3848723" cy="1084691"/>
          </a:xfrm>
        </p:spPr>
        <p:txBody>
          <a:bodyPr/>
          <a:lstStyle>
            <a:lvl1pPr marL="0" indent="0" algn="l" defTabSz="914400" rtl="0" eaLnBrk="1" latinLnBrk="0" hangingPunct="1">
              <a:lnSpc>
                <a:spcPct val="90000"/>
              </a:lnSpc>
              <a:spcBef>
                <a:spcPct val="0"/>
              </a:spcBef>
              <a:buNone/>
              <a:tabLst>
                <a:tab pos="352425" algn="l"/>
              </a:tabLst>
              <a:defRPr lang="en-US" sz="2800" b="0" i="0" kern="0" dirty="0">
                <a:solidFill>
                  <a:schemeClr val="tx2"/>
                </a:solidFill>
                <a:latin typeface="Precisely Bold" panose="00000800000000000000" pitchFamily="2" charset="0"/>
                <a:ea typeface="+mj-ea"/>
                <a:cs typeface="+mj-cs"/>
              </a:defRPr>
            </a:lvl1pPr>
          </a:lstStyle>
          <a:p>
            <a:r>
              <a:rPr lang="en-US" sz="2800" kern="0" dirty="0">
                <a:solidFill>
                  <a:schemeClr val="tx2"/>
                </a:solidFill>
              </a:rPr>
              <a:t>Insert introduction Lorem ipsum dolor sit </a:t>
            </a:r>
            <a:r>
              <a:rPr lang="en-US" sz="2800" kern="0" dirty="0" err="1">
                <a:solidFill>
                  <a:schemeClr val="tx2"/>
                </a:solidFill>
              </a:rPr>
              <a:t>amet</a:t>
            </a:r>
            <a:r>
              <a:rPr lang="en-US" sz="2800" kern="0" dirty="0">
                <a:solidFill>
                  <a:schemeClr val="tx2"/>
                </a:solidFill>
              </a:rPr>
              <a:t>, cons </a:t>
            </a:r>
            <a:r>
              <a:rPr lang="en-US" sz="2800" kern="0" dirty="0" err="1">
                <a:solidFill>
                  <a:schemeClr val="tx2"/>
                </a:solidFill>
              </a:rPr>
              <a:t>ecte</a:t>
            </a:r>
            <a:r>
              <a:rPr lang="en-US" sz="2800" kern="0" dirty="0">
                <a:solidFill>
                  <a:schemeClr val="tx2"/>
                </a:solidFill>
              </a:rPr>
              <a:t> tur</a:t>
            </a:r>
            <a:endParaRPr lang="en-US" sz="2800" dirty="0">
              <a:solidFill>
                <a:schemeClr val="tx2"/>
              </a:solidFill>
            </a:endParaRPr>
          </a:p>
        </p:txBody>
      </p:sp>
      <p:sp>
        <p:nvSpPr>
          <p:cNvPr id="34" name="Text Placeholder 3">
            <a:extLst>
              <a:ext uri="{FF2B5EF4-FFF2-40B4-BE49-F238E27FC236}">
                <a16:creationId xmlns:a16="http://schemas.microsoft.com/office/drawing/2014/main" id="{DE119DD4-C374-9342-9B87-5D9B5F6E89A7}"/>
              </a:ext>
            </a:extLst>
          </p:cNvPr>
          <p:cNvSpPr>
            <a:spLocks noGrp="1"/>
          </p:cNvSpPr>
          <p:nvPr>
            <p:ph type="body" sz="quarter" idx="35" hasCustomPrompt="1"/>
          </p:nvPr>
        </p:nvSpPr>
        <p:spPr>
          <a:xfrm>
            <a:off x="3802555" y="2010260"/>
            <a:ext cx="3835472" cy="4119074"/>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dirty="0"/>
              <a:t>OBJECTIVE</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0"/>
            <a:r>
              <a:rPr lang="en-GB" dirty="0"/>
              <a:t>CHALLENGES</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0"/>
            <a:r>
              <a:rPr lang="en-GB" dirty="0"/>
              <a:t>SOLUTION</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endParaRPr lang="en-GB" dirty="0"/>
          </a:p>
          <a:p>
            <a:pPr lvl="1"/>
            <a:endParaRPr lang="en-GB" dirty="0"/>
          </a:p>
          <a:p>
            <a:pPr lvl="0"/>
            <a:endParaRPr lang="en-GB" dirty="0"/>
          </a:p>
        </p:txBody>
      </p:sp>
      <p:sp>
        <p:nvSpPr>
          <p:cNvPr id="37" name="Picture Placeholder 35">
            <a:extLst>
              <a:ext uri="{FF2B5EF4-FFF2-40B4-BE49-F238E27FC236}">
                <a16:creationId xmlns:a16="http://schemas.microsoft.com/office/drawing/2014/main" id="{5E252072-A61A-7C47-B1D4-0B1BA04DC888}"/>
              </a:ext>
            </a:extLst>
          </p:cNvPr>
          <p:cNvSpPr>
            <a:spLocks noGrp="1"/>
          </p:cNvSpPr>
          <p:nvPr>
            <p:ph type="pic" sz="quarter" idx="36" hasCustomPrompt="1"/>
          </p:nvPr>
        </p:nvSpPr>
        <p:spPr>
          <a:xfrm>
            <a:off x="7974742" y="0"/>
            <a:ext cx="4217258" cy="3398494"/>
          </a:xfrm>
          <a:solidFill>
            <a:schemeClr val="bg1">
              <a:lumMod val="85000"/>
            </a:schemeClr>
          </a:solidFill>
        </p:spPr>
        <p:txBody>
          <a:bodyPr tIns="108000"/>
          <a:lstStyle>
            <a:lvl1pPr marL="0" indent="0" algn="ctr">
              <a:buFontTx/>
              <a:buNone/>
              <a:defRPr sz="1600">
                <a:solidFill>
                  <a:schemeClr val="tx1"/>
                </a:solidFill>
              </a:defRPr>
            </a:lvl1pPr>
          </a:lstStyle>
          <a:p>
            <a:r>
              <a:rPr lang="en-US" dirty="0"/>
              <a:t>Click to insert image</a:t>
            </a:r>
          </a:p>
        </p:txBody>
      </p:sp>
      <p:sp>
        <p:nvSpPr>
          <p:cNvPr id="38" name="Text Placeholder 3">
            <a:extLst>
              <a:ext uri="{FF2B5EF4-FFF2-40B4-BE49-F238E27FC236}">
                <a16:creationId xmlns:a16="http://schemas.microsoft.com/office/drawing/2014/main" id="{FE127755-7649-CF4E-8AAD-129E78279A24}"/>
              </a:ext>
            </a:extLst>
          </p:cNvPr>
          <p:cNvSpPr>
            <a:spLocks noGrp="1"/>
          </p:cNvSpPr>
          <p:nvPr>
            <p:ph type="body" sz="quarter" idx="37" hasCustomPrompt="1"/>
          </p:nvPr>
        </p:nvSpPr>
        <p:spPr>
          <a:xfrm>
            <a:off x="7960217" y="3686174"/>
            <a:ext cx="3835472" cy="2443159"/>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dirty="0"/>
              <a:t>BENEFIT</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endParaRPr lang="en-GB" dirty="0"/>
          </a:p>
          <a:p>
            <a:pPr lvl="1"/>
            <a:endParaRPr lang="en-GB" dirty="0"/>
          </a:p>
          <a:p>
            <a:pPr lvl="1"/>
            <a:endParaRPr lang="en-GB" dirty="0"/>
          </a:p>
          <a:p>
            <a:pPr lvl="0"/>
            <a:endParaRPr lang="en-GB" dirty="0"/>
          </a:p>
        </p:txBody>
      </p:sp>
      <p:sp>
        <p:nvSpPr>
          <p:cNvPr id="16" name="Footer Placeholder 4">
            <a:extLst>
              <a:ext uri="{FF2B5EF4-FFF2-40B4-BE49-F238E27FC236}">
                <a16:creationId xmlns:a16="http://schemas.microsoft.com/office/drawing/2014/main" id="{808B5863-6FFF-CE49-A25E-E3EA6156BDF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Slide Number Placeholder 5">
            <a:extLst>
              <a:ext uri="{FF2B5EF4-FFF2-40B4-BE49-F238E27FC236}">
                <a16:creationId xmlns:a16="http://schemas.microsoft.com/office/drawing/2014/main" id="{6877D8A7-AFC1-ED43-A735-638535C89A64}"/>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147675975"/>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Image timeline </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72" name="Triangle 71">
            <a:extLst>
              <a:ext uri="{FF2B5EF4-FFF2-40B4-BE49-F238E27FC236}">
                <a16:creationId xmlns:a16="http://schemas.microsoft.com/office/drawing/2014/main" id="{57CD9F91-47B7-8C40-80F3-B3C03F88003F}"/>
              </a:ext>
            </a:extLst>
          </p:cNvPr>
          <p:cNvSpPr/>
          <p:nvPr userDrawn="1"/>
        </p:nvSpPr>
        <p:spPr>
          <a:xfrm rot="10800000">
            <a:off x="16519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87" name="Text Placeholder 2">
            <a:extLst>
              <a:ext uri="{FF2B5EF4-FFF2-40B4-BE49-F238E27FC236}">
                <a16:creationId xmlns:a16="http://schemas.microsoft.com/office/drawing/2014/main" id="{29C6E39C-A3B2-DC44-A368-96939B07BDAC}"/>
              </a:ext>
            </a:extLst>
          </p:cNvPr>
          <p:cNvSpPr>
            <a:spLocks noGrp="1"/>
          </p:cNvSpPr>
          <p:nvPr userDrawn="1">
            <p:ph type="body" sz="quarter" idx="16" hasCustomPrompt="1"/>
          </p:nvPr>
        </p:nvSpPr>
        <p:spPr>
          <a:xfrm>
            <a:off x="5689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1" name="Text Placeholder 3">
            <a:extLst>
              <a:ext uri="{FF2B5EF4-FFF2-40B4-BE49-F238E27FC236}">
                <a16:creationId xmlns:a16="http://schemas.microsoft.com/office/drawing/2014/main" id="{D39CAEFB-B061-EC44-97E2-F8F83025900C}"/>
              </a:ext>
            </a:extLst>
          </p:cNvPr>
          <p:cNvSpPr>
            <a:spLocks noGrp="1"/>
          </p:cNvSpPr>
          <p:nvPr userDrawn="1">
            <p:ph type="body" sz="quarter" idx="34" hasCustomPrompt="1"/>
          </p:nvPr>
        </p:nvSpPr>
        <p:spPr>
          <a:xfrm>
            <a:off x="5523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92" name="Picture Placeholder 35">
            <a:extLst>
              <a:ext uri="{FF2B5EF4-FFF2-40B4-BE49-F238E27FC236}">
                <a16:creationId xmlns:a16="http://schemas.microsoft.com/office/drawing/2014/main" id="{22FB310B-C8A0-C442-ACE0-BA5ECA9AE01D}"/>
              </a:ext>
            </a:extLst>
          </p:cNvPr>
          <p:cNvSpPr>
            <a:spLocks noGrp="1"/>
          </p:cNvSpPr>
          <p:nvPr userDrawn="1">
            <p:ph type="pic" sz="quarter" idx="36" hasCustomPrompt="1"/>
          </p:nvPr>
        </p:nvSpPr>
        <p:spPr>
          <a:xfrm>
            <a:off x="5523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93" name="Triangle 92">
            <a:extLst>
              <a:ext uri="{FF2B5EF4-FFF2-40B4-BE49-F238E27FC236}">
                <a16:creationId xmlns:a16="http://schemas.microsoft.com/office/drawing/2014/main" id="{728659C5-F4C4-C041-A963-CC8BDB647D6E}"/>
              </a:ext>
            </a:extLst>
          </p:cNvPr>
          <p:cNvSpPr/>
          <p:nvPr userDrawn="1"/>
        </p:nvSpPr>
        <p:spPr>
          <a:xfrm rot="10800000">
            <a:off x="45221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94" name="Text Placeholder 2">
            <a:extLst>
              <a:ext uri="{FF2B5EF4-FFF2-40B4-BE49-F238E27FC236}">
                <a16:creationId xmlns:a16="http://schemas.microsoft.com/office/drawing/2014/main" id="{FFA0EA93-2CB7-554D-949E-8084A8175D5E}"/>
              </a:ext>
            </a:extLst>
          </p:cNvPr>
          <p:cNvSpPr>
            <a:spLocks noGrp="1"/>
          </p:cNvSpPr>
          <p:nvPr>
            <p:ph type="body" sz="quarter" idx="37" hasCustomPrompt="1"/>
          </p:nvPr>
        </p:nvSpPr>
        <p:spPr>
          <a:xfrm>
            <a:off x="34391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5" name="Text Placeholder 3">
            <a:extLst>
              <a:ext uri="{FF2B5EF4-FFF2-40B4-BE49-F238E27FC236}">
                <a16:creationId xmlns:a16="http://schemas.microsoft.com/office/drawing/2014/main" id="{215219EB-F828-DB4D-9D9C-D35BA74C39CA}"/>
              </a:ext>
            </a:extLst>
          </p:cNvPr>
          <p:cNvSpPr>
            <a:spLocks noGrp="1"/>
          </p:cNvSpPr>
          <p:nvPr>
            <p:ph type="body" sz="quarter" idx="38" hasCustomPrompt="1"/>
          </p:nvPr>
        </p:nvSpPr>
        <p:spPr>
          <a:xfrm>
            <a:off x="34225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96" name="Picture Placeholder 35">
            <a:extLst>
              <a:ext uri="{FF2B5EF4-FFF2-40B4-BE49-F238E27FC236}">
                <a16:creationId xmlns:a16="http://schemas.microsoft.com/office/drawing/2014/main" id="{2DADE4CD-20BE-6049-9C0A-C95E6DCA927A}"/>
              </a:ext>
            </a:extLst>
          </p:cNvPr>
          <p:cNvSpPr>
            <a:spLocks noGrp="1"/>
          </p:cNvSpPr>
          <p:nvPr>
            <p:ph type="pic" sz="quarter" idx="39" hasCustomPrompt="1"/>
          </p:nvPr>
        </p:nvSpPr>
        <p:spPr>
          <a:xfrm>
            <a:off x="34225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97" name="Triangle 96">
            <a:extLst>
              <a:ext uri="{FF2B5EF4-FFF2-40B4-BE49-F238E27FC236}">
                <a16:creationId xmlns:a16="http://schemas.microsoft.com/office/drawing/2014/main" id="{31CCDD22-AE69-C24F-A810-015BE35DCB32}"/>
              </a:ext>
            </a:extLst>
          </p:cNvPr>
          <p:cNvSpPr/>
          <p:nvPr userDrawn="1"/>
        </p:nvSpPr>
        <p:spPr>
          <a:xfrm rot="10800000">
            <a:off x="73796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98" name="Text Placeholder 2">
            <a:extLst>
              <a:ext uri="{FF2B5EF4-FFF2-40B4-BE49-F238E27FC236}">
                <a16:creationId xmlns:a16="http://schemas.microsoft.com/office/drawing/2014/main" id="{90D25C68-65D8-A147-84B7-3B8ABF13F1CF}"/>
              </a:ext>
            </a:extLst>
          </p:cNvPr>
          <p:cNvSpPr>
            <a:spLocks noGrp="1"/>
          </p:cNvSpPr>
          <p:nvPr>
            <p:ph type="body" sz="quarter" idx="40" hasCustomPrompt="1"/>
          </p:nvPr>
        </p:nvSpPr>
        <p:spPr>
          <a:xfrm>
            <a:off x="62966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9" name="Text Placeholder 3">
            <a:extLst>
              <a:ext uri="{FF2B5EF4-FFF2-40B4-BE49-F238E27FC236}">
                <a16:creationId xmlns:a16="http://schemas.microsoft.com/office/drawing/2014/main" id="{7AF27674-D435-8446-9761-EBEBB8B51473}"/>
              </a:ext>
            </a:extLst>
          </p:cNvPr>
          <p:cNvSpPr>
            <a:spLocks noGrp="1"/>
          </p:cNvSpPr>
          <p:nvPr>
            <p:ph type="body" sz="quarter" idx="41" hasCustomPrompt="1"/>
          </p:nvPr>
        </p:nvSpPr>
        <p:spPr>
          <a:xfrm>
            <a:off x="62800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100" name="Picture Placeholder 35">
            <a:extLst>
              <a:ext uri="{FF2B5EF4-FFF2-40B4-BE49-F238E27FC236}">
                <a16:creationId xmlns:a16="http://schemas.microsoft.com/office/drawing/2014/main" id="{E17E0AC1-C093-A946-9CFE-01E5AD8A1AD9}"/>
              </a:ext>
            </a:extLst>
          </p:cNvPr>
          <p:cNvSpPr>
            <a:spLocks noGrp="1"/>
          </p:cNvSpPr>
          <p:nvPr>
            <p:ph type="pic" sz="quarter" idx="42" hasCustomPrompt="1"/>
          </p:nvPr>
        </p:nvSpPr>
        <p:spPr>
          <a:xfrm>
            <a:off x="62800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101" name="Triangle 100">
            <a:extLst>
              <a:ext uri="{FF2B5EF4-FFF2-40B4-BE49-F238E27FC236}">
                <a16:creationId xmlns:a16="http://schemas.microsoft.com/office/drawing/2014/main" id="{216F5B1A-00DD-1740-950C-68DA4B6DA59C}"/>
              </a:ext>
            </a:extLst>
          </p:cNvPr>
          <p:cNvSpPr/>
          <p:nvPr userDrawn="1"/>
        </p:nvSpPr>
        <p:spPr>
          <a:xfrm rot="10800000">
            <a:off x="10239682"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102" name="Text Placeholder 2">
            <a:extLst>
              <a:ext uri="{FF2B5EF4-FFF2-40B4-BE49-F238E27FC236}">
                <a16:creationId xmlns:a16="http://schemas.microsoft.com/office/drawing/2014/main" id="{952E322B-1D6B-F64C-880A-A8ECFBE3EEDF}"/>
              </a:ext>
            </a:extLst>
          </p:cNvPr>
          <p:cNvSpPr>
            <a:spLocks noGrp="1"/>
          </p:cNvSpPr>
          <p:nvPr>
            <p:ph type="body" sz="quarter" idx="43" hasCustomPrompt="1"/>
          </p:nvPr>
        </p:nvSpPr>
        <p:spPr>
          <a:xfrm>
            <a:off x="9156676"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103" name="Text Placeholder 3">
            <a:extLst>
              <a:ext uri="{FF2B5EF4-FFF2-40B4-BE49-F238E27FC236}">
                <a16:creationId xmlns:a16="http://schemas.microsoft.com/office/drawing/2014/main" id="{AA90D4B7-44B9-9343-912A-970ADE32932B}"/>
              </a:ext>
            </a:extLst>
          </p:cNvPr>
          <p:cNvSpPr>
            <a:spLocks noGrp="1"/>
          </p:cNvSpPr>
          <p:nvPr>
            <p:ph type="body" sz="quarter" idx="44" hasCustomPrompt="1"/>
          </p:nvPr>
        </p:nvSpPr>
        <p:spPr>
          <a:xfrm>
            <a:off x="9140057"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104" name="Picture Placeholder 35">
            <a:extLst>
              <a:ext uri="{FF2B5EF4-FFF2-40B4-BE49-F238E27FC236}">
                <a16:creationId xmlns:a16="http://schemas.microsoft.com/office/drawing/2014/main" id="{133C2D77-CB0A-514B-9361-1EE55EA6DBAA}"/>
              </a:ext>
            </a:extLst>
          </p:cNvPr>
          <p:cNvSpPr>
            <a:spLocks noGrp="1"/>
          </p:cNvSpPr>
          <p:nvPr>
            <p:ph type="pic" sz="quarter" idx="45" hasCustomPrompt="1"/>
          </p:nvPr>
        </p:nvSpPr>
        <p:spPr>
          <a:xfrm>
            <a:off x="9140057"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Tree>
    <p:extLst>
      <p:ext uri="{BB962C8B-B14F-4D97-AF65-F5344CB8AC3E}">
        <p14:creationId xmlns:p14="http://schemas.microsoft.com/office/powerpoint/2010/main" val="387036006"/>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ater image and tex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D58B2-4992-F14A-B96E-4F63F40EBB70}"/>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Picture Placeholder 2">
            <a:extLst>
              <a:ext uri="{FF2B5EF4-FFF2-40B4-BE49-F238E27FC236}">
                <a16:creationId xmlns:a16="http://schemas.microsoft.com/office/drawing/2014/main" id="{AE60CCFC-4BA8-464F-ACE2-383EC0F50BEC}"/>
              </a:ext>
            </a:extLst>
          </p:cNvPr>
          <p:cNvSpPr>
            <a:spLocks noGrp="1"/>
          </p:cNvSpPr>
          <p:nvPr>
            <p:ph type="pic" sz="quarter" idx="13" hasCustomPrompt="1"/>
          </p:nvPr>
        </p:nvSpPr>
        <p:spPr>
          <a:xfrm>
            <a:off x="0" y="0"/>
            <a:ext cx="6096000" cy="3429000"/>
          </a:xfrm>
          <a:solidFill>
            <a:schemeClr val="bg1">
              <a:lumMod val="50000"/>
            </a:schemeClr>
          </a:solidFill>
        </p:spPr>
        <p:txBody>
          <a:bodyPr tIns="144000"/>
          <a:lstStyle>
            <a:lvl1pPr marL="0" indent="0" algn="ctr">
              <a:buFontTx/>
              <a:buNone/>
              <a:defRPr sz="1400">
                <a:solidFill>
                  <a:schemeClr val="bg1"/>
                </a:solidFill>
              </a:defRPr>
            </a:lvl1pPr>
          </a:lstStyle>
          <a:p>
            <a:r>
              <a:rPr lang="en-US" dirty="0"/>
              <a:t>Click icon to insert image</a:t>
            </a:r>
          </a:p>
        </p:txBody>
      </p:sp>
      <p:sp>
        <p:nvSpPr>
          <p:cNvPr id="25" name="Picture Placeholder 24">
            <a:extLst>
              <a:ext uri="{FF2B5EF4-FFF2-40B4-BE49-F238E27FC236}">
                <a16:creationId xmlns:a16="http://schemas.microsoft.com/office/drawing/2014/main" id="{CDE4F542-2BB2-594B-8638-067D3C2421A0}"/>
              </a:ext>
            </a:extLst>
          </p:cNvPr>
          <p:cNvSpPr>
            <a:spLocks noGrp="1"/>
          </p:cNvSpPr>
          <p:nvPr>
            <p:ph type="pic" sz="quarter" idx="16" hasCustomPrompt="1"/>
          </p:nvPr>
        </p:nvSpPr>
        <p:spPr>
          <a:xfrm>
            <a:off x="6096000" y="3429000"/>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dirty="0"/>
              <a:t>Click icon to insert image</a:t>
            </a:r>
          </a:p>
        </p:txBody>
      </p:sp>
      <p:sp>
        <p:nvSpPr>
          <p:cNvPr id="26" name="Text Placeholder 6">
            <a:extLst>
              <a:ext uri="{FF2B5EF4-FFF2-40B4-BE49-F238E27FC236}">
                <a16:creationId xmlns:a16="http://schemas.microsoft.com/office/drawing/2014/main" id="{BAB5F1D5-A15E-4042-886B-DEF52F289F6D}"/>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dirty="0" err="1"/>
              <a:t>Lorum</a:t>
            </a:r>
            <a:r>
              <a:rPr lang="en-GB" dirty="0"/>
              <a:t> </a:t>
            </a:r>
            <a:r>
              <a:rPr lang="en-GB" dirty="0" err="1"/>
              <a:t>amet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aliqua</a:t>
            </a:r>
            <a:r>
              <a:rPr lang="en-GB" dirty="0"/>
              <a:t>. Ut </a:t>
            </a:r>
            <a:r>
              <a:rPr lang="en-GB" dirty="0" err="1"/>
              <a:t>enim</a:t>
            </a:r>
            <a:r>
              <a:rPr lang="en-GB" dirty="0"/>
              <a:t> ad minim  </a:t>
            </a:r>
          </a:p>
        </p:txBody>
      </p:sp>
      <p:sp>
        <p:nvSpPr>
          <p:cNvPr id="28" name="Text Placeholder 6">
            <a:extLst>
              <a:ext uri="{FF2B5EF4-FFF2-40B4-BE49-F238E27FC236}">
                <a16:creationId xmlns:a16="http://schemas.microsoft.com/office/drawing/2014/main" id="{9F706309-1584-C544-B772-281E41A6C960}"/>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dirty="0" err="1"/>
              <a:t>Lorum</a:t>
            </a:r>
            <a:r>
              <a:rPr lang="en-GB" dirty="0"/>
              <a:t> </a:t>
            </a:r>
            <a:r>
              <a:rPr lang="en-GB" dirty="0" err="1"/>
              <a:t>amet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aliqua</a:t>
            </a:r>
            <a:r>
              <a:rPr lang="en-GB" dirty="0"/>
              <a:t>. Ut </a:t>
            </a:r>
            <a:r>
              <a:rPr lang="en-GB" dirty="0" err="1"/>
              <a:t>enim</a:t>
            </a:r>
            <a:r>
              <a:rPr lang="en-GB" dirty="0"/>
              <a:t> ad minim  </a:t>
            </a:r>
          </a:p>
        </p:txBody>
      </p:sp>
    </p:spTree>
    <p:extLst>
      <p:ext uri="{BB962C8B-B14F-4D97-AF65-F5344CB8AC3E}">
        <p14:creationId xmlns:p14="http://schemas.microsoft.com/office/powerpoint/2010/main" val="2492890109"/>
      </p:ext>
    </p:extLst>
  </p:cSld>
  <p:clrMapOvr>
    <a:masterClrMapping/>
  </p:clrMapOvr>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ta quot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1"/>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50" name="Text Placeholder 3">
            <a:extLst>
              <a:ext uri="{FF2B5EF4-FFF2-40B4-BE49-F238E27FC236}">
                <a16:creationId xmlns:a16="http://schemas.microsoft.com/office/drawing/2014/main" id="{6C5187C6-4914-B348-9554-549FC88AFE39}"/>
              </a:ext>
            </a:extLst>
          </p:cNvPr>
          <p:cNvSpPr>
            <a:spLocks noGrp="1"/>
          </p:cNvSpPr>
          <p:nvPr>
            <p:ph type="body" sz="quarter" idx="13" hasCustomPrompt="1"/>
          </p:nvPr>
        </p:nvSpPr>
        <p:spPr>
          <a:xfrm>
            <a:off x="96031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
        <p:nvSpPr>
          <p:cNvPr id="51" name="Text Placeholder 3">
            <a:extLst>
              <a:ext uri="{FF2B5EF4-FFF2-40B4-BE49-F238E27FC236}">
                <a16:creationId xmlns:a16="http://schemas.microsoft.com/office/drawing/2014/main" id="{070222A5-AF78-E641-80D8-5AA1792CDDB6}"/>
              </a:ext>
            </a:extLst>
          </p:cNvPr>
          <p:cNvSpPr>
            <a:spLocks noGrp="1"/>
          </p:cNvSpPr>
          <p:nvPr>
            <p:ph type="body" sz="quarter" idx="14" hasCustomPrompt="1"/>
          </p:nvPr>
        </p:nvSpPr>
        <p:spPr>
          <a:xfrm>
            <a:off x="494200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
        <p:nvSpPr>
          <p:cNvPr id="52" name="Text Placeholder 3">
            <a:extLst>
              <a:ext uri="{FF2B5EF4-FFF2-40B4-BE49-F238E27FC236}">
                <a16:creationId xmlns:a16="http://schemas.microsoft.com/office/drawing/2014/main" id="{64592F54-B6D8-BA48-884E-10385026F943}"/>
              </a:ext>
            </a:extLst>
          </p:cNvPr>
          <p:cNvSpPr>
            <a:spLocks noGrp="1"/>
          </p:cNvSpPr>
          <p:nvPr>
            <p:ph type="body" sz="quarter" idx="15" hasCustomPrompt="1"/>
          </p:nvPr>
        </p:nvSpPr>
        <p:spPr>
          <a:xfrm>
            <a:off x="901629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Tree>
    <p:extLst>
      <p:ext uri="{BB962C8B-B14F-4D97-AF65-F5344CB8AC3E}">
        <p14:creationId xmlns:p14="http://schemas.microsoft.com/office/powerpoint/2010/main" val="670325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ata quot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2"/>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cxnSp>
        <p:nvCxnSpPr>
          <p:cNvPr id="46" name="Straight Connector 45">
            <a:extLst>
              <a:ext uri="{FF2B5EF4-FFF2-40B4-BE49-F238E27FC236}">
                <a16:creationId xmlns:a16="http://schemas.microsoft.com/office/drawing/2014/main" id="{6785597A-5281-F648-8344-A435E3B43E16}"/>
              </a:ext>
            </a:extLst>
          </p:cNvPr>
          <p:cNvCxnSpPr>
            <a:cxnSpLocks/>
          </p:cNvCxnSpPr>
          <p:nvPr userDrawn="1"/>
        </p:nvCxnSpPr>
        <p:spPr>
          <a:xfrm>
            <a:off x="403411" y="2397853"/>
            <a:ext cx="11335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211B65D-C586-A848-98B4-F3D8D49ECD9A}"/>
              </a:ext>
            </a:extLst>
          </p:cNvPr>
          <p:cNvSpPr txBox="1"/>
          <p:nvPr/>
        </p:nvSpPr>
        <p:spPr>
          <a:xfrm>
            <a:off x="475486" y="2615602"/>
            <a:ext cx="1605221" cy="478798"/>
          </a:xfrm>
          <a:prstGeom prst="rect">
            <a:avLst/>
          </a:prstGeom>
          <a:noFill/>
        </p:spPr>
        <p:txBody>
          <a:bodyPr wrap="square" lIns="0" tIns="0" rIns="0" bIns="0" rtlCol="0" anchor="t">
            <a:noAutofit/>
          </a:bodyPr>
          <a:lstStyle/>
          <a:p>
            <a:pPr lvl="0" algn="ctr">
              <a:spcAft>
                <a:spcPts val="500"/>
              </a:spcAft>
              <a:defRPr/>
            </a:pPr>
            <a:r>
              <a:rPr lang="en-US" sz="1100" dirty="0">
                <a:solidFill>
                  <a:schemeClr val="bg1"/>
                </a:solidFill>
                <a:latin typeface="Precisely" pitchFamily="2" charset="0"/>
              </a:rPr>
              <a:t>Lorem ipsum dolor </a:t>
            </a:r>
            <a:r>
              <a:rPr lang="en-US" sz="1100" dirty="0" err="1">
                <a:solidFill>
                  <a:schemeClr val="bg1"/>
                </a:solidFill>
                <a:latin typeface="Precisely" pitchFamily="2" charset="0"/>
              </a:rPr>
              <a:t>ete</a:t>
            </a:r>
            <a:r>
              <a:rPr lang="en-US" sz="1100" dirty="0">
                <a:solidFill>
                  <a:schemeClr val="bg1"/>
                </a:solidFill>
                <a:latin typeface="Precisely" pitchFamily="2" charset="0"/>
              </a:rPr>
              <a:t> sit </a:t>
            </a:r>
            <a:r>
              <a:rPr lang="en-US" sz="1100" dirty="0" err="1">
                <a:solidFill>
                  <a:schemeClr val="bg1"/>
                </a:solidFill>
                <a:latin typeface="Precisely" pitchFamily="2" charset="0"/>
              </a:rPr>
              <a:t>amet</a:t>
            </a:r>
            <a:r>
              <a:rPr lang="en-US" sz="1100" dirty="0">
                <a:solidFill>
                  <a:schemeClr val="bg1"/>
                </a:solidFill>
                <a:latin typeface="Precisely" pitchFamily="2" charset="0"/>
              </a:rPr>
              <a:t>, </a:t>
            </a:r>
            <a:r>
              <a:rPr lang="en-US" sz="1100" dirty="0" err="1">
                <a:solidFill>
                  <a:schemeClr val="bg1"/>
                </a:solidFill>
                <a:latin typeface="Precisely" pitchFamily="2" charset="0"/>
              </a:rPr>
              <a:t>consectetur</a:t>
            </a:r>
            <a:endParaRPr lang="en-US" sz="1100" dirty="0">
              <a:solidFill>
                <a:schemeClr val="bg1"/>
              </a:solidFill>
              <a:latin typeface="Precisely"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Journey</a:t>
            </a:r>
          </a:p>
        </p:txBody>
      </p:sp>
      <p:sp>
        <p:nvSpPr>
          <p:cNvPr id="66" name="Text Placeholder 5">
            <a:extLst>
              <a:ext uri="{FF2B5EF4-FFF2-40B4-BE49-F238E27FC236}">
                <a16:creationId xmlns:a16="http://schemas.microsoft.com/office/drawing/2014/main" id="{1DAF94F3-B77F-0040-86C4-9EFFF4F25644}"/>
              </a:ext>
            </a:extLst>
          </p:cNvPr>
          <p:cNvSpPr>
            <a:spLocks noGrp="1"/>
          </p:cNvSpPr>
          <p:nvPr>
            <p:ph type="body" sz="quarter" idx="13" hasCustomPrompt="1"/>
          </p:nvPr>
        </p:nvSpPr>
        <p:spPr>
          <a:xfrm>
            <a:off x="1144639"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 name="Text Placeholder 7">
            <a:extLst>
              <a:ext uri="{FF2B5EF4-FFF2-40B4-BE49-F238E27FC236}">
                <a16:creationId xmlns:a16="http://schemas.microsoft.com/office/drawing/2014/main" id="{271D41FF-A6A1-4F4D-A039-2E2850BBE1D4}"/>
              </a:ext>
            </a:extLst>
          </p:cNvPr>
          <p:cNvSpPr>
            <a:spLocks noGrp="1"/>
          </p:cNvSpPr>
          <p:nvPr>
            <p:ph type="body" sz="quarter" idx="14" hasCustomPrompt="1"/>
          </p:nvPr>
        </p:nvSpPr>
        <p:spPr>
          <a:xfrm>
            <a:off x="420052"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68" name="Picture Placeholder 10">
            <a:extLst>
              <a:ext uri="{FF2B5EF4-FFF2-40B4-BE49-F238E27FC236}">
                <a16:creationId xmlns:a16="http://schemas.microsoft.com/office/drawing/2014/main" id="{F9354C9C-447C-F64F-9E7D-8923554B84A3}"/>
              </a:ext>
            </a:extLst>
          </p:cNvPr>
          <p:cNvSpPr>
            <a:spLocks noGrp="1"/>
          </p:cNvSpPr>
          <p:nvPr>
            <p:ph type="pic" sz="quarter" idx="15" hasCustomPrompt="1"/>
          </p:nvPr>
        </p:nvSpPr>
        <p:spPr>
          <a:xfrm>
            <a:off x="944772"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0" name="Text Placeholder 5">
            <a:extLst>
              <a:ext uri="{FF2B5EF4-FFF2-40B4-BE49-F238E27FC236}">
                <a16:creationId xmlns:a16="http://schemas.microsoft.com/office/drawing/2014/main" id="{5923D743-E655-6C41-9F1E-8E85DB9972A6}"/>
              </a:ext>
            </a:extLst>
          </p:cNvPr>
          <p:cNvSpPr>
            <a:spLocks noGrp="1"/>
          </p:cNvSpPr>
          <p:nvPr>
            <p:ph type="body" sz="quarter" idx="22" hasCustomPrompt="1"/>
          </p:nvPr>
        </p:nvSpPr>
        <p:spPr>
          <a:xfrm>
            <a:off x="10728477"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1" name="Text Placeholder 7">
            <a:extLst>
              <a:ext uri="{FF2B5EF4-FFF2-40B4-BE49-F238E27FC236}">
                <a16:creationId xmlns:a16="http://schemas.microsoft.com/office/drawing/2014/main" id="{049059B7-935E-9945-921C-7E248D840211}"/>
              </a:ext>
            </a:extLst>
          </p:cNvPr>
          <p:cNvSpPr>
            <a:spLocks noGrp="1"/>
          </p:cNvSpPr>
          <p:nvPr>
            <p:ph type="body" sz="quarter" idx="23" hasCustomPrompt="1"/>
          </p:nvPr>
        </p:nvSpPr>
        <p:spPr>
          <a:xfrm>
            <a:off x="10003890"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2" name="Picture Placeholder 10">
            <a:extLst>
              <a:ext uri="{FF2B5EF4-FFF2-40B4-BE49-F238E27FC236}">
                <a16:creationId xmlns:a16="http://schemas.microsoft.com/office/drawing/2014/main" id="{29111F2C-4143-FA4D-BEF4-28D7DD1E1378}"/>
              </a:ext>
            </a:extLst>
          </p:cNvPr>
          <p:cNvSpPr>
            <a:spLocks noGrp="1"/>
          </p:cNvSpPr>
          <p:nvPr>
            <p:ph type="pic" sz="quarter" idx="24" hasCustomPrompt="1"/>
          </p:nvPr>
        </p:nvSpPr>
        <p:spPr>
          <a:xfrm>
            <a:off x="10528610"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3" name="Text Placeholder 5">
            <a:extLst>
              <a:ext uri="{FF2B5EF4-FFF2-40B4-BE49-F238E27FC236}">
                <a16:creationId xmlns:a16="http://schemas.microsoft.com/office/drawing/2014/main" id="{ECC9EDEE-0118-6E47-A71A-5BFF3F56E361}"/>
              </a:ext>
            </a:extLst>
          </p:cNvPr>
          <p:cNvSpPr>
            <a:spLocks noGrp="1"/>
          </p:cNvSpPr>
          <p:nvPr>
            <p:ph type="body" sz="quarter" idx="19" hasCustomPrompt="1"/>
          </p:nvPr>
        </p:nvSpPr>
        <p:spPr>
          <a:xfrm>
            <a:off x="7533865"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4" name="Text Placeholder 7">
            <a:extLst>
              <a:ext uri="{FF2B5EF4-FFF2-40B4-BE49-F238E27FC236}">
                <a16:creationId xmlns:a16="http://schemas.microsoft.com/office/drawing/2014/main" id="{4B102E23-0906-DA42-A9ED-E232F9438689}"/>
              </a:ext>
            </a:extLst>
          </p:cNvPr>
          <p:cNvSpPr>
            <a:spLocks noGrp="1"/>
          </p:cNvSpPr>
          <p:nvPr>
            <p:ph type="body" sz="quarter" idx="20" hasCustomPrompt="1"/>
          </p:nvPr>
        </p:nvSpPr>
        <p:spPr>
          <a:xfrm>
            <a:off x="6809278"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5" name="Picture Placeholder 10">
            <a:extLst>
              <a:ext uri="{FF2B5EF4-FFF2-40B4-BE49-F238E27FC236}">
                <a16:creationId xmlns:a16="http://schemas.microsoft.com/office/drawing/2014/main" id="{8E457704-F25A-C64E-AB57-DCB35B46A8E2}"/>
              </a:ext>
            </a:extLst>
          </p:cNvPr>
          <p:cNvSpPr>
            <a:spLocks noGrp="1"/>
          </p:cNvSpPr>
          <p:nvPr>
            <p:ph type="pic" sz="quarter" idx="21" hasCustomPrompt="1"/>
          </p:nvPr>
        </p:nvSpPr>
        <p:spPr>
          <a:xfrm>
            <a:off x="7333998"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6" name="Text Placeholder 5">
            <a:extLst>
              <a:ext uri="{FF2B5EF4-FFF2-40B4-BE49-F238E27FC236}">
                <a16:creationId xmlns:a16="http://schemas.microsoft.com/office/drawing/2014/main" id="{53971D81-5121-7341-A396-D1221986AFCE}"/>
              </a:ext>
            </a:extLst>
          </p:cNvPr>
          <p:cNvSpPr>
            <a:spLocks noGrp="1"/>
          </p:cNvSpPr>
          <p:nvPr>
            <p:ph type="body" sz="quarter" idx="16" hasCustomPrompt="1"/>
          </p:nvPr>
        </p:nvSpPr>
        <p:spPr>
          <a:xfrm>
            <a:off x="4339252"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7" name="Text Placeholder 7">
            <a:extLst>
              <a:ext uri="{FF2B5EF4-FFF2-40B4-BE49-F238E27FC236}">
                <a16:creationId xmlns:a16="http://schemas.microsoft.com/office/drawing/2014/main" id="{FB0833A0-E6B9-DD42-9BE5-867EF9184248}"/>
              </a:ext>
            </a:extLst>
          </p:cNvPr>
          <p:cNvSpPr>
            <a:spLocks noGrp="1"/>
          </p:cNvSpPr>
          <p:nvPr>
            <p:ph type="body" sz="quarter" idx="17" hasCustomPrompt="1"/>
          </p:nvPr>
        </p:nvSpPr>
        <p:spPr>
          <a:xfrm>
            <a:off x="3614665"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8" name="Picture Placeholder 10">
            <a:extLst>
              <a:ext uri="{FF2B5EF4-FFF2-40B4-BE49-F238E27FC236}">
                <a16:creationId xmlns:a16="http://schemas.microsoft.com/office/drawing/2014/main" id="{04B42600-5CE4-7F48-8BE9-38E309529D4D}"/>
              </a:ext>
            </a:extLst>
          </p:cNvPr>
          <p:cNvSpPr>
            <a:spLocks noGrp="1"/>
          </p:cNvSpPr>
          <p:nvPr>
            <p:ph type="pic" sz="quarter" idx="18" hasCustomPrompt="1"/>
          </p:nvPr>
        </p:nvSpPr>
        <p:spPr>
          <a:xfrm>
            <a:off x="4139385" y="1489514"/>
            <a:ext cx="666648" cy="665692"/>
          </a:xfrm>
        </p:spPr>
        <p:txBody>
          <a:bodyPr/>
          <a:lstStyle>
            <a:lvl1pPr marL="11113" indent="-11113" algn="ctr">
              <a:tabLst/>
              <a:defRPr sz="1000">
                <a:solidFill>
                  <a:schemeClr val="bg1"/>
                </a:solidFill>
              </a:defRPr>
            </a:lvl1pPr>
          </a:lstStyle>
          <a:p>
            <a:r>
              <a:rPr lang="en-US" dirty="0"/>
              <a:t>Insert icon</a:t>
            </a:r>
          </a:p>
        </p:txBody>
      </p:sp>
    </p:spTree>
    <p:extLst>
      <p:ext uri="{BB962C8B-B14F-4D97-AF65-F5344CB8AC3E}">
        <p14:creationId xmlns:p14="http://schemas.microsoft.com/office/powerpoint/2010/main" val="393008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10880352" cy="577584"/>
          </a:xfrm>
        </p:spPr>
        <p:txBody>
          <a:bodyPr anchor="t"/>
          <a:lstStyle>
            <a:lvl1pPr marL="0" algn="l" defTabSz="914400" rtl="0" eaLnBrk="1" latinLnBrk="0" hangingPunct="1">
              <a:lnSpc>
                <a:spcPct val="90000"/>
              </a:lnSpc>
              <a:spcBef>
                <a:spcPct val="0"/>
              </a:spcBef>
              <a:buNone/>
              <a:defRPr lang="en-US" sz="4400" b="0" i="0" kern="1200" dirty="0">
                <a:solidFill>
                  <a:schemeClr val="accent1"/>
                </a:solidFill>
                <a:latin typeface="Precisely Bold" panose="00000800000000000000" pitchFamily="2" charset="0"/>
                <a:ea typeface="+mj-ea"/>
                <a:cs typeface="+mj-cs"/>
              </a:defRPr>
            </a:lvl1pPr>
          </a:lstStyle>
          <a:p>
            <a:r>
              <a:rPr lang="en-GB"/>
              <a:t>Product portfolio divider slide </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accent2"/>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7" name="Freeform 6">
            <a:extLst>
              <a:ext uri="{FF2B5EF4-FFF2-40B4-BE49-F238E27FC236}">
                <a16:creationId xmlns:a16="http://schemas.microsoft.com/office/drawing/2014/main" id="{D35E8D0A-1B30-BE43-B311-D657896610A2}"/>
              </a:ext>
            </a:extLst>
          </p:cNvPr>
          <p:cNvSpPr/>
          <p:nvPr/>
        </p:nvSpPr>
        <p:spPr>
          <a:xfrm>
            <a:off x="5758657"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2"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FF5E0E7-4C8C-FE4A-9680-393D419AD3F1}"/>
              </a:ext>
            </a:extLst>
          </p:cNvPr>
          <p:cNvSpPr/>
          <p:nvPr/>
        </p:nvSpPr>
        <p:spPr>
          <a:xfrm>
            <a:off x="6018399" y="4754482"/>
            <a:ext cx="519484" cy="518916"/>
          </a:xfrm>
          <a:custGeom>
            <a:avLst/>
            <a:gdLst>
              <a:gd name="connsiteX0" fmla="*/ 242897 w 486138"/>
              <a:gd name="connsiteY0" fmla="*/ 485161 h 485606"/>
              <a:gd name="connsiteX1" fmla="*/ -172 w 486138"/>
              <a:gd name="connsiteY1" fmla="*/ 242358 h 485606"/>
              <a:gd name="connsiteX2" fmla="*/ 242897 w 486138"/>
              <a:gd name="connsiteY2" fmla="*/ -446 h 485606"/>
              <a:gd name="connsiteX3" fmla="*/ 485966 w 486138"/>
              <a:gd name="connsiteY3" fmla="*/ 242358 h 485606"/>
              <a:gd name="connsiteX4" fmla="*/ 242897 w 486138"/>
              <a:gd name="connsiteY4" fmla="*/ 485161 h 48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485606">
                <a:moveTo>
                  <a:pt x="242897" y="485161"/>
                </a:moveTo>
                <a:cubicBezTo>
                  <a:pt x="108654" y="485161"/>
                  <a:pt x="-172" y="376454"/>
                  <a:pt x="-172" y="242358"/>
                </a:cubicBezTo>
                <a:cubicBezTo>
                  <a:pt x="-172" y="108261"/>
                  <a:pt x="108654" y="-446"/>
                  <a:pt x="242897" y="-446"/>
                </a:cubicBezTo>
                <a:cubicBezTo>
                  <a:pt x="377141" y="-446"/>
                  <a:pt x="485966" y="108261"/>
                  <a:pt x="485966" y="242358"/>
                </a:cubicBezTo>
                <a:cubicBezTo>
                  <a:pt x="485828" y="376397"/>
                  <a:pt x="377083" y="485023"/>
                  <a:pt x="242897" y="485161"/>
                </a:cubicBezTo>
              </a:path>
            </a:pathLst>
          </a:custGeom>
          <a:solidFill>
            <a:srgbClr val="8017E1"/>
          </a:solidFill>
          <a:ln w="625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8ED7FF8-AB51-A042-9C2E-BBCDF382EC7A}"/>
              </a:ext>
            </a:extLst>
          </p:cNvPr>
          <p:cNvSpPr/>
          <p:nvPr/>
        </p:nvSpPr>
        <p:spPr>
          <a:xfrm>
            <a:off x="1097707" y="4275626"/>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2" y="971213"/>
                  <a:pt x="0" y="753800"/>
                  <a:pt x="0" y="485607"/>
                </a:cubicBezTo>
                <a:cubicBezTo>
                  <a:pt x="0" y="217413"/>
                  <a:pt x="217652" y="0"/>
                  <a:pt x="486138" y="0"/>
                </a:cubicBezTo>
                <a:cubicBezTo>
                  <a:pt x="754625" y="0"/>
                  <a:pt x="972276" y="217413"/>
                  <a:pt x="972276" y="485607"/>
                </a:cubicBezTo>
                <a:close/>
              </a:path>
            </a:pathLst>
          </a:custGeom>
          <a:solidFill>
            <a:srgbClr val="8017E1"/>
          </a:solidFill>
          <a:ln w="625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39A505-D7C3-A64A-B3A9-EE2DE82A3A95}"/>
              </a:ext>
            </a:extLst>
          </p:cNvPr>
          <p:cNvSpPr/>
          <p:nvPr/>
        </p:nvSpPr>
        <p:spPr>
          <a:xfrm>
            <a:off x="578223" y="4687715"/>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1EB29-C75C-1A45-8245-0DFC31312B7A}"/>
              </a:ext>
            </a:extLst>
          </p:cNvPr>
          <p:cNvSpPr/>
          <p:nvPr/>
        </p:nvSpPr>
        <p:spPr>
          <a:xfrm>
            <a:off x="10062008" y="4942432"/>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9"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9D3E21B-9C89-504B-A551-F8713903E66A}"/>
              </a:ext>
            </a:extLst>
          </p:cNvPr>
          <p:cNvSpPr/>
          <p:nvPr/>
        </p:nvSpPr>
        <p:spPr>
          <a:xfrm>
            <a:off x="10834551" y="4942432"/>
            <a:ext cx="779226" cy="778373"/>
          </a:xfrm>
          <a:custGeom>
            <a:avLst/>
            <a:gdLst>
              <a:gd name="connsiteX0" fmla="*/ 729207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4" y="728410"/>
                </a:cubicBezTo>
                <a:cubicBezTo>
                  <a:pt x="163239" y="728410"/>
                  <a:pt x="0" y="565350"/>
                  <a:pt x="0" y="364205"/>
                </a:cubicBezTo>
                <a:cubicBezTo>
                  <a:pt x="0" y="163060"/>
                  <a:pt x="163238" y="0"/>
                  <a:pt x="364604" y="0"/>
                </a:cubicBezTo>
                <a:cubicBezTo>
                  <a:pt x="565968" y="0"/>
                  <a:pt x="729207" y="163060"/>
                  <a:pt x="729207" y="364205"/>
                </a:cubicBezTo>
                <a:close/>
              </a:path>
            </a:pathLst>
          </a:custGeom>
          <a:solidFill>
            <a:srgbClr val="39006B"/>
          </a:solidFill>
          <a:ln w="625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252CBA-6EE7-F641-AA0F-DA5FD1B61FA5}"/>
              </a:ext>
            </a:extLst>
          </p:cNvPr>
          <p:cNvSpPr/>
          <p:nvPr/>
        </p:nvSpPr>
        <p:spPr>
          <a:xfrm>
            <a:off x="10444938" y="4268015"/>
            <a:ext cx="779226" cy="778373"/>
          </a:xfrm>
          <a:custGeom>
            <a:avLst/>
            <a:gdLst>
              <a:gd name="connsiteX0" fmla="*/ 729207 w 729207"/>
              <a:gd name="connsiteY0" fmla="*/ 364205 h 728409"/>
              <a:gd name="connsiteX1" fmla="*/ 364603 w 729207"/>
              <a:gd name="connsiteY1" fmla="*/ 728410 h 728409"/>
              <a:gd name="connsiteX2" fmla="*/ -1 w 729207"/>
              <a:gd name="connsiteY2" fmla="*/ 364205 h 728409"/>
              <a:gd name="connsiteX3" fmla="*/ 364603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3" y="728410"/>
                </a:cubicBezTo>
                <a:cubicBezTo>
                  <a:pt x="163239" y="728410"/>
                  <a:pt x="-1" y="565350"/>
                  <a:pt x="-1" y="364205"/>
                </a:cubicBezTo>
                <a:cubicBezTo>
                  <a:pt x="-1" y="163060"/>
                  <a:pt x="163238" y="0"/>
                  <a:pt x="364603" y="0"/>
                </a:cubicBezTo>
                <a:cubicBezTo>
                  <a:pt x="565968" y="0"/>
                  <a:pt x="729207" y="163060"/>
                  <a:pt x="729207" y="364205"/>
                </a:cubicBezTo>
                <a:close/>
              </a:path>
            </a:pathLst>
          </a:custGeom>
          <a:solidFill>
            <a:srgbClr val="8017E1"/>
          </a:solidFill>
          <a:ln w="625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7413D92-E74E-0F44-A9DB-5CD29D8DC450}"/>
              </a:ext>
            </a:extLst>
          </p:cNvPr>
          <p:cNvSpPr/>
          <p:nvPr/>
        </p:nvSpPr>
        <p:spPr>
          <a:xfrm>
            <a:off x="3052884"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A5ABD6A-9012-7644-B79E-825A79E9D4CA}"/>
              </a:ext>
            </a:extLst>
          </p:cNvPr>
          <p:cNvSpPr/>
          <p:nvPr/>
        </p:nvSpPr>
        <p:spPr>
          <a:xfrm>
            <a:off x="4091919" y="4495090"/>
            <a:ext cx="519484" cy="1037631"/>
          </a:xfrm>
          <a:custGeom>
            <a:avLst/>
            <a:gdLst>
              <a:gd name="connsiteX0" fmla="*/ -172 w 486138"/>
              <a:gd name="connsiteY0" fmla="*/ 485099 h 971025"/>
              <a:gd name="connsiteX1" fmla="*/ 485966 w 486138"/>
              <a:gd name="connsiteY1" fmla="*/ 970580 h 971025"/>
              <a:gd name="connsiteX2" fmla="*/ 485967 w 486138"/>
              <a:gd name="connsiteY2" fmla="*/ -446 h 971025"/>
              <a:gd name="connsiteX3" fmla="*/ -171 w 486138"/>
              <a:gd name="connsiteY3" fmla="*/ 485036 h 971025"/>
              <a:gd name="connsiteX4" fmla="*/ -171 w 486138"/>
              <a:gd name="connsiteY4" fmla="*/ 485099 h 9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971025">
                <a:moveTo>
                  <a:pt x="-172" y="485099"/>
                </a:moveTo>
                <a:cubicBezTo>
                  <a:pt x="-137" y="753257"/>
                  <a:pt x="217514" y="970615"/>
                  <a:pt x="485966" y="970580"/>
                </a:cubicBezTo>
                <a:lnTo>
                  <a:pt x="485967" y="-446"/>
                </a:lnTo>
                <a:cubicBezTo>
                  <a:pt x="217515" y="-480"/>
                  <a:pt x="-137" y="216877"/>
                  <a:pt x="-171" y="485036"/>
                </a:cubicBezTo>
                <a:cubicBezTo>
                  <a:pt x="-171" y="485057"/>
                  <a:pt x="-171" y="485078"/>
                  <a:pt x="-171" y="485099"/>
                </a:cubicBezTo>
                <a:close/>
              </a:path>
            </a:pathLst>
          </a:custGeom>
          <a:solidFill>
            <a:srgbClr val="8017E1"/>
          </a:solidFill>
          <a:ln w="625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47B28D-0D23-D54D-B36D-16D290E34228}"/>
              </a:ext>
            </a:extLst>
          </p:cNvPr>
          <p:cNvSpPr/>
          <p:nvPr/>
        </p:nvSpPr>
        <p:spPr>
          <a:xfrm>
            <a:off x="7984844" y="4268015"/>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8"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8653A18-2DB2-AF4F-B683-2DFC30593376}"/>
              </a:ext>
            </a:extLst>
          </p:cNvPr>
          <p:cNvSpPr/>
          <p:nvPr/>
        </p:nvSpPr>
        <p:spPr>
          <a:xfrm>
            <a:off x="7984844" y="5046388"/>
            <a:ext cx="779226" cy="681495"/>
          </a:xfrm>
          <a:custGeom>
            <a:avLst/>
            <a:gdLst>
              <a:gd name="connsiteX0" fmla="*/ 0 w 729207"/>
              <a:gd name="connsiteY0" fmla="*/ 0 h 637749"/>
              <a:gd name="connsiteX1" fmla="*/ 729207 w 729207"/>
              <a:gd name="connsiteY1" fmla="*/ 0 h 637749"/>
              <a:gd name="connsiteX2" fmla="*/ 729207 w 729207"/>
              <a:gd name="connsiteY2" fmla="*/ 637749 h 637749"/>
              <a:gd name="connsiteX3" fmla="*/ 0 w 729207"/>
              <a:gd name="connsiteY3" fmla="*/ 637749 h 637749"/>
            </a:gdLst>
            <a:ahLst/>
            <a:cxnLst>
              <a:cxn ang="0">
                <a:pos x="connsiteX0" y="connsiteY0"/>
              </a:cxn>
              <a:cxn ang="0">
                <a:pos x="connsiteX1" y="connsiteY1"/>
              </a:cxn>
              <a:cxn ang="0">
                <a:pos x="connsiteX2" y="connsiteY2"/>
              </a:cxn>
              <a:cxn ang="0">
                <a:pos x="connsiteX3" y="connsiteY3"/>
              </a:cxn>
            </a:cxnLst>
            <a:rect l="l" t="t" r="r" b="b"/>
            <a:pathLst>
              <a:path w="729207" h="637749">
                <a:moveTo>
                  <a:pt x="0" y="0"/>
                </a:moveTo>
                <a:lnTo>
                  <a:pt x="729207" y="0"/>
                </a:lnTo>
                <a:lnTo>
                  <a:pt x="729207" y="637749"/>
                </a:lnTo>
                <a:lnTo>
                  <a:pt x="0" y="637749"/>
                </a:lnTo>
                <a:close/>
              </a:path>
            </a:pathLst>
          </a:custGeom>
          <a:solidFill>
            <a:srgbClr val="39006B"/>
          </a:solidFill>
          <a:ln w="6252" cap="flat">
            <a:noFill/>
            <a:prstDash val="solid"/>
            <a:miter/>
          </a:ln>
        </p:spPr>
        <p:txBody>
          <a:bodyPr rtlCol="0" anchor="ctr"/>
          <a:lstStyle/>
          <a:p>
            <a:endParaRPr lang="en-US"/>
          </a:p>
        </p:txBody>
      </p:sp>
    </p:spTree>
    <p:extLst>
      <p:ext uri="{BB962C8B-B14F-4D97-AF65-F5344CB8AC3E}">
        <p14:creationId xmlns:p14="http://schemas.microsoft.com/office/powerpoint/2010/main" val="347050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dirty="0"/>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Text and image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264379"/>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nd Imag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C26C7-8E5B-9542-A1C9-4B2739F786B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dirty="0"/>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Text and image 2</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783399"/>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ta line 2 column text ">
    <p:bg>
      <p:bgPr>
        <a:solidFill>
          <a:schemeClr val="accent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Data line 2 column text (dark) </a:t>
            </a:r>
          </a:p>
        </p:txBody>
      </p:sp>
      <p:sp>
        <p:nvSpPr>
          <p:cNvPr id="53" name="Text Placeholder 2">
            <a:extLst>
              <a:ext uri="{FF2B5EF4-FFF2-40B4-BE49-F238E27FC236}">
                <a16:creationId xmlns:a16="http://schemas.microsoft.com/office/drawing/2014/main" id="{03987B5C-EC84-034A-B215-CB464271F576}"/>
              </a:ext>
            </a:extLst>
          </p:cNvPr>
          <p:cNvSpPr>
            <a:spLocks noGrp="1"/>
          </p:cNvSpPr>
          <p:nvPr>
            <p:ph type="body" sz="quarter" idx="16"/>
          </p:nvPr>
        </p:nvSpPr>
        <p:spPr>
          <a:xfrm>
            <a:off x="540588"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2">
            <a:extLst>
              <a:ext uri="{FF2B5EF4-FFF2-40B4-BE49-F238E27FC236}">
                <a16:creationId xmlns:a16="http://schemas.microsoft.com/office/drawing/2014/main" id="{C87A8FE1-4B17-C843-8C05-16FD8D326A86}"/>
              </a:ext>
            </a:extLst>
          </p:cNvPr>
          <p:cNvSpPr>
            <a:spLocks noGrp="1"/>
          </p:cNvSpPr>
          <p:nvPr>
            <p:ph type="body" sz="quarter" idx="17"/>
          </p:nvPr>
        </p:nvSpPr>
        <p:spPr>
          <a:xfrm>
            <a:off x="6323463"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4916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ata line 2 column text ">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1"/>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1"/>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2"/>
                </a:solidFill>
                <a:latin typeface="Precisely Bold" panose="00000800000000000000" pitchFamily="2" charset="0"/>
                <a:ea typeface="+mj-ea"/>
                <a:cs typeface="+mj-cs"/>
              </a:defRPr>
            </a:lvl1pPr>
          </a:lstStyle>
          <a:p>
            <a:r>
              <a:rPr lang="en-GB" dirty="0"/>
              <a:t>Data line 2 column text (light) </a:t>
            </a:r>
          </a:p>
        </p:txBody>
      </p:sp>
      <p:sp>
        <p:nvSpPr>
          <p:cNvPr id="35" name="Text Placeholder 2">
            <a:extLst>
              <a:ext uri="{FF2B5EF4-FFF2-40B4-BE49-F238E27FC236}">
                <a16:creationId xmlns:a16="http://schemas.microsoft.com/office/drawing/2014/main" id="{997E7CA5-54B2-714D-A4D8-19C4CADC7DF6}"/>
              </a:ext>
            </a:extLst>
          </p:cNvPr>
          <p:cNvSpPr>
            <a:spLocks noGrp="1"/>
          </p:cNvSpPr>
          <p:nvPr>
            <p:ph type="body" sz="quarter" idx="16"/>
          </p:nvPr>
        </p:nvSpPr>
        <p:spPr>
          <a:xfrm>
            <a:off x="54058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2">
            <a:extLst>
              <a:ext uri="{FF2B5EF4-FFF2-40B4-BE49-F238E27FC236}">
                <a16:creationId xmlns:a16="http://schemas.microsoft.com/office/drawing/2014/main" id="{4760AC3F-9440-9149-BC85-0ADCFDD8C0E9}"/>
              </a:ext>
            </a:extLst>
          </p:cNvPr>
          <p:cNvSpPr>
            <a:spLocks noGrp="1"/>
          </p:cNvSpPr>
          <p:nvPr>
            <p:ph type="body" sz="quarter" idx="18"/>
          </p:nvPr>
        </p:nvSpPr>
        <p:spPr>
          <a:xfrm>
            <a:off x="632949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4305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uge statement">
    <p:bg>
      <p:bgPr>
        <a:solidFill>
          <a:schemeClr val="accent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BE57054-379F-044C-8638-B5C77F4EFB20}"/>
              </a:ext>
            </a:extLst>
          </p:cNvPr>
          <p:cNvGrpSpPr/>
          <p:nvPr userDrawn="1"/>
        </p:nvGrpSpPr>
        <p:grpSpPr>
          <a:xfrm>
            <a:off x="11706254" y="6330013"/>
            <a:ext cx="278211" cy="330763"/>
            <a:chOff x="12902744" y="3817890"/>
            <a:chExt cx="268754" cy="319520"/>
          </a:xfrm>
          <a:solidFill>
            <a:schemeClr val="bg1"/>
          </a:solidFill>
        </p:grpSpPr>
        <p:sp>
          <p:nvSpPr>
            <p:cNvPr id="39" name="Freeform 38">
              <a:extLst>
                <a:ext uri="{FF2B5EF4-FFF2-40B4-BE49-F238E27FC236}">
                  <a16:creationId xmlns:a16="http://schemas.microsoft.com/office/drawing/2014/main" id="{AE13450C-C0A2-5E46-B8C0-94FF58D7BB0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5" name="Freeform 44">
              <a:extLst>
                <a:ext uri="{FF2B5EF4-FFF2-40B4-BE49-F238E27FC236}">
                  <a16:creationId xmlns:a16="http://schemas.microsoft.com/office/drawing/2014/main" id="{E2E63A7E-1220-5343-8230-B59DD938741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6" name="Footer Placeholder 4">
            <a:extLst>
              <a:ext uri="{FF2B5EF4-FFF2-40B4-BE49-F238E27FC236}">
                <a16:creationId xmlns:a16="http://schemas.microsoft.com/office/drawing/2014/main" id="{D5B678D7-25EC-E14F-94B7-16A387CFC1AA}"/>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7" name="Slide Number Placeholder 5">
            <a:extLst>
              <a:ext uri="{FF2B5EF4-FFF2-40B4-BE49-F238E27FC236}">
                <a16:creationId xmlns:a16="http://schemas.microsoft.com/office/drawing/2014/main" id="{5DC4B569-86C3-4541-BFDA-84395D6CE207}"/>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48" name="Text Placeholder 2">
            <a:extLst>
              <a:ext uri="{FF2B5EF4-FFF2-40B4-BE49-F238E27FC236}">
                <a16:creationId xmlns:a16="http://schemas.microsoft.com/office/drawing/2014/main" id="{B04A3FAB-A762-274C-9EB6-FD3A9C926014}"/>
              </a:ext>
            </a:extLst>
          </p:cNvPr>
          <p:cNvSpPr>
            <a:spLocks noGrp="1"/>
          </p:cNvSpPr>
          <p:nvPr>
            <p:ph type="body" sz="quarter" idx="13" hasCustomPrompt="1"/>
          </p:nvPr>
        </p:nvSpPr>
        <p:spPr>
          <a:xfrm>
            <a:off x="2314681" y="1197934"/>
            <a:ext cx="7562638" cy="4288465"/>
          </a:xfrm>
        </p:spPr>
        <p:txBody>
          <a:bodyPr/>
          <a:lstStyle>
            <a:lvl1pPr marL="0" indent="0" algn="ctr" rtl="0" eaLnBrk="1" latinLnBrk="0" hangingPunct="1">
              <a:spcBef>
                <a:spcPct val="0"/>
              </a:spcBef>
              <a:spcAft>
                <a:spcPct val="0"/>
              </a:spcAft>
              <a:buFontTx/>
              <a:buNone/>
              <a:defRPr lang="en-GB" sz="5400" b="1" kern="1200">
                <a:solidFill>
                  <a:schemeClr val="bg1"/>
                </a:solidFill>
                <a:latin typeface="Precisely Demi" pitchFamily="2" charset="0"/>
                <a:ea typeface="+mj-ea"/>
                <a:cs typeface="+mj-cs"/>
              </a:defRPr>
            </a:lvl1pPr>
          </a:lstStyle>
          <a:p>
            <a:pPr marL="0" lvl="0" algn="ctr" rtl="0" eaLnBrk="1" latinLnBrk="0" hangingPunct="1">
              <a:spcBef>
                <a:spcPct val="0"/>
              </a:spcBef>
              <a:spcAft>
                <a:spcPct val="0"/>
              </a:spcAft>
              <a:defRPr/>
            </a:pPr>
            <a:r>
              <a:rPr lang="en-GB" dirty="0"/>
              <a:t>Large type only</a:t>
            </a:r>
            <a:br>
              <a:rPr lang="en-GB" dirty="0"/>
            </a:br>
            <a:r>
              <a:rPr lang="en-GB" dirty="0"/>
              <a:t>Lorem ipsum </a:t>
            </a:r>
            <a:r>
              <a:rPr lang="en-GB" dirty="0" err="1"/>
              <a:t>dolor</a:t>
            </a:r>
            <a:r>
              <a:rPr lang="en-GB" dirty="0"/>
              <a:t> sit </a:t>
            </a:r>
            <a:br>
              <a:rPr lang="en-GB" dirty="0"/>
            </a:br>
            <a:r>
              <a:rPr lang="en-GB" dirty="0" err="1"/>
              <a:t>amet</a:t>
            </a:r>
            <a:r>
              <a:rPr lang="en-GB" dirty="0"/>
              <a:t> et attention </a:t>
            </a:r>
            <a:br>
              <a:rPr lang="en-GB" dirty="0"/>
            </a:br>
            <a:r>
              <a:rPr lang="en-GB" dirty="0" err="1"/>
              <a:t>adipiscing</a:t>
            </a:r>
            <a:r>
              <a:rPr lang="en-GB" dirty="0"/>
              <a:t> Aelita, </a:t>
            </a:r>
            <a:br>
              <a:rPr lang="en-GB" dirty="0"/>
            </a:br>
            <a:r>
              <a:rPr lang="en-GB" dirty="0" err="1"/>
              <a:t>sed</a:t>
            </a:r>
            <a:r>
              <a:rPr lang="en-GB" dirty="0"/>
              <a:t> do </a:t>
            </a:r>
            <a:r>
              <a:rPr lang="en-GB" dirty="0" err="1"/>
              <a:t>eiusmod</a:t>
            </a:r>
            <a:endParaRPr lang="en-GB" dirty="0"/>
          </a:p>
          <a:p>
            <a:pPr marL="0" lvl="0" algn="ctr" rtl="0" eaLnBrk="1" latinLnBrk="0" hangingPunct="1">
              <a:spcBef>
                <a:spcPct val="0"/>
              </a:spcBef>
              <a:spcAft>
                <a:spcPct val="0"/>
              </a:spcAft>
              <a:defRPr/>
            </a:pPr>
            <a:endParaRPr lang="en-GB" dirty="0"/>
          </a:p>
          <a:p>
            <a:pPr marL="0" lvl="0" algn="ctr" rtl="0" eaLnBrk="1" latinLnBrk="0" hangingPunct="1">
              <a:spcBef>
                <a:spcPct val="0"/>
              </a:spcBef>
              <a:spcAft>
                <a:spcPct val="0"/>
              </a:spcAft>
              <a:defRPr/>
            </a:pPr>
            <a:endParaRPr lang="en-GB" dirty="0"/>
          </a:p>
          <a:p>
            <a:pPr marL="0" lvl="0" algn="ctr" rtl="0" eaLnBrk="1" latinLnBrk="0" hangingPunct="1">
              <a:spcBef>
                <a:spcPct val="0"/>
              </a:spcBef>
              <a:spcAft>
                <a:spcPct val="0"/>
              </a:spcAft>
              <a:defRPr/>
            </a:pPr>
            <a:endParaRPr lang="en-GB" dirty="0"/>
          </a:p>
        </p:txBody>
      </p:sp>
    </p:spTree>
    <p:extLst>
      <p:ext uri="{BB962C8B-B14F-4D97-AF65-F5344CB8AC3E}">
        <p14:creationId xmlns:p14="http://schemas.microsoft.com/office/powerpoint/2010/main" val="95457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342561" y="267679"/>
            <a:ext cx="5327949" cy="398067"/>
          </a:xfrm>
        </p:spPr>
        <p:txBody>
          <a:bodyPr anchor="t"/>
          <a:lstStyle>
            <a:lvl1pPr algn="l">
              <a:defRPr lang="en-GB" sz="2400" b="0" i="0" kern="1200" dirty="0" smtClean="0">
                <a:solidFill>
                  <a:schemeClr val="tx1"/>
                </a:solidFill>
                <a:latin typeface="Precisely Bold" panose="00000800000000000000" pitchFamily="2" charset="0"/>
                <a:ea typeface="+mj-ea"/>
                <a:cs typeface="+mj-cs"/>
              </a:defRPr>
            </a:lvl1pPr>
          </a:lstStyle>
          <a:p>
            <a:r>
              <a:rPr lang="en-GB" dirty="0"/>
              <a:t>Tableau report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342561" y="834189"/>
            <a:ext cx="11506879" cy="5165061"/>
          </a:xfrm>
          <a:solidFill>
            <a:schemeClr val="bg1">
              <a:lumMod val="85000"/>
            </a:schemeClr>
          </a:solidFill>
        </p:spPr>
        <p:txBody>
          <a:bodyPr tIns="108000"/>
          <a:lstStyle>
            <a:lvl1pPr marL="0" indent="0" algn="ctr">
              <a:buNone/>
              <a:defRPr/>
            </a:lvl1pPr>
          </a:lstStyle>
          <a:p>
            <a:r>
              <a:rPr lang="en-US" dirty="0"/>
              <a:t>Click icon to insert graphic</a:t>
            </a:r>
          </a:p>
          <a:p>
            <a:endParaRPr lang="en-US" dirty="0"/>
          </a:p>
        </p:txBody>
      </p:sp>
      <p:grpSp>
        <p:nvGrpSpPr>
          <p:cNvPr id="9" name="Group 8">
            <a:extLst>
              <a:ext uri="{FF2B5EF4-FFF2-40B4-BE49-F238E27FC236}">
                <a16:creationId xmlns:a16="http://schemas.microsoft.com/office/drawing/2014/main" id="{CBBA20BA-8DC5-834E-AE16-C13543C40F9A}"/>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4A4752F6-2FA8-564C-BA98-27DC6C3A071F}"/>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4A886ABB-A075-8249-9614-65938F53195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874161057"/>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ext and Image 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p:ph type="ctrTitle" hasCustomPrompt="1"/>
          </p:nvPr>
        </p:nvSpPr>
        <p:spPr>
          <a:xfrm>
            <a:off x="342561" y="267679"/>
            <a:ext cx="1723983" cy="277753"/>
          </a:xfrm>
        </p:spPr>
        <p:txBody>
          <a:bodyPr anchor="t"/>
          <a:lstStyle>
            <a:lvl1pPr algn="l">
              <a:defRPr lang="en-GB" sz="1600" b="0" i="0" kern="1200" dirty="0" smtClean="0">
                <a:solidFill>
                  <a:schemeClr val="tx1"/>
                </a:solidFill>
                <a:latin typeface="Precisely Bold" panose="00000800000000000000" pitchFamily="2" charset="0"/>
                <a:ea typeface="+mj-ea"/>
                <a:cs typeface="+mj-cs"/>
              </a:defRPr>
            </a:lvl1pPr>
          </a:lstStyle>
          <a:p>
            <a:r>
              <a:rPr lang="en-GB" dirty="0"/>
              <a:t>Tableau report 2</a:t>
            </a:r>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0" y="665747"/>
            <a:ext cx="12192000" cy="6192254"/>
          </a:xfrm>
          <a:solidFill>
            <a:schemeClr val="bg1">
              <a:lumMod val="85000"/>
            </a:schemeClr>
          </a:solidFill>
        </p:spPr>
        <p:txBody>
          <a:bodyPr tIns="108000"/>
          <a:lstStyle>
            <a:lvl1pPr marL="0" indent="0" algn="ctr">
              <a:buNone/>
              <a:defRPr/>
            </a:lvl1pPr>
          </a:lstStyle>
          <a:p>
            <a:r>
              <a:rPr lang="en-US" dirty="0"/>
              <a:t>Click icon to insert graphic</a:t>
            </a:r>
          </a:p>
          <a:p>
            <a:endParaRPr lang="en-US" dirty="0"/>
          </a:p>
        </p:txBody>
      </p:sp>
    </p:spTree>
    <p:extLst>
      <p:ext uri="{BB962C8B-B14F-4D97-AF65-F5344CB8AC3E}">
        <p14:creationId xmlns:p14="http://schemas.microsoft.com/office/powerpoint/2010/main" val="162224915"/>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 and detail">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8B59E9B-7A25-4B40-B189-E375F4FF5909}"/>
              </a:ext>
            </a:extLst>
          </p:cNvPr>
          <p:cNvSpPr/>
          <p:nvPr userDrawn="1"/>
        </p:nvSpPr>
        <p:spPr>
          <a:xfrm>
            <a:off x="7959777" y="0"/>
            <a:ext cx="42322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dirty="0">
              <a:latin typeface="Precisely Light" pitchFamily="2" charset="0"/>
            </a:endParaRPr>
          </a:p>
        </p:txBody>
      </p:sp>
      <p:sp>
        <p:nvSpPr>
          <p:cNvPr id="25" name="Triangle 24">
            <a:extLst>
              <a:ext uri="{FF2B5EF4-FFF2-40B4-BE49-F238E27FC236}">
                <a16:creationId xmlns:a16="http://schemas.microsoft.com/office/drawing/2014/main" id="{5E933C1C-6CBD-E94E-B04B-E843480855BA}"/>
              </a:ext>
            </a:extLst>
          </p:cNvPr>
          <p:cNvSpPr/>
          <p:nvPr userDrawn="1"/>
        </p:nvSpPr>
        <p:spPr>
          <a:xfrm rot="5400000">
            <a:off x="7832697" y="3442664"/>
            <a:ext cx="482255" cy="254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6" name="Text Placeholder 2">
            <a:extLst>
              <a:ext uri="{FF2B5EF4-FFF2-40B4-BE49-F238E27FC236}">
                <a16:creationId xmlns:a16="http://schemas.microsoft.com/office/drawing/2014/main" id="{3005227C-D8D0-1A49-9698-634030AC7AC4}"/>
              </a:ext>
            </a:extLst>
          </p:cNvPr>
          <p:cNvSpPr>
            <a:spLocks noGrp="1"/>
          </p:cNvSpPr>
          <p:nvPr>
            <p:ph type="body" sz="quarter" idx="17" hasCustomPrompt="1"/>
          </p:nvPr>
        </p:nvSpPr>
        <p:spPr>
          <a:xfrm>
            <a:off x="8735027" y="1380896"/>
            <a:ext cx="2681721" cy="4276954"/>
          </a:xfrm>
        </p:spPr>
        <p:txBody>
          <a:bodyPr/>
          <a:lstStyle>
            <a:lvl1pPr marL="0" indent="0">
              <a:buFontTx/>
              <a:buNone/>
              <a:defRPr lang="en-GB" sz="1600" b="0" i="0" kern="1200" dirty="0" smtClean="0">
                <a:solidFill>
                  <a:schemeClr val="bg1"/>
                </a:solidFill>
                <a:latin typeface="Precisely Light" pitchFamily="2" charset="0"/>
                <a:ea typeface="+mn-ea"/>
                <a:cs typeface="+mn-cs"/>
              </a:defRPr>
            </a:lvl1pPr>
            <a:lvl2pPr marL="180612" indent="0">
              <a:buFontTx/>
              <a:buNone/>
              <a:defRPr b="0" i="0">
                <a:latin typeface="Precisely Light" pitchFamily="2" charset="0"/>
              </a:defRPr>
            </a:lvl2pPr>
            <a:lvl3pPr marL="360362" indent="0">
              <a:buFontTx/>
              <a:buNone/>
              <a:defRPr b="0" i="0">
                <a:latin typeface="Precisely Light" pitchFamily="2" charset="0"/>
              </a:defRPr>
            </a:lvl3pPr>
            <a:lvl4pPr marL="540000" indent="0">
              <a:buFontTx/>
              <a:buNone/>
              <a:defRPr b="0" i="0">
                <a:latin typeface="Precisely Light" pitchFamily="2" charset="0"/>
              </a:defRPr>
            </a:lvl4pPr>
            <a:lvl5pPr marL="719137" indent="0">
              <a:buFontTx/>
              <a:buNone/>
              <a:defRPr b="0" i="0">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endParaRPr lang="en-GB" dirty="0"/>
          </a:p>
          <a:p>
            <a:pPr lvl="0"/>
            <a:endParaRPr lang="en-GB" dirty="0"/>
          </a:p>
        </p:txBody>
      </p:sp>
      <p:sp>
        <p:nvSpPr>
          <p:cNvPr id="27" name="Text Placeholder 4">
            <a:extLst>
              <a:ext uri="{FF2B5EF4-FFF2-40B4-BE49-F238E27FC236}">
                <a16:creationId xmlns:a16="http://schemas.microsoft.com/office/drawing/2014/main" id="{C0AE49B8-2106-4B44-B2BD-05CD37F44FC7}"/>
              </a:ext>
            </a:extLst>
          </p:cNvPr>
          <p:cNvSpPr>
            <a:spLocks noGrp="1"/>
          </p:cNvSpPr>
          <p:nvPr>
            <p:ph type="body" sz="quarter" idx="18" hasCustomPrompt="1"/>
          </p:nvPr>
        </p:nvSpPr>
        <p:spPr>
          <a:xfrm>
            <a:off x="870828" y="1202331"/>
            <a:ext cx="6415797" cy="4255493"/>
          </a:xfrm>
        </p:spPr>
        <p:txBody>
          <a:bodyPr/>
          <a:lstStyle>
            <a:lvl1pPr marL="0" indent="0">
              <a:buFontTx/>
              <a:buNone/>
              <a:defRPr lang="en-GB" sz="5400" b="1" kern="1200" dirty="0" smtClean="0">
                <a:solidFill>
                  <a:schemeClr val="bg1"/>
                </a:solidFill>
                <a:latin typeface="Precisely Demi" pitchFamily="2" charset="0"/>
                <a:ea typeface="+mj-ea"/>
                <a:cs typeface="+mj-cs"/>
              </a:defRPr>
            </a:lvl1pPr>
          </a:lstStyle>
          <a:p>
            <a:pPr lvl="0"/>
            <a:r>
              <a:rPr lang="en-GB" dirty="0"/>
              <a:t>Large type only Lorem ipsum </a:t>
            </a:r>
            <a:r>
              <a:rPr lang="en-GB" dirty="0" err="1"/>
              <a:t>dolor</a:t>
            </a:r>
            <a:r>
              <a:rPr lang="en-GB" dirty="0"/>
              <a:t> sit </a:t>
            </a:r>
            <a:r>
              <a:rPr lang="en-GB" dirty="0" err="1"/>
              <a:t>amet</a:t>
            </a:r>
            <a:r>
              <a:rPr lang="en-GB" dirty="0"/>
              <a:t> </a:t>
            </a:r>
            <a:r>
              <a:rPr lang="en-GB" dirty="0" err="1"/>
              <a:t>consectur</a:t>
            </a:r>
            <a:r>
              <a:rPr lang="en-GB" dirty="0"/>
              <a:t> </a:t>
            </a:r>
            <a:r>
              <a:rPr lang="en-GB" dirty="0" err="1"/>
              <a:t>adipiscing</a:t>
            </a:r>
            <a:r>
              <a:rPr lang="en-GB" dirty="0"/>
              <a:t> Aelita, </a:t>
            </a:r>
            <a:r>
              <a:rPr lang="en-GB" dirty="0" err="1"/>
              <a:t>sed</a:t>
            </a:r>
            <a:r>
              <a:rPr lang="en-GB" dirty="0"/>
              <a:t> do </a:t>
            </a:r>
            <a:r>
              <a:rPr lang="en-GB" dirty="0" err="1"/>
              <a:t>eiusmod</a:t>
            </a:r>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314763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tatement and detail">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7D6962-8770-5A4C-B74A-CC2E589D7695}"/>
              </a:ext>
            </a:extLst>
          </p:cNvPr>
          <p:cNvSpPr/>
          <p:nvPr userDrawn="1"/>
        </p:nvSpPr>
        <p:spPr>
          <a:xfrm>
            <a:off x="1" y="0"/>
            <a:ext cx="55149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dirty="0">
              <a:latin typeface="Precisely Light" pitchFamily="2" charset="0"/>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16" name="Text Placeholder 2">
            <a:extLst>
              <a:ext uri="{FF2B5EF4-FFF2-40B4-BE49-F238E27FC236}">
                <a16:creationId xmlns:a16="http://schemas.microsoft.com/office/drawing/2014/main" id="{92FE9C50-FD15-4344-BB8A-0298C27B3D6C}"/>
              </a:ext>
            </a:extLst>
          </p:cNvPr>
          <p:cNvSpPr>
            <a:spLocks noGrp="1"/>
          </p:cNvSpPr>
          <p:nvPr>
            <p:ph type="body" sz="quarter" idx="13" hasCustomPrompt="1"/>
          </p:nvPr>
        </p:nvSpPr>
        <p:spPr>
          <a:xfrm>
            <a:off x="-1" y="519275"/>
            <a:ext cx="12191999" cy="4009863"/>
          </a:xfrm>
        </p:spPr>
        <p:txBody>
          <a:bodyPr/>
          <a:lstStyle>
            <a:lvl1pPr marL="0" indent="0" algn="ctr">
              <a:buFontTx/>
              <a:buNone/>
              <a:defRPr lang="en-GB" sz="33400" kern="1200" dirty="0" smtClean="0">
                <a:solidFill>
                  <a:schemeClr val="bg1"/>
                </a:solidFill>
                <a:latin typeface="Precisely Bold" panose="00000800000000000000" pitchFamily="2" charset="0"/>
                <a:ea typeface="+mj-ea"/>
                <a:cs typeface="+mj-cs"/>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marL="0" lvl="0" algn="ctr" defTabSz="711200" rtl="0" eaLnBrk="1" latinLnBrk="0" hangingPunct="1">
              <a:spcBef>
                <a:spcPct val="0"/>
              </a:spcBef>
              <a:spcAft>
                <a:spcPct val="0"/>
              </a:spcAft>
              <a:defRPr/>
            </a:pPr>
            <a:r>
              <a:rPr lang="en-GB" dirty="0"/>
              <a:t>enter</a:t>
            </a:r>
          </a:p>
        </p:txBody>
      </p:sp>
      <p:sp>
        <p:nvSpPr>
          <p:cNvPr id="21" name="Text Placeholder 4">
            <a:extLst>
              <a:ext uri="{FF2B5EF4-FFF2-40B4-BE49-F238E27FC236}">
                <a16:creationId xmlns:a16="http://schemas.microsoft.com/office/drawing/2014/main" id="{710DEBC3-7658-B14C-82DB-99FC967783A3}"/>
              </a:ext>
            </a:extLst>
          </p:cNvPr>
          <p:cNvSpPr>
            <a:spLocks noGrp="1"/>
          </p:cNvSpPr>
          <p:nvPr>
            <p:ph type="body" sz="quarter" idx="14" hasCustomPrompt="1"/>
          </p:nvPr>
        </p:nvSpPr>
        <p:spPr>
          <a:xfrm>
            <a:off x="869162" y="1054293"/>
            <a:ext cx="3283745" cy="1145982"/>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endParaRPr lang="en-GB" dirty="0"/>
          </a:p>
          <a:p>
            <a:pPr lvl="0"/>
            <a:endParaRPr lang="en-GB" dirty="0"/>
          </a:p>
        </p:txBody>
      </p:sp>
      <p:sp>
        <p:nvSpPr>
          <p:cNvPr id="29" name="Text Placeholder 4">
            <a:extLst>
              <a:ext uri="{FF2B5EF4-FFF2-40B4-BE49-F238E27FC236}">
                <a16:creationId xmlns:a16="http://schemas.microsoft.com/office/drawing/2014/main" id="{DB052E5A-2F6F-184C-BB58-2A7BE530299D}"/>
              </a:ext>
            </a:extLst>
          </p:cNvPr>
          <p:cNvSpPr>
            <a:spLocks noGrp="1"/>
          </p:cNvSpPr>
          <p:nvPr>
            <p:ph type="body" sz="quarter" idx="15" hasCustomPrompt="1"/>
          </p:nvPr>
        </p:nvSpPr>
        <p:spPr>
          <a:xfrm>
            <a:off x="7122698" y="5199424"/>
            <a:ext cx="3975017" cy="1029926"/>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endParaRPr lang="en-GB" dirty="0"/>
          </a:p>
          <a:p>
            <a:pPr lvl="0"/>
            <a:endParaRPr lang="en-GB" dirty="0"/>
          </a:p>
        </p:txBody>
      </p:sp>
    </p:spTree>
    <p:extLst>
      <p:ext uri="{BB962C8B-B14F-4D97-AF65-F5344CB8AC3E}">
        <p14:creationId xmlns:p14="http://schemas.microsoft.com/office/powerpoint/2010/main" val="298052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BA62DA-16F5-6441-9B3C-42837D5ED9A1}"/>
              </a:ext>
            </a:extLst>
          </p:cNvPr>
          <p:cNvSpPr>
            <a:spLocks noGrp="1"/>
          </p:cNvSpPr>
          <p:nvPr>
            <p:ph type="body" sz="quarter" idx="10" hasCustomPrompt="1"/>
          </p:nvPr>
        </p:nvSpPr>
        <p:spPr>
          <a:xfrm>
            <a:off x="495300" y="1663700"/>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light </a:t>
            </a:r>
            <a:r>
              <a:rPr lang="en-GB" dirty="0" err="1"/>
              <a:t>abcdefghijklmnopqrstuvwxyz</a:t>
            </a:r>
            <a:r>
              <a:rPr lang="en-GB" dirty="0"/>
              <a:t> 12345678910 </a:t>
            </a:r>
            <a:endParaRPr lang="en-US" dirty="0"/>
          </a:p>
        </p:txBody>
      </p:sp>
      <p:sp>
        <p:nvSpPr>
          <p:cNvPr id="4" name="Title 1">
            <a:extLst>
              <a:ext uri="{FF2B5EF4-FFF2-40B4-BE49-F238E27FC236}">
                <a16:creationId xmlns:a16="http://schemas.microsoft.com/office/drawing/2014/main" id="{D7FE90CF-B882-0A47-9E17-7B3B67CDA8BB}"/>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Precisely font</a:t>
            </a:r>
          </a:p>
        </p:txBody>
      </p:sp>
      <p:sp>
        <p:nvSpPr>
          <p:cNvPr id="8" name="Text Placeholder 2">
            <a:extLst>
              <a:ext uri="{FF2B5EF4-FFF2-40B4-BE49-F238E27FC236}">
                <a16:creationId xmlns:a16="http://schemas.microsoft.com/office/drawing/2014/main" id="{66E00D60-A1D9-6F4A-93A3-AC78DE81E65B}"/>
              </a:ext>
            </a:extLst>
          </p:cNvPr>
          <p:cNvSpPr>
            <a:spLocks noGrp="1"/>
          </p:cNvSpPr>
          <p:nvPr>
            <p:ph type="body" sz="quarter" idx="13" hasCustomPrompt="1"/>
          </p:nvPr>
        </p:nvSpPr>
        <p:spPr>
          <a:xfrm>
            <a:off x="495300" y="21597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light italic </a:t>
            </a:r>
            <a:r>
              <a:rPr lang="en-GB" dirty="0" err="1"/>
              <a:t>abcdefghijklmnopqrstuvwxyz</a:t>
            </a:r>
            <a:r>
              <a:rPr lang="en-GB" dirty="0"/>
              <a:t> 12345678910</a:t>
            </a:r>
            <a:endParaRPr lang="en-US" dirty="0"/>
          </a:p>
        </p:txBody>
      </p:sp>
      <p:sp>
        <p:nvSpPr>
          <p:cNvPr id="14" name="Text Placeholder 2">
            <a:extLst>
              <a:ext uri="{FF2B5EF4-FFF2-40B4-BE49-F238E27FC236}">
                <a16:creationId xmlns:a16="http://schemas.microsoft.com/office/drawing/2014/main" id="{2FC02832-3FA9-C040-908D-D2D48AD92215}"/>
              </a:ext>
            </a:extLst>
          </p:cNvPr>
          <p:cNvSpPr>
            <a:spLocks noGrp="1"/>
          </p:cNvSpPr>
          <p:nvPr>
            <p:ph type="body" sz="quarter" idx="14" hasCustomPrompt="1"/>
          </p:nvPr>
        </p:nvSpPr>
        <p:spPr>
          <a:xfrm>
            <a:off x="495300" y="2819400"/>
            <a:ext cx="10689384" cy="471206"/>
          </a:xfrm>
        </p:spPr>
        <p:txBody>
          <a:bodyPr/>
          <a:lstStyle>
            <a:lvl1pPr marL="0" indent="0">
              <a:buFontTx/>
              <a:buNone/>
              <a:defRPr b="0" i="0">
                <a:latin typeface="Precisely"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Regular </a:t>
            </a:r>
            <a:r>
              <a:rPr lang="en-GB" dirty="0" err="1"/>
              <a:t>abcdefghijklmnopqrstuvwxyz</a:t>
            </a:r>
            <a:r>
              <a:rPr lang="en-GB" dirty="0"/>
              <a:t> 12345678910 </a:t>
            </a:r>
            <a:endParaRPr lang="en-US" dirty="0"/>
          </a:p>
        </p:txBody>
      </p:sp>
      <p:sp>
        <p:nvSpPr>
          <p:cNvPr id="15" name="Text Placeholder 2">
            <a:extLst>
              <a:ext uri="{FF2B5EF4-FFF2-40B4-BE49-F238E27FC236}">
                <a16:creationId xmlns:a16="http://schemas.microsoft.com/office/drawing/2014/main" id="{3D7411D0-8BA1-9E45-B4F8-46C2F1FF1AC1}"/>
              </a:ext>
            </a:extLst>
          </p:cNvPr>
          <p:cNvSpPr>
            <a:spLocks noGrp="1"/>
          </p:cNvSpPr>
          <p:nvPr>
            <p:ph type="body" sz="quarter" idx="15" hasCustomPrompt="1"/>
          </p:nvPr>
        </p:nvSpPr>
        <p:spPr>
          <a:xfrm>
            <a:off x="495300" y="33154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Regular italic </a:t>
            </a:r>
            <a:r>
              <a:rPr lang="en-GB" dirty="0" err="1"/>
              <a:t>abcdefghijklmnopqrstuvwxyz</a:t>
            </a:r>
            <a:r>
              <a:rPr lang="en-GB" dirty="0"/>
              <a:t> 12345678910</a:t>
            </a:r>
            <a:endParaRPr lang="en-US" dirty="0"/>
          </a:p>
        </p:txBody>
      </p:sp>
      <p:sp>
        <p:nvSpPr>
          <p:cNvPr id="16" name="Text Placeholder 2">
            <a:extLst>
              <a:ext uri="{FF2B5EF4-FFF2-40B4-BE49-F238E27FC236}">
                <a16:creationId xmlns:a16="http://schemas.microsoft.com/office/drawing/2014/main" id="{6493EE63-9BB6-6647-9315-7C30692975F2}"/>
              </a:ext>
            </a:extLst>
          </p:cNvPr>
          <p:cNvSpPr>
            <a:spLocks noGrp="1"/>
          </p:cNvSpPr>
          <p:nvPr>
            <p:ph type="body" sz="quarter" idx="16" hasCustomPrompt="1"/>
          </p:nvPr>
        </p:nvSpPr>
        <p:spPr>
          <a:xfrm>
            <a:off x="495300" y="4000500"/>
            <a:ext cx="10689384" cy="471206"/>
          </a:xfrm>
        </p:spPr>
        <p:txBody>
          <a:bodyPr/>
          <a:lstStyle>
            <a:lvl1pPr marL="0" indent="0">
              <a:buFontTx/>
              <a:buNone/>
              <a:defRPr b="0" i="0">
                <a:latin typeface="Precisely Bold" panose="00000800000000000000"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Bold </a:t>
            </a:r>
            <a:r>
              <a:rPr lang="en-GB" dirty="0" err="1"/>
              <a:t>abcdefghijklmnopqrstuvwxyz</a:t>
            </a:r>
            <a:r>
              <a:rPr lang="en-GB" dirty="0"/>
              <a:t> 12345678910 </a:t>
            </a:r>
            <a:endParaRPr lang="en-US" dirty="0"/>
          </a:p>
        </p:txBody>
      </p:sp>
      <p:sp>
        <p:nvSpPr>
          <p:cNvPr id="17" name="Text Placeholder 2">
            <a:extLst>
              <a:ext uri="{FF2B5EF4-FFF2-40B4-BE49-F238E27FC236}">
                <a16:creationId xmlns:a16="http://schemas.microsoft.com/office/drawing/2014/main" id="{3CE3366A-EB05-CF4D-9A5E-2FCF81A1746A}"/>
              </a:ext>
            </a:extLst>
          </p:cNvPr>
          <p:cNvSpPr>
            <a:spLocks noGrp="1"/>
          </p:cNvSpPr>
          <p:nvPr>
            <p:ph type="body" sz="quarter" idx="17" hasCustomPrompt="1"/>
          </p:nvPr>
        </p:nvSpPr>
        <p:spPr>
          <a:xfrm>
            <a:off x="495300" y="4496546"/>
            <a:ext cx="10689384" cy="471206"/>
          </a:xfrm>
        </p:spPr>
        <p:txBody>
          <a:bodyPr/>
          <a:lstStyle>
            <a:lvl1pPr marL="0" indent="0">
              <a:buFontTx/>
              <a:buNone/>
              <a:defRPr b="0" i="0">
                <a:latin typeface="Precisely Bold I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Bold italic </a:t>
            </a:r>
            <a:r>
              <a:rPr lang="en-GB" dirty="0" err="1"/>
              <a:t>abcdefghijklmnopqrstuvwxyz</a:t>
            </a:r>
            <a:r>
              <a:rPr lang="en-GB" dirty="0"/>
              <a:t> 12345678910</a:t>
            </a:r>
            <a:endParaRPr lang="en-US" dirty="0"/>
          </a:p>
        </p:txBody>
      </p:sp>
    </p:spTree>
    <p:extLst>
      <p:ext uri="{BB962C8B-B14F-4D97-AF65-F5344CB8AC3E}">
        <p14:creationId xmlns:p14="http://schemas.microsoft.com/office/powerpoint/2010/main" val="382613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accent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812E62-27FB-FA42-94D5-C22C056DC55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FAA59D49-EE65-2A4A-8860-D006A054B514}"/>
              </a:ext>
            </a:extLst>
          </p:cNvPr>
          <p:cNvSpPr>
            <a:spLocks noGrp="1"/>
          </p:cNvSpPr>
          <p:nvPr>
            <p:ph type="body" sz="quarter" idx="10" hasCustomPrompt="1"/>
          </p:nvPr>
        </p:nvSpPr>
        <p:spPr>
          <a:xfrm>
            <a:off x="2584398" y="1496537"/>
            <a:ext cx="6343650" cy="3577972"/>
          </a:xfrm>
        </p:spPr>
        <p:txBody>
          <a:bodyPr anchor="ctr"/>
          <a:lstStyle>
            <a:lvl1pPr marL="0" indent="0" algn="ctr">
              <a:buFontTx/>
              <a:buNone/>
              <a:defRPr kumimoji="0" lang="en-GB" sz="4000" b="0" i="0" u="none" strike="noStrike" kern="1200" cap="none" spc="0" normalizeH="0" baseline="0" dirty="0" smtClean="0">
                <a:ln>
                  <a:noFill/>
                </a:ln>
                <a:solidFill>
                  <a:srgbClr val="FFFFFF"/>
                </a:solidFill>
                <a:effectLst/>
                <a:uLnTx/>
                <a:uFillTx/>
                <a:latin typeface="Precisely Light" pitchFamily="2" charset="0"/>
                <a:ea typeface="+mj-ea"/>
                <a:cs typeface="+mj-cs"/>
              </a:defRPr>
            </a:lvl1pPr>
            <a:lvl2pPr marL="215900" indent="0">
              <a:buFontTx/>
              <a:buNone/>
              <a:defRPr/>
            </a:lvl2pPr>
            <a:lvl3pPr marL="393700" indent="0">
              <a:buFontTx/>
              <a:buNone/>
              <a:defRPr/>
            </a:lvl3pPr>
            <a:lvl4pPr marL="571500" indent="0">
              <a:buFontTx/>
              <a:buNone/>
              <a:defRPr/>
            </a:lvl4pPr>
            <a:lvl5pPr marL="711200" indent="0">
              <a:buFontTx/>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t>“Large quote slide</a:t>
            </a:r>
            <a:br>
              <a:rPr lang="en-GB"/>
            </a:br>
            <a:r>
              <a:rPr lang="en-GB"/>
              <a:t>Lorem ipsum </a:t>
            </a:r>
            <a:r>
              <a:rPr lang="en-GB" err="1"/>
              <a:t>dolor</a:t>
            </a:r>
            <a:r>
              <a:rPr lang="en-GB"/>
              <a:t> sit </a:t>
            </a:r>
            <a:br>
              <a:rPr lang="en-GB"/>
            </a:br>
            <a:r>
              <a:rPr lang="en-GB" err="1"/>
              <a:t>amet</a:t>
            </a:r>
            <a:r>
              <a:rPr lang="en-GB"/>
              <a:t>, </a:t>
            </a:r>
            <a:r>
              <a:rPr lang="en-GB" err="1"/>
              <a:t>consectetur</a:t>
            </a:r>
            <a:r>
              <a:rPr lang="en-GB"/>
              <a:t> </a:t>
            </a:r>
            <a:br>
              <a:rPr lang="en-GB"/>
            </a:br>
            <a:r>
              <a:rPr lang="en-GB" err="1"/>
              <a:t>adipiscing</a:t>
            </a:r>
            <a:r>
              <a:rPr lang="en-GB"/>
              <a:t> Aelita, </a:t>
            </a:r>
            <a:br>
              <a:rPr lang="en-GB"/>
            </a:br>
            <a:r>
              <a:rPr lang="en-GB" err="1"/>
              <a:t>sed</a:t>
            </a:r>
            <a:r>
              <a:rPr lang="en-GB"/>
              <a:t> do </a:t>
            </a:r>
            <a:r>
              <a:rPr lang="en-GB" err="1"/>
              <a:t>eiusmod</a:t>
            </a:r>
            <a:r>
              <a:rPr lang="en-GB"/>
              <a:t>”</a:t>
            </a:r>
          </a:p>
        </p:txBody>
      </p:sp>
      <p:sp>
        <p:nvSpPr>
          <p:cNvPr id="16" name="Title 1">
            <a:extLst>
              <a:ext uri="{FF2B5EF4-FFF2-40B4-BE49-F238E27FC236}">
                <a16:creationId xmlns:a16="http://schemas.microsoft.com/office/drawing/2014/main" id="{C44FF280-9DBB-6A4D-953A-B5CE97507F4B}"/>
              </a:ext>
            </a:extLst>
          </p:cNvPr>
          <p:cNvSpPr>
            <a:spLocks noGrp="1"/>
          </p:cNvSpPr>
          <p:nvPr>
            <p:ph type="ctrTitle" hasCustomPrompt="1"/>
          </p:nvPr>
        </p:nvSpPr>
        <p:spPr>
          <a:xfrm>
            <a:off x="2584397" y="5361463"/>
            <a:ext cx="6343651" cy="425879"/>
          </a:xfrm>
        </p:spPr>
        <p:txBody>
          <a:bodyPr anchor="t"/>
          <a:lstStyle>
            <a:lvl1pPr marL="0" algn="ctr" defTabSz="914400" rtl="0" eaLnBrk="1" latinLnBrk="0" hangingPunct="1">
              <a:lnSpc>
                <a:spcPct val="90000"/>
              </a:lnSpc>
              <a:spcBef>
                <a:spcPct val="0"/>
              </a:spcBef>
              <a:buNone/>
              <a:defRPr lang="en-US" sz="2000" b="0" i="0" kern="1200" dirty="0">
                <a:solidFill>
                  <a:schemeClr val="bg1"/>
                </a:solidFill>
                <a:latin typeface="Precisely Bold" panose="00000800000000000000" pitchFamily="2" charset="0"/>
                <a:ea typeface="+mj-ea"/>
                <a:cs typeface="+mj-cs"/>
              </a:defRPr>
            </a:lvl1pPr>
          </a:lstStyle>
          <a:p>
            <a:r>
              <a:rPr lang="en-GB"/>
              <a:t>Name Surname</a:t>
            </a:r>
            <a:br>
              <a:rPr lang="en-GB"/>
            </a:br>
            <a:endParaRPr lang="en-GB"/>
          </a:p>
        </p:txBody>
      </p:sp>
      <p:grpSp>
        <p:nvGrpSpPr>
          <p:cNvPr id="11" name="Group 10">
            <a:extLst>
              <a:ext uri="{FF2B5EF4-FFF2-40B4-BE49-F238E27FC236}">
                <a16:creationId xmlns:a16="http://schemas.microsoft.com/office/drawing/2014/main" id="{20E4C4F9-243A-1F4E-9BB3-92884652151A}"/>
              </a:ext>
            </a:extLst>
          </p:cNvPr>
          <p:cNvGrpSpPr/>
          <p:nvPr userDrawn="1"/>
        </p:nvGrpSpPr>
        <p:grpSpPr>
          <a:xfrm>
            <a:off x="11706254" y="6330013"/>
            <a:ext cx="278211" cy="330763"/>
            <a:chOff x="12902744" y="3817890"/>
            <a:chExt cx="268754" cy="319520"/>
          </a:xfrm>
          <a:solidFill>
            <a:schemeClr val="bg1"/>
          </a:solidFill>
        </p:grpSpPr>
        <p:sp>
          <p:nvSpPr>
            <p:cNvPr id="14" name="Freeform 13">
              <a:extLst>
                <a:ext uri="{FF2B5EF4-FFF2-40B4-BE49-F238E27FC236}">
                  <a16:creationId xmlns:a16="http://schemas.microsoft.com/office/drawing/2014/main" id="{F12CBB01-8F31-F144-8EC7-5EAF18B371B7}"/>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4F4F3AC7-4113-7A4C-96A5-ABCC46A7AB1D}"/>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E5D907C0-F211-F14A-BF41-13F6CE9A6A5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AF046E7D-AB5F-154E-B3DF-6398469931F0}"/>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19348875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A1B334-F2DD-49C5-A85A-BB23B2EDE9B2}"/>
              </a:ext>
            </a:extLst>
          </p:cNvPr>
          <p:cNvSpPr>
            <a:spLocks noGrp="1"/>
          </p:cNvSpPr>
          <p:nvPr>
            <p:ph type="dt" sz="half" idx="10"/>
          </p:nvPr>
        </p:nvSpPr>
        <p:spPr/>
        <p:txBody>
          <a:bodyPr/>
          <a:lstStyle/>
          <a:p>
            <a:fld id="{36D67D92-57BC-4305-B252-166248F37EDE}" type="datetimeFigureOut">
              <a:rPr lang="en-US" smtClean="0"/>
              <a:t>3/13/2024</a:t>
            </a:fld>
            <a:endParaRPr lang="en-US"/>
          </a:p>
        </p:txBody>
      </p:sp>
      <p:sp>
        <p:nvSpPr>
          <p:cNvPr id="3" name="Footer Placeholder 2">
            <a:extLst>
              <a:ext uri="{FF2B5EF4-FFF2-40B4-BE49-F238E27FC236}">
                <a16:creationId xmlns:a16="http://schemas.microsoft.com/office/drawing/2014/main" id="{EFFEF4E8-7472-4B32-937C-FD8D98D8F19B}"/>
              </a:ext>
            </a:extLst>
          </p:cNvPr>
          <p:cNvSpPr>
            <a:spLocks noGrp="1"/>
          </p:cNvSpPr>
          <p:nvPr>
            <p:ph type="ftr" sz="quarter" idx="11"/>
          </p:nvPr>
        </p:nvSpPr>
        <p:spPr/>
        <p:txBody>
          <a:bodyPr/>
          <a:lstStyle/>
          <a:p>
            <a:r>
              <a:rPr lang="en-US" dirty="0"/>
              <a:t>Enter the current topic section title here</a:t>
            </a:r>
          </a:p>
        </p:txBody>
      </p:sp>
      <p:sp>
        <p:nvSpPr>
          <p:cNvPr id="4" name="Slide Number Placeholder 3">
            <a:extLst>
              <a:ext uri="{FF2B5EF4-FFF2-40B4-BE49-F238E27FC236}">
                <a16:creationId xmlns:a16="http://schemas.microsoft.com/office/drawing/2014/main" id="{E12A78DA-4ADB-4C67-A063-A4F5E87EB517}"/>
              </a:ext>
            </a:extLst>
          </p:cNvPr>
          <p:cNvSpPr>
            <a:spLocks noGrp="1"/>
          </p:cNvSpPr>
          <p:nvPr>
            <p:ph type="sldNum" sz="quarter" idx="12"/>
          </p:nvPr>
        </p:nvSpPr>
        <p:spPr/>
        <p:txBody>
          <a:bodyPr/>
          <a:lstStyle/>
          <a:p>
            <a:fld id="{66FFAA2D-FDFC-459B-B611-8029AD5F8788}" type="slidenum">
              <a:rPr lang="en-US" smtClean="0"/>
              <a:t>‹#›</a:t>
            </a:fld>
            <a:endParaRPr lang="en-US"/>
          </a:p>
        </p:txBody>
      </p:sp>
    </p:spTree>
    <p:extLst>
      <p:ext uri="{BB962C8B-B14F-4D97-AF65-F5344CB8AC3E}">
        <p14:creationId xmlns:p14="http://schemas.microsoft.com/office/powerpoint/2010/main" val="24379705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imple text slide">
    <p:spTree>
      <p:nvGrpSpPr>
        <p:cNvPr id="1" name=""/>
        <p:cNvGrpSpPr/>
        <p:nvPr/>
      </p:nvGrpSpPr>
      <p:grpSpPr>
        <a:xfrm>
          <a:off x="0" y="0"/>
          <a:ext cx="0" cy="0"/>
          <a:chOff x="0" y="0"/>
          <a:chExt cx="0" cy="0"/>
        </a:xfrm>
      </p:grpSpPr>
      <p:sp>
        <p:nvSpPr>
          <p:cNvPr id="13" name="Do not remove" hidden="1">
            <a:extLst>
              <a:ext uri="{FF2B5EF4-FFF2-40B4-BE49-F238E27FC236}">
                <a16:creationId xmlns:a16="http://schemas.microsoft.com/office/drawing/2014/main" id="{1BFB4412-BA70-468F-8005-EDB56B6A29D6}"/>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Simple text slide</a:t>
            </a:r>
            <a:br>
              <a:rPr lang="en-GB"/>
            </a:br>
            <a:endParaRPr lang="en-GB"/>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539933343"/>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D21A91ED-8CC7-43ED-8278-E4DBF4CF93E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3A1D965-191F-E546-BB38-58857CCC29E1}"/>
              </a:ext>
            </a:extLst>
          </p:cNvPr>
          <p:cNvPicPr>
            <a:picLocks noChangeAspect="1"/>
          </p:cNvPicPr>
          <p:nvPr userDrawn="1"/>
        </p:nvPicPr>
        <p:blipFill>
          <a:blip r:embed="rId3"/>
          <a:src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78223" y="3146057"/>
            <a:ext cx="5618181" cy="577584"/>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78223" y="3814684"/>
            <a:ext cx="5618181" cy="349564"/>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if required</a:t>
            </a:r>
          </a:p>
          <a:p>
            <a:endParaRPr lang="en-GB"/>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a:t>XX Month 2020</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78221" y="5177703"/>
            <a:ext cx="2835539"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7509836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8AEE4F3D-439F-46B1-99CD-8FF3D11C65FC}"/>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3"/>
          <a:srcRect/>
          <a:stretch/>
        </p:blipFill>
        <p:spPr>
          <a:xfrm>
            <a:off x="1" y="0"/>
            <a:ext cx="12192000" cy="6857999"/>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1</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5680114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1"/>
            <a:ext cx="12192000" cy="6858000"/>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2</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973367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C58AF4-A781-EB48-AC07-D9C9B6548089}"/>
              </a:ext>
            </a:extLst>
          </p:cNvPr>
          <p:cNvPicPr>
            <a:picLocks noChangeAspect="1"/>
          </p:cNvPicPr>
          <p:nvPr userDrawn="1"/>
        </p:nvPicPr>
        <p:blipFill>
          <a:blip r:embed="rId2"/>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80DB57A-107D-AA4F-8891-4249E2A3B066}"/>
              </a:ext>
            </a:extLst>
          </p:cNvPr>
          <p:cNvSpPr>
            <a:spLocks noGrp="1"/>
          </p:cNvSpPr>
          <p:nvPr>
            <p:ph type="ctrTitle" hasCustomPrompt="1"/>
          </p:nvPr>
        </p:nvSpPr>
        <p:spPr>
          <a:xfrm>
            <a:off x="578223" y="3133339"/>
            <a:ext cx="9144000"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3</a:t>
            </a:r>
          </a:p>
        </p:txBody>
      </p:sp>
      <p:grpSp>
        <p:nvGrpSpPr>
          <p:cNvPr id="8" name="Group 7">
            <a:extLst>
              <a:ext uri="{FF2B5EF4-FFF2-40B4-BE49-F238E27FC236}">
                <a16:creationId xmlns:a16="http://schemas.microsoft.com/office/drawing/2014/main" id="{A118E943-0A72-534A-90E1-7C3945DBD9EE}"/>
              </a:ext>
            </a:extLst>
          </p:cNvPr>
          <p:cNvGrpSpPr/>
          <p:nvPr userDrawn="1"/>
        </p:nvGrpSpPr>
        <p:grpSpPr>
          <a:xfrm>
            <a:off x="11706254" y="6330013"/>
            <a:ext cx="278211" cy="330763"/>
            <a:chOff x="12902744" y="3817890"/>
            <a:chExt cx="268754" cy="319520"/>
          </a:xfrm>
          <a:solidFill>
            <a:schemeClr val="bg1"/>
          </a:solidFill>
        </p:grpSpPr>
        <p:sp>
          <p:nvSpPr>
            <p:cNvPr id="10" name="Freeform 9">
              <a:extLst>
                <a:ext uri="{FF2B5EF4-FFF2-40B4-BE49-F238E27FC236}">
                  <a16:creationId xmlns:a16="http://schemas.microsoft.com/office/drawing/2014/main" id="{B2BA612F-C930-CD47-8E00-2E29E7CAF8C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20E1F3F-AA35-BB4B-ACE5-A2CE17A94BC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1413267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B7FD13B-C892-444A-91D8-A66949962B8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solidFill>
              <a:schemeClr val="accent2"/>
            </a:solid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solidFill>
              <a:schemeClr val="accent2"/>
            </a:solid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4</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1048135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accent2"/>
        </a:solidFill>
        <a:effectLst/>
      </p:bgPr>
    </p:bg>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FE297FA6-53C9-40EB-857F-4C9C5B64B741}"/>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A812E62-27FB-FA42-94D5-C22C056DC55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FAA59D49-EE65-2A4A-8860-D006A054B514}"/>
              </a:ext>
            </a:extLst>
          </p:cNvPr>
          <p:cNvSpPr>
            <a:spLocks noGrp="1"/>
          </p:cNvSpPr>
          <p:nvPr>
            <p:ph type="body" sz="quarter" idx="10" hasCustomPrompt="1"/>
          </p:nvPr>
        </p:nvSpPr>
        <p:spPr>
          <a:xfrm>
            <a:off x="2584398" y="1496537"/>
            <a:ext cx="6343650" cy="3577972"/>
          </a:xfrm>
        </p:spPr>
        <p:txBody>
          <a:bodyPr anchor="ctr"/>
          <a:lstStyle>
            <a:lvl1pPr marL="0" indent="0" algn="ctr">
              <a:buFontTx/>
              <a:buNone/>
              <a:defRPr kumimoji="0" lang="en-GB" sz="4000" b="0" i="0" u="none" strike="noStrike" kern="1200" cap="none" spc="0" normalizeH="0" baseline="0" dirty="0" smtClean="0">
                <a:ln>
                  <a:noFill/>
                </a:ln>
                <a:solidFill>
                  <a:srgbClr val="FFFFFF"/>
                </a:solidFill>
                <a:effectLst/>
                <a:uLnTx/>
                <a:uFillTx/>
                <a:latin typeface="Precisely Light" pitchFamily="2" charset="0"/>
                <a:ea typeface="+mj-ea"/>
                <a:cs typeface="+mj-cs"/>
              </a:defRPr>
            </a:lvl1pPr>
            <a:lvl2pPr marL="215900" indent="0">
              <a:buFontTx/>
              <a:buNone/>
              <a:defRPr/>
            </a:lvl2pPr>
            <a:lvl3pPr marL="393700" indent="0">
              <a:buFontTx/>
              <a:buNone/>
              <a:defRPr/>
            </a:lvl3pPr>
            <a:lvl4pPr marL="571500" indent="0">
              <a:buFontTx/>
              <a:buNone/>
              <a:defRPr/>
            </a:lvl4pPr>
            <a:lvl5pPr marL="711200" indent="0">
              <a:buFontTx/>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t>“Large quote slide</a:t>
            </a:r>
            <a:br>
              <a:rPr lang="en-GB"/>
            </a:br>
            <a:r>
              <a:rPr lang="en-GB"/>
              <a:t>Lorem ipsum </a:t>
            </a:r>
            <a:r>
              <a:rPr lang="en-GB" err="1"/>
              <a:t>dolor</a:t>
            </a:r>
            <a:r>
              <a:rPr lang="en-GB"/>
              <a:t> sit </a:t>
            </a:r>
            <a:br>
              <a:rPr lang="en-GB"/>
            </a:br>
            <a:r>
              <a:rPr lang="en-GB" err="1"/>
              <a:t>amet</a:t>
            </a:r>
            <a:r>
              <a:rPr lang="en-GB"/>
              <a:t>, </a:t>
            </a:r>
            <a:r>
              <a:rPr lang="en-GB" err="1"/>
              <a:t>consectetur</a:t>
            </a:r>
            <a:r>
              <a:rPr lang="en-GB"/>
              <a:t> </a:t>
            </a:r>
            <a:br>
              <a:rPr lang="en-GB"/>
            </a:br>
            <a:r>
              <a:rPr lang="en-GB" err="1"/>
              <a:t>adipiscing</a:t>
            </a:r>
            <a:r>
              <a:rPr lang="en-GB"/>
              <a:t> Aelita, </a:t>
            </a:r>
            <a:br>
              <a:rPr lang="en-GB"/>
            </a:br>
            <a:r>
              <a:rPr lang="en-GB" err="1"/>
              <a:t>sed</a:t>
            </a:r>
            <a:r>
              <a:rPr lang="en-GB"/>
              <a:t> do </a:t>
            </a:r>
            <a:r>
              <a:rPr lang="en-GB" err="1"/>
              <a:t>eiusmod</a:t>
            </a:r>
            <a:r>
              <a:rPr lang="en-GB"/>
              <a:t>”</a:t>
            </a:r>
          </a:p>
        </p:txBody>
      </p:sp>
      <p:sp>
        <p:nvSpPr>
          <p:cNvPr id="16" name="Title 1">
            <a:extLst>
              <a:ext uri="{FF2B5EF4-FFF2-40B4-BE49-F238E27FC236}">
                <a16:creationId xmlns:a16="http://schemas.microsoft.com/office/drawing/2014/main" id="{C44FF280-9DBB-6A4D-953A-B5CE97507F4B}"/>
              </a:ext>
            </a:extLst>
          </p:cNvPr>
          <p:cNvSpPr>
            <a:spLocks noGrp="1"/>
          </p:cNvSpPr>
          <p:nvPr>
            <p:ph type="ctrTitle" hasCustomPrompt="1"/>
          </p:nvPr>
        </p:nvSpPr>
        <p:spPr>
          <a:xfrm>
            <a:off x="2584397" y="5361463"/>
            <a:ext cx="6343651" cy="425879"/>
          </a:xfrm>
        </p:spPr>
        <p:txBody>
          <a:bodyPr anchor="t"/>
          <a:lstStyle>
            <a:lvl1pPr marL="0" algn="ctr" defTabSz="914400" rtl="0" eaLnBrk="1" latinLnBrk="0" hangingPunct="1">
              <a:lnSpc>
                <a:spcPct val="90000"/>
              </a:lnSpc>
              <a:spcBef>
                <a:spcPct val="0"/>
              </a:spcBef>
              <a:buNone/>
              <a:defRPr lang="en-US" sz="2000" b="0" i="0" kern="1200" dirty="0">
                <a:solidFill>
                  <a:schemeClr val="bg1"/>
                </a:solidFill>
                <a:latin typeface="Precisely Bold" panose="00000800000000000000" pitchFamily="2" charset="0"/>
                <a:ea typeface="+mj-ea"/>
                <a:cs typeface="+mj-cs"/>
              </a:defRPr>
            </a:lvl1pPr>
          </a:lstStyle>
          <a:p>
            <a:r>
              <a:rPr lang="en-GB"/>
              <a:t>Name Surname</a:t>
            </a:r>
            <a:br>
              <a:rPr lang="en-GB"/>
            </a:br>
            <a:endParaRPr lang="en-GB"/>
          </a:p>
        </p:txBody>
      </p:sp>
      <p:grpSp>
        <p:nvGrpSpPr>
          <p:cNvPr id="11" name="Group 10">
            <a:extLst>
              <a:ext uri="{FF2B5EF4-FFF2-40B4-BE49-F238E27FC236}">
                <a16:creationId xmlns:a16="http://schemas.microsoft.com/office/drawing/2014/main" id="{20E4C4F9-243A-1F4E-9BB3-92884652151A}"/>
              </a:ext>
            </a:extLst>
          </p:cNvPr>
          <p:cNvGrpSpPr/>
          <p:nvPr userDrawn="1"/>
        </p:nvGrpSpPr>
        <p:grpSpPr>
          <a:xfrm>
            <a:off x="11706254" y="6330013"/>
            <a:ext cx="278211" cy="330763"/>
            <a:chOff x="12902744" y="3817890"/>
            <a:chExt cx="268754" cy="319520"/>
          </a:xfrm>
          <a:solidFill>
            <a:schemeClr val="bg1"/>
          </a:solidFill>
        </p:grpSpPr>
        <p:sp>
          <p:nvSpPr>
            <p:cNvPr id="14" name="Freeform 13">
              <a:extLst>
                <a:ext uri="{FF2B5EF4-FFF2-40B4-BE49-F238E27FC236}">
                  <a16:creationId xmlns:a16="http://schemas.microsoft.com/office/drawing/2014/main" id="{F12CBB01-8F31-F144-8EC7-5EAF18B371B7}"/>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4F4F3AC7-4113-7A4C-96A5-ABCC46A7AB1D}"/>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E5D907C0-F211-F14A-BF41-13F6CE9A6A5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endParaRPr lang="en-GB"/>
          </a:p>
        </p:txBody>
      </p:sp>
      <p:sp>
        <p:nvSpPr>
          <p:cNvPr id="19" name="Slide Number Placeholder 5">
            <a:extLst>
              <a:ext uri="{FF2B5EF4-FFF2-40B4-BE49-F238E27FC236}">
                <a16:creationId xmlns:a16="http://schemas.microsoft.com/office/drawing/2014/main" id="{AF046E7D-AB5F-154E-B3DF-6398469931F0}"/>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38052638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 - Thank you Slide 1">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045BF8-948A-3945-B462-C9DFA534427C}"/>
              </a:ext>
            </a:extLst>
          </p:cNvPr>
          <p:cNvPicPr>
            <a:picLocks noChangeAspect="1"/>
          </p:cNvPicPr>
          <p:nvPr userDrawn="1"/>
        </p:nvPicPr>
        <p:blipFill>
          <a:blip r:embed="rId2"/>
          <a:srcRect/>
          <a:stretch/>
        </p:blipFill>
        <p:spPr>
          <a:xfrm>
            <a:off x="0" y="0"/>
            <a:ext cx="12191999" cy="6857999"/>
          </a:xfrm>
          <a:prstGeom prst="rect">
            <a:avLst/>
          </a:prstGeom>
        </p:spPr>
      </p:pic>
      <p:sp>
        <p:nvSpPr>
          <p:cNvPr id="6" name="Title 1">
            <a:extLst>
              <a:ext uri="{FF2B5EF4-FFF2-40B4-BE49-F238E27FC236}">
                <a16:creationId xmlns:a16="http://schemas.microsoft.com/office/drawing/2014/main" id="{5CABD0D4-4FB4-3D47-B96B-D7A7E22F09A0}"/>
              </a:ext>
            </a:extLst>
          </p:cNvPr>
          <p:cNvSpPr>
            <a:spLocks noGrp="1"/>
          </p:cNvSpPr>
          <p:nvPr>
            <p:ph type="ctrTitle" hasCustomPrompt="1"/>
          </p:nvPr>
        </p:nvSpPr>
        <p:spPr>
          <a:xfrm>
            <a:off x="2876550" y="2976171"/>
            <a:ext cx="6438900" cy="967180"/>
          </a:xfrm>
        </p:spPr>
        <p:txBody>
          <a:bodyPr anchor="t"/>
          <a:lstStyle>
            <a:lvl1pPr marL="0" algn="ctr" defTabSz="914400" rtl="0" eaLnBrk="1" latinLnBrk="0" hangingPunct="1">
              <a:lnSpc>
                <a:spcPct val="90000"/>
              </a:lnSpc>
              <a:spcBef>
                <a:spcPct val="0"/>
              </a:spcBef>
              <a:buNone/>
              <a:defRPr lang="en-US" sz="6000" b="0" i="0" kern="1200" dirty="0">
                <a:solidFill>
                  <a:schemeClr val="bg1"/>
                </a:solidFill>
                <a:latin typeface="Precisely Bold" panose="00000800000000000000" pitchFamily="2" charset="0"/>
                <a:ea typeface="+mj-ea"/>
                <a:cs typeface="+mj-cs"/>
              </a:defRPr>
            </a:lvl1pPr>
          </a:lstStyle>
          <a:p>
            <a:r>
              <a:rPr lang="en-GB"/>
              <a:t>Thank you</a:t>
            </a:r>
          </a:p>
        </p:txBody>
      </p:sp>
      <p:grpSp>
        <p:nvGrpSpPr>
          <p:cNvPr id="2" name="Graphic 21">
            <a:extLst>
              <a:ext uri="{FF2B5EF4-FFF2-40B4-BE49-F238E27FC236}">
                <a16:creationId xmlns:a16="http://schemas.microsoft.com/office/drawing/2014/main" id="{5533C61F-D873-3D45-9B73-4B75ED7CF349}"/>
              </a:ext>
            </a:extLst>
          </p:cNvPr>
          <p:cNvGrpSpPr/>
          <p:nvPr/>
        </p:nvGrpSpPr>
        <p:grpSpPr>
          <a:xfrm>
            <a:off x="4725832" y="5721655"/>
            <a:ext cx="2738028" cy="701713"/>
            <a:chOff x="4725832" y="5721655"/>
            <a:chExt cx="2738028" cy="701713"/>
          </a:xfrm>
          <a:solidFill>
            <a:srgbClr val="FFFFFF"/>
          </a:solidFill>
        </p:grpSpPr>
        <p:sp>
          <p:nvSpPr>
            <p:cNvPr id="3" name="Freeform 2">
              <a:extLst>
                <a:ext uri="{FF2B5EF4-FFF2-40B4-BE49-F238E27FC236}">
                  <a16:creationId xmlns:a16="http://schemas.microsoft.com/office/drawing/2014/main" id="{D99FE4DB-796C-2B48-8592-9AD80E152AB6}"/>
                </a:ext>
              </a:extLst>
            </p:cNvPr>
            <p:cNvSpPr/>
            <p:nvPr/>
          </p:nvSpPr>
          <p:spPr>
            <a:xfrm>
              <a:off x="4812933" y="5902123"/>
              <a:ext cx="351286" cy="351022"/>
            </a:xfrm>
            <a:custGeom>
              <a:avLst/>
              <a:gdLst>
                <a:gd name="connsiteX0" fmla="*/ 175643 w 351286"/>
                <a:gd name="connsiteY0" fmla="*/ 0 h 351022"/>
                <a:gd name="connsiteX1" fmla="*/ 0 w 351286"/>
                <a:gd name="connsiteY1" fmla="*/ 175511 h 351022"/>
                <a:gd name="connsiteX2" fmla="*/ 175643 w 351286"/>
                <a:gd name="connsiteY2" fmla="*/ 351023 h 351022"/>
                <a:gd name="connsiteX3" fmla="*/ 351287 w 351286"/>
                <a:gd name="connsiteY3" fmla="*/ 175511 h 351022"/>
                <a:gd name="connsiteX4" fmla="*/ 351287 w 351286"/>
                <a:gd name="connsiteY4" fmla="*/ 175432 h 351022"/>
                <a:gd name="connsiteX5" fmla="*/ 175643 w 351286"/>
                <a:gd name="connsiteY5" fmla="*/ 0 h 351022"/>
                <a:gd name="connsiteX6" fmla="*/ 175643 w 351286"/>
                <a:gd name="connsiteY6" fmla="*/ 263734 h 351022"/>
                <a:gd name="connsiteX7" fmla="*/ 87354 w 351286"/>
                <a:gd name="connsiteY7" fmla="*/ 175511 h 351022"/>
                <a:gd name="connsiteX8" fmla="*/ 175643 w 351286"/>
                <a:gd name="connsiteY8" fmla="*/ 87289 h 351022"/>
                <a:gd name="connsiteX9" fmla="*/ 263933 w 351286"/>
                <a:gd name="connsiteY9" fmla="*/ 175511 h 351022"/>
                <a:gd name="connsiteX10" fmla="*/ 175643 w 351286"/>
                <a:gd name="connsiteY10" fmla="*/ 263655 h 35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286" h="351022">
                  <a:moveTo>
                    <a:pt x="175643" y="0"/>
                  </a:moveTo>
                  <a:cubicBezTo>
                    <a:pt x="78638" y="0"/>
                    <a:pt x="0" y="78579"/>
                    <a:pt x="0" y="175511"/>
                  </a:cubicBezTo>
                  <a:cubicBezTo>
                    <a:pt x="0" y="272444"/>
                    <a:pt x="78638" y="351023"/>
                    <a:pt x="175643" y="351023"/>
                  </a:cubicBezTo>
                  <a:cubicBezTo>
                    <a:pt x="272649" y="351023"/>
                    <a:pt x="351287" y="272444"/>
                    <a:pt x="351287" y="175511"/>
                  </a:cubicBezTo>
                  <a:cubicBezTo>
                    <a:pt x="351287" y="175485"/>
                    <a:pt x="351287" y="175459"/>
                    <a:pt x="351287" y="175432"/>
                  </a:cubicBezTo>
                  <a:cubicBezTo>
                    <a:pt x="351243" y="78531"/>
                    <a:pt x="272617" y="0"/>
                    <a:pt x="175643" y="0"/>
                  </a:cubicBezTo>
                  <a:close/>
                  <a:moveTo>
                    <a:pt x="175643" y="263734"/>
                  </a:moveTo>
                  <a:cubicBezTo>
                    <a:pt x="126882" y="263734"/>
                    <a:pt x="87354" y="224236"/>
                    <a:pt x="87354" y="175511"/>
                  </a:cubicBezTo>
                  <a:cubicBezTo>
                    <a:pt x="87354" y="126787"/>
                    <a:pt x="126882" y="87289"/>
                    <a:pt x="175643" y="87289"/>
                  </a:cubicBezTo>
                  <a:cubicBezTo>
                    <a:pt x="224405" y="87289"/>
                    <a:pt x="263933" y="126787"/>
                    <a:pt x="263933" y="175511"/>
                  </a:cubicBezTo>
                  <a:cubicBezTo>
                    <a:pt x="263888" y="224204"/>
                    <a:pt x="224373" y="263655"/>
                    <a:pt x="175643" y="26365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F3F47D8F-9795-EA49-A736-BD55CB45D624}"/>
                </a:ext>
              </a:extLst>
            </p:cNvPr>
            <p:cNvSpPr/>
            <p:nvPr/>
          </p:nvSpPr>
          <p:spPr>
            <a:xfrm>
              <a:off x="4725832" y="5908220"/>
              <a:ext cx="87512" cy="514593"/>
            </a:xfrm>
            <a:custGeom>
              <a:avLst/>
              <a:gdLst>
                <a:gd name="connsiteX0" fmla="*/ 0 w 87512"/>
                <a:gd name="connsiteY0" fmla="*/ 0 h 514593"/>
                <a:gd name="connsiteX1" fmla="*/ 87513 w 87512"/>
                <a:gd name="connsiteY1" fmla="*/ 0 h 514593"/>
                <a:gd name="connsiteX2" fmla="*/ 87513 w 87512"/>
                <a:gd name="connsiteY2" fmla="*/ 514594 h 514593"/>
                <a:gd name="connsiteX3" fmla="*/ 0 w 87512"/>
                <a:gd name="connsiteY3" fmla="*/ 514594 h 514593"/>
              </a:gdLst>
              <a:ahLst/>
              <a:cxnLst>
                <a:cxn ang="0">
                  <a:pos x="connsiteX0" y="connsiteY0"/>
                </a:cxn>
                <a:cxn ang="0">
                  <a:pos x="connsiteX1" y="connsiteY1"/>
                </a:cxn>
                <a:cxn ang="0">
                  <a:pos x="connsiteX2" y="connsiteY2"/>
                </a:cxn>
                <a:cxn ang="0">
                  <a:pos x="connsiteX3" y="connsiteY3"/>
                </a:cxn>
              </a:cxnLst>
              <a:rect l="l" t="t" r="r" b="b"/>
              <a:pathLst>
                <a:path w="87512" h="514593">
                  <a:moveTo>
                    <a:pt x="0" y="0"/>
                  </a:moveTo>
                  <a:lnTo>
                    <a:pt x="87513" y="0"/>
                  </a:lnTo>
                  <a:lnTo>
                    <a:pt x="87513" y="514594"/>
                  </a:lnTo>
                  <a:lnTo>
                    <a:pt x="0" y="514594"/>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8" name="Freeform 7">
              <a:extLst>
                <a:ext uri="{FF2B5EF4-FFF2-40B4-BE49-F238E27FC236}">
                  <a16:creationId xmlns:a16="http://schemas.microsoft.com/office/drawing/2014/main" id="{EBFCB372-9EAC-4243-8A9A-CF58DB148CB7}"/>
                </a:ext>
              </a:extLst>
            </p:cNvPr>
            <p:cNvSpPr/>
            <p:nvPr/>
          </p:nvSpPr>
          <p:spPr>
            <a:xfrm>
              <a:off x="5431227" y="5901853"/>
              <a:ext cx="343046" cy="351909"/>
            </a:xfrm>
            <a:custGeom>
              <a:avLst/>
              <a:gdLst>
                <a:gd name="connsiteX0" fmla="*/ 173964 w 343046"/>
                <a:gd name="connsiteY0" fmla="*/ 0 h 351909"/>
                <a:gd name="connsiteX1" fmla="*/ 0 w 343046"/>
                <a:gd name="connsiteY1" fmla="*/ 178077 h 351909"/>
                <a:gd name="connsiteX2" fmla="*/ 178924 w 343046"/>
                <a:gd name="connsiteY2" fmla="*/ 351910 h 351909"/>
                <a:gd name="connsiteX3" fmla="*/ 320352 w 343046"/>
                <a:gd name="connsiteY3" fmla="*/ 283371 h 351909"/>
                <a:gd name="connsiteX4" fmla="*/ 260953 w 343046"/>
                <a:gd name="connsiteY4" fmla="*/ 236021 h 351909"/>
                <a:gd name="connsiteX5" fmla="*/ 178211 w 343046"/>
                <a:gd name="connsiteY5" fmla="*/ 273474 h 351909"/>
                <a:gd name="connsiteX6" fmla="*/ 84866 w 343046"/>
                <a:gd name="connsiteY6" fmla="*/ 203510 h 351909"/>
                <a:gd name="connsiteX7" fmla="*/ 340922 w 343046"/>
                <a:gd name="connsiteY7" fmla="*/ 203510 h 351909"/>
                <a:gd name="connsiteX8" fmla="*/ 343046 w 343046"/>
                <a:gd name="connsiteY8" fmla="*/ 175955 h 351909"/>
                <a:gd name="connsiteX9" fmla="*/ 173964 w 343046"/>
                <a:gd name="connsiteY9" fmla="*/ 0 h 351909"/>
                <a:gd name="connsiteX10" fmla="*/ 87687 w 343046"/>
                <a:gd name="connsiteY10" fmla="*/ 139215 h 351909"/>
                <a:gd name="connsiteX11" fmla="*/ 173266 w 343046"/>
                <a:gd name="connsiteY11" fmla="*/ 79149 h 351909"/>
                <a:gd name="connsiteX12" fmla="*/ 255296 w 34304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046" h="351909">
                  <a:moveTo>
                    <a:pt x="173964" y="0"/>
                  </a:moveTo>
                  <a:cubicBezTo>
                    <a:pt x="67180" y="0"/>
                    <a:pt x="0" y="81968"/>
                    <a:pt x="0" y="178077"/>
                  </a:cubicBezTo>
                  <a:cubicBezTo>
                    <a:pt x="0" y="276261"/>
                    <a:pt x="77798" y="351910"/>
                    <a:pt x="178924" y="351910"/>
                  </a:cubicBezTo>
                  <a:cubicBezTo>
                    <a:pt x="236199" y="351910"/>
                    <a:pt x="289939" y="326477"/>
                    <a:pt x="320352" y="283371"/>
                  </a:cubicBezTo>
                  <a:lnTo>
                    <a:pt x="260953" y="236021"/>
                  </a:lnTo>
                  <a:cubicBezTo>
                    <a:pt x="241143" y="262167"/>
                    <a:pt x="208655" y="273474"/>
                    <a:pt x="178211" y="273474"/>
                  </a:cubicBezTo>
                  <a:cubicBezTo>
                    <a:pt x="128004" y="273474"/>
                    <a:pt x="94771" y="244493"/>
                    <a:pt x="84866" y="203510"/>
                  </a:cubicBezTo>
                  <a:lnTo>
                    <a:pt x="340922" y="203510"/>
                  </a:lnTo>
                  <a:cubicBezTo>
                    <a:pt x="342366" y="194396"/>
                    <a:pt x="343076" y="185181"/>
                    <a:pt x="343046" y="175955"/>
                  </a:cubicBezTo>
                  <a:cubicBezTo>
                    <a:pt x="342983" y="80558"/>
                    <a:pt x="272982" y="0"/>
                    <a:pt x="173964" y="0"/>
                  </a:cubicBezTo>
                  <a:close/>
                  <a:moveTo>
                    <a:pt x="87687" y="139215"/>
                  </a:moveTo>
                  <a:cubicBezTo>
                    <a:pt x="100365" y="103172"/>
                    <a:pt x="132949" y="79149"/>
                    <a:pt x="173266" y="79149"/>
                  </a:cubicBezTo>
                  <a:cubicBezTo>
                    <a:pt x="214978" y="79149"/>
                    <a:pt x="250351" y="105294"/>
                    <a:pt x="255296" y="13921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9" name="Freeform 8">
              <a:extLst>
                <a:ext uri="{FF2B5EF4-FFF2-40B4-BE49-F238E27FC236}">
                  <a16:creationId xmlns:a16="http://schemas.microsoft.com/office/drawing/2014/main" id="{A7D5CA81-1B51-3B4B-AE3F-E91FA6012CE8}"/>
                </a:ext>
              </a:extLst>
            </p:cNvPr>
            <p:cNvSpPr/>
            <p:nvPr/>
          </p:nvSpPr>
          <p:spPr>
            <a:xfrm>
              <a:off x="6306497" y="5901853"/>
              <a:ext cx="262363" cy="351909"/>
            </a:xfrm>
            <a:custGeom>
              <a:avLst/>
              <a:gdLst>
                <a:gd name="connsiteX0" fmla="*/ 94105 w 262363"/>
                <a:gd name="connsiteY0" fmla="*/ 100338 h 351909"/>
                <a:gd name="connsiteX1" fmla="*/ 128765 w 262363"/>
                <a:gd name="connsiteY1" fmla="*/ 79149 h 351909"/>
                <a:gd name="connsiteX2" fmla="*/ 204423 w 262363"/>
                <a:gd name="connsiteY2" fmla="*/ 104582 h 351909"/>
                <a:gd name="connsiteX3" fmla="*/ 250383 w 262363"/>
                <a:gd name="connsiteY3" fmla="*/ 42393 h 351909"/>
                <a:gd name="connsiteX4" fmla="*/ 128036 w 262363"/>
                <a:gd name="connsiteY4" fmla="*/ 0 h 351909"/>
                <a:gd name="connsiteX5" fmla="*/ 9176 w 262363"/>
                <a:gd name="connsiteY5" fmla="*/ 107416 h 351909"/>
                <a:gd name="connsiteX6" fmla="*/ 179621 w 262363"/>
                <a:gd name="connsiteY6" fmla="*/ 248041 h 351909"/>
                <a:gd name="connsiteX7" fmla="*/ 138591 w 262363"/>
                <a:gd name="connsiteY7" fmla="*/ 272761 h 351909"/>
                <a:gd name="connsiteX8" fmla="*/ 45959 w 262363"/>
                <a:gd name="connsiteY8" fmla="*/ 238143 h 351909"/>
                <a:gd name="connsiteX9" fmla="*/ 0 w 262363"/>
                <a:gd name="connsiteY9" fmla="*/ 304560 h 351909"/>
                <a:gd name="connsiteX10" fmla="*/ 132949 w 262363"/>
                <a:gd name="connsiteY10" fmla="*/ 351910 h 351909"/>
                <a:gd name="connsiteX11" fmla="*/ 262364 w 262363"/>
                <a:gd name="connsiteY11" fmla="*/ 245206 h 351909"/>
                <a:gd name="connsiteX12" fmla="*/ 94105 w 262363"/>
                <a:gd name="connsiteY12" fmla="*/ 100338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363" h="351909">
                  <a:moveTo>
                    <a:pt x="94105" y="100338"/>
                  </a:moveTo>
                  <a:cubicBezTo>
                    <a:pt x="94105" y="91865"/>
                    <a:pt x="99763" y="79149"/>
                    <a:pt x="128765" y="79149"/>
                  </a:cubicBezTo>
                  <a:cubicBezTo>
                    <a:pt x="147149" y="79149"/>
                    <a:pt x="174724" y="84090"/>
                    <a:pt x="204423" y="104582"/>
                  </a:cubicBezTo>
                  <a:lnTo>
                    <a:pt x="250383" y="42393"/>
                  </a:lnTo>
                  <a:cubicBezTo>
                    <a:pt x="212189" y="7063"/>
                    <a:pt x="157735" y="0"/>
                    <a:pt x="128036" y="0"/>
                  </a:cubicBezTo>
                  <a:cubicBezTo>
                    <a:pt x="53075" y="0"/>
                    <a:pt x="9176" y="45925"/>
                    <a:pt x="9176" y="107416"/>
                  </a:cubicBezTo>
                  <a:cubicBezTo>
                    <a:pt x="9176" y="228958"/>
                    <a:pt x="179621" y="197856"/>
                    <a:pt x="179621" y="248041"/>
                  </a:cubicBezTo>
                  <a:cubicBezTo>
                    <a:pt x="179621" y="260045"/>
                    <a:pt x="169716" y="272761"/>
                    <a:pt x="138591" y="272761"/>
                  </a:cubicBezTo>
                  <a:cubicBezTo>
                    <a:pt x="114549" y="272761"/>
                    <a:pt x="77069" y="265001"/>
                    <a:pt x="45959" y="238143"/>
                  </a:cubicBezTo>
                  <a:lnTo>
                    <a:pt x="0" y="304560"/>
                  </a:lnTo>
                  <a:cubicBezTo>
                    <a:pt x="30412" y="327886"/>
                    <a:pt x="70730" y="351910"/>
                    <a:pt x="132949" y="351910"/>
                  </a:cubicBezTo>
                  <a:cubicBezTo>
                    <a:pt x="217815" y="351910"/>
                    <a:pt x="262364" y="306682"/>
                    <a:pt x="262364" y="245206"/>
                  </a:cubicBezTo>
                  <a:cubicBezTo>
                    <a:pt x="262411" y="125073"/>
                    <a:pt x="94105" y="147687"/>
                    <a:pt x="94105" y="100338"/>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1216E1F-183D-8340-96EB-71D6156EF8B8}"/>
                </a:ext>
              </a:extLst>
            </p:cNvPr>
            <p:cNvSpPr/>
            <p:nvPr/>
          </p:nvSpPr>
          <p:spPr>
            <a:xfrm>
              <a:off x="6600367" y="5901853"/>
              <a:ext cx="343696" cy="351909"/>
            </a:xfrm>
            <a:custGeom>
              <a:avLst/>
              <a:gdLst>
                <a:gd name="connsiteX0" fmla="*/ 343696 w 343696"/>
                <a:gd name="connsiteY0" fmla="*/ 175955 h 351909"/>
                <a:gd name="connsiteX1" fmla="*/ 173979 w 343696"/>
                <a:gd name="connsiteY1" fmla="*/ 0 h 351909"/>
                <a:gd name="connsiteX2" fmla="*/ 0 w 343696"/>
                <a:gd name="connsiteY2" fmla="*/ 178077 h 351909"/>
                <a:gd name="connsiteX3" fmla="*/ 178924 w 343696"/>
                <a:gd name="connsiteY3" fmla="*/ 351910 h 351909"/>
                <a:gd name="connsiteX4" fmla="*/ 321065 w 343696"/>
                <a:gd name="connsiteY4" fmla="*/ 283371 h 351909"/>
                <a:gd name="connsiteX5" fmla="*/ 261666 w 343696"/>
                <a:gd name="connsiteY5" fmla="*/ 236021 h 351909"/>
                <a:gd name="connsiteX6" fmla="*/ 178211 w 343696"/>
                <a:gd name="connsiteY6" fmla="*/ 273474 h 351909"/>
                <a:gd name="connsiteX7" fmla="*/ 84866 w 343696"/>
                <a:gd name="connsiteY7" fmla="*/ 203510 h 351909"/>
                <a:gd name="connsiteX8" fmla="*/ 341604 w 343696"/>
                <a:gd name="connsiteY8" fmla="*/ 203510 h 351909"/>
                <a:gd name="connsiteX9" fmla="*/ 343696 w 343696"/>
                <a:gd name="connsiteY9" fmla="*/ 175955 h 351909"/>
                <a:gd name="connsiteX10" fmla="*/ 87687 w 343696"/>
                <a:gd name="connsiteY10" fmla="*/ 139215 h 351909"/>
                <a:gd name="connsiteX11" fmla="*/ 173266 w 343696"/>
                <a:gd name="connsiteY11" fmla="*/ 79149 h 351909"/>
                <a:gd name="connsiteX12" fmla="*/ 256009 w 34369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6" h="351909">
                  <a:moveTo>
                    <a:pt x="343696" y="175955"/>
                  </a:moveTo>
                  <a:cubicBezTo>
                    <a:pt x="343696" y="80558"/>
                    <a:pt x="273679" y="0"/>
                    <a:pt x="173979" y="0"/>
                  </a:cubicBezTo>
                  <a:cubicBezTo>
                    <a:pt x="67180" y="0"/>
                    <a:pt x="0" y="81968"/>
                    <a:pt x="0" y="178077"/>
                  </a:cubicBezTo>
                  <a:cubicBezTo>
                    <a:pt x="0" y="276261"/>
                    <a:pt x="77798" y="351910"/>
                    <a:pt x="178924" y="351910"/>
                  </a:cubicBezTo>
                  <a:cubicBezTo>
                    <a:pt x="236912" y="351910"/>
                    <a:pt x="290653" y="326477"/>
                    <a:pt x="321065" y="283371"/>
                  </a:cubicBezTo>
                  <a:lnTo>
                    <a:pt x="261666" y="236021"/>
                  </a:lnTo>
                  <a:cubicBezTo>
                    <a:pt x="241856" y="262167"/>
                    <a:pt x="208623" y="273474"/>
                    <a:pt x="178211" y="273474"/>
                  </a:cubicBezTo>
                  <a:cubicBezTo>
                    <a:pt x="128004" y="273474"/>
                    <a:pt x="94771" y="244493"/>
                    <a:pt x="84866" y="203510"/>
                  </a:cubicBezTo>
                  <a:lnTo>
                    <a:pt x="341604" y="203510"/>
                  </a:lnTo>
                  <a:cubicBezTo>
                    <a:pt x="343030" y="194394"/>
                    <a:pt x="343728" y="185181"/>
                    <a:pt x="343696" y="175955"/>
                  </a:cubicBezTo>
                  <a:close/>
                  <a:moveTo>
                    <a:pt x="87687" y="139215"/>
                  </a:moveTo>
                  <a:cubicBezTo>
                    <a:pt x="100366" y="103172"/>
                    <a:pt x="132949" y="79149"/>
                    <a:pt x="173266" y="79149"/>
                  </a:cubicBezTo>
                  <a:cubicBezTo>
                    <a:pt x="215691" y="79149"/>
                    <a:pt x="251048" y="105294"/>
                    <a:pt x="256009" y="13921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F30A1AFB-070D-BC4D-B95D-1FC0FF0D7D08}"/>
                </a:ext>
              </a:extLst>
            </p:cNvPr>
            <p:cNvSpPr/>
            <p:nvPr/>
          </p:nvSpPr>
          <p:spPr>
            <a:xfrm>
              <a:off x="6166870" y="5742859"/>
              <a:ext cx="109610" cy="109528"/>
            </a:xfrm>
            <a:custGeom>
              <a:avLst/>
              <a:gdLst>
                <a:gd name="connsiteX0" fmla="*/ 55157 w 109610"/>
                <a:gd name="connsiteY0" fmla="*/ 0 h 109528"/>
                <a:gd name="connsiteX1" fmla="*/ 6 w 109610"/>
                <a:gd name="connsiteY1" fmla="*/ 54413 h 109528"/>
                <a:gd name="connsiteX2" fmla="*/ 53525 w 109610"/>
                <a:gd name="connsiteY2" fmla="*/ 109522 h 109528"/>
                <a:gd name="connsiteX3" fmla="*/ 55157 w 109610"/>
                <a:gd name="connsiteY3" fmla="*/ 109522 h 109528"/>
                <a:gd name="connsiteX4" fmla="*/ 109611 w 109610"/>
                <a:gd name="connsiteY4" fmla="*/ 54413 h 109528"/>
                <a:gd name="connsiteX5" fmla="*/ 55157 w 109610"/>
                <a:gd name="connsiteY5" fmla="*/ 0 h 1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10" h="109528">
                  <a:moveTo>
                    <a:pt x="55157" y="0"/>
                  </a:moveTo>
                  <a:cubicBezTo>
                    <a:pt x="24047" y="0"/>
                    <a:pt x="6" y="23311"/>
                    <a:pt x="6" y="54413"/>
                  </a:cubicBezTo>
                  <a:cubicBezTo>
                    <a:pt x="-438" y="84400"/>
                    <a:pt x="23524" y="109073"/>
                    <a:pt x="53525" y="109522"/>
                  </a:cubicBezTo>
                  <a:cubicBezTo>
                    <a:pt x="54064" y="109530"/>
                    <a:pt x="54618" y="109530"/>
                    <a:pt x="55157" y="109522"/>
                  </a:cubicBezTo>
                  <a:cubicBezTo>
                    <a:pt x="86283" y="109522"/>
                    <a:pt x="109611" y="85499"/>
                    <a:pt x="109611" y="54413"/>
                  </a:cubicBezTo>
                  <a:cubicBezTo>
                    <a:pt x="109611" y="23327"/>
                    <a:pt x="86283" y="0"/>
                    <a:pt x="55157" y="0"/>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8DD87323-AD99-474D-B432-1FBFDDE77784}"/>
                </a:ext>
              </a:extLst>
            </p:cNvPr>
            <p:cNvSpPr/>
            <p:nvPr/>
          </p:nvSpPr>
          <p:spPr>
            <a:xfrm>
              <a:off x="5805668" y="5901885"/>
              <a:ext cx="330969" cy="351909"/>
            </a:xfrm>
            <a:custGeom>
              <a:avLst/>
              <a:gdLst>
                <a:gd name="connsiteX0" fmla="*/ 178211 w 330969"/>
                <a:gd name="connsiteY0" fmla="*/ 268501 h 351909"/>
                <a:gd name="connsiteX1" fmla="*/ 85563 w 330969"/>
                <a:gd name="connsiteY1" fmla="*/ 175923 h 351909"/>
                <a:gd name="connsiteX2" fmla="*/ 178211 w 330969"/>
                <a:gd name="connsiteY2" fmla="*/ 83361 h 351909"/>
                <a:gd name="connsiteX3" fmla="*/ 254582 w 330969"/>
                <a:gd name="connsiteY3" fmla="*/ 122951 h 351909"/>
                <a:gd name="connsiteX4" fmla="*/ 329544 w 330969"/>
                <a:gd name="connsiteY4" fmla="*/ 79846 h 351909"/>
                <a:gd name="connsiteX5" fmla="*/ 178211 w 330969"/>
                <a:gd name="connsiteY5" fmla="*/ 0 h 351909"/>
                <a:gd name="connsiteX6" fmla="*/ 0 w 330969"/>
                <a:gd name="connsiteY6" fmla="*/ 175955 h 351909"/>
                <a:gd name="connsiteX7" fmla="*/ 178211 w 330969"/>
                <a:gd name="connsiteY7" fmla="*/ 351910 h 351909"/>
                <a:gd name="connsiteX8" fmla="*/ 330970 w 330969"/>
                <a:gd name="connsiteY8" fmla="*/ 269229 h 351909"/>
                <a:gd name="connsiteX9" fmla="*/ 256706 w 330969"/>
                <a:gd name="connsiteY9" fmla="*/ 225427 h 351909"/>
                <a:gd name="connsiteX10" fmla="*/ 178211 w 330969"/>
                <a:gd name="connsiteY10" fmla="*/ 268501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69" h="351909">
                  <a:moveTo>
                    <a:pt x="178211" y="268501"/>
                  </a:moveTo>
                  <a:cubicBezTo>
                    <a:pt x="127291" y="268501"/>
                    <a:pt x="85563" y="226092"/>
                    <a:pt x="85563" y="175923"/>
                  </a:cubicBezTo>
                  <a:cubicBezTo>
                    <a:pt x="85563" y="125754"/>
                    <a:pt x="127291" y="83361"/>
                    <a:pt x="178211" y="83361"/>
                  </a:cubicBezTo>
                  <a:cubicBezTo>
                    <a:pt x="208623" y="83255"/>
                    <a:pt x="237156" y="98046"/>
                    <a:pt x="254582" y="122951"/>
                  </a:cubicBezTo>
                  <a:lnTo>
                    <a:pt x="329544" y="79846"/>
                  </a:lnTo>
                  <a:cubicBezTo>
                    <a:pt x="297721" y="31799"/>
                    <a:pt x="241856" y="0"/>
                    <a:pt x="178211" y="0"/>
                  </a:cubicBezTo>
                  <a:cubicBezTo>
                    <a:pt x="79208" y="0"/>
                    <a:pt x="0" y="77739"/>
                    <a:pt x="0" y="175955"/>
                  </a:cubicBezTo>
                  <a:cubicBezTo>
                    <a:pt x="0" y="272761"/>
                    <a:pt x="79240" y="351910"/>
                    <a:pt x="178211" y="351910"/>
                  </a:cubicBezTo>
                  <a:cubicBezTo>
                    <a:pt x="242570" y="351910"/>
                    <a:pt x="299844" y="318654"/>
                    <a:pt x="330970" y="269229"/>
                  </a:cubicBezTo>
                  <a:lnTo>
                    <a:pt x="256706" y="225427"/>
                  </a:lnTo>
                  <a:cubicBezTo>
                    <a:pt x="239803" y="252432"/>
                    <a:pt x="210086" y="268739"/>
                    <a:pt x="178211" y="268501"/>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B5E280C2-FC00-5D4E-A771-ADBC9DAB67C2}"/>
                </a:ext>
              </a:extLst>
            </p:cNvPr>
            <p:cNvSpPr/>
            <p:nvPr/>
          </p:nvSpPr>
          <p:spPr>
            <a:xfrm>
              <a:off x="6178192" y="5908220"/>
              <a:ext cx="86989" cy="336374"/>
            </a:xfrm>
            <a:custGeom>
              <a:avLst/>
              <a:gdLst>
                <a:gd name="connsiteX0" fmla="*/ 0 w 86989"/>
                <a:gd name="connsiteY0" fmla="*/ 0 h 336374"/>
                <a:gd name="connsiteX1" fmla="*/ 86990 w 86989"/>
                <a:gd name="connsiteY1" fmla="*/ 0 h 336374"/>
                <a:gd name="connsiteX2" fmla="*/ 86990 w 86989"/>
                <a:gd name="connsiteY2" fmla="*/ 336375 h 336374"/>
                <a:gd name="connsiteX3" fmla="*/ 0 w 86989"/>
                <a:gd name="connsiteY3" fmla="*/ 336375 h 336374"/>
              </a:gdLst>
              <a:ahLst/>
              <a:cxnLst>
                <a:cxn ang="0">
                  <a:pos x="connsiteX0" y="connsiteY0"/>
                </a:cxn>
                <a:cxn ang="0">
                  <a:pos x="connsiteX1" y="connsiteY1"/>
                </a:cxn>
                <a:cxn ang="0">
                  <a:pos x="connsiteX2" y="connsiteY2"/>
                </a:cxn>
                <a:cxn ang="0">
                  <a:pos x="connsiteX3" y="connsiteY3"/>
                </a:cxn>
              </a:cxnLst>
              <a:rect l="l" t="t" r="r" b="b"/>
              <a:pathLst>
                <a:path w="86989" h="336374">
                  <a:moveTo>
                    <a:pt x="0" y="0"/>
                  </a:moveTo>
                  <a:lnTo>
                    <a:pt x="86990" y="0"/>
                  </a:lnTo>
                  <a:lnTo>
                    <a:pt x="86990" y="336375"/>
                  </a:lnTo>
                  <a:lnTo>
                    <a:pt x="0" y="336375"/>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60AE49EC-2CBA-E84F-A954-BB7CD568EFF8}"/>
                </a:ext>
              </a:extLst>
            </p:cNvPr>
            <p:cNvSpPr/>
            <p:nvPr/>
          </p:nvSpPr>
          <p:spPr>
            <a:xfrm>
              <a:off x="5208119" y="5901853"/>
              <a:ext cx="216420" cy="342724"/>
            </a:xfrm>
            <a:custGeom>
              <a:avLst/>
              <a:gdLst>
                <a:gd name="connsiteX0" fmla="*/ 0 w 216420"/>
                <a:gd name="connsiteY0" fmla="*/ 6366 h 342724"/>
                <a:gd name="connsiteX1" fmla="*/ 87006 w 216420"/>
                <a:gd name="connsiteY1" fmla="*/ 6366 h 342724"/>
                <a:gd name="connsiteX2" fmla="*/ 87006 w 216420"/>
                <a:gd name="connsiteY2" fmla="*/ 41696 h 342724"/>
                <a:gd name="connsiteX3" fmla="*/ 190255 w 216420"/>
                <a:gd name="connsiteY3" fmla="*/ 0 h 342724"/>
                <a:gd name="connsiteX4" fmla="*/ 216420 w 216420"/>
                <a:gd name="connsiteY4" fmla="*/ 713 h 342724"/>
                <a:gd name="connsiteX5" fmla="*/ 216420 w 216420"/>
                <a:gd name="connsiteY5" fmla="*/ 86924 h 342724"/>
                <a:gd name="connsiteX6" fmla="*/ 176800 w 216420"/>
                <a:gd name="connsiteY6" fmla="*/ 83393 h 342724"/>
                <a:gd name="connsiteX7" fmla="*/ 86990 w 216420"/>
                <a:gd name="connsiteY7" fmla="*/ 176668 h 342724"/>
                <a:gd name="connsiteX8" fmla="*/ 86990 w 216420"/>
                <a:gd name="connsiteY8" fmla="*/ 342725 h 342724"/>
                <a:gd name="connsiteX9" fmla="*/ 0 w 216420"/>
                <a:gd name="connsiteY9" fmla="*/ 342725 h 3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20" h="342724">
                  <a:moveTo>
                    <a:pt x="0" y="6366"/>
                  </a:moveTo>
                  <a:lnTo>
                    <a:pt x="87006" y="6366"/>
                  </a:lnTo>
                  <a:lnTo>
                    <a:pt x="87006" y="41696"/>
                  </a:lnTo>
                  <a:cubicBezTo>
                    <a:pt x="115294" y="9185"/>
                    <a:pt x="151364" y="0"/>
                    <a:pt x="190255" y="0"/>
                  </a:cubicBezTo>
                  <a:cubicBezTo>
                    <a:pt x="198734" y="0"/>
                    <a:pt x="207229" y="0"/>
                    <a:pt x="216420" y="713"/>
                  </a:cubicBezTo>
                  <a:lnTo>
                    <a:pt x="216420" y="86924"/>
                  </a:lnTo>
                  <a:cubicBezTo>
                    <a:pt x="207229" y="84802"/>
                    <a:pt x="198037" y="83393"/>
                    <a:pt x="176800" y="83393"/>
                  </a:cubicBezTo>
                  <a:cubicBezTo>
                    <a:pt x="130128" y="83393"/>
                    <a:pt x="86990" y="116649"/>
                    <a:pt x="86990" y="176668"/>
                  </a:cubicBezTo>
                  <a:lnTo>
                    <a:pt x="86990" y="342725"/>
                  </a:lnTo>
                  <a:lnTo>
                    <a:pt x="0" y="342725"/>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192A3E45-1433-DD4A-8FEA-B9EF8B702A1E}"/>
                </a:ext>
              </a:extLst>
            </p:cNvPr>
            <p:cNvSpPr/>
            <p:nvPr/>
          </p:nvSpPr>
          <p:spPr>
            <a:xfrm>
              <a:off x="7113811" y="5908220"/>
              <a:ext cx="350050" cy="515148"/>
            </a:xfrm>
            <a:custGeom>
              <a:avLst/>
              <a:gdLst>
                <a:gd name="connsiteX0" fmla="*/ 139304 w 350050"/>
                <a:gd name="connsiteY0" fmla="*/ 345559 h 515148"/>
                <a:gd name="connsiteX1" fmla="*/ 0 w 350050"/>
                <a:gd name="connsiteY1" fmla="*/ 0 h 515148"/>
                <a:gd name="connsiteX2" fmla="*/ 96166 w 350050"/>
                <a:gd name="connsiteY2" fmla="*/ 0 h 515148"/>
                <a:gd name="connsiteX3" fmla="*/ 180334 w 350050"/>
                <a:gd name="connsiteY3" fmla="*/ 232490 h 515148"/>
                <a:gd name="connsiteX4" fmla="*/ 264487 w 350050"/>
                <a:gd name="connsiteY4" fmla="*/ 0 h 515148"/>
                <a:gd name="connsiteX5" fmla="*/ 350051 w 350050"/>
                <a:gd name="connsiteY5" fmla="*/ 0 h 515148"/>
                <a:gd name="connsiteX6" fmla="*/ 163361 w 350050"/>
                <a:gd name="connsiteY6" fmla="*/ 515148 h 515148"/>
                <a:gd name="connsiteX7" fmla="*/ 78495 w 350050"/>
                <a:gd name="connsiteY7" fmla="*/ 515148 h 515148"/>
                <a:gd name="connsiteX8" fmla="*/ 139304 w 350050"/>
                <a:gd name="connsiteY8" fmla="*/ 345559 h 51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50" h="515148">
                  <a:moveTo>
                    <a:pt x="139304" y="345559"/>
                  </a:moveTo>
                  <a:lnTo>
                    <a:pt x="0" y="0"/>
                  </a:lnTo>
                  <a:lnTo>
                    <a:pt x="96166" y="0"/>
                  </a:lnTo>
                  <a:lnTo>
                    <a:pt x="180334" y="232490"/>
                  </a:lnTo>
                  <a:lnTo>
                    <a:pt x="264487" y="0"/>
                  </a:lnTo>
                  <a:lnTo>
                    <a:pt x="350051" y="0"/>
                  </a:lnTo>
                  <a:lnTo>
                    <a:pt x="163361" y="515148"/>
                  </a:lnTo>
                  <a:lnTo>
                    <a:pt x="78495" y="515148"/>
                  </a:lnTo>
                  <a:lnTo>
                    <a:pt x="139304" y="345559"/>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5535935E-6FC4-C642-B088-79C6DFF07CF2}"/>
                </a:ext>
              </a:extLst>
            </p:cNvPr>
            <p:cNvSpPr/>
            <p:nvPr/>
          </p:nvSpPr>
          <p:spPr>
            <a:xfrm>
              <a:off x="6985442" y="5721655"/>
              <a:ext cx="86989" cy="522622"/>
            </a:xfrm>
            <a:custGeom>
              <a:avLst/>
              <a:gdLst>
                <a:gd name="connsiteX0" fmla="*/ 0 w 86989"/>
                <a:gd name="connsiteY0" fmla="*/ 0 h 522622"/>
                <a:gd name="connsiteX1" fmla="*/ 86990 w 86989"/>
                <a:gd name="connsiteY1" fmla="*/ 0 h 522622"/>
                <a:gd name="connsiteX2" fmla="*/ 86990 w 86989"/>
                <a:gd name="connsiteY2" fmla="*/ 522623 h 522622"/>
                <a:gd name="connsiteX3" fmla="*/ 0 w 86989"/>
                <a:gd name="connsiteY3" fmla="*/ 522623 h 522622"/>
              </a:gdLst>
              <a:ahLst/>
              <a:cxnLst>
                <a:cxn ang="0">
                  <a:pos x="connsiteX0" y="connsiteY0"/>
                </a:cxn>
                <a:cxn ang="0">
                  <a:pos x="connsiteX1" y="connsiteY1"/>
                </a:cxn>
                <a:cxn ang="0">
                  <a:pos x="connsiteX2" y="connsiteY2"/>
                </a:cxn>
                <a:cxn ang="0">
                  <a:pos x="connsiteX3" y="connsiteY3"/>
                </a:cxn>
              </a:cxnLst>
              <a:rect l="l" t="t" r="r" b="b"/>
              <a:pathLst>
                <a:path w="86989" h="522622">
                  <a:moveTo>
                    <a:pt x="0" y="0"/>
                  </a:moveTo>
                  <a:lnTo>
                    <a:pt x="86990" y="0"/>
                  </a:lnTo>
                  <a:lnTo>
                    <a:pt x="86990" y="522623"/>
                  </a:lnTo>
                  <a:lnTo>
                    <a:pt x="0" y="522623"/>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629349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ogo - Thank you Slide 2">
    <p:bg>
      <p:bgPr>
        <a:solidFill>
          <a:schemeClr val="accent2"/>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C9FE23A-B405-F748-BB7C-87A556C47A0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D26575E1-6CA8-464A-9E15-5B79B0802B69}"/>
              </a:ext>
            </a:extLst>
          </p:cNvPr>
          <p:cNvPicPr>
            <a:picLocks noChangeAspect="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25936" y="3010782"/>
            <a:ext cx="3201685" cy="820185"/>
          </a:xfrm>
          <a:prstGeom prst="rect">
            <a:avLst/>
          </a:prstGeom>
        </p:spPr>
      </p:pic>
    </p:spTree>
    <p:extLst>
      <p:ext uri="{BB962C8B-B14F-4D97-AF65-F5344CB8AC3E}">
        <p14:creationId xmlns:p14="http://schemas.microsoft.com/office/powerpoint/2010/main" val="7504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 Thank you Slide 1">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045BF8-948A-3945-B462-C9DFA534427C}"/>
              </a:ext>
            </a:extLst>
          </p:cNvPr>
          <p:cNvPicPr>
            <a:picLocks noChangeAspect="1"/>
          </p:cNvPicPr>
          <p:nvPr userDrawn="1"/>
        </p:nvPicPr>
        <p:blipFill>
          <a:blip r:embed="rId2"/>
          <a:srcRect/>
          <a:stretch/>
        </p:blipFill>
        <p:spPr>
          <a:xfrm>
            <a:off x="0" y="0"/>
            <a:ext cx="12191999" cy="6857999"/>
          </a:xfrm>
          <a:prstGeom prst="rect">
            <a:avLst/>
          </a:prstGeom>
        </p:spPr>
      </p:pic>
      <p:sp>
        <p:nvSpPr>
          <p:cNvPr id="6" name="Title 1">
            <a:extLst>
              <a:ext uri="{FF2B5EF4-FFF2-40B4-BE49-F238E27FC236}">
                <a16:creationId xmlns:a16="http://schemas.microsoft.com/office/drawing/2014/main" id="{5CABD0D4-4FB4-3D47-B96B-D7A7E22F09A0}"/>
              </a:ext>
            </a:extLst>
          </p:cNvPr>
          <p:cNvSpPr>
            <a:spLocks noGrp="1"/>
          </p:cNvSpPr>
          <p:nvPr>
            <p:ph type="ctrTitle" hasCustomPrompt="1"/>
          </p:nvPr>
        </p:nvSpPr>
        <p:spPr>
          <a:xfrm>
            <a:off x="2876550" y="2976171"/>
            <a:ext cx="6438900" cy="967180"/>
          </a:xfrm>
        </p:spPr>
        <p:txBody>
          <a:bodyPr anchor="t"/>
          <a:lstStyle>
            <a:lvl1pPr marL="0" algn="ctr" defTabSz="914400" rtl="0" eaLnBrk="1" latinLnBrk="0" hangingPunct="1">
              <a:lnSpc>
                <a:spcPct val="90000"/>
              </a:lnSpc>
              <a:spcBef>
                <a:spcPct val="0"/>
              </a:spcBef>
              <a:buNone/>
              <a:defRPr lang="en-US" sz="6000" b="0" i="0" kern="1200" dirty="0">
                <a:solidFill>
                  <a:schemeClr val="bg1"/>
                </a:solidFill>
                <a:latin typeface="Precisely Bold" panose="00000800000000000000" pitchFamily="2" charset="0"/>
                <a:ea typeface="+mj-ea"/>
                <a:cs typeface="+mj-cs"/>
              </a:defRPr>
            </a:lvl1pPr>
          </a:lstStyle>
          <a:p>
            <a:r>
              <a:rPr lang="en-GB"/>
              <a:t>Thank you</a:t>
            </a:r>
          </a:p>
        </p:txBody>
      </p:sp>
      <p:grpSp>
        <p:nvGrpSpPr>
          <p:cNvPr id="2" name="Graphic 21">
            <a:extLst>
              <a:ext uri="{FF2B5EF4-FFF2-40B4-BE49-F238E27FC236}">
                <a16:creationId xmlns:a16="http://schemas.microsoft.com/office/drawing/2014/main" id="{5533C61F-D873-3D45-9B73-4B75ED7CF349}"/>
              </a:ext>
            </a:extLst>
          </p:cNvPr>
          <p:cNvGrpSpPr/>
          <p:nvPr/>
        </p:nvGrpSpPr>
        <p:grpSpPr>
          <a:xfrm>
            <a:off x="4725832" y="5721655"/>
            <a:ext cx="2738028" cy="701713"/>
            <a:chOff x="4725832" y="5721655"/>
            <a:chExt cx="2738028" cy="701713"/>
          </a:xfrm>
          <a:solidFill>
            <a:srgbClr val="FFFFFF"/>
          </a:solidFill>
        </p:grpSpPr>
        <p:sp>
          <p:nvSpPr>
            <p:cNvPr id="3" name="Freeform 2">
              <a:extLst>
                <a:ext uri="{FF2B5EF4-FFF2-40B4-BE49-F238E27FC236}">
                  <a16:creationId xmlns:a16="http://schemas.microsoft.com/office/drawing/2014/main" id="{D99FE4DB-796C-2B48-8592-9AD80E152AB6}"/>
                </a:ext>
              </a:extLst>
            </p:cNvPr>
            <p:cNvSpPr/>
            <p:nvPr/>
          </p:nvSpPr>
          <p:spPr>
            <a:xfrm>
              <a:off x="4812933" y="5902123"/>
              <a:ext cx="351286" cy="351022"/>
            </a:xfrm>
            <a:custGeom>
              <a:avLst/>
              <a:gdLst>
                <a:gd name="connsiteX0" fmla="*/ 175643 w 351286"/>
                <a:gd name="connsiteY0" fmla="*/ 0 h 351022"/>
                <a:gd name="connsiteX1" fmla="*/ 0 w 351286"/>
                <a:gd name="connsiteY1" fmla="*/ 175511 h 351022"/>
                <a:gd name="connsiteX2" fmla="*/ 175643 w 351286"/>
                <a:gd name="connsiteY2" fmla="*/ 351023 h 351022"/>
                <a:gd name="connsiteX3" fmla="*/ 351287 w 351286"/>
                <a:gd name="connsiteY3" fmla="*/ 175511 h 351022"/>
                <a:gd name="connsiteX4" fmla="*/ 351287 w 351286"/>
                <a:gd name="connsiteY4" fmla="*/ 175432 h 351022"/>
                <a:gd name="connsiteX5" fmla="*/ 175643 w 351286"/>
                <a:gd name="connsiteY5" fmla="*/ 0 h 351022"/>
                <a:gd name="connsiteX6" fmla="*/ 175643 w 351286"/>
                <a:gd name="connsiteY6" fmla="*/ 263734 h 351022"/>
                <a:gd name="connsiteX7" fmla="*/ 87354 w 351286"/>
                <a:gd name="connsiteY7" fmla="*/ 175511 h 351022"/>
                <a:gd name="connsiteX8" fmla="*/ 175643 w 351286"/>
                <a:gd name="connsiteY8" fmla="*/ 87289 h 351022"/>
                <a:gd name="connsiteX9" fmla="*/ 263933 w 351286"/>
                <a:gd name="connsiteY9" fmla="*/ 175511 h 351022"/>
                <a:gd name="connsiteX10" fmla="*/ 175643 w 351286"/>
                <a:gd name="connsiteY10" fmla="*/ 263655 h 35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286" h="351022">
                  <a:moveTo>
                    <a:pt x="175643" y="0"/>
                  </a:moveTo>
                  <a:cubicBezTo>
                    <a:pt x="78638" y="0"/>
                    <a:pt x="0" y="78579"/>
                    <a:pt x="0" y="175511"/>
                  </a:cubicBezTo>
                  <a:cubicBezTo>
                    <a:pt x="0" y="272444"/>
                    <a:pt x="78638" y="351023"/>
                    <a:pt x="175643" y="351023"/>
                  </a:cubicBezTo>
                  <a:cubicBezTo>
                    <a:pt x="272649" y="351023"/>
                    <a:pt x="351287" y="272444"/>
                    <a:pt x="351287" y="175511"/>
                  </a:cubicBezTo>
                  <a:cubicBezTo>
                    <a:pt x="351287" y="175485"/>
                    <a:pt x="351287" y="175459"/>
                    <a:pt x="351287" y="175432"/>
                  </a:cubicBezTo>
                  <a:cubicBezTo>
                    <a:pt x="351243" y="78531"/>
                    <a:pt x="272617" y="0"/>
                    <a:pt x="175643" y="0"/>
                  </a:cubicBezTo>
                  <a:close/>
                  <a:moveTo>
                    <a:pt x="175643" y="263734"/>
                  </a:moveTo>
                  <a:cubicBezTo>
                    <a:pt x="126882" y="263734"/>
                    <a:pt x="87354" y="224236"/>
                    <a:pt x="87354" y="175511"/>
                  </a:cubicBezTo>
                  <a:cubicBezTo>
                    <a:pt x="87354" y="126787"/>
                    <a:pt x="126882" y="87289"/>
                    <a:pt x="175643" y="87289"/>
                  </a:cubicBezTo>
                  <a:cubicBezTo>
                    <a:pt x="224405" y="87289"/>
                    <a:pt x="263933" y="126787"/>
                    <a:pt x="263933" y="175511"/>
                  </a:cubicBezTo>
                  <a:cubicBezTo>
                    <a:pt x="263888" y="224204"/>
                    <a:pt x="224373" y="263655"/>
                    <a:pt x="175643" y="26365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F3F47D8F-9795-EA49-A736-BD55CB45D624}"/>
                </a:ext>
              </a:extLst>
            </p:cNvPr>
            <p:cNvSpPr/>
            <p:nvPr/>
          </p:nvSpPr>
          <p:spPr>
            <a:xfrm>
              <a:off x="4725832" y="5908220"/>
              <a:ext cx="87512" cy="514593"/>
            </a:xfrm>
            <a:custGeom>
              <a:avLst/>
              <a:gdLst>
                <a:gd name="connsiteX0" fmla="*/ 0 w 87512"/>
                <a:gd name="connsiteY0" fmla="*/ 0 h 514593"/>
                <a:gd name="connsiteX1" fmla="*/ 87513 w 87512"/>
                <a:gd name="connsiteY1" fmla="*/ 0 h 514593"/>
                <a:gd name="connsiteX2" fmla="*/ 87513 w 87512"/>
                <a:gd name="connsiteY2" fmla="*/ 514594 h 514593"/>
                <a:gd name="connsiteX3" fmla="*/ 0 w 87512"/>
                <a:gd name="connsiteY3" fmla="*/ 514594 h 514593"/>
              </a:gdLst>
              <a:ahLst/>
              <a:cxnLst>
                <a:cxn ang="0">
                  <a:pos x="connsiteX0" y="connsiteY0"/>
                </a:cxn>
                <a:cxn ang="0">
                  <a:pos x="connsiteX1" y="connsiteY1"/>
                </a:cxn>
                <a:cxn ang="0">
                  <a:pos x="connsiteX2" y="connsiteY2"/>
                </a:cxn>
                <a:cxn ang="0">
                  <a:pos x="connsiteX3" y="connsiteY3"/>
                </a:cxn>
              </a:cxnLst>
              <a:rect l="l" t="t" r="r" b="b"/>
              <a:pathLst>
                <a:path w="87512" h="514593">
                  <a:moveTo>
                    <a:pt x="0" y="0"/>
                  </a:moveTo>
                  <a:lnTo>
                    <a:pt x="87513" y="0"/>
                  </a:lnTo>
                  <a:lnTo>
                    <a:pt x="87513" y="514594"/>
                  </a:lnTo>
                  <a:lnTo>
                    <a:pt x="0" y="514594"/>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8" name="Freeform 7">
              <a:extLst>
                <a:ext uri="{FF2B5EF4-FFF2-40B4-BE49-F238E27FC236}">
                  <a16:creationId xmlns:a16="http://schemas.microsoft.com/office/drawing/2014/main" id="{EBFCB372-9EAC-4243-8A9A-CF58DB148CB7}"/>
                </a:ext>
              </a:extLst>
            </p:cNvPr>
            <p:cNvSpPr/>
            <p:nvPr/>
          </p:nvSpPr>
          <p:spPr>
            <a:xfrm>
              <a:off x="5431227" y="5901853"/>
              <a:ext cx="343046" cy="351909"/>
            </a:xfrm>
            <a:custGeom>
              <a:avLst/>
              <a:gdLst>
                <a:gd name="connsiteX0" fmla="*/ 173964 w 343046"/>
                <a:gd name="connsiteY0" fmla="*/ 0 h 351909"/>
                <a:gd name="connsiteX1" fmla="*/ 0 w 343046"/>
                <a:gd name="connsiteY1" fmla="*/ 178077 h 351909"/>
                <a:gd name="connsiteX2" fmla="*/ 178924 w 343046"/>
                <a:gd name="connsiteY2" fmla="*/ 351910 h 351909"/>
                <a:gd name="connsiteX3" fmla="*/ 320352 w 343046"/>
                <a:gd name="connsiteY3" fmla="*/ 283371 h 351909"/>
                <a:gd name="connsiteX4" fmla="*/ 260953 w 343046"/>
                <a:gd name="connsiteY4" fmla="*/ 236021 h 351909"/>
                <a:gd name="connsiteX5" fmla="*/ 178211 w 343046"/>
                <a:gd name="connsiteY5" fmla="*/ 273474 h 351909"/>
                <a:gd name="connsiteX6" fmla="*/ 84866 w 343046"/>
                <a:gd name="connsiteY6" fmla="*/ 203510 h 351909"/>
                <a:gd name="connsiteX7" fmla="*/ 340922 w 343046"/>
                <a:gd name="connsiteY7" fmla="*/ 203510 h 351909"/>
                <a:gd name="connsiteX8" fmla="*/ 343046 w 343046"/>
                <a:gd name="connsiteY8" fmla="*/ 175955 h 351909"/>
                <a:gd name="connsiteX9" fmla="*/ 173964 w 343046"/>
                <a:gd name="connsiteY9" fmla="*/ 0 h 351909"/>
                <a:gd name="connsiteX10" fmla="*/ 87687 w 343046"/>
                <a:gd name="connsiteY10" fmla="*/ 139215 h 351909"/>
                <a:gd name="connsiteX11" fmla="*/ 173266 w 343046"/>
                <a:gd name="connsiteY11" fmla="*/ 79149 h 351909"/>
                <a:gd name="connsiteX12" fmla="*/ 255296 w 34304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046" h="351909">
                  <a:moveTo>
                    <a:pt x="173964" y="0"/>
                  </a:moveTo>
                  <a:cubicBezTo>
                    <a:pt x="67180" y="0"/>
                    <a:pt x="0" y="81968"/>
                    <a:pt x="0" y="178077"/>
                  </a:cubicBezTo>
                  <a:cubicBezTo>
                    <a:pt x="0" y="276261"/>
                    <a:pt x="77798" y="351910"/>
                    <a:pt x="178924" y="351910"/>
                  </a:cubicBezTo>
                  <a:cubicBezTo>
                    <a:pt x="236199" y="351910"/>
                    <a:pt x="289939" y="326477"/>
                    <a:pt x="320352" y="283371"/>
                  </a:cubicBezTo>
                  <a:lnTo>
                    <a:pt x="260953" y="236021"/>
                  </a:lnTo>
                  <a:cubicBezTo>
                    <a:pt x="241143" y="262167"/>
                    <a:pt x="208655" y="273474"/>
                    <a:pt x="178211" y="273474"/>
                  </a:cubicBezTo>
                  <a:cubicBezTo>
                    <a:pt x="128004" y="273474"/>
                    <a:pt x="94771" y="244493"/>
                    <a:pt x="84866" y="203510"/>
                  </a:cubicBezTo>
                  <a:lnTo>
                    <a:pt x="340922" y="203510"/>
                  </a:lnTo>
                  <a:cubicBezTo>
                    <a:pt x="342366" y="194396"/>
                    <a:pt x="343076" y="185181"/>
                    <a:pt x="343046" y="175955"/>
                  </a:cubicBezTo>
                  <a:cubicBezTo>
                    <a:pt x="342983" y="80558"/>
                    <a:pt x="272982" y="0"/>
                    <a:pt x="173964" y="0"/>
                  </a:cubicBezTo>
                  <a:close/>
                  <a:moveTo>
                    <a:pt x="87687" y="139215"/>
                  </a:moveTo>
                  <a:cubicBezTo>
                    <a:pt x="100365" y="103172"/>
                    <a:pt x="132949" y="79149"/>
                    <a:pt x="173266" y="79149"/>
                  </a:cubicBezTo>
                  <a:cubicBezTo>
                    <a:pt x="214978" y="79149"/>
                    <a:pt x="250351" y="105294"/>
                    <a:pt x="255296" y="13921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9" name="Freeform 8">
              <a:extLst>
                <a:ext uri="{FF2B5EF4-FFF2-40B4-BE49-F238E27FC236}">
                  <a16:creationId xmlns:a16="http://schemas.microsoft.com/office/drawing/2014/main" id="{A7D5CA81-1B51-3B4B-AE3F-E91FA6012CE8}"/>
                </a:ext>
              </a:extLst>
            </p:cNvPr>
            <p:cNvSpPr/>
            <p:nvPr/>
          </p:nvSpPr>
          <p:spPr>
            <a:xfrm>
              <a:off x="6306497" y="5901853"/>
              <a:ext cx="262363" cy="351909"/>
            </a:xfrm>
            <a:custGeom>
              <a:avLst/>
              <a:gdLst>
                <a:gd name="connsiteX0" fmla="*/ 94105 w 262363"/>
                <a:gd name="connsiteY0" fmla="*/ 100338 h 351909"/>
                <a:gd name="connsiteX1" fmla="*/ 128765 w 262363"/>
                <a:gd name="connsiteY1" fmla="*/ 79149 h 351909"/>
                <a:gd name="connsiteX2" fmla="*/ 204423 w 262363"/>
                <a:gd name="connsiteY2" fmla="*/ 104582 h 351909"/>
                <a:gd name="connsiteX3" fmla="*/ 250383 w 262363"/>
                <a:gd name="connsiteY3" fmla="*/ 42393 h 351909"/>
                <a:gd name="connsiteX4" fmla="*/ 128036 w 262363"/>
                <a:gd name="connsiteY4" fmla="*/ 0 h 351909"/>
                <a:gd name="connsiteX5" fmla="*/ 9176 w 262363"/>
                <a:gd name="connsiteY5" fmla="*/ 107416 h 351909"/>
                <a:gd name="connsiteX6" fmla="*/ 179621 w 262363"/>
                <a:gd name="connsiteY6" fmla="*/ 248041 h 351909"/>
                <a:gd name="connsiteX7" fmla="*/ 138591 w 262363"/>
                <a:gd name="connsiteY7" fmla="*/ 272761 h 351909"/>
                <a:gd name="connsiteX8" fmla="*/ 45959 w 262363"/>
                <a:gd name="connsiteY8" fmla="*/ 238143 h 351909"/>
                <a:gd name="connsiteX9" fmla="*/ 0 w 262363"/>
                <a:gd name="connsiteY9" fmla="*/ 304560 h 351909"/>
                <a:gd name="connsiteX10" fmla="*/ 132949 w 262363"/>
                <a:gd name="connsiteY10" fmla="*/ 351910 h 351909"/>
                <a:gd name="connsiteX11" fmla="*/ 262364 w 262363"/>
                <a:gd name="connsiteY11" fmla="*/ 245206 h 351909"/>
                <a:gd name="connsiteX12" fmla="*/ 94105 w 262363"/>
                <a:gd name="connsiteY12" fmla="*/ 100338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363" h="351909">
                  <a:moveTo>
                    <a:pt x="94105" y="100338"/>
                  </a:moveTo>
                  <a:cubicBezTo>
                    <a:pt x="94105" y="91865"/>
                    <a:pt x="99763" y="79149"/>
                    <a:pt x="128765" y="79149"/>
                  </a:cubicBezTo>
                  <a:cubicBezTo>
                    <a:pt x="147149" y="79149"/>
                    <a:pt x="174724" y="84090"/>
                    <a:pt x="204423" y="104582"/>
                  </a:cubicBezTo>
                  <a:lnTo>
                    <a:pt x="250383" y="42393"/>
                  </a:lnTo>
                  <a:cubicBezTo>
                    <a:pt x="212189" y="7063"/>
                    <a:pt x="157735" y="0"/>
                    <a:pt x="128036" y="0"/>
                  </a:cubicBezTo>
                  <a:cubicBezTo>
                    <a:pt x="53075" y="0"/>
                    <a:pt x="9176" y="45925"/>
                    <a:pt x="9176" y="107416"/>
                  </a:cubicBezTo>
                  <a:cubicBezTo>
                    <a:pt x="9176" y="228958"/>
                    <a:pt x="179621" y="197856"/>
                    <a:pt x="179621" y="248041"/>
                  </a:cubicBezTo>
                  <a:cubicBezTo>
                    <a:pt x="179621" y="260045"/>
                    <a:pt x="169716" y="272761"/>
                    <a:pt x="138591" y="272761"/>
                  </a:cubicBezTo>
                  <a:cubicBezTo>
                    <a:pt x="114549" y="272761"/>
                    <a:pt x="77069" y="265001"/>
                    <a:pt x="45959" y="238143"/>
                  </a:cubicBezTo>
                  <a:lnTo>
                    <a:pt x="0" y="304560"/>
                  </a:lnTo>
                  <a:cubicBezTo>
                    <a:pt x="30412" y="327886"/>
                    <a:pt x="70730" y="351910"/>
                    <a:pt x="132949" y="351910"/>
                  </a:cubicBezTo>
                  <a:cubicBezTo>
                    <a:pt x="217815" y="351910"/>
                    <a:pt x="262364" y="306682"/>
                    <a:pt x="262364" y="245206"/>
                  </a:cubicBezTo>
                  <a:cubicBezTo>
                    <a:pt x="262411" y="125073"/>
                    <a:pt x="94105" y="147687"/>
                    <a:pt x="94105" y="100338"/>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1216E1F-183D-8340-96EB-71D6156EF8B8}"/>
                </a:ext>
              </a:extLst>
            </p:cNvPr>
            <p:cNvSpPr/>
            <p:nvPr/>
          </p:nvSpPr>
          <p:spPr>
            <a:xfrm>
              <a:off x="6600367" y="5901853"/>
              <a:ext cx="343696" cy="351909"/>
            </a:xfrm>
            <a:custGeom>
              <a:avLst/>
              <a:gdLst>
                <a:gd name="connsiteX0" fmla="*/ 343696 w 343696"/>
                <a:gd name="connsiteY0" fmla="*/ 175955 h 351909"/>
                <a:gd name="connsiteX1" fmla="*/ 173979 w 343696"/>
                <a:gd name="connsiteY1" fmla="*/ 0 h 351909"/>
                <a:gd name="connsiteX2" fmla="*/ 0 w 343696"/>
                <a:gd name="connsiteY2" fmla="*/ 178077 h 351909"/>
                <a:gd name="connsiteX3" fmla="*/ 178924 w 343696"/>
                <a:gd name="connsiteY3" fmla="*/ 351910 h 351909"/>
                <a:gd name="connsiteX4" fmla="*/ 321065 w 343696"/>
                <a:gd name="connsiteY4" fmla="*/ 283371 h 351909"/>
                <a:gd name="connsiteX5" fmla="*/ 261666 w 343696"/>
                <a:gd name="connsiteY5" fmla="*/ 236021 h 351909"/>
                <a:gd name="connsiteX6" fmla="*/ 178211 w 343696"/>
                <a:gd name="connsiteY6" fmla="*/ 273474 h 351909"/>
                <a:gd name="connsiteX7" fmla="*/ 84866 w 343696"/>
                <a:gd name="connsiteY7" fmla="*/ 203510 h 351909"/>
                <a:gd name="connsiteX8" fmla="*/ 341604 w 343696"/>
                <a:gd name="connsiteY8" fmla="*/ 203510 h 351909"/>
                <a:gd name="connsiteX9" fmla="*/ 343696 w 343696"/>
                <a:gd name="connsiteY9" fmla="*/ 175955 h 351909"/>
                <a:gd name="connsiteX10" fmla="*/ 87687 w 343696"/>
                <a:gd name="connsiteY10" fmla="*/ 139215 h 351909"/>
                <a:gd name="connsiteX11" fmla="*/ 173266 w 343696"/>
                <a:gd name="connsiteY11" fmla="*/ 79149 h 351909"/>
                <a:gd name="connsiteX12" fmla="*/ 256009 w 34369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6" h="351909">
                  <a:moveTo>
                    <a:pt x="343696" y="175955"/>
                  </a:moveTo>
                  <a:cubicBezTo>
                    <a:pt x="343696" y="80558"/>
                    <a:pt x="273679" y="0"/>
                    <a:pt x="173979" y="0"/>
                  </a:cubicBezTo>
                  <a:cubicBezTo>
                    <a:pt x="67180" y="0"/>
                    <a:pt x="0" y="81968"/>
                    <a:pt x="0" y="178077"/>
                  </a:cubicBezTo>
                  <a:cubicBezTo>
                    <a:pt x="0" y="276261"/>
                    <a:pt x="77798" y="351910"/>
                    <a:pt x="178924" y="351910"/>
                  </a:cubicBezTo>
                  <a:cubicBezTo>
                    <a:pt x="236912" y="351910"/>
                    <a:pt x="290653" y="326477"/>
                    <a:pt x="321065" y="283371"/>
                  </a:cubicBezTo>
                  <a:lnTo>
                    <a:pt x="261666" y="236021"/>
                  </a:lnTo>
                  <a:cubicBezTo>
                    <a:pt x="241856" y="262167"/>
                    <a:pt x="208623" y="273474"/>
                    <a:pt x="178211" y="273474"/>
                  </a:cubicBezTo>
                  <a:cubicBezTo>
                    <a:pt x="128004" y="273474"/>
                    <a:pt x="94771" y="244493"/>
                    <a:pt x="84866" y="203510"/>
                  </a:cubicBezTo>
                  <a:lnTo>
                    <a:pt x="341604" y="203510"/>
                  </a:lnTo>
                  <a:cubicBezTo>
                    <a:pt x="343030" y="194394"/>
                    <a:pt x="343728" y="185181"/>
                    <a:pt x="343696" y="175955"/>
                  </a:cubicBezTo>
                  <a:close/>
                  <a:moveTo>
                    <a:pt x="87687" y="139215"/>
                  </a:moveTo>
                  <a:cubicBezTo>
                    <a:pt x="100366" y="103172"/>
                    <a:pt x="132949" y="79149"/>
                    <a:pt x="173266" y="79149"/>
                  </a:cubicBezTo>
                  <a:cubicBezTo>
                    <a:pt x="215691" y="79149"/>
                    <a:pt x="251048" y="105294"/>
                    <a:pt x="256009" y="13921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F30A1AFB-070D-BC4D-B95D-1FC0FF0D7D08}"/>
                </a:ext>
              </a:extLst>
            </p:cNvPr>
            <p:cNvSpPr/>
            <p:nvPr/>
          </p:nvSpPr>
          <p:spPr>
            <a:xfrm>
              <a:off x="6166870" y="5742859"/>
              <a:ext cx="109610" cy="109528"/>
            </a:xfrm>
            <a:custGeom>
              <a:avLst/>
              <a:gdLst>
                <a:gd name="connsiteX0" fmla="*/ 55157 w 109610"/>
                <a:gd name="connsiteY0" fmla="*/ 0 h 109528"/>
                <a:gd name="connsiteX1" fmla="*/ 6 w 109610"/>
                <a:gd name="connsiteY1" fmla="*/ 54413 h 109528"/>
                <a:gd name="connsiteX2" fmla="*/ 53525 w 109610"/>
                <a:gd name="connsiteY2" fmla="*/ 109522 h 109528"/>
                <a:gd name="connsiteX3" fmla="*/ 55157 w 109610"/>
                <a:gd name="connsiteY3" fmla="*/ 109522 h 109528"/>
                <a:gd name="connsiteX4" fmla="*/ 109611 w 109610"/>
                <a:gd name="connsiteY4" fmla="*/ 54413 h 109528"/>
                <a:gd name="connsiteX5" fmla="*/ 55157 w 109610"/>
                <a:gd name="connsiteY5" fmla="*/ 0 h 1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10" h="109528">
                  <a:moveTo>
                    <a:pt x="55157" y="0"/>
                  </a:moveTo>
                  <a:cubicBezTo>
                    <a:pt x="24047" y="0"/>
                    <a:pt x="6" y="23311"/>
                    <a:pt x="6" y="54413"/>
                  </a:cubicBezTo>
                  <a:cubicBezTo>
                    <a:pt x="-438" y="84400"/>
                    <a:pt x="23524" y="109073"/>
                    <a:pt x="53525" y="109522"/>
                  </a:cubicBezTo>
                  <a:cubicBezTo>
                    <a:pt x="54064" y="109530"/>
                    <a:pt x="54618" y="109530"/>
                    <a:pt x="55157" y="109522"/>
                  </a:cubicBezTo>
                  <a:cubicBezTo>
                    <a:pt x="86283" y="109522"/>
                    <a:pt x="109611" y="85499"/>
                    <a:pt x="109611" y="54413"/>
                  </a:cubicBezTo>
                  <a:cubicBezTo>
                    <a:pt x="109611" y="23327"/>
                    <a:pt x="86283" y="0"/>
                    <a:pt x="55157" y="0"/>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8DD87323-AD99-474D-B432-1FBFDDE77784}"/>
                </a:ext>
              </a:extLst>
            </p:cNvPr>
            <p:cNvSpPr/>
            <p:nvPr/>
          </p:nvSpPr>
          <p:spPr>
            <a:xfrm>
              <a:off x="5805668" y="5901885"/>
              <a:ext cx="330969" cy="351909"/>
            </a:xfrm>
            <a:custGeom>
              <a:avLst/>
              <a:gdLst>
                <a:gd name="connsiteX0" fmla="*/ 178211 w 330969"/>
                <a:gd name="connsiteY0" fmla="*/ 268501 h 351909"/>
                <a:gd name="connsiteX1" fmla="*/ 85563 w 330969"/>
                <a:gd name="connsiteY1" fmla="*/ 175923 h 351909"/>
                <a:gd name="connsiteX2" fmla="*/ 178211 w 330969"/>
                <a:gd name="connsiteY2" fmla="*/ 83361 h 351909"/>
                <a:gd name="connsiteX3" fmla="*/ 254582 w 330969"/>
                <a:gd name="connsiteY3" fmla="*/ 122951 h 351909"/>
                <a:gd name="connsiteX4" fmla="*/ 329544 w 330969"/>
                <a:gd name="connsiteY4" fmla="*/ 79846 h 351909"/>
                <a:gd name="connsiteX5" fmla="*/ 178211 w 330969"/>
                <a:gd name="connsiteY5" fmla="*/ 0 h 351909"/>
                <a:gd name="connsiteX6" fmla="*/ 0 w 330969"/>
                <a:gd name="connsiteY6" fmla="*/ 175955 h 351909"/>
                <a:gd name="connsiteX7" fmla="*/ 178211 w 330969"/>
                <a:gd name="connsiteY7" fmla="*/ 351910 h 351909"/>
                <a:gd name="connsiteX8" fmla="*/ 330970 w 330969"/>
                <a:gd name="connsiteY8" fmla="*/ 269229 h 351909"/>
                <a:gd name="connsiteX9" fmla="*/ 256706 w 330969"/>
                <a:gd name="connsiteY9" fmla="*/ 225427 h 351909"/>
                <a:gd name="connsiteX10" fmla="*/ 178211 w 330969"/>
                <a:gd name="connsiteY10" fmla="*/ 268501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69" h="351909">
                  <a:moveTo>
                    <a:pt x="178211" y="268501"/>
                  </a:moveTo>
                  <a:cubicBezTo>
                    <a:pt x="127291" y="268501"/>
                    <a:pt x="85563" y="226092"/>
                    <a:pt x="85563" y="175923"/>
                  </a:cubicBezTo>
                  <a:cubicBezTo>
                    <a:pt x="85563" y="125754"/>
                    <a:pt x="127291" y="83361"/>
                    <a:pt x="178211" y="83361"/>
                  </a:cubicBezTo>
                  <a:cubicBezTo>
                    <a:pt x="208623" y="83255"/>
                    <a:pt x="237156" y="98046"/>
                    <a:pt x="254582" y="122951"/>
                  </a:cubicBezTo>
                  <a:lnTo>
                    <a:pt x="329544" y="79846"/>
                  </a:lnTo>
                  <a:cubicBezTo>
                    <a:pt x="297721" y="31799"/>
                    <a:pt x="241856" y="0"/>
                    <a:pt x="178211" y="0"/>
                  </a:cubicBezTo>
                  <a:cubicBezTo>
                    <a:pt x="79208" y="0"/>
                    <a:pt x="0" y="77739"/>
                    <a:pt x="0" y="175955"/>
                  </a:cubicBezTo>
                  <a:cubicBezTo>
                    <a:pt x="0" y="272761"/>
                    <a:pt x="79240" y="351910"/>
                    <a:pt x="178211" y="351910"/>
                  </a:cubicBezTo>
                  <a:cubicBezTo>
                    <a:pt x="242570" y="351910"/>
                    <a:pt x="299844" y="318654"/>
                    <a:pt x="330970" y="269229"/>
                  </a:cubicBezTo>
                  <a:lnTo>
                    <a:pt x="256706" y="225427"/>
                  </a:lnTo>
                  <a:cubicBezTo>
                    <a:pt x="239803" y="252432"/>
                    <a:pt x="210086" y="268739"/>
                    <a:pt x="178211" y="268501"/>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B5E280C2-FC00-5D4E-A771-ADBC9DAB67C2}"/>
                </a:ext>
              </a:extLst>
            </p:cNvPr>
            <p:cNvSpPr/>
            <p:nvPr/>
          </p:nvSpPr>
          <p:spPr>
            <a:xfrm>
              <a:off x="6178192" y="5908220"/>
              <a:ext cx="86989" cy="336374"/>
            </a:xfrm>
            <a:custGeom>
              <a:avLst/>
              <a:gdLst>
                <a:gd name="connsiteX0" fmla="*/ 0 w 86989"/>
                <a:gd name="connsiteY0" fmla="*/ 0 h 336374"/>
                <a:gd name="connsiteX1" fmla="*/ 86990 w 86989"/>
                <a:gd name="connsiteY1" fmla="*/ 0 h 336374"/>
                <a:gd name="connsiteX2" fmla="*/ 86990 w 86989"/>
                <a:gd name="connsiteY2" fmla="*/ 336375 h 336374"/>
                <a:gd name="connsiteX3" fmla="*/ 0 w 86989"/>
                <a:gd name="connsiteY3" fmla="*/ 336375 h 336374"/>
              </a:gdLst>
              <a:ahLst/>
              <a:cxnLst>
                <a:cxn ang="0">
                  <a:pos x="connsiteX0" y="connsiteY0"/>
                </a:cxn>
                <a:cxn ang="0">
                  <a:pos x="connsiteX1" y="connsiteY1"/>
                </a:cxn>
                <a:cxn ang="0">
                  <a:pos x="connsiteX2" y="connsiteY2"/>
                </a:cxn>
                <a:cxn ang="0">
                  <a:pos x="connsiteX3" y="connsiteY3"/>
                </a:cxn>
              </a:cxnLst>
              <a:rect l="l" t="t" r="r" b="b"/>
              <a:pathLst>
                <a:path w="86989" h="336374">
                  <a:moveTo>
                    <a:pt x="0" y="0"/>
                  </a:moveTo>
                  <a:lnTo>
                    <a:pt x="86990" y="0"/>
                  </a:lnTo>
                  <a:lnTo>
                    <a:pt x="86990" y="336375"/>
                  </a:lnTo>
                  <a:lnTo>
                    <a:pt x="0" y="336375"/>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60AE49EC-2CBA-E84F-A954-BB7CD568EFF8}"/>
                </a:ext>
              </a:extLst>
            </p:cNvPr>
            <p:cNvSpPr/>
            <p:nvPr/>
          </p:nvSpPr>
          <p:spPr>
            <a:xfrm>
              <a:off x="5208119" y="5901853"/>
              <a:ext cx="216420" cy="342724"/>
            </a:xfrm>
            <a:custGeom>
              <a:avLst/>
              <a:gdLst>
                <a:gd name="connsiteX0" fmla="*/ 0 w 216420"/>
                <a:gd name="connsiteY0" fmla="*/ 6366 h 342724"/>
                <a:gd name="connsiteX1" fmla="*/ 87006 w 216420"/>
                <a:gd name="connsiteY1" fmla="*/ 6366 h 342724"/>
                <a:gd name="connsiteX2" fmla="*/ 87006 w 216420"/>
                <a:gd name="connsiteY2" fmla="*/ 41696 h 342724"/>
                <a:gd name="connsiteX3" fmla="*/ 190255 w 216420"/>
                <a:gd name="connsiteY3" fmla="*/ 0 h 342724"/>
                <a:gd name="connsiteX4" fmla="*/ 216420 w 216420"/>
                <a:gd name="connsiteY4" fmla="*/ 713 h 342724"/>
                <a:gd name="connsiteX5" fmla="*/ 216420 w 216420"/>
                <a:gd name="connsiteY5" fmla="*/ 86924 h 342724"/>
                <a:gd name="connsiteX6" fmla="*/ 176800 w 216420"/>
                <a:gd name="connsiteY6" fmla="*/ 83393 h 342724"/>
                <a:gd name="connsiteX7" fmla="*/ 86990 w 216420"/>
                <a:gd name="connsiteY7" fmla="*/ 176668 h 342724"/>
                <a:gd name="connsiteX8" fmla="*/ 86990 w 216420"/>
                <a:gd name="connsiteY8" fmla="*/ 342725 h 342724"/>
                <a:gd name="connsiteX9" fmla="*/ 0 w 216420"/>
                <a:gd name="connsiteY9" fmla="*/ 342725 h 3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20" h="342724">
                  <a:moveTo>
                    <a:pt x="0" y="6366"/>
                  </a:moveTo>
                  <a:lnTo>
                    <a:pt x="87006" y="6366"/>
                  </a:lnTo>
                  <a:lnTo>
                    <a:pt x="87006" y="41696"/>
                  </a:lnTo>
                  <a:cubicBezTo>
                    <a:pt x="115294" y="9185"/>
                    <a:pt x="151364" y="0"/>
                    <a:pt x="190255" y="0"/>
                  </a:cubicBezTo>
                  <a:cubicBezTo>
                    <a:pt x="198734" y="0"/>
                    <a:pt x="207229" y="0"/>
                    <a:pt x="216420" y="713"/>
                  </a:cubicBezTo>
                  <a:lnTo>
                    <a:pt x="216420" y="86924"/>
                  </a:lnTo>
                  <a:cubicBezTo>
                    <a:pt x="207229" y="84802"/>
                    <a:pt x="198037" y="83393"/>
                    <a:pt x="176800" y="83393"/>
                  </a:cubicBezTo>
                  <a:cubicBezTo>
                    <a:pt x="130128" y="83393"/>
                    <a:pt x="86990" y="116649"/>
                    <a:pt x="86990" y="176668"/>
                  </a:cubicBezTo>
                  <a:lnTo>
                    <a:pt x="86990" y="342725"/>
                  </a:lnTo>
                  <a:lnTo>
                    <a:pt x="0" y="342725"/>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192A3E45-1433-DD4A-8FEA-B9EF8B702A1E}"/>
                </a:ext>
              </a:extLst>
            </p:cNvPr>
            <p:cNvSpPr/>
            <p:nvPr/>
          </p:nvSpPr>
          <p:spPr>
            <a:xfrm>
              <a:off x="7113811" y="5908220"/>
              <a:ext cx="350050" cy="515148"/>
            </a:xfrm>
            <a:custGeom>
              <a:avLst/>
              <a:gdLst>
                <a:gd name="connsiteX0" fmla="*/ 139304 w 350050"/>
                <a:gd name="connsiteY0" fmla="*/ 345559 h 515148"/>
                <a:gd name="connsiteX1" fmla="*/ 0 w 350050"/>
                <a:gd name="connsiteY1" fmla="*/ 0 h 515148"/>
                <a:gd name="connsiteX2" fmla="*/ 96166 w 350050"/>
                <a:gd name="connsiteY2" fmla="*/ 0 h 515148"/>
                <a:gd name="connsiteX3" fmla="*/ 180334 w 350050"/>
                <a:gd name="connsiteY3" fmla="*/ 232490 h 515148"/>
                <a:gd name="connsiteX4" fmla="*/ 264487 w 350050"/>
                <a:gd name="connsiteY4" fmla="*/ 0 h 515148"/>
                <a:gd name="connsiteX5" fmla="*/ 350051 w 350050"/>
                <a:gd name="connsiteY5" fmla="*/ 0 h 515148"/>
                <a:gd name="connsiteX6" fmla="*/ 163361 w 350050"/>
                <a:gd name="connsiteY6" fmla="*/ 515148 h 515148"/>
                <a:gd name="connsiteX7" fmla="*/ 78495 w 350050"/>
                <a:gd name="connsiteY7" fmla="*/ 515148 h 515148"/>
                <a:gd name="connsiteX8" fmla="*/ 139304 w 350050"/>
                <a:gd name="connsiteY8" fmla="*/ 345559 h 51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50" h="515148">
                  <a:moveTo>
                    <a:pt x="139304" y="345559"/>
                  </a:moveTo>
                  <a:lnTo>
                    <a:pt x="0" y="0"/>
                  </a:lnTo>
                  <a:lnTo>
                    <a:pt x="96166" y="0"/>
                  </a:lnTo>
                  <a:lnTo>
                    <a:pt x="180334" y="232490"/>
                  </a:lnTo>
                  <a:lnTo>
                    <a:pt x="264487" y="0"/>
                  </a:lnTo>
                  <a:lnTo>
                    <a:pt x="350051" y="0"/>
                  </a:lnTo>
                  <a:lnTo>
                    <a:pt x="163361" y="515148"/>
                  </a:lnTo>
                  <a:lnTo>
                    <a:pt x="78495" y="515148"/>
                  </a:lnTo>
                  <a:lnTo>
                    <a:pt x="139304" y="345559"/>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5535935E-6FC4-C642-B088-79C6DFF07CF2}"/>
                </a:ext>
              </a:extLst>
            </p:cNvPr>
            <p:cNvSpPr/>
            <p:nvPr/>
          </p:nvSpPr>
          <p:spPr>
            <a:xfrm>
              <a:off x="6985442" y="5721655"/>
              <a:ext cx="86989" cy="522622"/>
            </a:xfrm>
            <a:custGeom>
              <a:avLst/>
              <a:gdLst>
                <a:gd name="connsiteX0" fmla="*/ 0 w 86989"/>
                <a:gd name="connsiteY0" fmla="*/ 0 h 522622"/>
                <a:gd name="connsiteX1" fmla="*/ 86990 w 86989"/>
                <a:gd name="connsiteY1" fmla="*/ 0 h 522622"/>
                <a:gd name="connsiteX2" fmla="*/ 86990 w 86989"/>
                <a:gd name="connsiteY2" fmla="*/ 522623 h 522622"/>
                <a:gd name="connsiteX3" fmla="*/ 0 w 86989"/>
                <a:gd name="connsiteY3" fmla="*/ 522623 h 522622"/>
              </a:gdLst>
              <a:ahLst/>
              <a:cxnLst>
                <a:cxn ang="0">
                  <a:pos x="connsiteX0" y="connsiteY0"/>
                </a:cxn>
                <a:cxn ang="0">
                  <a:pos x="connsiteX1" y="connsiteY1"/>
                </a:cxn>
                <a:cxn ang="0">
                  <a:pos x="connsiteX2" y="connsiteY2"/>
                </a:cxn>
                <a:cxn ang="0">
                  <a:pos x="connsiteX3" y="connsiteY3"/>
                </a:cxn>
              </a:cxnLst>
              <a:rect l="l" t="t" r="r" b="b"/>
              <a:pathLst>
                <a:path w="86989" h="522622">
                  <a:moveTo>
                    <a:pt x="0" y="0"/>
                  </a:moveTo>
                  <a:lnTo>
                    <a:pt x="86990" y="0"/>
                  </a:lnTo>
                  <a:lnTo>
                    <a:pt x="86990" y="522623"/>
                  </a:lnTo>
                  <a:lnTo>
                    <a:pt x="0" y="522623"/>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6329978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Simple text slid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C280F5E7-3707-4919-81FB-FA212E34772D}"/>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Simple text slide</a:t>
            </a:r>
            <a:br>
              <a:rPr lang="en-GB"/>
            </a:br>
            <a:endParaRPr lang="en-GB"/>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986200820"/>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mple text slide (dark)">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Simple text slide (dark)</a:t>
            </a:r>
            <a:br>
              <a:rPr lang="en-GB"/>
            </a:br>
            <a:endParaRPr lang="en-GB"/>
          </a:p>
        </p:txBody>
      </p:sp>
      <p:sp>
        <p:nvSpPr>
          <p:cNvPr id="17" name="Text Placeholder 2">
            <a:extLst>
              <a:ext uri="{FF2B5EF4-FFF2-40B4-BE49-F238E27FC236}">
                <a16:creationId xmlns:a16="http://schemas.microsoft.com/office/drawing/2014/main" id="{E057B9FC-F4AB-874C-BCE9-91BD5EEA8765}"/>
              </a:ext>
            </a:extLst>
          </p:cNvPr>
          <p:cNvSpPr>
            <a:spLocks noGrp="1"/>
          </p:cNvSpPr>
          <p:nvPr>
            <p:ph type="body" sz="quarter" idx="16"/>
          </p:nvPr>
        </p:nvSpPr>
        <p:spPr>
          <a:xfrm>
            <a:off x="540588" y="1699651"/>
            <a:ext cx="10699907"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endParaRPr lang="en-GB"/>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2600407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colomn tex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5514EBD5-34A2-4CE6-89C8-37916079C037}"/>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2 column text slide</a:t>
            </a:r>
          </a:p>
        </p:txBody>
      </p:sp>
      <p:sp>
        <p:nvSpPr>
          <p:cNvPr id="34" name="Text Placeholder 32">
            <a:extLst>
              <a:ext uri="{FF2B5EF4-FFF2-40B4-BE49-F238E27FC236}">
                <a16:creationId xmlns:a16="http://schemas.microsoft.com/office/drawing/2014/main" id="{E231FC19-8F20-E44F-A8F6-3C6F172531B1}"/>
              </a:ext>
            </a:extLst>
          </p:cNvPr>
          <p:cNvSpPr>
            <a:spLocks noGrp="1"/>
          </p:cNvSpPr>
          <p:nvPr>
            <p:ph type="body" sz="quarter" idx="23" hasCustomPrompt="1"/>
          </p:nvPr>
        </p:nvSpPr>
        <p:spPr>
          <a:xfrm>
            <a:off x="5792718" y="1693443"/>
            <a:ext cx="140400" cy="4266000"/>
          </a:xfrm>
          <a:blipFill>
            <a:blip r:embed="rId3"/>
            <a:stretch>
              <a:fillRect/>
            </a:stretch>
          </a:blipFill>
        </p:spPr>
        <p:txBody>
          <a:bodyPr/>
          <a:lstStyle>
            <a:lvl1pPr marL="0" indent="0">
              <a:buFontTx/>
              <a:buNone/>
              <a:defRPr sz="100" b="0" i="0">
                <a:latin typeface="Precisely" pitchFamily="2" charset="0"/>
              </a:defRPr>
            </a:lvl1pPr>
          </a:lstStyle>
          <a:p>
            <a:pPr lvl="0"/>
            <a:r>
              <a:rPr lang="en-US"/>
              <a:t>.</a:t>
            </a:r>
          </a:p>
        </p:txBody>
      </p:sp>
      <p:sp>
        <p:nvSpPr>
          <p:cNvPr id="23" name="Text Placeholder 2">
            <a:extLst>
              <a:ext uri="{FF2B5EF4-FFF2-40B4-BE49-F238E27FC236}">
                <a16:creationId xmlns:a16="http://schemas.microsoft.com/office/drawing/2014/main" id="{7517C691-4B22-B546-B00C-7508396BED2C}"/>
              </a:ext>
            </a:extLst>
          </p:cNvPr>
          <p:cNvSpPr>
            <a:spLocks noGrp="1"/>
          </p:cNvSpPr>
          <p:nvPr>
            <p:ph type="body" sz="quarter" idx="16"/>
          </p:nvPr>
        </p:nvSpPr>
        <p:spPr>
          <a:xfrm>
            <a:off x="540588"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61BD4C9F-EAE5-DB40-A40F-D93B590FC8F2}"/>
              </a:ext>
            </a:extLst>
          </p:cNvPr>
          <p:cNvSpPr>
            <a:spLocks noGrp="1"/>
          </p:cNvSpPr>
          <p:nvPr>
            <p:ph type="body" sz="quarter" idx="26"/>
          </p:nvPr>
        </p:nvSpPr>
        <p:spPr>
          <a:xfrm>
            <a:off x="6464732"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7E9B92EE-0728-E44F-8BD8-EC4A0872879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18" name="Slide Number Placeholder 5">
            <a:extLst>
              <a:ext uri="{FF2B5EF4-FFF2-40B4-BE49-F238E27FC236}">
                <a16:creationId xmlns:a16="http://schemas.microsoft.com/office/drawing/2014/main" id="{C791A758-26BB-BE47-A2A7-B2E07528E6FE}"/>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1" name="Group 10">
            <a:extLst>
              <a:ext uri="{FF2B5EF4-FFF2-40B4-BE49-F238E27FC236}">
                <a16:creationId xmlns:a16="http://schemas.microsoft.com/office/drawing/2014/main" id="{084A7CEE-9B22-8E4A-8760-A680EF75AA25}"/>
              </a:ext>
            </a:extLst>
          </p:cNvPr>
          <p:cNvGrpSpPr/>
          <p:nvPr userDrawn="1"/>
        </p:nvGrpSpPr>
        <p:grpSpPr>
          <a:xfrm>
            <a:off x="11706254" y="6330013"/>
            <a:ext cx="278211" cy="330763"/>
            <a:chOff x="12902744" y="3817890"/>
            <a:chExt cx="268754" cy="319520"/>
          </a:xfrm>
          <a:solidFill>
            <a:schemeClr val="accent2"/>
          </a:solidFill>
        </p:grpSpPr>
        <p:sp>
          <p:nvSpPr>
            <p:cNvPr id="13" name="Freeform 12">
              <a:extLst>
                <a:ext uri="{FF2B5EF4-FFF2-40B4-BE49-F238E27FC236}">
                  <a16:creationId xmlns:a16="http://schemas.microsoft.com/office/drawing/2014/main" id="{2DC8E0DA-C6DC-ED48-9061-6DF2CACE966E}"/>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55B50383-211D-C041-A23F-37233A38B28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688660343"/>
      </p:ext>
    </p:extLst>
  </p:cSld>
  <p:clrMapOvr>
    <a:masterClrMapping/>
  </p:clrMapOvr>
  <p:extLst>
    <p:ext uri="{DCECCB84-F9BA-43D5-87BE-67443E8EF086}">
      <p15:sldGuideLst xmlns:p15="http://schemas.microsoft.com/office/powerpoint/2012/main">
        <p15:guide id="1" orient="horz" pos="1194">
          <p15:clr>
            <a:srgbClr val="FBAE40"/>
          </p15:clr>
        </p15:guide>
        <p15:guide id="2" orient="horz" pos="142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column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699791"/>
            <a:ext cx="3080492" cy="1941765"/>
          </a:xfrm>
        </p:spPr>
        <p:txBody>
          <a:bodyPr/>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51" name="Text Placeholder 3">
            <a:extLst>
              <a:ext uri="{FF2B5EF4-FFF2-40B4-BE49-F238E27FC236}">
                <a16:creationId xmlns:a16="http://schemas.microsoft.com/office/drawing/2014/main" id="{6A214D5D-8662-AA4C-AFFB-13D2466169C5}"/>
              </a:ext>
            </a:extLst>
          </p:cNvPr>
          <p:cNvSpPr>
            <a:spLocks noGrp="1"/>
          </p:cNvSpPr>
          <p:nvPr>
            <p:ph type="body" sz="quarter" idx="32" hasCustomPrompt="1"/>
          </p:nvPr>
        </p:nvSpPr>
        <p:spPr>
          <a:xfrm>
            <a:off x="4611323" y="1699791"/>
            <a:ext cx="3080492" cy="1941765"/>
          </a:xfrm>
        </p:spPr>
        <p:txBody>
          <a:bodyPr/>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52" name="Text Placeholder 3">
            <a:extLst>
              <a:ext uri="{FF2B5EF4-FFF2-40B4-BE49-F238E27FC236}">
                <a16:creationId xmlns:a16="http://schemas.microsoft.com/office/drawing/2014/main" id="{907AD70A-1D5F-EF43-8212-1E1D0A13A830}"/>
              </a:ext>
            </a:extLst>
          </p:cNvPr>
          <p:cNvSpPr>
            <a:spLocks noGrp="1"/>
          </p:cNvSpPr>
          <p:nvPr>
            <p:ph type="body" sz="quarter" idx="33" hasCustomPrompt="1"/>
          </p:nvPr>
        </p:nvSpPr>
        <p:spPr>
          <a:xfrm>
            <a:off x="8664577" y="1699791"/>
            <a:ext cx="3080492" cy="1941765"/>
          </a:xfrm>
        </p:spPr>
        <p:txBody>
          <a:bodyPr/>
          <a:lstStyle>
            <a:lvl1pPr marL="0" indent="0">
              <a:buClr>
                <a:schemeClr val="bg1"/>
              </a:buClr>
              <a:buFontTx/>
              <a:buNone/>
              <a:tabLst/>
              <a:defRPr sz="1600" b="0">
                <a:solidFill>
                  <a:schemeClr val="bg1"/>
                </a:solidFill>
                <a:latin typeface="Precisely Bold" panose="00000800000000000000" pitchFamily="2" charset="0"/>
              </a:defRPr>
            </a:lvl1pPr>
            <a:lvl2pPr marL="179388" indent="0">
              <a:buClr>
                <a:schemeClr val="bg1"/>
              </a:buClr>
              <a:buFontTx/>
              <a:buNone/>
              <a:tabLst/>
              <a:defRPr sz="1500" b="0">
                <a:solidFill>
                  <a:schemeClr val="bg1"/>
                </a:solidFill>
                <a:latin typeface="Precisely Bold" panose="00000800000000000000" pitchFamily="2" charset="0"/>
              </a:defRPr>
            </a:lvl2pPr>
            <a:lvl3pPr marL="360362" indent="0">
              <a:buClr>
                <a:schemeClr val="bg1"/>
              </a:buClr>
              <a:buFontTx/>
              <a:buNone/>
              <a:defRPr sz="1400" b="0">
                <a:solidFill>
                  <a:schemeClr val="bg1"/>
                </a:solidFill>
                <a:latin typeface="Precisely Bold" panose="00000800000000000000" pitchFamily="2" charset="0"/>
              </a:defRPr>
            </a:lvl3pPr>
            <a:lvl4pPr marL="540000" indent="0">
              <a:buClr>
                <a:schemeClr val="bg1"/>
              </a:buClr>
              <a:buFontTx/>
              <a:buNone/>
              <a:defRPr sz="1300" b="0">
                <a:solidFill>
                  <a:schemeClr val="bg1"/>
                </a:solidFill>
                <a:latin typeface="Precisely Bold" panose="00000800000000000000" pitchFamily="2" charset="0"/>
              </a:defRPr>
            </a:lvl4pPr>
            <a:lvl5pPr marL="719137" indent="0">
              <a:buClr>
                <a:schemeClr val="bg1"/>
              </a:buClr>
              <a:buFontTx/>
              <a:buNone/>
              <a:defRPr sz="1200" b="0">
                <a:solidFill>
                  <a:schemeClr val="bg1"/>
                </a:solidFill>
                <a:latin typeface="Precisely Bold" panose="00000800000000000000" pitchFamily="2" charset="0"/>
              </a:defRPr>
            </a:lvl5pPr>
            <a:lvl6pPr marL="900112" indent="0">
              <a:buClr>
                <a:schemeClr val="bg1"/>
              </a:buClr>
              <a:buFontTx/>
              <a:buNone/>
              <a:tabLst/>
              <a:defRPr sz="1100" b="0">
                <a:solidFill>
                  <a:schemeClr val="bg1"/>
                </a:solidFill>
                <a:latin typeface="Precisely Bold" panose="00000800000000000000" pitchFamily="2" charset="0"/>
              </a:defRPr>
            </a:lvl6pPr>
            <a:lvl7pPr marL="1079500" indent="0">
              <a:buClr>
                <a:schemeClr val="bg1"/>
              </a:buClr>
              <a:buFontTx/>
              <a:buNone/>
              <a:tabLst/>
              <a:defRPr sz="1000" b="0">
                <a:solidFill>
                  <a:schemeClr val="bg1"/>
                </a:solidFill>
                <a:latin typeface="Precisely Bold" panose="00000800000000000000" pitchFamily="2" charset="0"/>
              </a:defRPr>
            </a:lvl7pPr>
            <a:lvl8pPr marL="1260475" indent="0">
              <a:buClr>
                <a:schemeClr val="bg1"/>
              </a:buClr>
              <a:buFontTx/>
              <a:buNone/>
              <a:tabLst/>
              <a:defRPr sz="900" b="0">
                <a:solidFill>
                  <a:schemeClr val="bg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7" name="Text Placeholder 3">
            <a:extLst>
              <a:ext uri="{FF2B5EF4-FFF2-40B4-BE49-F238E27FC236}">
                <a16:creationId xmlns:a16="http://schemas.microsoft.com/office/drawing/2014/main" id="{1E633CE3-3B2E-7544-BB1A-C42F9F19DBFB}"/>
              </a:ext>
            </a:extLst>
          </p:cNvPr>
          <p:cNvSpPr>
            <a:spLocks noGrp="1"/>
          </p:cNvSpPr>
          <p:nvPr>
            <p:ph type="body" sz="quarter" idx="35" hasCustomPrompt="1"/>
          </p:nvPr>
        </p:nvSpPr>
        <p:spPr>
          <a:xfrm>
            <a:off x="461132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8" name="Text Placeholder 3">
            <a:extLst>
              <a:ext uri="{FF2B5EF4-FFF2-40B4-BE49-F238E27FC236}">
                <a16:creationId xmlns:a16="http://schemas.microsoft.com/office/drawing/2014/main" id="{886D2389-98F5-EF4F-8312-6036B27E89FB}"/>
              </a:ext>
            </a:extLst>
          </p:cNvPr>
          <p:cNvSpPr>
            <a:spLocks noGrp="1"/>
          </p:cNvSpPr>
          <p:nvPr>
            <p:ph type="body" sz="quarter" idx="36" hasCustomPrompt="1"/>
          </p:nvPr>
        </p:nvSpPr>
        <p:spPr>
          <a:xfrm>
            <a:off x="8664577" y="3889075"/>
            <a:ext cx="3080492" cy="1941765"/>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24810822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column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1" name="Text Placeholder 3">
            <a:extLst>
              <a:ext uri="{FF2B5EF4-FFF2-40B4-BE49-F238E27FC236}">
                <a16:creationId xmlns:a16="http://schemas.microsoft.com/office/drawing/2014/main" id="{6A214D5D-8662-AA4C-AFFB-13D2466169C5}"/>
              </a:ext>
            </a:extLst>
          </p:cNvPr>
          <p:cNvSpPr>
            <a:spLocks noGrp="1"/>
          </p:cNvSpPr>
          <p:nvPr>
            <p:ph type="body" sz="quarter" idx="32" hasCustomPrompt="1"/>
          </p:nvPr>
        </p:nvSpPr>
        <p:spPr>
          <a:xfrm>
            <a:off x="461132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2" name="Text Placeholder 3">
            <a:extLst>
              <a:ext uri="{FF2B5EF4-FFF2-40B4-BE49-F238E27FC236}">
                <a16:creationId xmlns:a16="http://schemas.microsoft.com/office/drawing/2014/main" id="{907AD70A-1D5F-EF43-8212-1E1D0A13A830}"/>
              </a:ext>
            </a:extLst>
          </p:cNvPr>
          <p:cNvSpPr>
            <a:spLocks noGrp="1"/>
          </p:cNvSpPr>
          <p:nvPr>
            <p:ph type="body" sz="quarter" idx="33" hasCustomPrompt="1"/>
          </p:nvPr>
        </p:nvSpPr>
        <p:spPr>
          <a:xfrm>
            <a:off x="8664577" y="1699791"/>
            <a:ext cx="3080492" cy="1941765"/>
          </a:xfrm>
        </p:spPr>
        <p:txBody>
          <a:bodyPr/>
          <a:lstStyle>
            <a:lvl1pPr marL="179388" indent="-180000">
              <a:buClr>
                <a:schemeClr val="bg1"/>
              </a:buClr>
              <a:buFont typeface="Arial" panose="020B0604020202020204" pitchFamily="34" charset="0"/>
              <a:buChar char="•"/>
              <a:tabLst/>
              <a:defRPr sz="1600" b="0">
                <a:solidFill>
                  <a:schemeClr val="bg1"/>
                </a:solidFill>
                <a:latin typeface="Precisely Bold" panose="00000800000000000000" pitchFamily="2" charset="0"/>
              </a:defRPr>
            </a:lvl1pPr>
            <a:lvl2pPr marL="360363" indent="-180975">
              <a:buClr>
                <a:schemeClr val="bg1"/>
              </a:buClr>
              <a:tabLst/>
              <a:defRPr sz="1500" b="0">
                <a:solidFill>
                  <a:schemeClr val="bg1"/>
                </a:solidFill>
                <a:latin typeface="Precisely Bold" panose="00000800000000000000" pitchFamily="2" charset="0"/>
              </a:defRPr>
            </a:lvl2pPr>
            <a:lvl3pPr>
              <a:buClr>
                <a:schemeClr val="bg1"/>
              </a:buClr>
              <a:defRPr sz="1400" b="0">
                <a:solidFill>
                  <a:schemeClr val="bg1"/>
                </a:solidFill>
                <a:latin typeface="Precisely Bold" panose="00000800000000000000" pitchFamily="2" charset="0"/>
              </a:defRPr>
            </a:lvl3pPr>
            <a:lvl4pPr>
              <a:buClr>
                <a:schemeClr val="bg1"/>
              </a:buClr>
              <a:defRPr sz="1300" b="0">
                <a:solidFill>
                  <a:schemeClr val="bg1"/>
                </a:solidFill>
                <a:latin typeface="Precisely Bold" panose="00000800000000000000" pitchFamily="2" charset="0"/>
              </a:defRPr>
            </a:lvl4pPr>
            <a:lvl5pPr>
              <a:buClr>
                <a:schemeClr val="bg1"/>
              </a:buClr>
              <a:defRPr sz="1200" b="0">
                <a:solidFill>
                  <a:schemeClr val="bg1"/>
                </a:solidFill>
                <a:latin typeface="Precisely Bold" panose="00000800000000000000" pitchFamily="2" charset="0"/>
              </a:defRPr>
            </a:lvl5pPr>
            <a:lvl6pPr marL="1079500" indent="-179388">
              <a:buClr>
                <a:schemeClr val="bg1"/>
              </a:buClr>
              <a:tabLst/>
              <a:defRPr sz="1100" b="0">
                <a:solidFill>
                  <a:schemeClr val="bg1"/>
                </a:solidFill>
                <a:latin typeface="Precisely Bold" panose="00000800000000000000" pitchFamily="2" charset="0"/>
              </a:defRPr>
            </a:lvl6pPr>
            <a:lvl7pPr marL="1258888" indent="-179388">
              <a:buClr>
                <a:schemeClr val="bg1"/>
              </a:buClr>
              <a:tabLst/>
              <a:defRPr sz="1000" b="0">
                <a:solidFill>
                  <a:schemeClr val="bg1"/>
                </a:solidFill>
                <a:latin typeface="Precisely Bold" panose="00000800000000000000" pitchFamily="2" charset="0"/>
              </a:defRPr>
            </a:lvl7pPr>
            <a:lvl8pPr marL="1439863" indent="-179388">
              <a:buClr>
                <a:schemeClr val="bg1"/>
              </a:buClr>
              <a:tabLst/>
              <a:defRPr sz="900" b="0">
                <a:solidFill>
                  <a:schemeClr val="bg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7" name="Text Placeholder 3">
            <a:extLst>
              <a:ext uri="{FF2B5EF4-FFF2-40B4-BE49-F238E27FC236}">
                <a16:creationId xmlns:a16="http://schemas.microsoft.com/office/drawing/2014/main" id="{1E633CE3-3B2E-7544-BB1A-C42F9F19DBFB}"/>
              </a:ext>
            </a:extLst>
          </p:cNvPr>
          <p:cNvSpPr>
            <a:spLocks noGrp="1"/>
          </p:cNvSpPr>
          <p:nvPr>
            <p:ph type="body" sz="quarter" idx="35" hasCustomPrompt="1"/>
          </p:nvPr>
        </p:nvSpPr>
        <p:spPr>
          <a:xfrm>
            <a:off x="461132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8" name="Text Placeholder 3">
            <a:extLst>
              <a:ext uri="{FF2B5EF4-FFF2-40B4-BE49-F238E27FC236}">
                <a16:creationId xmlns:a16="http://schemas.microsoft.com/office/drawing/2014/main" id="{886D2389-98F5-EF4F-8312-6036B27E89FB}"/>
              </a:ext>
            </a:extLst>
          </p:cNvPr>
          <p:cNvSpPr>
            <a:spLocks noGrp="1"/>
          </p:cNvSpPr>
          <p:nvPr>
            <p:ph type="body" sz="quarter" idx="36" hasCustomPrompt="1"/>
          </p:nvPr>
        </p:nvSpPr>
        <p:spPr>
          <a:xfrm>
            <a:off x="8664577" y="3889075"/>
            <a:ext cx="3080492" cy="1941765"/>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25154457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Simple text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2A0A8-3450-9C47-9FA2-ABD4A8DDB53F}"/>
              </a:ext>
            </a:extLst>
          </p:cNvPr>
          <p:cNvGrpSpPr/>
          <p:nvPr userDrawn="1"/>
        </p:nvGrpSpPr>
        <p:grpSpPr>
          <a:xfrm>
            <a:off x="7556014" y="0"/>
            <a:ext cx="4643125" cy="6858000"/>
            <a:chOff x="7556014" y="0"/>
            <a:chExt cx="4643125" cy="6858000"/>
          </a:xfrm>
        </p:grpSpPr>
        <p:sp>
          <p:nvSpPr>
            <p:cNvPr id="26" name="Rectangle 25">
              <a:extLst>
                <a:ext uri="{FF2B5EF4-FFF2-40B4-BE49-F238E27FC236}">
                  <a16:creationId xmlns:a16="http://schemas.microsoft.com/office/drawing/2014/main" id="{02537799-299E-914B-AB7E-67A2D59D3B74}"/>
                </a:ext>
              </a:extLst>
            </p:cNvPr>
            <p:cNvSpPr/>
            <p:nvPr userDrawn="1"/>
          </p:nvSpPr>
          <p:spPr>
            <a:xfrm>
              <a:off x="7556014" y="3416968"/>
              <a:ext cx="4643125" cy="344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27" name="Rectangle 26">
              <a:extLst>
                <a:ext uri="{FF2B5EF4-FFF2-40B4-BE49-F238E27FC236}">
                  <a16:creationId xmlns:a16="http://schemas.microsoft.com/office/drawing/2014/main" id="{78D373B9-3544-DF49-9CB6-03440C6E0889}"/>
                </a:ext>
              </a:extLst>
            </p:cNvPr>
            <p:cNvSpPr/>
            <p:nvPr userDrawn="1"/>
          </p:nvSpPr>
          <p:spPr>
            <a:xfrm>
              <a:off x="7556014" y="0"/>
              <a:ext cx="464312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grpSp>
      <p:sp>
        <p:nvSpPr>
          <p:cNvPr id="25" name="Rectangle 24">
            <a:extLst>
              <a:ext uri="{FF2B5EF4-FFF2-40B4-BE49-F238E27FC236}">
                <a16:creationId xmlns:a16="http://schemas.microsoft.com/office/drawing/2014/main" id="{A2995D22-B8CC-C14B-B554-B3856B10A69A}"/>
              </a:ext>
            </a:extLst>
          </p:cNvPr>
          <p:cNvSpPr/>
          <p:nvPr userDrawn="1"/>
        </p:nvSpPr>
        <p:spPr>
          <a:xfrm>
            <a:off x="4080989" y="3416968"/>
            <a:ext cx="404756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20" name="Rectangle 19">
            <a:extLst>
              <a:ext uri="{FF2B5EF4-FFF2-40B4-BE49-F238E27FC236}">
                <a16:creationId xmlns:a16="http://schemas.microsoft.com/office/drawing/2014/main" id="{EBDBF4FF-A899-8248-9D19-679300B13BB0}"/>
              </a:ext>
            </a:extLst>
          </p:cNvPr>
          <p:cNvSpPr/>
          <p:nvPr userDrawn="1"/>
        </p:nvSpPr>
        <p:spPr>
          <a:xfrm>
            <a:off x="4084254" y="0"/>
            <a:ext cx="4047565" cy="344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9" y="621647"/>
            <a:ext cx="3540400"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28" name="Text Placeholder 18">
            <a:extLst>
              <a:ext uri="{FF2B5EF4-FFF2-40B4-BE49-F238E27FC236}">
                <a16:creationId xmlns:a16="http://schemas.microsoft.com/office/drawing/2014/main" id="{E4FDC4C7-0AF1-D146-A9A8-2F47D3D62612}"/>
              </a:ext>
            </a:extLst>
          </p:cNvPr>
          <p:cNvSpPr>
            <a:spLocks noGrp="1"/>
          </p:cNvSpPr>
          <p:nvPr userDrawn="1">
            <p:ph type="body" sz="quarter" idx="35" hasCustomPrompt="1"/>
          </p:nvPr>
        </p:nvSpPr>
        <p:spPr>
          <a:xfrm>
            <a:off x="4463251" y="248948"/>
            <a:ext cx="3270337" cy="1318611"/>
          </a:xfrm>
        </p:spPr>
        <p:txBody>
          <a:bodyPr bIns="0" anchor="b"/>
          <a:lstStyle>
            <a:lvl1pPr marL="15875" indent="0" algn="l">
              <a:lnSpc>
                <a:spcPct val="85000"/>
              </a:lnSpc>
              <a:spcBef>
                <a:spcPts val="0"/>
              </a:spcBef>
              <a:buNone/>
              <a:tabLst/>
              <a:defRPr sz="5000" b="0" i="0">
                <a:solidFill>
                  <a:schemeClr val="bg2"/>
                </a:solidFill>
                <a:latin typeface="Precisely Light" pitchFamily="2" charset="0"/>
              </a:defRPr>
            </a:lvl1pPr>
          </a:lstStyle>
          <a:p>
            <a:pPr lvl="0"/>
            <a:r>
              <a:rPr lang="en-US"/>
              <a:t>EDIT TEXT</a:t>
            </a:r>
          </a:p>
        </p:txBody>
      </p:sp>
      <p:sp>
        <p:nvSpPr>
          <p:cNvPr id="36" name="Text Placeholder 18">
            <a:extLst>
              <a:ext uri="{FF2B5EF4-FFF2-40B4-BE49-F238E27FC236}">
                <a16:creationId xmlns:a16="http://schemas.microsoft.com/office/drawing/2014/main" id="{DFD03C61-B087-564C-BEC6-ABFEDD2D3D80}"/>
              </a:ext>
            </a:extLst>
          </p:cNvPr>
          <p:cNvSpPr>
            <a:spLocks noGrp="1"/>
          </p:cNvSpPr>
          <p:nvPr userDrawn="1">
            <p:ph type="body" sz="quarter" idx="37" hasCustomPrompt="1"/>
          </p:nvPr>
        </p:nvSpPr>
        <p:spPr>
          <a:xfrm>
            <a:off x="8489820" y="248948"/>
            <a:ext cx="3270337" cy="1318611"/>
          </a:xfrm>
        </p:spPr>
        <p:txBody>
          <a:bodyPr bIns="0" anchor="b"/>
          <a:lstStyle>
            <a:lvl1pPr marL="15875" indent="0" algn="l">
              <a:lnSpc>
                <a:spcPct val="85000"/>
              </a:lnSpc>
              <a:spcBef>
                <a:spcPts val="0"/>
              </a:spcBef>
              <a:buNone/>
              <a:tabLst/>
              <a:defRPr sz="5000" b="0" i="0">
                <a:solidFill>
                  <a:schemeClr val="tx2"/>
                </a:solidFill>
                <a:latin typeface="Precisely Light" pitchFamily="2" charset="0"/>
              </a:defRPr>
            </a:lvl1pPr>
          </a:lstStyle>
          <a:p>
            <a:pPr lvl="0"/>
            <a:r>
              <a:rPr lang="en-US"/>
              <a:t>EDIT TEXT</a:t>
            </a:r>
          </a:p>
        </p:txBody>
      </p:sp>
      <p:sp>
        <p:nvSpPr>
          <p:cNvPr id="29" name="Text Placeholder 3">
            <a:extLst>
              <a:ext uri="{FF2B5EF4-FFF2-40B4-BE49-F238E27FC236}">
                <a16:creationId xmlns:a16="http://schemas.microsoft.com/office/drawing/2014/main" id="{A9998F74-0A8A-824C-A307-204428C354BE}"/>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30" name="Text Placeholder 3">
            <a:extLst>
              <a:ext uri="{FF2B5EF4-FFF2-40B4-BE49-F238E27FC236}">
                <a16:creationId xmlns:a16="http://schemas.microsoft.com/office/drawing/2014/main" id="{F4C8B877-DAE4-3143-8069-2C7E090A802B}"/>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35" name="Text Placeholder 3">
            <a:extLst>
              <a:ext uri="{FF2B5EF4-FFF2-40B4-BE49-F238E27FC236}">
                <a16:creationId xmlns:a16="http://schemas.microsoft.com/office/drawing/2014/main" id="{4ED09268-58F8-1A49-85B6-DBEF9F04FF45}"/>
              </a:ext>
            </a:extLst>
          </p:cNvPr>
          <p:cNvSpPr>
            <a:spLocks noGrp="1"/>
          </p:cNvSpPr>
          <p:nvPr>
            <p:ph type="body" sz="quarter" idx="43" hasCustomPrompt="1"/>
          </p:nvPr>
        </p:nvSpPr>
        <p:spPr>
          <a:xfrm>
            <a:off x="4463250" y="1593389"/>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3">
            <a:extLst>
              <a:ext uri="{FF2B5EF4-FFF2-40B4-BE49-F238E27FC236}">
                <a16:creationId xmlns:a16="http://schemas.microsoft.com/office/drawing/2014/main" id="{35F485D2-2D3F-894B-843F-96432A9C8771}"/>
              </a:ext>
            </a:extLst>
          </p:cNvPr>
          <p:cNvSpPr>
            <a:spLocks noGrp="1"/>
          </p:cNvSpPr>
          <p:nvPr>
            <p:ph type="body" sz="quarter" idx="44" hasCustomPrompt="1"/>
          </p:nvPr>
        </p:nvSpPr>
        <p:spPr>
          <a:xfrm>
            <a:off x="8481335" y="1593389"/>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45" name="Text Placeholder 18">
            <a:extLst>
              <a:ext uri="{FF2B5EF4-FFF2-40B4-BE49-F238E27FC236}">
                <a16:creationId xmlns:a16="http://schemas.microsoft.com/office/drawing/2014/main" id="{77CD5BB6-5743-0440-ABCA-545A8901E2A3}"/>
              </a:ext>
            </a:extLst>
          </p:cNvPr>
          <p:cNvSpPr>
            <a:spLocks noGrp="1"/>
          </p:cNvSpPr>
          <p:nvPr>
            <p:ph type="body" sz="quarter" idx="45" hasCustomPrompt="1"/>
          </p:nvPr>
        </p:nvSpPr>
        <p:spPr>
          <a:xfrm>
            <a:off x="4463251" y="3689980"/>
            <a:ext cx="3270337" cy="1318611"/>
          </a:xfrm>
        </p:spPr>
        <p:txBody>
          <a:bodyPr bIns="0" anchor="b"/>
          <a:lstStyle>
            <a:lvl1pPr marL="15875" indent="0" algn="l">
              <a:lnSpc>
                <a:spcPct val="85000"/>
              </a:lnSpc>
              <a:spcBef>
                <a:spcPts val="0"/>
              </a:spcBef>
              <a:buNone/>
              <a:tabLst/>
              <a:defRPr sz="5000" b="0" i="0">
                <a:solidFill>
                  <a:schemeClr val="tx1"/>
                </a:solidFill>
                <a:latin typeface="Precisely Light" pitchFamily="2" charset="0"/>
              </a:defRPr>
            </a:lvl1pPr>
          </a:lstStyle>
          <a:p>
            <a:pPr lvl="0"/>
            <a:r>
              <a:rPr lang="en-US"/>
              <a:t>EDIT TEXT</a:t>
            </a:r>
          </a:p>
        </p:txBody>
      </p:sp>
      <p:sp>
        <p:nvSpPr>
          <p:cNvPr id="46" name="Text Placeholder 18">
            <a:extLst>
              <a:ext uri="{FF2B5EF4-FFF2-40B4-BE49-F238E27FC236}">
                <a16:creationId xmlns:a16="http://schemas.microsoft.com/office/drawing/2014/main" id="{40F73458-DD29-B645-8E51-50958C5D00E4}"/>
              </a:ext>
            </a:extLst>
          </p:cNvPr>
          <p:cNvSpPr>
            <a:spLocks noGrp="1"/>
          </p:cNvSpPr>
          <p:nvPr>
            <p:ph type="body" sz="quarter" idx="46" hasCustomPrompt="1"/>
          </p:nvPr>
        </p:nvSpPr>
        <p:spPr>
          <a:xfrm>
            <a:off x="8489820" y="3689980"/>
            <a:ext cx="3270337" cy="1318611"/>
          </a:xfrm>
        </p:spPr>
        <p:txBody>
          <a:bodyPr bIns="0" anchor="b"/>
          <a:lstStyle>
            <a:lvl1pPr marL="15875" indent="0" algn="l">
              <a:lnSpc>
                <a:spcPct val="85000"/>
              </a:lnSpc>
              <a:spcBef>
                <a:spcPts val="0"/>
              </a:spcBef>
              <a:buNone/>
              <a:tabLst/>
              <a:defRPr sz="5000" b="0" i="0">
                <a:solidFill>
                  <a:schemeClr val="bg1"/>
                </a:solidFill>
                <a:latin typeface="Precisely Light" pitchFamily="2" charset="0"/>
              </a:defRPr>
            </a:lvl1pPr>
          </a:lstStyle>
          <a:p>
            <a:pPr lvl="0"/>
            <a:r>
              <a:rPr lang="en-US"/>
              <a:t>EDIT TEXT</a:t>
            </a:r>
          </a:p>
        </p:txBody>
      </p:sp>
      <p:sp>
        <p:nvSpPr>
          <p:cNvPr id="50" name="Text Placeholder 3">
            <a:extLst>
              <a:ext uri="{FF2B5EF4-FFF2-40B4-BE49-F238E27FC236}">
                <a16:creationId xmlns:a16="http://schemas.microsoft.com/office/drawing/2014/main" id="{203C8FA8-DD7C-4F4F-8552-585B93A26C13}"/>
              </a:ext>
            </a:extLst>
          </p:cNvPr>
          <p:cNvSpPr>
            <a:spLocks noGrp="1"/>
          </p:cNvSpPr>
          <p:nvPr>
            <p:ph type="body" sz="quarter" idx="47" hasCustomPrompt="1"/>
          </p:nvPr>
        </p:nvSpPr>
        <p:spPr>
          <a:xfrm>
            <a:off x="4463250" y="5034421"/>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51" name="Text Placeholder 3">
            <a:extLst>
              <a:ext uri="{FF2B5EF4-FFF2-40B4-BE49-F238E27FC236}">
                <a16:creationId xmlns:a16="http://schemas.microsoft.com/office/drawing/2014/main" id="{38255319-09FD-0D4B-91CF-85349F8B2C09}"/>
              </a:ext>
            </a:extLst>
          </p:cNvPr>
          <p:cNvSpPr>
            <a:spLocks noGrp="1"/>
          </p:cNvSpPr>
          <p:nvPr>
            <p:ph type="body" sz="quarter" idx="48" hasCustomPrompt="1"/>
          </p:nvPr>
        </p:nvSpPr>
        <p:spPr>
          <a:xfrm>
            <a:off x="8481335" y="5034421"/>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grpSp>
        <p:nvGrpSpPr>
          <p:cNvPr id="23" name="Group 22">
            <a:extLst>
              <a:ext uri="{FF2B5EF4-FFF2-40B4-BE49-F238E27FC236}">
                <a16:creationId xmlns:a16="http://schemas.microsoft.com/office/drawing/2014/main" id="{4BFE1DB3-F6D9-9A40-8B33-E172FC3021A0}"/>
              </a:ext>
            </a:extLst>
          </p:cNvPr>
          <p:cNvGrpSpPr/>
          <p:nvPr userDrawn="1"/>
        </p:nvGrpSpPr>
        <p:grpSpPr>
          <a:xfrm>
            <a:off x="11706254" y="6330013"/>
            <a:ext cx="278211" cy="330763"/>
            <a:chOff x="12902744" y="3817890"/>
            <a:chExt cx="268754" cy="319520"/>
          </a:xfrm>
          <a:solidFill>
            <a:schemeClr val="bg1"/>
          </a:solidFill>
        </p:grpSpPr>
        <p:sp>
          <p:nvSpPr>
            <p:cNvPr id="24" name="Freeform 23">
              <a:extLst>
                <a:ext uri="{FF2B5EF4-FFF2-40B4-BE49-F238E27FC236}">
                  <a16:creationId xmlns:a16="http://schemas.microsoft.com/office/drawing/2014/main" id="{6BD5A1DC-950D-A340-8CFB-7B12DA757425}"/>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31" name="Freeform 30">
              <a:extLst>
                <a:ext uri="{FF2B5EF4-FFF2-40B4-BE49-F238E27FC236}">
                  <a16:creationId xmlns:a16="http://schemas.microsoft.com/office/drawing/2014/main" id="{5C0A3C58-08A3-0D4B-B80F-7358F74867C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34" name="Footer Placeholder 4">
            <a:extLst>
              <a:ext uri="{FF2B5EF4-FFF2-40B4-BE49-F238E27FC236}">
                <a16:creationId xmlns:a16="http://schemas.microsoft.com/office/drawing/2014/main" id="{912C8C41-0D70-6D4B-9701-6B3441919BE7}"/>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37" name="Slide Number Placeholder 5">
            <a:extLst>
              <a:ext uri="{FF2B5EF4-FFF2-40B4-BE49-F238E27FC236}">
                <a16:creationId xmlns:a16="http://schemas.microsoft.com/office/drawing/2014/main" id="{9B01A9D9-6962-894D-A0AD-49C7D718CC62}"/>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359117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11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Agenda slide</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Edit Master text styles</a:t>
            </a:r>
          </a:p>
        </p:txBody>
      </p:sp>
      <p:sp>
        <p:nvSpPr>
          <p:cNvPr id="15" name="Text Placeholder 3">
            <a:extLst>
              <a:ext uri="{FF2B5EF4-FFF2-40B4-BE49-F238E27FC236}">
                <a16:creationId xmlns:a16="http://schemas.microsoft.com/office/drawing/2014/main" id="{D13B8CBA-1C72-3C46-A322-A5AEDC10B5ED}"/>
              </a:ext>
            </a:extLst>
          </p:cNvPr>
          <p:cNvSpPr>
            <a:spLocks noGrp="1"/>
          </p:cNvSpPr>
          <p:nvPr>
            <p:ph type="body" sz="quarter" idx="23"/>
          </p:nvPr>
        </p:nvSpPr>
        <p:spPr>
          <a:xfrm>
            <a:off x="64736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endParaRPr lang="en-GB"/>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8" name="Group 17">
            <a:extLst>
              <a:ext uri="{FF2B5EF4-FFF2-40B4-BE49-F238E27FC236}">
                <a16:creationId xmlns:a16="http://schemas.microsoft.com/office/drawing/2014/main" id="{01C3EE8D-3D14-F440-B0B0-B04EEB3806E8}"/>
              </a:ext>
            </a:extLst>
          </p:cNvPr>
          <p:cNvGrpSpPr/>
          <p:nvPr userDrawn="1"/>
        </p:nvGrpSpPr>
        <p:grpSpPr>
          <a:xfrm>
            <a:off x="11706254" y="6330013"/>
            <a:ext cx="278211" cy="330763"/>
            <a:chOff x="12902744" y="3817890"/>
            <a:chExt cx="268754" cy="319520"/>
          </a:xfrm>
          <a:solidFill>
            <a:schemeClr val="accent2"/>
          </a:solidFill>
        </p:grpSpPr>
        <p:sp>
          <p:nvSpPr>
            <p:cNvPr id="19" name="Freeform 18">
              <a:extLst>
                <a:ext uri="{FF2B5EF4-FFF2-40B4-BE49-F238E27FC236}">
                  <a16:creationId xmlns:a16="http://schemas.microsoft.com/office/drawing/2014/main" id="{BF96C0CA-67A8-5148-894F-2E6FC6D44D8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0" name="Freeform 19">
              <a:extLst>
                <a:ext uri="{FF2B5EF4-FFF2-40B4-BE49-F238E27FC236}">
                  <a16:creationId xmlns:a16="http://schemas.microsoft.com/office/drawing/2014/main" id="{CFD0F2C5-B4D5-6641-9D78-9E09E27D1342}"/>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4233697453"/>
      </p:ext>
    </p:extLst>
  </p:cSld>
  <p:clrMapOvr>
    <a:masterClrMapping/>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BA62DA-16F5-6441-9B3C-42837D5ED9A1}"/>
              </a:ext>
            </a:extLst>
          </p:cNvPr>
          <p:cNvSpPr>
            <a:spLocks noGrp="1"/>
          </p:cNvSpPr>
          <p:nvPr>
            <p:ph type="body" sz="quarter" idx="10" hasCustomPrompt="1"/>
          </p:nvPr>
        </p:nvSpPr>
        <p:spPr>
          <a:xfrm>
            <a:off x="495300" y="1663700"/>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light </a:t>
            </a:r>
            <a:r>
              <a:rPr lang="en-GB" err="1"/>
              <a:t>abcdefghijklmnopqrstuvwxyz</a:t>
            </a:r>
            <a:r>
              <a:rPr lang="en-GB"/>
              <a:t> 12345678910 </a:t>
            </a:r>
            <a:endParaRPr lang="en-US"/>
          </a:p>
        </p:txBody>
      </p:sp>
      <p:sp>
        <p:nvSpPr>
          <p:cNvPr id="4" name="Title 1">
            <a:extLst>
              <a:ext uri="{FF2B5EF4-FFF2-40B4-BE49-F238E27FC236}">
                <a16:creationId xmlns:a16="http://schemas.microsoft.com/office/drawing/2014/main" id="{D7FE90CF-B882-0A47-9E17-7B3B67CDA8BB}"/>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Precisely font</a:t>
            </a:r>
          </a:p>
        </p:txBody>
      </p:sp>
      <p:sp>
        <p:nvSpPr>
          <p:cNvPr id="8" name="Text Placeholder 2">
            <a:extLst>
              <a:ext uri="{FF2B5EF4-FFF2-40B4-BE49-F238E27FC236}">
                <a16:creationId xmlns:a16="http://schemas.microsoft.com/office/drawing/2014/main" id="{66E00D60-A1D9-6F4A-93A3-AC78DE81E65B}"/>
              </a:ext>
            </a:extLst>
          </p:cNvPr>
          <p:cNvSpPr>
            <a:spLocks noGrp="1"/>
          </p:cNvSpPr>
          <p:nvPr>
            <p:ph type="body" sz="quarter" idx="13" hasCustomPrompt="1"/>
          </p:nvPr>
        </p:nvSpPr>
        <p:spPr>
          <a:xfrm>
            <a:off x="495300" y="21597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light italic </a:t>
            </a:r>
            <a:r>
              <a:rPr lang="en-GB" err="1"/>
              <a:t>abcdefghijklmnopqrstuvwxyz</a:t>
            </a:r>
            <a:r>
              <a:rPr lang="en-GB"/>
              <a:t> 12345678910</a:t>
            </a:r>
            <a:endParaRPr lang="en-US"/>
          </a:p>
        </p:txBody>
      </p:sp>
      <p:sp>
        <p:nvSpPr>
          <p:cNvPr id="14" name="Text Placeholder 2">
            <a:extLst>
              <a:ext uri="{FF2B5EF4-FFF2-40B4-BE49-F238E27FC236}">
                <a16:creationId xmlns:a16="http://schemas.microsoft.com/office/drawing/2014/main" id="{2FC02832-3FA9-C040-908D-D2D48AD92215}"/>
              </a:ext>
            </a:extLst>
          </p:cNvPr>
          <p:cNvSpPr>
            <a:spLocks noGrp="1"/>
          </p:cNvSpPr>
          <p:nvPr>
            <p:ph type="body" sz="quarter" idx="14" hasCustomPrompt="1"/>
          </p:nvPr>
        </p:nvSpPr>
        <p:spPr>
          <a:xfrm>
            <a:off x="495300" y="2819400"/>
            <a:ext cx="10689384" cy="471206"/>
          </a:xfrm>
        </p:spPr>
        <p:txBody>
          <a:bodyPr/>
          <a:lstStyle>
            <a:lvl1pPr marL="0" indent="0">
              <a:buFontTx/>
              <a:buNone/>
              <a:defRPr b="0" i="0">
                <a:latin typeface="Precisely"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Regular </a:t>
            </a:r>
            <a:r>
              <a:rPr lang="en-GB" err="1"/>
              <a:t>abcdefghijklmnopqrstuvwxyz</a:t>
            </a:r>
            <a:r>
              <a:rPr lang="en-GB"/>
              <a:t> 12345678910 </a:t>
            </a:r>
            <a:endParaRPr lang="en-US"/>
          </a:p>
        </p:txBody>
      </p:sp>
      <p:sp>
        <p:nvSpPr>
          <p:cNvPr id="15" name="Text Placeholder 2">
            <a:extLst>
              <a:ext uri="{FF2B5EF4-FFF2-40B4-BE49-F238E27FC236}">
                <a16:creationId xmlns:a16="http://schemas.microsoft.com/office/drawing/2014/main" id="{3D7411D0-8BA1-9E45-B4F8-46C2F1FF1AC1}"/>
              </a:ext>
            </a:extLst>
          </p:cNvPr>
          <p:cNvSpPr>
            <a:spLocks noGrp="1"/>
          </p:cNvSpPr>
          <p:nvPr>
            <p:ph type="body" sz="quarter" idx="15" hasCustomPrompt="1"/>
          </p:nvPr>
        </p:nvSpPr>
        <p:spPr>
          <a:xfrm>
            <a:off x="495300" y="33154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Regular italic </a:t>
            </a:r>
            <a:r>
              <a:rPr lang="en-GB" err="1"/>
              <a:t>abcdefghijklmnopqrstuvwxyz</a:t>
            </a:r>
            <a:r>
              <a:rPr lang="en-GB"/>
              <a:t> 12345678910</a:t>
            </a:r>
            <a:endParaRPr lang="en-US"/>
          </a:p>
        </p:txBody>
      </p:sp>
      <p:sp>
        <p:nvSpPr>
          <p:cNvPr id="16" name="Text Placeholder 2">
            <a:extLst>
              <a:ext uri="{FF2B5EF4-FFF2-40B4-BE49-F238E27FC236}">
                <a16:creationId xmlns:a16="http://schemas.microsoft.com/office/drawing/2014/main" id="{6493EE63-9BB6-6647-9315-7C30692975F2}"/>
              </a:ext>
            </a:extLst>
          </p:cNvPr>
          <p:cNvSpPr>
            <a:spLocks noGrp="1"/>
          </p:cNvSpPr>
          <p:nvPr>
            <p:ph type="body" sz="quarter" idx="16" hasCustomPrompt="1"/>
          </p:nvPr>
        </p:nvSpPr>
        <p:spPr>
          <a:xfrm>
            <a:off x="495300" y="4000500"/>
            <a:ext cx="10689384" cy="471206"/>
          </a:xfrm>
        </p:spPr>
        <p:txBody>
          <a:bodyPr/>
          <a:lstStyle>
            <a:lvl1pPr marL="0" indent="0">
              <a:buFontTx/>
              <a:buNone/>
              <a:defRPr b="0" i="0">
                <a:latin typeface="Precisely Bold" panose="00000800000000000000"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Bold </a:t>
            </a:r>
            <a:r>
              <a:rPr lang="en-GB" err="1"/>
              <a:t>abcdefghijklmnopqrstuvwxyz</a:t>
            </a:r>
            <a:r>
              <a:rPr lang="en-GB"/>
              <a:t> 12345678910 </a:t>
            </a:r>
            <a:endParaRPr lang="en-US"/>
          </a:p>
        </p:txBody>
      </p:sp>
      <p:sp>
        <p:nvSpPr>
          <p:cNvPr id="17" name="Text Placeholder 2">
            <a:extLst>
              <a:ext uri="{FF2B5EF4-FFF2-40B4-BE49-F238E27FC236}">
                <a16:creationId xmlns:a16="http://schemas.microsoft.com/office/drawing/2014/main" id="{3CE3366A-EB05-CF4D-9A5E-2FCF81A1746A}"/>
              </a:ext>
            </a:extLst>
          </p:cNvPr>
          <p:cNvSpPr>
            <a:spLocks noGrp="1"/>
          </p:cNvSpPr>
          <p:nvPr>
            <p:ph type="body" sz="quarter" idx="17" hasCustomPrompt="1"/>
          </p:nvPr>
        </p:nvSpPr>
        <p:spPr>
          <a:xfrm>
            <a:off x="495300" y="4496546"/>
            <a:ext cx="10689384" cy="471206"/>
          </a:xfrm>
        </p:spPr>
        <p:txBody>
          <a:bodyPr/>
          <a:lstStyle>
            <a:lvl1pPr marL="0" indent="0">
              <a:buFontTx/>
              <a:buNone/>
              <a:defRPr b="0" i="0">
                <a:latin typeface="Precisely Bold I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Bold italic </a:t>
            </a:r>
            <a:r>
              <a:rPr lang="en-GB" err="1"/>
              <a:t>abcdefghijklmnopqrstuvwxyz</a:t>
            </a:r>
            <a:r>
              <a:rPr lang="en-GB"/>
              <a:t> 12345678910</a:t>
            </a:r>
            <a:endParaRPr lang="en-US"/>
          </a:p>
        </p:txBody>
      </p:sp>
    </p:spTree>
    <p:extLst>
      <p:ext uri="{BB962C8B-B14F-4D97-AF65-F5344CB8AC3E}">
        <p14:creationId xmlns:p14="http://schemas.microsoft.com/office/powerpoint/2010/main" val="938881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p:bg>
      <p:bgPr>
        <a:solidFill>
          <a:schemeClr val="accent1"/>
        </a:solidFill>
        <a:effectLst/>
      </p:bgPr>
    </p:bg>
    <p:spTree>
      <p:nvGrpSpPr>
        <p:cNvPr id="1" name=""/>
        <p:cNvGrpSpPr/>
        <p:nvPr/>
      </p:nvGrpSpPr>
      <p:grpSpPr>
        <a:xfrm>
          <a:off x="0" y="0"/>
          <a:ext cx="0" cy="0"/>
          <a:chOff x="0" y="0"/>
          <a:chExt cx="0" cy="0"/>
        </a:xfrm>
      </p:grpSpPr>
      <p:sp>
        <p:nvSpPr>
          <p:cNvPr id="11" name="Do not remove" hidden="1">
            <a:extLst>
              <a:ext uri="{FF2B5EF4-FFF2-40B4-BE49-F238E27FC236}">
                <a16:creationId xmlns:a16="http://schemas.microsoft.com/office/drawing/2014/main" id="{33A73643-43A7-48B1-BDAA-1E27D26E4511}"/>
              </a:ext>
            </a:extLst>
          </p:cNvPr>
          <p:cNvSpPr/>
          <p:nvPr userDrawn="1">
            <p:custDataLst>
              <p:tags r:id="rId2"/>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mj-lt"/>
            </a:endParaRPr>
          </a:p>
        </p:txBody>
      </p:sp>
      <p:pic>
        <p:nvPicPr>
          <p:cNvPr id="13" name="Picture 12">
            <a:extLst>
              <a:ext uri="{FF2B5EF4-FFF2-40B4-BE49-F238E27FC236}">
                <a16:creationId xmlns:a16="http://schemas.microsoft.com/office/drawing/2014/main" id="{C3CA8C50-F99A-4B98-BD8C-0C70107D869D}"/>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3572578" y="0"/>
            <a:ext cx="8627443" cy="6858000"/>
          </a:xfrm>
          <a:prstGeom prst="rect">
            <a:avLst/>
          </a:prstGeom>
        </p:spPr>
      </p:pic>
      <p:sp>
        <p:nvSpPr>
          <p:cNvPr id="14" name="Freeform: Shape 13">
            <a:extLst>
              <a:ext uri="{FF2B5EF4-FFF2-40B4-BE49-F238E27FC236}">
                <a16:creationId xmlns:a16="http://schemas.microsoft.com/office/drawing/2014/main" id="{18C0577C-BEA8-4A45-9B5D-8D76AFBE06F4}"/>
              </a:ext>
            </a:extLst>
          </p:cNvPr>
          <p:cNvSpPr/>
          <p:nvPr userDrawn="1"/>
        </p:nvSpPr>
        <p:spPr>
          <a:xfrm rot="10800000">
            <a:off x="0" y="0"/>
            <a:ext cx="10344150" cy="6858000"/>
          </a:xfrm>
          <a:custGeom>
            <a:avLst/>
            <a:gdLst>
              <a:gd name="connsiteX0" fmla="*/ 10344150 w 10344150"/>
              <a:gd name="connsiteY0" fmla="*/ 6858000 h 6858000"/>
              <a:gd name="connsiteX1" fmla="*/ 0 w 10344150"/>
              <a:gd name="connsiteY1" fmla="*/ 6858000 h 6858000"/>
              <a:gd name="connsiteX2" fmla="*/ 6801693 w 10344150"/>
              <a:gd name="connsiteY2" fmla="*/ 0 h 6858000"/>
              <a:gd name="connsiteX3" fmla="*/ 10344150 w 10344150"/>
              <a:gd name="connsiteY3" fmla="*/ 0 h 6858000"/>
            </a:gdLst>
            <a:ahLst/>
            <a:cxnLst>
              <a:cxn ang="0">
                <a:pos x="connsiteX0" y="connsiteY0"/>
              </a:cxn>
              <a:cxn ang="0">
                <a:pos x="connsiteX1" y="connsiteY1"/>
              </a:cxn>
              <a:cxn ang="0">
                <a:pos x="connsiteX2" y="connsiteY2"/>
              </a:cxn>
              <a:cxn ang="0">
                <a:pos x="connsiteX3" y="connsiteY3"/>
              </a:cxn>
            </a:cxnLst>
            <a:rect l="l" t="t" r="r" b="b"/>
            <a:pathLst>
              <a:path w="10344150" h="6858000">
                <a:moveTo>
                  <a:pt x="10344150" y="6858000"/>
                </a:moveTo>
                <a:lnTo>
                  <a:pt x="0" y="6858000"/>
                </a:lnTo>
                <a:lnTo>
                  <a:pt x="6801693" y="0"/>
                </a:lnTo>
                <a:lnTo>
                  <a:pt x="10344150"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15" name="Picture 14">
            <a:extLst>
              <a:ext uri="{FF2B5EF4-FFF2-40B4-BE49-F238E27FC236}">
                <a16:creationId xmlns:a16="http://schemas.microsoft.com/office/drawing/2014/main" id="{8E514103-7B95-4BA7-A35A-ED3F6B012D5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91879" y="998538"/>
            <a:ext cx="2692672" cy="859283"/>
          </a:xfrm>
          <a:prstGeom prst="rect">
            <a:avLst/>
          </a:prstGeom>
        </p:spPr>
      </p:pic>
      <p:sp>
        <p:nvSpPr>
          <p:cNvPr id="2" name="Title 1">
            <a:extLst>
              <a:ext uri="{FF2B5EF4-FFF2-40B4-BE49-F238E27FC236}">
                <a16:creationId xmlns:a16="http://schemas.microsoft.com/office/drawing/2014/main" id="{7A4FD86A-8FDD-4C9E-81E7-98B03C5729D7}"/>
              </a:ext>
            </a:extLst>
          </p:cNvPr>
          <p:cNvSpPr>
            <a:spLocks noGrp="1"/>
          </p:cNvSpPr>
          <p:nvPr>
            <p:ph type="ctrTitle" hasCustomPrompt="1"/>
          </p:nvPr>
        </p:nvSpPr>
        <p:spPr>
          <a:xfrm>
            <a:off x="469900" y="1955799"/>
            <a:ext cx="6499860" cy="1501401"/>
          </a:xfrm>
        </p:spPr>
        <p:txBody>
          <a:bodyPr anchor="b"/>
          <a:lstStyle>
            <a:lvl1pPr algn="l">
              <a:defRPr sz="4400">
                <a:solidFill>
                  <a:schemeClr val="tx1"/>
                </a:solidFill>
              </a:defRPr>
            </a:lvl1pPr>
          </a:lstStyle>
          <a:p>
            <a:r>
              <a:rPr lang="en-US"/>
              <a:t>Enter title here</a:t>
            </a:r>
            <a:endParaRPr lang="en-GB"/>
          </a:p>
        </p:txBody>
      </p:sp>
      <p:cxnSp>
        <p:nvCxnSpPr>
          <p:cNvPr id="12" name="Straight Connector 11">
            <a:extLst>
              <a:ext uri="{FF2B5EF4-FFF2-40B4-BE49-F238E27FC236}">
                <a16:creationId xmlns:a16="http://schemas.microsoft.com/office/drawing/2014/main" id="{BD039E68-F99A-4264-BAFB-B9B8A1CF1D28}"/>
              </a:ext>
            </a:extLst>
          </p:cNvPr>
          <p:cNvCxnSpPr/>
          <p:nvPr userDrawn="1"/>
        </p:nvCxnSpPr>
        <p:spPr>
          <a:xfrm>
            <a:off x="622722" y="3664562"/>
            <a:ext cx="1450443" cy="0"/>
          </a:xfrm>
          <a:prstGeom prst="line">
            <a:avLst/>
          </a:prstGeom>
          <a:ln w="41275" cap="rnd">
            <a:gradFill>
              <a:gsLst>
                <a:gs pos="0">
                  <a:schemeClr val="accent4">
                    <a:alpha val="0"/>
                  </a:schemeClr>
                </a:gs>
                <a:gs pos="18000">
                  <a:schemeClr val="accent4"/>
                </a:gs>
                <a:gs pos="100000">
                  <a:schemeClr val="accent4">
                    <a:alpha val="0"/>
                  </a:schemeClr>
                </a:gs>
              </a:gsLst>
              <a:lin ang="21540000" scaled="0"/>
            </a:gradFill>
          </a:ln>
          <a:effectLst>
            <a:softEdge rad="0"/>
          </a:effectLst>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763F9486-8219-40CB-BEA7-D5D12DEE5348}"/>
              </a:ext>
            </a:extLst>
          </p:cNvPr>
          <p:cNvSpPr>
            <a:spLocks noGrp="1"/>
          </p:cNvSpPr>
          <p:nvPr userDrawn="1">
            <p:ph type="body" sz="quarter" idx="11" hasCustomPrompt="1"/>
          </p:nvPr>
        </p:nvSpPr>
        <p:spPr>
          <a:xfrm>
            <a:off x="469900" y="3911600"/>
            <a:ext cx="4228627" cy="298450"/>
          </a:xfrm>
        </p:spPr>
        <p:txBody>
          <a:bodyPr/>
          <a:lstStyle>
            <a:lvl1pPr marL="0" indent="0">
              <a:buNone/>
              <a:defRPr sz="1600">
                <a:solidFill>
                  <a:schemeClr val="accent2"/>
                </a:solidFill>
                <a:latin typeface="Calibri Light" panose="020F0302020204030204" pitchFamily="34" charset="0"/>
                <a:cs typeface="Calibri Light" panose="020F0302020204030204" pitchFamily="34" charset="0"/>
              </a:defRPr>
            </a:lvl1pPr>
            <a:lvl2pPr marL="0" indent="0">
              <a:buNone/>
              <a:defRPr/>
            </a:lvl2pPr>
          </a:lstStyle>
          <a:p>
            <a:pPr lvl="0"/>
            <a:r>
              <a:rPr lang="en-US"/>
              <a:t>Prepared by:</a:t>
            </a:r>
          </a:p>
        </p:txBody>
      </p:sp>
      <p:sp>
        <p:nvSpPr>
          <p:cNvPr id="24" name="Text Placeholder 21">
            <a:extLst>
              <a:ext uri="{FF2B5EF4-FFF2-40B4-BE49-F238E27FC236}">
                <a16:creationId xmlns:a16="http://schemas.microsoft.com/office/drawing/2014/main" id="{99E25380-8E78-4EB7-8419-6069C2F0EA64}"/>
              </a:ext>
            </a:extLst>
          </p:cNvPr>
          <p:cNvSpPr>
            <a:spLocks noGrp="1"/>
          </p:cNvSpPr>
          <p:nvPr userDrawn="1">
            <p:ph type="body" sz="quarter" idx="12" hasCustomPrompt="1"/>
          </p:nvPr>
        </p:nvSpPr>
        <p:spPr>
          <a:xfrm>
            <a:off x="469900" y="4251439"/>
            <a:ext cx="4228627" cy="298450"/>
          </a:xfrm>
        </p:spPr>
        <p:txBody>
          <a:bodyPr/>
          <a:lstStyle>
            <a:lvl1pPr marL="0" indent="0">
              <a:buNone/>
              <a:defRPr sz="2000">
                <a:solidFill>
                  <a:schemeClr val="tx2"/>
                </a:solidFill>
              </a:defRPr>
            </a:lvl1pPr>
            <a:lvl2pPr marL="0" indent="0">
              <a:buNone/>
              <a:defRPr/>
            </a:lvl2pPr>
          </a:lstStyle>
          <a:p>
            <a:pPr lvl="0"/>
            <a:r>
              <a:rPr lang="en-US"/>
              <a:t>Enter presenter name here</a:t>
            </a:r>
          </a:p>
        </p:txBody>
      </p:sp>
      <p:sp>
        <p:nvSpPr>
          <p:cNvPr id="25" name="Text Placeholder 21">
            <a:extLst>
              <a:ext uri="{FF2B5EF4-FFF2-40B4-BE49-F238E27FC236}">
                <a16:creationId xmlns:a16="http://schemas.microsoft.com/office/drawing/2014/main" id="{FA70C1AE-182D-45F4-9CF3-3F6E0B876C37}"/>
              </a:ext>
            </a:extLst>
          </p:cNvPr>
          <p:cNvSpPr>
            <a:spLocks noGrp="1"/>
          </p:cNvSpPr>
          <p:nvPr userDrawn="1">
            <p:ph type="body" sz="quarter" idx="13" hasCustomPrompt="1"/>
          </p:nvPr>
        </p:nvSpPr>
        <p:spPr>
          <a:xfrm>
            <a:off x="469900" y="4745026"/>
            <a:ext cx="4228627" cy="298450"/>
          </a:xfrm>
        </p:spPr>
        <p:txBody>
          <a:bodyPr/>
          <a:lstStyle>
            <a:lvl1pPr marL="0" indent="0">
              <a:buNone/>
              <a:defRPr sz="1600">
                <a:solidFill>
                  <a:schemeClr val="accent2"/>
                </a:solidFill>
                <a:latin typeface="Calibri Light" panose="020F0302020204030204" pitchFamily="34" charset="0"/>
                <a:cs typeface="Calibri Light" panose="020F0302020204030204" pitchFamily="34" charset="0"/>
              </a:defRPr>
            </a:lvl1pPr>
            <a:lvl2pPr marL="0" indent="0">
              <a:buNone/>
              <a:defRPr/>
            </a:lvl2pPr>
          </a:lstStyle>
          <a:p>
            <a:pPr lvl="0"/>
            <a:r>
              <a:rPr lang="en-US"/>
              <a:t>Date:</a:t>
            </a:r>
          </a:p>
        </p:txBody>
      </p:sp>
      <p:sp>
        <p:nvSpPr>
          <p:cNvPr id="3" name="Rectangle 2"/>
          <p:cNvSpPr/>
          <p:nvPr userDrawn="1"/>
        </p:nvSpPr>
        <p:spPr>
          <a:xfrm>
            <a:off x="1960880" y="1605280"/>
            <a:ext cx="1423671" cy="252541"/>
          </a:xfrm>
          <a:prstGeom prst="rect">
            <a:avLst/>
          </a:prstGeom>
          <a:solidFill>
            <a:srgbClr val="000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mj-lt"/>
            </a:endParaRPr>
          </a:p>
        </p:txBody>
      </p:sp>
      <p:sp>
        <p:nvSpPr>
          <p:cNvPr id="16" name="Text Placeholder 21">
            <a:extLst>
              <a:ext uri="{FF2B5EF4-FFF2-40B4-BE49-F238E27FC236}">
                <a16:creationId xmlns:a16="http://schemas.microsoft.com/office/drawing/2014/main" id="{99E25380-8E78-4EB7-8419-6069C2F0EA64}"/>
              </a:ext>
            </a:extLst>
          </p:cNvPr>
          <p:cNvSpPr>
            <a:spLocks noGrp="1"/>
          </p:cNvSpPr>
          <p:nvPr>
            <p:ph type="body" sz="quarter" idx="14" hasCustomPrompt="1"/>
          </p:nvPr>
        </p:nvSpPr>
        <p:spPr>
          <a:xfrm>
            <a:off x="469899" y="5089388"/>
            <a:ext cx="4228627" cy="298450"/>
          </a:xfrm>
        </p:spPr>
        <p:txBody>
          <a:bodyPr/>
          <a:lstStyle>
            <a:lvl1pPr marL="0" indent="0">
              <a:buNone/>
              <a:defRPr sz="2000" baseline="0">
                <a:solidFill>
                  <a:schemeClr val="tx2"/>
                </a:solidFill>
              </a:defRPr>
            </a:lvl1pPr>
            <a:lvl2pPr marL="0" indent="0">
              <a:buNone/>
              <a:defRPr/>
            </a:lvl2pPr>
          </a:lstStyle>
          <a:p>
            <a:pPr lvl="0"/>
            <a:r>
              <a:rPr lang="en-US"/>
              <a:t>Enter date here</a:t>
            </a:r>
          </a:p>
        </p:txBody>
      </p:sp>
    </p:spTree>
    <p:custDataLst>
      <p:tags r:id="rId1"/>
    </p:custDataLst>
    <p:extLst>
      <p:ext uri="{BB962C8B-B14F-4D97-AF65-F5344CB8AC3E}">
        <p14:creationId xmlns:p14="http://schemas.microsoft.com/office/powerpoint/2010/main" val="1709176409"/>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hapter (Blank)">
    <p:bg>
      <p:bgPr>
        <a:solidFill>
          <a:schemeClr val="accent1"/>
        </a:solidFill>
        <a:effectLst/>
      </p:bgPr>
    </p:bg>
    <p:spTree>
      <p:nvGrpSpPr>
        <p:cNvPr id="1" name=""/>
        <p:cNvGrpSpPr/>
        <p:nvPr/>
      </p:nvGrpSpPr>
      <p:grpSpPr>
        <a:xfrm>
          <a:off x="0" y="0"/>
          <a:ext cx="0" cy="0"/>
          <a:chOff x="0" y="0"/>
          <a:chExt cx="0" cy="0"/>
        </a:xfrm>
      </p:grpSpPr>
      <p:sp>
        <p:nvSpPr>
          <p:cNvPr id="4" name="Do not remove" hidden="1"/>
          <p:cNvSpPr/>
          <p:nvPr userDrawn="1">
            <p:custDataLst>
              <p:tags r:id="rId2"/>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mj-lt"/>
            </a:endParaRPr>
          </a:p>
        </p:txBody>
      </p:sp>
      <p:pic>
        <p:nvPicPr>
          <p:cNvPr id="28" name="Picture 27">
            <a:extLst>
              <a:ext uri="{FF2B5EF4-FFF2-40B4-BE49-F238E27FC236}">
                <a16:creationId xmlns:a16="http://schemas.microsoft.com/office/drawing/2014/main" id="{2B3D9D38-DAC1-4D16-B3FF-C1AD04225A87}"/>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0" y="2840419"/>
            <a:ext cx="6243432" cy="4017582"/>
          </a:xfrm>
          <a:prstGeom prst="rect">
            <a:avLst/>
          </a:prstGeom>
        </p:spPr>
      </p:pic>
      <p:pic>
        <p:nvPicPr>
          <p:cNvPr id="29" name="Picture 28">
            <a:extLst>
              <a:ext uri="{FF2B5EF4-FFF2-40B4-BE49-F238E27FC236}">
                <a16:creationId xmlns:a16="http://schemas.microsoft.com/office/drawing/2014/main" id="{4C8F4B64-8865-487D-98FC-0854B270EE3A}"/>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5765451" y="0"/>
            <a:ext cx="6426549" cy="6858001"/>
          </a:xfrm>
          <a:prstGeom prst="rect">
            <a:avLst/>
          </a:prstGeom>
        </p:spPr>
      </p:pic>
      <p:sp>
        <p:nvSpPr>
          <p:cNvPr id="24" name="Freeform: Shape 23">
            <a:extLst>
              <a:ext uri="{FF2B5EF4-FFF2-40B4-BE49-F238E27FC236}">
                <a16:creationId xmlns:a16="http://schemas.microsoft.com/office/drawing/2014/main" id="{8A629C16-FFF4-4CB2-A35F-96967B7469A2}"/>
              </a:ext>
            </a:extLst>
          </p:cNvPr>
          <p:cNvSpPr/>
          <p:nvPr userDrawn="1"/>
        </p:nvSpPr>
        <p:spPr>
          <a:xfrm rot="10800000">
            <a:off x="0" y="0"/>
            <a:ext cx="10429778" cy="6858000"/>
          </a:xfrm>
          <a:custGeom>
            <a:avLst/>
            <a:gdLst>
              <a:gd name="connsiteX0" fmla="*/ 10429778 w 10429778"/>
              <a:gd name="connsiteY0" fmla="*/ 6858000 h 6858000"/>
              <a:gd name="connsiteX1" fmla="*/ 0 w 10429778"/>
              <a:gd name="connsiteY1" fmla="*/ 6858000 h 6858000"/>
              <a:gd name="connsiteX2" fmla="*/ 6857997 w 10429778"/>
              <a:gd name="connsiteY2" fmla="*/ 0 h 6858000"/>
              <a:gd name="connsiteX3" fmla="*/ 10429778 w 10429778"/>
              <a:gd name="connsiteY3" fmla="*/ 0 h 6858000"/>
            </a:gdLst>
            <a:ahLst/>
            <a:cxnLst>
              <a:cxn ang="0">
                <a:pos x="connsiteX0" y="connsiteY0"/>
              </a:cxn>
              <a:cxn ang="0">
                <a:pos x="connsiteX1" y="connsiteY1"/>
              </a:cxn>
              <a:cxn ang="0">
                <a:pos x="connsiteX2" y="connsiteY2"/>
              </a:cxn>
              <a:cxn ang="0">
                <a:pos x="connsiteX3" y="connsiteY3"/>
              </a:cxn>
            </a:cxnLst>
            <a:rect l="l" t="t" r="r" b="b"/>
            <a:pathLst>
              <a:path w="10429778" h="6858000">
                <a:moveTo>
                  <a:pt x="10429778" y="6858000"/>
                </a:moveTo>
                <a:lnTo>
                  <a:pt x="0" y="6858000"/>
                </a:lnTo>
                <a:lnTo>
                  <a:pt x="6857997" y="0"/>
                </a:lnTo>
                <a:lnTo>
                  <a:pt x="10429778"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39F339D2-4511-4BE3-99C9-B1A8E9E4012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478987" y="6036217"/>
            <a:ext cx="275184" cy="503987"/>
          </a:xfrm>
          <a:prstGeom prst="rect">
            <a:avLst/>
          </a:prstGeom>
        </p:spPr>
      </p:pic>
      <p:sp>
        <p:nvSpPr>
          <p:cNvPr id="25" name="Title 18">
            <a:extLst>
              <a:ext uri="{FF2B5EF4-FFF2-40B4-BE49-F238E27FC236}">
                <a16:creationId xmlns:a16="http://schemas.microsoft.com/office/drawing/2014/main" id="{F5DAC91A-4619-4A98-8ECE-BC690F3BDC36}"/>
              </a:ext>
            </a:extLst>
          </p:cNvPr>
          <p:cNvSpPr>
            <a:spLocks noGrp="1"/>
          </p:cNvSpPr>
          <p:nvPr>
            <p:ph type="title" hasCustomPrompt="1"/>
          </p:nvPr>
        </p:nvSpPr>
        <p:spPr>
          <a:xfrm>
            <a:off x="469900" y="1969075"/>
            <a:ext cx="4584700" cy="1655761"/>
          </a:xfrm>
        </p:spPr>
        <p:txBody>
          <a:bodyPr anchor="b"/>
          <a:lstStyle>
            <a:lvl1pPr>
              <a:defRPr>
                <a:solidFill>
                  <a:schemeClr val="tx1"/>
                </a:solidFill>
              </a:defRPr>
            </a:lvl1pPr>
          </a:lstStyle>
          <a:p>
            <a:r>
              <a:rPr lang="en-US"/>
              <a:t>Enter chapter title here</a:t>
            </a:r>
            <a:endParaRPr lang="en-GB"/>
          </a:p>
        </p:txBody>
      </p:sp>
      <p:sp>
        <p:nvSpPr>
          <p:cNvPr id="26" name="Text Placeholder 43">
            <a:extLst>
              <a:ext uri="{FF2B5EF4-FFF2-40B4-BE49-F238E27FC236}">
                <a16:creationId xmlns:a16="http://schemas.microsoft.com/office/drawing/2014/main" id="{62A56121-8685-482F-94D6-FB982B5930B7}"/>
              </a:ext>
            </a:extLst>
          </p:cNvPr>
          <p:cNvSpPr>
            <a:spLocks noGrp="1"/>
          </p:cNvSpPr>
          <p:nvPr>
            <p:ph type="body" sz="quarter" idx="26" hasCustomPrompt="1"/>
          </p:nvPr>
        </p:nvSpPr>
        <p:spPr>
          <a:xfrm>
            <a:off x="594061" y="3716401"/>
            <a:ext cx="1548000" cy="45719"/>
          </a:xfrm>
          <a:blipFill>
            <a:blip r:embed="rId7"/>
            <a:stretch>
              <a:fillRect/>
            </a:stretch>
          </a:blipFill>
        </p:spPr>
        <p:txBody>
          <a:bodyPr/>
          <a:lstStyle/>
          <a:p>
            <a:pPr lvl="0"/>
            <a:r>
              <a:rPr lang="en-GB"/>
              <a:t> </a:t>
            </a:r>
          </a:p>
        </p:txBody>
      </p:sp>
    </p:spTree>
    <p:custDataLst>
      <p:tags r:id="rId1"/>
    </p:custDataLst>
    <p:extLst>
      <p:ext uri="{BB962C8B-B14F-4D97-AF65-F5344CB8AC3E}">
        <p14:creationId xmlns:p14="http://schemas.microsoft.com/office/powerpoint/2010/main" val="217016844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theme" Target="../theme/theme3.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53CA3-88CF-AA48-9751-F8FC0F64B233}"/>
              </a:ext>
            </a:extLst>
          </p:cNvPr>
          <p:cNvSpPr>
            <a:spLocks noGrp="1"/>
          </p:cNvSpPr>
          <p:nvPr>
            <p:ph type="title"/>
          </p:nvPr>
        </p:nvSpPr>
        <p:spPr>
          <a:xfrm>
            <a:off x="838200" y="365125"/>
            <a:ext cx="10515600" cy="1325563"/>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99DC3A6-9ADB-C54D-B745-793B06106110}"/>
              </a:ext>
            </a:extLst>
          </p:cNvPr>
          <p:cNvSpPr>
            <a:spLocks noGrp="1"/>
          </p:cNvSpPr>
          <p:nvPr>
            <p:ph type="body" idx="1"/>
          </p:nvPr>
        </p:nvSpPr>
        <p:spPr>
          <a:xfrm>
            <a:off x="838200" y="1825625"/>
            <a:ext cx="10515600" cy="4351338"/>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BAD05-1B44-FF4F-9BA7-084367CF2927}"/>
              </a:ext>
            </a:extLst>
          </p:cNvPr>
          <p:cNvSpPr>
            <a:spLocks noGrp="1"/>
          </p:cNvSpPr>
          <p:nvPr>
            <p:ph type="dt" sz="half" idx="2"/>
          </p:nvPr>
        </p:nvSpPr>
        <p:spPr>
          <a:xfrm>
            <a:off x="838200" y="6356350"/>
            <a:ext cx="2743200" cy="365125"/>
          </a:xfrm>
          <a:prstGeom prst="rect">
            <a:avLst/>
          </a:prstGeom>
        </p:spPr>
        <p:txBody>
          <a:bodyPr vert="horz" lIns="0" tIns="0" rIns="0" bIns="0" rtlCol="0" anchor="t">
            <a:noAutofit/>
          </a:bodyPr>
          <a:lstStyle>
            <a:lvl1pPr algn="l">
              <a:defRPr sz="1200" b="0" i="0">
                <a:solidFill>
                  <a:schemeClr val="tx1">
                    <a:tint val="75000"/>
                  </a:schemeClr>
                </a:solidFill>
                <a:latin typeface="Precisely" pitchFamily="2" charset="0"/>
              </a:defRPr>
            </a:lvl1pPr>
          </a:lstStyle>
          <a:p>
            <a:endParaRPr lang="en-US"/>
          </a:p>
        </p:txBody>
      </p:sp>
      <p:sp>
        <p:nvSpPr>
          <p:cNvPr id="5" name="Footer Placeholder 4">
            <a:extLst>
              <a:ext uri="{FF2B5EF4-FFF2-40B4-BE49-F238E27FC236}">
                <a16:creationId xmlns:a16="http://schemas.microsoft.com/office/drawing/2014/main" id="{1E7DECFC-992E-6C44-89DF-227E668648DA}"/>
              </a:ext>
            </a:extLst>
          </p:cNvPr>
          <p:cNvSpPr>
            <a:spLocks noGrp="1"/>
          </p:cNvSpPr>
          <p:nvPr>
            <p:ph type="ftr" sz="quarter" idx="3"/>
          </p:nvPr>
        </p:nvSpPr>
        <p:spPr>
          <a:xfrm>
            <a:off x="4038600" y="6356350"/>
            <a:ext cx="4114800" cy="365125"/>
          </a:xfrm>
          <a:prstGeom prst="rect">
            <a:avLst/>
          </a:prstGeom>
        </p:spPr>
        <p:txBody>
          <a:bodyPr vert="horz" lIns="0" tIns="0" rIns="0" bIns="0" rtlCol="0" anchor="t">
            <a:noAutofit/>
          </a:bodyPr>
          <a:lstStyle>
            <a:lvl1pPr algn="ctr">
              <a:defRPr sz="1200" b="0" i="0">
                <a:solidFill>
                  <a:schemeClr val="tx1">
                    <a:tint val="75000"/>
                  </a:schemeClr>
                </a:solidFill>
                <a:latin typeface="Precisely" pitchFamily="2" charset="0"/>
              </a:defRPr>
            </a:lvl1pPr>
          </a:lstStyle>
          <a:p>
            <a:r>
              <a:rPr lang="en-US"/>
              <a:t>Presentation name </a:t>
            </a:r>
          </a:p>
        </p:txBody>
      </p:sp>
      <p:sp>
        <p:nvSpPr>
          <p:cNvPr id="6" name="Slide Number Placeholder 5">
            <a:extLst>
              <a:ext uri="{FF2B5EF4-FFF2-40B4-BE49-F238E27FC236}">
                <a16:creationId xmlns:a16="http://schemas.microsoft.com/office/drawing/2014/main" id="{1B005F98-D65D-FE46-BFAA-E8EC1DBFE7BC}"/>
              </a:ext>
            </a:extLst>
          </p:cNvPr>
          <p:cNvSpPr>
            <a:spLocks noGrp="1"/>
          </p:cNvSpPr>
          <p:nvPr>
            <p:ph type="sldNum" sz="quarter" idx="4"/>
          </p:nvPr>
        </p:nvSpPr>
        <p:spPr>
          <a:xfrm>
            <a:off x="8610600" y="6356350"/>
            <a:ext cx="2743200" cy="365125"/>
          </a:xfrm>
          <a:prstGeom prst="rect">
            <a:avLst/>
          </a:prstGeom>
        </p:spPr>
        <p:txBody>
          <a:bodyPr vert="horz" lIns="0" tIns="0" rIns="0" bIns="0" rtlCol="0" anchor="t">
            <a:noAutofit/>
          </a:bodyPr>
          <a:lstStyle>
            <a:lvl1pPr algn="r">
              <a:defRPr sz="1200" b="0" i="0">
                <a:solidFill>
                  <a:schemeClr val="tx1">
                    <a:tint val="75000"/>
                  </a:schemeClr>
                </a:solidFill>
                <a:latin typeface="Precisely" pitchFamily="2" charset="0"/>
              </a:defRPr>
            </a:lvl1pPr>
          </a:lstStyle>
          <a:p>
            <a:fld id="{14B49774-BFA8-A742-9DC1-5F552DCB25F4}" type="slidenum">
              <a:rPr lang="en-US" smtClean="0"/>
              <a:pPr/>
              <a:t>‹#›</a:t>
            </a:fld>
            <a:endParaRPr lang="en-US"/>
          </a:p>
        </p:txBody>
      </p:sp>
    </p:spTree>
    <p:extLst>
      <p:ext uri="{BB962C8B-B14F-4D97-AF65-F5344CB8AC3E}">
        <p14:creationId xmlns:p14="http://schemas.microsoft.com/office/powerpoint/2010/main" val="34037302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 id="2147483786" r:id="rId35"/>
    <p:sldLayoutId id="2147483787" r:id="rId36"/>
    <p:sldLayoutId id="2147483788" r:id="rId37"/>
    <p:sldLayoutId id="2147483789" r:id="rId38"/>
    <p:sldLayoutId id="2147483790" r:id="rId39"/>
    <p:sldLayoutId id="2147483791" r:id="rId40"/>
    <p:sldLayoutId id="2147483792" r:id="rId41"/>
    <p:sldLayoutId id="2147483937" r:id="rId42"/>
    <p:sldLayoutId id="2147483938" r:id="rId43"/>
    <p:sldLayoutId id="2147483940" r:id="rId44"/>
  </p:sldLayoutIdLst>
  <p:hf hdr="0" dt="0"/>
  <p:txStyles>
    <p:titleStyle>
      <a:lvl1pPr marL="0" indent="0" algn="l" defTabSz="914400" rtl="0" eaLnBrk="1" latinLnBrk="0" hangingPunct="1">
        <a:lnSpc>
          <a:spcPct val="90000"/>
        </a:lnSpc>
        <a:spcBef>
          <a:spcPct val="0"/>
        </a:spcBef>
        <a:buNone/>
        <a:tabLst>
          <a:tab pos="352425" algn="l"/>
        </a:tabLst>
        <a:defRPr sz="4400" b="0" i="0" kern="1200">
          <a:solidFill>
            <a:schemeClr val="tx1"/>
          </a:solidFill>
          <a:latin typeface="Precisely" pitchFamily="2" charset="0"/>
          <a:ea typeface="+mj-ea"/>
          <a:cs typeface="+mj-cs"/>
        </a:defRPr>
      </a:lvl1pPr>
    </p:titleStyle>
    <p:body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53CA3-88CF-AA48-9751-F8FC0F64B233}"/>
              </a:ext>
            </a:extLst>
          </p:cNvPr>
          <p:cNvSpPr>
            <a:spLocks noGrp="1"/>
          </p:cNvSpPr>
          <p:nvPr>
            <p:ph type="title"/>
          </p:nvPr>
        </p:nvSpPr>
        <p:spPr>
          <a:xfrm>
            <a:off x="838200" y="365125"/>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9DC3A6-9ADB-C54D-B745-793B06106110}"/>
              </a:ext>
            </a:extLst>
          </p:cNvPr>
          <p:cNvSpPr>
            <a:spLocks noGrp="1"/>
          </p:cNvSpPr>
          <p:nvPr>
            <p:ph type="body" idx="1"/>
          </p:nvPr>
        </p:nvSpPr>
        <p:spPr>
          <a:xfrm>
            <a:off x="838200" y="1825625"/>
            <a:ext cx="10515600" cy="4351338"/>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0BAD05-1B44-FF4F-9BA7-084367CF2927}"/>
              </a:ext>
            </a:extLst>
          </p:cNvPr>
          <p:cNvSpPr>
            <a:spLocks noGrp="1"/>
          </p:cNvSpPr>
          <p:nvPr>
            <p:ph type="dt" sz="half" idx="2"/>
          </p:nvPr>
        </p:nvSpPr>
        <p:spPr>
          <a:xfrm>
            <a:off x="838200" y="6356350"/>
            <a:ext cx="2743200" cy="365125"/>
          </a:xfrm>
          <a:prstGeom prst="rect">
            <a:avLst/>
          </a:prstGeom>
        </p:spPr>
        <p:txBody>
          <a:bodyPr vert="horz" lIns="0" tIns="0" rIns="0" bIns="0" rtlCol="0" anchor="t">
            <a:noAutofit/>
          </a:bodyPr>
          <a:lstStyle>
            <a:lvl1pPr algn="l">
              <a:defRPr sz="1200" b="0" i="0">
                <a:solidFill>
                  <a:schemeClr val="tx1">
                    <a:tint val="75000"/>
                  </a:schemeClr>
                </a:solidFill>
                <a:latin typeface="Precisely" pitchFamily="2" charset="0"/>
              </a:defRPr>
            </a:lvl1pPr>
          </a:lstStyle>
          <a:p>
            <a:endParaRPr lang="en-US" dirty="0"/>
          </a:p>
        </p:txBody>
      </p:sp>
      <p:sp>
        <p:nvSpPr>
          <p:cNvPr id="5" name="Footer Placeholder 4">
            <a:extLst>
              <a:ext uri="{FF2B5EF4-FFF2-40B4-BE49-F238E27FC236}">
                <a16:creationId xmlns:a16="http://schemas.microsoft.com/office/drawing/2014/main" id="{1E7DECFC-992E-6C44-89DF-227E668648DA}"/>
              </a:ext>
            </a:extLst>
          </p:cNvPr>
          <p:cNvSpPr>
            <a:spLocks noGrp="1"/>
          </p:cNvSpPr>
          <p:nvPr>
            <p:ph type="ftr" sz="quarter" idx="3"/>
          </p:nvPr>
        </p:nvSpPr>
        <p:spPr>
          <a:xfrm>
            <a:off x="4038600" y="6356350"/>
            <a:ext cx="4114800" cy="365125"/>
          </a:xfrm>
          <a:prstGeom prst="rect">
            <a:avLst/>
          </a:prstGeom>
        </p:spPr>
        <p:txBody>
          <a:bodyPr vert="horz" lIns="0" tIns="0" rIns="0" bIns="0" rtlCol="0" anchor="t">
            <a:noAutofit/>
          </a:bodyPr>
          <a:lstStyle>
            <a:lvl1pPr algn="ctr">
              <a:defRPr sz="1200" b="0" i="0">
                <a:solidFill>
                  <a:schemeClr val="tx1">
                    <a:tint val="75000"/>
                  </a:schemeClr>
                </a:solidFill>
                <a:latin typeface="Precisely" pitchFamily="2" charset="0"/>
              </a:defRPr>
            </a:lvl1pPr>
          </a:lstStyle>
          <a:p>
            <a:r>
              <a:rPr lang="en-US"/>
              <a:t>Presentation name </a:t>
            </a:r>
            <a:endParaRPr lang="en-US" dirty="0"/>
          </a:p>
        </p:txBody>
      </p:sp>
      <p:sp>
        <p:nvSpPr>
          <p:cNvPr id="6" name="Slide Number Placeholder 5">
            <a:extLst>
              <a:ext uri="{FF2B5EF4-FFF2-40B4-BE49-F238E27FC236}">
                <a16:creationId xmlns:a16="http://schemas.microsoft.com/office/drawing/2014/main" id="{1B005F98-D65D-FE46-BFAA-E8EC1DBFE7BC}"/>
              </a:ext>
            </a:extLst>
          </p:cNvPr>
          <p:cNvSpPr>
            <a:spLocks noGrp="1"/>
          </p:cNvSpPr>
          <p:nvPr>
            <p:ph type="sldNum" sz="quarter" idx="4"/>
          </p:nvPr>
        </p:nvSpPr>
        <p:spPr>
          <a:xfrm>
            <a:off x="8610600" y="6356350"/>
            <a:ext cx="2743200" cy="365125"/>
          </a:xfrm>
          <a:prstGeom prst="rect">
            <a:avLst/>
          </a:prstGeom>
        </p:spPr>
        <p:txBody>
          <a:bodyPr vert="horz" lIns="0" tIns="0" rIns="0" bIns="0" rtlCol="0" anchor="t">
            <a:noAutofit/>
          </a:bodyPr>
          <a:lstStyle>
            <a:lvl1pPr algn="r">
              <a:defRPr sz="1200" b="0" i="0">
                <a:solidFill>
                  <a:schemeClr val="tx1">
                    <a:tint val="75000"/>
                  </a:schemeClr>
                </a:solidFill>
                <a:latin typeface="Precisely" pitchFamily="2" charset="0"/>
              </a:defRPr>
            </a:lvl1pPr>
          </a:lstStyle>
          <a:p>
            <a:fld id="{14B49774-BFA8-A742-9DC1-5F552DCB25F4}" type="slidenum">
              <a:rPr lang="en-US" smtClean="0"/>
              <a:pPr/>
              <a:t>‹#›</a:t>
            </a:fld>
            <a:endParaRPr lang="en-US" dirty="0"/>
          </a:p>
        </p:txBody>
      </p:sp>
    </p:spTree>
    <p:extLst>
      <p:ext uri="{BB962C8B-B14F-4D97-AF65-F5344CB8AC3E}">
        <p14:creationId xmlns:p14="http://schemas.microsoft.com/office/powerpoint/2010/main" val="250304795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939" r:id="rId36"/>
  </p:sldLayoutIdLst>
  <p:hf hdr="0" dt="0"/>
  <p:txStyles>
    <p:titleStyle>
      <a:lvl1pPr marL="0" indent="0" algn="l" defTabSz="914400" rtl="0" eaLnBrk="1" latinLnBrk="0" hangingPunct="1">
        <a:lnSpc>
          <a:spcPct val="90000"/>
        </a:lnSpc>
        <a:spcBef>
          <a:spcPct val="0"/>
        </a:spcBef>
        <a:buNone/>
        <a:tabLst>
          <a:tab pos="352425" algn="l"/>
        </a:tabLst>
        <a:defRPr sz="4400" b="0" i="0" kern="1200">
          <a:solidFill>
            <a:schemeClr val="tx1"/>
          </a:solidFill>
          <a:latin typeface="Precisely" pitchFamily="2" charset="0"/>
          <a:ea typeface="+mj-ea"/>
          <a:cs typeface="+mj-cs"/>
        </a:defRPr>
      </a:lvl1pPr>
    </p:titleStyle>
    <p:body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53CA3-88CF-AA48-9751-F8FC0F64B233}"/>
              </a:ext>
            </a:extLst>
          </p:cNvPr>
          <p:cNvSpPr>
            <a:spLocks noGrp="1"/>
          </p:cNvSpPr>
          <p:nvPr>
            <p:ph type="title"/>
          </p:nvPr>
        </p:nvSpPr>
        <p:spPr>
          <a:xfrm>
            <a:off x="838200" y="365125"/>
            <a:ext cx="10515600" cy="1325563"/>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99DC3A6-9ADB-C54D-B745-793B06106110}"/>
              </a:ext>
            </a:extLst>
          </p:cNvPr>
          <p:cNvSpPr>
            <a:spLocks noGrp="1"/>
          </p:cNvSpPr>
          <p:nvPr>
            <p:ph type="body" idx="1"/>
          </p:nvPr>
        </p:nvSpPr>
        <p:spPr>
          <a:xfrm>
            <a:off x="838200" y="1825625"/>
            <a:ext cx="10515600" cy="4351338"/>
          </a:xfrm>
          <a:prstGeom prst="rect">
            <a:avLst/>
          </a:prstGeom>
        </p:spPr>
        <p:txBody>
          <a:bodyPr vert="horz" lIns="0" tIns="0" rIns="0" bIns="0" rtlCol="0" anchor="t">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BAD05-1B44-FF4F-9BA7-084367CF2927}"/>
              </a:ext>
            </a:extLst>
          </p:cNvPr>
          <p:cNvSpPr>
            <a:spLocks noGrp="1"/>
          </p:cNvSpPr>
          <p:nvPr>
            <p:ph type="dt" sz="half" idx="2"/>
          </p:nvPr>
        </p:nvSpPr>
        <p:spPr>
          <a:xfrm>
            <a:off x="838200" y="6356350"/>
            <a:ext cx="2743200" cy="365125"/>
          </a:xfrm>
          <a:prstGeom prst="rect">
            <a:avLst/>
          </a:prstGeom>
        </p:spPr>
        <p:txBody>
          <a:bodyPr vert="horz" lIns="0" tIns="0" rIns="0" bIns="0" rtlCol="0" anchor="t">
            <a:noAutofit/>
          </a:bodyPr>
          <a:lstStyle>
            <a:lvl1pPr algn="l">
              <a:defRPr sz="1200" b="0" i="0">
                <a:solidFill>
                  <a:schemeClr val="tx1">
                    <a:tint val="75000"/>
                  </a:schemeClr>
                </a:solidFill>
                <a:latin typeface="Precisely" pitchFamily="2" charset="0"/>
              </a:defRPr>
            </a:lvl1pPr>
          </a:lstStyle>
          <a:p>
            <a:endParaRPr lang="en-US"/>
          </a:p>
        </p:txBody>
      </p:sp>
      <p:sp>
        <p:nvSpPr>
          <p:cNvPr id="5" name="Footer Placeholder 4">
            <a:extLst>
              <a:ext uri="{FF2B5EF4-FFF2-40B4-BE49-F238E27FC236}">
                <a16:creationId xmlns:a16="http://schemas.microsoft.com/office/drawing/2014/main" id="{1E7DECFC-992E-6C44-89DF-227E668648DA}"/>
              </a:ext>
            </a:extLst>
          </p:cNvPr>
          <p:cNvSpPr>
            <a:spLocks noGrp="1"/>
          </p:cNvSpPr>
          <p:nvPr>
            <p:ph type="ftr" sz="quarter" idx="3"/>
          </p:nvPr>
        </p:nvSpPr>
        <p:spPr>
          <a:xfrm>
            <a:off x="4038600" y="6356350"/>
            <a:ext cx="4114800" cy="365125"/>
          </a:xfrm>
          <a:prstGeom prst="rect">
            <a:avLst/>
          </a:prstGeom>
        </p:spPr>
        <p:txBody>
          <a:bodyPr vert="horz" lIns="0" tIns="0" rIns="0" bIns="0" rtlCol="0" anchor="t">
            <a:noAutofit/>
          </a:bodyPr>
          <a:lstStyle>
            <a:lvl1pPr algn="ctr">
              <a:defRPr sz="1200" b="0" i="0">
                <a:solidFill>
                  <a:schemeClr val="tx1">
                    <a:tint val="75000"/>
                  </a:schemeClr>
                </a:solidFill>
                <a:latin typeface="Precisely" pitchFamily="2" charset="0"/>
              </a:defRPr>
            </a:lvl1pPr>
          </a:lstStyle>
          <a:p>
            <a:endParaRPr lang="en-US"/>
          </a:p>
        </p:txBody>
      </p:sp>
      <p:sp>
        <p:nvSpPr>
          <p:cNvPr id="6" name="Slide Number Placeholder 5">
            <a:extLst>
              <a:ext uri="{FF2B5EF4-FFF2-40B4-BE49-F238E27FC236}">
                <a16:creationId xmlns:a16="http://schemas.microsoft.com/office/drawing/2014/main" id="{1B005F98-D65D-FE46-BFAA-E8EC1DBFE7BC}"/>
              </a:ext>
            </a:extLst>
          </p:cNvPr>
          <p:cNvSpPr>
            <a:spLocks noGrp="1"/>
          </p:cNvSpPr>
          <p:nvPr>
            <p:ph type="sldNum" sz="quarter" idx="4"/>
          </p:nvPr>
        </p:nvSpPr>
        <p:spPr>
          <a:xfrm>
            <a:off x="8610600" y="6356350"/>
            <a:ext cx="2743200" cy="365125"/>
          </a:xfrm>
          <a:prstGeom prst="rect">
            <a:avLst/>
          </a:prstGeom>
        </p:spPr>
        <p:txBody>
          <a:bodyPr vert="horz" lIns="0" tIns="0" rIns="0" bIns="0" rtlCol="0" anchor="t">
            <a:noAutofit/>
          </a:bodyPr>
          <a:lstStyle>
            <a:lvl1pPr algn="r">
              <a:defRPr sz="1200" b="0" i="0">
                <a:solidFill>
                  <a:schemeClr val="tx1">
                    <a:tint val="75000"/>
                  </a:schemeClr>
                </a:solidFill>
                <a:latin typeface="Precisely" pitchFamily="2" charset="0"/>
              </a:defRPr>
            </a:lvl1pPr>
          </a:lstStyle>
          <a:p>
            <a:fld id="{14B49774-BFA8-A742-9DC1-5F552DCB25F4}" type="slidenum">
              <a:rPr lang="en-US" smtClean="0"/>
              <a:pPr/>
              <a:t>‹#›</a:t>
            </a:fld>
            <a:endParaRPr lang="en-US"/>
          </a:p>
        </p:txBody>
      </p:sp>
    </p:spTree>
    <p:extLst>
      <p:ext uri="{BB962C8B-B14F-4D97-AF65-F5344CB8AC3E}">
        <p14:creationId xmlns:p14="http://schemas.microsoft.com/office/powerpoint/2010/main" val="122863418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5" r:id="rId25"/>
  </p:sldLayoutIdLst>
  <p:hf hdr="0" ftr="0" dt="0"/>
  <p:txStyles>
    <p:titleStyle>
      <a:lvl1pPr marL="0" indent="0" algn="l" defTabSz="914400" rtl="0" eaLnBrk="1" latinLnBrk="0" hangingPunct="1">
        <a:lnSpc>
          <a:spcPct val="90000"/>
        </a:lnSpc>
        <a:spcBef>
          <a:spcPct val="0"/>
        </a:spcBef>
        <a:buNone/>
        <a:tabLst>
          <a:tab pos="352425" algn="l"/>
        </a:tabLst>
        <a:defRPr sz="4400" b="0" i="0" kern="1200">
          <a:solidFill>
            <a:schemeClr val="tx1"/>
          </a:solidFill>
          <a:latin typeface="Precisely" pitchFamily="2" charset="0"/>
          <a:ea typeface="+mj-ea"/>
          <a:cs typeface="+mj-cs"/>
        </a:defRPr>
      </a:lvl1pPr>
    </p:titleStyle>
    <p:body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88.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slides/_rels/slide11.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svg"/><Relationship Id="rId2" Type="http://schemas.openxmlformats.org/officeDocument/2006/relationships/notesSlide" Target="../notesSlides/notesSlide12.xml"/><Relationship Id="rId1" Type="http://schemas.openxmlformats.org/officeDocument/2006/relationships/slideLayout" Target="../slideLayouts/slideLayout43.xml"/><Relationship Id="rId6" Type="http://schemas.openxmlformats.org/officeDocument/2006/relationships/image" Target="../media/image97.sv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100.png"/></Relationships>
</file>

<file path=ppt/slides/_rels/slide14.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104.png"/><Relationship Id="rId7" Type="http://schemas.openxmlformats.org/officeDocument/2006/relationships/image" Target="../media/image108.emf"/><Relationship Id="rId12" Type="http://schemas.openxmlformats.org/officeDocument/2006/relationships/image" Target="../media/image113.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107.emf"/><Relationship Id="rId11" Type="http://schemas.openxmlformats.org/officeDocument/2006/relationships/image" Target="../media/image112.emf"/><Relationship Id="rId5" Type="http://schemas.openxmlformats.org/officeDocument/2006/relationships/image" Target="../media/image106.emf"/><Relationship Id="rId10" Type="http://schemas.openxmlformats.org/officeDocument/2006/relationships/image" Target="../media/image111.emf"/><Relationship Id="rId4" Type="http://schemas.openxmlformats.org/officeDocument/2006/relationships/image" Target="../media/image105.emf"/><Relationship Id="rId9" Type="http://schemas.openxmlformats.org/officeDocument/2006/relationships/image" Target="../media/image110.png"/><Relationship Id="rId14" Type="http://schemas.openxmlformats.org/officeDocument/2006/relationships/image" Target="../media/image1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emf"/><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emf"/></Relationships>
</file>

<file path=ppt/slides/_rels/slide17.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image" Target="../media/image127.jpg"/><Relationship Id="rId7" Type="http://schemas.openxmlformats.org/officeDocument/2006/relationships/image" Target="../media/image131.emf"/><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12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svg"/><Relationship Id="rId2" Type="http://schemas.openxmlformats.org/officeDocument/2006/relationships/notesSlide" Target="../notesSlides/notesSlide2.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41" Type="http://schemas.openxmlformats.org/officeDocument/2006/relationships/image" Target="../media/image65.svg"/><Relationship Id="rId1" Type="http://schemas.openxmlformats.org/officeDocument/2006/relationships/slideLayout" Target="../slideLayouts/slideLayout80.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svg"/><Relationship Id="rId35" Type="http://schemas.openxmlformats.org/officeDocument/2006/relationships/image" Target="../media/image59.png"/><Relationship Id="rId43"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5662-D8A2-497E-9BB0-10E7FFF9824B}"/>
              </a:ext>
            </a:extLst>
          </p:cNvPr>
          <p:cNvSpPr>
            <a:spLocks noGrp="1"/>
          </p:cNvSpPr>
          <p:nvPr>
            <p:ph type="ctrTitle"/>
          </p:nvPr>
        </p:nvSpPr>
        <p:spPr/>
        <p:txBody>
          <a:bodyPr/>
          <a:lstStyle/>
          <a:p>
            <a:pPr>
              <a:lnSpc>
                <a:spcPct val="100000"/>
              </a:lnSpc>
            </a:pPr>
            <a:r>
              <a:rPr lang="en-US" dirty="0"/>
              <a:t>Change the way you work with SAP through automation</a:t>
            </a:r>
            <a:endParaRPr lang="en-US" sz="3200" dirty="0">
              <a:latin typeface="Precisely" panose="00000500000000000000" pitchFamily="50" charset="0"/>
            </a:endParaRPr>
          </a:p>
        </p:txBody>
      </p:sp>
    </p:spTree>
    <p:extLst>
      <p:ext uri="{BB962C8B-B14F-4D97-AF65-F5344CB8AC3E}">
        <p14:creationId xmlns:p14="http://schemas.microsoft.com/office/powerpoint/2010/main" val="242222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B438919-A64F-4810-9544-90EA32209B83}"/>
              </a:ext>
            </a:extLst>
          </p:cNvPr>
          <p:cNvSpPr/>
          <p:nvPr/>
        </p:nvSpPr>
        <p:spPr>
          <a:xfrm>
            <a:off x="5145489"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38F667-07DE-4101-91E9-2879C04C8F27}"/>
              </a:ext>
            </a:extLst>
          </p:cNvPr>
          <p:cNvSpPr/>
          <p:nvPr/>
        </p:nvSpPr>
        <p:spPr>
          <a:xfrm>
            <a:off x="9006265"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60AB2B9-C061-4158-8E26-0A0B3991DFDA}"/>
              </a:ext>
            </a:extLst>
          </p:cNvPr>
          <p:cNvSpPr/>
          <p:nvPr/>
        </p:nvSpPr>
        <p:spPr>
          <a:xfrm>
            <a:off x="1267460"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858474-8D5B-4833-B4AA-8B5DDD566F00}"/>
              </a:ext>
            </a:extLst>
          </p:cNvPr>
          <p:cNvSpPr>
            <a:spLocks noGrp="1"/>
          </p:cNvSpPr>
          <p:nvPr>
            <p:ph type="ctrTitle"/>
          </p:nvPr>
        </p:nvSpPr>
        <p:spPr/>
        <p:txBody>
          <a:bodyPr/>
          <a:lstStyle/>
          <a:p>
            <a:r>
              <a:rPr lang="en-US" b="1" dirty="0">
                <a:solidFill>
                  <a:schemeClr val="bg1"/>
                </a:solidFill>
              </a:rPr>
              <a:t>What you can do with Automate Studio</a:t>
            </a:r>
            <a:endParaRPr lang="en-US" dirty="0"/>
          </a:p>
        </p:txBody>
      </p:sp>
      <p:sp>
        <p:nvSpPr>
          <p:cNvPr id="6" name="Rectangle 5">
            <a:extLst>
              <a:ext uri="{FF2B5EF4-FFF2-40B4-BE49-F238E27FC236}">
                <a16:creationId xmlns:a16="http://schemas.microsoft.com/office/drawing/2014/main" id="{3273E92F-267E-4EB2-805B-89022A0F5776}"/>
              </a:ext>
            </a:extLst>
          </p:cNvPr>
          <p:cNvSpPr/>
          <p:nvPr/>
        </p:nvSpPr>
        <p:spPr>
          <a:xfrm>
            <a:off x="8587429" y="3911108"/>
            <a:ext cx="264254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Precisely Light" panose="00000400000000000000" pitchFamily="50" charset="0"/>
                <a:cs typeface="Calibri" panose="020F0502020204030204" pitchFamily="34" charset="0"/>
              </a:rPr>
              <a:t>Create operational reports</a:t>
            </a:r>
          </a:p>
        </p:txBody>
      </p:sp>
      <p:sp>
        <p:nvSpPr>
          <p:cNvPr id="7" name="Rectangle 6">
            <a:extLst>
              <a:ext uri="{FF2B5EF4-FFF2-40B4-BE49-F238E27FC236}">
                <a16:creationId xmlns:a16="http://schemas.microsoft.com/office/drawing/2014/main" id="{A9954C18-7CD9-49DE-AAA6-4CAF9661B7BE}"/>
              </a:ext>
            </a:extLst>
          </p:cNvPr>
          <p:cNvSpPr/>
          <p:nvPr/>
        </p:nvSpPr>
        <p:spPr>
          <a:xfrm>
            <a:off x="904204" y="3911108"/>
            <a:ext cx="253138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recisely Light" panose="00000400000000000000" pitchFamily="50" charset="0"/>
                <a:cs typeface="Calibri" panose="020F0502020204030204" pitchFamily="34" charset="0"/>
              </a:rPr>
              <a:t>Automate any SAP business process</a:t>
            </a:r>
          </a:p>
        </p:txBody>
      </p:sp>
      <p:sp>
        <p:nvSpPr>
          <p:cNvPr id="8" name="Rectangle 7">
            <a:extLst>
              <a:ext uri="{FF2B5EF4-FFF2-40B4-BE49-F238E27FC236}">
                <a16:creationId xmlns:a16="http://schemas.microsoft.com/office/drawing/2014/main" id="{2C5FE189-545B-4B01-B19E-3FBEA979D074}"/>
              </a:ext>
            </a:extLst>
          </p:cNvPr>
          <p:cNvSpPr/>
          <p:nvPr/>
        </p:nvSpPr>
        <p:spPr>
          <a:xfrm>
            <a:off x="4467269" y="3911108"/>
            <a:ext cx="316131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Precisely Light" panose="00000400000000000000" pitchFamily="50" charset="0"/>
                <a:cs typeface="Calibri" panose="020F0502020204030204" pitchFamily="34" charset="0"/>
              </a:rPr>
              <a:t>Streamline data migration and conversions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recisely Light" panose="00000400000000000000" pitchFamily="50" charset="0"/>
              <a:cs typeface="Calibri" panose="020F0502020204030204" pitchFamily="34" charset="0"/>
            </a:endParaRPr>
          </a:p>
        </p:txBody>
      </p:sp>
      <p:pic>
        <p:nvPicPr>
          <p:cNvPr id="9" name="Graphic 8">
            <a:extLst>
              <a:ext uri="{FF2B5EF4-FFF2-40B4-BE49-F238E27FC236}">
                <a16:creationId xmlns:a16="http://schemas.microsoft.com/office/drawing/2014/main" id="{443E749A-0ABD-4B63-B8F0-072101D84D4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67291" y="2359435"/>
            <a:ext cx="1005210" cy="1005210"/>
          </a:xfrm>
          <a:prstGeom prst="rect">
            <a:avLst/>
          </a:prstGeom>
        </p:spPr>
      </p:pic>
      <p:pic>
        <p:nvPicPr>
          <p:cNvPr id="11" name="Graphic 10">
            <a:extLst>
              <a:ext uri="{FF2B5EF4-FFF2-40B4-BE49-F238E27FC236}">
                <a16:creationId xmlns:a16="http://schemas.microsoft.com/office/drawing/2014/main" id="{5B5B5CEB-E079-4B99-812C-37A80D8BD2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06096" y="2359435"/>
            <a:ext cx="1005210" cy="1005210"/>
          </a:xfrm>
          <a:prstGeom prst="rect">
            <a:avLst/>
          </a:prstGeom>
        </p:spPr>
      </p:pic>
      <p:pic>
        <p:nvPicPr>
          <p:cNvPr id="15" name="Graphic 14">
            <a:extLst>
              <a:ext uri="{FF2B5EF4-FFF2-40B4-BE49-F238E27FC236}">
                <a16:creationId xmlns:a16="http://schemas.microsoft.com/office/drawing/2014/main" id="{20BA42C9-FF06-4594-A912-24BD148F41A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rot="5400000">
            <a:off x="5534583" y="2347037"/>
            <a:ext cx="1026684" cy="1026684"/>
          </a:xfrm>
          <a:prstGeom prst="rect">
            <a:avLst/>
          </a:prstGeom>
        </p:spPr>
      </p:pic>
    </p:spTree>
    <p:extLst>
      <p:ext uri="{BB962C8B-B14F-4D97-AF65-F5344CB8AC3E}">
        <p14:creationId xmlns:p14="http://schemas.microsoft.com/office/powerpoint/2010/main" val="1202153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E9A47A-AD63-4351-84DF-77B692DDBB16}"/>
              </a:ext>
            </a:extLst>
          </p:cNvPr>
          <p:cNvSpPr/>
          <p:nvPr/>
        </p:nvSpPr>
        <p:spPr>
          <a:xfrm>
            <a:off x="0" y="9805"/>
            <a:ext cx="12192000" cy="6858000"/>
          </a:xfrm>
          <a:prstGeom prst="rect">
            <a:avLst/>
          </a:prstGeom>
          <a:solidFill>
            <a:srgbClr val="39006B">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905269" y="924040"/>
            <a:ext cx="4555731" cy="48290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C3C3C"/>
                </a:solidFill>
                <a:latin typeface="Calibri" panose="020F0502020204030204" pitchFamily="34" charset="0"/>
                <a:ea typeface="+mn-ea"/>
                <a:cs typeface="Microsoft Sans Serif"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C3C3C"/>
                </a:solidFill>
                <a:latin typeface="Calibri" panose="020F0502020204030204" pitchFamily="34" charset="0"/>
                <a:ea typeface="+mn-ea"/>
                <a:cs typeface="Microsoft Sans Serif"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C3C3C"/>
                </a:solidFill>
                <a:latin typeface="Calibri" panose="020F0502020204030204" pitchFamily="34" charset="0"/>
                <a:ea typeface="+mn-ea"/>
                <a:cs typeface="Microsoft Sans Serif"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C3C3C"/>
                </a:solidFill>
                <a:latin typeface="Calibri" panose="020F0502020204030204" pitchFamily="34" charset="0"/>
                <a:ea typeface="+mn-ea"/>
                <a:cs typeface="Microsoft Sans Serif"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C3C3C"/>
                </a:solidFill>
                <a:latin typeface="Calibri" panose="020F050202020403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2400"/>
              </a:spcAft>
              <a:buClrTx/>
              <a:buSzTx/>
              <a:buFont typeface="Arial" pitchFamily="34" charset="0"/>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endParaRPr>
          </a:p>
        </p:txBody>
      </p:sp>
      <p:sp>
        <p:nvSpPr>
          <p:cNvPr id="4" name="Content Placeholder 2">
            <a:extLst>
              <a:ext uri="{FF2B5EF4-FFF2-40B4-BE49-F238E27FC236}">
                <a16:creationId xmlns:a16="http://schemas.microsoft.com/office/drawing/2014/main" id="{9860D4A3-2C88-488B-A850-08E2D9E2CD52}"/>
              </a:ext>
            </a:extLst>
          </p:cNvPr>
          <p:cNvSpPr txBox="1">
            <a:spLocks/>
          </p:cNvSpPr>
          <p:nvPr/>
        </p:nvSpPr>
        <p:spPr>
          <a:xfrm>
            <a:off x="567764" y="2092020"/>
            <a:ext cx="4273052" cy="42433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C3C3C"/>
                </a:solidFill>
                <a:latin typeface="Calibri" panose="020F0502020204030204" pitchFamily="34" charset="0"/>
                <a:ea typeface="+mn-ea"/>
                <a:cs typeface="Microsoft Sans Serif"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C3C3C"/>
                </a:solidFill>
                <a:latin typeface="Calibri" panose="020F0502020204030204" pitchFamily="34" charset="0"/>
                <a:ea typeface="+mn-ea"/>
                <a:cs typeface="Microsoft Sans Serif"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C3C3C"/>
                </a:solidFill>
                <a:latin typeface="Calibri" panose="020F0502020204030204" pitchFamily="34" charset="0"/>
                <a:ea typeface="+mn-ea"/>
                <a:cs typeface="Microsoft Sans Serif"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C3C3C"/>
                </a:solidFill>
                <a:latin typeface="Calibri" panose="020F0502020204030204" pitchFamily="34" charset="0"/>
                <a:ea typeface="+mn-ea"/>
                <a:cs typeface="Microsoft Sans Serif"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C3C3C"/>
                </a:solidFill>
                <a:latin typeface="Calibri" panose="020F050202020403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0"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US" sz="2800" i="0" u="none" strike="noStrike" kern="1200" cap="none" spc="0" normalizeH="0" baseline="0" noProof="0" dirty="0">
                <a:ln>
                  <a:noFill/>
                </a:ln>
                <a:solidFill>
                  <a:schemeClr val="accent3"/>
                </a:solidFill>
                <a:effectLst/>
                <a:uLnTx/>
                <a:uFillTx/>
                <a:latin typeface="Precisely Bold" panose="00000800000000000000" pitchFamily="50" charset="0"/>
              </a:rPr>
              <a:t>Challenge</a:t>
            </a:r>
          </a:p>
          <a:p>
            <a:pPr marL="461963" marR="0" lvl="0" indent="-233363" algn="l" defTabSz="914400" rtl="0" eaLnBrk="1" fontAlgn="auto" latinLnBrk="0" hangingPunct="1">
              <a:lnSpc>
                <a:spcPct val="100000"/>
              </a:lnSpc>
              <a:spcBef>
                <a:spcPts val="0"/>
              </a:spcBef>
              <a:spcAft>
                <a:spcPts val="2400"/>
              </a:spcAft>
              <a:buClrTx/>
              <a:buSzTx/>
              <a:buFont typeface="Arial" pitchFamily="34" charset="0"/>
              <a:buChar char="•"/>
              <a:tabLst/>
              <a:defRPr/>
            </a:pPr>
            <a:r>
              <a:rPr kumimoji="0" lang="en-US" sz="2000" b="0" i="0" u="none" strike="noStrike" kern="0" cap="none" spc="0" normalizeH="0" baseline="0" noProof="0" dirty="0">
                <a:ln>
                  <a:noFill/>
                </a:ln>
                <a:solidFill>
                  <a:prstClr val="white"/>
                </a:solidFill>
                <a:effectLst/>
                <a:uLnTx/>
                <a:uFillTx/>
                <a:latin typeface="Precisely"/>
                <a:ea typeface="+mn-ea"/>
                <a:cs typeface="Microsoft Sans Serif" panose="020B0604020202020204" pitchFamily="34" charset="0"/>
              </a:rPr>
              <a:t>Change subset of materials from ‘Manufactured’ to ‘Kitted’</a:t>
            </a:r>
          </a:p>
          <a:p>
            <a:pPr marL="461963" marR="0" lvl="0" indent="-233363" algn="l" defTabSz="914400" rtl="0" eaLnBrk="1" fontAlgn="auto" latinLnBrk="0" hangingPunct="1">
              <a:lnSpc>
                <a:spcPct val="100000"/>
              </a:lnSpc>
              <a:spcBef>
                <a:spcPts val="0"/>
              </a:spcBef>
              <a:spcAft>
                <a:spcPts val="2400"/>
              </a:spcAft>
              <a:buClrTx/>
              <a:buSzTx/>
              <a:buFont typeface="Arial" pitchFamily="34" charset="0"/>
              <a:buChar char="•"/>
              <a:tabLst/>
              <a:defRPr/>
            </a:pPr>
            <a:r>
              <a:rPr kumimoji="0" lang="en-US" sz="2000" b="0" i="0" u="none" strike="noStrike" kern="0" cap="none" spc="0" normalizeH="0" baseline="0" noProof="0" dirty="0">
                <a:ln>
                  <a:noFill/>
                </a:ln>
                <a:solidFill>
                  <a:prstClr val="white"/>
                </a:solidFill>
                <a:effectLst/>
                <a:uLnTx/>
                <a:uFillTx/>
                <a:latin typeface="Precisely"/>
                <a:ea typeface="+mn-ea"/>
                <a:cs typeface="Microsoft Sans Serif" panose="020B0604020202020204" pitchFamily="34" charset="0"/>
              </a:rPr>
              <a:t>Update BoMs and Routings</a:t>
            </a:r>
            <a:endParaRPr kumimoji="0" lang="en-GB" sz="2000" b="0" i="0" u="none" strike="noStrike" kern="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4619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prstClr val="white"/>
                </a:solidFill>
                <a:effectLst/>
                <a:uLnTx/>
                <a:uFillTx/>
                <a:latin typeface="Precisely"/>
                <a:ea typeface="+mn-ea"/>
                <a:cs typeface="Microsoft Sans Serif" panose="020B0604020202020204" pitchFamily="34" charset="0"/>
              </a:rPr>
              <a:t>Change sales order to reflect non-kitted materials</a:t>
            </a:r>
          </a:p>
        </p:txBody>
      </p:sp>
      <p:sp>
        <p:nvSpPr>
          <p:cNvPr id="3" name="Rectangle 2">
            <a:extLst>
              <a:ext uri="{FF2B5EF4-FFF2-40B4-BE49-F238E27FC236}">
                <a16:creationId xmlns:a16="http://schemas.microsoft.com/office/drawing/2014/main" id="{5E64D9D1-DFA0-4465-B71B-26719E4CFBE1}"/>
              </a:ext>
            </a:extLst>
          </p:cNvPr>
          <p:cNvSpPr/>
          <p:nvPr/>
        </p:nvSpPr>
        <p:spPr>
          <a:xfrm>
            <a:off x="768402" y="380743"/>
            <a:ext cx="609247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Precisely Bold" panose="00000800000000000000" pitchFamily="50" charset="0"/>
                <a:cs typeface="Calibri" panose="020F0502020204030204" pitchFamily="34" charset="0"/>
              </a:rPr>
              <a:t>Dorman </a:t>
            </a:r>
            <a:r>
              <a:rPr kumimoji="0" lang="en-US" sz="4000" i="0" u="none" strike="noStrike" kern="1200" cap="none" spc="0" normalizeH="0" baseline="0" noProof="0" dirty="0">
                <a:ln>
                  <a:noFill/>
                </a:ln>
                <a:solidFill>
                  <a:schemeClr val="accent3"/>
                </a:solidFill>
                <a:effectLst/>
                <a:uLnTx/>
                <a:uFillTx/>
                <a:latin typeface="Precisely Bold" panose="00000800000000000000" pitchFamily="50" charset="0"/>
                <a:cs typeface="Calibri" panose="020F0502020204030204" pitchFamily="34" charset="0"/>
              </a:rPr>
              <a:t>speeds through </a:t>
            </a:r>
            <a:r>
              <a:rPr kumimoji="0" lang="en-US" sz="4000" i="0" u="none" strike="noStrike" kern="1200" cap="none" spc="0" normalizeH="0" baseline="0" noProof="0" dirty="0">
                <a:ln>
                  <a:noFill/>
                </a:ln>
                <a:solidFill>
                  <a:srgbClr val="FFFFFF"/>
                </a:solidFill>
                <a:effectLst/>
                <a:uLnTx/>
                <a:uFillTx/>
                <a:latin typeface="Precisely Bold" panose="00000800000000000000" pitchFamily="50" charset="0"/>
                <a:cs typeface="Calibri" panose="020F0502020204030204" pitchFamily="34" charset="0"/>
              </a:rPr>
              <a:t>master data changes</a:t>
            </a:r>
          </a:p>
        </p:txBody>
      </p:sp>
      <p:graphicFrame>
        <p:nvGraphicFramePr>
          <p:cNvPr id="6" name="Table 5">
            <a:extLst>
              <a:ext uri="{FF2B5EF4-FFF2-40B4-BE49-F238E27FC236}">
                <a16:creationId xmlns:a16="http://schemas.microsoft.com/office/drawing/2014/main" id="{4731984E-013A-4574-B4BB-B8132BB3107B}"/>
              </a:ext>
            </a:extLst>
          </p:cNvPr>
          <p:cNvGraphicFramePr>
            <a:graphicFrameLocks noGrp="1"/>
          </p:cNvGraphicFramePr>
          <p:nvPr>
            <p:extLst>
              <p:ext uri="{D42A27DB-BD31-4B8C-83A1-F6EECF244321}">
                <p14:modId xmlns:p14="http://schemas.microsoft.com/office/powerpoint/2010/main" val="821017151"/>
              </p:ext>
            </p:extLst>
          </p:nvPr>
        </p:nvGraphicFramePr>
        <p:xfrm>
          <a:off x="5590383" y="3043627"/>
          <a:ext cx="5852050" cy="1182686"/>
        </p:xfrm>
        <a:graphic>
          <a:graphicData uri="http://schemas.openxmlformats.org/drawingml/2006/table">
            <a:tbl>
              <a:tblPr>
                <a:tableStyleId>{5C22544A-7EE6-4342-B048-85BDC9FD1C3A}</a:tableStyleId>
              </a:tblPr>
              <a:tblGrid>
                <a:gridCol w="2102955">
                  <a:extLst>
                    <a:ext uri="{9D8B030D-6E8A-4147-A177-3AD203B41FA5}">
                      <a16:colId xmlns:a16="http://schemas.microsoft.com/office/drawing/2014/main" val="20000"/>
                    </a:ext>
                  </a:extLst>
                </a:gridCol>
                <a:gridCol w="827004">
                  <a:extLst>
                    <a:ext uri="{9D8B030D-6E8A-4147-A177-3AD203B41FA5}">
                      <a16:colId xmlns:a16="http://schemas.microsoft.com/office/drawing/2014/main" val="20001"/>
                    </a:ext>
                  </a:extLst>
                </a:gridCol>
                <a:gridCol w="1337975">
                  <a:extLst>
                    <a:ext uri="{9D8B030D-6E8A-4147-A177-3AD203B41FA5}">
                      <a16:colId xmlns:a16="http://schemas.microsoft.com/office/drawing/2014/main" val="20004"/>
                    </a:ext>
                  </a:extLst>
                </a:gridCol>
                <a:gridCol w="1584116">
                  <a:extLst>
                    <a:ext uri="{9D8B030D-6E8A-4147-A177-3AD203B41FA5}">
                      <a16:colId xmlns:a16="http://schemas.microsoft.com/office/drawing/2014/main" val="20005"/>
                    </a:ext>
                  </a:extLst>
                </a:gridCol>
              </a:tblGrid>
              <a:tr h="195887">
                <a:tc>
                  <a:txBody>
                    <a:bodyPr/>
                    <a:lstStyle/>
                    <a:p>
                      <a:pPr algn="ctr" fontAlgn="ctr"/>
                      <a:r>
                        <a:rPr lang="en-US" sz="1600" u="none" strike="noStrike">
                          <a:solidFill>
                            <a:schemeClr val="bg1"/>
                          </a:solidFill>
                          <a:effectLst/>
                          <a:latin typeface="Precisely Light" panose="00000400000000000000" pitchFamily="50" charset="0"/>
                          <a:cs typeface="Calibri" panose="020F0502020204030204" pitchFamily="34" charset="0"/>
                        </a:rPr>
                        <a:t> </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ctr"/>
                      <a:r>
                        <a:rPr lang="en-US" sz="1200" b="0" u="none" strike="noStrike" dirty="0">
                          <a:solidFill>
                            <a:schemeClr val="bg1"/>
                          </a:solidFill>
                          <a:effectLst/>
                          <a:latin typeface="Precisely Light" panose="00000400000000000000" pitchFamily="50" charset="0"/>
                          <a:cs typeface="Calibri" panose="020F0502020204030204" pitchFamily="34" charset="0"/>
                        </a:rPr>
                        <a:t>Hours</a:t>
                      </a:r>
                      <a:endParaRPr lang="en-US" sz="1200" b="0"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ctr"/>
                      <a:r>
                        <a:rPr lang="en-US" sz="1200" b="0" u="none" strike="noStrike">
                          <a:solidFill>
                            <a:schemeClr val="bg1"/>
                          </a:solidFill>
                          <a:effectLst/>
                          <a:latin typeface="Precisely Light" panose="00000400000000000000" pitchFamily="50" charset="0"/>
                          <a:cs typeface="Calibri" panose="020F0502020204030204" pitchFamily="34" charset="0"/>
                        </a:rPr>
                        <a:t>Total Cost</a:t>
                      </a:r>
                      <a:endParaRPr lang="en-US" sz="12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ctr"/>
                      <a:r>
                        <a:rPr lang="en-US" sz="1200" b="0" u="none" strike="noStrike" dirty="0">
                          <a:solidFill>
                            <a:schemeClr val="bg1"/>
                          </a:solidFill>
                          <a:effectLst/>
                          <a:latin typeface="Precisely Light" panose="00000400000000000000" pitchFamily="50" charset="0"/>
                          <a:cs typeface="Calibri" panose="020F0502020204030204" pitchFamily="34" charset="0"/>
                        </a:rPr>
                        <a:t>Difference</a:t>
                      </a:r>
                      <a:endParaRPr lang="en-US" sz="1200" b="0"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32116">
                <a:tc>
                  <a:txBody>
                    <a:bodyPr/>
                    <a:lstStyle/>
                    <a:p>
                      <a:pPr algn="ctr" rtl="0" fontAlgn="ctr"/>
                      <a:r>
                        <a:rPr lang="en-US" sz="1600" u="none" strike="noStrike" dirty="0">
                          <a:solidFill>
                            <a:schemeClr val="bg1"/>
                          </a:solidFill>
                          <a:effectLst/>
                          <a:latin typeface="Precisely Light" panose="00000400000000000000" pitchFamily="50" charset="0"/>
                          <a:cs typeface="Calibri" panose="020F0502020204030204" pitchFamily="34" charset="0"/>
                        </a:rPr>
                        <a:t>Manual Processes</a:t>
                      </a:r>
                      <a:endParaRPr lang="en-US" sz="1600" b="0"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lnT w="12700" cmpd="sng">
                      <a:noFill/>
                    </a:lnT>
                    <a:solidFill>
                      <a:srgbClr val="292B3D">
                        <a:alpha val="56000"/>
                      </a:srgbClr>
                    </a:solidFill>
                  </a:tcPr>
                </a:tc>
                <a:tc>
                  <a:txBody>
                    <a:bodyPr/>
                    <a:lstStyle/>
                    <a:p>
                      <a:pPr algn="ctr" rtl="0" fontAlgn="ctr"/>
                      <a:r>
                        <a:rPr lang="en-US" sz="1600" u="none" strike="noStrike">
                          <a:solidFill>
                            <a:schemeClr val="bg1"/>
                          </a:solidFill>
                          <a:effectLst/>
                          <a:latin typeface="Precisely Light" panose="00000400000000000000" pitchFamily="50" charset="0"/>
                          <a:cs typeface="Calibri" panose="020F0502020204030204" pitchFamily="34" charset="0"/>
                        </a:rPr>
                        <a:t>60</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lnT w="12700" cmpd="sng">
                      <a:noFill/>
                    </a:lnT>
                    <a:solidFill>
                      <a:srgbClr val="292B3D">
                        <a:alpha val="56000"/>
                      </a:srgbClr>
                    </a:solidFill>
                  </a:tcPr>
                </a:tc>
                <a:tc>
                  <a:txBody>
                    <a:bodyPr/>
                    <a:lstStyle/>
                    <a:p>
                      <a:pPr algn="ctr" rtl="0" fontAlgn="ctr"/>
                      <a:r>
                        <a:rPr lang="en-US" sz="1600" u="none" strike="noStrike">
                          <a:solidFill>
                            <a:schemeClr val="bg1"/>
                          </a:solidFill>
                          <a:effectLst/>
                          <a:latin typeface="Precisely Light" panose="00000400000000000000" pitchFamily="50" charset="0"/>
                          <a:cs typeface="Calibri" panose="020F0502020204030204" pitchFamily="34" charset="0"/>
                        </a:rPr>
                        <a:t>$4,500 </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lnT w="12700" cmpd="sng">
                      <a:noFill/>
                    </a:lnT>
                    <a:solidFill>
                      <a:srgbClr val="292B3D">
                        <a:alpha val="56000"/>
                      </a:srgbClr>
                    </a:solidFill>
                  </a:tcPr>
                </a:tc>
                <a:tc>
                  <a:txBody>
                    <a:bodyPr/>
                    <a:lstStyle/>
                    <a:p>
                      <a:pPr algn="l" fontAlgn="b"/>
                      <a:r>
                        <a:rPr lang="en-US" sz="1600" u="none" strike="noStrike">
                          <a:solidFill>
                            <a:schemeClr val="bg1"/>
                          </a:solidFill>
                          <a:effectLst/>
                          <a:latin typeface="Precisely Light" panose="00000400000000000000" pitchFamily="50" charset="0"/>
                          <a:cs typeface="Calibri" panose="020F0502020204030204" pitchFamily="34" charset="0"/>
                        </a:rPr>
                        <a:t> </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b">
                    <a:lnT w="12700" cmpd="sng">
                      <a:noFill/>
                    </a:lnT>
                    <a:solidFill>
                      <a:srgbClr val="292B3D">
                        <a:alpha val="56000"/>
                      </a:srgbClr>
                    </a:solidFill>
                  </a:tcPr>
                </a:tc>
                <a:extLst>
                  <a:ext uri="{0D108BD9-81ED-4DB2-BD59-A6C34878D82A}">
                    <a16:rowId xmlns:a16="http://schemas.microsoft.com/office/drawing/2014/main" val="10001"/>
                  </a:ext>
                </a:extLst>
              </a:tr>
              <a:tr h="451539">
                <a:tc>
                  <a:txBody>
                    <a:bodyPr/>
                    <a:lstStyle/>
                    <a:p>
                      <a:pPr algn="ctr" rtl="0" fontAlgn="ctr"/>
                      <a:r>
                        <a:rPr lang="en-US" sz="1600" u="none" strike="noStrike" dirty="0">
                          <a:solidFill>
                            <a:schemeClr val="bg1"/>
                          </a:solidFill>
                          <a:effectLst/>
                          <a:latin typeface="Precisely Light" panose="00000400000000000000" pitchFamily="50" charset="0"/>
                          <a:cs typeface="Calibri" panose="020F0502020204030204" pitchFamily="34" charset="0"/>
                        </a:rPr>
                        <a:t>Using desktop automation</a:t>
                      </a:r>
                      <a:endParaRPr lang="en-US" sz="1600" b="0"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solidFill>
                      <a:srgbClr val="292B3D">
                        <a:alpha val="56000"/>
                      </a:srgbClr>
                    </a:solidFill>
                  </a:tcPr>
                </a:tc>
                <a:tc>
                  <a:txBody>
                    <a:bodyPr/>
                    <a:lstStyle/>
                    <a:p>
                      <a:pPr algn="ctr" rtl="0" fontAlgn="ctr"/>
                      <a:r>
                        <a:rPr lang="en-US" sz="1600" u="none" strike="noStrike">
                          <a:solidFill>
                            <a:schemeClr val="bg1"/>
                          </a:solidFill>
                          <a:effectLst/>
                          <a:latin typeface="Precisely Light" panose="00000400000000000000" pitchFamily="50" charset="0"/>
                          <a:cs typeface="Calibri" panose="020F0502020204030204" pitchFamily="34" charset="0"/>
                        </a:rPr>
                        <a:t>5</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solidFill>
                      <a:srgbClr val="292B3D">
                        <a:alpha val="56000"/>
                      </a:srgbClr>
                    </a:solidFill>
                  </a:tcPr>
                </a:tc>
                <a:tc>
                  <a:txBody>
                    <a:bodyPr/>
                    <a:lstStyle/>
                    <a:p>
                      <a:pPr algn="ctr" rtl="0" fontAlgn="ctr"/>
                      <a:r>
                        <a:rPr lang="en-US" sz="1600" u="none" strike="noStrike">
                          <a:solidFill>
                            <a:schemeClr val="bg1"/>
                          </a:solidFill>
                          <a:effectLst/>
                          <a:latin typeface="Precisely Light" panose="00000400000000000000" pitchFamily="50" charset="0"/>
                          <a:cs typeface="Calibri" panose="020F0502020204030204" pitchFamily="34" charset="0"/>
                        </a:rPr>
                        <a:t>$375 </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solidFill>
                      <a:srgbClr val="292B3D">
                        <a:alpha val="56000"/>
                      </a:srgbClr>
                    </a:solidFill>
                  </a:tcPr>
                </a:tc>
                <a:tc>
                  <a:txBody>
                    <a:bodyPr/>
                    <a:lstStyle/>
                    <a:p>
                      <a:pPr algn="ctr" rtl="0" fontAlgn="ctr"/>
                      <a:r>
                        <a:rPr lang="en-US" sz="1600" b="1" u="none" strike="noStrike" dirty="0">
                          <a:solidFill>
                            <a:schemeClr val="bg1"/>
                          </a:solidFill>
                          <a:effectLst/>
                          <a:latin typeface="Precisely Light" panose="00000400000000000000" pitchFamily="50" charset="0"/>
                          <a:cs typeface="Calibri" panose="020F0502020204030204" pitchFamily="34" charset="0"/>
                        </a:rPr>
                        <a:t>$4,125 saved</a:t>
                      </a:r>
                      <a:endParaRPr lang="en-US" sz="1600" b="1"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CCC9EA7F-567D-46B5-93F8-346AAC2DB430}"/>
              </a:ext>
            </a:extLst>
          </p:cNvPr>
          <p:cNvSpPr txBox="1"/>
          <p:nvPr/>
        </p:nvSpPr>
        <p:spPr>
          <a:xfrm>
            <a:off x="6860875" y="4293257"/>
            <a:ext cx="458155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recisely Light" panose="00000400000000000000" pitchFamily="50" charset="0"/>
                <a:cs typeface="Microsoft Sans Serif" panose="020B0604020202020204" pitchFamily="34" charset="0"/>
              </a:rPr>
              <a:t>3,000 materials converted</a:t>
            </a:r>
            <a:endParaRPr kumimoji="0" lang="en-US" sz="1800" b="0" i="0" u="none" strike="noStrike" kern="1200" cap="none" spc="0" normalizeH="0" baseline="0" noProof="0" dirty="0">
              <a:ln>
                <a:noFill/>
              </a:ln>
              <a:solidFill>
                <a:prstClr val="white"/>
              </a:solidFill>
              <a:effectLst/>
              <a:uLnTx/>
              <a:uFillTx/>
              <a:latin typeface="Precisely" panose="00000500000000000000" pitchFamily="50" charset="0"/>
              <a:cs typeface="Microsoft Sans Serif"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3"/>
                </a:solidFill>
                <a:effectLst/>
                <a:uLnTx/>
                <a:uFillTx/>
                <a:latin typeface="Precisely Bold" panose="00000800000000000000" pitchFamily="50" charset="0"/>
                <a:cs typeface="Microsoft Sans Serif" panose="020B0604020202020204" pitchFamily="34" charset="0"/>
              </a:rPr>
              <a:t>Savings = $123,750 </a:t>
            </a:r>
          </a:p>
        </p:txBody>
      </p:sp>
      <p:sp>
        <p:nvSpPr>
          <p:cNvPr id="9" name="TextBox 8">
            <a:extLst>
              <a:ext uri="{FF2B5EF4-FFF2-40B4-BE49-F238E27FC236}">
                <a16:creationId xmlns:a16="http://schemas.microsoft.com/office/drawing/2014/main" id="{FE923D8C-BA78-4C5F-A3A8-22AC6B1ED688}"/>
              </a:ext>
            </a:extLst>
          </p:cNvPr>
          <p:cNvSpPr txBox="1"/>
          <p:nvPr/>
        </p:nvSpPr>
        <p:spPr>
          <a:xfrm>
            <a:off x="5574366" y="2747856"/>
            <a:ext cx="16710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recisely"/>
                <a:ea typeface="+mn-ea"/>
                <a:cs typeface="+mn-cs"/>
              </a:rPr>
              <a:t>PER 100 MATERIALS</a:t>
            </a:r>
            <a:endParaRPr kumimoji="0" lang="en-US" sz="1400" b="0" i="0" u="none" strike="noStrike" kern="1200" cap="none" spc="0" normalizeH="0" baseline="0" noProof="0" dirty="0">
              <a:ln>
                <a:noFill/>
              </a:ln>
              <a:solidFill>
                <a:prstClr val="white"/>
              </a:solidFill>
              <a:effectLst/>
              <a:uLnTx/>
              <a:uFillTx/>
              <a:latin typeface="Precisel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C3C3C"/>
              </a:solidFill>
              <a:effectLst/>
              <a:uLnTx/>
              <a:uFillTx/>
              <a:latin typeface="Calibri" panose="020F0502020204030204" pitchFamily="34" charset="0"/>
              <a:ea typeface="+mn-ea"/>
              <a:cs typeface="Microsoft Sans Serif" panose="020B0604020202020204" pitchFamily="34" charset="0"/>
            </a:endParaRPr>
          </a:p>
        </p:txBody>
      </p:sp>
      <p:sp>
        <p:nvSpPr>
          <p:cNvPr id="5" name="Rectangle 4">
            <a:extLst>
              <a:ext uri="{FF2B5EF4-FFF2-40B4-BE49-F238E27FC236}">
                <a16:creationId xmlns:a16="http://schemas.microsoft.com/office/drawing/2014/main" id="{9F6BD1E3-7E9D-46AE-AAA4-E797BA1337BD}"/>
              </a:ext>
            </a:extLst>
          </p:cNvPr>
          <p:cNvSpPr/>
          <p:nvPr/>
        </p:nvSpPr>
        <p:spPr>
          <a:xfrm>
            <a:off x="5560820" y="2053014"/>
            <a:ext cx="1348446" cy="523220"/>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2400"/>
              </a:spcAft>
              <a:buClrTx/>
              <a:buSzTx/>
              <a:buFontTx/>
              <a:buNone/>
              <a:tabLst/>
              <a:defRPr/>
            </a:pPr>
            <a:r>
              <a:rPr kumimoji="0" lang="en-US" sz="2800" i="0" u="none" strike="noStrike" kern="1200" cap="none" spc="0" normalizeH="0" baseline="0" noProof="0" dirty="0">
                <a:ln>
                  <a:noFill/>
                </a:ln>
                <a:solidFill>
                  <a:schemeClr val="accent3"/>
                </a:solidFill>
                <a:effectLst/>
                <a:uLnTx/>
                <a:uFillTx/>
                <a:latin typeface="Precisely Bold" panose="00000800000000000000" pitchFamily="50" charset="0"/>
                <a:cs typeface="Microsoft Sans Serif" panose="020B0604020202020204" pitchFamily="34" charset="0"/>
              </a:rPr>
              <a:t>Results</a:t>
            </a:r>
          </a:p>
        </p:txBody>
      </p:sp>
      <p:sp>
        <p:nvSpPr>
          <p:cNvPr id="10" name="Rectangle 9">
            <a:extLst>
              <a:ext uri="{FF2B5EF4-FFF2-40B4-BE49-F238E27FC236}">
                <a16:creationId xmlns:a16="http://schemas.microsoft.com/office/drawing/2014/main" id="{02320EE0-0241-4BD4-B8A6-A2875BDED5D5}"/>
              </a:ext>
            </a:extLst>
          </p:cNvPr>
          <p:cNvSpPr/>
          <p:nvPr/>
        </p:nvSpPr>
        <p:spPr>
          <a:xfrm>
            <a:off x="8225891" y="5021718"/>
            <a:ext cx="3216542" cy="663708"/>
          </a:xfrm>
          <a:prstGeom prst="rect">
            <a:avLst/>
          </a:prstGeom>
        </p:spPr>
        <p:txBody>
          <a:bodyPr wrap="square">
            <a:spAutoFit/>
          </a:bodyPr>
          <a:lstStyle/>
          <a:p>
            <a:pPr marL="461963" marR="0" lvl="0" indent="-233363" algn="l" defTabSz="914400" rtl="0" eaLnBrk="1" fontAlgn="auto" latinLnBrk="0" hangingPunct="1">
              <a:lnSpc>
                <a:spcPts val="1600"/>
              </a:lnSpc>
              <a:spcBef>
                <a:spcPts val="0"/>
              </a:spcBef>
              <a:spcAft>
                <a:spcPts val="1200"/>
              </a:spcAft>
              <a:buClrTx/>
              <a:buSzTx/>
              <a:buFont typeface="Arial" pitchFamily="34" charset="0"/>
              <a:buChar char="•"/>
              <a:tabLst/>
              <a:defRPr/>
            </a:pPr>
            <a:r>
              <a:rPr kumimoji="0" lang="en-US" b="0" i="0" u="none" strike="noStrike" kern="1200" cap="none" spc="0" normalizeH="0" baseline="0" noProof="0" dirty="0">
                <a:ln>
                  <a:noFill/>
                </a:ln>
                <a:solidFill>
                  <a:prstClr val="white"/>
                </a:solidFill>
                <a:effectLst/>
                <a:uLnTx/>
                <a:uFillTx/>
                <a:latin typeface="Precisely Light" panose="00000400000000000000" pitchFamily="50" charset="0"/>
                <a:cs typeface="Microsoft Sans Serif" panose="020B0604020202020204" pitchFamily="34" charset="0"/>
              </a:rPr>
              <a:t>Minimal business impact</a:t>
            </a:r>
            <a:endParaRPr kumimoji="0" lang="en-GB" b="0" i="0" u="none" strike="noStrike" kern="1200" cap="none" spc="0" normalizeH="0" baseline="0" noProof="0" dirty="0">
              <a:ln>
                <a:noFill/>
              </a:ln>
              <a:solidFill>
                <a:prstClr val="white"/>
              </a:solidFill>
              <a:effectLst/>
              <a:uLnTx/>
              <a:uFillTx/>
              <a:latin typeface="Precisely Light" panose="00000400000000000000" pitchFamily="50" charset="0"/>
              <a:cs typeface="Microsoft Sans Serif" panose="020B0604020202020204" pitchFamily="34" charset="0"/>
            </a:endParaRPr>
          </a:p>
          <a:p>
            <a:pPr marL="461963" marR="0" lvl="0" indent="-233363" algn="l" defTabSz="914400" rtl="0" eaLnBrk="1" fontAlgn="auto" latinLnBrk="0" hangingPunct="1">
              <a:lnSpc>
                <a:spcPts val="1600"/>
              </a:lnSpc>
              <a:spcBef>
                <a:spcPts val="0"/>
              </a:spcBef>
              <a:spcAft>
                <a:spcPts val="0"/>
              </a:spcAft>
              <a:buClrTx/>
              <a:buSzTx/>
              <a:buFont typeface="Arial" pitchFamily="34" charset="0"/>
              <a:buChar char="•"/>
              <a:tabLst/>
              <a:defRPr/>
            </a:pPr>
            <a:r>
              <a:rPr kumimoji="0" lang="en-GB" b="0" i="0" u="none" strike="noStrike" kern="1200" cap="none" spc="0" normalizeH="0" baseline="0" noProof="0" dirty="0">
                <a:ln>
                  <a:noFill/>
                </a:ln>
                <a:solidFill>
                  <a:prstClr val="white"/>
                </a:solidFill>
                <a:effectLst/>
                <a:uLnTx/>
                <a:uFillTx/>
                <a:latin typeface="Precisely Light" panose="00000400000000000000" pitchFamily="50" charset="0"/>
                <a:cs typeface="Microsoft Sans Serif" panose="020B0604020202020204" pitchFamily="34" charset="0"/>
              </a:rPr>
              <a:t>Improved data quality</a:t>
            </a:r>
          </a:p>
        </p:txBody>
      </p:sp>
      <p:pic>
        <p:nvPicPr>
          <p:cNvPr id="11" name="Picture 10">
            <a:extLst>
              <a:ext uri="{FF2B5EF4-FFF2-40B4-BE49-F238E27FC236}">
                <a16:creationId xmlns:a16="http://schemas.microsoft.com/office/drawing/2014/main" id="{E5718C7A-0C66-45E4-998E-F62E6961F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3993" y="650091"/>
            <a:ext cx="2698440" cy="523626"/>
          </a:xfrm>
          <a:prstGeom prst="rect">
            <a:avLst/>
          </a:prstGeom>
        </p:spPr>
      </p:pic>
      <p:grpSp>
        <p:nvGrpSpPr>
          <p:cNvPr id="13" name="Group 12">
            <a:extLst>
              <a:ext uri="{FF2B5EF4-FFF2-40B4-BE49-F238E27FC236}">
                <a16:creationId xmlns:a16="http://schemas.microsoft.com/office/drawing/2014/main" id="{87A8C95D-3E11-4716-8FD3-652C4F3DAAAC}"/>
              </a:ext>
            </a:extLst>
          </p:cNvPr>
          <p:cNvGrpSpPr/>
          <p:nvPr/>
        </p:nvGrpSpPr>
        <p:grpSpPr>
          <a:xfrm>
            <a:off x="11706254" y="6330013"/>
            <a:ext cx="278211" cy="330763"/>
            <a:chOff x="12902744" y="3817890"/>
            <a:chExt cx="268754" cy="319520"/>
          </a:xfrm>
          <a:solidFill>
            <a:schemeClr val="bg1"/>
          </a:solidFill>
        </p:grpSpPr>
        <p:sp>
          <p:nvSpPr>
            <p:cNvPr id="14" name="Freeform 12">
              <a:extLst>
                <a:ext uri="{FF2B5EF4-FFF2-40B4-BE49-F238E27FC236}">
                  <a16:creationId xmlns:a16="http://schemas.microsoft.com/office/drawing/2014/main" id="{978FC41A-31B4-4162-B313-F7E54522E11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5" name="Freeform 13">
              <a:extLst>
                <a:ext uri="{FF2B5EF4-FFF2-40B4-BE49-F238E27FC236}">
                  <a16:creationId xmlns:a16="http://schemas.microsoft.com/office/drawing/2014/main" id="{AF62EB5C-659D-4852-9328-F59E93B2D75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9624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06CC4-9277-48F2-81CA-61ACBFBA2239}"/>
              </a:ext>
            </a:extLst>
          </p:cNvPr>
          <p:cNvSpPr>
            <a:spLocks noGrp="1"/>
          </p:cNvSpPr>
          <p:nvPr>
            <p:ph type="ctrTitle"/>
          </p:nvPr>
        </p:nvSpPr>
        <p:spPr>
          <a:xfrm>
            <a:off x="578223" y="2739401"/>
            <a:ext cx="4529236" cy="1753085"/>
          </a:xfrm>
        </p:spPr>
        <p:txBody>
          <a:bodyPr/>
          <a:lstStyle/>
          <a:p>
            <a:r>
              <a:rPr lang="en-US" dirty="0"/>
              <a:t>Automate Evolve</a:t>
            </a:r>
            <a:br>
              <a:rPr lang="en-US" dirty="0"/>
            </a:br>
            <a:r>
              <a:rPr lang="en-US" sz="2400" dirty="0">
                <a:latin typeface="Precisely Light" panose="00000400000000000000" pitchFamily="50" charset="0"/>
              </a:rPr>
              <a:t>The right combination of capabilities to automate data-intensive processes.</a:t>
            </a:r>
            <a:br>
              <a:rPr lang="en-US" dirty="0"/>
            </a:br>
            <a:endParaRPr lang="en-US" dirty="0"/>
          </a:p>
        </p:txBody>
      </p:sp>
      <p:sp>
        <p:nvSpPr>
          <p:cNvPr id="8" name="Rectangle 7">
            <a:extLst>
              <a:ext uri="{FF2B5EF4-FFF2-40B4-BE49-F238E27FC236}">
                <a16:creationId xmlns:a16="http://schemas.microsoft.com/office/drawing/2014/main" id="{7194C587-1CE3-4C25-BCCF-27F769D9D357}"/>
              </a:ext>
            </a:extLst>
          </p:cNvPr>
          <p:cNvSpPr/>
          <p:nvPr/>
        </p:nvSpPr>
        <p:spPr>
          <a:xfrm>
            <a:off x="5715000" y="606287"/>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Enterprise-grade workflow &amp; automation </a:t>
            </a:r>
          </a:p>
        </p:txBody>
      </p:sp>
      <p:sp>
        <p:nvSpPr>
          <p:cNvPr id="9" name="Rectangle 8">
            <a:extLst>
              <a:ext uri="{FF2B5EF4-FFF2-40B4-BE49-F238E27FC236}">
                <a16:creationId xmlns:a16="http://schemas.microsoft.com/office/drawing/2014/main" id="{75AAD461-8AEF-49A8-BD9A-C8A4E44183F8}"/>
              </a:ext>
            </a:extLst>
          </p:cNvPr>
          <p:cNvSpPr/>
          <p:nvPr/>
        </p:nvSpPr>
        <p:spPr>
          <a:xfrm>
            <a:off x="8623852" y="606287"/>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Precisely Light" panose="00000400000000000000" pitchFamily="50" charset="0"/>
                <a:cs typeface="Calibri" panose="020F0502020204030204" pitchFamily="34" charset="0"/>
              </a:rPr>
              <a:t>Robust d</a:t>
            </a:r>
            <a:r>
              <a:rPr kumimoji="0" lang="en-US" sz="2400" i="0" u="none" strike="noStrike" kern="1200" cap="none" spc="0" normalizeH="0" baseline="0" noProof="0" dirty="0" err="1">
                <a:ln>
                  <a:noFill/>
                </a:ln>
                <a:solidFill>
                  <a:schemeClr val="bg1"/>
                </a:solidFill>
                <a:effectLst/>
                <a:uLnTx/>
                <a:uFillTx/>
                <a:latin typeface="Precisely Light" panose="00000400000000000000" pitchFamily="50" charset="0"/>
                <a:cs typeface="Calibri" panose="020F0502020204030204" pitchFamily="34" charset="0"/>
              </a:rPr>
              <a:t>ata</a:t>
            </a: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stewardship</a:t>
            </a:r>
          </a:p>
        </p:txBody>
      </p:sp>
      <p:sp>
        <p:nvSpPr>
          <p:cNvPr id="10" name="Rectangle 9">
            <a:extLst>
              <a:ext uri="{FF2B5EF4-FFF2-40B4-BE49-F238E27FC236}">
                <a16:creationId xmlns:a16="http://schemas.microsoft.com/office/drawing/2014/main" id="{30C42637-22C6-4ACC-8915-7ADDF67BED22}"/>
              </a:ext>
            </a:extLst>
          </p:cNvPr>
          <p:cNvSpPr/>
          <p:nvPr/>
        </p:nvSpPr>
        <p:spPr>
          <a:xfrm>
            <a:off x="5715000" y="3521765"/>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Deep SAP integration</a:t>
            </a:r>
          </a:p>
        </p:txBody>
      </p:sp>
      <p:sp>
        <p:nvSpPr>
          <p:cNvPr id="11" name="Rectangle 10">
            <a:extLst>
              <a:ext uri="{FF2B5EF4-FFF2-40B4-BE49-F238E27FC236}">
                <a16:creationId xmlns:a16="http://schemas.microsoft.com/office/drawing/2014/main" id="{F3140C48-F5E3-495D-9F6D-974F1B6E5771}"/>
              </a:ext>
            </a:extLst>
          </p:cNvPr>
          <p:cNvSpPr/>
          <p:nvPr/>
        </p:nvSpPr>
        <p:spPr>
          <a:xfrm>
            <a:off x="8623852" y="3521765"/>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Low-code/no-code design</a:t>
            </a:r>
          </a:p>
        </p:txBody>
      </p:sp>
    </p:spTree>
    <p:extLst>
      <p:ext uri="{BB962C8B-B14F-4D97-AF65-F5344CB8AC3E}">
        <p14:creationId xmlns:p14="http://schemas.microsoft.com/office/powerpoint/2010/main" val="412765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DC54B01-84B8-4809-B9A9-7807E9224784}"/>
              </a:ext>
            </a:extLst>
          </p:cNvPr>
          <p:cNvSpPr/>
          <p:nvPr/>
        </p:nvSpPr>
        <p:spPr>
          <a:xfrm>
            <a:off x="4587797" y="2849309"/>
            <a:ext cx="3507369" cy="2983535"/>
          </a:xfrm>
          <a:prstGeom prst="rect">
            <a:avLst/>
          </a:prstGeom>
          <a:solidFill>
            <a:schemeClr val="bg2"/>
          </a:solidFill>
          <a:ln w="222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sp>
        <p:nvSpPr>
          <p:cNvPr id="6" name="Title 5">
            <a:extLst>
              <a:ext uri="{FF2B5EF4-FFF2-40B4-BE49-F238E27FC236}">
                <a16:creationId xmlns:a16="http://schemas.microsoft.com/office/drawing/2014/main" id="{AECDCD4A-28FC-42D8-9E06-F1C5C54DDD46}"/>
              </a:ext>
            </a:extLst>
          </p:cNvPr>
          <p:cNvSpPr>
            <a:spLocks noGrp="1"/>
          </p:cNvSpPr>
          <p:nvPr>
            <p:ph type="ctrTitle"/>
          </p:nvPr>
        </p:nvSpPr>
        <p:spPr>
          <a:xfrm>
            <a:off x="540588" y="1761462"/>
            <a:ext cx="3071597" cy="1078144"/>
          </a:xfrm>
        </p:spPr>
        <p:txBody>
          <a:bodyPr/>
          <a:lstStyle/>
          <a:p>
            <a:r>
              <a:rPr lang="en-US" dirty="0"/>
              <a:t>Automate Evolve</a:t>
            </a:r>
          </a:p>
        </p:txBody>
      </p:sp>
      <p:sp>
        <p:nvSpPr>
          <p:cNvPr id="7" name="Text Placeholder 6">
            <a:extLst>
              <a:ext uri="{FF2B5EF4-FFF2-40B4-BE49-F238E27FC236}">
                <a16:creationId xmlns:a16="http://schemas.microsoft.com/office/drawing/2014/main" id="{81838643-57AA-452B-909C-1CF0040033EA}"/>
              </a:ext>
            </a:extLst>
          </p:cNvPr>
          <p:cNvSpPr>
            <a:spLocks noGrp="1"/>
          </p:cNvSpPr>
          <p:nvPr>
            <p:ph type="body" sz="quarter" idx="26"/>
          </p:nvPr>
        </p:nvSpPr>
        <p:spPr>
          <a:xfrm>
            <a:off x="531693" y="2990568"/>
            <a:ext cx="3080492" cy="746966"/>
          </a:xfrm>
        </p:spPr>
        <p:txBody>
          <a:bodyPr/>
          <a:lstStyle/>
          <a:p>
            <a:pPr marL="0" indent="0">
              <a:buNone/>
              <a:tabLst>
                <a:tab pos="1376363" algn="l"/>
              </a:tabLst>
            </a:pPr>
            <a:r>
              <a:rPr lang="en-US" dirty="0">
                <a:latin typeface="Precisely Light" panose="00000400000000000000" pitchFamily="50" charset="0"/>
              </a:rPr>
              <a:t>Includes Automate Studio—our market leading Excel-to-SAP automation platform</a:t>
            </a:r>
          </a:p>
        </p:txBody>
      </p:sp>
      <p:sp>
        <p:nvSpPr>
          <p:cNvPr id="9" name="Rounded Rectangle 12">
            <a:extLst>
              <a:ext uri="{FF2B5EF4-FFF2-40B4-BE49-F238E27FC236}">
                <a16:creationId xmlns:a16="http://schemas.microsoft.com/office/drawing/2014/main" id="{F1DE008B-427C-4B63-A46F-29493592593D}"/>
              </a:ext>
            </a:extLst>
          </p:cNvPr>
          <p:cNvSpPr/>
          <p:nvPr/>
        </p:nvSpPr>
        <p:spPr>
          <a:xfrm>
            <a:off x="4587797" y="692555"/>
            <a:ext cx="7035939" cy="5140294"/>
          </a:xfrm>
          <a:prstGeom prst="roundRect">
            <a:avLst>
              <a:gd name="adj" fmla="val 0"/>
            </a:avLst>
          </a:prstGeom>
          <a:noFill/>
          <a:ln w="50800" cap="flat" cmpd="sng" algn="ctr">
            <a:solidFill>
              <a:schemeClr val="accent2"/>
            </a:solidFill>
            <a:prstDash val="solid"/>
          </a:ln>
          <a:effectLst/>
        </p:spPr>
        <p:txBody>
          <a:bodyPr rtlCol="0" anchor="t"/>
          <a:lstStyle/>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endParaRPr>
          </a:p>
        </p:txBody>
      </p:sp>
      <p:sp>
        <p:nvSpPr>
          <p:cNvPr id="10" name="Rectangle 95">
            <a:extLst>
              <a:ext uri="{FF2B5EF4-FFF2-40B4-BE49-F238E27FC236}">
                <a16:creationId xmlns:a16="http://schemas.microsoft.com/office/drawing/2014/main" id="{86F0A121-240E-4745-BAF2-436CA82C1192}"/>
              </a:ext>
            </a:extLst>
          </p:cNvPr>
          <p:cNvSpPr/>
          <p:nvPr/>
        </p:nvSpPr>
        <p:spPr>
          <a:xfrm>
            <a:off x="5055439" y="1013427"/>
            <a:ext cx="3092328"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Precisely Bold" panose="020B0604020202020204" charset="0"/>
                <a:ea typeface="+mn-ea"/>
                <a:cs typeface="+mn-cs"/>
              </a:rPr>
              <a:t>Automate and streamline SAP business processes using workflows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Advanced form and workflow capabilities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Advanced data stewardship capabilities via web forms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Detailed process analytics</a:t>
            </a:r>
          </a:p>
        </p:txBody>
      </p:sp>
      <p:sp>
        <p:nvSpPr>
          <p:cNvPr id="13" name="Rectangle 95">
            <a:extLst>
              <a:ext uri="{FF2B5EF4-FFF2-40B4-BE49-F238E27FC236}">
                <a16:creationId xmlns:a16="http://schemas.microsoft.com/office/drawing/2014/main" id="{7E017041-881D-43A6-A8CA-90FF1AE8290D}"/>
              </a:ext>
            </a:extLst>
          </p:cNvPr>
          <p:cNvSpPr/>
          <p:nvPr/>
        </p:nvSpPr>
        <p:spPr>
          <a:xfrm>
            <a:off x="5067569" y="3427806"/>
            <a:ext cx="2698384" cy="14157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Precisely Bold" panose="020B0604020202020204" charset="0"/>
                <a:ea typeface="+mn-ea"/>
                <a:cs typeface="+mn-cs"/>
              </a:rPr>
              <a:t>Exchange data with SAP quickly and easily using Excel</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Data creation and maintenance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Data migration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Operational reporting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Data stewardship</a:t>
            </a:r>
          </a:p>
        </p:txBody>
      </p:sp>
      <p:sp>
        <p:nvSpPr>
          <p:cNvPr id="14" name="Rectangle 95">
            <a:extLst>
              <a:ext uri="{FF2B5EF4-FFF2-40B4-BE49-F238E27FC236}">
                <a16:creationId xmlns:a16="http://schemas.microsoft.com/office/drawing/2014/main" id="{BD2B7A72-BEFC-4A9D-8A2F-F9CE440B8DB9}"/>
              </a:ext>
            </a:extLst>
          </p:cNvPr>
          <p:cNvSpPr/>
          <p:nvPr/>
        </p:nvSpPr>
        <p:spPr>
          <a:xfrm>
            <a:off x="8318797" y="3427806"/>
            <a:ext cx="3320593"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Precisely Bold" panose="020B0604020202020204" charset="0"/>
                <a:ea typeface="+mn-ea"/>
                <a:cs typeface="+mn-cs"/>
              </a:rPr>
              <a:t>Share, manage, &amp; control Precisely solutions across the enterprise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Centralized content management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Granular control of licenses, users &amp; policies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Extensive audit and ROI reporting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Server-side job execution</a:t>
            </a:r>
          </a:p>
        </p:txBody>
      </p:sp>
      <p:sp>
        <p:nvSpPr>
          <p:cNvPr id="15" name="Rectangle 95">
            <a:extLst>
              <a:ext uri="{FF2B5EF4-FFF2-40B4-BE49-F238E27FC236}">
                <a16:creationId xmlns:a16="http://schemas.microsoft.com/office/drawing/2014/main" id="{EA70ECEB-42E0-4F64-8E98-EB3F9886E73F}"/>
              </a:ext>
            </a:extLst>
          </p:cNvPr>
          <p:cNvSpPr/>
          <p:nvPr/>
        </p:nvSpPr>
        <p:spPr>
          <a:xfrm>
            <a:off x="5067569" y="3035638"/>
            <a:ext cx="31945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7F16E0"/>
                </a:solidFill>
                <a:effectLst/>
                <a:uLnTx/>
                <a:uFillTx/>
                <a:latin typeface="Precisely Bold" panose="020B0604020202020204" charset="0"/>
                <a:ea typeface="+mn-ea"/>
                <a:cs typeface="+mn-cs"/>
              </a:rPr>
              <a:t>Automate Studio</a:t>
            </a:r>
            <a:endParaRPr kumimoji="0" lang="de-DE" sz="1600" b="0" i="0" u="none" strike="noStrike" kern="0" cap="none" spc="0" normalizeH="0" baseline="0" noProof="0" dirty="0">
              <a:ln>
                <a:noFill/>
              </a:ln>
              <a:solidFill>
                <a:srgbClr val="7F16E0"/>
              </a:solidFill>
              <a:effectLst/>
              <a:uLnTx/>
              <a:uFillTx/>
              <a:latin typeface="Precisely"/>
              <a:ea typeface="+mn-ea"/>
              <a:cs typeface="+mn-cs"/>
            </a:endParaRPr>
          </a:p>
        </p:txBody>
      </p:sp>
      <p:grpSp>
        <p:nvGrpSpPr>
          <p:cNvPr id="56" name="Group 55">
            <a:extLst>
              <a:ext uri="{FF2B5EF4-FFF2-40B4-BE49-F238E27FC236}">
                <a16:creationId xmlns:a16="http://schemas.microsoft.com/office/drawing/2014/main" id="{0EED14FD-3E92-47FF-84C1-ABF96B924063}"/>
              </a:ext>
            </a:extLst>
          </p:cNvPr>
          <p:cNvGrpSpPr/>
          <p:nvPr/>
        </p:nvGrpSpPr>
        <p:grpSpPr>
          <a:xfrm>
            <a:off x="5289939" y="5130204"/>
            <a:ext cx="2130058" cy="500048"/>
            <a:chOff x="5053966" y="5312306"/>
            <a:chExt cx="2576936" cy="604956"/>
          </a:xfrm>
        </p:grpSpPr>
        <p:pic>
          <p:nvPicPr>
            <p:cNvPr id="18" name="Graphic 17">
              <a:extLst>
                <a:ext uri="{FF2B5EF4-FFF2-40B4-BE49-F238E27FC236}">
                  <a16:creationId xmlns:a16="http://schemas.microsoft.com/office/drawing/2014/main" id="{D868723F-A6A2-46B0-AB19-3421EE1F5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0986" y="5312306"/>
              <a:ext cx="1149916" cy="604956"/>
            </a:xfrm>
            <a:prstGeom prst="rect">
              <a:avLst/>
            </a:prstGeom>
          </p:spPr>
        </p:pic>
        <p:grpSp>
          <p:nvGrpSpPr>
            <p:cNvPr id="19" name="Group 18">
              <a:extLst>
                <a:ext uri="{FF2B5EF4-FFF2-40B4-BE49-F238E27FC236}">
                  <a16:creationId xmlns:a16="http://schemas.microsoft.com/office/drawing/2014/main" id="{073E032B-8149-4C2F-B1B0-5353CF6A4C9F}"/>
                </a:ext>
              </a:extLst>
            </p:cNvPr>
            <p:cNvGrpSpPr/>
            <p:nvPr/>
          </p:nvGrpSpPr>
          <p:grpSpPr>
            <a:xfrm>
              <a:off x="5873247" y="5388697"/>
              <a:ext cx="412318" cy="452175"/>
              <a:chOff x="6119221" y="5227383"/>
              <a:chExt cx="412318" cy="452175"/>
            </a:xfrm>
          </p:grpSpPr>
          <p:pic>
            <p:nvPicPr>
              <p:cNvPr id="20" name="Graphic 19">
                <a:extLst>
                  <a:ext uri="{FF2B5EF4-FFF2-40B4-BE49-F238E27FC236}">
                    <a16:creationId xmlns:a16="http://schemas.microsoft.com/office/drawing/2014/main" id="{6EFFB05D-3234-4D1B-B09C-E0C38F1343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6218406" y="5128198"/>
                <a:ext cx="211167" cy="409537"/>
              </a:xfrm>
              <a:prstGeom prst="rect">
                <a:avLst/>
              </a:prstGeom>
            </p:spPr>
          </p:pic>
          <p:pic>
            <p:nvPicPr>
              <p:cNvPr id="21" name="Graphic 20">
                <a:extLst>
                  <a:ext uri="{FF2B5EF4-FFF2-40B4-BE49-F238E27FC236}">
                    <a16:creationId xmlns:a16="http://schemas.microsoft.com/office/drawing/2014/main" id="{A85948E4-0D9F-4BA6-A4C1-FC7789BCB0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6221186" y="5369204"/>
                <a:ext cx="211168" cy="409539"/>
              </a:xfrm>
              <a:prstGeom prst="rect">
                <a:avLst/>
              </a:prstGeom>
            </p:spPr>
          </p:pic>
        </p:grpSp>
        <p:pic>
          <p:nvPicPr>
            <p:cNvPr id="22" name="Graphic 21">
              <a:extLst>
                <a:ext uri="{FF2B5EF4-FFF2-40B4-BE49-F238E27FC236}">
                  <a16:creationId xmlns:a16="http://schemas.microsoft.com/office/drawing/2014/main" id="{08AB9B78-6B00-48CD-BF8E-E8B6BDD83E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3966" y="5323743"/>
              <a:ext cx="593724" cy="582082"/>
            </a:xfrm>
            <a:prstGeom prst="rect">
              <a:avLst/>
            </a:prstGeom>
          </p:spPr>
        </p:pic>
      </p:grpSp>
      <p:grpSp>
        <p:nvGrpSpPr>
          <p:cNvPr id="23" name="Group 22">
            <a:extLst>
              <a:ext uri="{FF2B5EF4-FFF2-40B4-BE49-F238E27FC236}">
                <a16:creationId xmlns:a16="http://schemas.microsoft.com/office/drawing/2014/main" id="{8594C6F6-F9B6-47B5-B3F0-FC756CB92927}"/>
              </a:ext>
            </a:extLst>
          </p:cNvPr>
          <p:cNvGrpSpPr/>
          <p:nvPr/>
        </p:nvGrpSpPr>
        <p:grpSpPr>
          <a:xfrm>
            <a:off x="9509401" y="5130205"/>
            <a:ext cx="664952" cy="609600"/>
            <a:chOff x="9146989" y="5382740"/>
            <a:chExt cx="767683" cy="703779"/>
          </a:xfrm>
        </p:grpSpPr>
        <p:pic>
          <p:nvPicPr>
            <p:cNvPr id="24" name="Graphic 23">
              <a:extLst>
                <a:ext uri="{FF2B5EF4-FFF2-40B4-BE49-F238E27FC236}">
                  <a16:creationId xmlns:a16="http://schemas.microsoft.com/office/drawing/2014/main" id="{8BB04E73-E355-435A-9744-B0CEC95E35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46989" y="5382740"/>
              <a:ext cx="609600" cy="609600"/>
            </a:xfrm>
            <a:prstGeom prst="rect">
              <a:avLst/>
            </a:prstGeom>
          </p:spPr>
        </p:pic>
        <p:grpSp>
          <p:nvGrpSpPr>
            <p:cNvPr id="25" name="Group 24">
              <a:extLst>
                <a:ext uri="{FF2B5EF4-FFF2-40B4-BE49-F238E27FC236}">
                  <a16:creationId xmlns:a16="http://schemas.microsoft.com/office/drawing/2014/main" id="{3DCCDC56-C805-442E-971D-F5B24E825D01}"/>
                </a:ext>
              </a:extLst>
            </p:cNvPr>
            <p:cNvGrpSpPr/>
            <p:nvPr/>
          </p:nvGrpSpPr>
          <p:grpSpPr>
            <a:xfrm>
              <a:off x="9510411" y="5682258"/>
              <a:ext cx="404261" cy="404261"/>
              <a:chOff x="10799545" y="5593520"/>
              <a:chExt cx="404261" cy="404261"/>
            </a:xfrm>
          </p:grpSpPr>
          <p:sp>
            <p:nvSpPr>
              <p:cNvPr id="26" name="Oval 25">
                <a:extLst>
                  <a:ext uri="{FF2B5EF4-FFF2-40B4-BE49-F238E27FC236}">
                    <a16:creationId xmlns:a16="http://schemas.microsoft.com/office/drawing/2014/main" id="{2947D131-ACD0-4CEA-A0DA-654556DF6AF1}"/>
                  </a:ext>
                </a:extLst>
              </p:cNvPr>
              <p:cNvSpPr/>
              <p:nvPr/>
            </p:nvSpPr>
            <p:spPr>
              <a:xfrm>
                <a:off x="10799545" y="5593520"/>
                <a:ext cx="404261" cy="404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pic>
            <p:nvPicPr>
              <p:cNvPr id="27" name="Graphic 26">
                <a:extLst>
                  <a:ext uri="{FF2B5EF4-FFF2-40B4-BE49-F238E27FC236}">
                    <a16:creationId xmlns:a16="http://schemas.microsoft.com/office/drawing/2014/main" id="{0A92CB49-1D0B-4A13-8C33-0793BA918E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49275" y="5643250"/>
                <a:ext cx="304800" cy="304800"/>
              </a:xfrm>
              <a:prstGeom prst="rect">
                <a:avLst/>
              </a:prstGeom>
            </p:spPr>
          </p:pic>
        </p:grpSp>
      </p:grpSp>
      <p:grpSp>
        <p:nvGrpSpPr>
          <p:cNvPr id="57" name="Group 56">
            <a:extLst>
              <a:ext uri="{FF2B5EF4-FFF2-40B4-BE49-F238E27FC236}">
                <a16:creationId xmlns:a16="http://schemas.microsoft.com/office/drawing/2014/main" id="{A6E8CFB6-6AA6-4018-9930-301786F5EF92}"/>
              </a:ext>
            </a:extLst>
          </p:cNvPr>
          <p:cNvGrpSpPr/>
          <p:nvPr/>
        </p:nvGrpSpPr>
        <p:grpSpPr>
          <a:xfrm>
            <a:off x="8286547" y="1375543"/>
            <a:ext cx="3218955" cy="1042031"/>
            <a:chOff x="8286547" y="1087778"/>
            <a:chExt cx="3218955" cy="1042031"/>
          </a:xfrm>
        </p:grpSpPr>
        <p:pic>
          <p:nvPicPr>
            <p:cNvPr id="17" name="Graphic 16">
              <a:extLst>
                <a:ext uri="{FF2B5EF4-FFF2-40B4-BE49-F238E27FC236}">
                  <a16:creationId xmlns:a16="http://schemas.microsoft.com/office/drawing/2014/main" id="{017DA802-E770-4EF9-BD7D-5BAB52EB00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2314" y="1357311"/>
              <a:ext cx="883188" cy="464634"/>
            </a:xfrm>
            <a:prstGeom prst="rect">
              <a:avLst/>
            </a:prstGeom>
          </p:spPr>
        </p:pic>
        <p:pic>
          <p:nvPicPr>
            <p:cNvPr id="28" name="Graphic 27">
              <a:extLst>
                <a:ext uri="{FF2B5EF4-FFF2-40B4-BE49-F238E27FC236}">
                  <a16:creationId xmlns:a16="http://schemas.microsoft.com/office/drawing/2014/main" id="{8EDC32B8-4E70-4D08-B4BC-C2E32A63F0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6547" y="1374879"/>
              <a:ext cx="456008" cy="447066"/>
            </a:xfrm>
            <a:prstGeom prst="rect">
              <a:avLst/>
            </a:prstGeom>
          </p:spPr>
        </p:pic>
        <p:grpSp>
          <p:nvGrpSpPr>
            <p:cNvPr id="29" name="Group 28">
              <a:extLst>
                <a:ext uri="{FF2B5EF4-FFF2-40B4-BE49-F238E27FC236}">
                  <a16:creationId xmlns:a16="http://schemas.microsoft.com/office/drawing/2014/main" id="{4270476F-39FB-404C-97F9-F9C01B3A75A4}"/>
                </a:ext>
              </a:extLst>
            </p:cNvPr>
            <p:cNvGrpSpPr/>
            <p:nvPr/>
          </p:nvGrpSpPr>
          <p:grpSpPr>
            <a:xfrm>
              <a:off x="8783020" y="1087778"/>
              <a:ext cx="1827311" cy="1042031"/>
              <a:chOff x="8971471" y="1087778"/>
              <a:chExt cx="1827311" cy="1042031"/>
            </a:xfrm>
          </p:grpSpPr>
          <p:sp>
            <p:nvSpPr>
              <p:cNvPr id="30" name="Freeform 42">
                <a:extLst>
                  <a:ext uri="{FF2B5EF4-FFF2-40B4-BE49-F238E27FC236}">
                    <a16:creationId xmlns:a16="http://schemas.microsoft.com/office/drawing/2014/main" id="{22D0B587-FB96-441C-B814-0DB7754C9F5A}"/>
                  </a:ext>
                </a:extLst>
              </p:cNvPr>
              <p:cNvSpPr>
                <a:spLocks/>
              </p:cNvSpPr>
              <p:nvPr/>
            </p:nvSpPr>
            <p:spPr bwMode="auto">
              <a:xfrm>
                <a:off x="10579997" y="1607500"/>
                <a:ext cx="202776" cy="19806"/>
              </a:xfrm>
              <a:custGeom>
                <a:avLst/>
                <a:gdLst>
                  <a:gd name="T0" fmla="*/ 266 w 266"/>
                  <a:gd name="T1" fmla="*/ 29 h 29"/>
                  <a:gd name="T2" fmla="*/ 0 w 266"/>
                  <a:gd name="T3" fmla="*/ 29 h 29"/>
                  <a:gd name="T4" fmla="*/ 0 w 266"/>
                  <a:gd name="T5" fmla="*/ 0 h 29"/>
                  <a:gd name="T6" fmla="*/ 266 w 266"/>
                  <a:gd name="T7" fmla="*/ 0 h 29"/>
                  <a:gd name="T8" fmla="*/ 266 w 266"/>
                  <a:gd name="T9" fmla="*/ 29 h 29"/>
                  <a:gd name="T10" fmla="*/ 266 w 266"/>
                  <a:gd name="T11" fmla="*/ 29 h 29"/>
                </a:gdLst>
                <a:ahLst/>
                <a:cxnLst>
                  <a:cxn ang="0">
                    <a:pos x="T0" y="T1"/>
                  </a:cxn>
                  <a:cxn ang="0">
                    <a:pos x="T2" y="T3"/>
                  </a:cxn>
                  <a:cxn ang="0">
                    <a:pos x="T4" y="T5"/>
                  </a:cxn>
                  <a:cxn ang="0">
                    <a:pos x="T6" y="T7"/>
                  </a:cxn>
                  <a:cxn ang="0">
                    <a:pos x="T8" y="T9"/>
                  </a:cxn>
                  <a:cxn ang="0">
                    <a:pos x="T10" y="T11"/>
                  </a:cxn>
                </a:cxnLst>
                <a:rect l="0" t="0" r="r" b="b"/>
                <a:pathLst>
                  <a:path w="266" h="29">
                    <a:moveTo>
                      <a:pt x="266" y="29"/>
                    </a:moveTo>
                    <a:lnTo>
                      <a:pt x="0" y="29"/>
                    </a:lnTo>
                    <a:lnTo>
                      <a:pt x="0" y="0"/>
                    </a:lnTo>
                    <a:lnTo>
                      <a:pt x="266" y="0"/>
                    </a:lnTo>
                    <a:lnTo>
                      <a:pt x="266" y="29"/>
                    </a:lnTo>
                    <a:lnTo>
                      <a:pt x="266"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1" name="Freeform 43">
                <a:extLst>
                  <a:ext uri="{FF2B5EF4-FFF2-40B4-BE49-F238E27FC236}">
                    <a16:creationId xmlns:a16="http://schemas.microsoft.com/office/drawing/2014/main" id="{3EF59A67-4FE3-489B-B1DA-B0D2A134CBC1}"/>
                  </a:ext>
                </a:extLst>
              </p:cNvPr>
              <p:cNvSpPr>
                <a:spLocks/>
              </p:cNvSpPr>
              <p:nvPr/>
            </p:nvSpPr>
            <p:spPr bwMode="auto">
              <a:xfrm>
                <a:off x="10736272" y="1573353"/>
                <a:ext cx="62510" cy="86051"/>
              </a:xfrm>
              <a:custGeom>
                <a:avLst/>
                <a:gdLst>
                  <a:gd name="T0" fmla="*/ 7 w 23"/>
                  <a:gd name="T1" fmla="*/ 22 h 35"/>
                  <a:gd name="T2" fmla="*/ 2 w 23"/>
                  <a:gd name="T3" fmla="*/ 28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8"/>
                      <a:pt x="2" y="28"/>
                      <a:pt x="2" y="28"/>
                    </a:cubicBezTo>
                    <a:cubicBezTo>
                      <a:pt x="0" y="29"/>
                      <a:pt x="0" y="31"/>
                      <a:pt x="2" y="32"/>
                    </a:cubicBezTo>
                    <a:cubicBezTo>
                      <a:pt x="3" y="34"/>
                      <a:pt x="3" y="34"/>
                      <a:pt x="3" y="34"/>
                    </a:cubicBezTo>
                    <a:cubicBezTo>
                      <a:pt x="5" y="35"/>
                      <a:pt x="7" y="35"/>
                      <a:pt x="8" y="34"/>
                    </a:cubicBezTo>
                    <a:cubicBezTo>
                      <a:pt x="22" y="20"/>
                      <a:pt x="22" y="20"/>
                      <a:pt x="22" y="20"/>
                    </a:cubicBezTo>
                    <a:cubicBezTo>
                      <a:pt x="22" y="19"/>
                      <a:pt x="23" y="19"/>
                      <a:pt x="23" y="18"/>
                    </a:cubicBezTo>
                    <a:cubicBezTo>
                      <a:pt x="23" y="17"/>
                      <a:pt x="22" y="16"/>
                      <a:pt x="22" y="15"/>
                    </a:cubicBezTo>
                    <a:cubicBezTo>
                      <a:pt x="8" y="1"/>
                      <a:pt x="8" y="1"/>
                      <a:pt x="8" y="1"/>
                    </a:cubicBezTo>
                    <a:cubicBezTo>
                      <a:pt x="7" y="0"/>
                      <a:pt x="5" y="0"/>
                      <a:pt x="3" y="1"/>
                    </a:cubicBezTo>
                    <a:cubicBezTo>
                      <a:pt x="2" y="3"/>
                      <a:pt x="2" y="3"/>
                      <a:pt x="2" y="3"/>
                    </a:cubicBezTo>
                    <a:cubicBezTo>
                      <a:pt x="0" y="4"/>
                      <a:pt x="0" y="7"/>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2" name="Freeform 26">
                <a:extLst>
                  <a:ext uri="{FF2B5EF4-FFF2-40B4-BE49-F238E27FC236}">
                    <a16:creationId xmlns:a16="http://schemas.microsoft.com/office/drawing/2014/main" id="{80475CB3-899B-42A7-A7ED-7468890B2651}"/>
                  </a:ext>
                </a:extLst>
              </p:cNvPr>
              <p:cNvSpPr>
                <a:spLocks/>
              </p:cNvSpPr>
              <p:nvPr/>
            </p:nvSpPr>
            <p:spPr bwMode="auto">
              <a:xfrm>
                <a:off x="10041763" y="1607500"/>
                <a:ext cx="103675" cy="19806"/>
              </a:xfrm>
              <a:custGeom>
                <a:avLst/>
                <a:gdLst>
                  <a:gd name="T0" fmla="*/ 136 w 136"/>
                  <a:gd name="T1" fmla="*/ 29 h 29"/>
                  <a:gd name="T2" fmla="*/ 0 w 136"/>
                  <a:gd name="T3" fmla="*/ 29 h 29"/>
                  <a:gd name="T4" fmla="*/ 0 w 136"/>
                  <a:gd name="T5" fmla="*/ 0 h 29"/>
                  <a:gd name="T6" fmla="*/ 136 w 136"/>
                  <a:gd name="T7" fmla="*/ 0 h 29"/>
                  <a:gd name="T8" fmla="*/ 136 w 136"/>
                  <a:gd name="T9" fmla="*/ 29 h 29"/>
                  <a:gd name="T10" fmla="*/ 136 w 136"/>
                  <a:gd name="T11" fmla="*/ 29 h 29"/>
                </a:gdLst>
                <a:ahLst/>
                <a:cxnLst>
                  <a:cxn ang="0">
                    <a:pos x="T0" y="T1"/>
                  </a:cxn>
                  <a:cxn ang="0">
                    <a:pos x="T2" y="T3"/>
                  </a:cxn>
                  <a:cxn ang="0">
                    <a:pos x="T4" y="T5"/>
                  </a:cxn>
                  <a:cxn ang="0">
                    <a:pos x="T6" y="T7"/>
                  </a:cxn>
                  <a:cxn ang="0">
                    <a:pos x="T8" y="T9"/>
                  </a:cxn>
                  <a:cxn ang="0">
                    <a:pos x="T10" y="T11"/>
                  </a:cxn>
                </a:cxnLst>
                <a:rect l="0" t="0" r="r" b="b"/>
                <a:pathLst>
                  <a:path w="136" h="29">
                    <a:moveTo>
                      <a:pt x="136" y="29"/>
                    </a:moveTo>
                    <a:lnTo>
                      <a:pt x="0" y="29"/>
                    </a:lnTo>
                    <a:lnTo>
                      <a:pt x="0" y="0"/>
                    </a:lnTo>
                    <a:lnTo>
                      <a:pt x="136" y="0"/>
                    </a:lnTo>
                    <a:lnTo>
                      <a:pt x="136" y="29"/>
                    </a:lnTo>
                    <a:lnTo>
                      <a:pt x="136"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3" name="Freeform 27">
                <a:extLst>
                  <a:ext uri="{FF2B5EF4-FFF2-40B4-BE49-F238E27FC236}">
                    <a16:creationId xmlns:a16="http://schemas.microsoft.com/office/drawing/2014/main" id="{25EFC3B2-FE0F-4A6D-BB51-B45C6581A45D}"/>
                  </a:ext>
                </a:extLst>
              </p:cNvPr>
              <p:cNvSpPr>
                <a:spLocks/>
              </p:cNvSpPr>
              <p:nvPr/>
            </p:nvSpPr>
            <p:spPr bwMode="auto">
              <a:xfrm>
                <a:off x="9406754" y="1225733"/>
                <a:ext cx="232507" cy="266349"/>
              </a:xfrm>
              <a:custGeom>
                <a:avLst/>
                <a:gdLst>
                  <a:gd name="T0" fmla="*/ 8 w 85"/>
                  <a:gd name="T1" fmla="*/ 108 h 108"/>
                  <a:gd name="T2" fmla="*/ 0 w 85"/>
                  <a:gd name="T3" fmla="*/ 108 h 108"/>
                  <a:gd name="T4" fmla="*/ 0 w 85"/>
                  <a:gd name="T5" fmla="*/ 4 h 108"/>
                  <a:gd name="T6" fmla="*/ 4 w 85"/>
                  <a:gd name="T7" fmla="*/ 0 h 108"/>
                  <a:gd name="T8" fmla="*/ 85 w 85"/>
                  <a:gd name="T9" fmla="*/ 0 h 108"/>
                  <a:gd name="T10" fmla="*/ 85 w 85"/>
                  <a:gd name="T11" fmla="*/ 8 h 108"/>
                  <a:gd name="T12" fmla="*/ 8 w 85"/>
                  <a:gd name="T13" fmla="*/ 8 h 108"/>
                  <a:gd name="T14" fmla="*/ 8 w 85"/>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08">
                    <a:moveTo>
                      <a:pt x="8" y="108"/>
                    </a:moveTo>
                    <a:cubicBezTo>
                      <a:pt x="0" y="108"/>
                      <a:pt x="0" y="108"/>
                      <a:pt x="0" y="108"/>
                    </a:cubicBezTo>
                    <a:cubicBezTo>
                      <a:pt x="0" y="4"/>
                      <a:pt x="0" y="4"/>
                      <a:pt x="0" y="4"/>
                    </a:cubicBezTo>
                    <a:cubicBezTo>
                      <a:pt x="0" y="1"/>
                      <a:pt x="2" y="0"/>
                      <a:pt x="4" y="0"/>
                    </a:cubicBezTo>
                    <a:cubicBezTo>
                      <a:pt x="85" y="0"/>
                      <a:pt x="85" y="0"/>
                      <a:pt x="85" y="0"/>
                    </a:cubicBezTo>
                    <a:cubicBezTo>
                      <a:pt x="85" y="8"/>
                      <a:pt x="85" y="8"/>
                      <a:pt x="85" y="8"/>
                    </a:cubicBezTo>
                    <a:cubicBezTo>
                      <a:pt x="8" y="8"/>
                      <a:pt x="8" y="8"/>
                      <a:pt x="8" y="8"/>
                    </a:cubicBezTo>
                    <a:lnTo>
                      <a:pt x="8" y="10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4" name="Freeform 28">
                <a:extLst>
                  <a:ext uri="{FF2B5EF4-FFF2-40B4-BE49-F238E27FC236}">
                    <a16:creationId xmlns:a16="http://schemas.microsoft.com/office/drawing/2014/main" id="{6E0F73F0-508D-42D2-A768-7830D8B80527}"/>
                  </a:ext>
                </a:extLst>
              </p:cNvPr>
              <p:cNvSpPr>
                <a:spLocks/>
              </p:cNvSpPr>
              <p:nvPr/>
            </p:nvSpPr>
            <p:spPr bwMode="auto">
              <a:xfrm>
                <a:off x="10093600" y="1218221"/>
                <a:ext cx="284344" cy="229470"/>
              </a:xfrm>
              <a:custGeom>
                <a:avLst/>
                <a:gdLst>
                  <a:gd name="T0" fmla="*/ 104 w 104"/>
                  <a:gd name="T1" fmla="*/ 93 h 93"/>
                  <a:gd name="T2" fmla="*/ 96 w 104"/>
                  <a:gd name="T3" fmla="*/ 93 h 93"/>
                  <a:gd name="T4" fmla="*/ 96 w 104"/>
                  <a:gd name="T5" fmla="*/ 8 h 93"/>
                  <a:gd name="T6" fmla="*/ 0 w 104"/>
                  <a:gd name="T7" fmla="*/ 8 h 93"/>
                  <a:gd name="T8" fmla="*/ 0 w 104"/>
                  <a:gd name="T9" fmla="*/ 0 h 93"/>
                  <a:gd name="T10" fmla="*/ 100 w 104"/>
                  <a:gd name="T11" fmla="*/ 0 h 93"/>
                  <a:gd name="T12" fmla="*/ 104 w 104"/>
                  <a:gd name="T13" fmla="*/ 4 h 93"/>
                  <a:gd name="T14" fmla="*/ 104 w 10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3">
                    <a:moveTo>
                      <a:pt x="104" y="93"/>
                    </a:moveTo>
                    <a:cubicBezTo>
                      <a:pt x="96" y="93"/>
                      <a:pt x="96" y="93"/>
                      <a:pt x="96" y="93"/>
                    </a:cubicBezTo>
                    <a:cubicBezTo>
                      <a:pt x="96" y="8"/>
                      <a:pt x="96" y="8"/>
                      <a:pt x="96" y="8"/>
                    </a:cubicBezTo>
                    <a:cubicBezTo>
                      <a:pt x="0" y="8"/>
                      <a:pt x="0" y="8"/>
                      <a:pt x="0" y="8"/>
                    </a:cubicBezTo>
                    <a:cubicBezTo>
                      <a:pt x="0" y="0"/>
                      <a:pt x="0" y="0"/>
                      <a:pt x="0" y="0"/>
                    </a:cubicBezTo>
                    <a:cubicBezTo>
                      <a:pt x="100" y="0"/>
                      <a:pt x="100" y="0"/>
                      <a:pt x="100" y="0"/>
                    </a:cubicBezTo>
                    <a:cubicBezTo>
                      <a:pt x="102" y="0"/>
                      <a:pt x="104" y="2"/>
                      <a:pt x="104" y="4"/>
                    </a:cubicBezTo>
                    <a:lnTo>
                      <a:pt x="104"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5" name="Freeform 29">
                <a:extLst>
                  <a:ext uri="{FF2B5EF4-FFF2-40B4-BE49-F238E27FC236}">
                    <a16:creationId xmlns:a16="http://schemas.microsoft.com/office/drawing/2014/main" id="{AF672FE3-E9B7-47E8-B3D1-702825030C0F}"/>
                  </a:ext>
                </a:extLst>
              </p:cNvPr>
              <p:cNvSpPr>
                <a:spLocks/>
              </p:cNvSpPr>
              <p:nvPr/>
            </p:nvSpPr>
            <p:spPr bwMode="auto">
              <a:xfrm>
                <a:off x="10112659" y="1785066"/>
                <a:ext cx="265286" cy="231519"/>
              </a:xfrm>
              <a:custGeom>
                <a:avLst/>
                <a:gdLst>
                  <a:gd name="T0" fmla="*/ 93 w 97"/>
                  <a:gd name="T1" fmla="*/ 94 h 94"/>
                  <a:gd name="T2" fmla="*/ 0 w 97"/>
                  <a:gd name="T3" fmla="*/ 94 h 94"/>
                  <a:gd name="T4" fmla="*/ 0 w 97"/>
                  <a:gd name="T5" fmla="*/ 86 h 94"/>
                  <a:gd name="T6" fmla="*/ 89 w 97"/>
                  <a:gd name="T7" fmla="*/ 86 h 94"/>
                  <a:gd name="T8" fmla="*/ 89 w 97"/>
                  <a:gd name="T9" fmla="*/ 0 h 94"/>
                  <a:gd name="T10" fmla="*/ 97 w 97"/>
                  <a:gd name="T11" fmla="*/ 0 h 94"/>
                  <a:gd name="T12" fmla="*/ 97 w 97"/>
                  <a:gd name="T13" fmla="*/ 90 h 94"/>
                  <a:gd name="T14" fmla="*/ 93 w 97"/>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4">
                    <a:moveTo>
                      <a:pt x="93" y="94"/>
                    </a:moveTo>
                    <a:cubicBezTo>
                      <a:pt x="0" y="94"/>
                      <a:pt x="0" y="94"/>
                      <a:pt x="0" y="94"/>
                    </a:cubicBezTo>
                    <a:cubicBezTo>
                      <a:pt x="0" y="86"/>
                      <a:pt x="0" y="86"/>
                      <a:pt x="0" y="86"/>
                    </a:cubicBezTo>
                    <a:cubicBezTo>
                      <a:pt x="89" y="86"/>
                      <a:pt x="89" y="86"/>
                      <a:pt x="89" y="86"/>
                    </a:cubicBezTo>
                    <a:cubicBezTo>
                      <a:pt x="89" y="0"/>
                      <a:pt x="89" y="0"/>
                      <a:pt x="89" y="0"/>
                    </a:cubicBezTo>
                    <a:cubicBezTo>
                      <a:pt x="97" y="0"/>
                      <a:pt x="97" y="0"/>
                      <a:pt x="97" y="0"/>
                    </a:cubicBezTo>
                    <a:cubicBezTo>
                      <a:pt x="97" y="90"/>
                      <a:pt x="97" y="90"/>
                      <a:pt x="97" y="90"/>
                    </a:cubicBezTo>
                    <a:cubicBezTo>
                      <a:pt x="97" y="92"/>
                      <a:pt x="95" y="94"/>
                      <a:pt x="93" y="9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6" name="Freeform 30">
                <a:extLst>
                  <a:ext uri="{FF2B5EF4-FFF2-40B4-BE49-F238E27FC236}">
                    <a16:creationId xmlns:a16="http://schemas.microsoft.com/office/drawing/2014/main" id="{A4FB6C96-6D4E-427B-985A-FC1E6CC30FB9}"/>
                  </a:ext>
                </a:extLst>
              </p:cNvPr>
              <p:cNvSpPr>
                <a:spLocks/>
              </p:cNvSpPr>
              <p:nvPr/>
            </p:nvSpPr>
            <p:spPr bwMode="auto">
              <a:xfrm>
                <a:off x="9406754" y="1755699"/>
                <a:ext cx="243179" cy="258837"/>
              </a:xfrm>
              <a:custGeom>
                <a:avLst/>
                <a:gdLst>
                  <a:gd name="T0" fmla="*/ 89 w 89"/>
                  <a:gd name="T1" fmla="*/ 105 h 105"/>
                  <a:gd name="T2" fmla="*/ 4 w 89"/>
                  <a:gd name="T3" fmla="*/ 105 h 105"/>
                  <a:gd name="T4" fmla="*/ 0 w 89"/>
                  <a:gd name="T5" fmla="*/ 101 h 105"/>
                  <a:gd name="T6" fmla="*/ 0 w 89"/>
                  <a:gd name="T7" fmla="*/ 0 h 105"/>
                  <a:gd name="T8" fmla="*/ 8 w 89"/>
                  <a:gd name="T9" fmla="*/ 0 h 105"/>
                  <a:gd name="T10" fmla="*/ 8 w 89"/>
                  <a:gd name="T11" fmla="*/ 97 h 105"/>
                  <a:gd name="T12" fmla="*/ 89 w 89"/>
                  <a:gd name="T13" fmla="*/ 97 h 105"/>
                  <a:gd name="T14" fmla="*/ 89 w 89"/>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05">
                    <a:moveTo>
                      <a:pt x="89" y="105"/>
                    </a:moveTo>
                    <a:cubicBezTo>
                      <a:pt x="4" y="105"/>
                      <a:pt x="4" y="105"/>
                      <a:pt x="4" y="105"/>
                    </a:cubicBezTo>
                    <a:cubicBezTo>
                      <a:pt x="2" y="105"/>
                      <a:pt x="0" y="103"/>
                      <a:pt x="0" y="101"/>
                    </a:cubicBezTo>
                    <a:cubicBezTo>
                      <a:pt x="0" y="0"/>
                      <a:pt x="0" y="0"/>
                      <a:pt x="0" y="0"/>
                    </a:cubicBezTo>
                    <a:cubicBezTo>
                      <a:pt x="8" y="0"/>
                      <a:pt x="8" y="0"/>
                      <a:pt x="8" y="0"/>
                    </a:cubicBezTo>
                    <a:cubicBezTo>
                      <a:pt x="8" y="97"/>
                      <a:pt x="8" y="97"/>
                      <a:pt x="8" y="97"/>
                    </a:cubicBezTo>
                    <a:cubicBezTo>
                      <a:pt x="89" y="97"/>
                      <a:pt x="89" y="97"/>
                      <a:pt x="89" y="97"/>
                    </a:cubicBezTo>
                    <a:lnTo>
                      <a:pt x="89" y="1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7" name="Freeform 31">
                <a:extLst>
                  <a:ext uri="{FF2B5EF4-FFF2-40B4-BE49-F238E27FC236}">
                    <a16:creationId xmlns:a16="http://schemas.microsoft.com/office/drawing/2014/main" id="{94F3CC26-8040-491A-B2E6-74C57DA1A149}"/>
                  </a:ext>
                </a:extLst>
              </p:cNvPr>
              <p:cNvSpPr>
                <a:spLocks/>
              </p:cNvSpPr>
              <p:nvPr/>
            </p:nvSpPr>
            <p:spPr bwMode="auto">
              <a:xfrm>
                <a:off x="9617153" y="1607500"/>
                <a:ext cx="106724" cy="19806"/>
              </a:xfrm>
              <a:custGeom>
                <a:avLst/>
                <a:gdLst>
                  <a:gd name="T0" fmla="*/ 140 w 140"/>
                  <a:gd name="T1" fmla="*/ 29 h 29"/>
                  <a:gd name="T2" fmla="*/ 0 w 140"/>
                  <a:gd name="T3" fmla="*/ 29 h 29"/>
                  <a:gd name="T4" fmla="*/ 0 w 140"/>
                  <a:gd name="T5" fmla="*/ 0 h 29"/>
                  <a:gd name="T6" fmla="*/ 140 w 140"/>
                  <a:gd name="T7" fmla="*/ 0 h 29"/>
                  <a:gd name="T8" fmla="*/ 140 w 140"/>
                  <a:gd name="T9" fmla="*/ 29 h 29"/>
                  <a:gd name="T10" fmla="*/ 140 w 140"/>
                  <a:gd name="T11" fmla="*/ 29 h 29"/>
                </a:gdLst>
                <a:ahLst/>
                <a:cxnLst>
                  <a:cxn ang="0">
                    <a:pos x="T0" y="T1"/>
                  </a:cxn>
                  <a:cxn ang="0">
                    <a:pos x="T2" y="T3"/>
                  </a:cxn>
                  <a:cxn ang="0">
                    <a:pos x="T4" y="T5"/>
                  </a:cxn>
                  <a:cxn ang="0">
                    <a:pos x="T6" y="T7"/>
                  </a:cxn>
                  <a:cxn ang="0">
                    <a:pos x="T8" y="T9"/>
                  </a:cxn>
                  <a:cxn ang="0">
                    <a:pos x="T10" y="T11"/>
                  </a:cxn>
                </a:cxnLst>
                <a:rect l="0" t="0" r="r" b="b"/>
                <a:pathLst>
                  <a:path w="140" h="29">
                    <a:moveTo>
                      <a:pt x="140" y="29"/>
                    </a:moveTo>
                    <a:lnTo>
                      <a:pt x="0" y="29"/>
                    </a:lnTo>
                    <a:lnTo>
                      <a:pt x="0" y="0"/>
                    </a:lnTo>
                    <a:lnTo>
                      <a:pt x="140" y="0"/>
                    </a:lnTo>
                    <a:lnTo>
                      <a:pt x="140" y="29"/>
                    </a:lnTo>
                    <a:lnTo>
                      <a:pt x="140"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8" name="Line 32">
                <a:extLst>
                  <a:ext uri="{FF2B5EF4-FFF2-40B4-BE49-F238E27FC236}">
                    <a16:creationId xmlns:a16="http://schemas.microsoft.com/office/drawing/2014/main" id="{217BF21B-9B3B-474C-9557-E79AFBC62DF9}"/>
                  </a:ext>
                </a:extLst>
              </p:cNvPr>
              <p:cNvSpPr>
                <a:spLocks noChangeShapeType="1"/>
              </p:cNvSpPr>
              <p:nvPr/>
            </p:nvSpPr>
            <p:spPr bwMode="auto">
              <a:xfrm>
                <a:off x="10175931" y="1617744"/>
                <a:ext cx="0" cy="0"/>
              </a:xfrm>
              <a:prstGeom prst="line">
                <a:avLst/>
              </a:prstGeom>
              <a:noFill/>
              <a:ln w="44450" cap="flat">
                <a:solidFill>
                  <a:srgbClr val="24BF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9" name="Line 33">
                <a:extLst>
                  <a:ext uri="{FF2B5EF4-FFF2-40B4-BE49-F238E27FC236}">
                    <a16:creationId xmlns:a16="http://schemas.microsoft.com/office/drawing/2014/main" id="{6292D994-2170-48BF-B7EB-41406FFFECFF}"/>
                  </a:ext>
                </a:extLst>
              </p:cNvPr>
              <p:cNvSpPr>
                <a:spLocks noChangeShapeType="1"/>
              </p:cNvSpPr>
              <p:nvPr/>
            </p:nvSpPr>
            <p:spPr bwMode="auto">
              <a:xfrm>
                <a:off x="10030328" y="1617744"/>
                <a:ext cx="0" cy="0"/>
              </a:xfrm>
              <a:prstGeom prst="line">
                <a:avLst/>
              </a:prstGeom>
              <a:noFill/>
              <a:ln w="44450" cap="flat">
                <a:solidFill>
                  <a:srgbClr val="24BF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0" name="Freeform 34">
                <a:extLst>
                  <a:ext uri="{FF2B5EF4-FFF2-40B4-BE49-F238E27FC236}">
                    <a16:creationId xmlns:a16="http://schemas.microsoft.com/office/drawing/2014/main" id="{F56A5A18-61AF-4A5A-AAC4-AB6CBF39A939}"/>
                  </a:ext>
                </a:extLst>
              </p:cNvPr>
              <p:cNvSpPr>
                <a:spLocks noEditPoints="1"/>
              </p:cNvSpPr>
              <p:nvPr/>
            </p:nvSpPr>
            <p:spPr bwMode="auto">
              <a:xfrm>
                <a:off x="9195592" y="1479789"/>
                <a:ext cx="432996" cy="273179"/>
              </a:xfrm>
              <a:custGeom>
                <a:avLst/>
                <a:gdLst>
                  <a:gd name="T0" fmla="*/ 126 w 158"/>
                  <a:gd name="T1" fmla="*/ 8 h 111"/>
                  <a:gd name="T2" fmla="*/ 150 w 158"/>
                  <a:gd name="T3" fmla="*/ 33 h 111"/>
                  <a:gd name="T4" fmla="*/ 150 w 158"/>
                  <a:gd name="T5" fmla="*/ 79 h 111"/>
                  <a:gd name="T6" fmla="*/ 126 w 158"/>
                  <a:gd name="T7" fmla="*/ 103 h 111"/>
                  <a:gd name="T8" fmla="*/ 32 w 158"/>
                  <a:gd name="T9" fmla="*/ 103 h 111"/>
                  <a:gd name="T10" fmla="*/ 8 w 158"/>
                  <a:gd name="T11" fmla="*/ 79 h 111"/>
                  <a:gd name="T12" fmla="*/ 8 w 158"/>
                  <a:gd name="T13" fmla="*/ 33 h 111"/>
                  <a:gd name="T14" fmla="*/ 32 w 158"/>
                  <a:gd name="T15" fmla="*/ 8 h 111"/>
                  <a:gd name="T16" fmla="*/ 126 w 158"/>
                  <a:gd name="T17" fmla="*/ 8 h 111"/>
                  <a:gd name="T18" fmla="*/ 126 w 158"/>
                  <a:gd name="T19" fmla="*/ 0 h 111"/>
                  <a:gd name="T20" fmla="*/ 32 w 158"/>
                  <a:gd name="T21" fmla="*/ 0 h 111"/>
                  <a:gd name="T22" fmla="*/ 0 w 158"/>
                  <a:gd name="T23" fmla="*/ 33 h 111"/>
                  <a:gd name="T24" fmla="*/ 0 w 158"/>
                  <a:gd name="T25" fmla="*/ 79 h 111"/>
                  <a:gd name="T26" fmla="*/ 32 w 158"/>
                  <a:gd name="T27" fmla="*/ 111 h 111"/>
                  <a:gd name="T28" fmla="*/ 126 w 158"/>
                  <a:gd name="T29" fmla="*/ 111 h 111"/>
                  <a:gd name="T30" fmla="*/ 158 w 158"/>
                  <a:gd name="T31" fmla="*/ 79 h 111"/>
                  <a:gd name="T32" fmla="*/ 158 w 158"/>
                  <a:gd name="T33" fmla="*/ 33 h 111"/>
                  <a:gd name="T34" fmla="*/ 126 w 158"/>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1">
                    <a:moveTo>
                      <a:pt x="126" y="8"/>
                    </a:moveTo>
                    <a:cubicBezTo>
                      <a:pt x="139" y="8"/>
                      <a:pt x="150" y="19"/>
                      <a:pt x="150" y="33"/>
                    </a:cubicBezTo>
                    <a:cubicBezTo>
                      <a:pt x="150" y="79"/>
                      <a:pt x="150" y="79"/>
                      <a:pt x="150" y="79"/>
                    </a:cubicBezTo>
                    <a:cubicBezTo>
                      <a:pt x="150" y="93"/>
                      <a:pt x="139" y="103"/>
                      <a:pt x="126" y="103"/>
                    </a:cubicBezTo>
                    <a:cubicBezTo>
                      <a:pt x="32" y="103"/>
                      <a:pt x="32" y="103"/>
                      <a:pt x="32" y="103"/>
                    </a:cubicBezTo>
                    <a:cubicBezTo>
                      <a:pt x="19" y="103"/>
                      <a:pt x="8" y="93"/>
                      <a:pt x="8" y="79"/>
                    </a:cubicBezTo>
                    <a:cubicBezTo>
                      <a:pt x="8" y="33"/>
                      <a:pt x="8" y="33"/>
                      <a:pt x="8" y="33"/>
                    </a:cubicBezTo>
                    <a:cubicBezTo>
                      <a:pt x="8" y="19"/>
                      <a:pt x="19" y="8"/>
                      <a:pt x="32" y="8"/>
                    </a:cubicBezTo>
                    <a:cubicBezTo>
                      <a:pt x="126" y="8"/>
                      <a:pt x="126" y="8"/>
                      <a:pt x="126" y="8"/>
                    </a:cubicBezTo>
                    <a:moveTo>
                      <a:pt x="126" y="0"/>
                    </a:moveTo>
                    <a:cubicBezTo>
                      <a:pt x="32" y="0"/>
                      <a:pt x="32" y="0"/>
                      <a:pt x="32" y="0"/>
                    </a:cubicBezTo>
                    <a:cubicBezTo>
                      <a:pt x="15" y="0"/>
                      <a:pt x="0" y="15"/>
                      <a:pt x="0" y="33"/>
                    </a:cubicBezTo>
                    <a:cubicBezTo>
                      <a:pt x="0" y="79"/>
                      <a:pt x="0" y="79"/>
                      <a:pt x="0" y="79"/>
                    </a:cubicBezTo>
                    <a:cubicBezTo>
                      <a:pt x="0" y="97"/>
                      <a:pt x="15" y="111"/>
                      <a:pt x="32" y="111"/>
                    </a:cubicBezTo>
                    <a:cubicBezTo>
                      <a:pt x="126" y="111"/>
                      <a:pt x="126" y="111"/>
                      <a:pt x="126" y="111"/>
                    </a:cubicBezTo>
                    <a:cubicBezTo>
                      <a:pt x="144" y="111"/>
                      <a:pt x="158" y="97"/>
                      <a:pt x="158" y="79"/>
                    </a:cubicBezTo>
                    <a:cubicBezTo>
                      <a:pt x="158" y="33"/>
                      <a:pt x="158" y="33"/>
                      <a:pt x="158" y="33"/>
                    </a:cubicBezTo>
                    <a:cubicBezTo>
                      <a:pt x="158" y="15"/>
                      <a:pt x="144" y="0"/>
                      <a:pt x="126"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1" name="Freeform 35">
                <a:extLst>
                  <a:ext uri="{FF2B5EF4-FFF2-40B4-BE49-F238E27FC236}">
                    <a16:creationId xmlns:a16="http://schemas.microsoft.com/office/drawing/2014/main" id="{A23718D3-F18E-4DFF-8404-52DE24519294}"/>
                  </a:ext>
                </a:extLst>
              </p:cNvPr>
              <p:cNvSpPr>
                <a:spLocks noEditPoints="1"/>
              </p:cNvSpPr>
              <p:nvPr/>
            </p:nvSpPr>
            <p:spPr bwMode="auto">
              <a:xfrm>
                <a:off x="9680425" y="1087778"/>
                <a:ext cx="432234" cy="273862"/>
              </a:xfrm>
              <a:custGeom>
                <a:avLst/>
                <a:gdLst>
                  <a:gd name="T0" fmla="*/ 126 w 158"/>
                  <a:gd name="T1" fmla="*/ 8 h 111"/>
                  <a:gd name="T2" fmla="*/ 150 w 158"/>
                  <a:gd name="T3" fmla="*/ 32 h 111"/>
                  <a:gd name="T4" fmla="*/ 150 w 158"/>
                  <a:gd name="T5" fmla="*/ 79 h 111"/>
                  <a:gd name="T6" fmla="*/ 126 w 158"/>
                  <a:gd name="T7" fmla="*/ 103 h 111"/>
                  <a:gd name="T8" fmla="*/ 33 w 158"/>
                  <a:gd name="T9" fmla="*/ 103 h 111"/>
                  <a:gd name="T10" fmla="*/ 8 w 158"/>
                  <a:gd name="T11" fmla="*/ 79 h 111"/>
                  <a:gd name="T12" fmla="*/ 8 w 158"/>
                  <a:gd name="T13" fmla="*/ 32 h 111"/>
                  <a:gd name="T14" fmla="*/ 33 w 158"/>
                  <a:gd name="T15" fmla="*/ 8 h 111"/>
                  <a:gd name="T16" fmla="*/ 126 w 158"/>
                  <a:gd name="T17" fmla="*/ 8 h 111"/>
                  <a:gd name="T18" fmla="*/ 126 w 158"/>
                  <a:gd name="T19" fmla="*/ 0 h 111"/>
                  <a:gd name="T20" fmla="*/ 33 w 158"/>
                  <a:gd name="T21" fmla="*/ 0 h 111"/>
                  <a:gd name="T22" fmla="*/ 0 w 158"/>
                  <a:gd name="T23" fmla="*/ 32 h 111"/>
                  <a:gd name="T24" fmla="*/ 0 w 158"/>
                  <a:gd name="T25" fmla="*/ 79 h 111"/>
                  <a:gd name="T26" fmla="*/ 33 w 158"/>
                  <a:gd name="T27" fmla="*/ 111 h 111"/>
                  <a:gd name="T28" fmla="*/ 126 w 158"/>
                  <a:gd name="T29" fmla="*/ 111 h 111"/>
                  <a:gd name="T30" fmla="*/ 158 w 158"/>
                  <a:gd name="T31" fmla="*/ 79 h 111"/>
                  <a:gd name="T32" fmla="*/ 158 w 158"/>
                  <a:gd name="T33" fmla="*/ 32 h 111"/>
                  <a:gd name="T34" fmla="*/ 126 w 158"/>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1">
                    <a:moveTo>
                      <a:pt x="126" y="8"/>
                    </a:moveTo>
                    <a:cubicBezTo>
                      <a:pt x="139" y="8"/>
                      <a:pt x="150" y="19"/>
                      <a:pt x="150" y="32"/>
                    </a:cubicBezTo>
                    <a:cubicBezTo>
                      <a:pt x="150" y="79"/>
                      <a:pt x="150" y="79"/>
                      <a:pt x="150" y="79"/>
                    </a:cubicBezTo>
                    <a:cubicBezTo>
                      <a:pt x="150" y="92"/>
                      <a:pt x="139" y="103"/>
                      <a:pt x="126" y="103"/>
                    </a:cubicBezTo>
                    <a:cubicBezTo>
                      <a:pt x="33" y="103"/>
                      <a:pt x="33" y="103"/>
                      <a:pt x="33" y="103"/>
                    </a:cubicBezTo>
                    <a:cubicBezTo>
                      <a:pt x="19" y="103"/>
                      <a:pt x="8" y="92"/>
                      <a:pt x="8" y="79"/>
                    </a:cubicBezTo>
                    <a:cubicBezTo>
                      <a:pt x="8" y="32"/>
                      <a:pt x="8" y="32"/>
                      <a:pt x="8" y="32"/>
                    </a:cubicBezTo>
                    <a:cubicBezTo>
                      <a:pt x="8" y="19"/>
                      <a:pt x="19" y="8"/>
                      <a:pt x="33" y="8"/>
                    </a:cubicBezTo>
                    <a:cubicBezTo>
                      <a:pt x="126" y="8"/>
                      <a:pt x="126" y="8"/>
                      <a:pt x="126" y="8"/>
                    </a:cubicBezTo>
                    <a:moveTo>
                      <a:pt x="126" y="0"/>
                    </a:moveTo>
                    <a:cubicBezTo>
                      <a:pt x="33" y="0"/>
                      <a:pt x="33" y="0"/>
                      <a:pt x="33" y="0"/>
                    </a:cubicBezTo>
                    <a:cubicBezTo>
                      <a:pt x="15" y="0"/>
                      <a:pt x="0" y="14"/>
                      <a:pt x="0" y="32"/>
                    </a:cubicBezTo>
                    <a:cubicBezTo>
                      <a:pt x="0" y="79"/>
                      <a:pt x="0" y="79"/>
                      <a:pt x="0" y="79"/>
                    </a:cubicBezTo>
                    <a:cubicBezTo>
                      <a:pt x="0" y="96"/>
                      <a:pt x="15" y="111"/>
                      <a:pt x="33" y="111"/>
                    </a:cubicBezTo>
                    <a:cubicBezTo>
                      <a:pt x="126" y="111"/>
                      <a:pt x="126" y="111"/>
                      <a:pt x="126" y="111"/>
                    </a:cubicBezTo>
                    <a:cubicBezTo>
                      <a:pt x="144" y="111"/>
                      <a:pt x="158" y="96"/>
                      <a:pt x="158" y="79"/>
                    </a:cubicBezTo>
                    <a:cubicBezTo>
                      <a:pt x="158" y="32"/>
                      <a:pt x="158" y="32"/>
                      <a:pt x="158" y="32"/>
                    </a:cubicBezTo>
                    <a:cubicBezTo>
                      <a:pt x="158" y="14"/>
                      <a:pt x="144" y="0"/>
                      <a:pt x="126"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2" name="Freeform 36">
                <a:extLst>
                  <a:ext uri="{FF2B5EF4-FFF2-40B4-BE49-F238E27FC236}">
                    <a16:creationId xmlns:a16="http://schemas.microsoft.com/office/drawing/2014/main" id="{395102E8-9691-47D0-A2FB-2EABA3ACE93E}"/>
                  </a:ext>
                </a:extLst>
              </p:cNvPr>
              <p:cNvSpPr>
                <a:spLocks noEditPoints="1"/>
              </p:cNvSpPr>
              <p:nvPr/>
            </p:nvSpPr>
            <p:spPr bwMode="auto">
              <a:xfrm>
                <a:off x="10167545" y="1479789"/>
                <a:ext cx="429947" cy="273179"/>
              </a:xfrm>
              <a:custGeom>
                <a:avLst/>
                <a:gdLst>
                  <a:gd name="T0" fmla="*/ 125 w 157"/>
                  <a:gd name="T1" fmla="*/ 8 h 111"/>
                  <a:gd name="T2" fmla="*/ 149 w 157"/>
                  <a:gd name="T3" fmla="*/ 32 h 111"/>
                  <a:gd name="T4" fmla="*/ 149 w 157"/>
                  <a:gd name="T5" fmla="*/ 79 h 111"/>
                  <a:gd name="T6" fmla="*/ 125 w 157"/>
                  <a:gd name="T7" fmla="*/ 103 h 111"/>
                  <a:gd name="T8" fmla="*/ 32 w 157"/>
                  <a:gd name="T9" fmla="*/ 103 h 111"/>
                  <a:gd name="T10" fmla="*/ 8 w 157"/>
                  <a:gd name="T11" fmla="*/ 79 h 111"/>
                  <a:gd name="T12" fmla="*/ 8 w 157"/>
                  <a:gd name="T13" fmla="*/ 32 h 111"/>
                  <a:gd name="T14" fmla="*/ 32 w 157"/>
                  <a:gd name="T15" fmla="*/ 8 h 111"/>
                  <a:gd name="T16" fmla="*/ 125 w 157"/>
                  <a:gd name="T17" fmla="*/ 8 h 111"/>
                  <a:gd name="T18" fmla="*/ 125 w 157"/>
                  <a:gd name="T19" fmla="*/ 0 h 111"/>
                  <a:gd name="T20" fmla="*/ 32 w 157"/>
                  <a:gd name="T21" fmla="*/ 0 h 111"/>
                  <a:gd name="T22" fmla="*/ 0 w 157"/>
                  <a:gd name="T23" fmla="*/ 32 h 111"/>
                  <a:gd name="T24" fmla="*/ 0 w 157"/>
                  <a:gd name="T25" fmla="*/ 79 h 111"/>
                  <a:gd name="T26" fmla="*/ 32 w 157"/>
                  <a:gd name="T27" fmla="*/ 111 h 111"/>
                  <a:gd name="T28" fmla="*/ 125 w 157"/>
                  <a:gd name="T29" fmla="*/ 111 h 111"/>
                  <a:gd name="T30" fmla="*/ 157 w 157"/>
                  <a:gd name="T31" fmla="*/ 79 h 111"/>
                  <a:gd name="T32" fmla="*/ 157 w 157"/>
                  <a:gd name="T33" fmla="*/ 32 h 111"/>
                  <a:gd name="T34" fmla="*/ 125 w 157"/>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11">
                    <a:moveTo>
                      <a:pt x="125" y="8"/>
                    </a:moveTo>
                    <a:cubicBezTo>
                      <a:pt x="139" y="8"/>
                      <a:pt x="149" y="19"/>
                      <a:pt x="149" y="32"/>
                    </a:cubicBezTo>
                    <a:cubicBezTo>
                      <a:pt x="149" y="79"/>
                      <a:pt x="149" y="79"/>
                      <a:pt x="149" y="79"/>
                    </a:cubicBezTo>
                    <a:cubicBezTo>
                      <a:pt x="149" y="93"/>
                      <a:pt x="139" y="103"/>
                      <a:pt x="125" y="103"/>
                    </a:cubicBezTo>
                    <a:cubicBezTo>
                      <a:pt x="32" y="103"/>
                      <a:pt x="32" y="103"/>
                      <a:pt x="32" y="103"/>
                    </a:cubicBezTo>
                    <a:cubicBezTo>
                      <a:pt x="18" y="103"/>
                      <a:pt x="8" y="93"/>
                      <a:pt x="8" y="79"/>
                    </a:cubicBezTo>
                    <a:cubicBezTo>
                      <a:pt x="8" y="32"/>
                      <a:pt x="8" y="32"/>
                      <a:pt x="8" y="32"/>
                    </a:cubicBezTo>
                    <a:cubicBezTo>
                      <a:pt x="8" y="19"/>
                      <a:pt x="18" y="8"/>
                      <a:pt x="32" y="8"/>
                    </a:cubicBezTo>
                    <a:cubicBezTo>
                      <a:pt x="125" y="8"/>
                      <a:pt x="125" y="8"/>
                      <a:pt x="125" y="8"/>
                    </a:cubicBezTo>
                    <a:moveTo>
                      <a:pt x="125" y="0"/>
                    </a:moveTo>
                    <a:cubicBezTo>
                      <a:pt x="32" y="0"/>
                      <a:pt x="32" y="0"/>
                      <a:pt x="32" y="0"/>
                    </a:cubicBezTo>
                    <a:cubicBezTo>
                      <a:pt x="14" y="0"/>
                      <a:pt x="0" y="15"/>
                      <a:pt x="0" y="32"/>
                    </a:cubicBezTo>
                    <a:cubicBezTo>
                      <a:pt x="0" y="79"/>
                      <a:pt x="0" y="79"/>
                      <a:pt x="0" y="79"/>
                    </a:cubicBezTo>
                    <a:cubicBezTo>
                      <a:pt x="0" y="97"/>
                      <a:pt x="14" y="111"/>
                      <a:pt x="32" y="111"/>
                    </a:cubicBezTo>
                    <a:cubicBezTo>
                      <a:pt x="125" y="111"/>
                      <a:pt x="125" y="111"/>
                      <a:pt x="125" y="111"/>
                    </a:cubicBezTo>
                    <a:cubicBezTo>
                      <a:pt x="143" y="111"/>
                      <a:pt x="157" y="97"/>
                      <a:pt x="157" y="79"/>
                    </a:cubicBezTo>
                    <a:cubicBezTo>
                      <a:pt x="157" y="32"/>
                      <a:pt x="157" y="32"/>
                      <a:pt x="157" y="32"/>
                    </a:cubicBezTo>
                    <a:cubicBezTo>
                      <a:pt x="157" y="15"/>
                      <a:pt x="143" y="0"/>
                      <a:pt x="12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3" name="Freeform 37">
                <a:extLst>
                  <a:ext uri="{FF2B5EF4-FFF2-40B4-BE49-F238E27FC236}">
                    <a16:creationId xmlns:a16="http://schemas.microsoft.com/office/drawing/2014/main" id="{281BD333-46DA-4818-BA70-60F6B3041043}"/>
                  </a:ext>
                </a:extLst>
              </p:cNvPr>
              <p:cNvSpPr>
                <a:spLocks noEditPoints="1"/>
              </p:cNvSpPr>
              <p:nvPr/>
            </p:nvSpPr>
            <p:spPr bwMode="auto">
              <a:xfrm>
                <a:off x="9681949" y="1856630"/>
                <a:ext cx="429184" cy="273179"/>
              </a:xfrm>
              <a:custGeom>
                <a:avLst/>
                <a:gdLst>
                  <a:gd name="T0" fmla="*/ 125 w 157"/>
                  <a:gd name="T1" fmla="*/ 8 h 111"/>
                  <a:gd name="T2" fmla="*/ 149 w 157"/>
                  <a:gd name="T3" fmla="*/ 32 h 111"/>
                  <a:gd name="T4" fmla="*/ 149 w 157"/>
                  <a:gd name="T5" fmla="*/ 79 h 111"/>
                  <a:gd name="T6" fmla="*/ 125 w 157"/>
                  <a:gd name="T7" fmla="*/ 103 h 111"/>
                  <a:gd name="T8" fmla="*/ 32 w 157"/>
                  <a:gd name="T9" fmla="*/ 103 h 111"/>
                  <a:gd name="T10" fmla="*/ 8 w 157"/>
                  <a:gd name="T11" fmla="*/ 79 h 111"/>
                  <a:gd name="T12" fmla="*/ 8 w 157"/>
                  <a:gd name="T13" fmla="*/ 32 h 111"/>
                  <a:gd name="T14" fmla="*/ 32 w 157"/>
                  <a:gd name="T15" fmla="*/ 8 h 111"/>
                  <a:gd name="T16" fmla="*/ 125 w 157"/>
                  <a:gd name="T17" fmla="*/ 8 h 111"/>
                  <a:gd name="T18" fmla="*/ 125 w 157"/>
                  <a:gd name="T19" fmla="*/ 0 h 111"/>
                  <a:gd name="T20" fmla="*/ 32 w 157"/>
                  <a:gd name="T21" fmla="*/ 0 h 111"/>
                  <a:gd name="T22" fmla="*/ 0 w 157"/>
                  <a:gd name="T23" fmla="*/ 32 h 111"/>
                  <a:gd name="T24" fmla="*/ 0 w 157"/>
                  <a:gd name="T25" fmla="*/ 79 h 111"/>
                  <a:gd name="T26" fmla="*/ 32 w 157"/>
                  <a:gd name="T27" fmla="*/ 111 h 111"/>
                  <a:gd name="T28" fmla="*/ 125 w 157"/>
                  <a:gd name="T29" fmla="*/ 111 h 111"/>
                  <a:gd name="T30" fmla="*/ 157 w 157"/>
                  <a:gd name="T31" fmla="*/ 79 h 111"/>
                  <a:gd name="T32" fmla="*/ 157 w 157"/>
                  <a:gd name="T33" fmla="*/ 32 h 111"/>
                  <a:gd name="T34" fmla="*/ 125 w 157"/>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11">
                    <a:moveTo>
                      <a:pt x="125" y="8"/>
                    </a:moveTo>
                    <a:cubicBezTo>
                      <a:pt x="139" y="8"/>
                      <a:pt x="149" y="19"/>
                      <a:pt x="149" y="32"/>
                    </a:cubicBezTo>
                    <a:cubicBezTo>
                      <a:pt x="149" y="79"/>
                      <a:pt x="149" y="79"/>
                      <a:pt x="149" y="79"/>
                    </a:cubicBezTo>
                    <a:cubicBezTo>
                      <a:pt x="149" y="93"/>
                      <a:pt x="139" y="103"/>
                      <a:pt x="125" y="103"/>
                    </a:cubicBezTo>
                    <a:cubicBezTo>
                      <a:pt x="32" y="103"/>
                      <a:pt x="32" y="103"/>
                      <a:pt x="32" y="103"/>
                    </a:cubicBezTo>
                    <a:cubicBezTo>
                      <a:pt x="18" y="103"/>
                      <a:pt x="8" y="93"/>
                      <a:pt x="8" y="79"/>
                    </a:cubicBezTo>
                    <a:cubicBezTo>
                      <a:pt x="8" y="32"/>
                      <a:pt x="8" y="32"/>
                      <a:pt x="8" y="32"/>
                    </a:cubicBezTo>
                    <a:cubicBezTo>
                      <a:pt x="8" y="19"/>
                      <a:pt x="18" y="8"/>
                      <a:pt x="32" y="8"/>
                    </a:cubicBezTo>
                    <a:cubicBezTo>
                      <a:pt x="125" y="8"/>
                      <a:pt x="125" y="8"/>
                      <a:pt x="125" y="8"/>
                    </a:cubicBezTo>
                    <a:moveTo>
                      <a:pt x="125" y="0"/>
                    </a:moveTo>
                    <a:cubicBezTo>
                      <a:pt x="32" y="0"/>
                      <a:pt x="32" y="0"/>
                      <a:pt x="32" y="0"/>
                    </a:cubicBezTo>
                    <a:cubicBezTo>
                      <a:pt x="14" y="0"/>
                      <a:pt x="0" y="15"/>
                      <a:pt x="0" y="32"/>
                    </a:cubicBezTo>
                    <a:cubicBezTo>
                      <a:pt x="0" y="79"/>
                      <a:pt x="0" y="79"/>
                      <a:pt x="0" y="79"/>
                    </a:cubicBezTo>
                    <a:cubicBezTo>
                      <a:pt x="0" y="97"/>
                      <a:pt x="14" y="111"/>
                      <a:pt x="32" y="111"/>
                    </a:cubicBezTo>
                    <a:cubicBezTo>
                      <a:pt x="125" y="111"/>
                      <a:pt x="125" y="111"/>
                      <a:pt x="125" y="111"/>
                    </a:cubicBezTo>
                    <a:cubicBezTo>
                      <a:pt x="143" y="111"/>
                      <a:pt x="157" y="97"/>
                      <a:pt x="157" y="79"/>
                    </a:cubicBezTo>
                    <a:cubicBezTo>
                      <a:pt x="157" y="32"/>
                      <a:pt x="157" y="32"/>
                      <a:pt x="157" y="32"/>
                    </a:cubicBezTo>
                    <a:cubicBezTo>
                      <a:pt x="157" y="15"/>
                      <a:pt x="143" y="0"/>
                      <a:pt x="12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4" name="Freeform 38">
                <a:extLst>
                  <a:ext uri="{FF2B5EF4-FFF2-40B4-BE49-F238E27FC236}">
                    <a16:creationId xmlns:a16="http://schemas.microsoft.com/office/drawing/2014/main" id="{8A15E4C8-E32C-473B-8F47-FCD1CB75240C}"/>
                  </a:ext>
                </a:extLst>
              </p:cNvPr>
              <p:cNvSpPr>
                <a:spLocks noEditPoints="1"/>
              </p:cNvSpPr>
              <p:nvPr/>
            </p:nvSpPr>
            <p:spPr bwMode="auto">
              <a:xfrm>
                <a:off x="9742935" y="1479789"/>
                <a:ext cx="309500" cy="273179"/>
              </a:xfrm>
              <a:custGeom>
                <a:avLst/>
                <a:gdLst>
                  <a:gd name="T0" fmla="*/ 56 w 113"/>
                  <a:gd name="T1" fmla="*/ 8 h 111"/>
                  <a:gd name="T2" fmla="*/ 57 w 113"/>
                  <a:gd name="T3" fmla="*/ 9 h 111"/>
                  <a:gd name="T4" fmla="*/ 104 w 113"/>
                  <a:gd name="T5" fmla="*/ 55 h 111"/>
                  <a:gd name="T6" fmla="*/ 104 w 113"/>
                  <a:gd name="T7" fmla="*/ 56 h 111"/>
                  <a:gd name="T8" fmla="*/ 57 w 113"/>
                  <a:gd name="T9" fmla="*/ 103 h 111"/>
                  <a:gd name="T10" fmla="*/ 56 w 113"/>
                  <a:gd name="T11" fmla="*/ 103 h 111"/>
                  <a:gd name="T12" fmla="*/ 56 w 113"/>
                  <a:gd name="T13" fmla="*/ 103 h 111"/>
                  <a:gd name="T14" fmla="*/ 9 w 113"/>
                  <a:gd name="T15" fmla="*/ 56 h 111"/>
                  <a:gd name="T16" fmla="*/ 9 w 113"/>
                  <a:gd name="T17" fmla="*/ 55 h 111"/>
                  <a:gd name="T18" fmla="*/ 56 w 113"/>
                  <a:gd name="T19" fmla="*/ 9 h 111"/>
                  <a:gd name="T20" fmla="*/ 56 w 113"/>
                  <a:gd name="T21" fmla="*/ 8 h 111"/>
                  <a:gd name="T22" fmla="*/ 56 w 113"/>
                  <a:gd name="T23" fmla="*/ 0 h 111"/>
                  <a:gd name="T24" fmla="*/ 50 w 113"/>
                  <a:gd name="T25" fmla="*/ 3 h 111"/>
                  <a:gd name="T26" fmla="*/ 3 w 113"/>
                  <a:gd name="T27" fmla="*/ 50 h 111"/>
                  <a:gd name="T28" fmla="*/ 3 w 113"/>
                  <a:gd name="T29" fmla="*/ 62 h 111"/>
                  <a:gd name="T30" fmla="*/ 50 w 113"/>
                  <a:gd name="T31" fmla="*/ 109 h 111"/>
                  <a:gd name="T32" fmla="*/ 56 w 113"/>
                  <a:gd name="T33" fmla="*/ 111 h 111"/>
                  <a:gd name="T34" fmla="*/ 62 w 113"/>
                  <a:gd name="T35" fmla="*/ 109 h 111"/>
                  <a:gd name="T36" fmla="*/ 109 w 113"/>
                  <a:gd name="T37" fmla="*/ 62 h 111"/>
                  <a:gd name="T38" fmla="*/ 109 w 113"/>
                  <a:gd name="T39" fmla="*/ 50 h 111"/>
                  <a:gd name="T40" fmla="*/ 62 w 113"/>
                  <a:gd name="T41" fmla="*/ 3 h 111"/>
                  <a:gd name="T42" fmla="*/ 56 w 113"/>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11">
                    <a:moveTo>
                      <a:pt x="56" y="8"/>
                    </a:moveTo>
                    <a:cubicBezTo>
                      <a:pt x="56" y="8"/>
                      <a:pt x="57" y="8"/>
                      <a:pt x="57" y="9"/>
                    </a:cubicBezTo>
                    <a:cubicBezTo>
                      <a:pt x="104" y="55"/>
                      <a:pt x="104" y="55"/>
                      <a:pt x="104" y="55"/>
                    </a:cubicBezTo>
                    <a:cubicBezTo>
                      <a:pt x="104" y="56"/>
                      <a:pt x="104" y="56"/>
                      <a:pt x="104" y="56"/>
                    </a:cubicBezTo>
                    <a:cubicBezTo>
                      <a:pt x="57" y="103"/>
                      <a:pt x="57" y="103"/>
                      <a:pt x="57" y="103"/>
                    </a:cubicBezTo>
                    <a:cubicBezTo>
                      <a:pt x="57" y="103"/>
                      <a:pt x="57" y="103"/>
                      <a:pt x="56" y="103"/>
                    </a:cubicBezTo>
                    <a:cubicBezTo>
                      <a:pt x="56" y="103"/>
                      <a:pt x="56" y="103"/>
                      <a:pt x="56" y="103"/>
                    </a:cubicBezTo>
                    <a:cubicBezTo>
                      <a:pt x="9" y="56"/>
                      <a:pt x="9" y="56"/>
                      <a:pt x="9" y="56"/>
                    </a:cubicBezTo>
                    <a:cubicBezTo>
                      <a:pt x="9" y="56"/>
                      <a:pt x="9" y="56"/>
                      <a:pt x="9" y="55"/>
                    </a:cubicBezTo>
                    <a:cubicBezTo>
                      <a:pt x="56" y="9"/>
                      <a:pt x="56" y="9"/>
                      <a:pt x="56" y="9"/>
                    </a:cubicBezTo>
                    <a:cubicBezTo>
                      <a:pt x="56" y="8"/>
                      <a:pt x="56" y="8"/>
                      <a:pt x="56" y="8"/>
                    </a:cubicBezTo>
                    <a:moveTo>
                      <a:pt x="56" y="0"/>
                    </a:moveTo>
                    <a:cubicBezTo>
                      <a:pt x="54" y="0"/>
                      <a:pt x="52" y="1"/>
                      <a:pt x="50" y="3"/>
                    </a:cubicBezTo>
                    <a:cubicBezTo>
                      <a:pt x="3" y="50"/>
                      <a:pt x="3" y="50"/>
                      <a:pt x="3" y="50"/>
                    </a:cubicBezTo>
                    <a:cubicBezTo>
                      <a:pt x="0" y="53"/>
                      <a:pt x="0" y="59"/>
                      <a:pt x="3" y="62"/>
                    </a:cubicBezTo>
                    <a:cubicBezTo>
                      <a:pt x="50" y="109"/>
                      <a:pt x="50" y="109"/>
                      <a:pt x="50" y="109"/>
                    </a:cubicBezTo>
                    <a:cubicBezTo>
                      <a:pt x="52" y="111"/>
                      <a:pt x="54" y="111"/>
                      <a:pt x="56" y="111"/>
                    </a:cubicBezTo>
                    <a:cubicBezTo>
                      <a:pt x="59" y="111"/>
                      <a:pt x="61" y="111"/>
                      <a:pt x="62" y="109"/>
                    </a:cubicBezTo>
                    <a:cubicBezTo>
                      <a:pt x="109" y="62"/>
                      <a:pt x="109" y="62"/>
                      <a:pt x="109" y="62"/>
                    </a:cubicBezTo>
                    <a:cubicBezTo>
                      <a:pt x="113" y="59"/>
                      <a:pt x="113" y="53"/>
                      <a:pt x="109" y="50"/>
                    </a:cubicBezTo>
                    <a:cubicBezTo>
                      <a:pt x="62" y="3"/>
                      <a:pt x="62" y="3"/>
                      <a:pt x="62" y="3"/>
                    </a:cubicBezTo>
                    <a:cubicBezTo>
                      <a:pt x="61" y="1"/>
                      <a:pt x="59" y="0"/>
                      <a:pt x="56"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5" name="Freeform 39">
                <a:extLst>
                  <a:ext uri="{FF2B5EF4-FFF2-40B4-BE49-F238E27FC236}">
                    <a16:creationId xmlns:a16="http://schemas.microsoft.com/office/drawing/2014/main" id="{7C011FDB-F664-4730-9C3C-01B3BFAD0C35}"/>
                  </a:ext>
                </a:extLst>
              </p:cNvPr>
              <p:cNvSpPr>
                <a:spLocks/>
              </p:cNvSpPr>
              <p:nvPr/>
            </p:nvSpPr>
            <p:spPr bwMode="auto">
              <a:xfrm>
                <a:off x="9606480" y="1191586"/>
                <a:ext cx="63273" cy="86051"/>
              </a:xfrm>
              <a:custGeom>
                <a:avLst/>
                <a:gdLst>
                  <a:gd name="T0" fmla="*/ 7 w 23"/>
                  <a:gd name="T1" fmla="*/ 22 h 35"/>
                  <a:gd name="T2" fmla="*/ 2 w 23"/>
                  <a:gd name="T3" fmla="*/ 27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7"/>
                      <a:pt x="2" y="27"/>
                      <a:pt x="2" y="27"/>
                    </a:cubicBezTo>
                    <a:cubicBezTo>
                      <a:pt x="0" y="29"/>
                      <a:pt x="0" y="31"/>
                      <a:pt x="2" y="32"/>
                    </a:cubicBezTo>
                    <a:cubicBezTo>
                      <a:pt x="3" y="34"/>
                      <a:pt x="3" y="34"/>
                      <a:pt x="3" y="34"/>
                    </a:cubicBezTo>
                    <a:cubicBezTo>
                      <a:pt x="5" y="35"/>
                      <a:pt x="7" y="35"/>
                      <a:pt x="8" y="34"/>
                    </a:cubicBezTo>
                    <a:cubicBezTo>
                      <a:pt x="22" y="20"/>
                      <a:pt x="22" y="20"/>
                      <a:pt x="22" y="20"/>
                    </a:cubicBezTo>
                    <a:cubicBezTo>
                      <a:pt x="23" y="19"/>
                      <a:pt x="23" y="18"/>
                      <a:pt x="23" y="18"/>
                    </a:cubicBezTo>
                    <a:cubicBezTo>
                      <a:pt x="23" y="17"/>
                      <a:pt x="23" y="16"/>
                      <a:pt x="22" y="15"/>
                    </a:cubicBezTo>
                    <a:cubicBezTo>
                      <a:pt x="8" y="1"/>
                      <a:pt x="8" y="1"/>
                      <a:pt x="8" y="1"/>
                    </a:cubicBezTo>
                    <a:cubicBezTo>
                      <a:pt x="7" y="0"/>
                      <a:pt x="5" y="0"/>
                      <a:pt x="3" y="1"/>
                    </a:cubicBezTo>
                    <a:cubicBezTo>
                      <a:pt x="2" y="3"/>
                      <a:pt x="2" y="3"/>
                      <a:pt x="2" y="3"/>
                    </a:cubicBezTo>
                    <a:cubicBezTo>
                      <a:pt x="0" y="4"/>
                      <a:pt x="0" y="6"/>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6" name="Freeform 40">
                <a:extLst>
                  <a:ext uri="{FF2B5EF4-FFF2-40B4-BE49-F238E27FC236}">
                    <a16:creationId xmlns:a16="http://schemas.microsoft.com/office/drawing/2014/main" id="{8FFB888E-0516-4260-AAC5-73135A529B73}"/>
                  </a:ext>
                </a:extLst>
              </p:cNvPr>
              <p:cNvSpPr>
                <a:spLocks/>
              </p:cNvSpPr>
              <p:nvPr/>
            </p:nvSpPr>
            <p:spPr bwMode="auto">
              <a:xfrm>
                <a:off x="9606480" y="1959901"/>
                <a:ext cx="63273" cy="86734"/>
              </a:xfrm>
              <a:custGeom>
                <a:avLst/>
                <a:gdLst>
                  <a:gd name="T0" fmla="*/ 7 w 23"/>
                  <a:gd name="T1" fmla="*/ 22 h 35"/>
                  <a:gd name="T2" fmla="*/ 2 w 23"/>
                  <a:gd name="T3" fmla="*/ 28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2 h 35"/>
                  <a:gd name="T18" fmla="*/ 3 w 23"/>
                  <a:gd name="T19" fmla="*/ 2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8"/>
                      <a:pt x="2" y="28"/>
                      <a:pt x="2" y="28"/>
                    </a:cubicBezTo>
                    <a:cubicBezTo>
                      <a:pt x="0" y="29"/>
                      <a:pt x="0" y="31"/>
                      <a:pt x="2" y="32"/>
                    </a:cubicBezTo>
                    <a:cubicBezTo>
                      <a:pt x="3" y="34"/>
                      <a:pt x="3" y="34"/>
                      <a:pt x="3" y="34"/>
                    </a:cubicBezTo>
                    <a:cubicBezTo>
                      <a:pt x="5" y="35"/>
                      <a:pt x="7" y="35"/>
                      <a:pt x="8" y="34"/>
                    </a:cubicBezTo>
                    <a:cubicBezTo>
                      <a:pt x="22" y="20"/>
                      <a:pt x="22" y="20"/>
                      <a:pt x="22" y="20"/>
                    </a:cubicBezTo>
                    <a:cubicBezTo>
                      <a:pt x="23" y="20"/>
                      <a:pt x="23" y="19"/>
                      <a:pt x="23" y="18"/>
                    </a:cubicBezTo>
                    <a:cubicBezTo>
                      <a:pt x="23" y="17"/>
                      <a:pt x="23" y="16"/>
                      <a:pt x="22" y="15"/>
                    </a:cubicBezTo>
                    <a:cubicBezTo>
                      <a:pt x="8" y="2"/>
                      <a:pt x="8" y="2"/>
                      <a:pt x="8" y="2"/>
                    </a:cubicBezTo>
                    <a:cubicBezTo>
                      <a:pt x="7" y="0"/>
                      <a:pt x="5" y="0"/>
                      <a:pt x="3" y="2"/>
                    </a:cubicBezTo>
                    <a:cubicBezTo>
                      <a:pt x="2" y="3"/>
                      <a:pt x="2" y="3"/>
                      <a:pt x="2" y="3"/>
                    </a:cubicBezTo>
                    <a:cubicBezTo>
                      <a:pt x="0" y="5"/>
                      <a:pt x="0" y="7"/>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7" name="Freeform 41">
                <a:extLst>
                  <a:ext uri="{FF2B5EF4-FFF2-40B4-BE49-F238E27FC236}">
                    <a16:creationId xmlns:a16="http://schemas.microsoft.com/office/drawing/2014/main" id="{E4046738-CBC2-4548-8453-9C1CB58A4BA6}"/>
                  </a:ext>
                </a:extLst>
              </p:cNvPr>
              <p:cNvSpPr>
                <a:spLocks/>
              </p:cNvSpPr>
              <p:nvPr/>
            </p:nvSpPr>
            <p:spPr bwMode="auto">
              <a:xfrm>
                <a:off x="9677376" y="1573353"/>
                <a:ext cx="63273" cy="86051"/>
              </a:xfrm>
              <a:custGeom>
                <a:avLst/>
                <a:gdLst>
                  <a:gd name="T0" fmla="*/ 7 w 23"/>
                  <a:gd name="T1" fmla="*/ 22 h 35"/>
                  <a:gd name="T2" fmla="*/ 2 w 23"/>
                  <a:gd name="T3" fmla="*/ 28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8"/>
                      <a:pt x="2" y="28"/>
                      <a:pt x="2" y="28"/>
                    </a:cubicBezTo>
                    <a:cubicBezTo>
                      <a:pt x="0" y="29"/>
                      <a:pt x="0" y="31"/>
                      <a:pt x="2" y="32"/>
                    </a:cubicBezTo>
                    <a:cubicBezTo>
                      <a:pt x="3" y="34"/>
                      <a:pt x="3" y="34"/>
                      <a:pt x="3" y="34"/>
                    </a:cubicBezTo>
                    <a:cubicBezTo>
                      <a:pt x="5" y="35"/>
                      <a:pt x="7" y="35"/>
                      <a:pt x="8" y="34"/>
                    </a:cubicBezTo>
                    <a:cubicBezTo>
                      <a:pt x="22" y="20"/>
                      <a:pt x="22" y="20"/>
                      <a:pt x="22" y="20"/>
                    </a:cubicBezTo>
                    <a:cubicBezTo>
                      <a:pt x="23" y="19"/>
                      <a:pt x="23" y="19"/>
                      <a:pt x="23" y="18"/>
                    </a:cubicBezTo>
                    <a:cubicBezTo>
                      <a:pt x="23" y="17"/>
                      <a:pt x="23" y="16"/>
                      <a:pt x="22" y="15"/>
                    </a:cubicBezTo>
                    <a:cubicBezTo>
                      <a:pt x="8" y="1"/>
                      <a:pt x="8" y="1"/>
                      <a:pt x="8" y="1"/>
                    </a:cubicBezTo>
                    <a:cubicBezTo>
                      <a:pt x="7" y="0"/>
                      <a:pt x="5" y="0"/>
                      <a:pt x="3" y="1"/>
                    </a:cubicBezTo>
                    <a:cubicBezTo>
                      <a:pt x="2" y="3"/>
                      <a:pt x="2" y="3"/>
                      <a:pt x="2" y="3"/>
                    </a:cubicBezTo>
                    <a:cubicBezTo>
                      <a:pt x="0" y="4"/>
                      <a:pt x="0" y="7"/>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8" name="Freeform 42">
                <a:extLst>
                  <a:ext uri="{FF2B5EF4-FFF2-40B4-BE49-F238E27FC236}">
                    <a16:creationId xmlns:a16="http://schemas.microsoft.com/office/drawing/2014/main" id="{FA3E0A1F-051D-4464-90F0-426B25751102}"/>
                  </a:ext>
                </a:extLst>
              </p:cNvPr>
              <p:cNvSpPr>
                <a:spLocks/>
              </p:cNvSpPr>
              <p:nvPr/>
            </p:nvSpPr>
            <p:spPr bwMode="auto">
              <a:xfrm>
                <a:off x="8971471" y="1607500"/>
                <a:ext cx="202776" cy="19806"/>
              </a:xfrm>
              <a:custGeom>
                <a:avLst/>
                <a:gdLst>
                  <a:gd name="T0" fmla="*/ 266 w 266"/>
                  <a:gd name="T1" fmla="*/ 29 h 29"/>
                  <a:gd name="T2" fmla="*/ 0 w 266"/>
                  <a:gd name="T3" fmla="*/ 29 h 29"/>
                  <a:gd name="T4" fmla="*/ 0 w 266"/>
                  <a:gd name="T5" fmla="*/ 0 h 29"/>
                  <a:gd name="T6" fmla="*/ 266 w 266"/>
                  <a:gd name="T7" fmla="*/ 0 h 29"/>
                  <a:gd name="T8" fmla="*/ 266 w 266"/>
                  <a:gd name="T9" fmla="*/ 29 h 29"/>
                  <a:gd name="T10" fmla="*/ 266 w 266"/>
                  <a:gd name="T11" fmla="*/ 29 h 29"/>
                </a:gdLst>
                <a:ahLst/>
                <a:cxnLst>
                  <a:cxn ang="0">
                    <a:pos x="T0" y="T1"/>
                  </a:cxn>
                  <a:cxn ang="0">
                    <a:pos x="T2" y="T3"/>
                  </a:cxn>
                  <a:cxn ang="0">
                    <a:pos x="T4" y="T5"/>
                  </a:cxn>
                  <a:cxn ang="0">
                    <a:pos x="T6" y="T7"/>
                  </a:cxn>
                  <a:cxn ang="0">
                    <a:pos x="T8" y="T9"/>
                  </a:cxn>
                  <a:cxn ang="0">
                    <a:pos x="T10" y="T11"/>
                  </a:cxn>
                </a:cxnLst>
                <a:rect l="0" t="0" r="r" b="b"/>
                <a:pathLst>
                  <a:path w="266" h="29">
                    <a:moveTo>
                      <a:pt x="266" y="29"/>
                    </a:moveTo>
                    <a:lnTo>
                      <a:pt x="0" y="29"/>
                    </a:lnTo>
                    <a:lnTo>
                      <a:pt x="0" y="0"/>
                    </a:lnTo>
                    <a:lnTo>
                      <a:pt x="266" y="0"/>
                    </a:lnTo>
                    <a:lnTo>
                      <a:pt x="266" y="29"/>
                    </a:lnTo>
                    <a:lnTo>
                      <a:pt x="266"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9" name="Freeform 43">
                <a:extLst>
                  <a:ext uri="{FF2B5EF4-FFF2-40B4-BE49-F238E27FC236}">
                    <a16:creationId xmlns:a16="http://schemas.microsoft.com/office/drawing/2014/main" id="{1DE04A14-7BF5-45D9-ACDA-9759FDE4220D}"/>
                  </a:ext>
                </a:extLst>
              </p:cNvPr>
              <p:cNvSpPr>
                <a:spLocks/>
              </p:cNvSpPr>
              <p:nvPr/>
            </p:nvSpPr>
            <p:spPr bwMode="auto">
              <a:xfrm>
                <a:off x="9127746" y="1573353"/>
                <a:ext cx="62510" cy="86051"/>
              </a:xfrm>
              <a:custGeom>
                <a:avLst/>
                <a:gdLst>
                  <a:gd name="T0" fmla="*/ 7 w 23"/>
                  <a:gd name="T1" fmla="*/ 22 h 35"/>
                  <a:gd name="T2" fmla="*/ 2 w 23"/>
                  <a:gd name="T3" fmla="*/ 28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8"/>
                      <a:pt x="2" y="28"/>
                      <a:pt x="2" y="28"/>
                    </a:cubicBezTo>
                    <a:cubicBezTo>
                      <a:pt x="0" y="29"/>
                      <a:pt x="0" y="31"/>
                      <a:pt x="2" y="32"/>
                    </a:cubicBezTo>
                    <a:cubicBezTo>
                      <a:pt x="3" y="34"/>
                      <a:pt x="3" y="34"/>
                      <a:pt x="3" y="34"/>
                    </a:cubicBezTo>
                    <a:cubicBezTo>
                      <a:pt x="5" y="35"/>
                      <a:pt x="7" y="35"/>
                      <a:pt x="8" y="34"/>
                    </a:cubicBezTo>
                    <a:cubicBezTo>
                      <a:pt x="22" y="20"/>
                      <a:pt x="22" y="20"/>
                      <a:pt x="22" y="20"/>
                    </a:cubicBezTo>
                    <a:cubicBezTo>
                      <a:pt x="22" y="19"/>
                      <a:pt x="23" y="19"/>
                      <a:pt x="23" y="18"/>
                    </a:cubicBezTo>
                    <a:cubicBezTo>
                      <a:pt x="23" y="17"/>
                      <a:pt x="22" y="16"/>
                      <a:pt x="22" y="15"/>
                    </a:cubicBezTo>
                    <a:cubicBezTo>
                      <a:pt x="8" y="1"/>
                      <a:pt x="8" y="1"/>
                      <a:pt x="8" y="1"/>
                    </a:cubicBezTo>
                    <a:cubicBezTo>
                      <a:pt x="7" y="0"/>
                      <a:pt x="5" y="0"/>
                      <a:pt x="3" y="1"/>
                    </a:cubicBezTo>
                    <a:cubicBezTo>
                      <a:pt x="2" y="3"/>
                      <a:pt x="2" y="3"/>
                      <a:pt x="2" y="3"/>
                    </a:cubicBezTo>
                    <a:cubicBezTo>
                      <a:pt x="0" y="4"/>
                      <a:pt x="0" y="7"/>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50" name="Freeform 45">
                <a:extLst>
                  <a:ext uri="{FF2B5EF4-FFF2-40B4-BE49-F238E27FC236}">
                    <a16:creationId xmlns:a16="http://schemas.microsoft.com/office/drawing/2014/main" id="{6FF151AE-A9B3-432E-BD71-EA70D0549E4D}"/>
                  </a:ext>
                </a:extLst>
              </p:cNvPr>
              <p:cNvSpPr>
                <a:spLocks/>
              </p:cNvSpPr>
              <p:nvPr/>
            </p:nvSpPr>
            <p:spPr bwMode="auto">
              <a:xfrm>
                <a:off x="10098937" y="1573353"/>
                <a:ext cx="63273" cy="86051"/>
              </a:xfrm>
              <a:custGeom>
                <a:avLst/>
                <a:gdLst>
                  <a:gd name="T0" fmla="*/ 7 w 23"/>
                  <a:gd name="T1" fmla="*/ 22 h 35"/>
                  <a:gd name="T2" fmla="*/ 1 w 23"/>
                  <a:gd name="T3" fmla="*/ 28 h 35"/>
                  <a:gd name="T4" fmla="*/ 1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1 w 23"/>
                  <a:gd name="T21" fmla="*/ 3 h 35"/>
                  <a:gd name="T22" fmla="*/ 1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1" y="28"/>
                      <a:pt x="1" y="28"/>
                      <a:pt x="1" y="28"/>
                    </a:cubicBezTo>
                    <a:cubicBezTo>
                      <a:pt x="0" y="29"/>
                      <a:pt x="0" y="31"/>
                      <a:pt x="1" y="32"/>
                    </a:cubicBezTo>
                    <a:cubicBezTo>
                      <a:pt x="3" y="34"/>
                      <a:pt x="3" y="34"/>
                      <a:pt x="3" y="34"/>
                    </a:cubicBezTo>
                    <a:cubicBezTo>
                      <a:pt x="4" y="35"/>
                      <a:pt x="7" y="35"/>
                      <a:pt x="8" y="34"/>
                    </a:cubicBezTo>
                    <a:cubicBezTo>
                      <a:pt x="22" y="20"/>
                      <a:pt x="22" y="20"/>
                      <a:pt x="22" y="20"/>
                    </a:cubicBezTo>
                    <a:cubicBezTo>
                      <a:pt x="22" y="19"/>
                      <a:pt x="23" y="19"/>
                      <a:pt x="23" y="18"/>
                    </a:cubicBezTo>
                    <a:cubicBezTo>
                      <a:pt x="23" y="17"/>
                      <a:pt x="22" y="16"/>
                      <a:pt x="22" y="15"/>
                    </a:cubicBezTo>
                    <a:cubicBezTo>
                      <a:pt x="8" y="1"/>
                      <a:pt x="8" y="1"/>
                      <a:pt x="8" y="1"/>
                    </a:cubicBezTo>
                    <a:cubicBezTo>
                      <a:pt x="7" y="0"/>
                      <a:pt x="4" y="0"/>
                      <a:pt x="3" y="1"/>
                    </a:cubicBezTo>
                    <a:cubicBezTo>
                      <a:pt x="1" y="3"/>
                      <a:pt x="1" y="3"/>
                      <a:pt x="1" y="3"/>
                    </a:cubicBezTo>
                    <a:cubicBezTo>
                      <a:pt x="0" y="4"/>
                      <a:pt x="0" y="7"/>
                      <a:pt x="1"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51" name="Freeform 46">
                <a:extLst>
                  <a:ext uri="{FF2B5EF4-FFF2-40B4-BE49-F238E27FC236}">
                    <a16:creationId xmlns:a16="http://schemas.microsoft.com/office/drawing/2014/main" id="{C1702EE6-30A0-4DF1-9E06-A32ABEFE2FB1}"/>
                  </a:ext>
                </a:extLst>
              </p:cNvPr>
              <p:cNvSpPr>
                <a:spLocks/>
              </p:cNvSpPr>
              <p:nvPr/>
            </p:nvSpPr>
            <p:spPr bwMode="auto">
              <a:xfrm>
                <a:off x="10317722" y="1410812"/>
                <a:ext cx="96052" cy="53953"/>
              </a:xfrm>
              <a:custGeom>
                <a:avLst/>
                <a:gdLst>
                  <a:gd name="T0" fmla="*/ 13 w 35"/>
                  <a:gd name="T1" fmla="*/ 7 h 22"/>
                  <a:gd name="T2" fmla="*/ 8 w 35"/>
                  <a:gd name="T3" fmla="*/ 1 h 22"/>
                  <a:gd name="T4" fmla="*/ 3 w 35"/>
                  <a:gd name="T5" fmla="*/ 1 h 22"/>
                  <a:gd name="T6" fmla="*/ 2 w 35"/>
                  <a:gd name="T7" fmla="*/ 3 h 22"/>
                  <a:gd name="T8" fmla="*/ 2 w 35"/>
                  <a:gd name="T9" fmla="*/ 8 h 22"/>
                  <a:gd name="T10" fmla="*/ 15 w 35"/>
                  <a:gd name="T11" fmla="*/ 21 h 22"/>
                  <a:gd name="T12" fmla="*/ 18 w 35"/>
                  <a:gd name="T13" fmla="*/ 22 h 22"/>
                  <a:gd name="T14" fmla="*/ 20 w 35"/>
                  <a:gd name="T15" fmla="*/ 21 h 22"/>
                  <a:gd name="T16" fmla="*/ 34 w 35"/>
                  <a:gd name="T17" fmla="*/ 8 h 22"/>
                  <a:gd name="T18" fmla="*/ 34 w 35"/>
                  <a:gd name="T19" fmla="*/ 3 h 22"/>
                  <a:gd name="T20" fmla="*/ 32 w 35"/>
                  <a:gd name="T21" fmla="*/ 1 h 22"/>
                  <a:gd name="T22" fmla="*/ 28 w 35"/>
                  <a:gd name="T23" fmla="*/ 1 h 22"/>
                  <a:gd name="T24" fmla="*/ 22 w 35"/>
                  <a:gd name="T25" fmla="*/ 7 h 22"/>
                  <a:gd name="T26" fmla="*/ 1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13" y="7"/>
                    </a:moveTo>
                    <a:cubicBezTo>
                      <a:pt x="8" y="1"/>
                      <a:pt x="8" y="1"/>
                      <a:pt x="8" y="1"/>
                    </a:cubicBezTo>
                    <a:cubicBezTo>
                      <a:pt x="7" y="0"/>
                      <a:pt x="5" y="0"/>
                      <a:pt x="3" y="1"/>
                    </a:cubicBezTo>
                    <a:cubicBezTo>
                      <a:pt x="2" y="3"/>
                      <a:pt x="2" y="3"/>
                      <a:pt x="2" y="3"/>
                    </a:cubicBezTo>
                    <a:cubicBezTo>
                      <a:pt x="0" y="4"/>
                      <a:pt x="0" y="6"/>
                      <a:pt x="2" y="8"/>
                    </a:cubicBezTo>
                    <a:cubicBezTo>
                      <a:pt x="15" y="21"/>
                      <a:pt x="15" y="21"/>
                      <a:pt x="15" y="21"/>
                    </a:cubicBezTo>
                    <a:cubicBezTo>
                      <a:pt x="16" y="22"/>
                      <a:pt x="17" y="22"/>
                      <a:pt x="18" y="22"/>
                    </a:cubicBezTo>
                    <a:cubicBezTo>
                      <a:pt x="19" y="22"/>
                      <a:pt x="19" y="22"/>
                      <a:pt x="20" y="21"/>
                    </a:cubicBezTo>
                    <a:cubicBezTo>
                      <a:pt x="34" y="8"/>
                      <a:pt x="34" y="8"/>
                      <a:pt x="34" y="8"/>
                    </a:cubicBezTo>
                    <a:cubicBezTo>
                      <a:pt x="35" y="6"/>
                      <a:pt x="35" y="4"/>
                      <a:pt x="34" y="3"/>
                    </a:cubicBezTo>
                    <a:cubicBezTo>
                      <a:pt x="32" y="1"/>
                      <a:pt x="32" y="1"/>
                      <a:pt x="32" y="1"/>
                    </a:cubicBezTo>
                    <a:cubicBezTo>
                      <a:pt x="31" y="0"/>
                      <a:pt x="29" y="0"/>
                      <a:pt x="28" y="1"/>
                    </a:cubicBezTo>
                    <a:cubicBezTo>
                      <a:pt x="22" y="7"/>
                      <a:pt x="22" y="7"/>
                      <a:pt x="22" y="7"/>
                    </a:cubicBezTo>
                    <a:lnTo>
                      <a:pt x="13"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52" name="Freeform 47">
                <a:extLst>
                  <a:ext uri="{FF2B5EF4-FFF2-40B4-BE49-F238E27FC236}">
                    <a16:creationId xmlns:a16="http://schemas.microsoft.com/office/drawing/2014/main" id="{4117E6F8-E5BC-45CD-9387-C6B22BA0E0C5}"/>
                  </a:ext>
                </a:extLst>
              </p:cNvPr>
              <p:cNvSpPr>
                <a:spLocks/>
              </p:cNvSpPr>
              <p:nvPr/>
            </p:nvSpPr>
            <p:spPr bwMode="auto">
              <a:xfrm>
                <a:off x="10317722" y="1767992"/>
                <a:ext cx="96052" cy="53953"/>
              </a:xfrm>
              <a:custGeom>
                <a:avLst/>
                <a:gdLst>
                  <a:gd name="T0" fmla="*/ 22 w 35"/>
                  <a:gd name="T1" fmla="*/ 16 h 22"/>
                  <a:gd name="T2" fmla="*/ 28 w 35"/>
                  <a:gd name="T3" fmla="*/ 21 h 22"/>
                  <a:gd name="T4" fmla="*/ 32 w 35"/>
                  <a:gd name="T5" fmla="*/ 21 h 22"/>
                  <a:gd name="T6" fmla="*/ 34 w 35"/>
                  <a:gd name="T7" fmla="*/ 19 h 22"/>
                  <a:gd name="T8" fmla="*/ 34 w 35"/>
                  <a:gd name="T9" fmla="*/ 15 h 22"/>
                  <a:gd name="T10" fmla="*/ 20 w 35"/>
                  <a:gd name="T11" fmla="*/ 1 h 22"/>
                  <a:gd name="T12" fmla="*/ 18 w 35"/>
                  <a:gd name="T13" fmla="*/ 0 h 22"/>
                  <a:gd name="T14" fmla="*/ 15 w 35"/>
                  <a:gd name="T15" fmla="*/ 1 h 22"/>
                  <a:gd name="T16" fmla="*/ 2 w 35"/>
                  <a:gd name="T17" fmla="*/ 15 h 22"/>
                  <a:gd name="T18" fmla="*/ 2 w 35"/>
                  <a:gd name="T19" fmla="*/ 19 h 22"/>
                  <a:gd name="T20" fmla="*/ 3 w 35"/>
                  <a:gd name="T21" fmla="*/ 21 h 22"/>
                  <a:gd name="T22" fmla="*/ 8 w 35"/>
                  <a:gd name="T23" fmla="*/ 21 h 22"/>
                  <a:gd name="T24" fmla="*/ 13 w 35"/>
                  <a:gd name="T25" fmla="*/ 16 h 22"/>
                  <a:gd name="T26" fmla="*/ 22 w 35"/>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22" y="16"/>
                    </a:moveTo>
                    <a:cubicBezTo>
                      <a:pt x="28" y="21"/>
                      <a:pt x="28" y="21"/>
                      <a:pt x="28" y="21"/>
                    </a:cubicBezTo>
                    <a:cubicBezTo>
                      <a:pt x="29" y="22"/>
                      <a:pt x="31" y="22"/>
                      <a:pt x="32" y="21"/>
                    </a:cubicBezTo>
                    <a:cubicBezTo>
                      <a:pt x="34" y="19"/>
                      <a:pt x="34" y="19"/>
                      <a:pt x="34" y="19"/>
                    </a:cubicBezTo>
                    <a:cubicBezTo>
                      <a:pt x="35" y="18"/>
                      <a:pt x="35" y="16"/>
                      <a:pt x="34" y="15"/>
                    </a:cubicBezTo>
                    <a:cubicBezTo>
                      <a:pt x="20" y="1"/>
                      <a:pt x="20" y="1"/>
                      <a:pt x="20" y="1"/>
                    </a:cubicBezTo>
                    <a:cubicBezTo>
                      <a:pt x="19" y="0"/>
                      <a:pt x="19" y="0"/>
                      <a:pt x="18" y="0"/>
                    </a:cubicBezTo>
                    <a:cubicBezTo>
                      <a:pt x="17" y="0"/>
                      <a:pt x="16" y="0"/>
                      <a:pt x="15" y="1"/>
                    </a:cubicBezTo>
                    <a:cubicBezTo>
                      <a:pt x="2" y="15"/>
                      <a:pt x="2" y="15"/>
                      <a:pt x="2" y="15"/>
                    </a:cubicBezTo>
                    <a:cubicBezTo>
                      <a:pt x="0" y="16"/>
                      <a:pt x="0" y="18"/>
                      <a:pt x="2" y="19"/>
                    </a:cubicBezTo>
                    <a:cubicBezTo>
                      <a:pt x="3" y="21"/>
                      <a:pt x="3" y="21"/>
                      <a:pt x="3" y="21"/>
                    </a:cubicBezTo>
                    <a:cubicBezTo>
                      <a:pt x="5" y="22"/>
                      <a:pt x="7" y="22"/>
                      <a:pt x="8" y="21"/>
                    </a:cubicBezTo>
                    <a:cubicBezTo>
                      <a:pt x="13" y="16"/>
                      <a:pt x="13" y="16"/>
                      <a:pt x="13" y="16"/>
                    </a:cubicBezTo>
                    <a:lnTo>
                      <a:pt x="22"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grpSp>
      </p:grpSp>
    </p:spTree>
    <p:extLst>
      <p:ext uri="{BB962C8B-B14F-4D97-AF65-F5344CB8AC3E}">
        <p14:creationId xmlns:p14="http://schemas.microsoft.com/office/powerpoint/2010/main" val="113870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08D2D6-233E-4571-B48E-B983BC772E0C}"/>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4E90A7-ACDA-4565-8321-4E9EDCBCE3CF}"/>
              </a:ext>
            </a:extLst>
          </p:cNvPr>
          <p:cNvSpPr/>
          <p:nvPr/>
        </p:nvSpPr>
        <p:spPr>
          <a:xfrm>
            <a:off x="7445094" y="3267595"/>
            <a:ext cx="140180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Dynamic process linking</a:t>
            </a:r>
          </a:p>
        </p:txBody>
      </p:sp>
      <p:sp>
        <p:nvSpPr>
          <p:cNvPr id="13" name="Rectangle 12">
            <a:extLst>
              <a:ext uri="{FF2B5EF4-FFF2-40B4-BE49-F238E27FC236}">
                <a16:creationId xmlns:a16="http://schemas.microsoft.com/office/drawing/2014/main" id="{0F6BD0E9-8DE2-4AA2-BF29-7A70FB3DE442}"/>
              </a:ext>
            </a:extLst>
          </p:cNvPr>
          <p:cNvSpPr/>
          <p:nvPr/>
        </p:nvSpPr>
        <p:spPr>
          <a:xfrm>
            <a:off x="1170514" y="3267595"/>
            <a:ext cx="168931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Choice of forms or Excel front end</a:t>
            </a:r>
          </a:p>
        </p:txBody>
      </p:sp>
      <p:sp>
        <p:nvSpPr>
          <p:cNvPr id="15" name="Rectangle 14">
            <a:extLst>
              <a:ext uri="{FF2B5EF4-FFF2-40B4-BE49-F238E27FC236}">
                <a16:creationId xmlns:a16="http://schemas.microsoft.com/office/drawing/2014/main" id="{F8DFCBCC-2725-4A9B-9C5D-B39E6874BC28}"/>
              </a:ext>
            </a:extLst>
          </p:cNvPr>
          <p:cNvSpPr/>
          <p:nvPr/>
        </p:nvSpPr>
        <p:spPr>
          <a:xfrm>
            <a:off x="3224056" y="3267595"/>
            <a:ext cx="168931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Smart, tailored, role-based forms</a:t>
            </a:r>
          </a:p>
        </p:txBody>
      </p:sp>
      <p:sp>
        <p:nvSpPr>
          <p:cNvPr id="16" name="Rectangle 15">
            <a:extLst>
              <a:ext uri="{FF2B5EF4-FFF2-40B4-BE49-F238E27FC236}">
                <a16:creationId xmlns:a16="http://schemas.microsoft.com/office/drawing/2014/main" id="{40DEAE37-F92C-4F39-9A6A-218994C06B2B}"/>
              </a:ext>
            </a:extLst>
          </p:cNvPr>
          <p:cNvSpPr/>
          <p:nvPr/>
        </p:nvSpPr>
        <p:spPr>
          <a:xfrm>
            <a:off x="9269878" y="3267595"/>
            <a:ext cx="185224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Flexible, extensible solution architecture</a:t>
            </a:r>
          </a:p>
        </p:txBody>
      </p:sp>
      <p:sp>
        <p:nvSpPr>
          <p:cNvPr id="17" name="Rectangle 16">
            <a:extLst>
              <a:ext uri="{FF2B5EF4-FFF2-40B4-BE49-F238E27FC236}">
                <a16:creationId xmlns:a16="http://schemas.microsoft.com/office/drawing/2014/main" id="{974BA2FA-CE6D-4C93-A333-EAC1CF0CCBA9}"/>
              </a:ext>
            </a:extLst>
          </p:cNvPr>
          <p:cNvSpPr/>
          <p:nvPr/>
        </p:nvSpPr>
        <p:spPr>
          <a:xfrm>
            <a:off x="9335383" y="5439457"/>
            <a:ext cx="185224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Granular user &amp; policy management</a:t>
            </a:r>
          </a:p>
        </p:txBody>
      </p:sp>
      <p:sp>
        <p:nvSpPr>
          <p:cNvPr id="18" name="Rectangle 17">
            <a:extLst>
              <a:ext uri="{FF2B5EF4-FFF2-40B4-BE49-F238E27FC236}">
                <a16:creationId xmlns:a16="http://schemas.microsoft.com/office/drawing/2014/main" id="{6DB770B1-3E73-4FA1-ADFD-65E2EF286AC7}"/>
              </a:ext>
            </a:extLst>
          </p:cNvPr>
          <p:cNvSpPr/>
          <p:nvPr/>
        </p:nvSpPr>
        <p:spPr>
          <a:xfrm>
            <a:off x="5336344" y="3267595"/>
            <a:ext cx="152638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Precisely"/>
                <a:ea typeface="+mn-ea"/>
                <a:cs typeface="Calibri" panose="020F0502020204030204" pitchFamily="34" charset="0"/>
              </a:rPr>
              <a:t>SmartTables</a:t>
            </a:r>
            <a:endPar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endParaRPr>
          </a:p>
        </p:txBody>
      </p:sp>
      <p:grpSp>
        <p:nvGrpSpPr>
          <p:cNvPr id="24" name="Group 23">
            <a:extLst>
              <a:ext uri="{FF2B5EF4-FFF2-40B4-BE49-F238E27FC236}">
                <a16:creationId xmlns:a16="http://schemas.microsoft.com/office/drawing/2014/main" id="{81A0E6AD-341A-4A01-BE20-1B07F78AC846}"/>
              </a:ext>
            </a:extLst>
          </p:cNvPr>
          <p:cNvGrpSpPr/>
          <p:nvPr/>
        </p:nvGrpSpPr>
        <p:grpSpPr>
          <a:xfrm>
            <a:off x="3410923" y="1923559"/>
            <a:ext cx="1270151" cy="1275053"/>
            <a:chOff x="3410923" y="1733989"/>
            <a:chExt cx="1270151" cy="1275053"/>
          </a:xfrm>
        </p:grpSpPr>
        <p:sp>
          <p:nvSpPr>
            <p:cNvPr id="25" name="Oval 24">
              <a:extLst>
                <a:ext uri="{FF2B5EF4-FFF2-40B4-BE49-F238E27FC236}">
                  <a16:creationId xmlns:a16="http://schemas.microsoft.com/office/drawing/2014/main" id="{732465F4-B98B-492D-8E59-9440142C1072}"/>
                </a:ext>
              </a:extLst>
            </p:cNvPr>
            <p:cNvSpPr>
              <a:spLocks noChangeAspect="1"/>
            </p:cNvSpPr>
            <p:nvPr/>
          </p:nvSpPr>
          <p:spPr>
            <a:xfrm>
              <a:off x="3410923" y="173398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pic>
          <p:nvPicPr>
            <p:cNvPr id="26" name="Picture 25">
              <a:extLst>
                <a:ext uri="{FF2B5EF4-FFF2-40B4-BE49-F238E27FC236}">
                  <a16:creationId xmlns:a16="http://schemas.microsoft.com/office/drawing/2014/main" id="{358E3286-E145-4286-85DE-F638023468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23115" y="1916597"/>
              <a:ext cx="853493" cy="853493"/>
            </a:xfrm>
            <a:prstGeom prst="rect">
              <a:avLst/>
            </a:prstGeom>
          </p:spPr>
        </p:pic>
      </p:grpSp>
      <p:grpSp>
        <p:nvGrpSpPr>
          <p:cNvPr id="27" name="Group 26">
            <a:extLst>
              <a:ext uri="{FF2B5EF4-FFF2-40B4-BE49-F238E27FC236}">
                <a16:creationId xmlns:a16="http://schemas.microsoft.com/office/drawing/2014/main" id="{F197B3A9-F4D4-4DB9-B3E8-D8B0935BE2FD}"/>
              </a:ext>
            </a:extLst>
          </p:cNvPr>
          <p:cNvGrpSpPr/>
          <p:nvPr/>
        </p:nvGrpSpPr>
        <p:grpSpPr>
          <a:xfrm>
            <a:off x="5460924" y="1923559"/>
            <a:ext cx="1270151" cy="1275053"/>
            <a:chOff x="5460924" y="1733989"/>
            <a:chExt cx="1270151" cy="1275053"/>
          </a:xfrm>
        </p:grpSpPr>
        <p:sp>
          <p:nvSpPr>
            <p:cNvPr id="28" name="Oval 27">
              <a:extLst>
                <a:ext uri="{FF2B5EF4-FFF2-40B4-BE49-F238E27FC236}">
                  <a16:creationId xmlns:a16="http://schemas.microsoft.com/office/drawing/2014/main" id="{13E0C530-187D-43EE-AD5F-4A0C86CE7FCD}"/>
                </a:ext>
              </a:extLst>
            </p:cNvPr>
            <p:cNvSpPr>
              <a:spLocks noChangeAspect="1"/>
            </p:cNvSpPr>
            <p:nvPr/>
          </p:nvSpPr>
          <p:spPr>
            <a:xfrm>
              <a:off x="5460924" y="173398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pic>
          <p:nvPicPr>
            <p:cNvPr id="29" name="Picture 28">
              <a:extLst>
                <a:ext uri="{FF2B5EF4-FFF2-40B4-BE49-F238E27FC236}">
                  <a16:creationId xmlns:a16="http://schemas.microsoft.com/office/drawing/2014/main" id="{9510C72C-A1E7-440B-B78B-F7CED68600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22" y="2119524"/>
              <a:ext cx="609555" cy="508355"/>
            </a:xfrm>
            <a:prstGeom prst="rect">
              <a:avLst/>
            </a:prstGeom>
          </p:spPr>
        </p:pic>
      </p:grpSp>
      <p:grpSp>
        <p:nvGrpSpPr>
          <p:cNvPr id="30" name="Group 29">
            <a:extLst>
              <a:ext uri="{FF2B5EF4-FFF2-40B4-BE49-F238E27FC236}">
                <a16:creationId xmlns:a16="http://schemas.microsoft.com/office/drawing/2014/main" id="{86C6D25D-9EBD-42B5-857C-32588E9E7CA9}"/>
              </a:ext>
            </a:extLst>
          </p:cNvPr>
          <p:cNvGrpSpPr/>
          <p:nvPr/>
        </p:nvGrpSpPr>
        <p:grpSpPr>
          <a:xfrm>
            <a:off x="7510925" y="1923559"/>
            <a:ext cx="1270151" cy="1275053"/>
            <a:chOff x="7510925" y="1733989"/>
            <a:chExt cx="1270151" cy="1275053"/>
          </a:xfrm>
        </p:grpSpPr>
        <p:sp>
          <p:nvSpPr>
            <p:cNvPr id="31" name="Oval 30">
              <a:extLst>
                <a:ext uri="{FF2B5EF4-FFF2-40B4-BE49-F238E27FC236}">
                  <a16:creationId xmlns:a16="http://schemas.microsoft.com/office/drawing/2014/main" id="{758331CB-67B1-4C6A-A14A-A356106E1BA9}"/>
                </a:ext>
              </a:extLst>
            </p:cNvPr>
            <p:cNvSpPr>
              <a:spLocks noChangeAspect="1"/>
            </p:cNvSpPr>
            <p:nvPr/>
          </p:nvSpPr>
          <p:spPr>
            <a:xfrm>
              <a:off x="7510925" y="173398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pic>
          <p:nvPicPr>
            <p:cNvPr id="32" name="Picture 31">
              <a:extLst>
                <a:ext uri="{FF2B5EF4-FFF2-40B4-BE49-F238E27FC236}">
                  <a16:creationId xmlns:a16="http://schemas.microsoft.com/office/drawing/2014/main" id="{5807554F-393D-4C8B-A6B1-5CBD58852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906083" y="2038646"/>
              <a:ext cx="479830" cy="665736"/>
            </a:xfrm>
            <a:prstGeom prst="rect">
              <a:avLst/>
            </a:prstGeom>
          </p:spPr>
        </p:pic>
      </p:grpSp>
      <p:sp>
        <p:nvSpPr>
          <p:cNvPr id="33" name="Oval 32">
            <a:extLst>
              <a:ext uri="{FF2B5EF4-FFF2-40B4-BE49-F238E27FC236}">
                <a16:creationId xmlns:a16="http://schemas.microsoft.com/office/drawing/2014/main" id="{6B8389E1-90AE-4524-932E-986837DAF32E}"/>
              </a:ext>
            </a:extLst>
          </p:cNvPr>
          <p:cNvSpPr>
            <a:spLocks noChangeAspect="1"/>
          </p:cNvSpPr>
          <p:nvPr/>
        </p:nvSpPr>
        <p:spPr>
          <a:xfrm>
            <a:off x="9560927" y="1923558"/>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grpSp>
        <p:nvGrpSpPr>
          <p:cNvPr id="34" name="Group 33">
            <a:extLst>
              <a:ext uri="{FF2B5EF4-FFF2-40B4-BE49-F238E27FC236}">
                <a16:creationId xmlns:a16="http://schemas.microsoft.com/office/drawing/2014/main" id="{44AD5831-57C8-4805-8ACC-B46898608BF5}"/>
              </a:ext>
            </a:extLst>
          </p:cNvPr>
          <p:cNvGrpSpPr/>
          <p:nvPr/>
        </p:nvGrpSpPr>
        <p:grpSpPr>
          <a:xfrm>
            <a:off x="7349298" y="4120929"/>
            <a:ext cx="1593400" cy="1856492"/>
            <a:chOff x="1199295" y="3953660"/>
            <a:chExt cx="1593400" cy="1856492"/>
          </a:xfrm>
        </p:grpSpPr>
        <p:sp>
          <p:nvSpPr>
            <p:cNvPr id="35" name="Rectangle 34">
              <a:extLst>
                <a:ext uri="{FF2B5EF4-FFF2-40B4-BE49-F238E27FC236}">
                  <a16:creationId xmlns:a16="http://schemas.microsoft.com/office/drawing/2014/main" id="{806B8525-8B86-471F-AF52-96D3A1978DE1}"/>
                </a:ext>
              </a:extLst>
            </p:cNvPr>
            <p:cNvSpPr/>
            <p:nvPr/>
          </p:nvSpPr>
          <p:spPr>
            <a:xfrm>
              <a:off x="1199295" y="5286932"/>
              <a:ext cx="15934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Live SAP data validation</a:t>
              </a:r>
            </a:p>
          </p:txBody>
        </p:sp>
        <p:grpSp>
          <p:nvGrpSpPr>
            <p:cNvPr id="36" name="Group 35">
              <a:extLst>
                <a:ext uri="{FF2B5EF4-FFF2-40B4-BE49-F238E27FC236}">
                  <a16:creationId xmlns:a16="http://schemas.microsoft.com/office/drawing/2014/main" id="{3713FFD4-5BCF-490D-9EB9-47CC9E314BB7}"/>
                </a:ext>
              </a:extLst>
            </p:cNvPr>
            <p:cNvGrpSpPr/>
            <p:nvPr/>
          </p:nvGrpSpPr>
          <p:grpSpPr>
            <a:xfrm>
              <a:off x="1360921" y="3953660"/>
              <a:ext cx="1270151" cy="1275053"/>
              <a:chOff x="1360921" y="3953660"/>
              <a:chExt cx="1270151" cy="1275053"/>
            </a:xfrm>
          </p:grpSpPr>
          <p:sp>
            <p:nvSpPr>
              <p:cNvPr id="37" name="Oval 36">
                <a:extLst>
                  <a:ext uri="{FF2B5EF4-FFF2-40B4-BE49-F238E27FC236}">
                    <a16:creationId xmlns:a16="http://schemas.microsoft.com/office/drawing/2014/main" id="{0D3C9BC0-5DAA-40DC-B12B-820E45606A22}"/>
                  </a:ext>
                </a:extLst>
              </p:cNvPr>
              <p:cNvSpPr>
                <a:spLocks noChangeAspect="1"/>
              </p:cNvSpPr>
              <p:nvPr/>
            </p:nvSpPr>
            <p:spPr>
              <a:xfrm>
                <a:off x="1360921" y="3953660"/>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38" name="Picture 37">
                <a:extLst>
                  <a:ext uri="{FF2B5EF4-FFF2-40B4-BE49-F238E27FC236}">
                    <a16:creationId xmlns:a16="http://schemas.microsoft.com/office/drawing/2014/main" id="{EA734BB7-2F03-4FDB-822F-80D44481F8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5537" y="4333089"/>
                <a:ext cx="594936" cy="542937"/>
              </a:xfrm>
              <a:prstGeom prst="rect">
                <a:avLst/>
              </a:prstGeom>
            </p:spPr>
          </p:pic>
        </p:grpSp>
      </p:grpSp>
      <p:grpSp>
        <p:nvGrpSpPr>
          <p:cNvPr id="39" name="Group 38">
            <a:extLst>
              <a:ext uri="{FF2B5EF4-FFF2-40B4-BE49-F238E27FC236}">
                <a16:creationId xmlns:a16="http://schemas.microsoft.com/office/drawing/2014/main" id="{2DA8FFC2-9624-48C0-B6A3-ED534588BCF6}"/>
              </a:ext>
            </a:extLst>
          </p:cNvPr>
          <p:cNvGrpSpPr/>
          <p:nvPr/>
        </p:nvGrpSpPr>
        <p:grpSpPr>
          <a:xfrm>
            <a:off x="5201592" y="4064564"/>
            <a:ext cx="1593400" cy="1912857"/>
            <a:chOff x="3249296" y="3953660"/>
            <a:chExt cx="1593400" cy="1912857"/>
          </a:xfrm>
        </p:grpSpPr>
        <p:sp>
          <p:nvSpPr>
            <p:cNvPr id="40" name="Rectangle 39">
              <a:extLst>
                <a:ext uri="{FF2B5EF4-FFF2-40B4-BE49-F238E27FC236}">
                  <a16:creationId xmlns:a16="http://schemas.microsoft.com/office/drawing/2014/main" id="{21C78C78-9222-44EB-A8D2-1FCA8284EBE3}"/>
                </a:ext>
              </a:extLst>
            </p:cNvPr>
            <p:cNvSpPr/>
            <p:nvPr/>
          </p:nvSpPr>
          <p:spPr>
            <a:xfrm>
              <a:off x="3249296" y="5343297"/>
              <a:ext cx="15934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Automated data exchange with SAP</a:t>
              </a:r>
            </a:p>
          </p:txBody>
        </p:sp>
        <p:grpSp>
          <p:nvGrpSpPr>
            <p:cNvPr id="41" name="Group 40">
              <a:extLst>
                <a:ext uri="{FF2B5EF4-FFF2-40B4-BE49-F238E27FC236}">
                  <a16:creationId xmlns:a16="http://schemas.microsoft.com/office/drawing/2014/main" id="{004DF80B-F248-4A64-9FCB-9D44A6D8A025}"/>
                </a:ext>
              </a:extLst>
            </p:cNvPr>
            <p:cNvGrpSpPr/>
            <p:nvPr/>
          </p:nvGrpSpPr>
          <p:grpSpPr>
            <a:xfrm>
              <a:off x="3410922" y="3953660"/>
              <a:ext cx="1270151" cy="1275053"/>
              <a:chOff x="3410922" y="3953660"/>
              <a:chExt cx="1270151" cy="1275053"/>
            </a:xfrm>
          </p:grpSpPr>
          <p:sp>
            <p:nvSpPr>
              <p:cNvPr id="42" name="Oval 41">
                <a:extLst>
                  <a:ext uri="{FF2B5EF4-FFF2-40B4-BE49-F238E27FC236}">
                    <a16:creationId xmlns:a16="http://schemas.microsoft.com/office/drawing/2014/main" id="{2676B6C7-F842-419B-A11C-CBDD800440AC}"/>
                  </a:ext>
                </a:extLst>
              </p:cNvPr>
              <p:cNvSpPr>
                <a:spLocks noChangeAspect="1"/>
              </p:cNvSpPr>
              <p:nvPr/>
            </p:nvSpPr>
            <p:spPr>
              <a:xfrm>
                <a:off x="3410922" y="3953660"/>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43" name="Picture 42">
                <a:extLst>
                  <a:ext uri="{FF2B5EF4-FFF2-40B4-BE49-F238E27FC236}">
                    <a16:creationId xmlns:a16="http://schemas.microsoft.com/office/drawing/2014/main" id="{5AF60F56-478A-4492-BDB3-4C0468A382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6411" y="4456785"/>
                <a:ext cx="749430" cy="294309"/>
              </a:xfrm>
              <a:prstGeom prst="rect">
                <a:avLst/>
              </a:prstGeom>
            </p:spPr>
          </p:pic>
        </p:grpSp>
      </p:grpSp>
      <p:grpSp>
        <p:nvGrpSpPr>
          <p:cNvPr id="44" name="Group 43">
            <a:extLst>
              <a:ext uri="{FF2B5EF4-FFF2-40B4-BE49-F238E27FC236}">
                <a16:creationId xmlns:a16="http://schemas.microsoft.com/office/drawing/2014/main" id="{DA69BDDC-C29B-43BD-AB8F-6975A09EF5A7}"/>
              </a:ext>
            </a:extLst>
          </p:cNvPr>
          <p:cNvGrpSpPr/>
          <p:nvPr/>
        </p:nvGrpSpPr>
        <p:grpSpPr>
          <a:xfrm>
            <a:off x="3324155" y="4049820"/>
            <a:ext cx="1401809" cy="1912857"/>
            <a:chOff x="5395093" y="3953660"/>
            <a:chExt cx="1401809" cy="1912857"/>
          </a:xfrm>
        </p:grpSpPr>
        <p:sp>
          <p:nvSpPr>
            <p:cNvPr id="45" name="Rectangle 44">
              <a:extLst>
                <a:ext uri="{FF2B5EF4-FFF2-40B4-BE49-F238E27FC236}">
                  <a16:creationId xmlns:a16="http://schemas.microsoft.com/office/drawing/2014/main" id="{B473CBBB-3324-452B-878C-BB9F4F38FE4F}"/>
                </a:ext>
              </a:extLst>
            </p:cNvPr>
            <p:cNvSpPr/>
            <p:nvPr/>
          </p:nvSpPr>
          <p:spPr>
            <a:xfrm>
              <a:off x="5395093" y="5343297"/>
              <a:ext cx="140180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Audit trails for process &amp; data </a:t>
              </a:r>
            </a:p>
          </p:txBody>
        </p:sp>
        <p:grpSp>
          <p:nvGrpSpPr>
            <p:cNvPr id="46" name="Group 45">
              <a:extLst>
                <a:ext uri="{FF2B5EF4-FFF2-40B4-BE49-F238E27FC236}">
                  <a16:creationId xmlns:a16="http://schemas.microsoft.com/office/drawing/2014/main" id="{9E629BBD-8313-4734-81C1-E058B54B973A}"/>
                </a:ext>
              </a:extLst>
            </p:cNvPr>
            <p:cNvGrpSpPr/>
            <p:nvPr/>
          </p:nvGrpSpPr>
          <p:grpSpPr>
            <a:xfrm>
              <a:off x="5460923" y="3953660"/>
              <a:ext cx="1270151" cy="1275053"/>
              <a:chOff x="5460923" y="3953660"/>
              <a:chExt cx="1270151" cy="1275053"/>
            </a:xfrm>
          </p:grpSpPr>
          <p:sp>
            <p:nvSpPr>
              <p:cNvPr id="47" name="Oval 46">
                <a:extLst>
                  <a:ext uri="{FF2B5EF4-FFF2-40B4-BE49-F238E27FC236}">
                    <a16:creationId xmlns:a16="http://schemas.microsoft.com/office/drawing/2014/main" id="{8CC866C8-B61D-4F30-9E22-2769991C5969}"/>
                  </a:ext>
                </a:extLst>
              </p:cNvPr>
              <p:cNvSpPr>
                <a:spLocks noChangeAspect="1"/>
              </p:cNvSpPr>
              <p:nvPr/>
            </p:nvSpPr>
            <p:spPr>
              <a:xfrm>
                <a:off x="5460923" y="3953660"/>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48" name="Picture 47">
                <a:extLst>
                  <a:ext uri="{FF2B5EF4-FFF2-40B4-BE49-F238E27FC236}">
                    <a16:creationId xmlns:a16="http://schemas.microsoft.com/office/drawing/2014/main" id="{9E613C6F-B154-4CA0-AF5E-8DFF9B85627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694053" y="4139917"/>
                <a:ext cx="817674" cy="817674"/>
              </a:xfrm>
              <a:prstGeom prst="rect">
                <a:avLst/>
              </a:prstGeom>
            </p:spPr>
          </p:pic>
        </p:grpSp>
      </p:grpSp>
      <p:grpSp>
        <p:nvGrpSpPr>
          <p:cNvPr id="49" name="Group 48">
            <a:extLst>
              <a:ext uri="{FF2B5EF4-FFF2-40B4-BE49-F238E27FC236}">
                <a16:creationId xmlns:a16="http://schemas.microsoft.com/office/drawing/2014/main" id="{32A560F2-35CD-49A9-870F-D9597B4447DF}"/>
              </a:ext>
            </a:extLst>
          </p:cNvPr>
          <p:cNvGrpSpPr/>
          <p:nvPr/>
        </p:nvGrpSpPr>
        <p:grpSpPr>
          <a:xfrm>
            <a:off x="1121246" y="4064564"/>
            <a:ext cx="1637944" cy="1898113"/>
            <a:chOff x="7327026" y="3953660"/>
            <a:chExt cx="1637944" cy="1898113"/>
          </a:xfrm>
        </p:grpSpPr>
        <p:sp>
          <p:nvSpPr>
            <p:cNvPr id="50" name="Rectangle 49">
              <a:extLst>
                <a:ext uri="{FF2B5EF4-FFF2-40B4-BE49-F238E27FC236}">
                  <a16:creationId xmlns:a16="http://schemas.microsoft.com/office/drawing/2014/main" id="{9B59B1CF-5C61-4863-91C8-C2AC539CE829}"/>
                </a:ext>
              </a:extLst>
            </p:cNvPr>
            <p:cNvSpPr/>
            <p:nvPr/>
          </p:nvSpPr>
          <p:spPr>
            <a:xfrm>
              <a:off x="7327026" y="5328553"/>
              <a:ext cx="163794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Process dashboards &amp; reports</a:t>
              </a:r>
            </a:p>
          </p:txBody>
        </p:sp>
        <p:grpSp>
          <p:nvGrpSpPr>
            <p:cNvPr id="51" name="Group 50">
              <a:extLst>
                <a:ext uri="{FF2B5EF4-FFF2-40B4-BE49-F238E27FC236}">
                  <a16:creationId xmlns:a16="http://schemas.microsoft.com/office/drawing/2014/main" id="{438AF0C7-F362-4BB8-A531-7E841A1D34BB}"/>
                </a:ext>
              </a:extLst>
            </p:cNvPr>
            <p:cNvGrpSpPr/>
            <p:nvPr/>
          </p:nvGrpSpPr>
          <p:grpSpPr>
            <a:xfrm>
              <a:off x="7510924" y="3953660"/>
              <a:ext cx="1270151" cy="1275053"/>
              <a:chOff x="7510924" y="3953660"/>
              <a:chExt cx="1270151" cy="1275053"/>
            </a:xfrm>
          </p:grpSpPr>
          <p:sp>
            <p:nvSpPr>
              <p:cNvPr id="52" name="Oval 51">
                <a:extLst>
                  <a:ext uri="{FF2B5EF4-FFF2-40B4-BE49-F238E27FC236}">
                    <a16:creationId xmlns:a16="http://schemas.microsoft.com/office/drawing/2014/main" id="{710C59B4-9266-4B30-9BE4-1FE11F4C1B86}"/>
                  </a:ext>
                </a:extLst>
              </p:cNvPr>
              <p:cNvSpPr>
                <a:spLocks noChangeAspect="1"/>
              </p:cNvSpPr>
              <p:nvPr/>
            </p:nvSpPr>
            <p:spPr>
              <a:xfrm>
                <a:off x="7510924" y="3953660"/>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53" name="Picture 52">
                <a:extLst>
                  <a:ext uri="{FF2B5EF4-FFF2-40B4-BE49-F238E27FC236}">
                    <a16:creationId xmlns:a16="http://schemas.microsoft.com/office/drawing/2014/main" id="{ED455BD7-9E80-4384-89AE-E01CEF29720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690000" y="4102635"/>
                <a:ext cx="951442" cy="951442"/>
              </a:xfrm>
              <a:prstGeom prst="rect">
                <a:avLst/>
              </a:prstGeom>
            </p:spPr>
          </p:pic>
        </p:grpSp>
      </p:grpSp>
      <p:pic>
        <p:nvPicPr>
          <p:cNvPr id="55" name="Picture 54">
            <a:extLst>
              <a:ext uri="{FF2B5EF4-FFF2-40B4-BE49-F238E27FC236}">
                <a16:creationId xmlns:a16="http://schemas.microsoft.com/office/drawing/2014/main" id="{E8D64E8C-855D-4849-81CD-5C844B2E5D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20083" y="2238480"/>
            <a:ext cx="941982" cy="612447"/>
          </a:xfrm>
          <a:prstGeom prst="rect">
            <a:avLst/>
          </a:prstGeom>
        </p:spPr>
      </p:pic>
      <p:sp>
        <p:nvSpPr>
          <p:cNvPr id="58" name="Title 2">
            <a:extLst>
              <a:ext uri="{FF2B5EF4-FFF2-40B4-BE49-F238E27FC236}">
                <a16:creationId xmlns:a16="http://schemas.microsoft.com/office/drawing/2014/main" id="{AAAE3B3D-4401-2E4A-A462-D1A6FFD68567}"/>
              </a:ext>
            </a:extLst>
          </p:cNvPr>
          <p:cNvSpPr txBox="1">
            <a:spLocks/>
          </p:cNvSpPr>
          <p:nvPr/>
        </p:nvSpPr>
        <p:spPr>
          <a:xfrm>
            <a:off x="837805" y="419082"/>
            <a:ext cx="9824260" cy="5775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rgbClr val="24BFC7"/>
                </a:solidFill>
                <a:latin typeface="Calibri" panose="020F0502020204030204" pitchFamily="34" charset="0"/>
                <a:ea typeface="+mj-ea"/>
                <a:cs typeface="Microsoft Sans Serif"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err="1">
                <a:ln>
                  <a:noFill/>
                </a:ln>
                <a:solidFill>
                  <a:srgbClr val="FFFFFF"/>
                </a:solidFill>
                <a:effectLst/>
                <a:uLnTx/>
                <a:uFillTx/>
                <a:latin typeface="Precisely Bold" panose="00000800000000000000" pitchFamily="50" charset="0"/>
              </a:rPr>
              <a:t>Evolve’s</a:t>
            </a:r>
            <a:r>
              <a:rPr kumimoji="0" lang="en-US" b="1" i="0" u="none" strike="noStrike" kern="1200" cap="none" spc="0" normalizeH="0" baseline="0" noProof="0" dirty="0">
                <a:ln>
                  <a:noFill/>
                </a:ln>
                <a:solidFill>
                  <a:srgbClr val="FFFFFF"/>
                </a:solidFill>
                <a:effectLst/>
                <a:uLnTx/>
                <a:uFillTx/>
                <a:latin typeface="Precisely Bold" panose="00000800000000000000" pitchFamily="50" charset="0"/>
              </a:rPr>
              <a:t> complete set of capabilities</a:t>
            </a:r>
          </a:p>
        </p:txBody>
      </p:sp>
      <p:grpSp>
        <p:nvGrpSpPr>
          <p:cNvPr id="8" name="Group 7">
            <a:extLst>
              <a:ext uri="{FF2B5EF4-FFF2-40B4-BE49-F238E27FC236}">
                <a16:creationId xmlns:a16="http://schemas.microsoft.com/office/drawing/2014/main" id="{8BE4D904-A060-4567-9801-7B538C7BA008}"/>
              </a:ext>
            </a:extLst>
          </p:cNvPr>
          <p:cNvGrpSpPr/>
          <p:nvPr/>
        </p:nvGrpSpPr>
        <p:grpSpPr>
          <a:xfrm>
            <a:off x="1395364" y="1844518"/>
            <a:ext cx="1270151" cy="1275053"/>
            <a:chOff x="1395364" y="1654948"/>
            <a:chExt cx="1270151" cy="1275053"/>
          </a:xfrm>
        </p:grpSpPr>
        <p:grpSp>
          <p:nvGrpSpPr>
            <p:cNvPr id="19" name="Group 18">
              <a:extLst>
                <a:ext uri="{FF2B5EF4-FFF2-40B4-BE49-F238E27FC236}">
                  <a16:creationId xmlns:a16="http://schemas.microsoft.com/office/drawing/2014/main" id="{EE9722F2-CF35-4091-A1B2-122F4387CE5B}"/>
                </a:ext>
              </a:extLst>
            </p:cNvPr>
            <p:cNvGrpSpPr/>
            <p:nvPr/>
          </p:nvGrpSpPr>
          <p:grpSpPr>
            <a:xfrm>
              <a:off x="1395364" y="1654948"/>
              <a:ext cx="1270151" cy="1275053"/>
              <a:chOff x="1360922" y="1733989"/>
              <a:chExt cx="1270151" cy="1275053"/>
            </a:xfrm>
          </p:grpSpPr>
          <p:sp>
            <p:nvSpPr>
              <p:cNvPr id="20" name="Oval 19">
                <a:extLst>
                  <a:ext uri="{FF2B5EF4-FFF2-40B4-BE49-F238E27FC236}">
                    <a16:creationId xmlns:a16="http://schemas.microsoft.com/office/drawing/2014/main" id="{13816D9D-9D3A-4414-BB5E-7AACC870FFAF}"/>
                  </a:ext>
                </a:extLst>
              </p:cNvPr>
              <p:cNvSpPr>
                <a:spLocks noChangeAspect="1"/>
              </p:cNvSpPr>
              <p:nvPr/>
            </p:nvSpPr>
            <p:spPr>
              <a:xfrm>
                <a:off x="1360922" y="173398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pic>
            <p:nvPicPr>
              <p:cNvPr id="21" name="Picture 20">
                <a:extLst>
                  <a:ext uri="{FF2B5EF4-FFF2-40B4-BE49-F238E27FC236}">
                    <a16:creationId xmlns:a16="http://schemas.microsoft.com/office/drawing/2014/main" id="{F071CC21-9C41-4987-B011-2A61F1E89A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2806" y="2084942"/>
                <a:ext cx="475167" cy="396194"/>
              </a:xfrm>
              <a:prstGeom prst="rect">
                <a:avLst/>
              </a:prstGeom>
            </p:spPr>
          </p:pic>
        </p:grpSp>
        <p:sp>
          <p:nvSpPr>
            <p:cNvPr id="7" name="Rectangle 6">
              <a:extLst>
                <a:ext uri="{FF2B5EF4-FFF2-40B4-BE49-F238E27FC236}">
                  <a16:creationId xmlns:a16="http://schemas.microsoft.com/office/drawing/2014/main" id="{261A5241-FC2E-400D-8C10-90F83185FD43}"/>
                </a:ext>
              </a:extLst>
            </p:cNvPr>
            <p:cNvSpPr/>
            <p:nvPr/>
          </p:nvSpPr>
          <p:spPr>
            <a:xfrm>
              <a:off x="1968975" y="2166373"/>
              <a:ext cx="256295" cy="33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8077BEC-DC59-4E8C-BF4F-BBC4D2036DCD}"/>
                </a:ext>
              </a:extLst>
            </p:cNvPr>
            <p:cNvGrpSpPr/>
            <p:nvPr/>
          </p:nvGrpSpPr>
          <p:grpSpPr>
            <a:xfrm>
              <a:off x="1977494" y="2150921"/>
              <a:ext cx="512532" cy="476958"/>
              <a:chOff x="356363" y="471677"/>
              <a:chExt cx="1039001" cy="966885"/>
            </a:xfrm>
          </p:grpSpPr>
          <p:pic>
            <p:nvPicPr>
              <p:cNvPr id="4" name="Picture 3" descr="Icon&#10;&#10;Description automatically generated">
                <a:extLst>
                  <a:ext uri="{FF2B5EF4-FFF2-40B4-BE49-F238E27FC236}">
                    <a16:creationId xmlns:a16="http://schemas.microsoft.com/office/drawing/2014/main" id="{36F4DAA6-C0EA-4009-978B-107703A8C7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6363" y="471677"/>
                <a:ext cx="1039001" cy="966885"/>
              </a:xfrm>
              <a:prstGeom prst="rect">
                <a:avLst/>
              </a:prstGeom>
            </p:spPr>
          </p:pic>
          <p:sp>
            <p:nvSpPr>
              <p:cNvPr id="5" name="Rectangle 4">
                <a:extLst>
                  <a:ext uri="{FF2B5EF4-FFF2-40B4-BE49-F238E27FC236}">
                    <a16:creationId xmlns:a16="http://schemas.microsoft.com/office/drawing/2014/main" id="{A78E3AB8-9975-4FA4-A18B-FEF1060AB769}"/>
                  </a:ext>
                </a:extLst>
              </p:cNvPr>
              <p:cNvSpPr/>
              <p:nvPr/>
            </p:nvSpPr>
            <p:spPr>
              <a:xfrm>
                <a:off x="1077663" y="692306"/>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E48401C-4F52-451C-B945-6394A6A5F9AB}"/>
                  </a:ext>
                </a:extLst>
              </p:cNvPr>
              <p:cNvSpPr/>
              <p:nvPr/>
            </p:nvSpPr>
            <p:spPr>
              <a:xfrm>
                <a:off x="1077663" y="792580"/>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BE4F187-E3B2-4870-8705-4BAF5C17FA01}"/>
                  </a:ext>
                </a:extLst>
              </p:cNvPr>
              <p:cNvSpPr/>
              <p:nvPr/>
            </p:nvSpPr>
            <p:spPr>
              <a:xfrm>
                <a:off x="1077663" y="900015"/>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2A2872E-5C7C-4476-8F42-C2A2EC6A37AB}"/>
                  </a:ext>
                </a:extLst>
              </p:cNvPr>
              <p:cNvSpPr/>
              <p:nvPr/>
            </p:nvSpPr>
            <p:spPr>
              <a:xfrm>
                <a:off x="1077663" y="1000289"/>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5D771E7-2682-4CBB-8806-3F1948DB56E8}"/>
                  </a:ext>
                </a:extLst>
              </p:cNvPr>
              <p:cNvSpPr/>
              <p:nvPr/>
            </p:nvSpPr>
            <p:spPr>
              <a:xfrm>
                <a:off x="1077663" y="1107725"/>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a:extLst>
              <a:ext uri="{FF2B5EF4-FFF2-40B4-BE49-F238E27FC236}">
                <a16:creationId xmlns:a16="http://schemas.microsoft.com/office/drawing/2014/main" id="{39912CC1-6FDB-44EA-B52D-41AEAA6EAC11}"/>
              </a:ext>
            </a:extLst>
          </p:cNvPr>
          <p:cNvGrpSpPr/>
          <p:nvPr/>
        </p:nvGrpSpPr>
        <p:grpSpPr>
          <a:xfrm>
            <a:off x="9560926" y="4120929"/>
            <a:ext cx="1270151" cy="1275053"/>
            <a:chOff x="9560926" y="3953659"/>
            <a:chExt cx="1270151" cy="1275053"/>
          </a:xfrm>
        </p:grpSpPr>
        <p:sp>
          <p:nvSpPr>
            <p:cNvPr id="54" name="Oval 53">
              <a:extLst>
                <a:ext uri="{FF2B5EF4-FFF2-40B4-BE49-F238E27FC236}">
                  <a16:creationId xmlns:a16="http://schemas.microsoft.com/office/drawing/2014/main" id="{0F30A900-E220-4900-AD54-AD310B199233}"/>
                </a:ext>
              </a:extLst>
            </p:cNvPr>
            <p:cNvSpPr>
              <a:spLocks noChangeAspect="1"/>
            </p:cNvSpPr>
            <p:nvPr/>
          </p:nvSpPr>
          <p:spPr>
            <a:xfrm>
              <a:off x="9560926" y="395365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grpSp>
          <p:nvGrpSpPr>
            <p:cNvPr id="14" name="Group 13">
              <a:extLst>
                <a:ext uri="{FF2B5EF4-FFF2-40B4-BE49-F238E27FC236}">
                  <a16:creationId xmlns:a16="http://schemas.microsoft.com/office/drawing/2014/main" id="{513029E3-05A9-425F-A9EA-A468B832DC03}"/>
                </a:ext>
              </a:extLst>
            </p:cNvPr>
            <p:cNvGrpSpPr/>
            <p:nvPr/>
          </p:nvGrpSpPr>
          <p:grpSpPr>
            <a:xfrm>
              <a:off x="9780104" y="4119159"/>
              <a:ext cx="868709" cy="878552"/>
              <a:chOff x="9780104" y="4119159"/>
              <a:chExt cx="868709" cy="878552"/>
            </a:xfrm>
          </p:grpSpPr>
          <p:pic>
            <p:nvPicPr>
              <p:cNvPr id="56" name="Picture 55">
                <a:extLst>
                  <a:ext uri="{FF2B5EF4-FFF2-40B4-BE49-F238E27FC236}">
                    <a16:creationId xmlns:a16="http://schemas.microsoft.com/office/drawing/2014/main" id="{A9B14226-A7BC-427C-AD24-AF846306EC5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9780104" y="4119159"/>
                <a:ext cx="737237" cy="737237"/>
              </a:xfrm>
              <a:prstGeom prst="rect">
                <a:avLst/>
              </a:prstGeom>
            </p:spPr>
          </p:pic>
          <p:grpSp>
            <p:nvGrpSpPr>
              <p:cNvPr id="10" name="Group 9">
                <a:extLst>
                  <a:ext uri="{FF2B5EF4-FFF2-40B4-BE49-F238E27FC236}">
                    <a16:creationId xmlns:a16="http://schemas.microsoft.com/office/drawing/2014/main" id="{6B377FF5-73C8-4142-8852-4E4B1BD2303C}"/>
                  </a:ext>
                </a:extLst>
              </p:cNvPr>
              <p:cNvGrpSpPr/>
              <p:nvPr/>
            </p:nvGrpSpPr>
            <p:grpSpPr>
              <a:xfrm>
                <a:off x="10125593" y="4474491"/>
                <a:ext cx="523220" cy="523220"/>
                <a:chOff x="10161275" y="4467761"/>
                <a:chExt cx="523220" cy="523220"/>
              </a:xfrm>
            </p:grpSpPr>
            <p:sp>
              <p:nvSpPr>
                <p:cNvPr id="9" name="Oval 8">
                  <a:extLst>
                    <a:ext uri="{FF2B5EF4-FFF2-40B4-BE49-F238E27FC236}">
                      <a16:creationId xmlns:a16="http://schemas.microsoft.com/office/drawing/2014/main" id="{73706E37-511C-4025-A55B-DF325B2F2C6D}"/>
                    </a:ext>
                  </a:extLst>
                </p:cNvPr>
                <p:cNvSpPr/>
                <p:nvPr/>
              </p:nvSpPr>
              <p:spPr>
                <a:xfrm>
                  <a:off x="10169261" y="4475747"/>
                  <a:ext cx="507248" cy="507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528F1673-841D-4E0F-B7AB-0BE44A3089D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0161275" y="4467761"/>
                  <a:ext cx="523220" cy="523220"/>
                </a:xfrm>
                <a:prstGeom prst="rect">
                  <a:avLst/>
                </a:prstGeom>
              </p:spPr>
            </p:pic>
          </p:grpSp>
        </p:grpSp>
      </p:grpSp>
    </p:spTree>
    <p:extLst>
      <p:ext uri="{BB962C8B-B14F-4D97-AF65-F5344CB8AC3E}">
        <p14:creationId xmlns:p14="http://schemas.microsoft.com/office/powerpoint/2010/main" val="19262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9DBA9-6C43-4673-A220-97FB11C06583}"/>
              </a:ext>
            </a:extLst>
          </p:cNvPr>
          <p:cNvSpPr/>
          <p:nvPr/>
        </p:nvSpPr>
        <p:spPr>
          <a:xfrm>
            <a:off x="0" y="-1"/>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1600" dirty="0">
                <a:solidFill>
                  <a:schemeClr val="accent2"/>
                </a:solidFill>
                <a:latin typeface="Precisely Bold" panose="020B0604020202020204" charset="0"/>
              </a:rPr>
              <a:t>CUSTOMER STORY:</a:t>
            </a:r>
          </a:p>
          <a:p>
            <a:r>
              <a:rPr lang="en-US" sz="3200" dirty="0">
                <a:solidFill>
                  <a:schemeClr val="tx1"/>
                </a:solidFill>
              </a:rPr>
              <a:t>Energy Drink Company</a:t>
            </a:r>
          </a:p>
        </p:txBody>
      </p:sp>
      <p:sp>
        <p:nvSpPr>
          <p:cNvPr id="3" name="Slide Number Placeholder 2">
            <a:extLst>
              <a:ext uri="{FF2B5EF4-FFF2-40B4-BE49-F238E27FC236}">
                <a16:creationId xmlns:a16="http://schemas.microsoft.com/office/drawing/2014/main" id="{78E876B7-9587-4F23-BCD7-387098E01F8C}"/>
              </a:ext>
            </a:extLst>
          </p:cNvPr>
          <p:cNvSpPr>
            <a:spLocks noGrp="1"/>
          </p:cNvSpPr>
          <p:nvPr>
            <p:ph type="sldNum" sz="quarter" idx="12"/>
          </p:nvPr>
        </p:nvSpPr>
        <p:spPr/>
        <p:txBody>
          <a:body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15</a:t>
            </a:fld>
            <a:endParaRPr lang="en-GB"/>
          </a:p>
        </p:txBody>
      </p:sp>
      <p:pic>
        <p:nvPicPr>
          <p:cNvPr id="19" name="Picture Placeholder 18">
            <a:extLst>
              <a:ext uri="{FF2B5EF4-FFF2-40B4-BE49-F238E27FC236}">
                <a16:creationId xmlns:a16="http://schemas.microsoft.com/office/drawing/2014/main" id="{E956B2A1-623A-4AA8-8EB0-744A8A4904EB}"/>
              </a:ext>
            </a:extLst>
          </p:cNvPr>
          <p:cNvPicPr>
            <a:picLocks noGrp="1" noChangeAspect="1"/>
          </p:cNvPicPr>
          <p:nvPr>
            <p:ph type="pic" sz="quarter" idx="16"/>
          </p:nvPr>
        </p:nvPicPr>
        <p:blipFill>
          <a:blip r:embed="rId3"/>
          <a:srcRect/>
          <a:stretch/>
        </p:blipFill>
        <p:spPr>
          <a:xfrm>
            <a:off x="6096000" y="3429001"/>
            <a:ext cx="6096000" cy="3429000"/>
          </a:xfrm>
        </p:spPr>
      </p:pic>
      <p:sp>
        <p:nvSpPr>
          <p:cNvPr id="17" name="Text Placeholder 9">
            <a:extLst>
              <a:ext uri="{FF2B5EF4-FFF2-40B4-BE49-F238E27FC236}">
                <a16:creationId xmlns:a16="http://schemas.microsoft.com/office/drawing/2014/main" id="{1C3FF10C-B8F6-4EC3-BC59-C951C80CFE0A}"/>
              </a:ext>
            </a:extLst>
          </p:cNvPr>
          <p:cNvSpPr txBox="1">
            <a:spLocks/>
          </p:cNvSpPr>
          <p:nvPr/>
        </p:nvSpPr>
        <p:spPr>
          <a:xfrm>
            <a:off x="6900704" y="445008"/>
            <a:ext cx="4266650" cy="2379445"/>
          </a:xfrm>
          <a:prstGeom prst="rect">
            <a:avLst/>
          </a:prstGeom>
        </p:spPr>
        <p:txBody>
          <a:bodyPr vert="horz" lIns="0" tIns="0" rIns="0" bIns="0" rtlCol="0" anchor="ctr">
            <a:noAutofit/>
          </a:bodyPr>
          <a:lstStyle>
            <a:lvl1pPr marL="0" indent="0" algn="ctr" defTabSz="711200" rtl="0" eaLnBrk="1" latinLnBrk="0" hangingPunct="1">
              <a:lnSpc>
                <a:spcPct val="100000"/>
              </a:lnSpc>
              <a:spcBef>
                <a:spcPct val="0"/>
              </a:spcBef>
              <a:spcAft>
                <a:spcPct val="0"/>
              </a:spcAft>
              <a:buClr>
                <a:schemeClr val="accent1"/>
              </a:buClr>
              <a:buFontTx/>
              <a:buNone/>
              <a:tabLst/>
              <a:defRPr lang="en-US" sz="1600" b="0" i="0" kern="1200">
                <a:solidFill>
                  <a:srgbClr val="FFFFFF"/>
                </a:solidFill>
                <a:latin typeface="Precisely" pitchFamily="2" charset="0"/>
                <a:ea typeface="+mn-ea"/>
                <a:cs typeface="Arial"/>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algn="l">
              <a:spcAft>
                <a:spcPts val="1200"/>
              </a:spcAft>
            </a:pPr>
            <a:r>
              <a:rPr lang="en-US" dirty="0">
                <a:latin typeface="Precisely Bold" panose="020B0604020202020204" charset="0"/>
              </a:rPr>
              <a:t>CHALLENGE</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Slow, manual processes causing product launch bottlenecks</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Lack of visibility into launch project status</a:t>
            </a:r>
          </a:p>
        </p:txBody>
      </p:sp>
      <p:sp>
        <p:nvSpPr>
          <p:cNvPr id="18" name="Text Placeholder 9">
            <a:extLst>
              <a:ext uri="{FF2B5EF4-FFF2-40B4-BE49-F238E27FC236}">
                <a16:creationId xmlns:a16="http://schemas.microsoft.com/office/drawing/2014/main" id="{4CADC3EA-D7B0-4EA1-BD65-B831D59C270D}"/>
              </a:ext>
            </a:extLst>
          </p:cNvPr>
          <p:cNvSpPr txBox="1">
            <a:spLocks/>
          </p:cNvSpPr>
          <p:nvPr/>
        </p:nvSpPr>
        <p:spPr>
          <a:xfrm>
            <a:off x="886999" y="3813048"/>
            <a:ext cx="4745315" cy="2379445"/>
          </a:xfrm>
          <a:prstGeom prst="rect">
            <a:avLst/>
          </a:prstGeom>
        </p:spPr>
        <p:txBody>
          <a:bodyPr vert="horz" lIns="0" tIns="0" rIns="0" bIns="0" rtlCol="0" anchor="ctr">
            <a:noAutofit/>
          </a:bodyPr>
          <a:lstStyle>
            <a:lvl1pPr marL="0" indent="0" algn="ctr" defTabSz="711200" rtl="0" eaLnBrk="1" latinLnBrk="0" hangingPunct="1">
              <a:lnSpc>
                <a:spcPct val="100000"/>
              </a:lnSpc>
              <a:spcBef>
                <a:spcPct val="0"/>
              </a:spcBef>
              <a:spcAft>
                <a:spcPct val="0"/>
              </a:spcAft>
              <a:buClr>
                <a:schemeClr val="accent1"/>
              </a:buClr>
              <a:buFontTx/>
              <a:buNone/>
              <a:tabLst/>
              <a:defRPr lang="en-US" sz="1600" b="0" i="0" kern="1200">
                <a:solidFill>
                  <a:srgbClr val="FFFFFF"/>
                </a:solidFill>
                <a:latin typeface="Precisely" pitchFamily="2" charset="0"/>
                <a:ea typeface="+mn-ea"/>
                <a:cs typeface="Arial"/>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algn="l">
              <a:spcAft>
                <a:spcPts val="1200"/>
              </a:spcAft>
            </a:pPr>
            <a:r>
              <a:rPr lang="en-US" dirty="0">
                <a:latin typeface="Precisely Bold" panose="020B0604020202020204" charset="0"/>
              </a:rPr>
              <a:t>SOLUTION</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Digitized three launch processes</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Reduced product launch cycle times by </a:t>
            </a:r>
            <a:r>
              <a:rPr lang="en-US" dirty="0">
                <a:latin typeface="Precisely Bold" panose="020B0604020202020204" charset="0"/>
              </a:rPr>
              <a:t>50-75%</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Increased visibility and improved governance</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Achieved repeatable, predictable processes</a:t>
            </a:r>
          </a:p>
        </p:txBody>
      </p:sp>
    </p:spTree>
    <p:extLst>
      <p:ext uri="{BB962C8B-B14F-4D97-AF65-F5344CB8AC3E}">
        <p14:creationId xmlns:p14="http://schemas.microsoft.com/office/powerpoint/2010/main" val="228420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6CF80D1-3A60-4256-A5A6-473F9E4FD4C9}"/>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6">
            <a:extLst>
              <a:ext uri="{FF2B5EF4-FFF2-40B4-BE49-F238E27FC236}">
                <a16:creationId xmlns:a16="http://schemas.microsoft.com/office/drawing/2014/main" id="{F79611AD-04DC-42A7-8B00-0C87BAD1C996}"/>
              </a:ext>
            </a:extLst>
          </p:cNvPr>
          <p:cNvSpPr>
            <a:spLocks noGrp="1"/>
          </p:cNvSpPr>
          <p:nvPr>
            <p:ph type="ctrTitle"/>
          </p:nvPr>
        </p:nvSpPr>
        <p:spPr>
          <a:xfrm>
            <a:off x="1003610" y="432042"/>
            <a:ext cx="10226363" cy="506368"/>
          </a:xfrm>
        </p:spPr>
        <p:txBody>
          <a:bodyPr>
            <a:noAutofit/>
          </a:bodyPr>
          <a:lstStyle/>
          <a:p>
            <a:r>
              <a:rPr lang="en-US" sz="4000" dirty="0">
                <a:solidFill>
                  <a:schemeClr val="bg1"/>
                </a:solidFill>
                <a:latin typeface="Precisely Bold" panose="00000800000000000000" pitchFamily="50" charset="0"/>
              </a:rPr>
              <a:t>Make an impact </a:t>
            </a:r>
            <a:br>
              <a:rPr lang="en-US" sz="4000" b="1" dirty="0">
                <a:solidFill>
                  <a:schemeClr val="bg1"/>
                </a:solidFill>
                <a:latin typeface="+mj-lt"/>
              </a:rPr>
            </a:br>
            <a:r>
              <a:rPr lang="en-US" sz="3200" dirty="0">
                <a:solidFill>
                  <a:schemeClr val="accent2"/>
                </a:solidFill>
                <a:latin typeface="Precisely Bold" panose="00000800000000000000" pitchFamily="50" charset="0"/>
              </a:rPr>
              <a:t>across your SAP landscape</a:t>
            </a:r>
          </a:p>
        </p:txBody>
      </p:sp>
      <p:grpSp>
        <p:nvGrpSpPr>
          <p:cNvPr id="16" name="Group 15">
            <a:extLst>
              <a:ext uri="{FF2B5EF4-FFF2-40B4-BE49-F238E27FC236}">
                <a16:creationId xmlns:a16="http://schemas.microsoft.com/office/drawing/2014/main" id="{2DCED5F3-E2AD-4102-8F32-00FBD305D3EB}"/>
              </a:ext>
            </a:extLst>
          </p:cNvPr>
          <p:cNvGrpSpPr/>
          <p:nvPr/>
        </p:nvGrpSpPr>
        <p:grpSpPr>
          <a:xfrm>
            <a:off x="979999" y="1701784"/>
            <a:ext cx="1639752" cy="1962178"/>
            <a:chOff x="950502" y="1489244"/>
            <a:chExt cx="1639752" cy="1962178"/>
          </a:xfrm>
        </p:grpSpPr>
        <p:sp>
          <p:nvSpPr>
            <p:cNvPr id="17" name="TextBox 16">
              <a:extLst>
                <a:ext uri="{FF2B5EF4-FFF2-40B4-BE49-F238E27FC236}">
                  <a16:creationId xmlns:a16="http://schemas.microsoft.com/office/drawing/2014/main" id="{D96F7012-978C-4825-B482-6676014A17D8}"/>
                </a:ext>
              </a:extLst>
            </p:cNvPr>
            <p:cNvSpPr txBox="1"/>
            <p:nvPr/>
          </p:nvSpPr>
          <p:spPr>
            <a:xfrm>
              <a:off x="950502"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Financial Accounting</a:t>
              </a:r>
            </a:p>
          </p:txBody>
        </p:sp>
        <p:sp>
          <p:nvSpPr>
            <p:cNvPr id="18" name="Oval 17">
              <a:extLst>
                <a:ext uri="{FF2B5EF4-FFF2-40B4-BE49-F238E27FC236}">
                  <a16:creationId xmlns:a16="http://schemas.microsoft.com/office/drawing/2014/main" id="{9B34E0A8-C791-4F46-8569-701B11D184EB}"/>
                </a:ext>
              </a:extLst>
            </p:cNvPr>
            <p:cNvSpPr/>
            <p:nvPr/>
          </p:nvSpPr>
          <p:spPr>
            <a:xfrm>
              <a:off x="1090250"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FI</a:t>
              </a:r>
            </a:p>
          </p:txBody>
        </p:sp>
        <p:sp>
          <p:nvSpPr>
            <p:cNvPr id="30" name="Oval 29">
              <a:extLst>
                <a:ext uri="{FF2B5EF4-FFF2-40B4-BE49-F238E27FC236}">
                  <a16:creationId xmlns:a16="http://schemas.microsoft.com/office/drawing/2014/main" id="{F2467680-2BE2-4224-AA29-7C1DEDFA4200}"/>
                </a:ext>
              </a:extLst>
            </p:cNvPr>
            <p:cNvSpPr/>
            <p:nvPr/>
          </p:nvSpPr>
          <p:spPr>
            <a:xfrm>
              <a:off x="1090250"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31" name="Picture 30">
              <a:extLst>
                <a:ext uri="{FF2B5EF4-FFF2-40B4-BE49-F238E27FC236}">
                  <a16:creationId xmlns:a16="http://schemas.microsoft.com/office/drawing/2014/main" id="{35CBAD5B-7746-43EA-B0CD-19F3C8732C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4561" y="1553494"/>
              <a:ext cx="877748" cy="877748"/>
            </a:xfrm>
            <a:prstGeom prst="rect">
              <a:avLst/>
            </a:prstGeom>
          </p:spPr>
        </p:pic>
      </p:grpSp>
      <p:grpSp>
        <p:nvGrpSpPr>
          <p:cNvPr id="32" name="Group 31">
            <a:extLst>
              <a:ext uri="{FF2B5EF4-FFF2-40B4-BE49-F238E27FC236}">
                <a16:creationId xmlns:a16="http://schemas.microsoft.com/office/drawing/2014/main" id="{4EE8AA15-77CD-460A-BB5E-1EC010A57DB0}"/>
              </a:ext>
            </a:extLst>
          </p:cNvPr>
          <p:cNvGrpSpPr/>
          <p:nvPr/>
        </p:nvGrpSpPr>
        <p:grpSpPr>
          <a:xfrm>
            <a:off x="3142810" y="1701784"/>
            <a:ext cx="1639752" cy="1962178"/>
            <a:chOff x="3113313" y="1489244"/>
            <a:chExt cx="1639752" cy="1962178"/>
          </a:xfrm>
        </p:grpSpPr>
        <p:sp>
          <p:nvSpPr>
            <p:cNvPr id="33" name="TextBox 32">
              <a:extLst>
                <a:ext uri="{FF2B5EF4-FFF2-40B4-BE49-F238E27FC236}">
                  <a16:creationId xmlns:a16="http://schemas.microsoft.com/office/drawing/2014/main" id="{4A82A0FD-A5A9-4DBA-AEC3-16BE0C04C9B8}"/>
                </a:ext>
              </a:extLst>
            </p:cNvPr>
            <p:cNvSpPr txBox="1"/>
            <p:nvPr/>
          </p:nvSpPr>
          <p:spPr>
            <a:xfrm>
              <a:off x="3113313"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Controlling</a:t>
              </a:r>
            </a:p>
          </p:txBody>
        </p:sp>
        <p:sp>
          <p:nvSpPr>
            <p:cNvPr id="34" name="Oval 33">
              <a:extLst>
                <a:ext uri="{FF2B5EF4-FFF2-40B4-BE49-F238E27FC236}">
                  <a16:creationId xmlns:a16="http://schemas.microsoft.com/office/drawing/2014/main" id="{5480012A-5E88-41B0-BF6B-CE86BFAA2DF2}"/>
                </a:ext>
              </a:extLst>
            </p:cNvPr>
            <p:cNvSpPr/>
            <p:nvPr/>
          </p:nvSpPr>
          <p:spPr>
            <a:xfrm>
              <a:off x="3253061"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CO</a:t>
              </a:r>
            </a:p>
          </p:txBody>
        </p:sp>
        <p:sp>
          <p:nvSpPr>
            <p:cNvPr id="35" name="Oval 34">
              <a:extLst>
                <a:ext uri="{FF2B5EF4-FFF2-40B4-BE49-F238E27FC236}">
                  <a16:creationId xmlns:a16="http://schemas.microsoft.com/office/drawing/2014/main" id="{64F45803-CC73-43BE-AEFE-C88723C3B374}"/>
                </a:ext>
              </a:extLst>
            </p:cNvPr>
            <p:cNvSpPr/>
            <p:nvPr/>
          </p:nvSpPr>
          <p:spPr>
            <a:xfrm>
              <a:off x="3253061"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36" name="Picture 35">
              <a:extLst>
                <a:ext uri="{FF2B5EF4-FFF2-40B4-BE49-F238E27FC236}">
                  <a16:creationId xmlns:a16="http://schemas.microsoft.com/office/drawing/2014/main" id="{AACFDA60-AAB7-4E56-AEFA-AFB373B22F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78896" y="1601124"/>
              <a:ext cx="765207" cy="765207"/>
            </a:xfrm>
            <a:prstGeom prst="rect">
              <a:avLst/>
            </a:prstGeom>
          </p:spPr>
        </p:pic>
      </p:grpSp>
      <p:grpSp>
        <p:nvGrpSpPr>
          <p:cNvPr id="37" name="Group 36">
            <a:extLst>
              <a:ext uri="{FF2B5EF4-FFF2-40B4-BE49-F238E27FC236}">
                <a16:creationId xmlns:a16="http://schemas.microsoft.com/office/drawing/2014/main" id="{E60185CB-5339-48DC-8422-8947350FAD1F}"/>
              </a:ext>
            </a:extLst>
          </p:cNvPr>
          <p:cNvGrpSpPr/>
          <p:nvPr/>
        </p:nvGrpSpPr>
        <p:grpSpPr>
          <a:xfrm>
            <a:off x="5305621" y="1701784"/>
            <a:ext cx="1639752" cy="1962178"/>
            <a:chOff x="5276124" y="1489244"/>
            <a:chExt cx="1639752" cy="1962178"/>
          </a:xfrm>
        </p:grpSpPr>
        <p:sp>
          <p:nvSpPr>
            <p:cNvPr id="38" name="TextBox 37">
              <a:extLst>
                <a:ext uri="{FF2B5EF4-FFF2-40B4-BE49-F238E27FC236}">
                  <a16:creationId xmlns:a16="http://schemas.microsoft.com/office/drawing/2014/main" id="{8E34FD4D-3EB1-49FF-91B9-C74DDCB123DE}"/>
                </a:ext>
              </a:extLst>
            </p:cNvPr>
            <p:cNvSpPr txBox="1"/>
            <p:nvPr/>
          </p:nvSpPr>
          <p:spPr>
            <a:xfrm>
              <a:off x="5276124"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Sales and Distribution</a:t>
              </a:r>
            </a:p>
          </p:txBody>
        </p:sp>
        <p:sp>
          <p:nvSpPr>
            <p:cNvPr id="39" name="Oval 38">
              <a:extLst>
                <a:ext uri="{FF2B5EF4-FFF2-40B4-BE49-F238E27FC236}">
                  <a16:creationId xmlns:a16="http://schemas.microsoft.com/office/drawing/2014/main" id="{0D8380D1-7326-489D-985D-600F04A36E8B}"/>
                </a:ext>
              </a:extLst>
            </p:cNvPr>
            <p:cNvSpPr/>
            <p:nvPr/>
          </p:nvSpPr>
          <p:spPr>
            <a:xfrm>
              <a:off x="5415872"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SD</a:t>
              </a:r>
            </a:p>
          </p:txBody>
        </p:sp>
        <p:sp>
          <p:nvSpPr>
            <p:cNvPr id="40" name="Oval 39">
              <a:extLst>
                <a:ext uri="{FF2B5EF4-FFF2-40B4-BE49-F238E27FC236}">
                  <a16:creationId xmlns:a16="http://schemas.microsoft.com/office/drawing/2014/main" id="{3F988EA0-B75E-4385-937C-DBA2EDC71F73}"/>
                </a:ext>
              </a:extLst>
            </p:cNvPr>
            <p:cNvSpPr/>
            <p:nvPr/>
          </p:nvSpPr>
          <p:spPr>
            <a:xfrm>
              <a:off x="5415872"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41" name="Picture 40">
              <a:extLst>
                <a:ext uri="{FF2B5EF4-FFF2-40B4-BE49-F238E27FC236}">
                  <a16:creationId xmlns:a16="http://schemas.microsoft.com/office/drawing/2014/main" id="{A8428E63-3E65-4392-B2FE-C6B3D6CDB6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812388" y="1636666"/>
              <a:ext cx="567223" cy="687021"/>
            </a:xfrm>
            <a:prstGeom prst="rect">
              <a:avLst/>
            </a:prstGeom>
          </p:spPr>
        </p:pic>
      </p:grpSp>
      <p:grpSp>
        <p:nvGrpSpPr>
          <p:cNvPr id="42" name="Group 41">
            <a:extLst>
              <a:ext uri="{FF2B5EF4-FFF2-40B4-BE49-F238E27FC236}">
                <a16:creationId xmlns:a16="http://schemas.microsoft.com/office/drawing/2014/main" id="{7665C754-B82E-4A7B-A433-47829801A8FF}"/>
              </a:ext>
            </a:extLst>
          </p:cNvPr>
          <p:cNvGrpSpPr/>
          <p:nvPr/>
        </p:nvGrpSpPr>
        <p:grpSpPr>
          <a:xfrm>
            <a:off x="7468432" y="1701784"/>
            <a:ext cx="1639752" cy="1962178"/>
            <a:chOff x="7438935" y="1489244"/>
            <a:chExt cx="1639752" cy="1962178"/>
          </a:xfrm>
        </p:grpSpPr>
        <p:sp>
          <p:nvSpPr>
            <p:cNvPr id="43" name="TextBox 42">
              <a:extLst>
                <a:ext uri="{FF2B5EF4-FFF2-40B4-BE49-F238E27FC236}">
                  <a16:creationId xmlns:a16="http://schemas.microsoft.com/office/drawing/2014/main" id="{0D02DF07-E23F-454D-87EB-935A89908249}"/>
                </a:ext>
              </a:extLst>
            </p:cNvPr>
            <p:cNvSpPr txBox="1"/>
            <p:nvPr/>
          </p:nvSpPr>
          <p:spPr>
            <a:xfrm>
              <a:off x="7438935"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Materials Management</a:t>
              </a:r>
            </a:p>
          </p:txBody>
        </p:sp>
        <p:sp>
          <p:nvSpPr>
            <p:cNvPr id="44" name="Oval 43">
              <a:extLst>
                <a:ext uri="{FF2B5EF4-FFF2-40B4-BE49-F238E27FC236}">
                  <a16:creationId xmlns:a16="http://schemas.microsoft.com/office/drawing/2014/main" id="{3883D745-EC18-4B13-A71C-661AB8FE4BA6}"/>
                </a:ext>
              </a:extLst>
            </p:cNvPr>
            <p:cNvSpPr/>
            <p:nvPr/>
          </p:nvSpPr>
          <p:spPr>
            <a:xfrm>
              <a:off x="7578683"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MM</a:t>
              </a:r>
            </a:p>
          </p:txBody>
        </p:sp>
        <p:sp>
          <p:nvSpPr>
            <p:cNvPr id="45" name="Oval 44">
              <a:extLst>
                <a:ext uri="{FF2B5EF4-FFF2-40B4-BE49-F238E27FC236}">
                  <a16:creationId xmlns:a16="http://schemas.microsoft.com/office/drawing/2014/main" id="{85D92DD6-3B85-4634-92A6-6704F872A728}"/>
                </a:ext>
              </a:extLst>
            </p:cNvPr>
            <p:cNvSpPr/>
            <p:nvPr/>
          </p:nvSpPr>
          <p:spPr>
            <a:xfrm>
              <a:off x="7578683"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46" name="Picture 45">
              <a:extLst>
                <a:ext uri="{FF2B5EF4-FFF2-40B4-BE49-F238E27FC236}">
                  <a16:creationId xmlns:a16="http://schemas.microsoft.com/office/drawing/2014/main" id="{4494A100-16C8-41DE-A650-737EC4A0CC9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897494" y="1579090"/>
              <a:ext cx="765207" cy="765207"/>
            </a:xfrm>
            <a:prstGeom prst="rect">
              <a:avLst/>
            </a:prstGeom>
          </p:spPr>
        </p:pic>
      </p:grpSp>
      <p:grpSp>
        <p:nvGrpSpPr>
          <p:cNvPr id="47" name="Group 46">
            <a:extLst>
              <a:ext uri="{FF2B5EF4-FFF2-40B4-BE49-F238E27FC236}">
                <a16:creationId xmlns:a16="http://schemas.microsoft.com/office/drawing/2014/main" id="{EFA1F2EE-C73B-4A10-B14B-B6DD286B5F97}"/>
              </a:ext>
            </a:extLst>
          </p:cNvPr>
          <p:cNvGrpSpPr/>
          <p:nvPr/>
        </p:nvGrpSpPr>
        <p:grpSpPr>
          <a:xfrm>
            <a:off x="9631243" y="1701784"/>
            <a:ext cx="1639752" cy="1962178"/>
            <a:chOff x="9601746" y="1489244"/>
            <a:chExt cx="1639752" cy="1962178"/>
          </a:xfrm>
        </p:grpSpPr>
        <p:sp>
          <p:nvSpPr>
            <p:cNvPr id="48" name="TextBox 47">
              <a:extLst>
                <a:ext uri="{FF2B5EF4-FFF2-40B4-BE49-F238E27FC236}">
                  <a16:creationId xmlns:a16="http://schemas.microsoft.com/office/drawing/2014/main" id="{DDFD8B02-BCCD-4ECA-B4C0-5E7EFBB829FB}"/>
                </a:ext>
              </a:extLst>
            </p:cNvPr>
            <p:cNvSpPr txBox="1"/>
            <p:nvPr/>
          </p:nvSpPr>
          <p:spPr>
            <a:xfrm>
              <a:off x="9601746"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Plant Maintenance</a:t>
              </a:r>
            </a:p>
          </p:txBody>
        </p:sp>
        <p:sp>
          <p:nvSpPr>
            <p:cNvPr id="49" name="Oval 48">
              <a:extLst>
                <a:ext uri="{FF2B5EF4-FFF2-40B4-BE49-F238E27FC236}">
                  <a16:creationId xmlns:a16="http://schemas.microsoft.com/office/drawing/2014/main" id="{23C04573-1F4C-4DD3-A2A2-93033FD395AD}"/>
                </a:ext>
              </a:extLst>
            </p:cNvPr>
            <p:cNvSpPr/>
            <p:nvPr/>
          </p:nvSpPr>
          <p:spPr>
            <a:xfrm>
              <a:off x="9741494"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PM</a:t>
              </a:r>
            </a:p>
          </p:txBody>
        </p:sp>
        <p:sp>
          <p:nvSpPr>
            <p:cNvPr id="50" name="Oval 49">
              <a:extLst>
                <a:ext uri="{FF2B5EF4-FFF2-40B4-BE49-F238E27FC236}">
                  <a16:creationId xmlns:a16="http://schemas.microsoft.com/office/drawing/2014/main" id="{ED8F7B40-B8BE-4799-A672-D64C9F70DC1A}"/>
                </a:ext>
              </a:extLst>
            </p:cNvPr>
            <p:cNvSpPr/>
            <p:nvPr/>
          </p:nvSpPr>
          <p:spPr>
            <a:xfrm>
              <a:off x="9741494"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51" name="Picture 50">
              <a:extLst>
                <a:ext uri="{FF2B5EF4-FFF2-40B4-BE49-F238E27FC236}">
                  <a16:creationId xmlns:a16="http://schemas.microsoft.com/office/drawing/2014/main" id="{9D91DED0-4990-44EA-863C-587CACD2B0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029470" y="1576376"/>
              <a:ext cx="880781" cy="869678"/>
            </a:xfrm>
            <a:prstGeom prst="rect">
              <a:avLst/>
            </a:prstGeom>
          </p:spPr>
        </p:pic>
      </p:grpSp>
      <p:grpSp>
        <p:nvGrpSpPr>
          <p:cNvPr id="52" name="Group 51">
            <a:extLst>
              <a:ext uri="{FF2B5EF4-FFF2-40B4-BE49-F238E27FC236}">
                <a16:creationId xmlns:a16="http://schemas.microsoft.com/office/drawing/2014/main" id="{E28D9A38-A27E-4BB0-AA84-7F72B8639045}"/>
              </a:ext>
            </a:extLst>
          </p:cNvPr>
          <p:cNvGrpSpPr/>
          <p:nvPr/>
        </p:nvGrpSpPr>
        <p:grpSpPr>
          <a:xfrm>
            <a:off x="979999" y="4043801"/>
            <a:ext cx="1639752" cy="1962178"/>
            <a:chOff x="950502" y="3976224"/>
            <a:chExt cx="1639752" cy="1962178"/>
          </a:xfrm>
        </p:grpSpPr>
        <p:sp>
          <p:nvSpPr>
            <p:cNvPr id="53" name="TextBox 52">
              <a:extLst>
                <a:ext uri="{FF2B5EF4-FFF2-40B4-BE49-F238E27FC236}">
                  <a16:creationId xmlns:a16="http://schemas.microsoft.com/office/drawing/2014/main" id="{B5866908-1BF3-4820-99A5-CD6EA87EC2C0}"/>
                </a:ext>
              </a:extLst>
            </p:cNvPr>
            <p:cNvSpPr txBox="1"/>
            <p:nvPr/>
          </p:nvSpPr>
          <p:spPr>
            <a:xfrm>
              <a:off x="950502"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Asset Management</a:t>
              </a:r>
            </a:p>
          </p:txBody>
        </p:sp>
        <p:grpSp>
          <p:nvGrpSpPr>
            <p:cNvPr id="54" name="Group 53">
              <a:extLst>
                <a:ext uri="{FF2B5EF4-FFF2-40B4-BE49-F238E27FC236}">
                  <a16:creationId xmlns:a16="http://schemas.microsoft.com/office/drawing/2014/main" id="{2A41C8D9-73A0-43C3-809F-5A2C1EEB563F}"/>
                </a:ext>
              </a:extLst>
            </p:cNvPr>
            <p:cNvGrpSpPr/>
            <p:nvPr/>
          </p:nvGrpSpPr>
          <p:grpSpPr>
            <a:xfrm>
              <a:off x="1090250" y="3976224"/>
              <a:ext cx="1360257" cy="1366658"/>
              <a:chOff x="1090250" y="3976224"/>
              <a:chExt cx="1360257" cy="1366658"/>
            </a:xfrm>
          </p:grpSpPr>
          <p:sp>
            <p:nvSpPr>
              <p:cNvPr id="55" name="Oval 54">
                <a:extLst>
                  <a:ext uri="{FF2B5EF4-FFF2-40B4-BE49-F238E27FC236}">
                    <a16:creationId xmlns:a16="http://schemas.microsoft.com/office/drawing/2014/main" id="{59641B5B-7C2C-4703-A1EE-2EC3BDDCAC98}"/>
                  </a:ext>
                </a:extLst>
              </p:cNvPr>
              <p:cNvSpPr/>
              <p:nvPr/>
            </p:nvSpPr>
            <p:spPr>
              <a:xfrm>
                <a:off x="1090250"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AM</a:t>
                </a:r>
              </a:p>
            </p:txBody>
          </p:sp>
          <p:sp>
            <p:nvSpPr>
              <p:cNvPr id="56" name="Oval 55">
                <a:extLst>
                  <a:ext uri="{FF2B5EF4-FFF2-40B4-BE49-F238E27FC236}">
                    <a16:creationId xmlns:a16="http://schemas.microsoft.com/office/drawing/2014/main" id="{068AD6E8-C67F-4665-B32A-C4FF2F77FD36}"/>
                  </a:ext>
                </a:extLst>
              </p:cNvPr>
              <p:cNvSpPr/>
              <p:nvPr/>
            </p:nvSpPr>
            <p:spPr>
              <a:xfrm>
                <a:off x="1090250"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57" name="Picture 56">
                <a:extLst>
                  <a:ext uri="{FF2B5EF4-FFF2-40B4-BE49-F238E27FC236}">
                    <a16:creationId xmlns:a16="http://schemas.microsoft.com/office/drawing/2014/main" id="{2FD715B8-D671-41CC-8C7A-30BE0EE8AAE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390848" y="4119524"/>
                <a:ext cx="726577" cy="726577"/>
              </a:xfrm>
              <a:prstGeom prst="rect">
                <a:avLst/>
              </a:prstGeom>
            </p:spPr>
          </p:pic>
        </p:grpSp>
      </p:grpSp>
      <p:grpSp>
        <p:nvGrpSpPr>
          <p:cNvPr id="58" name="Group 57">
            <a:extLst>
              <a:ext uri="{FF2B5EF4-FFF2-40B4-BE49-F238E27FC236}">
                <a16:creationId xmlns:a16="http://schemas.microsoft.com/office/drawing/2014/main" id="{8F70290E-F887-4DD2-AE1B-B7FD0837F226}"/>
              </a:ext>
            </a:extLst>
          </p:cNvPr>
          <p:cNvGrpSpPr/>
          <p:nvPr/>
        </p:nvGrpSpPr>
        <p:grpSpPr>
          <a:xfrm>
            <a:off x="3142810" y="4043801"/>
            <a:ext cx="1639752" cy="1962178"/>
            <a:chOff x="3113313" y="3976224"/>
            <a:chExt cx="1639752" cy="1962178"/>
          </a:xfrm>
        </p:grpSpPr>
        <p:sp>
          <p:nvSpPr>
            <p:cNvPr id="59" name="TextBox 58">
              <a:extLst>
                <a:ext uri="{FF2B5EF4-FFF2-40B4-BE49-F238E27FC236}">
                  <a16:creationId xmlns:a16="http://schemas.microsoft.com/office/drawing/2014/main" id="{563D5C96-31F1-42E6-951F-7A953D3912E9}"/>
                </a:ext>
              </a:extLst>
            </p:cNvPr>
            <p:cNvSpPr txBox="1"/>
            <p:nvPr/>
          </p:nvSpPr>
          <p:spPr>
            <a:xfrm>
              <a:off x="3113313"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Project Systems</a:t>
              </a:r>
            </a:p>
          </p:txBody>
        </p:sp>
        <p:sp>
          <p:nvSpPr>
            <p:cNvPr id="60" name="Oval 59">
              <a:extLst>
                <a:ext uri="{FF2B5EF4-FFF2-40B4-BE49-F238E27FC236}">
                  <a16:creationId xmlns:a16="http://schemas.microsoft.com/office/drawing/2014/main" id="{1700C028-4D9F-44DA-8739-47926731C8B7}"/>
                </a:ext>
              </a:extLst>
            </p:cNvPr>
            <p:cNvSpPr/>
            <p:nvPr/>
          </p:nvSpPr>
          <p:spPr>
            <a:xfrm>
              <a:off x="3253061"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PS</a:t>
              </a:r>
            </a:p>
          </p:txBody>
        </p:sp>
        <p:sp>
          <p:nvSpPr>
            <p:cNvPr id="61" name="Oval 60">
              <a:extLst>
                <a:ext uri="{FF2B5EF4-FFF2-40B4-BE49-F238E27FC236}">
                  <a16:creationId xmlns:a16="http://schemas.microsoft.com/office/drawing/2014/main" id="{94D46E99-43F5-4ED6-AF9E-F4859392D828}"/>
                </a:ext>
              </a:extLst>
            </p:cNvPr>
            <p:cNvSpPr/>
            <p:nvPr/>
          </p:nvSpPr>
          <p:spPr>
            <a:xfrm>
              <a:off x="3253061"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62" name="Picture 61">
              <a:extLst>
                <a:ext uri="{FF2B5EF4-FFF2-40B4-BE49-F238E27FC236}">
                  <a16:creationId xmlns:a16="http://schemas.microsoft.com/office/drawing/2014/main" id="{AF7297B1-D3EB-4422-A070-F8FF2E593A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2128" y="4193977"/>
              <a:ext cx="542121" cy="619913"/>
            </a:xfrm>
            <a:prstGeom prst="rect">
              <a:avLst/>
            </a:prstGeom>
          </p:spPr>
        </p:pic>
      </p:grpSp>
      <p:grpSp>
        <p:nvGrpSpPr>
          <p:cNvPr id="63" name="Group 62">
            <a:extLst>
              <a:ext uri="{FF2B5EF4-FFF2-40B4-BE49-F238E27FC236}">
                <a16:creationId xmlns:a16="http://schemas.microsoft.com/office/drawing/2014/main" id="{126674C0-ED66-47E5-8FE2-98874C262870}"/>
              </a:ext>
            </a:extLst>
          </p:cNvPr>
          <p:cNvGrpSpPr/>
          <p:nvPr/>
        </p:nvGrpSpPr>
        <p:grpSpPr>
          <a:xfrm>
            <a:off x="5305621" y="4043801"/>
            <a:ext cx="1639752" cy="1962178"/>
            <a:chOff x="5276124" y="3976224"/>
            <a:chExt cx="1639752" cy="1962178"/>
          </a:xfrm>
        </p:grpSpPr>
        <p:sp>
          <p:nvSpPr>
            <p:cNvPr id="64" name="TextBox 63">
              <a:extLst>
                <a:ext uri="{FF2B5EF4-FFF2-40B4-BE49-F238E27FC236}">
                  <a16:creationId xmlns:a16="http://schemas.microsoft.com/office/drawing/2014/main" id="{989A30D1-9DA1-405B-BD1D-E87CCBE9DCE6}"/>
                </a:ext>
              </a:extLst>
            </p:cNvPr>
            <p:cNvSpPr txBox="1"/>
            <p:nvPr/>
          </p:nvSpPr>
          <p:spPr>
            <a:xfrm>
              <a:off x="5276124"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Production Planning</a:t>
              </a:r>
            </a:p>
          </p:txBody>
        </p:sp>
        <p:sp>
          <p:nvSpPr>
            <p:cNvPr id="65" name="Oval 64">
              <a:extLst>
                <a:ext uri="{FF2B5EF4-FFF2-40B4-BE49-F238E27FC236}">
                  <a16:creationId xmlns:a16="http://schemas.microsoft.com/office/drawing/2014/main" id="{0BDCF88F-B244-4DE3-96B6-06418FF97C07}"/>
                </a:ext>
              </a:extLst>
            </p:cNvPr>
            <p:cNvSpPr/>
            <p:nvPr/>
          </p:nvSpPr>
          <p:spPr>
            <a:xfrm>
              <a:off x="5415872"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PP</a:t>
              </a:r>
            </a:p>
          </p:txBody>
        </p:sp>
        <p:sp>
          <p:nvSpPr>
            <p:cNvPr id="66" name="Oval 65">
              <a:extLst>
                <a:ext uri="{FF2B5EF4-FFF2-40B4-BE49-F238E27FC236}">
                  <a16:creationId xmlns:a16="http://schemas.microsoft.com/office/drawing/2014/main" id="{0628F04B-86A9-4159-B9D5-DED597835327}"/>
                </a:ext>
              </a:extLst>
            </p:cNvPr>
            <p:cNvSpPr/>
            <p:nvPr/>
          </p:nvSpPr>
          <p:spPr>
            <a:xfrm>
              <a:off x="5415872"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67" name="Picture 66">
              <a:extLst>
                <a:ext uri="{FF2B5EF4-FFF2-40B4-BE49-F238E27FC236}">
                  <a16:creationId xmlns:a16="http://schemas.microsoft.com/office/drawing/2014/main" id="{01933DCF-439A-44B0-8EB1-6786C2DB3B2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14115" y="4196271"/>
              <a:ext cx="625100" cy="587979"/>
            </a:xfrm>
            <a:prstGeom prst="rect">
              <a:avLst/>
            </a:prstGeom>
          </p:spPr>
        </p:pic>
      </p:grpSp>
      <p:grpSp>
        <p:nvGrpSpPr>
          <p:cNvPr id="68" name="Group 67">
            <a:extLst>
              <a:ext uri="{FF2B5EF4-FFF2-40B4-BE49-F238E27FC236}">
                <a16:creationId xmlns:a16="http://schemas.microsoft.com/office/drawing/2014/main" id="{E9B8871B-4F67-4FD1-923E-73D3F99AA3AC}"/>
              </a:ext>
            </a:extLst>
          </p:cNvPr>
          <p:cNvGrpSpPr/>
          <p:nvPr/>
        </p:nvGrpSpPr>
        <p:grpSpPr>
          <a:xfrm>
            <a:off x="7468432" y="4043801"/>
            <a:ext cx="1639752" cy="1962178"/>
            <a:chOff x="7438935" y="3976224"/>
            <a:chExt cx="1639752" cy="1962178"/>
          </a:xfrm>
        </p:grpSpPr>
        <p:sp>
          <p:nvSpPr>
            <p:cNvPr id="69" name="TextBox 68">
              <a:extLst>
                <a:ext uri="{FF2B5EF4-FFF2-40B4-BE49-F238E27FC236}">
                  <a16:creationId xmlns:a16="http://schemas.microsoft.com/office/drawing/2014/main" id="{F2604036-206C-415C-8903-E359060D57F1}"/>
                </a:ext>
              </a:extLst>
            </p:cNvPr>
            <p:cNvSpPr txBox="1"/>
            <p:nvPr/>
          </p:nvSpPr>
          <p:spPr>
            <a:xfrm>
              <a:off x="7438935"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Quality Management</a:t>
              </a:r>
            </a:p>
          </p:txBody>
        </p:sp>
        <p:sp>
          <p:nvSpPr>
            <p:cNvPr id="70" name="Oval 69">
              <a:extLst>
                <a:ext uri="{FF2B5EF4-FFF2-40B4-BE49-F238E27FC236}">
                  <a16:creationId xmlns:a16="http://schemas.microsoft.com/office/drawing/2014/main" id="{51210338-3164-405A-8B6E-524D5F798541}"/>
                </a:ext>
              </a:extLst>
            </p:cNvPr>
            <p:cNvSpPr/>
            <p:nvPr/>
          </p:nvSpPr>
          <p:spPr>
            <a:xfrm>
              <a:off x="7578683"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QM</a:t>
              </a:r>
            </a:p>
          </p:txBody>
        </p:sp>
        <p:sp>
          <p:nvSpPr>
            <p:cNvPr id="71" name="Oval 70">
              <a:extLst>
                <a:ext uri="{FF2B5EF4-FFF2-40B4-BE49-F238E27FC236}">
                  <a16:creationId xmlns:a16="http://schemas.microsoft.com/office/drawing/2014/main" id="{F2418028-AD83-4AEF-BA9C-6CAAB6097161}"/>
                </a:ext>
              </a:extLst>
            </p:cNvPr>
            <p:cNvSpPr/>
            <p:nvPr/>
          </p:nvSpPr>
          <p:spPr>
            <a:xfrm>
              <a:off x="7578683"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72" name="Picture 71">
              <a:extLst>
                <a:ext uri="{FF2B5EF4-FFF2-40B4-BE49-F238E27FC236}">
                  <a16:creationId xmlns:a16="http://schemas.microsoft.com/office/drawing/2014/main" id="{5296FEC3-1807-42BA-A6A4-B17667B1DBD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910899" y="4093020"/>
              <a:ext cx="695213" cy="695213"/>
            </a:xfrm>
            <a:prstGeom prst="rect">
              <a:avLst/>
            </a:prstGeom>
          </p:spPr>
        </p:pic>
      </p:grpSp>
      <p:grpSp>
        <p:nvGrpSpPr>
          <p:cNvPr id="73" name="Group 72">
            <a:extLst>
              <a:ext uri="{FF2B5EF4-FFF2-40B4-BE49-F238E27FC236}">
                <a16:creationId xmlns:a16="http://schemas.microsoft.com/office/drawing/2014/main" id="{6B75C87D-1A7F-47EC-9934-9AFCC55D0108}"/>
              </a:ext>
            </a:extLst>
          </p:cNvPr>
          <p:cNvGrpSpPr/>
          <p:nvPr/>
        </p:nvGrpSpPr>
        <p:grpSpPr>
          <a:xfrm>
            <a:off x="9631243" y="4043801"/>
            <a:ext cx="1639752" cy="1962178"/>
            <a:chOff x="9601746" y="3976224"/>
            <a:chExt cx="1639752" cy="1962178"/>
          </a:xfrm>
        </p:grpSpPr>
        <p:sp>
          <p:nvSpPr>
            <p:cNvPr id="74" name="TextBox 73">
              <a:extLst>
                <a:ext uri="{FF2B5EF4-FFF2-40B4-BE49-F238E27FC236}">
                  <a16:creationId xmlns:a16="http://schemas.microsoft.com/office/drawing/2014/main" id="{F25B23B6-15FE-47C1-A13B-BFD155CAE319}"/>
                </a:ext>
              </a:extLst>
            </p:cNvPr>
            <p:cNvSpPr txBox="1"/>
            <p:nvPr/>
          </p:nvSpPr>
          <p:spPr>
            <a:xfrm>
              <a:off x="9601746"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Human Resources</a:t>
              </a:r>
            </a:p>
          </p:txBody>
        </p:sp>
        <p:sp>
          <p:nvSpPr>
            <p:cNvPr id="75" name="Oval 74">
              <a:extLst>
                <a:ext uri="{FF2B5EF4-FFF2-40B4-BE49-F238E27FC236}">
                  <a16:creationId xmlns:a16="http://schemas.microsoft.com/office/drawing/2014/main" id="{05ECC023-7FFB-46E5-9BF5-6EAFB375B717}"/>
                </a:ext>
              </a:extLst>
            </p:cNvPr>
            <p:cNvSpPr/>
            <p:nvPr/>
          </p:nvSpPr>
          <p:spPr>
            <a:xfrm>
              <a:off x="9741494"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HR</a:t>
              </a:r>
            </a:p>
          </p:txBody>
        </p:sp>
        <p:sp>
          <p:nvSpPr>
            <p:cNvPr id="76" name="Oval 75">
              <a:extLst>
                <a:ext uri="{FF2B5EF4-FFF2-40B4-BE49-F238E27FC236}">
                  <a16:creationId xmlns:a16="http://schemas.microsoft.com/office/drawing/2014/main" id="{FB6A9219-4927-4EA7-955B-D0B989317ED6}"/>
                </a:ext>
              </a:extLst>
            </p:cNvPr>
            <p:cNvSpPr/>
            <p:nvPr/>
          </p:nvSpPr>
          <p:spPr>
            <a:xfrm>
              <a:off x="9741494"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77" name="Picture 76">
              <a:extLst>
                <a:ext uri="{FF2B5EF4-FFF2-40B4-BE49-F238E27FC236}">
                  <a16:creationId xmlns:a16="http://schemas.microsoft.com/office/drawing/2014/main" id="{F78EA0D0-685E-4C7E-89F2-87E8B1F6D1B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045647" y="4065162"/>
              <a:ext cx="732400" cy="732400"/>
            </a:xfrm>
            <a:prstGeom prst="rect">
              <a:avLst/>
            </a:prstGeom>
          </p:spPr>
        </p:pic>
      </p:grpSp>
    </p:spTree>
    <p:extLst>
      <p:ext uri="{BB962C8B-B14F-4D97-AF65-F5344CB8AC3E}">
        <p14:creationId xmlns:p14="http://schemas.microsoft.com/office/powerpoint/2010/main" val="239686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876550" y="581994"/>
            <a:ext cx="6438900" cy="967180"/>
          </a:xfrm>
        </p:spPr>
        <p:txBody>
          <a:bodyPr/>
          <a:lstStyle/>
          <a:p>
            <a:r>
              <a:rPr lang="en-US" sz="4000" dirty="0">
                <a:solidFill>
                  <a:schemeClr val="bg1"/>
                </a:solidFill>
              </a:rPr>
              <a:t>Let’s continue the conversation…</a:t>
            </a:r>
          </a:p>
        </p:txBody>
      </p:sp>
      <p:grpSp>
        <p:nvGrpSpPr>
          <p:cNvPr id="17" name="Group 16"/>
          <p:cNvGrpSpPr/>
          <p:nvPr/>
        </p:nvGrpSpPr>
        <p:grpSpPr>
          <a:xfrm>
            <a:off x="805827" y="2659582"/>
            <a:ext cx="1498600" cy="1498600"/>
            <a:chOff x="2819400" y="1511049"/>
            <a:chExt cx="1498600" cy="1498600"/>
          </a:xfrm>
        </p:grpSpPr>
        <p:sp>
          <p:nvSpPr>
            <p:cNvPr id="8" name="Oval 7"/>
            <p:cNvSpPr/>
            <p:nvPr/>
          </p:nvSpPr>
          <p:spPr>
            <a:xfrm>
              <a:off x="2819400" y="1511049"/>
              <a:ext cx="1498600" cy="1498600"/>
            </a:xfrm>
            <a:prstGeom prst="ellipse">
              <a:avLst/>
            </a:pr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a:latin typeface="Microsoft Sans Serif" panose="020B0604020202020204" pitchFamily="34" charset="0"/>
                <a:cs typeface="Microsoft Sans Serif"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567" y="1991810"/>
              <a:ext cx="865316" cy="571339"/>
            </a:xfrm>
            <a:prstGeom prst="rect">
              <a:avLst/>
            </a:prstGeom>
          </p:spPr>
        </p:pic>
      </p:grpSp>
      <p:grpSp>
        <p:nvGrpSpPr>
          <p:cNvPr id="18" name="Group 17"/>
          <p:cNvGrpSpPr/>
          <p:nvPr/>
        </p:nvGrpSpPr>
        <p:grpSpPr>
          <a:xfrm>
            <a:off x="5861051" y="2659582"/>
            <a:ext cx="1498600" cy="1498600"/>
            <a:chOff x="7677150" y="1511049"/>
            <a:chExt cx="1498600" cy="1498600"/>
          </a:xfrm>
        </p:grpSpPr>
        <p:sp>
          <p:nvSpPr>
            <p:cNvPr id="10" name="Oval 9"/>
            <p:cNvSpPr/>
            <p:nvPr/>
          </p:nvSpPr>
          <p:spPr>
            <a:xfrm>
              <a:off x="7677150" y="1511049"/>
              <a:ext cx="1498600" cy="1498600"/>
            </a:xfrm>
            <a:prstGeom prst="ellipse">
              <a:avLst/>
            </a:pr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a:latin typeface="Microsoft Sans Serif" panose="020B0604020202020204" pitchFamily="34" charset="0"/>
                <a:cs typeface="Microsoft Sans Serif"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3777" y="1995648"/>
              <a:ext cx="705347" cy="567502"/>
            </a:xfrm>
            <a:prstGeom prst="rect">
              <a:avLst/>
            </a:prstGeom>
          </p:spPr>
        </p:pic>
      </p:grpSp>
      <p:sp>
        <p:nvSpPr>
          <p:cNvPr id="12" name="TextBox 11"/>
          <p:cNvSpPr txBox="1"/>
          <p:nvPr/>
        </p:nvSpPr>
        <p:spPr>
          <a:xfrm>
            <a:off x="7537759" y="2631746"/>
            <a:ext cx="4174709" cy="1107996"/>
          </a:xfrm>
          <a:prstGeom prst="rect">
            <a:avLst/>
          </a:prstGeom>
          <a:noFill/>
        </p:spPr>
        <p:txBody>
          <a:bodyPr wrap="square" rtlCol="0">
            <a:spAutoFit/>
          </a:bodyPr>
          <a:lstStyle/>
          <a:p>
            <a:pPr>
              <a:spcAft>
                <a:spcPts val="600"/>
              </a:spcAft>
            </a:pPr>
            <a:r>
              <a:rPr lang="en-US" sz="2000" dirty="0">
                <a:solidFill>
                  <a:schemeClr val="accent3"/>
                </a:solidFill>
                <a:latin typeface="Precisely Bold" panose="00000800000000000000" pitchFamily="50" charset="0"/>
                <a:cs typeface="Microsoft Sans Serif" panose="020B0604020202020204" pitchFamily="34" charset="0"/>
              </a:rPr>
              <a:t>Contact us</a:t>
            </a:r>
          </a:p>
          <a:p>
            <a:pPr>
              <a:spcAft>
                <a:spcPts val="600"/>
              </a:spcAft>
            </a:pPr>
            <a:r>
              <a:rPr lang="en-US" dirty="0">
                <a:solidFill>
                  <a:schemeClr val="bg1"/>
                </a:solidFill>
                <a:latin typeface="Precisely Light" panose="00000400000000000000" pitchFamily="50" charset="0"/>
                <a:cs typeface="Microsoft Sans Serif" panose="020B0604020202020204" pitchFamily="34" charset="0"/>
              </a:rPr>
              <a:t>Set up a 30 minute personalized demo</a:t>
            </a:r>
          </a:p>
          <a:p>
            <a:pPr>
              <a:spcAft>
                <a:spcPts val="1200"/>
              </a:spcAft>
            </a:pPr>
            <a:r>
              <a:rPr lang="en-US" dirty="0">
                <a:solidFill>
                  <a:schemeClr val="bg1"/>
                </a:solidFill>
                <a:latin typeface="Precisely Light" panose="00000400000000000000" pitchFamily="50" charset="0"/>
                <a:cs typeface="Microsoft Sans Serif" panose="020B0604020202020204" pitchFamily="34" charset="0"/>
              </a:rPr>
              <a:t>info@precisely.com</a:t>
            </a:r>
          </a:p>
        </p:txBody>
      </p:sp>
      <p:sp>
        <p:nvSpPr>
          <p:cNvPr id="13" name="TextBox 12"/>
          <p:cNvSpPr txBox="1"/>
          <p:nvPr/>
        </p:nvSpPr>
        <p:spPr>
          <a:xfrm>
            <a:off x="2499475" y="2631746"/>
            <a:ext cx="3361576" cy="1461939"/>
          </a:xfrm>
          <a:prstGeom prst="rect">
            <a:avLst/>
          </a:prstGeom>
          <a:noFill/>
        </p:spPr>
        <p:txBody>
          <a:bodyPr wrap="square" rtlCol="0">
            <a:spAutoFit/>
          </a:bodyPr>
          <a:lstStyle/>
          <a:p>
            <a:pPr>
              <a:spcAft>
                <a:spcPts val="600"/>
              </a:spcAft>
            </a:pPr>
            <a:r>
              <a:rPr lang="en-US" sz="2000" dirty="0">
                <a:solidFill>
                  <a:schemeClr val="accent3"/>
                </a:solidFill>
                <a:latin typeface="Precisely Bold" panose="00000800000000000000" pitchFamily="50" charset="0"/>
                <a:cs typeface="Microsoft Sans Serif" panose="020B0604020202020204" pitchFamily="34" charset="0"/>
              </a:rPr>
              <a:t>www.precisely.com</a:t>
            </a:r>
          </a:p>
          <a:p>
            <a:pPr>
              <a:spcAft>
                <a:spcPts val="600"/>
              </a:spcAft>
            </a:pPr>
            <a:r>
              <a:rPr lang="en-US" dirty="0">
                <a:solidFill>
                  <a:schemeClr val="bg1"/>
                </a:solidFill>
                <a:latin typeface="Precisely Light" panose="00000400000000000000" pitchFamily="50" charset="0"/>
                <a:cs typeface="Microsoft Sans Serif" panose="020B0604020202020204" pitchFamily="34" charset="0"/>
              </a:rPr>
              <a:t>Demos</a:t>
            </a:r>
          </a:p>
          <a:p>
            <a:pPr>
              <a:spcAft>
                <a:spcPts val="600"/>
              </a:spcAft>
            </a:pPr>
            <a:r>
              <a:rPr lang="en-US" dirty="0">
                <a:solidFill>
                  <a:schemeClr val="bg1"/>
                </a:solidFill>
                <a:latin typeface="Precisely Light" panose="00000400000000000000" pitchFamily="50" charset="0"/>
                <a:cs typeface="Microsoft Sans Serif" panose="020B0604020202020204" pitchFamily="34" charset="0"/>
              </a:rPr>
              <a:t>White Papers</a:t>
            </a:r>
          </a:p>
          <a:p>
            <a:pPr>
              <a:spcAft>
                <a:spcPts val="600"/>
              </a:spcAft>
            </a:pPr>
            <a:r>
              <a:rPr lang="en-US" dirty="0">
                <a:solidFill>
                  <a:schemeClr val="bg1"/>
                </a:solidFill>
                <a:latin typeface="Precisely Light" panose="00000400000000000000" pitchFamily="50" charset="0"/>
                <a:cs typeface="Microsoft Sans Serif" panose="020B0604020202020204" pitchFamily="34" charset="0"/>
              </a:rPr>
              <a:t>Case Studies</a:t>
            </a:r>
          </a:p>
        </p:txBody>
      </p:sp>
      <p:pic>
        <p:nvPicPr>
          <p:cNvPr id="19" name="Picture 18">
            <a:extLst>
              <a:ext uri="{FF2B5EF4-FFF2-40B4-BE49-F238E27FC236}">
                <a16:creationId xmlns:a16="http://schemas.microsoft.com/office/drawing/2014/main" id="{9FDB90BD-5596-4EE1-8775-DE809225F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2566" y="5466109"/>
            <a:ext cx="1662024" cy="372102"/>
          </a:xfrm>
          <a:prstGeom prst="rect">
            <a:avLst/>
          </a:prstGeom>
        </p:spPr>
      </p:pic>
      <p:pic>
        <p:nvPicPr>
          <p:cNvPr id="20" name="Picture 19">
            <a:extLst>
              <a:ext uri="{FF2B5EF4-FFF2-40B4-BE49-F238E27FC236}">
                <a16:creationId xmlns:a16="http://schemas.microsoft.com/office/drawing/2014/main" id="{B590FDC2-8BD0-4BF0-9DF7-58BF25068542}"/>
              </a:ext>
            </a:extLst>
          </p:cNvPr>
          <p:cNvPicPr>
            <a:picLocks noChangeAspect="1"/>
          </p:cNvPicPr>
          <p:nvPr/>
        </p:nvPicPr>
        <p:blipFill rotWithShape="1">
          <a:blip r:embed="rId7">
            <a:extLst>
              <a:ext uri="{28A0092B-C50C-407E-A947-70E740481C1C}">
                <a14:useLocalDpi xmlns:a14="http://schemas.microsoft.com/office/drawing/2010/main" val="0"/>
              </a:ext>
            </a:extLst>
          </a:blip>
          <a:srcRect l="162" r="38161"/>
          <a:stretch/>
        </p:blipFill>
        <p:spPr>
          <a:xfrm>
            <a:off x="9865380" y="6025736"/>
            <a:ext cx="1847088" cy="373357"/>
          </a:xfrm>
          <a:prstGeom prst="rect">
            <a:avLst/>
          </a:prstGeom>
        </p:spPr>
      </p:pic>
      <p:pic>
        <p:nvPicPr>
          <p:cNvPr id="21" name="Picture 20">
            <a:extLst>
              <a:ext uri="{FF2B5EF4-FFF2-40B4-BE49-F238E27FC236}">
                <a16:creationId xmlns:a16="http://schemas.microsoft.com/office/drawing/2014/main" id="{3E7DF6BD-3112-4C88-BB21-82F344EC41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6802" y="6000700"/>
            <a:ext cx="643847" cy="383573"/>
          </a:xfrm>
          <a:prstGeom prst="rect">
            <a:avLst/>
          </a:prstGeom>
        </p:spPr>
      </p:pic>
    </p:spTree>
    <p:extLst>
      <p:ext uri="{BB962C8B-B14F-4D97-AF65-F5344CB8AC3E}">
        <p14:creationId xmlns:p14="http://schemas.microsoft.com/office/powerpoint/2010/main" val="282467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48C56-F63C-684F-92F9-F22E343E1ED5}"/>
              </a:ext>
            </a:extLst>
          </p:cNvPr>
          <p:cNvSpPr>
            <a:spLocks noGrp="1"/>
          </p:cNvSpPr>
          <p:nvPr>
            <p:ph type="ctrTitle"/>
          </p:nvPr>
        </p:nvSpPr>
        <p:spPr/>
        <p:txBody>
          <a:bodyPr/>
          <a:lstStyle/>
          <a:p>
            <a:r>
              <a:rPr lang="en-US" b="1" dirty="0"/>
              <a:t>Questions!</a:t>
            </a:r>
          </a:p>
        </p:txBody>
      </p:sp>
    </p:spTree>
    <p:extLst>
      <p:ext uri="{BB962C8B-B14F-4D97-AF65-F5344CB8AC3E}">
        <p14:creationId xmlns:p14="http://schemas.microsoft.com/office/powerpoint/2010/main" val="74053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8935A7-EB8B-684D-8D7E-A6128965238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BA40CB-9C29-420E-935B-82B45E243808}" type="slidenum">
              <a:rPr kumimoji="0" lang="en-GB" sz="1200" b="0" i="0" u="none" strike="noStrike" kern="1200" cap="none" spc="0" normalizeH="0" baseline="0" noProof="0" smtClean="0">
                <a:ln>
                  <a:noFill/>
                </a:ln>
                <a:solidFill>
                  <a:srgbClr val="000000">
                    <a:tint val="75000"/>
                  </a:srgbClr>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0000">
                  <a:tint val="75000"/>
                </a:srgbClr>
              </a:solidFill>
              <a:effectLst/>
              <a:uLnTx/>
              <a:uFillTx/>
              <a:latin typeface="Precisely" pitchFamily="2" charset="0"/>
              <a:ea typeface="+mn-ea"/>
              <a:cs typeface="+mn-cs"/>
            </a:endParaRPr>
          </a:p>
        </p:txBody>
      </p:sp>
    </p:spTree>
    <p:extLst>
      <p:ext uri="{BB962C8B-B14F-4D97-AF65-F5344CB8AC3E}">
        <p14:creationId xmlns:p14="http://schemas.microsoft.com/office/powerpoint/2010/main" val="393593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69E9DB-928D-4D21-96AB-6B1CBE58D0DC}"/>
              </a:ext>
            </a:extLst>
          </p:cNvPr>
          <p:cNvSpPr/>
          <p:nvPr/>
        </p:nvSpPr>
        <p:spPr>
          <a:xfrm>
            <a:off x="0" y="0"/>
            <a:ext cx="55141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2B9F94A4-32BB-4019-A748-F8259BDA1425}"/>
              </a:ext>
            </a:extLst>
          </p:cNvPr>
          <p:cNvPicPr>
            <a:picLocks noChangeAspect="1"/>
          </p:cNvPicPr>
          <p:nvPr/>
        </p:nvPicPr>
        <p:blipFill rotWithShape="1">
          <a:blip r:embed="rId3"/>
          <a:srcRect l="23584" r="21795" b="6250"/>
          <a:stretch/>
        </p:blipFill>
        <p:spPr>
          <a:xfrm>
            <a:off x="5532581" y="0"/>
            <a:ext cx="6659419" cy="6858000"/>
          </a:xfrm>
          <a:prstGeom prst="rect">
            <a:avLst/>
          </a:prstGeom>
        </p:spPr>
      </p:pic>
      <p:sp>
        <p:nvSpPr>
          <p:cNvPr id="9" name="TextBox 8">
            <a:extLst>
              <a:ext uri="{FF2B5EF4-FFF2-40B4-BE49-F238E27FC236}">
                <a16:creationId xmlns:a16="http://schemas.microsoft.com/office/drawing/2014/main" id="{D6307177-9F5D-4812-978B-FAC28123C81E}"/>
              </a:ext>
            </a:extLst>
          </p:cNvPr>
          <p:cNvSpPr txBox="1"/>
          <p:nvPr/>
        </p:nvSpPr>
        <p:spPr>
          <a:xfrm>
            <a:off x="683173" y="1780945"/>
            <a:ext cx="4267518" cy="255454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Precisely Demi" panose="00000600000000000000" pitchFamily="50" charset="0"/>
              </a:rPr>
              <a:t>Winshuttle is now part of Precisely, </a:t>
            </a:r>
            <a:br>
              <a:rPr kumimoji="0" lang="en-US" sz="4000" b="0" i="0" u="none" strike="noStrike" kern="1200" cap="none" spc="0" normalizeH="0" baseline="0" noProof="0" dirty="0">
                <a:ln>
                  <a:noFill/>
                </a:ln>
                <a:solidFill>
                  <a:srgbClr val="FFFFFF"/>
                </a:solidFill>
                <a:effectLst/>
                <a:uLnTx/>
                <a:uFillTx/>
                <a:latin typeface="Precisely Demi" panose="00000600000000000000" pitchFamily="50" charset="0"/>
              </a:rPr>
            </a:br>
            <a:r>
              <a:rPr kumimoji="0" lang="en-US" sz="4000" b="0" i="0" u="none" strike="noStrike" kern="1200" cap="none" spc="0" normalizeH="0" baseline="0" noProof="0" dirty="0">
                <a:ln>
                  <a:noFill/>
                </a:ln>
                <a:solidFill>
                  <a:srgbClr val="FFFFFF"/>
                </a:solidFill>
                <a:effectLst/>
                <a:uLnTx/>
                <a:uFillTx/>
                <a:latin typeface="Precisely Demi" panose="00000600000000000000" pitchFamily="50" charset="0"/>
              </a:rPr>
              <a:t>the leader in data integrity</a:t>
            </a:r>
          </a:p>
        </p:txBody>
      </p:sp>
      <p:sp>
        <p:nvSpPr>
          <p:cNvPr id="15" name="Slide Number Placeholder 4">
            <a:extLst>
              <a:ext uri="{FF2B5EF4-FFF2-40B4-BE49-F238E27FC236}">
                <a16:creationId xmlns:a16="http://schemas.microsoft.com/office/drawing/2014/main" id="{E170905E-C8A9-42C9-8B82-67F31ACBFA2A}"/>
              </a:ext>
            </a:extLst>
          </p:cNvPr>
          <p:cNvSpPr>
            <a:spLocks noGrp="1"/>
          </p:cNvSpPr>
          <p:nvPr>
            <p:ph type="sldNum" sz="quarter" idx="12"/>
          </p:nvPr>
        </p:nvSpPr>
        <p:spPr>
          <a:xfrm>
            <a:off x="0" y="6446400"/>
            <a:ext cx="411846" cy="411599"/>
          </a:xfrm>
        </p:spPr>
        <p:txBody>
          <a:body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2</a:t>
            </a:fld>
            <a:endParaRPr lang="en-GB" dirty="0"/>
          </a:p>
        </p:txBody>
      </p:sp>
    </p:spTree>
    <p:extLst>
      <p:ext uri="{BB962C8B-B14F-4D97-AF65-F5344CB8AC3E}">
        <p14:creationId xmlns:p14="http://schemas.microsoft.com/office/powerpoint/2010/main" val="304099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A072316-D325-48E3-AF05-9701D688D90B}"/>
              </a:ext>
            </a:extLst>
          </p:cNvPr>
          <p:cNvSpPr/>
          <p:nvPr/>
        </p:nvSpPr>
        <p:spPr>
          <a:xfrm>
            <a:off x="0"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7800" marR="0" lvl="0" indent="-177800" algn="ctr" defTabSz="711200" rtl="0" eaLnBrk="1" fontAlgn="auto" latinLnBrk="0" hangingPunct="1">
              <a:lnSpc>
                <a:spcPct val="90000"/>
              </a:lnSpc>
              <a:spcBef>
                <a:spcPct val="0"/>
              </a:spcBef>
              <a:spcAft>
                <a:spcPts val="600"/>
              </a:spcAft>
              <a:buClrTx/>
              <a:buSzTx/>
              <a:buFontTx/>
              <a:buChar char="•"/>
              <a:tabLst/>
              <a:defRPr/>
            </a:pPr>
            <a:endParaRPr kumimoji="0" lang="en-US" sz="2000" b="0" i="0" u="none" strike="noStrike" kern="1200" cap="none" spc="0" normalizeH="0" baseline="0" noProof="0">
              <a:ln>
                <a:noFill/>
              </a:ln>
              <a:solidFill>
                <a:srgbClr val="FFFFFF"/>
              </a:solidFill>
              <a:effectLst/>
              <a:uLnTx/>
              <a:uFillTx/>
              <a:latin typeface="Calibri"/>
              <a:ea typeface="+mn-ea"/>
              <a:cs typeface="Arial"/>
            </a:endParaRPr>
          </a:p>
        </p:txBody>
      </p:sp>
      <p:sp>
        <p:nvSpPr>
          <p:cNvPr id="3" name="btfpLayoutConfig" hidden="1"/>
          <p:cNvSpPr txBox="1"/>
          <p:nvPr/>
        </p:nvSpPr>
        <p:spPr bwMode="gray">
          <a:xfrm>
            <a:off x="12700" y="12700"/>
            <a:ext cx="571238" cy="88092"/>
          </a:xfrm>
          <a:prstGeom prst="rect">
            <a:avLst/>
          </a:prstGeom>
          <a:noFill/>
        </p:spPr>
        <p:txBody>
          <a:bodyPr vert="horz" wrap="non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 b="0" i="0" u="none" strike="noStrike" kern="1200" cap="none" spc="0" normalizeH="0" baseline="0" noProof="0">
                <a:ln>
                  <a:noFill/>
                </a:ln>
                <a:solidFill>
                  <a:srgbClr val="FFFFFF">
                    <a:alpha val="0"/>
                  </a:srgbClr>
                </a:solidFill>
                <a:effectLst/>
                <a:uLnTx/>
                <a:uFillTx/>
                <a:latin typeface="Calibri"/>
                <a:ea typeface="+mn-ea"/>
                <a:cs typeface="Arial"/>
              </a:rPr>
              <a:t>overall_0_132182146847412339 columns_1_132180489003760538 6_1_132180670009245741 </a:t>
            </a:r>
          </a:p>
        </p:txBody>
      </p:sp>
      <p:sp>
        <p:nvSpPr>
          <p:cNvPr id="22" name="TextBox 21">
            <a:extLst>
              <a:ext uri="{FF2B5EF4-FFF2-40B4-BE49-F238E27FC236}">
                <a16:creationId xmlns:a16="http://schemas.microsoft.com/office/drawing/2014/main" id="{32ABCF9F-2351-47AF-85A3-28580F8F4B1B}"/>
              </a:ext>
            </a:extLst>
          </p:cNvPr>
          <p:cNvSpPr txBox="1"/>
          <p:nvPr/>
        </p:nvSpPr>
        <p:spPr>
          <a:xfrm>
            <a:off x="544773" y="1680907"/>
            <a:ext cx="2777071" cy="187592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i="0" u="none" strike="noStrike" kern="1200" cap="none" spc="0" normalizeH="0" baseline="0" noProof="0" dirty="0">
                <a:ln>
                  <a:noFill/>
                </a:ln>
                <a:solidFill>
                  <a:srgbClr val="8017E1"/>
                </a:solidFill>
                <a:effectLst/>
                <a:uLnTx/>
                <a:uFillTx/>
                <a:latin typeface="Precisely Bold" panose="00000800000000000000" pitchFamily="50" charset="0"/>
                <a:ea typeface="+mn-ea"/>
                <a:cs typeface="+mn-cs"/>
              </a:rPr>
              <a:t>The global leader </a:t>
            </a:r>
            <a:br>
              <a:rPr kumimoji="0" lang="en-US" sz="1800" i="0" u="none" strike="noStrike" kern="1200" cap="none" spc="0" normalizeH="0" baseline="0" noProof="0" dirty="0">
                <a:ln>
                  <a:noFill/>
                </a:ln>
                <a:solidFill>
                  <a:srgbClr val="8017E1"/>
                </a:solidFill>
                <a:effectLst/>
                <a:uLnTx/>
                <a:uFillTx/>
                <a:latin typeface="Precisely Bold" panose="00000800000000000000" pitchFamily="50" charset="0"/>
                <a:ea typeface="+mn-ea"/>
                <a:cs typeface="+mn-cs"/>
              </a:rPr>
            </a:br>
            <a:r>
              <a:rPr kumimoji="0" lang="en-US" sz="1800" i="0" u="none" strike="noStrike" kern="1200" cap="none" spc="0" normalizeH="0" baseline="0" noProof="0" dirty="0">
                <a:ln>
                  <a:noFill/>
                </a:ln>
                <a:solidFill>
                  <a:srgbClr val="8017E1"/>
                </a:solidFill>
                <a:effectLst/>
                <a:uLnTx/>
                <a:uFillTx/>
                <a:latin typeface="Precisely Bold" panose="00000800000000000000" pitchFamily="50" charset="0"/>
                <a:ea typeface="+mn-ea"/>
                <a:cs typeface="+mn-cs"/>
              </a:rPr>
              <a:t>in data integrity software </a:t>
            </a:r>
          </a:p>
          <a:p>
            <a:pPr marL="0" marR="0" lvl="0" indent="0" algn="l" defTabSz="914400" rtl="0" eaLnBrk="1" fontAlgn="auto" latinLnBrk="0" hangingPunct="1">
              <a:lnSpc>
                <a:spcPct val="100000"/>
              </a:lnSpc>
              <a:spcBef>
                <a:spcPts val="0"/>
              </a:spcBef>
              <a:spcAft>
                <a:spcPts val="600"/>
              </a:spcAft>
              <a:buClr>
                <a:srgbClr val="7FE259"/>
              </a:buClr>
              <a:buSzTx/>
              <a:buFontTx/>
              <a:buNone/>
              <a:tabLst/>
              <a:defRPr/>
            </a:pPr>
            <a:r>
              <a:rPr kumimoji="0" lang="en-US" sz="1400" b="0" i="0" u="none" strike="noStrike" kern="1200" cap="none" spc="0" normalizeH="0" baseline="0" noProof="0" dirty="0">
                <a:ln>
                  <a:noFill/>
                </a:ln>
                <a:solidFill>
                  <a:srgbClr val="000000"/>
                </a:solidFill>
                <a:effectLst/>
                <a:uLnTx/>
                <a:uFillTx/>
                <a:latin typeface="Precisely Light" panose="00000400000000000000" pitchFamily="50" charset="0"/>
                <a:ea typeface="+mn-ea"/>
                <a:cs typeface="+mn-cs"/>
              </a:rPr>
              <a:t>Our data integrity software, data enrichment products, and strategic services deliver accuracy, consistency, and context to power confident business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9006B"/>
              </a:solidFill>
              <a:effectLst/>
              <a:uLnTx/>
              <a:uFillTx/>
              <a:latin typeface="Precisely"/>
              <a:ea typeface="+mn-ea"/>
              <a:cs typeface="+mn-cs"/>
            </a:endParaRPr>
          </a:p>
        </p:txBody>
      </p:sp>
      <p:sp>
        <p:nvSpPr>
          <p:cNvPr id="2" name="Rectangle 1">
            <a:extLst>
              <a:ext uri="{FF2B5EF4-FFF2-40B4-BE49-F238E27FC236}">
                <a16:creationId xmlns:a16="http://schemas.microsoft.com/office/drawing/2014/main" id="{7CED3388-2EE2-447C-B361-5AAB41E05A7B}"/>
              </a:ext>
            </a:extLst>
          </p:cNvPr>
          <p:cNvSpPr/>
          <p:nvPr/>
        </p:nvSpPr>
        <p:spPr>
          <a:xfrm>
            <a:off x="6838858" y="476576"/>
            <a:ext cx="47654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9006B"/>
                </a:solidFill>
                <a:effectLst/>
                <a:uLnTx/>
                <a:uFillTx/>
                <a:latin typeface="Precisely Bold" panose="00000800000000000000" pitchFamily="50" charset="0"/>
                <a:ea typeface="+mn-ea"/>
                <a:cs typeface="+mn-cs"/>
              </a:rPr>
              <a:t>Brands you trust, trust us</a:t>
            </a:r>
          </a:p>
        </p:txBody>
      </p:sp>
      <p:pic>
        <p:nvPicPr>
          <p:cNvPr id="55" name="Graphic 54">
            <a:extLst>
              <a:ext uri="{FF2B5EF4-FFF2-40B4-BE49-F238E27FC236}">
                <a16:creationId xmlns:a16="http://schemas.microsoft.com/office/drawing/2014/main" id="{35438DAE-15D0-EB4F-993D-FD9E3568683F}"/>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316" y="608613"/>
            <a:ext cx="2505134" cy="642637"/>
          </a:xfrm>
          <a:prstGeom prst="rect">
            <a:avLst/>
          </a:prstGeom>
        </p:spPr>
      </p:pic>
      <p:sp>
        <p:nvSpPr>
          <p:cNvPr id="54" name="Rectangle 53">
            <a:extLst>
              <a:ext uri="{FF2B5EF4-FFF2-40B4-BE49-F238E27FC236}">
                <a16:creationId xmlns:a16="http://schemas.microsoft.com/office/drawing/2014/main" id="{45216B34-C0AB-4942-92AE-E0BA6100F1A4}"/>
              </a:ext>
            </a:extLst>
          </p:cNvPr>
          <p:cNvSpPr/>
          <p:nvPr/>
        </p:nvSpPr>
        <p:spPr>
          <a:xfrm>
            <a:off x="6838858" y="3856488"/>
            <a:ext cx="476540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006B"/>
                </a:solidFill>
                <a:effectLst/>
                <a:uLnTx/>
                <a:uFillTx/>
                <a:latin typeface="Precisely Bold" panose="00000800000000000000" pitchFamily="50" charset="0"/>
                <a:ea typeface="+mn-ea"/>
                <a:cs typeface="+mn-cs"/>
              </a:rPr>
              <a:t>Data leaders partner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9006B"/>
              </a:solidFill>
              <a:effectLst/>
              <a:uLnTx/>
              <a:uFillTx/>
              <a:latin typeface="Precisely Bold" panose="00000800000000000000" pitchFamily="50" charset="0"/>
              <a:ea typeface="+mn-ea"/>
              <a:cs typeface="+mn-cs"/>
            </a:endParaRPr>
          </a:p>
        </p:txBody>
      </p:sp>
      <p:cxnSp>
        <p:nvCxnSpPr>
          <p:cNvPr id="88" name="Straight Connector 87">
            <a:extLst>
              <a:ext uri="{FF2B5EF4-FFF2-40B4-BE49-F238E27FC236}">
                <a16:creationId xmlns:a16="http://schemas.microsoft.com/office/drawing/2014/main" id="{B5268C79-065D-B44D-9900-0ECB5F69CC0B}"/>
              </a:ext>
            </a:extLst>
          </p:cNvPr>
          <p:cNvCxnSpPr/>
          <p:nvPr/>
        </p:nvCxnSpPr>
        <p:spPr>
          <a:xfrm>
            <a:off x="573172" y="4026408"/>
            <a:ext cx="56549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99FF77E-C2FC-6F42-BE8C-E0AD26E677DB}"/>
              </a:ext>
            </a:extLst>
          </p:cNvPr>
          <p:cNvSpPr txBox="1"/>
          <p:nvPr/>
        </p:nvSpPr>
        <p:spPr>
          <a:xfrm>
            <a:off x="3611359" y="4912535"/>
            <a:ext cx="1959572" cy="39802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Precisely Bold" panose="00000800000000000000" pitchFamily="50" charset="0"/>
                <a:ea typeface="+mn-ea"/>
                <a:cs typeface="+mn-cs"/>
              </a:rPr>
              <a:t>of the Fortune 100</a:t>
            </a:r>
          </a:p>
        </p:txBody>
      </p:sp>
      <p:sp>
        <p:nvSpPr>
          <p:cNvPr id="57" name="TextBox 56">
            <a:extLst>
              <a:ext uri="{FF2B5EF4-FFF2-40B4-BE49-F238E27FC236}">
                <a16:creationId xmlns:a16="http://schemas.microsoft.com/office/drawing/2014/main" id="{EBE8ECC5-93F3-DC4B-A469-1D1B07A5C513}"/>
              </a:ext>
            </a:extLst>
          </p:cNvPr>
          <p:cNvSpPr txBox="1"/>
          <p:nvPr/>
        </p:nvSpPr>
        <p:spPr>
          <a:xfrm>
            <a:off x="4148975" y="4150550"/>
            <a:ext cx="88434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39006A"/>
                </a:solidFill>
                <a:effectLst/>
                <a:uLnTx/>
                <a:uFillTx/>
                <a:latin typeface="Precisely Bold" panose="00000800000000000000" pitchFamily="50" charset="0"/>
                <a:ea typeface="+mn-ea"/>
                <a:cs typeface="+mn-cs"/>
              </a:rPr>
              <a:t>99</a:t>
            </a:r>
          </a:p>
        </p:txBody>
      </p:sp>
      <p:sp>
        <p:nvSpPr>
          <p:cNvPr id="58" name="TextBox 57">
            <a:extLst>
              <a:ext uri="{FF2B5EF4-FFF2-40B4-BE49-F238E27FC236}">
                <a16:creationId xmlns:a16="http://schemas.microsoft.com/office/drawing/2014/main" id="{80880C83-3725-5E4C-AECB-1C07B2CEAD84}"/>
              </a:ext>
            </a:extLst>
          </p:cNvPr>
          <p:cNvSpPr txBox="1"/>
          <p:nvPr/>
        </p:nvSpPr>
        <p:spPr>
          <a:xfrm>
            <a:off x="455742" y="5456722"/>
            <a:ext cx="2603208" cy="120752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Precisely Bold" panose="00000800000000000000" pitchFamily="50" charset="0"/>
                <a:ea typeface="+mn-ea"/>
                <a:cs typeface="+mn-cs"/>
              </a:rPr>
              <a:t>Customers in more than </a:t>
            </a:r>
          </a:p>
        </p:txBody>
      </p:sp>
      <p:sp>
        <p:nvSpPr>
          <p:cNvPr id="59" name="TextBox 58">
            <a:extLst>
              <a:ext uri="{FF2B5EF4-FFF2-40B4-BE49-F238E27FC236}">
                <a16:creationId xmlns:a16="http://schemas.microsoft.com/office/drawing/2014/main" id="{C10D339C-46C6-794A-94F0-4D3E8F7AC418}"/>
              </a:ext>
            </a:extLst>
          </p:cNvPr>
          <p:cNvSpPr txBox="1"/>
          <p:nvPr/>
        </p:nvSpPr>
        <p:spPr>
          <a:xfrm>
            <a:off x="71163" y="5456886"/>
            <a:ext cx="2205884"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100</a:t>
            </a:r>
          </a:p>
        </p:txBody>
      </p:sp>
      <p:sp>
        <p:nvSpPr>
          <p:cNvPr id="60" name="TextBox 59">
            <a:extLst>
              <a:ext uri="{FF2B5EF4-FFF2-40B4-BE49-F238E27FC236}">
                <a16:creationId xmlns:a16="http://schemas.microsoft.com/office/drawing/2014/main" id="{754DAD04-47AC-9648-9B7C-2BF1ED83313D}"/>
              </a:ext>
            </a:extLst>
          </p:cNvPr>
          <p:cNvSpPr txBox="1"/>
          <p:nvPr/>
        </p:nvSpPr>
        <p:spPr>
          <a:xfrm>
            <a:off x="3801529" y="5155818"/>
            <a:ext cx="167152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39006A"/>
                </a:solidFill>
                <a:effectLst/>
                <a:uLnTx/>
                <a:uFillTx/>
                <a:latin typeface="Precisely Bold" panose="00000800000000000000" pitchFamily="50" charset="0"/>
                <a:ea typeface="+mn-ea"/>
                <a:cs typeface="+mn-cs"/>
              </a:rPr>
              <a:t>2,300</a:t>
            </a:r>
          </a:p>
        </p:txBody>
      </p:sp>
      <p:sp>
        <p:nvSpPr>
          <p:cNvPr id="61" name="TextBox 60">
            <a:extLst>
              <a:ext uri="{FF2B5EF4-FFF2-40B4-BE49-F238E27FC236}">
                <a16:creationId xmlns:a16="http://schemas.microsoft.com/office/drawing/2014/main" id="{4A03D035-C2DE-5A48-9CEF-28B8766286A6}"/>
              </a:ext>
            </a:extLst>
          </p:cNvPr>
          <p:cNvSpPr txBox="1"/>
          <p:nvPr/>
        </p:nvSpPr>
        <p:spPr>
          <a:xfrm>
            <a:off x="3599408" y="5891622"/>
            <a:ext cx="1959572" cy="73580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Precisely Bold" panose="00000800000000000000" pitchFamily="50" charset="0"/>
                <a:ea typeface="+mn-ea"/>
                <a:cs typeface="+mn-cs"/>
              </a:rPr>
              <a:t>employees</a:t>
            </a:r>
          </a:p>
        </p:txBody>
      </p:sp>
      <p:sp>
        <p:nvSpPr>
          <p:cNvPr id="62" name="TextBox 61">
            <a:extLst>
              <a:ext uri="{FF2B5EF4-FFF2-40B4-BE49-F238E27FC236}">
                <a16:creationId xmlns:a16="http://schemas.microsoft.com/office/drawing/2014/main" id="{61597DAD-70DB-2943-BB65-36ABDFB9A941}"/>
              </a:ext>
            </a:extLst>
          </p:cNvPr>
          <p:cNvSpPr txBox="1"/>
          <p:nvPr/>
        </p:nvSpPr>
        <p:spPr>
          <a:xfrm>
            <a:off x="667550" y="4912535"/>
            <a:ext cx="1959572" cy="39802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Precisely Bold" panose="00000800000000000000" pitchFamily="50" charset="0"/>
                <a:ea typeface="+mn-ea"/>
                <a:cs typeface="+mn-cs"/>
              </a:rPr>
              <a:t>customers</a:t>
            </a:r>
          </a:p>
        </p:txBody>
      </p:sp>
      <p:sp>
        <p:nvSpPr>
          <p:cNvPr id="63" name="TextBox 62">
            <a:extLst>
              <a:ext uri="{FF2B5EF4-FFF2-40B4-BE49-F238E27FC236}">
                <a16:creationId xmlns:a16="http://schemas.microsoft.com/office/drawing/2014/main" id="{3C864003-4291-3C4C-97B5-F401C9115B1C}"/>
              </a:ext>
            </a:extLst>
          </p:cNvPr>
          <p:cNvSpPr txBox="1"/>
          <p:nvPr/>
        </p:nvSpPr>
        <p:spPr>
          <a:xfrm>
            <a:off x="158451" y="4150550"/>
            <a:ext cx="294879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12,000</a:t>
            </a:r>
          </a:p>
        </p:txBody>
      </p:sp>
      <p:sp>
        <p:nvSpPr>
          <p:cNvPr id="64" name="TextBox 63">
            <a:extLst>
              <a:ext uri="{FF2B5EF4-FFF2-40B4-BE49-F238E27FC236}">
                <a16:creationId xmlns:a16="http://schemas.microsoft.com/office/drawing/2014/main" id="{5CA54411-D38E-3D4C-8ABE-E91F4AEF05CC}"/>
              </a:ext>
            </a:extLst>
          </p:cNvPr>
          <p:cNvSpPr txBox="1"/>
          <p:nvPr/>
        </p:nvSpPr>
        <p:spPr>
          <a:xfrm>
            <a:off x="1492656" y="5644899"/>
            <a:ext cx="2379124" cy="735804"/>
          </a:xfrm>
          <a:prstGeom prst="rect">
            <a:avLst/>
          </a:prstGeom>
          <a:noFill/>
        </p:spPr>
        <p:txBody>
          <a:bodyPr wrap="square" rtlCol="0">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countries</a:t>
            </a:r>
            <a:endPar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endParaRPr>
          </a:p>
        </p:txBody>
      </p:sp>
      <p:pic>
        <p:nvPicPr>
          <p:cNvPr id="40" name="Picture 15">
            <a:extLst>
              <a:ext uri="{FF2B5EF4-FFF2-40B4-BE49-F238E27FC236}">
                <a16:creationId xmlns:a16="http://schemas.microsoft.com/office/drawing/2014/main" id="{30C0A6E0-7AAF-46E7-9419-A20225F8A52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0067431" y="2523038"/>
            <a:ext cx="458550" cy="186131"/>
          </a:xfrm>
          <a:prstGeom prst="rect">
            <a:avLst/>
          </a:prstGeom>
        </p:spPr>
      </p:pic>
      <p:pic>
        <p:nvPicPr>
          <p:cNvPr id="41" name="Picture 40" descr="A picture containing drawing, plate&#10;&#10;Description automatically generated">
            <a:extLst>
              <a:ext uri="{FF2B5EF4-FFF2-40B4-BE49-F238E27FC236}">
                <a16:creationId xmlns:a16="http://schemas.microsoft.com/office/drawing/2014/main" id="{DBC4DE87-76A3-435A-8D22-82009B0A7BB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87704" y="1500910"/>
            <a:ext cx="991788" cy="275810"/>
          </a:xfrm>
          <a:prstGeom prst="rect">
            <a:avLst/>
          </a:prstGeom>
        </p:spPr>
      </p:pic>
      <p:pic>
        <p:nvPicPr>
          <p:cNvPr id="42" name="Picture 41" descr="A picture containing monitor, clock, drawing, meter&#10;&#10;Description automatically generated">
            <a:extLst>
              <a:ext uri="{FF2B5EF4-FFF2-40B4-BE49-F238E27FC236}">
                <a16:creationId xmlns:a16="http://schemas.microsoft.com/office/drawing/2014/main" id="{BD82898B-AFA1-47D0-B949-D2D6539BC2C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934092" y="1068204"/>
            <a:ext cx="725229" cy="119807"/>
          </a:xfrm>
          <a:prstGeom prst="rect">
            <a:avLst/>
          </a:prstGeom>
        </p:spPr>
      </p:pic>
      <p:pic>
        <p:nvPicPr>
          <p:cNvPr id="43" name="Picture 42">
            <a:extLst>
              <a:ext uri="{FF2B5EF4-FFF2-40B4-BE49-F238E27FC236}">
                <a16:creationId xmlns:a16="http://schemas.microsoft.com/office/drawing/2014/main" id="{462286CF-CB36-4379-9A53-69C8B5791346}"/>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10873662" y="1994332"/>
            <a:ext cx="928174" cy="309081"/>
          </a:xfrm>
          <a:prstGeom prst="rect">
            <a:avLst/>
          </a:prstGeom>
        </p:spPr>
      </p:pic>
      <p:pic>
        <p:nvPicPr>
          <p:cNvPr id="44" name="Picture 20">
            <a:extLst>
              <a:ext uri="{FF2B5EF4-FFF2-40B4-BE49-F238E27FC236}">
                <a16:creationId xmlns:a16="http://schemas.microsoft.com/office/drawing/2014/main" id="{F7254BB6-02E9-45AA-A200-126F23745302}"/>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10915501" y="2546890"/>
            <a:ext cx="844496" cy="209145"/>
          </a:xfrm>
          <a:prstGeom prst="rect">
            <a:avLst/>
          </a:prstGeom>
        </p:spPr>
      </p:pic>
      <p:pic>
        <p:nvPicPr>
          <p:cNvPr id="45" name="Picture 44" descr="Image result for new york life">
            <a:extLst>
              <a:ext uri="{FF2B5EF4-FFF2-40B4-BE49-F238E27FC236}">
                <a16:creationId xmlns:a16="http://schemas.microsoft.com/office/drawing/2014/main" id="{1E7392D0-0C60-473E-B3C8-CF53FB1DF00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274101" y="972979"/>
            <a:ext cx="310257" cy="31025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17F822E-72B7-4EC9-9648-4978C5D49540}"/>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p:blipFill>
        <p:spPr bwMode="auto">
          <a:xfrm>
            <a:off x="8166776" y="1543721"/>
            <a:ext cx="848233" cy="19018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775C6776-5655-47D5-B7CB-89E30C827EDC}"/>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p:blipFill>
        <p:spPr bwMode="auto">
          <a:xfrm>
            <a:off x="8067067" y="2018713"/>
            <a:ext cx="1047651" cy="23781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75192D83-B503-477F-82BA-CAA0DF053CFE}"/>
              </a:ext>
            </a:extLst>
          </p:cNvPr>
          <p:cNvPicPr>
            <a:picLocks noChangeAspect="1"/>
          </p:cNvPicPr>
          <p:nvPr/>
        </p:nvPicPr>
        <p:blipFill>
          <a:blip r:embed="rId13" cstate="hqprint">
            <a:extLst>
              <a:ext uri="{28A0092B-C50C-407E-A947-70E740481C1C}">
                <a14:useLocalDpi xmlns:a14="http://schemas.microsoft.com/office/drawing/2010/main"/>
              </a:ext>
            </a:extLst>
          </a:blip>
          <a:srcRect/>
          <a:stretch/>
        </p:blipFill>
        <p:spPr>
          <a:xfrm>
            <a:off x="7157650" y="2489984"/>
            <a:ext cx="651897" cy="252239"/>
          </a:xfrm>
          <a:prstGeom prst="rect">
            <a:avLst/>
          </a:prstGeom>
        </p:spPr>
      </p:pic>
      <p:pic>
        <p:nvPicPr>
          <p:cNvPr id="52" name="Picture 51">
            <a:extLst>
              <a:ext uri="{FF2B5EF4-FFF2-40B4-BE49-F238E27FC236}">
                <a16:creationId xmlns:a16="http://schemas.microsoft.com/office/drawing/2014/main" id="{D87C0766-0BE1-4491-9423-A06CAD4EEB3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235315" y="1539038"/>
            <a:ext cx="387830" cy="199553"/>
          </a:xfrm>
          <a:prstGeom prst="rect">
            <a:avLst/>
          </a:prstGeom>
        </p:spPr>
      </p:pic>
      <p:pic>
        <p:nvPicPr>
          <p:cNvPr id="5" name="Picture 4" descr="A close up of a sign&#10;&#10;Description automatically generated">
            <a:extLst>
              <a:ext uri="{FF2B5EF4-FFF2-40B4-BE49-F238E27FC236}">
                <a16:creationId xmlns:a16="http://schemas.microsoft.com/office/drawing/2014/main" id="{97CB08BE-D0B8-4E5F-93D0-68B9BC3A8704}"/>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8324443" y="1047964"/>
            <a:ext cx="532898" cy="160286"/>
          </a:xfrm>
          <a:prstGeom prst="rect">
            <a:avLst/>
          </a:prstGeom>
        </p:spPr>
      </p:pic>
      <p:pic>
        <p:nvPicPr>
          <p:cNvPr id="9" name="Picture 8" descr="A picture containing plate&#10;&#10;Description automatically generated">
            <a:extLst>
              <a:ext uri="{FF2B5EF4-FFF2-40B4-BE49-F238E27FC236}">
                <a16:creationId xmlns:a16="http://schemas.microsoft.com/office/drawing/2014/main" id="{E74458EF-1426-4BB8-B077-136C42EAB7D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908630" y="1514016"/>
            <a:ext cx="858239" cy="214559"/>
          </a:xfrm>
          <a:prstGeom prst="rect">
            <a:avLst/>
          </a:prstGeom>
        </p:spPr>
      </p:pic>
      <p:pic>
        <p:nvPicPr>
          <p:cNvPr id="13" name="Picture 12" descr="A picture containing window, light&#10;&#10;Description automatically generated">
            <a:extLst>
              <a:ext uri="{FF2B5EF4-FFF2-40B4-BE49-F238E27FC236}">
                <a16:creationId xmlns:a16="http://schemas.microsoft.com/office/drawing/2014/main" id="{BEABB7CA-2B20-4E3A-BD7B-7D41BCBE8BE1}"/>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8991268" y="1836658"/>
            <a:ext cx="890419" cy="570425"/>
          </a:xfrm>
          <a:prstGeom prst="rect">
            <a:avLst/>
          </a:prstGeom>
        </p:spPr>
      </p:pic>
      <p:pic>
        <p:nvPicPr>
          <p:cNvPr id="18" name="Picture 17" descr="A close up of a sign&#10;&#10;Description automatically generated">
            <a:extLst>
              <a:ext uri="{FF2B5EF4-FFF2-40B4-BE49-F238E27FC236}">
                <a16:creationId xmlns:a16="http://schemas.microsoft.com/office/drawing/2014/main" id="{13C08EF5-DE49-4385-9540-C5913C10C584}"/>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7036571" y="1998078"/>
            <a:ext cx="894055" cy="279088"/>
          </a:xfrm>
          <a:prstGeom prst="rect">
            <a:avLst/>
          </a:prstGeom>
        </p:spPr>
      </p:pic>
      <p:pic>
        <p:nvPicPr>
          <p:cNvPr id="20" name="Picture 19" descr="A close up of a sign&#10;&#10;Description automatically generated">
            <a:extLst>
              <a:ext uri="{FF2B5EF4-FFF2-40B4-BE49-F238E27FC236}">
                <a16:creationId xmlns:a16="http://schemas.microsoft.com/office/drawing/2014/main" id="{550A2A1F-A06C-4A64-8FC2-334A8611B715}"/>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8442659" y="2459526"/>
            <a:ext cx="296467" cy="313154"/>
          </a:xfrm>
          <a:prstGeom prst="rect">
            <a:avLst/>
          </a:prstGeom>
        </p:spPr>
      </p:pic>
      <p:pic>
        <p:nvPicPr>
          <p:cNvPr id="23" name="Picture 22" descr="A close up of a logo&#10;&#10;Description automatically generated">
            <a:extLst>
              <a:ext uri="{FF2B5EF4-FFF2-40B4-BE49-F238E27FC236}">
                <a16:creationId xmlns:a16="http://schemas.microsoft.com/office/drawing/2014/main" id="{8E060112-E02B-4358-BA5C-0D2774B6C634}"/>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9195481" y="2378537"/>
            <a:ext cx="475132" cy="475132"/>
          </a:xfrm>
          <a:prstGeom prst="rect">
            <a:avLst/>
          </a:prstGeom>
        </p:spPr>
      </p:pic>
      <p:pic>
        <p:nvPicPr>
          <p:cNvPr id="36" name="Picture 35">
            <a:extLst>
              <a:ext uri="{FF2B5EF4-FFF2-40B4-BE49-F238E27FC236}">
                <a16:creationId xmlns:a16="http://schemas.microsoft.com/office/drawing/2014/main" id="{5BDFD96D-D58B-4A80-8533-369ACDAF23C9}"/>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t="-2046"/>
          <a:stretch/>
        </p:blipFill>
        <p:spPr>
          <a:xfrm>
            <a:off x="7003846" y="4918729"/>
            <a:ext cx="900382" cy="295999"/>
          </a:xfrm>
          <a:prstGeom prst="rect">
            <a:avLst/>
          </a:prstGeom>
        </p:spPr>
      </p:pic>
      <p:pic>
        <p:nvPicPr>
          <p:cNvPr id="37" name="Picture 36">
            <a:extLst>
              <a:ext uri="{FF2B5EF4-FFF2-40B4-BE49-F238E27FC236}">
                <a16:creationId xmlns:a16="http://schemas.microsoft.com/office/drawing/2014/main" id="{DC1AB32A-27E6-4045-9497-105F32274194}"/>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t="26503" b="30790"/>
          <a:stretch/>
        </p:blipFill>
        <p:spPr>
          <a:xfrm>
            <a:off x="8020792" y="4463480"/>
            <a:ext cx="1098481" cy="246639"/>
          </a:xfrm>
          <a:prstGeom prst="rect">
            <a:avLst/>
          </a:prstGeom>
        </p:spPr>
      </p:pic>
      <p:pic>
        <p:nvPicPr>
          <p:cNvPr id="7" name="Picture 6" descr="A close up of a logo&#10;&#10;Description automatically generated">
            <a:extLst>
              <a:ext uri="{FF2B5EF4-FFF2-40B4-BE49-F238E27FC236}">
                <a16:creationId xmlns:a16="http://schemas.microsoft.com/office/drawing/2014/main" id="{9182D1D5-AAAA-4C3D-B7E3-1143CF2349CE}"/>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8080905" y="5451469"/>
            <a:ext cx="1032029" cy="270909"/>
          </a:xfrm>
          <a:prstGeom prst="rect">
            <a:avLst/>
          </a:prstGeom>
        </p:spPr>
      </p:pic>
      <p:pic>
        <p:nvPicPr>
          <p:cNvPr id="47" name="Picture 46">
            <a:extLst>
              <a:ext uri="{FF2B5EF4-FFF2-40B4-BE49-F238E27FC236}">
                <a16:creationId xmlns:a16="http://schemas.microsoft.com/office/drawing/2014/main" id="{9280A50A-EE2E-42E2-8413-3D4A56C31028}"/>
              </a:ext>
            </a:extLst>
          </p:cNvPr>
          <p:cNvPicPr>
            <a:picLocks noChangeAspect="1"/>
          </p:cNvPicPr>
          <p:nvPr/>
        </p:nvPicPr>
        <p:blipFill>
          <a:blip r:embed="rId24" cstate="hqprint">
            <a:extLst>
              <a:ext uri="{28A0092B-C50C-407E-A947-70E740481C1C}">
                <a14:useLocalDpi xmlns:a14="http://schemas.microsoft.com/office/drawing/2010/main"/>
              </a:ext>
            </a:extLst>
          </a:blip>
          <a:srcRect/>
          <a:stretch/>
        </p:blipFill>
        <p:spPr>
          <a:xfrm>
            <a:off x="8007973" y="4765759"/>
            <a:ext cx="1119363" cy="601938"/>
          </a:xfrm>
          <a:prstGeom prst="rect">
            <a:avLst/>
          </a:prstGeom>
        </p:spPr>
      </p:pic>
      <p:pic>
        <p:nvPicPr>
          <p:cNvPr id="6" name="Picture 5">
            <a:extLst>
              <a:ext uri="{FF2B5EF4-FFF2-40B4-BE49-F238E27FC236}">
                <a16:creationId xmlns:a16="http://schemas.microsoft.com/office/drawing/2014/main" id="{AE12044B-949E-4DC2-8D65-908D38182B95}"/>
              </a:ext>
            </a:extLst>
          </p:cNvPr>
          <p:cNvPicPr>
            <a:picLocks noChangeAspect="1"/>
          </p:cNvPicPr>
          <p:nvPr/>
        </p:nvPicPr>
        <p:blipFill>
          <a:blip r:embed="rId25" cstate="hqprint">
            <a:extLst>
              <a:ext uri="{28A0092B-C50C-407E-A947-70E740481C1C}">
                <a14:useLocalDpi xmlns:a14="http://schemas.microsoft.com/office/drawing/2010/main"/>
              </a:ext>
            </a:extLst>
          </a:blip>
          <a:srcRect/>
          <a:stretch/>
        </p:blipFill>
        <p:spPr>
          <a:xfrm>
            <a:off x="7073114" y="5454649"/>
            <a:ext cx="704890" cy="26454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2218FB5-0029-41C1-9DB8-4C9E420BF6ED}"/>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9953389" y="4421195"/>
            <a:ext cx="769584" cy="190305"/>
          </a:xfrm>
          <a:prstGeom prst="rect">
            <a:avLst/>
          </a:prstGeom>
        </p:spPr>
      </p:pic>
      <p:pic>
        <p:nvPicPr>
          <p:cNvPr id="27" name="Picture 26" descr="A close up of a sign&#10;&#10;Description automatically generated">
            <a:extLst>
              <a:ext uri="{FF2B5EF4-FFF2-40B4-BE49-F238E27FC236}">
                <a16:creationId xmlns:a16="http://schemas.microsoft.com/office/drawing/2014/main" id="{58CB55EC-2568-46F6-B7FE-45A5E754BEE3}"/>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9277158" y="5369157"/>
            <a:ext cx="395655" cy="360455"/>
          </a:xfrm>
          <a:prstGeom prst="rect">
            <a:avLst/>
          </a:prstGeom>
        </p:spPr>
      </p:pic>
      <p:pic>
        <p:nvPicPr>
          <p:cNvPr id="29" name="Picture 28" descr="A picture containing plate, clock, drawing&#10;&#10;Description automatically generated">
            <a:extLst>
              <a:ext uri="{FF2B5EF4-FFF2-40B4-BE49-F238E27FC236}">
                <a16:creationId xmlns:a16="http://schemas.microsoft.com/office/drawing/2014/main" id="{F8A62EB3-270B-41D0-A4E0-F25BF82E0E7F}"/>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9263148" y="4454242"/>
            <a:ext cx="423675" cy="253626"/>
          </a:xfrm>
          <a:prstGeom prst="rect">
            <a:avLst/>
          </a:prstGeom>
        </p:spPr>
      </p:pic>
      <p:pic>
        <p:nvPicPr>
          <p:cNvPr id="32" name="Graphic 31">
            <a:extLst>
              <a:ext uri="{FF2B5EF4-FFF2-40B4-BE49-F238E27FC236}">
                <a16:creationId xmlns:a16="http://schemas.microsoft.com/office/drawing/2014/main" id="{57981CDE-E6A4-4D1F-9A48-919F9248E388}"/>
              </a:ext>
            </a:extLst>
          </p:cNvPr>
          <p:cNvPicPr>
            <a:picLocks noChangeAspect="1"/>
          </p:cNvPicPr>
          <p:nvPr/>
        </p:nvPicPr>
        <p:blipFill>
          <a:blip r:embed="rId29" cstate="hqprint">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268113" y="4983979"/>
            <a:ext cx="413745" cy="165498"/>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9F002F98-CA87-45CB-BD09-8A283F22C84F}"/>
              </a:ext>
            </a:extLst>
          </p:cNvPr>
          <p:cNvPicPr>
            <a:picLocks noChangeAspect="1"/>
          </p:cNvPicPr>
          <p:nvPr/>
        </p:nvPicPr>
        <p:blipFill>
          <a:blip r:embed="rId31"/>
          <a:stretch>
            <a:fillRect/>
          </a:stretch>
        </p:blipFill>
        <p:spPr>
          <a:xfrm>
            <a:off x="10634348" y="4918536"/>
            <a:ext cx="1481919" cy="296384"/>
          </a:xfrm>
          <a:prstGeom prst="rect">
            <a:avLst/>
          </a:prstGeom>
        </p:spPr>
      </p:pic>
      <p:pic>
        <p:nvPicPr>
          <p:cNvPr id="69" name="Picture 68">
            <a:extLst>
              <a:ext uri="{FF2B5EF4-FFF2-40B4-BE49-F238E27FC236}">
                <a16:creationId xmlns:a16="http://schemas.microsoft.com/office/drawing/2014/main" id="{C601D7AC-0F87-4422-913C-D35AB60F9B07}"/>
              </a:ext>
            </a:extLst>
          </p:cNvPr>
          <p:cNvPicPr>
            <a:picLocks noChangeAspect="1"/>
          </p:cNvPicPr>
          <p:nvPr/>
        </p:nvPicPr>
        <p:blipFill>
          <a:blip r:embed="rId32" cstate="hqprint">
            <a:extLst>
              <a:ext uri="{28A0092B-C50C-407E-A947-70E740481C1C}">
                <a14:useLocalDpi xmlns:a14="http://schemas.microsoft.com/office/drawing/2010/main"/>
              </a:ext>
            </a:extLst>
          </a:blip>
          <a:srcRect/>
          <a:stretch/>
        </p:blipFill>
        <p:spPr>
          <a:xfrm>
            <a:off x="9846384" y="4986801"/>
            <a:ext cx="983595" cy="15985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C7DC670-29E5-4925-9E45-25F9750CE74E}"/>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10775906" y="987646"/>
            <a:ext cx="1123686" cy="280922"/>
          </a:xfrm>
          <a:prstGeom prst="rect">
            <a:avLst/>
          </a:prstGeom>
        </p:spPr>
      </p:pic>
      <p:pic>
        <p:nvPicPr>
          <p:cNvPr id="14" name="Picture 13">
            <a:extLst>
              <a:ext uri="{FF2B5EF4-FFF2-40B4-BE49-F238E27FC236}">
                <a16:creationId xmlns:a16="http://schemas.microsoft.com/office/drawing/2014/main" id="{1CAD5FFE-2906-4D9D-9BC8-0C93EE0200B1}"/>
              </a:ext>
            </a:extLst>
          </p:cNvPr>
          <p:cNvPicPr>
            <a:picLocks noChangeAspect="1"/>
          </p:cNvPicPr>
          <p:nvPr/>
        </p:nvPicPr>
        <p:blipFill>
          <a:blip r:embed="rId34" cstate="hqprint">
            <a:extLst>
              <a:ext uri="{28A0092B-C50C-407E-A947-70E740481C1C}">
                <a14:useLocalDpi xmlns:a14="http://schemas.microsoft.com/office/drawing/2010/main"/>
              </a:ext>
            </a:extLst>
          </a:blip>
          <a:srcRect/>
          <a:stretch/>
        </p:blipFill>
        <p:spPr>
          <a:xfrm>
            <a:off x="9842862" y="1448322"/>
            <a:ext cx="907688" cy="363077"/>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7EA42B0E-9D5F-415B-817A-0012E8942BCC}"/>
              </a:ext>
            </a:extLst>
          </p:cNvPr>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9809115" y="1772107"/>
            <a:ext cx="975183" cy="731386"/>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C3E3010-C6F0-4190-B862-FD3FA8963A7C}"/>
              </a:ext>
            </a:extLst>
          </p:cNvPr>
          <p:cNvPicPr>
            <a:picLocks noChangeAspect="1"/>
          </p:cNvPicPr>
          <p:nvPr/>
        </p:nvPicPr>
        <p:blipFill>
          <a:blip r:embed="rId36" cstate="hqprint">
            <a:extLst>
              <a:ext uri="{28A0092B-C50C-407E-A947-70E740481C1C}">
                <a14:useLocalDpi xmlns:a14="http://schemas.microsoft.com/office/drawing/2010/main"/>
              </a:ext>
            </a:extLst>
          </a:blip>
          <a:stretch>
            <a:fillRect/>
          </a:stretch>
        </p:blipFill>
        <p:spPr>
          <a:xfrm>
            <a:off x="7080156" y="760582"/>
            <a:ext cx="797396" cy="797396"/>
          </a:xfrm>
          <a:prstGeom prst="rect">
            <a:avLst/>
          </a:prstGeom>
        </p:spPr>
      </p:pic>
      <p:pic>
        <p:nvPicPr>
          <p:cNvPr id="65" name="Picture 10">
            <a:extLst>
              <a:ext uri="{FF2B5EF4-FFF2-40B4-BE49-F238E27FC236}">
                <a16:creationId xmlns:a16="http://schemas.microsoft.com/office/drawing/2014/main" id="{EC0CE968-C12F-406C-BD23-1390332E0EB3}"/>
              </a:ext>
            </a:extLst>
          </p:cNvPr>
          <p:cNvPicPr>
            <a:picLocks noChangeAspect="1" noChangeArrowheads="1"/>
          </p:cNvPicPr>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r:embed="rId38"/>
              </a:ext>
            </a:extLst>
          </a:blip>
          <a:srcRect/>
          <a:stretch/>
        </p:blipFill>
        <p:spPr bwMode="auto">
          <a:xfrm>
            <a:off x="11154775" y="5298678"/>
            <a:ext cx="421367" cy="450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74E4A6EC-27EB-47C7-B6AC-8A00CBFB47F7}"/>
              </a:ext>
            </a:extLst>
          </p:cNvPr>
          <p:cNvPicPr>
            <a:picLocks noChangeAspect="1"/>
          </p:cNvPicPr>
          <p:nvPr/>
        </p:nvPicPr>
        <p:blipFill>
          <a:blip r:embed="rId39" cstate="hqprint">
            <a:extLst>
              <a:ext uri="{28A0092B-C50C-407E-A947-70E740481C1C}">
                <a14:useLocalDpi xmlns:a14="http://schemas.microsoft.com/office/drawing/2010/main"/>
              </a:ext>
            </a:extLst>
          </a:blip>
          <a:stretch>
            <a:fillRect/>
          </a:stretch>
        </p:blipFill>
        <p:spPr>
          <a:xfrm>
            <a:off x="6973108" y="4507186"/>
            <a:ext cx="900382" cy="142032"/>
          </a:xfrm>
          <a:prstGeom prst="rect">
            <a:avLst/>
          </a:prstGeom>
        </p:spPr>
      </p:pic>
      <p:grpSp>
        <p:nvGrpSpPr>
          <p:cNvPr id="15" name="Group 14">
            <a:extLst>
              <a:ext uri="{FF2B5EF4-FFF2-40B4-BE49-F238E27FC236}">
                <a16:creationId xmlns:a16="http://schemas.microsoft.com/office/drawing/2014/main" id="{61803646-D1D9-4750-99DC-63242851D0B5}"/>
              </a:ext>
            </a:extLst>
          </p:cNvPr>
          <p:cNvGrpSpPr/>
          <p:nvPr/>
        </p:nvGrpSpPr>
        <p:grpSpPr>
          <a:xfrm>
            <a:off x="3438429" y="892355"/>
            <a:ext cx="2835327" cy="2835327"/>
            <a:chOff x="3438429" y="892355"/>
            <a:chExt cx="2835327" cy="2835327"/>
          </a:xfrm>
        </p:grpSpPr>
        <p:grpSp>
          <p:nvGrpSpPr>
            <p:cNvPr id="53" name="Group 52">
              <a:extLst>
                <a:ext uri="{FF2B5EF4-FFF2-40B4-BE49-F238E27FC236}">
                  <a16:creationId xmlns:a16="http://schemas.microsoft.com/office/drawing/2014/main" id="{394536B8-AC53-4734-A41F-7BB561C1D74A}"/>
                </a:ext>
              </a:extLst>
            </p:cNvPr>
            <p:cNvGrpSpPr/>
            <p:nvPr/>
          </p:nvGrpSpPr>
          <p:grpSpPr>
            <a:xfrm>
              <a:off x="3438429" y="892355"/>
              <a:ext cx="2835327" cy="2835327"/>
              <a:chOff x="3351320" y="684320"/>
              <a:chExt cx="5489361" cy="5489361"/>
            </a:xfrm>
          </p:grpSpPr>
          <p:sp>
            <p:nvSpPr>
              <p:cNvPr id="66" name="Circle: Hollow 65">
                <a:extLst>
                  <a:ext uri="{FF2B5EF4-FFF2-40B4-BE49-F238E27FC236}">
                    <a16:creationId xmlns:a16="http://schemas.microsoft.com/office/drawing/2014/main" id="{358CD664-56B5-4E11-B9AC-B42D3504EBBD}"/>
                  </a:ext>
                </a:extLst>
              </p:cNvPr>
              <p:cNvSpPr/>
              <p:nvPr/>
            </p:nvSpPr>
            <p:spPr>
              <a:xfrm>
                <a:off x="3351320" y="684320"/>
                <a:ext cx="5489361" cy="5489361"/>
              </a:xfrm>
              <a:prstGeom prst="donut">
                <a:avLst>
                  <a:gd name="adj" fmla="val 29687"/>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recisely"/>
                  <a:ea typeface="+mn-ea"/>
                  <a:cs typeface="+mn-cs"/>
                </a:endParaRPr>
              </a:p>
            </p:txBody>
          </p:sp>
          <p:cxnSp>
            <p:nvCxnSpPr>
              <p:cNvPr id="68" name="Straight Connector 67">
                <a:extLst>
                  <a:ext uri="{FF2B5EF4-FFF2-40B4-BE49-F238E27FC236}">
                    <a16:creationId xmlns:a16="http://schemas.microsoft.com/office/drawing/2014/main" id="{56BD40B7-7D7C-4B1E-8F78-A1B8BB5E59EE}"/>
                  </a:ext>
                </a:extLst>
              </p:cNvPr>
              <p:cNvCxnSpPr/>
              <p:nvPr/>
            </p:nvCxnSpPr>
            <p:spPr>
              <a:xfrm>
                <a:off x="6095260" y="878889"/>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FF2B49B-710A-41AA-BF15-0E6C8413FFC3}"/>
                  </a:ext>
                </a:extLst>
              </p:cNvPr>
              <p:cNvCxnSpPr/>
              <p:nvPr/>
            </p:nvCxnSpPr>
            <p:spPr>
              <a:xfrm>
                <a:off x="6095260" y="4680011"/>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5A3A5DD0-46AD-4B74-A29A-BA32A7585160}"/>
                  </a:ext>
                </a:extLst>
              </p:cNvPr>
              <p:cNvGrpSpPr/>
              <p:nvPr/>
            </p:nvGrpSpPr>
            <p:grpSpPr>
              <a:xfrm rot="5400000">
                <a:off x="6095260" y="878889"/>
                <a:ext cx="0" cy="5123895"/>
                <a:chOff x="6095260" y="878889"/>
                <a:chExt cx="0" cy="5123895"/>
              </a:xfrm>
            </p:grpSpPr>
            <p:cxnSp>
              <p:nvCxnSpPr>
                <p:cNvPr id="77" name="Straight Connector 76">
                  <a:extLst>
                    <a:ext uri="{FF2B5EF4-FFF2-40B4-BE49-F238E27FC236}">
                      <a16:creationId xmlns:a16="http://schemas.microsoft.com/office/drawing/2014/main" id="{A68B26B1-4EE4-4B42-865B-C4153C7FAA8E}"/>
                    </a:ext>
                  </a:extLst>
                </p:cNvPr>
                <p:cNvCxnSpPr/>
                <p:nvPr/>
              </p:nvCxnSpPr>
              <p:spPr>
                <a:xfrm>
                  <a:off x="6095260" y="878889"/>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46E970-0B80-486B-9BDC-36123D50F2E2}"/>
                    </a:ext>
                  </a:extLst>
                </p:cNvPr>
                <p:cNvCxnSpPr/>
                <p:nvPr/>
              </p:nvCxnSpPr>
              <p:spPr>
                <a:xfrm>
                  <a:off x="6095260" y="4680011"/>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0E479576-C6EC-4D0F-B7AB-F1B1DBF15C88}"/>
                  </a:ext>
                </a:extLst>
              </p:cNvPr>
              <p:cNvSpPr txBox="1"/>
              <p:nvPr/>
            </p:nvSpPr>
            <p:spPr>
              <a:xfrm>
                <a:off x="3813653" y="1857309"/>
                <a:ext cx="1819278"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recisely Demi" panose="00000600000000000000" pitchFamily="50" charset="0"/>
                    <a:ea typeface="+mn-ea"/>
                    <a:cs typeface="+mn-cs"/>
                  </a:rPr>
                  <a:t>Integrate</a:t>
                </a:r>
              </a:p>
            </p:txBody>
          </p:sp>
          <p:sp>
            <p:nvSpPr>
              <p:cNvPr id="73" name="TextBox 72">
                <a:extLst>
                  <a:ext uri="{FF2B5EF4-FFF2-40B4-BE49-F238E27FC236}">
                    <a16:creationId xmlns:a16="http://schemas.microsoft.com/office/drawing/2014/main" id="{0DA0295E-5F3E-4FBA-A3D6-FE039B9C0437}"/>
                  </a:ext>
                </a:extLst>
              </p:cNvPr>
              <p:cNvSpPr txBox="1"/>
              <p:nvPr/>
            </p:nvSpPr>
            <p:spPr>
              <a:xfrm>
                <a:off x="4052626" y="4231593"/>
                <a:ext cx="1341337"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recisely Demi" panose="00000600000000000000" pitchFamily="50" charset="0"/>
                    <a:ea typeface="+mn-ea"/>
                    <a:cs typeface="+mn-cs"/>
                  </a:rPr>
                  <a:t>Enrich</a:t>
                </a:r>
              </a:p>
            </p:txBody>
          </p:sp>
          <p:sp>
            <p:nvSpPr>
              <p:cNvPr id="74" name="TextBox 73">
                <a:extLst>
                  <a:ext uri="{FF2B5EF4-FFF2-40B4-BE49-F238E27FC236}">
                    <a16:creationId xmlns:a16="http://schemas.microsoft.com/office/drawing/2014/main" id="{6168C312-5FEC-47CA-86CF-A008B803E655}"/>
                  </a:ext>
                </a:extLst>
              </p:cNvPr>
              <p:cNvSpPr txBox="1"/>
              <p:nvPr/>
            </p:nvSpPr>
            <p:spPr>
              <a:xfrm>
                <a:off x="6740709" y="4234952"/>
                <a:ext cx="1453063"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recisely Demi" panose="00000600000000000000" pitchFamily="50" charset="0"/>
                    <a:ea typeface="+mn-ea"/>
                    <a:cs typeface="+mn-cs"/>
                  </a:rPr>
                  <a:t>Locate</a:t>
                </a:r>
              </a:p>
            </p:txBody>
          </p:sp>
          <p:sp>
            <p:nvSpPr>
              <p:cNvPr id="75" name="TextBox 74">
                <a:extLst>
                  <a:ext uri="{FF2B5EF4-FFF2-40B4-BE49-F238E27FC236}">
                    <a16:creationId xmlns:a16="http://schemas.microsoft.com/office/drawing/2014/main" id="{87156F75-AFB7-4517-B60E-F3AE56A1A5CF}"/>
                  </a:ext>
                </a:extLst>
              </p:cNvPr>
              <p:cNvSpPr txBox="1"/>
              <p:nvPr/>
            </p:nvSpPr>
            <p:spPr>
              <a:xfrm>
                <a:off x="6816738" y="1860664"/>
                <a:ext cx="1300993"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recisely Demi" panose="00000600000000000000" pitchFamily="50" charset="0"/>
                    <a:ea typeface="+mn-ea"/>
                    <a:cs typeface="+mn-cs"/>
                  </a:rPr>
                  <a:t>Verify</a:t>
                </a:r>
              </a:p>
            </p:txBody>
          </p:sp>
          <p:pic>
            <p:nvPicPr>
              <p:cNvPr id="76" name="Graphic 75">
                <a:extLst>
                  <a:ext uri="{FF2B5EF4-FFF2-40B4-BE49-F238E27FC236}">
                    <a16:creationId xmlns:a16="http://schemas.microsoft.com/office/drawing/2014/main" id="{70018391-4858-4663-BA4D-8FFB49239DE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5029357" y="2360434"/>
                <a:ext cx="2133285" cy="2172645"/>
              </a:xfrm>
              <a:prstGeom prst="rect">
                <a:avLst/>
              </a:prstGeom>
            </p:spPr>
          </p:pic>
        </p:grpSp>
        <p:sp>
          <p:nvSpPr>
            <p:cNvPr id="4" name="Oval 3">
              <a:extLst>
                <a:ext uri="{FF2B5EF4-FFF2-40B4-BE49-F238E27FC236}">
                  <a16:creationId xmlns:a16="http://schemas.microsoft.com/office/drawing/2014/main" id="{A35144A3-6FB7-4572-A851-C059A65E16DD}"/>
                </a:ext>
              </a:extLst>
            </p:cNvPr>
            <p:cNvSpPr/>
            <p:nvPr/>
          </p:nvSpPr>
          <p:spPr>
            <a:xfrm>
              <a:off x="4584214" y="2038140"/>
              <a:ext cx="543756" cy="543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Precisely"/>
                  <a:ea typeface="+mn-ea"/>
                  <a:cs typeface="+mn-cs"/>
                </a:rPr>
                <a:t>Data</a:t>
              </a:r>
              <a:br>
                <a:rPr kumimoji="0" lang="en-US" sz="800" b="0" i="0" u="none" strike="noStrike" kern="1200" cap="none" spc="0" normalizeH="0" baseline="0" noProof="0">
                  <a:ln>
                    <a:noFill/>
                  </a:ln>
                  <a:solidFill>
                    <a:srgbClr val="000000"/>
                  </a:solidFill>
                  <a:effectLst/>
                  <a:uLnTx/>
                  <a:uFillTx/>
                  <a:latin typeface="Precisely"/>
                  <a:ea typeface="+mn-ea"/>
                  <a:cs typeface="+mn-cs"/>
                </a:rPr>
              </a:br>
              <a:r>
                <a:rPr kumimoji="0" lang="en-US" sz="800" b="0" i="0" u="none" strike="noStrike" kern="1200" cap="none" spc="0" normalizeH="0" baseline="0" noProof="0">
                  <a:ln>
                    <a:noFill/>
                  </a:ln>
                  <a:solidFill>
                    <a:srgbClr val="000000"/>
                  </a:solidFill>
                  <a:effectLst/>
                  <a:uLnTx/>
                  <a:uFillTx/>
                  <a:latin typeface="Precisely"/>
                  <a:ea typeface="+mn-ea"/>
                  <a:cs typeface="+mn-cs"/>
                </a:rPr>
                <a:t>Integrity</a:t>
              </a:r>
              <a:br>
                <a:rPr kumimoji="0" lang="en-US" sz="800" b="0" i="0" u="none" strike="noStrike" kern="1200" cap="none" spc="0" normalizeH="0" baseline="0" noProof="0">
                  <a:ln>
                    <a:noFill/>
                  </a:ln>
                  <a:solidFill>
                    <a:srgbClr val="000000"/>
                  </a:solidFill>
                  <a:effectLst/>
                  <a:uLnTx/>
                  <a:uFillTx/>
                  <a:latin typeface="Precisely"/>
                  <a:ea typeface="+mn-ea"/>
                  <a:cs typeface="+mn-cs"/>
                </a:rPr>
              </a:br>
              <a:r>
                <a:rPr kumimoji="0" lang="en-US" sz="800" b="0" i="0" u="none" strike="noStrike" kern="1200" cap="none" spc="0" normalizeH="0" baseline="0" noProof="0">
                  <a:ln>
                    <a:noFill/>
                  </a:ln>
                  <a:solidFill>
                    <a:srgbClr val="000000"/>
                  </a:solidFill>
                  <a:effectLst/>
                  <a:uLnTx/>
                  <a:uFillTx/>
                  <a:latin typeface="Precisely"/>
                  <a:ea typeface="+mn-ea"/>
                  <a:cs typeface="+mn-cs"/>
                </a:rPr>
                <a:t>Suite</a:t>
              </a:r>
            </a:p>
          </p:txBody>
        </p:sp>
      </p:grpSp>
      <p:pic>
        <p:nvPicPr>
          <p:cNvPr id="25" name="Picture 24" descr="Icon&#10;&#10;Description automatically generated">
            <a:extLst>
              <a:ext uri="{FF2B5EF4-FFF2-40B4-BE49-F238E27FC236}">
                <a16:creationId xmlns:a16="http://schemas.microsoft.com/office/drawing/2014/main" id="{3C0AFE20-41D3-4B26-92ED-CE64519890B8}"/>
              </a:ext>
            </a:extLst>
          </p:cNvPr>
          <p:cNvPicPr>
            <a:picLocks noChangeAspect="1"/>
          </p:cNvPicPr>
          <p:nvPr/>
        </p:nvPicPr>
        <p:blipFill>
          <a:blip r:embed="rId42" cstate="hqprint">
            <a:extLst>
              <a:ext uri="{28A0092B-C50C-407E-A947-70E740481C1C}">
                <a14:useLocalDpi xmlns:a14="http://schemas.microsoft.com/office/drawing/2010/main"/>
              </a:ext>
            </a:extLst>
          </a:blip>
          <a:stretch>
            <a:fillRect/>
          </a:stretch>
        </p:blipFill>
        <p:spPr>
          <a:xfrm>
            <a:off x="10035085" y="5422407"/>
            <a:ext cx="606192" cy="204656"/>
          </a:xfrm>
          <a:prstGeom prst="rect">
            <a:avLst/>
          </a:prstGeom>
        </p:spPr>
      </p:pic>
      <p:pic>
        <p:nvPicPr>
          <p:cNvPr id="17" name="Picture 16" descr="Logo&#10;&#10;Description automatically generated">
            <a:extLst>
              <a:ext uri="{FF2B5EF4-FFF2-40B4-BE49-F238E27FC236}">
                <a16:creationId xmlns:a16="http://schemas.microsoft.com/office/drawing/2014/main" id="{39B32875-EF39-4E81-832E-4309CDEE644A}"/>
              </a:ext>
            </a:extLst>
          </p:cNvPr>
          <p:cNvPicPr>
            <a:picLocks noChangeAspect="1"/>
          </p:cNvPicPr>
          <p:nvPr/>
        </p:nvPicPr>
        <p:blipFill>
          <a:blip r:embed="rId43" cstate="hqprint">
            <a:extLst>
              <a:ext uri="{28A0092B-C50C-407E-A947-70E740481C1C}">
                <a14:useLocalDpi xmlns:a14="http://schemas.microsoft.com/office/drawing/2010/main"/>
              </a:ext>
            </a:extLst>
          </a:blip>
          <a:stretch>
            <a:fillRect/>
          </a:stretch>
        </p:blipFill>
        <p:spPr>
          <a:xfrm>
            <a:off x="10823497" y="4452119"/>
            <a:ext cx="1103622" cy="220724"/>
          </a:xfrm>
          <a:prstGeom prst="rect">
            <a:avLst/>
          </a:prstGeom>
        </p:spPr>
      </p:pic>
    </p:spTree>
    <p:extLst>
      <p:ext uri="{BB962C8B-B14F-4D97-AF65-F5344CB8AC3E}">
        <p14:creationId xmlns:p14="http://schemas.microsoft.com/office/powerpoint/2010/main" val="195499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7BF84D-0502-4824-B908-EF0E628ECC55}"/>
              </a:ext>
            </a:extLst>
          </p:cNvPr>
          <p:cNvSpPr>
            <a:spLocks noGrp="1"/>
          </p:cNvSpPr>
          <p:nvPr>
            <p:ph type="ctrTitle"/>
          </p:nvPr>
        </p:nvSpPr>
        <p:spPr>
          <a:xfrm>
            <a:off x="578222" y="2722768"/>
            <a:ext cx="6972367" cy="1172957"/>
          </a:xfrm>
        </p:spPr>
        <p:txBody>
          <a:bodyPr/>
          <a:lstStyle/>
          <a:p>
            <a:r>
              <a:rPr lang="en-US" dirty="0"/>
              <a:t>Empowering business teams to make an impact</a:t>
            </a:r>
          </a:p>
        </p:txBody>
      </p:sp>
    </p:spTree>
    <p:extLst>
      <p:ext uri="{BB962C8B-B14F-4D97-AF65-F5344CB8AC3E}">
        <p14:creationId xmlns:p14="http://schemas.microsoft.com/office/powerpoint/2010/main" val="66681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icon&#10;&#10;Description automatically generated">
            <a:extLst>
              <a:ext uri="{FF2B5EF4-FFF2-40B4-BE49-F238E27FC236}">
                <a16:creationId xmlns:a16="http://schemas.microsoft.com/office/drawing/2014/main" id="{2A55E763-E237-42A1-913B-F73027A1F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410" y="1656303"/>
            <a:ext cx="5583592" cy="3695772"/>
          </a:xfrm>
          <a:prstGeom prst="rect">
            <a:avLst/>
          </a:prstGeom>
        </p:spPr>
      </p:pic>
      <p:sp>
        <p:nvSpPr>
          <p:cNvPr id="4" name="Title 1">
            <a:extLst>
              <a:ext uri="{FF2B5EF4-FFF2-40B4-BE49-F238E27FC236}">
                <a16:creationId xmlns:a16="http://schemas.microsoft.com/office/drawing/2014/main" id="{57F202E3-93E5-4E8D-A419-8F910657A2EC}"/>
              </a:ext>
            </a:extLst>
          </p:cNvPr>
          <p:cNvSpPr txBox="1">
            <a:spLocks/>
          </p:cNvSpPr>
          <p:nvPr/>
        </p:nvSpPr>
        <p:spPr>
          <a:xfrm>
            <a:off x="917683" y="1801625"/>
            <a:ext cx="5805173" cy="1393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j-ea"/>
              <a:cs typeface="+mj-cs"/>
            </a:endParaRPr>
          </a:p>
        </p:txBody>
      </p:sp>
      <p:sp>
        <p:nvSpPr>
          <p:cNvPr id="5" name="Title 1">
            <a:extLst>
              <a:ext uri="{FF2B5EF4-FFF2-40B4-BE49-F238E27FC236}">
                <a16:creationId xmlns:a16="http://schemas.microsoft.com/office/drawing/2014/main" id="{F34D7BC4-BD7A-44FB-AEE8-CC01BF8C6527}"/>
              </a:ext>
            </a:extLst>
          </p:cNvPr>
          <p:cNvSpPr txBox="1">
            <a:spLocks/>
          </p:cNvSpPr>
          <p:nvPr/>
        </p:nvSpPr>
        <p:spPr>
          <a:xfrm>
            <a:off x="917683" y="2598903"/>
            <a:ext cx="5714225" cy="1393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none" spc="0" normalizeH="0" baseline="0" noProof="0">
              <a:ln>
                <a:noFill/>
              </a:ln>
              <a:solidFill>
                <a:srgbClr val="24BFC7"/>
              </a:solidFill>
              <a:effectLst/>
              <a:uLnTx/>
              <a:uFillTx/>
              <a:latin typeface="Calibri" panose="020F0502020204030204"/>
              <a:ea typeface="+mj-ea"/>
              <a:cs typeface="+mj-cs"/>
            </a:endParaRPr>
          </a:p>
        </p:txBody>
      </p:sp>
      <p:sp>
        <p:nvSpPr>
          <p:cNvPr id="71" name="TextBox 70">
            <a:extLst>
              <a:ext uri="{FF2B5EF4-FFF2-40B4-BE49-F238E27FC236}">
                <a16:creationId xmlns:a16="http://schemas.microsoft.com/office/drawing/2014/main" id="{96B3F8AB-B2E7-42F3-9D4D-1241A654E462}"/>
              </a:ext>
            </a:extLst>
          </p:cNvPr>
          <p:cNvSpPr txBox="1"/>
          <p:nvPr/>
        </p:nvSpPr>
        <p:spPr>
          <a:xfrm>
            <a:off x="8772909" y="1630504"/>
            <a:ext cx="15308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icrosoft Sans Serif" panose="020B0604020202020204" pitchFamily="34" charset="0"/>
              </a:rPr>
              <a:t>Data</a:t>
            </a:r>
          </a:p>
        </p:txBody>
      </p:sp>
      <p:sp>
        <p:nvSpPr>
          <p:cNvPr id="72" name="TextBox 71">
            <a:extLst>
              <a:ext uri="{FF2B5EF4-FFF2-40B4-BE49-F238E27FC236}">
                <a16:creationId xmlns:a16="http://schemas.microsoft.com/office/drawing/2014/main" id="{01FB29D0-C271-4207-A65D-A2390312295F}"/>
              </a:ext>
            </a:extLst>
          </p:cNvPr>
          <p:cNvSpPr txBox="1"/>
          <p:nvPr/>
        </p:nvSpPr>
        <p:spPr>
          <a:xfrm>
            <a:off x="6934623" y="4828855"/>
            <a:ext cx="15760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icrosoft Sans Serif" panose="020B0604020202020204" pitchFamily="34" charset="0"/>
              </a:rPr>
              <a:t>Process</a:t>
            </a:r>
          </a:p>
        </p:txBody>
      </p:sp>
      <p:sp>
        <p:nvSpPr>
          <p:cNvPr id="73" name="Title 1">
            <a:extLst>
              <a:ext uri="{FF2B5EF4-FFF2-40B4-BE49-F238E27FC236}">
                <a16:creationId xmlns:a16="http://schemas.microsoft.com/office/drawing/2014/main" id="{6F46E706-45B0-4146-9513-F97C80DA09CD}"/>
              </a:ext>
            </a:extLst>
          </p:cNvPr>
          <p:cNvSpPr txBox="1">
            <a:spLocks/>
          </p:cNvSpPr>
          <p:nvPr/>
        </p:nvSpPr>
        <p:spPr>
          <a:xfrm>
            <a:off x="725896" y="383360"/>
            <a:ext cx="4898727" cy="146449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a:solidFill>
                  <a:srgbClr val="24BFC7"/>
                </a:solidFill>
                <a:latin typeface="Calibri" panose="020F0502020204030204" pitchFamily="34" charset="0"/>
                <a:ea typeface="+mj-ea"/>
                <a:cs typeface="Microsoft Sans Serif"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a:ln>
                  <a:noFill/>
                </a:ln>
                <a:solidFill>
                  <a:srgbClr val="FFFFFF"/>
                </a:solidFill>
                <a:effectLst/>
                <a:uLnTx/>
                <a:uFillTx/>
                <a:latin typeface="Precisely Bold" panose="00000800000000000000" pitchFamily="50" charset="0"/>
              </a:rPr>
              <a:t>Tackle process and data together</a:t>
            </a:r>
          </a:p>
        </p:txBody>
      </p:sp>
      <p:sp>
        <p:nvSpPr>
          <p:cNvPr id="12" name="TextBox 11">
            <a:extLst>
              <a:ext uri="{FF2B5EF4-FFF2-40B4-BE49-F238E27FC236}">
                <a16:creationId xmlns:a16="http://schemas.microsoft.com/office/drawing/2014/main" id="{6DE0A33B-6496-4DED-9ED6-D849F29A24F6}"/>
              </a:ext>
            </a:extLst>
          </p:cNvPr>
          <p:cNvSpPr txBox="1"/>
          <p:nvPr/>
        </p:nvSpPr>
        <p:spPr>
          <a:xfrm>
            <a:off x="812815" y="1993173"/>
            <a:ext cx="4404864" cy="1907277"/>
          </a:xfrm>
          <a:prstGeom prst="rect">
            <a:avLst/>
          </a:prstGeom>
          <a:noFill/>
        </p:spPr>
        <p:txBody>
          <a:bodyPr wrap="square" rtlCol="0" anchor="t">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Product launches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Product data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Customer onboarding &amp;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Vendor onboarding &amp;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Asset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Financial master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and more…</a:t>
            </a:r>
          </a:p>
        </p:txBody>
      </p:sp>
    </p:spTree>
    <p:extLst>
      <p:ext uri="{BB962C8B-B14F-4D97-AF65-F5344CB8AC3E}">
        <p14:creationId xmlns:p14="http://schemas.microsoft.com/office/powerpoint/2010/main" val="343070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52AA8B-D1CF-408C-8F5A-AA5897A81479}"/>
              </a:ext>
            </a:extLst>
          </p:cNvPr>
          <p:cNvSpPr>
            <a:spLocks noGrp="1"/>
          </p:cNvSpPr>
          <p:nvPr>
            <p:ph type="sldNum" sz="quarter" idx="12"/>
          </p:nvPr>
        </p:nvSpPr>
        <p:spPr/>
        <p:txBody>
          <a:body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6</a:t>
            </a:fld>
            <a:endParaRPr lang="en-GB" dirty="0"/>
          </a:p>
        </p:txBody>
      </p:sp>
      <p:sp>
        <p:nvSpPr>
          <p:cNvPr id="4" name="Title 3">
            <a:extLst>
              <a:ext uri="{FF2B5EF4-FFF2-40B4-BE49-F238E27FC236}">
                <a16:creationId xmlns:a16="http://schemas.microsoft.com/office/drawing/2014/main" id="{D2066AA6-1976-4806-9638-2E9897C90CB4}"/>
              </a:ext>
            </a:extLst>
          </p:cNvPr>
          <p:cNvSpPr>
            <a:spLocks noGrp="1"/>
          </p:cNvSpPr>
          <p:nvPr>
            <p:ph type="ctrTitle"/>
          </p:nvPr>
        </p:nvSpPr>
        <p:spPr/>
        <p:txBody>
          <a:bodyPr/>
          <a:lstStyle/>
          <a:p>
            <a:r>
              <a:rPr lang="en-US" dirty="0"/>
              <a:t>Compete and thrive in today’s dynamic world</a:t>
            </a:r>
          </a:p>
        </p:txBody>
      </p:sp>
      <p:sp>
        <p:nvSpPr>
          <p:cNvPr id="21" name="Oval 20">
            <a:extLst>
              <a:ext uri="{FF2B5EF4-FFF2-40B4-BE49-F238E27FC236}">
                <a16:creationId xmlns:a16="http://schemas.microsoft.com/office/drawing/2014/main" id="{A6482DA4-B252-4582-BA4A-14E25E6C3C10}"/>
              </a:ext>
            </a:extLst>
          </p:cNvPr>
          <p:cNvSpPr/>
          <p:nvPr/>
        </p:nvSpPr>
        <p:spPr>
          <a:xfrm>
            <a:off x="1886051"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Precisely" pitchFamily="2" charset="0"/>
            </a:endParaRPr>
          </a:p>
        </p:txBody>
      </p:sp>
      <p:sp>
        <p:nvSpPr>
          <p:cNvPr id="22" name="Rectangle 21">
            <a:extLst>
              <a:ext uri="{FF2B5EF4-FFF2-40B4-BE49-F238E27FC236}">
                <a16:creationId xmlns:a16="http://schemas.microsoft.com/office/drawing/2014/main" id="{9DEAB05A-7B25-43A5-AD7E-1C777C4D6488}"/>
              </a:ext>
            </a:extLst>
          </p:cNvPr>
          <p:cNvSpPr/>
          <p:nvPr/>
        </p:nvSpPr>
        <p:spPr>
          <a:xfrm>
            <a:off x="1681336" y="4255587"/>
            <a:ext cx="2304184" cy="5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lvl="0" algn="ctr">
              <a:lnSpc>
                <a:spcPct val="90000"/>
              </a:lnSpc>
              <a:spcAft>
                <a:spcPts val="600"/>
              </a:spcAft>
              <a:defRPr/>
            </a:pPr>
            <a:r>
              <a:rPr lang="en-US" dirty="0">
                <a:solidFill>
                  <a:schemeClr val="bg1"/>
                </a:solidFill>
                <a:latin typeface="Precisely Light" pitchFamily="2" charset="0"/>
              </a:rPr>
              <a:t>Go faster</a:t>
            </a:r>
          </a:p>
        </p:txBody>
      </p:sp>
      <p:sp>
        <p:nvSpPr>
          <p:cNvPr id="23" name="Oval 22">
            <a:extLst>
              <a:ext uri="{FF2B5EF4-FFF2-40B4-BE49-F238E27FC236}">
                <a16:creationId xmlns:a16="http://schemas.microsoft.com/office/drawing/2014/main" id="{FD777B18-BBB1-42A5-9E4B-B6259E422D1F}"/>
              </a:ext>
            </a:extLst>
          </p:cNvPr>
          <p:cNvSpPr/>
          <p:nvPr/>
        </p:nvSpPr>
        <p:spPr>
          <a:xfrm>
            <a:off x="5250981"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Precisely" pitchFamily="2" charset="0"/>
            </a:endParaRPr>
          </a:p>
        </p:txBody>
      </p:sp>
      <p:sp>
        <p:nvSpPr>
          <p:cNvPr id="24" name="Rectangle 23">
            <a:extLst>
              <a:ext uri="{FF2B5EF4-FFF2-40B4-BE49-F238E27FC236}">
                <a16:creationId xmlns:a16="http://schemas.microsoft.com/office/drawing/2014/main" id="{B6D39AE9-4108-4EE3-9EC6-42D8644F059D}"/>
              </a:ext>
            </a:extLst>
          </p:cNvPr>
          <p:cNvSpPr/>
          <p:nvPr/>
        </p:nvSpPr>
        <p:spPr>
          <a:xfrm>
            <a:off x="5046265" y="4255586"/>
            <a:ext cx="2304184" cy="564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lvl="0" algn="ctr">
              <a:lnSpc>
                <a:spcPct val="90000"/>
              </a:lnSpc>
              <a:spcAft>
                <a:spcPts val="600"/>
              </a:spcAft>
              <a:defRPr/>
            </a:pPr>
            <a:r>
              <a:rPr lang="en-US" dirty="0">
                <a:solidFill>
                  <a:schemeClr val="bg1"/>
                </a:solidFill>
                <a:latin typeface="Precisely Light" pitchFamily="2" charset="0"/>
              </a:rPr>
              <a:t>Be more agile</a:t>
            </a:r>
          </a:p>
        </p:txBody>
      </p:sp>
      <p:sp>
        <p:nvSpPr>
          <p:cNvPr id="25" name="Oval 24">
            <a:extLst>
              <a:ext uri="{FF2B5EF4-FFF2-40B4-BE49-F238E27FC236}">
                <a16:creationId xmlns:a16="http://schemas.microsoft.com/office/drawing/2014/main" id="{8D248560-1A16-4866-A616-E540A940DBEC}"/>
              </a:ext>
            </a:extLst>
          </p:cNvPr>
          <p:cNvSpPr/>
          <p:nvPr/>
        </p:nvSpPr>
        <p:spPr>
          <a:xfrm>
            <a:off x="8615910" y="1805832"/>
            <a:ext cx="1894753" cy="18947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Precisely" pitchFamily="2" charset="0"/>
            </a:endParaRPr>
          </a:p>
        </p:txBody>
      </p:sp>
      <p:sp>
        <p:nvSpPr>
          <p:cNvPr id="26" name="Rectangle 25">
            <a:extLst>
              <a:ext uri="{FF2B5EF4-FFF2-40B4-BE49-F238E27FC236}">
                <a16:creationId xmlns:a16="http://schemas.microsoft.com/office/drawing/2014/main" id="{D0B5FE85-C09E-4C4F-A0D4-5D7ECB8F5870}"/>
              </a:ext>
            </a:extLst>
          </p:cNvPr>
          <p:cNvSpPr/>
          <p:nvPr/>
        </p:nvSpPr>
        <p:spPr>
          <a:xfrm>
            <a:off x="8020054" y="4255587"/>
            <a:ext cx="3086464" cy="5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lvl="0" algn="ctr">
              <a:lnSpc>
                <a:spcPct val="90000"/>
              </a:lnSpc>
              <a:spcAft>
                <a:spcPts val="600"/>
              </a:spcAft>
              <a:defRPr/>
            </a:pPr>
            <a:r>
              <a:rPr lang="en-US" dirty="0">
                <a:solidFill>
                  <a:schemeClr val="bg1"/>
                </a:solidFill>
                <a:latin typeface="Precisely Light" pitchFamily="2" charset="0"/>
              </a:rPr>
              <a:t>Improve the quality of your most important data</a:t>
            </a:r>
          </a:p>
        </p:txBody>
      </p:sp>
      <p:cxnSp>
        <p:nvCxnSpPr>
          <p:cNvPr id="27" name="Straight Connector 26">
            <a:extLst>
              <a:ext uri="{FF2B5EF4-FFF2-40B4-BE49-F238E27FC236}">
                <a16:creationId xmlns:a16="http://schemas.microsoft.com/office/drawing/2014/main" id="{C36B4E99-A341-414D-9EA9-020420249C8A}"/>
              </a:ext>
            </a:extLst>
          </p:cNvPr>
          <p:cNvCxnSpPr>
            <a:cxnSpLocks/>
          </p:cNvCxnSpPr>
          <p:nvPr/>
        </p:nvCxnSpPr>
        <p:spPr>
          <a:xfrm>
            <a:off x="8764925"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6FB32C-66FD-4743-994E-10D1AAA998E7}"/>
              </a:ext>
            </a:extLst>
          </p:cNvPr>
          <p:cNvCxnSpPr>
            <a:cxnSpLocks/>
          </p:cNvCxnSpPr>
          <p:nvPr/>
        </p:nvCxnSpPr>
        <p:spPr>
          <a:xfrm>
            <a:off x="5399997"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8A92484-AEE1-480E-BA86-CA05C0D5F19D}"/>
              </a:ext>
            </a:extLst>
          </p:cNvPr>
          <p:cNvCxnSpPr>
            <a:cxnSpLocks/>
          </p:cNvCxnSpPr>
          <p:nvPr/>
        </p:nvCxnSpPr>
        <p:spPr>
          <a:xfrm>
            <a:off x="2035067" y="4089479"/>
            <a:ext cx="159672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D975F29E-CD2C-4D25-8D99-238D67B788E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251737" y="2171516"/>
            <a:ext cx="1163383" cy="1163383"/>
          </a:xfrm>
          <a:prstGeom prst="rect">
            <a:avLst/>
          </a:prstGeom>
        </p:spPr>
      </p:pic>
      <p:pic>
        <p:nvPicPr>
          <p:cNvPr id="19" name="Graphic 18">
            <a:extLst>
              <a:ext uri="{FF2B5EF4-FFF2-40B4-BE49-F238E27FC236}">
                <a16:creationId xmlns:a16="http://schemas.microsoft.com/office/drawing/2014/main" id="{63C7265B-EEDF-45F7-B369-391B3DE2C11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097217" y="2287138"/>
            <a:ext cx="932138" cy="932138"/>
          </a:xfrm>
          <a:prstGeom prst="rect">
            <a:avLst/>
          </a:prstGeom>
        </p:spPr>
      </p:pic>
      <p:pic>
        <p:nvPicPr>
          <p:cNvPr id="20" name="Graphic 19">
            <a:extLst>
              <a:ext uri="{FF2B5EF4-FFF2-40B4-BE49-F238E27FC236}">
                <a16:creationId xmlns:a16="http://schemas.microsoft.com/office/drawing/2014/main" id="{1CE27CE6-D264-401E-BD90-35BD3CE2B26D}"/>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732287" y="2287138"/>
            <a:ext cx="932138" cy="932138"/>
          </a:xfrm>
          <a:prstGeom prst="rect">
            <a:avLst/>
          </a:prstGeom>
        </p:spPr>
      </p:pic>
    </p:spTree>
    <p:extLst>
      <p:ext uri="{BB962C8B-B14F-4D97-AF65-F5344CB8AC3E}">
        <p14:creationId xmlns:p14="http://schemas.microsoft.com/office/powerpoint/2010/main" val="101546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97A03D6-A38F-4CE0-9C9A-279843BE39D9}"/>
              </a:ext>
            </a:extLst>
          </p:cNvPr>
          <p:cNvSpPr/>
          <p:nvPr/>
        </p:nvSpPr>
        <p:spPr>
          <a:xfrm rot="10800000" flipV="1">
            <a:off x="645849" y="1790588"/>
            <a:ext cx="3177334" cy="613936"/>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Precisely Bold" panose="020B0604020202020204" charset="0"/>
                <a:ea typeface="+mn-ea"/>
                <a:cs typeface="+mn-cs"/>
              </a:rPr>
              <a:t>Automate Studio</a:t>
            </a:r>
          </a:p>
        </p:txBody>
      </p:sp>
      <p:sp>
        <p:nvSpPr>
          <p:cNvPr id="3" name="Title 2">
            <a:extLst>
              <a:ext uri="{FF2B5EF4-FFF2-40B4-BE49-F238E27FC236}">
                <a16:creationId xmlns:a16="http://schemas.microsoft.com/office/drawing/2014/main" id="{E7E8FF72-0159-4D7C-A213-7166E8B25BA5}"/>
              </a:ext>
            </a:extLst>
          </p:cNvPr>
          <p:cNvSpPr>
            <a:spLocks noGrp="1"/>
          </p:cNvSpPr>
          <p:nvPr>
            <p:ph type="ctrTitle"/>
          </p:nvPr>
        </p:nvSpPr>
        <p:spPr/>
        <p:txBody>
          <a:bodyPr/>
          <a:lstStyle/>
          <a:p>
            <a:r>
              <a:rPr lang="en-US" dirty="0"/>
              <a:t>Precisely Automate portfolio</a:t>
            </a:r>
          </a:p>
        </p:txBody>
      </p:sp>
      <p:sp>
        <p:nvSpPr>
          <p:cNvPr id="4" name="Slide Number Placeholder 3">
            <a:extLst>
              <a:ext uri="{FF2B5EF4-FFF2-40B4-BE49-F238E27FC236}">
                <a16:creationId xmlns:a16="http://schemas.microsoft.com/office/drawing/2014/main" id="{D5E0CCF4-6A46-4088-A104-6DBDC94C61CF}"/>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1000"/>
              </a:spcBef>
              <a:spcAft>
                <a:spcPts val="0"/>
              </a:spcAft>
              <a:buClr>
                <a:srgbClr val="5D4293"/>
              </a:buClr>
              <a:buSzTx/>
              <a:buFontTx/>
              <a:buNone/>
              <a:tabLst/>
              <a:defRPr/>
            </a:pPr>
            <a:fld id="{14B49774-BFA8-A742-9DC1-5F552DCB25F4}" type="slidenum">
              <a:rPr kumimoji="0" lang="en-GB" sz="1050" b="0" i="0" u="none" strike="noStrike" kern="1200" cap="none" spc="0" normalizeH="0" baseline="0" noProof="0" smtClean="0">
                <a:ln>
                  <a:noFill/>
                </a:ln>
                <a:solidFill>
                  <a:srgbClr val="FFFFFF"/>
                </a:solidFill>
                <a:effectLst/>
                <a:uLnTx/>
                <a:uFillTx/>
                <a:latin typeface="Precisely Light" pitchFamily="2" charset="0"/>
                <a:ea typeface="+mn-ea"/>
                <a:cs typeface="+mn-cs"/>
              </a:rPr>
              <a:pPr marL="0" marR="0" lvl="0" indent="0" algn="r" defTabSz="914400" rtl="0" eaLnBrk="1" fontAlgn="auto" latinLnBrk="0" hangingPunct="1">
                <a:lnSpc>
                  <a:spcPct val="90000"/>
                </a:lnSpc>
                <a:spcBef>
                  <a:spcPts val="1000"/>
                </a:spcBef>
                <a:spcAft>
                  <a:spcPts val="0"/>
                </a:spcAft>
                <a:buClr>
                  <a:srgbClr val="5D4293"/>
                </a:buClr>
                <a:buSzTx/>
                <a:buFontTx/>
                <a:buNone/>
                <a:tabLst/>
                <a:defRPr/>
              </a:pPr>
              <a:t>7</a:t>
            </a:fld>
            <a:endParaRPr kumimoji="0" lang="en-GB" sz="1050" b="0" i="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6" name="Rectangle 5">
            <a:extLst>
              <a:ext uri="{FF2B5EF4-FFF2-40B4-BE49-F238E27FC236}">
                <a16:creationId xmlns:a16="http://schemas.microsoft.com/office/drawing/2014/main" id="{96C669A8-2D54-4C78-B457-310A975A55C3}"/>
              </a:ext>
            </a:extLst>
          </p:cNvPr>
          <p:cNvSpPr/>
          <p:nvPr/>
        </p:nvSpPr>
        <p:spPr>
          <a:xfrm>
            <a:off x="649820" y="2418881"/>
            <a:ext cx="3177334" cy="288206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2743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Precisely Bold" panose="020B0604020202020204" charset="0"/>
                <a:ea typeface="+mn-ea"/>
                <a:cs typeface="+mn-cs"/>
              </a:rPr>
              <a:t>STANDALONE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Precisely Bold" panose="020B0604020202020204" charset="0"/>
                <a:ea typeface="+mn-ea"/>
                <a:cs typeface="+mn-cs"/>
              </a:rPr>
              <a:t>Exchange data with SAP quickly and easily using Excel</a:t>
            </a:r>
          </a:p>
          <a:p>
            <a:pPr marL="171450" marR="0" lvl="0" indent="-171450" algn="l" defTabSz="914400" rtl="0" eaLnBrk="1" fontAlgn="auto" latinLnBrk="0" hangingPunct="1">
              <a:lnSpc>
                <a:spcPct val="100000"/>
              </a:lnSpc>
              <a:spcBef>
                <a:spcPts val="0"/>
              </a:spcBef>
              <a:spcAft>
                <a:spcPts val="0"/>
              </a:spcAft>
              <a:buClr>
                <a:srgbClr val="7F16E0"/>
              </a:buClr>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Data creation and maintenance </a:t>
            </a:r>
          </a:p>
          <a:p>
            <a:pPr marL="171450" marR="0" lvl="0" indent="-171450" algn="l" defTabSz="914400" rtl="0" eaLnBrk="1" fontAlgn="auto" latinLnBrk="0" hangingPunct="1">
              <a:lnSpc>
                <a:spcPct val="100000"/>
              </a:lnSpc>
              <a:spcBef>
                <a:spcPts val="0"/>
              </a:spcBef>
              <a:spcAft>
                <a:spcPts val="0"/>
              </a:spcAft>
              <a:buClr>
                <a:srgbClr val="7F16E0"/>
              </a:buClr>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Data migration</a:t>
            </a:r>
          </a:p>
          <a:p>
            <a:pPr marL="171450" marR="0" lvl="0" indent="-171450" algn="l" defTabSz="914400" rtl="0" eaLnBrk="1" fontAlgn="auto" latinLnBrk="0" hangingPunct="1">
              <a:lnSpc>
                <a:spcPct val="100000"/>
              </a:lnSpc>
              <a:spcBef>
                <a:spcPts val="0"/>
              </a:spcBef>
              <a:spcAft>
                <a:spcPts val="0"/>
              </a:spcAft>
              <a:buClr>
                <a:srgbClr val="7F16E0"/>
              </a:buClr>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Operational reporting</a:t>
            </a:r>
          </a:p>
          <a:p>
            <a:pPr marL="171450" marR="0" lvl="0" indent="-171450" algn="l" defTabSz="914400" rtl="0" eaLnBrk="1" fontAlgn="auto" latinLnBrk="0" hangingPunct="1">
              <a:lnSpc>
                <a:spcPct val="100000"/>
              </a:lnSpc>
              <a:spcBef>
                <a:spcPts val="0"/>
              </a:spcBef>
              <a:spcAft>
                <a:spcPts val="0"/>
              </a:spcAft>
              <a:buClr>
                <a:srgbClr val="7F16E0"/>
              </a:buClr>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Data stewardship</a:t>
            </a:r>
          </a:p>
        </p:txBody>
      </p:sp>
      <p:sp>
        <p:nvSpPr>
          <p:cNvPr id="13" name="Rectangle 12">
            <a:extLst>
              <a:ext uri="{FF2B5EF4-FFF2-40B4-BE49-F238E27FC236}">
                <a16:creationId xmlns:a16="http://schemas.microsoft.com/office/drawing/2014/main" id="{CB4E7010-6906-4358-9A1A-5288D2F4C8A6}"/>
              </a:ext>
            </a:extLst>
          </p:cNvPr>
          <p:cNvSpPr/>
          <p:nvPr/>
        </p:nvSpPr>
        <p:spPr>
          <a:xfrm>
            <a:off x="4503165" y="2418879"/>
            <a:ext cx="3177334" cy="2882067"/>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91440" bIns="2743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Precisely Bold" panose="020B0604020202020204" charset="0"/>
                <a:ea typeface="+mn-ea"/>
                <a:cs typeface="+mn-cs"/>
              </a:rPr>
              <a:t>GOVERNED</a:t>
            </a:r>
            <a:endParaRPr kumimoji="0" lang="en-US" sz="1400" b="0" i="0" u="none" strike="noStrike" kern="0" cap="none" spc="0" normalizeH="0" baseline="0" noProof="0" dirty="0">
              <a:ln>
                <a:noFill/>
              </a:ln>
              <a:solidFill>
                <a:srgbClr val="FFFFFF"/>
              </a:solidFill>
              <a:effectLst/>
              <a:uLnTx/>
              <a:uFillTx/>
              <a:latin typeface="Precisely Bold" panose="020B060402020202020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Precisely Bold" panose="020B0604020202020204" charset="0"/>
                <a:ea typeface="+mn-ea"/>
                <a:cs typeface="+mn-cs"/>
              </a:rPr>
              <a:t>Share, manage, &amp; control Precisely across the enterprise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Basic 2-step workflow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Centralized management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Granular control of licenses, users &amp; policies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Extensive audit and ROI reporting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Server-side job execution</a:t>
            </a:r>
          </a:p>
        </p:txBody>
      </p:sp>
      <p:sp>
        <p:nvSpPr>
          <p:cNvPr id="14" name="Rectangle 13">
            <a:extLst>
              <a:ext uri="{FF2B5EF4-FFF2-40B4-BE49-F238E27FC236}">
                <a16:creationId xmlns:a16="http://schemas.microsoft.com/office/drawing/2014/main" id="{94A9532F-E55F-4CE4-A100-0BEA63DCDCB0}"/>
              </a:ext>
            </a:extLst>
          </p:cNvPr>
          <p:cNvSpPr/>
          <p:nvPr/>
        </p:nvSpPr>
        <p:spPr>
          <a:xfrm>
            <a:off x="8354327" y="2418879"/>
            <a:ext cx="3177334" cy="2882071"/>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2743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Precisely Bold" panose="020B0604020202020204" charset="0"/>
                <a:ea typeface="+mn-ea"/>
                <a:cs typeface="+mn-cs"/>
              </a:rPr>
              <a:t>WORKFLOW-ENABLED</a:t>
            </a:r>
            <a:endParaRPr kumimoji="0" lang="en-US" sz="1400" b="0" i="0" u="none" strike="noStrike" kern="0" cap="none" spc="0" normalizeH="0" baseline="0" noProof="0" dirty="0">
              <a:ln>
                <a:noFill/>
              </a:ln>
              <a:solidFill>
                <a:srgbClr val="FFFFFF"/>
              </a:solidFill>
              <a:effectLst/>
              <a:uLnTx/>
              <a:uFillTx/>
              <a:latin typeface="Precisely Bold" panose="020B060402020202020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Precisely Bold" panose="020B0604020202020204" charset="0"/>
                <a:ea typeface="+mn-ea"/>
                <a:cs typeface="+mn-cs"/>
              </a:rPr>
              <a:t>Automate and streamline SAP processes using workflows</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Advanced form and workflow capabilities</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Advanced data stewardship capabilities via web forms</a:t>
            </a:r>
          </a:p>
          <a:p>
            <a:pPr marL="171450" marR="0" lvl="0" indent="-171450" algn="l" defTabSz="914400" rtl="0" eaLnBrk="1" fontAlgn="auto" latinLnBrk="0" hangingPunct="1">
              <a:lnSpc>
                <a:spcPct val="100000"/>
              </a:lnSpc>
              <a:spcBef>
                <a:spcPts val="0"/>
              </a:spcBef>
              <a:spcAft>
                <a:spcPts val="0"/>
              </a:spcAft>
              <a:buClr>
                <a:srgbClr val="E5007E"/>
              </a:buClr>
              <a:buSzTx/>
              <a:buFont typeface="Arial" pitchFamily="34" charset="0"/>
              <a:buChar char="•"/>
              <a:tabLst/>
              <a:defRPr/>
            </a:pPr>
            <a:r>
              <a:rPr kumimoji="0" lang="en-US" sz="1100" b="0" i="0" u="none" strike="noStrike" kern="0" cap="none" spc="0" normalizeH="0" baseline="0" noProof="0" dirty="0">
                <a:ln>
                  <a:noFill/>
                </a:ln>
                <a:solidFill>
                  <a:srgbClr val="FFFFFF"/>
                </a:solidFill>
                <a:effectLst/>
                <a:uLnTx/>
                <a:uFillTx/>
                <a:latin typeface="Precisely"/>
                <a:ea typeface="+mn-ea"/>
                <a:cs typeface="+mn-cs"/>
              </a:rPr>
              <a:t>Detailed process analytics</a:t>
            </a:r>
          </a:p>
        </p:txBody>
      </p:sp>
      <p:grpSp>
        <p:nvGrpSpPr>
          <p:cNvPr id="43" name="Group 42">
            <a:extLst>
              <a:ext uri="{FF2B5EF4-FFF2-40B4-BE49-F238E27FC236}">
                <a16:creationId xmlns:a16="http://schemas.microsoft.com/office/drawing/2014/main" id="{4B8C8308-27A1-458D-AB89-A010A43052C4}"/>
              </a:ext>
            </a:extLst>
          </p:cNvPr>
          <p:cNvGrpSpPr/>
          <p:nvPr/>
        </p:nvGrpSpPr>
        <p:grpSpPr>
          <a:xfrm>
            <a:off x="649820" y="4687014"/>
            <a:ext cx="3177334" cy="613936"/>
            <a:chOff x="649820" y="2275163"/>
            <a:chExt cx="3177334" cy="613936"/>
          </a:xfrm>
        </p:grpSpPr>
        <p:sp>
          <p:nvSpPr>
            <p:cNvPr id="37" name="Rectangle 36">
              <a:extLst>
                <a:ext uri="{FF2B5EF4-FFF2-40B4-BE49-F238E27FC236}">
                  <a16:creationId xmlns:a16="http://schemas.microsoft.com/office/drawing/2014/main" id="{44F78A29-2D13-4A64-AA8E-80C44F3F2B57}"/>
                </a:ext>
              </a:extLst>
            </p:cNvPr>
            <p:cNvSpPr/>
            <p:nvPr/>
          </p:nvSpPr>
          <p:spPr>
            <a:xfrm rot="10800000" flipV="1">
              <a:off x="649820" y="2275163"/>
              <a:ext cx="3177334" cy="61393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Precisely Bold" panose="020B0604020202020204" charset="0"/>
                  <a:ea typeface="+mn-ea"/>
                  <a:cs typeface="+mn-cs"/>
                </a:rPr>
                <a:t>Business users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Precisely Bold" panose="020B0604020202020204" charset="0"/>
                  <a:ea typeface="+mn-ea"/>
                  <a:cs typeface="+mn-cs"/>
                </a:rPr>
                <a:t>work in Excel</a:t>
              </a:r>
            </a:p>
          </p:txBody>
        </p:sp>
        <p:pic>
          <p:nvPicPr>
            <p:cNvPr id="38" name="Graphic 37">
              <a:extLst>
                <a:ext uri="{FF2B5EF4-FFF2-40B4-BE49-F238E27FC236}">
                  <a16:creationId xmlns:a16="http://schemas.microsoft.com/office/drawing/2014/main" id="{6FD72F8C-0978-4A9B-BF84-E1D6F5ACD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2837" y="2379544"/>
              <a:ext cx="413279" cy="405175"/>
            </a:xfrm>
            <a:prstGeom prst="rect">
              <a:avLst/>
            </a:prstGeom>
          </p:spPr>
        </p:pic>
      </p:grpSp>
      <p:grpSp>
        <p:nvGrpSpPr>
          <p:cNvPr id="45" name="Group 44">
            <a:extLst>
              <a:ext uri="{FF2B5EF4-FFF2-40B4-BE49-F238E27FC236}">
                <a16:creationId xmlns:a16="http://schemas.microsoft.com/office/drawing/2014/main" id="{EFF4B776-AE1D-45A7-9F05-6A341A86727E}"/>
              </a:ext>
            </a:extLst>
          </p:cNvPr>
          <p:cNvGrpSpPr/>
          <p:nvPr/>
        </p:nvGrpSpPr>
        <p:grpSpPr>
          <a:xfrm>
            <a:off x="8354327" y="4687013"/>
            <a:ext cx="3177334" cy="613936"/>
            <a:chOff x="8360481" y="2275162"/>
            <a:chExt cx="3177334" cy="613936"/>
          </a:xfrm>
        </p:grpSpPr>
        <p:sp>
          <p:nvSpPr>
            <p:cNvPr id="41" name="Rectangle 40">
              <a:extLst>
                <a:ext uri="{FF2B5EF4-FFF2-40B4-BE49-F238E27FC236}">
                  <a16:creationId xmlns:a16="http://schemas.microsoft.com/office/drawing/2014/main" id="{B4D11BA6-D1C9-4E56-B0A0-2C119942E59E}"/>
                </a:ext>
              </a:extLst>
            </p:cNvPr>
            <p:cNvSpPr/>
            <p:nvPr/>
          </p:nvSpPr>
          <p:spPr>
            <a:xfrm rot="10800000" flipV="1">
              <a:off x="8360481" y="2275162"/>
              <a:ext cx="3177334" cy="61393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Precisely Bold" panose="020B0604020202020204" charset="0"/>
                  <a:ea typeface="+mn-ea"/>
                  <a:cs typeface="+mn-cs"/>
                </a:rPr>
                <a:t>Business users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Precisely Bold" panose="020B0604020202020204" charset="0"/>
                  <a:ea typeface="+mn-ea"/>
                  <a:cs typeface="+mn-cs"/>
                </a:rPr>
                <a:t>in Excel or web forms</a:t>
              </a:r>
            </a:p>
          </p:txBody>
        </p:sp>
        <p:pic>
          <p:nvPicPr>
            <p:cNvPr id="42" name="Graphic 41">
              <a:extLst>
                <a:ext uri="{FF2B5EF4-FFF2-40B4-BE49-F238E27FC236}">
                  <a16:creationId xmlns:a16="http://schemas.microsoft.com/office/drawing/2014/main" id="{C7699F20-D31D-4181-BB1B-8318893AD1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1333" y="2379543"/>
              <a:ext cx="413279" cy="405175"/>
            </a:xfrm>
            <a:prstGeom prst="rect">
              <a:avLst/>
            </a:prstGeom>
          </p:spPr>
        </p:pic>
        <p:pic>
          <p:nvPicPr>
            <p:cNvPr id="15" name="Graphic 14">
              <a:extLst>
                <a:ext uri="{FF2B5EF4-FFF2-40B4-BE49-F238E27FC236}">
                  <a16:creationId xmlns:a16="http://schemas.microsoft.com/office/drawing/2014/main" id="{FAB5B480-1F7A-459E-97C0-A6DF2BBCD0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89397" y="2397293"/>
              <a:ext cx="350101" cy="350101"/>
            </a:xfrm>
            <a:prstGeom prst="rect">
              <a:avLst/>
            </a:prstGeom>
          </p:spPr>
        </p:pic>
      </p:grpSp>
      <p:sp>
        <p:nvSpPr>
          <p:cNvPr id="49" name="Rectangle 48">
            <a:extLst>
              <a:ext uri="{FF2B5EF4-FFF2-40B4-BE49-F238E27FC236}">
                <a16:creationId xmlns:a16="http://schemas.microsoft.com/office/drawing/2014/main" id="{4DB54FC9-6703-4697-99A3-CD9A19255587}"/>
              </a:ext>
            </a:extLst>
          </p:cNvPr>
          <p:cNvSpPr/>
          <p:nvPr/>
        </p:nvSpPr>
        <p:spPr>
          <a:xfrm rot="10800000" flipV="1">
            <a:off x="4503165" y="1804943"/>
            <a:ext cx="3177334" cy="613936"/>
          </a:xfrm>
          <a:prstGeom prst="rect">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Precisely Bold" panose="020B0604020202020204" charset="0"/>
                <a:ea typeface="+mn-ea"/>
                <a:cs typeface="+mn-cs"/>
              </a:rPr>
              <a:t>Automate Studio Manager</a:t>
            </a:r>
          </a:p>
        </p:txBody>
      </p:sp>
      <p:grpSp>
        <p:nvGrpSpPr>
          <p:cNvPr id="50" name="Group 49">
            <a:extLst>
              <a:ext uri="{FF2B5EF4-FFF2-40B4-BE49-F238E27FC236}">
                <a16:creationId xmlns:a16="http://schemas.microsoft.com/office/drawing/2014/main" id="{CE9EA7BC-97F6-427F-B0DB-82C8DD668F81}"/>
              </a:ext>
            </a:extLst>
          </p:cNvPr>
          <p:cNvGrpSpPr/>
          <p:nvPr/>
        </p:nvGrpSpPr>
        <p:grpSpPr>
          <a:xfrm>
            <a:off x="4503165" y="4687014"/>
            <a:ext cx="3177334" cy="613936"/>
            <a:chOff x="649820" y="2275163"/>
            <a:chExt cx="3177334" cy="613936"/>
          </a:xfrm>
        </p:grpSpPr>
        <p:sp>
          <p:nvSpPr>
            <p:cNvPr id="51" name="Rectangle 50">
              <a:extLst>
                <a:ext uri="{FF2B5EF4-FFF2-40B4-BE49-F238E27FC236}">
                  <a16:creationId xmlns:a16="http://schemas.microsoft.com/office/drawing/2014/main" id="{577E2E74-B145-450F-BD53-BF1221A70138}"/>
                </a:ext>
              </a:extLst>
            </p:cNvPr>
            <p:cNvSpPr/>
            <p:nvPr/>
          </p:nvSpPr>
          <p:spPr>
            <a:xfrm rot="10800000" flipV="1">
              <a:off x="649820" y="2275163"/>
              <a:ext cx="3177334" cy="613936"/>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bIns="18288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Precisely Bold" panose="020B0604020202020204" charset="0"/>
                  <a:ea typeface="+mn-ea"/>
                  <a:cs typeface="+mn-cs"/>
                </a:rPr>
                <a:t>Business users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Precisely Bold" panose="020B0604020202020204" charset="0"/>
                  <a:ea typeface="+mn-ea"/>
                  <a:cs typeface="+mn-cs"/>
                </a:rPr>
                <a:t>work in Excel</a:t>
              </a:r>
            </a:p>
          </p:txBody>
        </p:sp>
        <p:pic>
          <p:nvPicPr>
            <p:cNvPr id="52" name="Graphic 51">
              <a:extLst>
                <a:ext uri="{FF2B5EF4-FFF2-40B4-BE49-F238E27FC236}">
                  <a16:creationId xmlns:a16="http://schemas.microsoft.com/office/drawing/2014/main" id="{E766E8E3-B016-4E23-806B-3AB260E16C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2837" y="2379544"/>
              <a:ext cx="413279" cy="405175"/>
            </a:xfrm>
            <a:prstGeom prst="rect">
              <a:avLst/>
            </a:prstGeom>
          </p:spPr>
        </p:pic>
      </p:grpSp>
      <p:sp>
        <p:nvSpPr>
          <p:cNvPr id="53" name="Rectangle 52">
            <a:extLst>
              <a:ext uri="{FF2B5EF4-FFF2-40B4-BE49-F238E27FC236}">
                <a16:creationId xmlns:a16="http://schemas.microsoft.com/office/drawing/2014/main" id="{29069682-9FD3-456B-AC71-9A513A249FCB}"/>
              </a:ext>
            </a:extLst>
          </p:cNvPr>
          <p:cNvSpPr/>
          <p:nvPr/>
        </p:nvSpPr>
        <p:spPr>
          <a:xfrm rot="10800000" flipV="1">
            <a:off x="8354327" y="1804942"/>
            <a:ext cx="3177334" cy="613936"/>
          </a:xfrm>
          <a:prstGeom prst="rect">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182880" rIns="0" bIns="1828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Precisely Bold" panose="020B0604020202020204" charset="0"/>
                <a:ea typeface="+mn-ea"/>
                <a:cs typeface="+mn-cs"/>
              </a:rPr>
              <a:t>Automate Evolve</a:t>
            </a:r>
          </a:p>
        </p:txBody>
      </p:sp>
      <p:cxnSp>
        <p:nvCxnSpPr>
          <p:cNvPr id="55" name="Straight Connector 54">
            <a:extLst>
              <a:ext uri="{FF2B5EF4-FFF2-40B4-BE49-F238E27FC236}">
                <a16:creationId xmlns:a16="http://schemas.microsoft.com/office/drawing/2014/main" id="{66693B69-BA8C-4116-8BB5-F284500B10C1}"/>
              </a:ext>
            </a:extLst>
          </p:cNvPr>
          <p:cNvCxnSpPr/>
          <p:nvPr/>
        </p:nvCxnSpPr>
        <p:spPr>
          <a:xfrm>
            <a:off x="645848" y="4687014"/>
            <a:ext cx="3177335"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883AADE-6C09-478D-A04A-818235A5F3EB}"/>
              </a:ext>
            </a:extLst>
          </p:cNvPr>
          <p:cNvCxnSpPr/>
          <p:nvPr/>
        </p:nvCxnSpPr>
        <p:spPr>
          <a:xfrm>
            <a:off x="4507332" y="4687013"/>
            <a:ext cx="3177335"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DB82D7E-5272-4E7B-A158-5FB42F9EC769}"/>
              </a:ext>
            </a:extLst>
          </p:cNvPr>
          <p:cNvCxnSpPr/>
          <p:nvPr/>
        </p:nvCxnSpPr>
        <p:spPr>
          <a:xfrm>
            <a:off x="8354326" y="4687013"/>
            <a:ext cx="317733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1684123-B24C-4225-82EA-8833406D78EC}"/>
              </a:ext>
            </a:extLst>
          </p:cNvPr>
          <p:cNvSpPr txBox="1"/>
          <p:nvPr/>
        </p:nvSpPr>
        <p:spPr>
          <a:xfrm>
            <a:off x="3836769" y="3071513"/>
            <a:ext cx="65274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Precisely Bold" panose="020B0604020202020204" charset="0"/>
                <a:ea typeface="+mn-ea"/>
                <a:cs typeface="Microsoft Sans Serif" panose="020B0604020202020204" pitchFamily="34" charset="0"/>
              </a:rPr>
              <a:t>+</a:t>
            </a:r>
          </a:p>
        </p:txBody>
      </p:sp>
    </p:spTree>
    <p:extLst>
      <p:ext uri="{BB962C8B-B14F-4D97-AF65-F5344CB8AC3E}">
        <p14:creationId xmlns:p14="http://schemas.microsoft.com/office/powerpoint/2010/main" val="271865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06CC4-9277-48F2-81CA-61ACBFBA2239}"/>
              </a:ext>
            </a:extLst>
          </p:cNvPr>
          <p:cNvSpPr>
            <a:spLocks noGrp="1"/>
          </p:cNvSpPr>
          <p:nvPr>
            <p:ph type="ctrTitle"/>
          </p:nvPr>
        </p:nvSpPr>
        <p:spPr>
          <a:xfrm>
            <a:off x="578223" y="2739401"/>
            <a:ext cx="4529236" cy="1753085"/>
          </a:xfrm>
        </p:spPr>
        <p:txBody>
          <a:bodyPr/>
          <a:lstStyle/>
          <a:p>
            <a:r>
              <a:rPr lang="en-US" dirty="0"/>
              <a:t>Automate Studio</a:t>
            </a:r>
            <a:br>
              <a:rPr lang="en-US" dirty="0"/>
            </a:br>
            <a:r>
              <a:rPr lang="en-US" sz="2400" dirty="0">
                <a:latin typeface="Precisely Light" panose="00000400000000000000" pitchFamily="50" charset="0"/>
              </a:rPr>
              <a:t>The right capabilities to get SAP work done faster and improve data quality.</a:t>
            </a:r>
            <a:br>
              <a:rPr lang="en-US" dirty="0"/>
            </a:br>
            <a:endParaRPr lang="en-US" dirty="0"/>
          </a:p>
        </p:txBody>
      </p:sp>
      <p:sp>
        <p:nvSpPr>
          <p:cNvPr id="8" name="Rectangle 7">
            <a:extLst>
              <a:ext uri="{FF2B5EF4-FFF2-40B4-BE49-F238E27FC236}">
                <a16:creationId xmlns:a16="http://schemas.microsoft.com/office/drawing/2014/main" id="{7194C587-1CE3-4C25-BCCF-27F769D9D357}"/>
              </a:ext>
            </a:extLst>
          </p:cNvPr>
          <p:cNvSpPr/>
          <p:nvPr/>
        </p:nvSpPr>
        <p:spPr>
          <a:xfrm>
            <a:off x="5715000" y="606287"/>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Mass create &amp; update using Excel </a:t>
            </a:r>
          </a:p>
        </p:txBody>
      </p:sp>
      <p:sp>
        <p:nvSpPr>
          <p:cNvPr id="9" name="Rectangle 8">
            <a:extLst>
              <a:ext uri="{FF2B5EF4-FFF2-40B4-BE49-F238E27FC236}">
                <a16:creationId xmlns:a16="http://schemas.microsoft.com/office/drawing/2014/main" id="{75AAD461-8AEF-49A8-BD9A-C8A4E44183F8}"/>
              </a:ext>
            </a:extLst>
          </p:cNvPr>
          <p:cNvSpPr/>
          <p:nvPr/>
        </p:nvSpPr>
        <p:spPr>
          <a:xfrm>
            <a:off x="8623852" y="606287"/>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Data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stewardship</a:t>
            </a:r>
          </a:p>
        </p:txBody>
      </p:sp>
      <p:sp>
        <p:nvSpPr>
          <p:cNvPr id="10" name="Rectangle 9">
            <a:extLst>
              <a:ext uri="{FF2B5EF4-FFF2-40B4-BE49-F238E27FC236}">
                <a16:creationId xmlns:a16="http://schemas.microsoft.com/office/drawing/2014/main" id="{30C42637-22C6-4ACC-8915-7ADDF67BED22}"/>
              </a:ext>
            </a:extLst>
          </p:cNvPr>
          <p:cNvSpPr/>
          <p:nvPr/>
        </p:nvSpPr>
        <p:spPr>
          <a:xfrm>
            <a:off x="5715000" y="3521765"/>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Deep SAP integration</a:t>
            </a:r>
          </a:p>
        </p:txBody>
      </p:sp>
      <p:sp>
        <p:nvSpPr>
          <p:cNvPr id="11" name="Rectangle 10">
            <a:extLst>
              <a:ext uri="{FF2B5EF4-FFF2-40B4-BE49-F238E27FC236}">
                <a16:creationId xmlns:a16="http://schemas.microsoft.com/office/drawing/2014/main" id="{F3140C48-F5E3-495D-9F6D-974F1B6E5771}"/>
              </a:ext>
            </a:extLst>
          </p:cNvPr>
          <p:cNvSpPr/>
          <p:nvPr/>
        </p:nvSpPr>
        <p:spPr>
          <a:xfrm>
            <a:off x="8623852" y="3521765"/>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Low-code/no-code design</a:t>
            </a:r>
          </a:p>
        </p:txBody>
      </p:sp>
    </p:spTree>
    <p:extLst>
      <p:ext uri="{BB962C8B-B14F-4D97-AF65-F5344CB8AC3E}">
        <p14:creationId xmlns:p14="http://schemas.microsoft.com/office/powerpoint/2010/main" val="880085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Title 12">
            <a:extLst>
              <a:ext uri="{FF2B5EF4-FFF2-40B4-BE49-F238E27FC236}">
                <a16:creationId xmlns:a16="http://schemas.microsoft.com/office/drawing/2014/main" id="{6EF7C867-9033-46ED-91D8-C77C916963D6}"/>
              </a:ext>
            </a:extLst>
          </p:cNvPr>
          <p:cNvSpPr>
            <a:spLocks noGrp="1"/>
          </p:cNvSpPr>
          <p:nvPr>
            <p:ph type="ctrTitle"/>
          </p:nvPr>
        </p:nvSpPr>
        <p:spPr>
          <a:xfrm>
            <a:off x="540589" y="621647"/>
            <a:ext cx="9209340" cy="637426"/>
          </a:xfrm>
        </p:spPr>
        <p:txBody>
          <a:bodyPr>
            <a:noAutofit/>
          </a:bodyPr>
          <a:lstStyle/>
          <a:p>
            <a:r>
              <a:rPr lang="en-US" dirty="0">
                <a:solidFill>
                  <a:schemeClr val="bg1"/>
                </a:solidFill>
              </a:rPr>
              <a:t>Replace multiple SAP screens with business-friendly Excel </a:t>
            </a:r>
          </a:p>
        </p:txBody>
      </p:sp>
      <p:pic>
        <p:nvPicPr>
          <p:cNvPr id="19" name="Picture 2">
            <a:extLst>
              <a:ext uri="{FF2B5EF4-FFF2-40B4-BE49-F238E27FC236}">
                <a16:creationId xmlns:a16="http://schemas.microsoft.com/office/drawing/2014/main" id="{686B96B5-8AA8-4D9B-9D9F-E927293002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347" y="2738082"/>
            <a:ext cx="2009450"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38B76788-00AC-4438-AB9A-C471EE064F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152" y="2845424"/>
            <a:ext cx="2004691"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a:extLst>
              <a:ext uri="{FF2B5EF4-FFF2-40B4-BE49-F238E27FC236}">
                <a16:creationId xmlns:a16="http://schemas.microsoft.com/office/drawing/2014/main" id="{A2E346AB-8B73-425B-96A3-BAC3F367EC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3198" y="2906076"/>
            <a:ext cx="2008684"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a:extLst>
              <a:ext uri="{FF2B5EF4-FFF2-40B4-BE49-F238E27FC236}">
                <a16:creationId xmlns:a16="http://schemas.microsoft.com/office/drawing/2014/main" id="{9D7D8D16-873A-4B79-AB2E-404DD8001E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3237" y="2987402"/>
            <a:ext cx="2010112"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a:extLst>
              <a:ext uri="{FF2B5EF4-FFF2-40B4-BE49-F238E27FC236}">
                <a16:creationId xmlns:a16="http://schemas.microsoft.com/office/drawing/2014/main" id="{7DFAD20D-13F1-455A-B44F-64B1C00322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4704" y="3043439"/>
            <a:ext cx="2014821"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a:extLst>
              <a:ext uri="{FF2B5EF4-FFF2-40B4-BE49-F238E27FC236}">
                <a16:creationId xmlns:a16="http://schemas.microsoft.com/office/drawing/2014/main" id="{FD7348B7-4782-4AF4-AB7F-139133668F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0880" y="3124766"/>
            <a:ext cx="2015444" cy="1544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a:extLst>
              <a:ext uri="{FF2B5EF4-FFF2-40B4-BE49-F238E27FC236}">
                <a16:creationId xmlns:a16="http://schemas.microsoft.com/office/drawing/2014/main" id="{1FDE2FEC-AE5B-4389-97F5-5A5F541CDCD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47680" y="3194037"/>
            <a:ext cx="2011529"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a:extLst>
              <a:ext uri="{FF2B5EF4-FFF2-40B4-BE49-F238E27FC236}">
                <a16:creationId xmlns:a16="http://schemas.microsoft.com/office/drawing/2014/main" id="{AFC73B65-0B88-4056-A45F-FAADB601DFD9}"/>
              </a:ext>
            </a:extLst>
          </p:cNvPr>
          <p:cNvCxnSpPr>
            <a:cxnSpLocks/>
          </p:cNvCxnSpPr>
          <p:nvPr/>
        </p:nvCxnSpPr>
        <p:spPr>
          <a:xfrm>
            <a:off x="4916713" y="3874587"/>
            <a:ext cx="731733" cy="0"/>
          </a:xfrm>
          <a:prstGeom prst="straightConnector1">
            <a:avLst/>
          </a:prstGeom>
          <a:ln w="76200" cap="rnd" cmpd="sng">
            <a:solidFill>
              <a:schemeClr val="accent3"/>
            </a:solidFill>
            <a:prstDash val="solid"/>
            <a:headEnd w="med" len="lg"/>
            <a:tailEnd type="arrow" w="lg" len="me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29860F6-F8A2-46BD-831C-2BA55AC56AF3}"/>
              </a:ext>
            </a:extLst>
          </p:cNvPr>
          <p:cNvGrpSpPr/>
          <p:nvPr/>
        </p:nvGrpSpPr>
        <p:grpSpPr>
          <a:xfrm>
            <a:off x="6029669" y="1909130"/>
            <a:ext cx="5602888" cy="4439059"/>
            <a:chOff x="6029669" y="1909130"/>
            <a:chExt cx="5602888" cy="4439059"/>
          </a:xfrm>
        </p:grpSpPr>
        <p:pic>
          <p:nvPicPr>
            <p:cNvPr id="28" name="Picture 27">
              <a:extLst>
                <a:ext uri="{FF2B5EF4-FFF2-40B4-BE49-F238E27FC236}">
                  <a16:creationId xmlns:a16="http://schemas.microsoft.com/office/drawing/2014/main" id="{27C98D56-4AC6-4986-BFF9-BFDE9E7519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29669" y="1909130"/>
              <a:ext cx="5602888" cy="4439059"/>
            </a:xfrm>
            <a:prstGeom prst="rect">
              <a:avLst/>
            </a:prstGeom>
          </p:spPr>
        </p:pic>
        <p:pic>
          <p:nvPicPr>
            <p:cNvPr id="29" name="Picture 2" descr="image011">
              <a:extLst>
                <a:ext uri="{FF2B5EF4-FFF2-40B4-BE49-F238E27FC236}">
                  <a16:creationId xmlns:a16="http://schemas.microsoft.com/office/drawing/2014/main" id="{E4AFEE8A-7758-4E0A-B9EB-60C12F2A8B0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9525"/>
            <a:stretch/>
          </p:blipFill>
          <p:spPr bwMode="auto">
            <a:xfrm>
              <a:off x="6271123" y="2095433"/>
              <a:ext cx="5124530" cy="30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388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36">
      <a:dk1>
        <a:srgbClr val="000000"/>
      </a:dk1>
      <a:lt1>
        <a:srgbClr val="FFFFFF"/>
      </a:lt1>
      <a:dk2>
        <a:srgbClr val="000000"/>
      </a:dk2>
      <a:lt2>
        <a:srgbClr val="D7DAE9"/>
      </a:lt2>
      <a:accent1>
        <a:srgbClr val="39006A"/>
      </a:accent1>
      <a:accent2>
        <a:srgbClr val="7F16E0"/>
      </a:accent2>
      <a:accent3>
        <a:srgbClr val="E5007E"/>
      </a:accent3>
      <a:accent4>
        <a:srgbClr val="FAB511"/>
      </a:accent4>
      <a:accent5>
        <a:srgbClr val="FC7E08"/>
      </a:accent5>
      <a:accent6>
        <a:srgbClr val="001B4C"/>
      </a:accent6>
      <a:hlink>
        <a:srgbClr val="8017E0"/>
      </a:hlink>
      <a:folHlink>
        <a:srgbClr val="D8DBEA"/>
      </a:folHlink>
    </a:clrScheme>
    <a:fontScheme name="Custom 1">
      <a:majorFont>
        <a:latin typeface="Precisely"/>
        <a:ea typeface=""/>
        <a:cs typeface=""/>
      </a:majorFont>
      <a:minorFont>
        <a:latin typeface="Precisel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isely_Powerpoint_Master_v12_280420" id="{34975CB9-67AE-C544-A41B-CF47317B73BD}" vid="{7C91C56E-ED1F-9147-84E5-49C391357E38}"/>
    </a:ext>
  </a:extLst>
</a:theme>
</file>

<file path=ppt/theme/theme2.xml><?xml version="1.0" encoding="utf-8"?>
<a:theme xmlns:a="http://schemas.openxmlformats.org/drawingml/2006/main" name="Office Theme">
  <a:themeElements>
    <a:clrScheme name="Custom 136">
      <a:dk1>
        <a:srgbClr val="000000"/>
      </a:dk1>
      <a:lt1>
        <a:srgbClr val="FFFFFF"/>
      </a:lt1>
      <a:dk2>
        <a:srgbClr val="000000"/>
      </a:dk2>
      <a:lt2>
        <a:srgbClr val="D7DAE9"/>
      </a:lt2>
      <a:accent1>
        <a:srgbClr val="39006A"/>
      </a:accent1>
      <a:accent2>
        <a:srgbClr val="7F16E0"/>
      </a:accent2>
      <a:accent3>
        <a:srgbClr val="E5007E"/>
      </a:accent3>
      <a:accent4>
        <a:srgbClr val="FAB511"/>
      </a:accent4>
      <a:accent5>
        <a:srgbClr val="FC7E08"/>
      </a:accent5>
      <a:accent6>
        <a:srgbClr val="001B4C"/>
      </a:accent6>
      <a:hlink>
        <a:srgbClr val="8017E0"/>
      </a:hlink>
      <a:folHlink>
        <a:srgbClr val="D8DBEA"/>
      </a:folHlink>
    </a:clrScheme>
    <a:fontScheme name="Custom 1">
      <a:majorFont>
        <a:latin typeface="Precisely"/>
        <a:ea typeface=""/>
        <a:cs typeface=""/>
      </a:majorFont>
      <a:minorFont>
        <a:latin typeface="Precisel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isely_Powerpoint_Master_v13_6May2021.pptx" id="{D69EB692-809D-4F88-9EAA-045FBC310844}" vid="{26E2524A-57B2-4DFF-91C5-0747BBEE6788}"/>
    </a:ext>
  </a:extLst>
</a:theme>
</file>

<file path=ppt/theme/theme3.xml><?xml version="1.0" encoding="utf-8"?>
<a:theme xmlns:a="http://schemas.openxmlformats.org/drawingml/2006/main" name="12_Office Theme">
  <a:themeElements>
    <a:clrScheme name="Custom 136">
      <a:dk1>
        <a:srgbClr val="000000"/>
      </a:dk1>
      <a:lt1>
        <a:srgbClr val="FFFFFF"/>
      </a:lt1>
      <a:dk2>
        <a:srgbClr val="000000"/>
      </a:dk2>
      <a:lt2>
        <a:srgbClr val="D7DAE9"/>
      </a:lt2>
      <a:accent1>
        <a:srgbClr val="39006A"/>
      </a:accent1>
      <a:accent2>
        <a:srgbClr val="7F16E0"/>
      </a:accent2>
      <a:accent3>
        <a:srgbClr val="E5007E"/>
      </a:accent3>
      <a:accent4>
        <a:srgbClr val="FAB511"/>
      </a:accent4>
      <a:accent5>
        <a:srgbClr val="FC7E08"/>
      </a:accent5>
      <a:accent6>
        <a:srgbClr val="001B4C"/>
      </a:accent6>
      <a:hlink>
        <a:srgbClr val="8017E0"/>
      </a:hlink>
      <a:folHlink>
        <a:srgbClr val="D8DBEA"/>
      </a:folHlink>
    </a:clrScheme>
    <a:fontScheme name="Custom 2">
      <a:majorFont>
        <a:latin typeface="Precisely"/>
        <a:ea typeface=""/>
        <a:cs typeface=""/>
      </a:majorFont>
      <a:minorFont>
        <a:latin typeface="Precisel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isely_PPT-lite-template-Apr20" id="{DF9CCFD0-4B70-48FA-AF36-33DEBEADEF75}" vid="{61B8D868-8217-4061-855A-FECF9DF060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a75f71b9-dc79-41da-af3d-5486b07b51b9">
      <UserInfo>
        <DisplayName>Sandra Ratayczak</DisplayName>
        <AccountId>133</AccountId>
        <AccountType/>
      </UserInfo>
    </SharedWithUsers>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18" ma:contentTypeDescription="Create a new document." ma:contentTypeScope="" ma:versionID="ed763ac43a5b7b6f133e0035d01c99da">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0f0cceaba99e1c3032e52cf73025f052"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1d7562-dbc6-4f3e-aaa2-25411805252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714aad-f6ee-4704-ad3d-78e06d1fcad2}"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586E8-9452-4EDA-B47A-828AB3196F30}">
  <ds:schemaRefs>
    <ds:schemaRef ds:uri="15defece-9e33-480e-91dc-52f9c2c76f94"/>
    <ds:schemaRef ds:uri="http://schemas.microsoft.com/office/2006/documentManagement/types"/>
    <ds:schemaRef ds:uri="http://schemas.microsoft.com/office/infopath/2007/PartnerControls"/>
    <ds:schemaRef ds:uri="http://purl.org/dc/elements/1.1/"/>
    <ds:schemaRef ds:uri="http://schemas.microsoft.com/office/2006/metadata/properties"/>
    <ds:schemaRef ds:uri="a0e53276-5fcf-422d-b891-68c78d762512"/>
    <ds:schemaRef ds:uri="http://purl.org/dc/terms/"/>
    <ds:schemaRef ds:uri="http://schemas.openxmlformats.org/package/2006/metadata/core-properties"/>
    <ds:schemaRef ds:uri="http://www.w3.org/XML/1998/namespace"/>
    <ds:schemaRef ds:uri="http://purl.org/dc/dcmitype/"/>
    <ds:schemaRef ds:uri="a75f71b9-dc79-41da-af3d-5486b07b51b9"/>
    <ds:schemaRef ds:uri="90433dba-107d-4b9e-940f-3766d86c3499"/>
  </ds:schemaRefs>
</ds:datastoreItem>
</file>

<file path=customXml/itemProps2.xml><?xml version="1.0" encoding="utf-8"?>
<ds:datastoreItem xmlns:ds="http://schemas.openxmlformats.org/officeDocument/2006/customXml" ds:itemID="{F7A053DF-B441-4DB2-B0FE-DA0F3BD433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1B5FBC-5134-4FD5-8B15-FAB2B70B6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2429</Words>
  <Application>Microsoft Office PowerPoint</Application>
  <PresentationFormat>Widescreen</PresentationFormat>
  <Paragraphs>316</Paragraphs>
  <Slides>19</Slides>
  <Notes>16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Calibri</vt:lpstr>
      <vt:lpstr>Calibri Light</vt:lpstr>
      <vt:lpstr>Gill Sans MT</vt:lpstr>
      <vt:lpstr>Microsoft Sans Serif</vt:lpstr>
      <vt:lpstr>Precisely</vt:lpstr>
      <vt:lpstr>Precisely Bold</vt:lpstr>
      <vt:lpstr>Precisely Bold It</vt:lpstr>
      <vt:lpstr>Precisely Demi</vt:lpstr>
      <vt:lpstr>Precisely Light</vt:lpstr>
      <vt:lpstr>1_Office Theme</vt:lpstr>
      <vt:lpstr>Office Theme</vt:lpstr>
      <vt:lpstr>12_Office Theme</vt:lpstr>
      <vt:lpstr>Change the way you work with SAP through automation</vt:lpstr>
      <vt:lpstr>PowerPoint Presentation</vt:lpstr>
      <vt:lpstr>PowerPoint Presentation</vt:lpstr>
      <vt:lpstr>Empowering business teams to make an impact</vt:lpstr>
      <vt:lpstr>PowerPoint Presentation</vt:lpstr>
      <vt:lpstr>Compete and thrive in today’s dynamic world</vt:lpstr>
      <vt:lpstr>Precisely Automate portfolio</vt:lpstr>
      <vt:lpstr>Automate Studio The right capabilities to get SAP work done faster and improve data quality. </vt:lpstr>
      <vt:lpstr>Replace multiple SAP screens with business-friendly Excel </vt:lpstr>
      <vt:lpstr>What you can do with Automate Studio</vt:lpstr>
      <vt:lpstr>PowerPoint Presentation</vt:lpstr>
      <vt:lpstr>Automate Evolve The right combination of capabilities to automate data-intensive processes. </vt:lpstr>
      <vt:lpstr>Automate Evolve</vt:lpstr>
      <vt:lpstr>PowerPoint Presentation</vt:lpstr>
      <vt:lpstr>PowerPoint Presentation</vt:lpstr>
      <vt:lpstr>Make an impact  across your SAP landscape</vt:lpstr>
      <vt:lpstr>Let’s continue the conversation…</vt:lpstr>
      <vt:lpstr>Questions!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dc:description/>
  <cp:lastModifiedBy/>
  <cp:revision>488</cp:revision>
  <dcterms:created xsi:type="dcterms:W3CDTF">2013-01-31T17:20:54Z</dcterms:created>
  <dcterms:modified xsi:type="dcterms:W3CDTF">2024-03-13T20:47:23Z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AuthorIds_UIVersion_512">
    <vt:lpwstr>13</vt:lpwstr>
  </property>
  <property fmtid="{D5CDD505-2E9C-101B-9397-08002B2CF9AE}" pid="4" name="AuthorIds_UIVersion_1024">
    <vt:lpwstr>15,13</vt:lpwstr>
  </property>
  <property fmtid="{D5CDD505-2E9C-101B-9397-08002B2CF9AE}" pid="5" name="AuthorIds_UIVersion_5120">
    <vt:lpwstr>15</vt:lpwstr>
  </property>
  <property fmtid="{D5CDD505-2E9C-101B-9397-08002B2CF9AE}" pid="6" name="MediaServiceImageTags">
    <vt:lpwstr/>
  </property>
</Properties>
</file>