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736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863" y="595883"/>
            <a:ext cx="2432304" cy="1389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5213" y="2209037"/>
            <a:ext cx="631698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01155"/>
            <a:ext cx="12190730" cy="657225"/>
          </a:xfrm>
          <a:custGeom>
            <a:avLst/>
            <a:gdLst/>
            <a:ahLst/>
            <a:cxnLst/>
            <a:rect l="l" t="t" r="r" b="b"/>
            <a:pathLst>
              <a:path w="12190730" h="657225">
                <a:moveTo>
                  <a:pt x="12190476" y="0"/>
                </a:moveTo>
                <a:lnTo>
                  <a:pt x="0" y="0"/>
                </a:lnTo>
                <a:lnTo>
                  <a:pt x="0" y="656844"/>
                </a:lnTo>
                <a:lnTo>
                  <a:pt x="12190476" y="656844"/>
                </a:lnTo>
                <a:lnTo>
                  <a:pt x="12190476" y="0"/>
                </a:lnTo>
                <a:close/>
              </a:path>
            </a:pathLst>
          </a:custGeom>
          <a:solidFill>
            <a:srgbClr val="002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165348"/>
            <a:ext cx="3886200" cy="3693160"/>
          </a:xfrm>
          <a:custGeom>
            <a:avLst/>
            <a:gdLst/>
            <a:ahLst/>
            <a:cxnLst/>
            <a:rect l="l" t="t" r="r" b="b"/>
            <a:pathLst>
              <a:path w="3886200" h="3693159">
                <a:moveTo>
                  <a:pt x="1487805" y="0"/>
                </a:moveTo>
                <a:lnTo>
                  <a:pt x="0" y="959622"/>
                </a:lnTo>
                <a:lnTo>
                  <a:pt x="0" y="3692650"/>
                </a:lnTo>
                <a:lnTo>
                  <a:pt x="1328549" y="3692650"/>
                </a:lnTo>
                <a:lnTo>
                  <a:pt x="3674872" y="2179574"/>
                </a:lnTo>
                <a:lnTo>
                  <a:pt x="3719195" y="2147189"/>
                </a:lnTo>
                <a:lnTo>
                  <a:pt x="3758438" y="2111248"/>
                </a:lnTo>
                <a:lnTo>
                  <a:pt x="3792347" y="2072004"/>
                </a:lnTo>
                <a:lnTo>
                  <a:pt x="3821049" y="2030095"/>
                </a:lnTo>
                <a:lnTo>
                  <a:pt x="3844544" y="1985771"/>
                </a:lnTo>
                <a:lnTo>
                  <a:pt x="3862704" y="1939670"/>
                </a:lnTo>
                <a:lnTo>
                  <a:pt x="3875786" y="1892300"/>
                </a:lnTo>
                <a:lnTo>
                  <a:pt x="3883660" y="1843913"/>
                </a:lnTo>
                <a:lnTo>
                  <a:pt x="3886200" y="1795018"/>
                </a:lnTo>
                <a:lnTo>
                  <a:pt x="3883660" y="1746122"/>
                </a:lnTo>
                <a:lnTo>
                  <a:pt x="3875786" y="1697735"/>
                </a:lnTo>
                <a:lnTo>
                  <a:pt x="3862704" y="1650238"/>
                </a:lnTo>
                <a:lnTo>
                  <a:pt x="3844544" y="1604137"/>
                </a:lnTo>
                <a:lnTo>
                  <a:pt x="3821049" y="1559814"/>
                </a:lnTo>
                <a:lnTo>
                  <a:pt x="3792347" y="1517903"/>
                </a:lnTo>
                <a:lnTo>
                  <a:pt x="3758438" y="1478788"/>
                </a:lnTo>
                <a:lnTo>
                  <a:pt x="3719195" y="1442720"/>
                </a:lnTo>
                <a:lnTo>
                  <a:pt x="3674872" y="1410589"/>
                </a:lnTo>
                <a:lnTo>
                  <a:pt x="1487805" y="0"/>
                </a:lnTo>
                <a:close/>
              </a:path>
            </a:pathLst>
          </a:custGeom>
          <a:solidFill>
            <a:srgbClr val="00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906395" cy="3177540"/>
          </a:xfrm>
          <a:custGeom>
            <a:avLst/>
            <a:gdLst/>
            <a:ahLst/>
            <a:cxnLst/>
            <a:rect l="l" t="t" r="r" b="b"/>
            <a:pathLst>
              <a:path w="2906395" h="3177540">
                <a:moveTo>
                  <a:pt x="18899" y="0"/>
                </a:moveTo>
                <a:lnTo>
                  <a:pt x="0" y="0"/>
                </a:lnTo>
                <a:lnTo>
                  <a:pt x="0" y="2209800"/>
                </a:lnTo>
                <a:lnTo>
                  <a:pt x="1499997" y="3177540"/>
                </a:lnTo>
                <a:lnTo>
                  <a:pt x="2734056" y="2381377"/>
                </a:lnTo>
                <a:lnTo>
                  <a:pt x="2777109" y="2349246"/>
                </a:lnTo>
                <a:lnTo>
                  <a:pt x="2813939" y="2312924"/>
                </a:lnTo>
                <a:lnTo>
                  <a:pt x="2844800" y="2273046"/>
                </a:lnTo>
                <a:lnTo>
                  <a:pt x="2869438" y="2230247"/>
                </a:lnTo>
                <a:lnTo>
                  <a:pt x="2887853" y="2185035"/>
                </a:lnTo>
                <a:lnTo>
                  <a:pt x="2900045" y="2138172"/>
                </a:lnTo>
                <a:lnTo>
                  <a:pt x="2906268" y="2090547"/>
                </a:lnTo>
                <a:lnTo>
                  <a:pt x="2906268" y="2042540"/>
                </a:lnTo>
                <a:lnTo>
                  <a:pt x="2900045" y="1994662"/>
                </a:lnTo>
                <a:lnTo>
                  <a:pt x="2887853" y="1948052"/>
                </a:lnTo>
                <a:lnTo>
                  <a:pt x="2869438" y="1902840"/>
                </a:lnTo>
                <a:lnTo>
                  <a:pt x="2844800" y="1860041"/>
                </a:lnTo>
                <a:lnTo>
                  <a:pt x="2813939" y="1820164"/>
                </a:lnTo>
                <a:lnTo>
                  <a:pt x="2777109" y="1783714"/>
                </a:lnTo>
                <a:lnTo>
                  <a:pt x="2734056" y="1751584"/>
                </a:lnTo>
                <a:lnTo>
                  <a:pt x="18899" y="0"/>
                </a:lnTo>
                <a:close/>
              </a:path>
            </a:pathLst>
          </a:custGeom>
          <a:solidFill>
            <a:srgbClr val="00A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197607"/>
            <a:ext cx="1499870" cy="1935480"/>
          </a:xfrm>
          <a:custGeom>
            <a:avLst/>
            <a:gdLst/>
            <a:ahLst/>
            <a:cxnLst/>
            <a:rect l="l" t="t" r="r" b="b"/>
            <a:pathLst>
              <a:path w="1499870" h="1935479">
                <a:moveTo>
                  <a:pt x="0" y="0"/>
                </a:moveTo>
                <a:lnTo>
                  <a:pt x="0" y="1935479"/>
                </a:lnTo>
                <a:lnTo>
                  <a:pt x="1499616" y="967739"/>
                </a:lnTo>
                <a:lnTo>
                  <a:pt x="0" y="0"/>
                </a:lnTo>
                <a:close/>
              </a:path>
            </a:pathLst>
          </a:custGeom>
          <a:solidFill>
            <a:srgbClr val="008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8004" y="5791200"/>
            <a:ext cx="1077468" cy="4114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01155"/>
            <a:ext cx="12190730" cy="657225"/>
          </a:xfrm>
          <a:custGeom>
            <a:avLst/>
            <a:gdLst/>
            <a:ahLst/>
            <a:cxnLst/>
            <a:rect l="l" t="t" r="r" b="b"/>
            <a:pathLst>
              <a:path w="12190730" h="657225">
                <a:moveTo>
                  <a:pt x="12190476" y="0"/>
                </a:moveTo>
                <a:lnTo>
                  <a:pt x="0" y="0"/>
                </a:lnTo>
                <a:lnTo>
                  <a:pt x="0" y="656844"/>
                </a:lnTo>
                <a:lnTo>
                  <a:pt x="12190476" y="656844"/>
                </a:lnTo>
                <a:lnTo>
                  <a:pt x="12190476" y="0"/>
                </a:lnTo>
                <a:close/>
              </a:path>
            </a:pathLst>
          </a:custGeom>
          <a:solidFill>
            <a:srgbClr val="002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937" y="456691"/>
            <a:ext cx="11006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5959" y="1810334"/>
            <a:ext cx="5163185" cy="366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g"/><Relationship Id="rId18" Type="http://schemas.openxmlformats.org/officeDocument/2006/relationships/image" Target="../media/image54.jp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jpg"/><Relationship Id="rId2" Type="http://schemas.openxmlformats.org/officeDocument/2006/relationships/image" Target="../media/image38.png"/><Relationship Id="rId16" Type="http://schemas.openxmlformats.org/officeDocument/2006/relationships/image" Target="../media/image52.jp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jp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istechnologies.com/demo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id.lees@basistechnologies.com" TargetMode="External"/><Relationship Id="rId4" Type="http://schemas.openxmlformats.org/officeDocument/2006/relationships/hyperlink" Target="http://www.basistechnologies.com/conta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Why</a:t>
            </a:r>
            <a:r>
              <a:rPr spc="-135" dirty="0"/>
              <a:t> </a:t>
            </a:r>
            <a:r>
              <a:rPr dirty="0"/>
              <a:t>automation</a:t>
            </a:r>
            <a:r>
              <a:rPr spc="-114" dirty="0"/>
              <a:t> </a:t>
            </a:r>
            <a:r>
              <a:rPr dirty="0"/>
              <a:t>is</a:t>
            </a:r>
            <a:r>
              <a:rPr spc="-125" dirty="0"/>
              <a:t> </a:t>
            </a:r>
            <a:r>
              <a:rPr spc="-10" dirty="0"/>
              <a:t>crucial </a:t>
            </a:r>
            <a:r>
              <a:rPr dirty="0"/>
              <a:t>when</a:t>
            </a:r>
            <a:r>
              <a:rPr spc="-150" dirty="0"/>
              <a:t> </a:t>
            </a:r>
            <a:r>
              <a:rPr dirty="0"/>
              <a:t>adopting</a:t>
            </a:r>
            <a:r>
              <a:rPr spc="-150" dirty="0"/>
              <a:t> </a:t>
            </a:r>
            <a:r>
              <a:rPr spc="-25" dirty="0"/>
              <a:t>SAP </a:t>
            </a:r>
            <a:r>
              <a:rPr spc="-10" dirty="0"/>
              <a:t>S/4HANA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34236" y="1792097"/>
            <a:ext cx="9789795" cy="255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56405" algn="l"/>
                <a:tab pos="8488680" algn="l"/>
              </a:tabLst>
            </a:pPr>
            <a:r>
              <a:rPr sz="16600" b="1" spc="-5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166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600" b="1" spc="-5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166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600" b="1" spc="-5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16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00" dirty="0"/>
              <a:t> </a:t>
            </a:r>
            <a:r>
              <a:rPr dirty="0"/>
              <a:t>Dual</a:t>
            </a:r>
            <a:r>
              <a:rPr spc="-110" dirty="0"/>
              <a:t> </a:t>
            </a:r>
            <a:r>
              <a:rPr dirty="0"/>
              <a:t>Maintenance</a:t>
            </a:r>
            <a:r>
              <a:rPr spc="-110" dirty="0"/>
              <a:t> </a:t>
            </a:r>
            <a:r>
              <a:rPr spc="-10" dirty="0"/>
              <a:t>Challenge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1060" y="1102867"/>
            <a:ext cx="8244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Or ‘So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what’s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hard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about doing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what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I’ve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just</a:t>
            </a:r>
            <a:r>
              <a:rPr sz="2400" b="1" spc="-10" dirty="0">
                <a:latin typeface="Arial"/>
                <a:cs typeface="Arial"/>
              </a:rPr>
              <a:t> described?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104" y="4137152"/>
            <a:ext cx="31318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How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identify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changes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that </a:t>
            </a:r>
            <a:r>
              <a:rPr sz="2800" spc="-10" dirty="0">
                <a:latin typeface="Arial"/>
                <a:cs typeface="Arial"/>
              </a:rPr>
              <a:t>matter?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1602" y="4174693"/>
            <a:ext cx="39033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How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synchronize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application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changes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production?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6143" y="4174693"/>
            <a:ext cx="26784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735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How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you </a:t>
            </a:r>
            <a:r>
              <a:rPr sz="2800" dirty="0">
                <a:latin typeface="Arial"/>
                <a:cs typeface="Arial"/>
              </a:rPr>
              <a:t>remediate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code?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198350" cy="6864350"/>
            <a:chOff x="-6350" y="-635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3" y="6327647"/>
              <a:ext cx="1018031" cy="3870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88"/>
              <a:ext cx="12191999" cy="61815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6480048" y="0"/>
                  </a:moveTo>
                  <a:lnTo>
                    <a:pt x="0" y="0"/>
                  </a:lnTo>
                  <a:lnTo>
                    <a:pt x="0" y="6185916"/>
                  </a:lnTo>
                  <a:lnTo>
                    <a:pt x="6480048" y="6185916"/>
                  </a:lnTo>
                  <a:lnTo>
                    <a:pt x="648004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0" y="6185916"/>
                  </a:moveTo>
                  <a:lnTo>
                    <a:pt x="6480048" y="6185916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6185916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2937" y="456691"/>
            <a:ext cx="54102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Global</a:t>
            </a:r>
            <a:r>
              <a:rPr spc="-10" dirty="0"/>
              <a:t> </a:t>
            </a:r>
            <a:r>
              <a:rPr dirty="0"/>
              <a:t>Consumer</a:t>
            </a:r>
            <a:r>
              <a:rPr spc="-5" dirty="0"/>
              <a:t> </a:t>
            </a:r>
            <a:r>
              <a:rPr spc="-10" dirty="0"/>
              <a:t>Goods </a:t>
            </a:r>
            <a:r>
              <a:rPr spc="-20" dirty="0"/>
              <a:t>Firm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937" y="1740865"/>
            <a:ext cx="491490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Over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$65billion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sales</a:t>
            </a:r>
            <a:endParaRPr sz="3200">
              <a:latin typeface="Arial"/>
              <a:cs typeface="Arial"/>
            </a:endParaRPr>
          </a:p>
          <a:p>
            <a:pPr marL="299085" marR="1290955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95,000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employees worldwide</a:t>
            </a:r>
            <a:endParaRPr sz="32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One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world’s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largest </a:t>
            </a:r>
            <a:r>
              <a:rPr sz="3200" dirty="0">
                <a:latin typeface="Arial"/>
                <a:cs typeface="Arial"/>
              </a:rPr>
              <a:t>SAP </a:t>
            </a:r>
            <a:r>
              <a:rPr sz="3200" spc="-10" dirty="0">
                <a:latin typeface="Arial"/>
                <a:cs typeface="Arial"/>
              </a:rPr>
              <a:t>estates</a:t>
            </a:r>
            <a:endParaRPr sz="3200">
              <a:latin typeface="Arial"/>
              <a:cs typeface="Arial"/>
            </a:endParaRPr>
          </a:p>
          <a:p>
            <a:pPr marL="299085" marR="9525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Complex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1-to-</a:t>
            </a:r>
            <a:r>
              <a:rPr sz="3200" dirty="0">
                <a:latin typeface="Arial"/>
                <a:cs typeface="Arial"/>
              </a:rPr>
              <a:t>many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ECC </a:t>
            </a:r>
            <a:r>
              <a:rPr sz="3200" spc="-10" dirty="0">
                <a:latin typeface="Arial"/>
                <a:cs typeface="Arial"/>
              </a:rPr>
              <a:t>configuration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198350" cy="6864350"/>
            <a:chOff x="-6350" y="-635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3" y="6327647"/>
              <a:ext cx="1018031" cy="3870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88"/>
              <a:ext cx="12191999" cy="61815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6480048" y="0"/>
                  </a:moveTo>
                  <a:lnTo>
                    <a:pt x="0" y="0"/>
                  </a:lnTo>
                  <a:lnTo>
                    <a:pt x="0" y="6185916"/>
                  </a:lnTo>
                  <a:lnTo>
                    <a:pt x="6480048" y="6185916"/>
                  </a:lnTo>
                  <a:lnTo>
                    <a:pt x="648004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0" y="6185916"/>
                  </a:moveTo>
                  <a:lnTo>
                    <a:pt x="6480048" y="6185916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6185916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spc="-110" dirty="0"/>
              <a:t> </a:t>
            </a:r>
            <a:r>
              <a:rPr dirty="0"/>
              <a:t>Challenges</a:t>
            </a:r>
            <a:r>
              <a:rPr spc="-110" dirty="0"/>
              <a:t> </a:t>
            </a:r>
            <a:r>
              <a:rPr dirty="0"/>
              <a:t>/</a:t>
            </a:r>
            <a:r>
              <a:rPr spc="-100" dirty="0"/>
              <a:t> </a:t>
            </a:r>
            <a:r>
              <a:rPr spc="-10" dirty="0"/>
              <a:t>Goals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624" y="1578355"/>
            <a:ext cx="508317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6827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Avoid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Change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Freeze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- </a:t>
            </a:r>
            <a:r>
              <a:rPr sz="2800" dirty="0">
                <a:latin typeface="Arial"/>
                <a:cs typeface="Arial"/>
              </a:rPr>
              <a:t>Minimize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business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disruption</a:t>
            </a:r>
            <a:endParaRPr sz="2800">
              <a:latin typeface="Arial"/>
              <a:cs typeface="Arial"/>
            </a:endParaRPr>
          </a:p>
          <a:p>
            <a:pPr marL="354965" marR="26162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Multi-</a:t>
            </a:r>
            <a:r>
              <a:rPr sz="2800" dirty="0">
                <a:latin typeface="Arial"/>
                <a:cs typeface="Arial"/>
              </a:rPr>
              <a:t>year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ECC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&gt;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S/4HANA transformation</a:t>
            </a:r>
            <a:endParaRPr sz="2800">
              <a:latin typeface="Arial"/>
              <a:cs typeface="Arial"/>
            </a:endParaRPr>
          </a:p>
          <a:p>
            <a:pPr marL="354965" marR="230504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Manage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S/4HANA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efficiently post-transformation</a:t>
            </a:r>
            <a:endParaRPr sz="2800">
              <a:latin typeface="Arial"/>
              <a:cs typeface="Arial"/>
            </a:endParaRPr>
          </a:p>
          <a:p>
            <a:pPr marL="360045" marR="5080" indent="-342900">
              <a:lnSpc>
                <a:spcPct val="100000"/>
              </a:lnSpc>
              <a:buChar char="•"/>
              <a:tabLst>
                <a:tab pos="360045" algn="l"/>
                <a:tab pos="360680" algn="l"/>
              </a:tabLst>
            </a:pPr>
            <a:r>
              <a:rPr sz="2800" dirty="0">
                <a:latin typeface="Arial"/>
                <a:cs typeface="Arial"/>
              </a:rPr>
              <a:t>Move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modern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development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delivery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processes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integrate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best-of-</a:t>
            </a:r>
            <a:r>
              <a:rPr sz="2800" dirty="0">
                <a:latin typeface="Arial"/>
                <a:cs typeface="Arial"/>
              </a:rPr>
              <a:t>breed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tools</a:t>
            </a:r>
            <a:endParaRPr sz="2800">
              <a:latin typeface="Arial"/>
              <a:cs typeface="Arial"/>
            </a:endParaRPr>
          </a:p>
          <a:p>
            <a:pPr marL="360045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60045" algn="l"/>
                <a:tab pos="360680" algn="l"/>
              </a:tabLst>
            </a:pPr>
            <a:r>
              <a:rPr sz="2800" dirty="0">
                <a:latin typeface="Arial"/>
                <a:cs typeface="Arial"/>
              </a:rPr>
              <a:t>Avoid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previous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pain!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6580" y="6322770"/>
              <a:ext cx="1024717" cy="4014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57250" y="5352389"/>
            <a:ext cx="238442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2540" algn="ctr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Fast,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flexible,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safe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release automation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8563" y="5352389"/>
            <a:ext cx="2731135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77495" marR="271145" algn="ctr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Adopt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DevOps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on-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demand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SAP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01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delivery.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Integrate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8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wider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chain.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8414" y="5352389"/>
            <a:ext cx="22288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S/4HANA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transition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8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synchronization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57080" y="5352389"/>
            <a:ext cx="1990089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-2540" algn="ctr">
              <a:lnSpc>
                <a:spcPts val="2160"/>
              </a:lnSpc>
              <a:spcBef>
                <a:spcPts val="37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Fast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implementation;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rapid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ROI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0411" y="3429000"/>
            <a:ext cx="10429240" cy="1737360"/>
            <a:chOff x="1010411" y="3429000"/>
            <a:chExt cx="10429240" cy="17373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0411" y="3459480"/>
              <a:ext cx="1680972" cy="16824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2691" y="3439667"/>
              <a:ext cx="1680972" cy="16809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6891" y="3429000"/>
              <a:ext cx="1680972" cy="16809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56647" y="3435095"/>
              <a:ext cx="1682496" cy="17312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308" y="408813"/>
            <a:ext cx="10261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Addressing</a:t>
            </a:r>
            <a:r>
              <a:rPr spc="-160" dirty="0"/>
              <a:t> </a:t>
            </a:r>
            <a:r>
              <a:rPr dirty="0"/>
              <a:t>Dual</a:t>
            </a:r>
            <a:r>
              <a:rPr spc="-155" dirty="0"/>
              <a:t> </a:t>
            </a:r>
            <a:r>
              <a:rPr dirty="0"/>
              <a:t>Maintenance</a:t>
            </a:r>
            <a:r>
              <a:rPr spc="-155" dirty="0"/>
              <a:t> </a:t>
            </a:r>
            <a:r>
              <a:rPr dirty="0"/>
              <a:t>with</a:t>
            </a:r>
            <a:r>
              <a:rPr spc="-155" dirty="0"/>
              <a:t> </a:t>
            </a:r>
            <a:r>
              <a:rPr spc="-10" dirty="0"/>
              <a:t>Automation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3608" y="1412747"/>
            <a:ext cx="4014470" cy="4482465"/>
            <a:chOff x="673608" y="1412747"/>
            <a:chExt cx="4014470" cy="4482465"/>
          </a:xfrm>
        </p:grpSpPr>
        <p:sp>
          <p:nvSpPr>
            <p:cNvPr id="5" name="object 5"/>
            <p:cNvSpPr/>
            <p:nvPr/>
          </p:nvSpPr>
          <p:spPr>
            <a:xfrm>
              <a:off x="673608" y="1412747"/>
              <a:ext cx="4014470" cy="4482465"/>
            </a:xfrm>
            <a:custGeom>
              <a:avLst/>
              <a:gdLst/>
              <a:ahLst/>
              <a:cxnLst/>
              <a:rect l="l" t="t" r="r" b="b"/>
              <a:pathLst>
                <a:path w="4014470" h="4482465">
                  <a:moveTo>
                    <a:pt x="4014216" y="0"/>
                  </a:moveTo>
                  <a:lnTo>
                    <a:pt x="0" y="0"/>
                  </a:lnTo>
                  <a:lnTo>
                    <a:pt x="0" y="4482083"/>
                  </a:lnTo>
                  <a:lnTo>
                    <a:pt x="4014216" y="4482083"/>
                  </a:lnTo>
                  <a:lnTo>
                    <a:pt x="401421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21963" y="2951987"/>
              <a:ext cx="434340" cy="403860"/>
            </a:xfrm>
            <a:custGeom>
              <a:avLst/>
              <a:gdLst/>
              <a:ahLst/>
              <a:cxnLst/>
              <a:rect l="l" t="t" r="r" b="b"/>
              <a:pathLst>
                <a:path w="434339" h="403860">
                  <a:moveTo>
                    <a:pt x="217170" y="0"/>
                  </a:moveTo>
                  <a:lnTo>
                    <a:pt x="167391" y="5333"/>
                  </a:lnTo>
                  <a:lnTo>
                    <a:pt x="121686" y="20527"/>
                  </a:lnTo>
                  <a:lnTo>
                    <a:pt x="81362" y="44367"/>
                  </a:lnTo>
                  <a:lnTo>
                    <a:pt x="47726" y="75640"/>
                  </a:lnTo>
                  <a:lnTo>
                    <a:pt x="22082" y="113133"/>
                  </a:lnTo>
                  <a:lnTo>
                    <a:pt x="5738" y="155634"/>
                  </a:lnTo>
                  <a:lnTo>
                    <a:pt x="0" y="201929"/>
                  </a:lnTo>
                  <a:lnTo>
                    <a:pt x="5738" y="248225"/>
                  </a:lnTo>
                  <a:lnTo>
                    <a:pt x="22082" y="290726"/>
                  </a:lnTo>
                  <a:lnTo>
                    <a:pt x="47726" y="328219"/>
                  </a:lnTo>
                  <a:lnTo>
                    <a:pt x="81362" y="359492"/>
                  </a:lnTo>
                  <a:lnTo>
                    <a:pt x="121686" y="383332"/>
                  </a:lnTo>
                  <a:lnTo>
                    <a:pt x="167391" y="398525"/>
                  </a:lnTo>
                  <a:lnTo>
                    <a:pt x="217170" y="403860"/>
                  </a:lnTo>
                  <a:lnTo>
                    <a:pt x="266948" y="398525"/>
                  </a:lnTo>
                  <a:lnTo>
                    <a:pt x="312653" y="383332"/>
                  </a:lnTo>
                  <a:lnTo>
                    <a:pt x="352977" y="359492"/>
                  </a:lnTo>
                  <a:lnTo>
                    <a:pt x="386613" y="328219"/>
                  </a:lnTo>
                  <a:lnTo>
                    <a:pt x="412257" y="290726"/>
                  </a:lnTo>
                  <a:lnTo>
                    <a:pt x="428601" y="248225"/>
                  </a:lnTo>
                  <a:lnTo>
                    <a:pt x="434339" y="201929"/>
                  </a:lnTo>
                  <a:lnTo>
                    <a:pt x="428601" y="155634"/>
                  </a:lnTo>
                  <a:lnTo>
                    <a:pt x="412257" y="113133"/>
                  </a:lnTo>
                  <a:lnTo>
                    <a:pt x="386613" y="75640"/>
                  </a:lnTo>
                  <a:lnTo>
                    <a:pt x="352977" y="44367"/>
                  </a:lnTo>
                  <a:lnTo>
                    <a:pt x="312653" y="20527"/>
                  </a:lnTo>
                  <a:lnTo>
                    <a:pt x="266948" y="5334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262115" y="1412747"/>
            <a:ext cx="1874520" cy="4482465"/>
            <a:chOff x="6262115" y="1412747"/>
            <a:chExt cx="1874520" cy="4482465"/>
          </a:xfrm>
        </p:grpSpPr>
        <p:sp>
          <p:nvSpPr>
            <p:cNvPr id="8" name="object 8"/>
            <p:cNvSpPr/>
            <p:nvPr/>
          </p:nvSpPr>
          <p:spPr>
            <a:xfrm>
              <a:off x="6262115" y="1412747"/>
              <a:ext cx="1874520" cy="4482465"/>
            </a:xfrm>
            <a:custGeom>
              <a:avLst/>
              <a:gdLst/>
              <a:ahLst/>
              <a:cxnLst/>
              <a:rect l="l" t="t" r="r" b="b"/>
              <a:pathLst>
                <a:path w="1874520" h="4482465">
                  <a:moveTo>
                    <a:pt x="1874519" y="0"/>
                  </a:moveTo>
                  <a:lnTo>
                    <a:pt x="0" y="0"/>
                  </a:lnTo>
                  <a:lnTo>
                    <a:pt x="0" y="4482083"/>
                  </a:lnTo>
                  <a:lnTo>
                    <a:pt x="1874519" y="4482083"/>
                  </a:lnTo>
                  <a:lnTo>
                    <a:pt x="1874519" y="0"/>
                  </a:lnTo>
                  <a:close/>
                </a:path>
              </a:pathLst>
            </a:custGeom>
            <a:solidFill>
              <a:srgbClr val="BD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4743" y="2406395"/>
              <a:ext cx="946403" cy="4937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714743" y="2406395"/>
            <a:ext cx="946785" cy="4940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8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4743" y="3268979"/>
            <a:ext cx="946403" cy="4953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714743" y="3268979"/>
            <a:ext cx="946785" cy="495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81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4743" y="4133088"/>
            <a:ext cx="946403" cy="4953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714743" y="4133088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14743" y="4997196"/>
            <a:ext cx="946403" cy="49377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714743" y="4997196"/>
            <a:ext cx="946785" cy="49403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62500" y="2151633"/>
            <a:ext cx="2465070" cy="2847975"/>
            <a:chOff x="4762500" y="2151633"/>
            <a:chExt cx="2465070" cy="2847975"/>
          </a:xfrm>
        </p:grpSpPr>
        <p:sp>
          <p:nvSpPr>
            <p:cNvPr id="18" name="object 18"/>
            <p:cNvSpPr/>
            <p:nvPr/>
          </p:nvSpPr>
          <p:spPr>
            <a:xfrm>
              <a:off x="7151370" y="2900933"/>
              <a:ext cx="76200" cy="2098675"/>
            </a:xfrm>
            <a:custGeom>
              <a:avLst/>
              <a:gdLst/>
              <a:ahLst/>
              <a:cxnLst/>
              <a:rect l="l" t="t" r="r" b="b"/>
              <a:pathLst>
                <a:path w="76200" h="2098675">
                  <a:moveTo>
                    <a:pt x="76200" y="2021967"/>
                  </a:moveTo>
                  <a:lnTo>
                    <a:pt x="50800" y="2022017"/>
                  </a:lnTo>
                  <a:lnTo>
                    <a:pt x="50800" y="1729740"/>
                  </a:lnTo>
                  <a:lnTo>
                    <a:pt x="25400" y="1729740"/>
                  </a:lnTo>
                  <a:lnTo>
                    <a:pt x="25400" y="2022055"/>
                  </a:lnTo>
                  <a:lnTo>
                    <a:pt x="0" y="2022094"/>
                  </a:lnTo>
                  <a:lnTo>
                    <a:pt x="38100" y="2098167"/>
                  </a:lnTo>
                  <a:lnTo>
                    <a:pt x="69850" y="2034667"/>
                  </a:lnTo>
                  <a:lnTo>
                    <a:pt x="76200" y="2021967"/>
                  </a:lnTo>
                  <a:close/>
                </a:path>
                <a:path w="76200" h="2098675">
                  <a:moveTo>
                    <a:pt x="76200" y="1156462"/>
                  </a:moveTo>
                  <a:lnTo>
                    <a:pt x="50800" y="1156462"/>
                  </a:lnTo>
                  <a:lnTo>
                    <a:pt x="50800" y="864108"/>
                  </a:lnTo>
                  <a:lnTo>
                    <a:pt x="25400" y="864108"/>
                  </a:lnTo>
                  <a:lnTo>
                    <a:pt x="25400" y="1156462"/>
                  </a:lnTo>
                  <a:lnTo>
                    <a:pt x="0" y="1156462"/>
                  </a:lnTo>
                  <a:lnTo>
                    <a:pt x="38100" y="1232662"/>
                  </a:lnTo>
                  <a:lnTo>
                    <a:pt x="69850" y="1169162"/>
                  </a:lnTo>
                  <a:lnTo>
                    <a:pt x="76200" y="1156462"/>
                  </a:lnTo>
                  <a:close/>
                </a:path>
                <a:path w="76200" h="2098675">
                  <a:moveTo>
                    <a:pt x="76200" y="292227"/>
                  </a:moveTo>
                  <a:lnTo>
                    <a:pt x="50800" y="292277"/>
                  </a:lnTo>
                  <a:lnTo>
                    <a:pt x="50800" y="0"/>
                  </a:lnTo>
                  <a:lnTo>
                    <a:pt x="25400" y="0"/>
                  </a:lnTo>
                  <a:lnTo>
                    <a:pt x="25400" y="292315"/>
                  </a:lnTo>
                  <a:lnTo>
                    <a:pt x="0" y="292354"/>
                  </a:lnTo>
                  <a:lnTo>
                    <a:pt x="38100" y="368554"/>
                  </a:lnTo>
                  <a:lnTo>
                    <a:pt x="69786" y="305054"/>
                  </a:lnTo>
                  <a:lnTo>
                    <a:pt x="76200" y="292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26152" y="2157983"/>
              <a:ext cx="1199515" cy="894715"/>
            </a:xfrm>
            <a:custGeom>
              <a:avLst/>
              <a:gdLst/>
              <a:ahLst/>
              <a:cxnLst/>
              <a:rect l="l" t="t" r="r" b="b"/>
              <a:pathLst>
                <a:path w="1199514" h="894714">
                  <a:moveTo>
                    <a:pt x="752094" y="0"/>
                  </a:moveTo>
                  <a:lnTo>
                    <a:pt x="752094" y="223646"/>
                  </a:lnTo>
                  <a:lnTo>
                    <a:pt x="0" y="223646"/>
                  </a:lnTo>
                  <a:lnTo>
                    <a:pt x="0" y="670940"/>
                  </a:lnTo>
                  <a:lnTo>
                    <a:pt x="752094" y="670940"/>
                  </a:lnTo>
                  <a:lnTo>
                    <a:pt x="752094" y="894588"/>
                  </a:lnTo>
                  <a:lnTo>
                    <a:pt x="1199388" y="447293"/>
                  </a:lnTo>
                  <a:lnTo>
                    <a:pt x="752094" y="0"/>
                  </a:lnTo>
                  <a:close/>
                </a:path>
              </a:pathLst>
            </a:custGeom>
            <a:solidFill>
              <a:srgbClr val="8AF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26152" y="2157983"/>
              <a:ext cx="1199515" cy="894715"/>
            </a:xfrm>
            <a:custGeom>
              <a:avLst/>
              <a:gdLst/>
              <a:ahLst/>
              <a:cxnLst/>
              <a:rect l="l" t="t" r="r" b="b"/>
              <a:pathLst>
                <a:path w="1199514" h="894714">
                  <a:moveTo>
                    <a:pt x="0" y="223646"/>
                  </a:moveTo>
                  <a:lnTo>
                    <a:pt x="752094" y="223646"/>
                  </a:lnTo>
                  <a:lnTo>
                    <a:pt x="752094" y="0"/>
                  </a:lnTo>
                  <a:lnTo>
                    <a:pt x="1199388" y="447293"/>
                  </a:lnTo>
                  <a:lnTo>
                    <a:pt x="752094" y="894588"/>
                  </a:lnTo>
                  <a:lnTo>
                    <a:pt x="752094" y="670940"/>
                  </a:lnTo>
                  <a:lnTo>
                    <a:pt x="0" y="670940"/>
                  </a:lnTo>
                  <a:lnTo>
                    <a:pt x="0" y="223646"/>
                  </a:lnTo>
                  <a:close/>
                </a:path>
              </a:pathLst>
            </a:custGeom>
            <a:ln w="127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2500" y="4491227"/>
              <a:ext cx="434340" cy="402590"/>
            </a:xfrm>
            <a:custGeom>
              <a:avLst/>
              <a:gdLst/>
              <a:ahLst/>
              <a:cxnLst/>
              <a:rect l="l" t="t" r="r" b="b"/>
              <a:pathLst>
                <a:path w="434339" h="402589">
                  <a:moveTo>
                    <a:pt x="217170" y="0"/>
                  </a:moveTo>
                  <a:lnTo>
                    <a:pt x="167391" y="5311"/>
                  </a:lnTo>
                  <a:lnTo>
                    <a:pt x="121686" y="20442"/>
                  </a:lnTo>
                  <a:lnTo>
                    <a:pt x="81362" y="44187"/>
                  </a:lnTo>
                  <a:lnTo>
                    <a:pt x="47726" y="75338"/>
                  </a:lnTo>
                  <a:lnTo>
                    <a:pt x="22082" y="112689"/>
                  </a:lnTo>
                  <a:lnTo>
                    <a:pt x="5738" y="155034"/>
                  </a:lnTo>
                  <a:lnTo>
                    <a:pt x="0" y="201168"/>
                  </a:lnTo>
                  <a:lnTo>
                    <a:pt x="5738" y="247301"/>
                  </a:lnTo>
                  <a:lnTo>
                    <a:pt x="22082" y="289646"/>
                  </a:lnTo>
                  <a:lnTo>
                    <a:pt x="47726" y="326997"/>
                  </a:lnTo>
                  <a:lnTo>
                    <a:pt x="81362" y="358148"/>
                  </a:lnTo>
                  <a:lnTo>
                    <a:pt x="121686" y="381893"/>
                  </a:lnTo>
                  <a:lnTo>
                    <a:pt x="167391" y="397024"/>
                  </a:lnTo>
                  <a:lnTo>
                    <a:pt x="217170" y="402336"/>
                  </a:lnTo>
                  <a:lnTo>
                    <a:pt x="266948" y="397024"/>
                  </a:lnTo>
                  <a:lnTo>
                    <a:pt x="312653" y="381893"/>
                  </a:lnTo>
                  <a:lnTo>
                    <a:pt x="352977" y="358148"/>
                  </a:lnTo>
                  <a:lnTo>
                    <a:pt x="386613" y="326997"/>
                  </a:lnTo>
                  <a:lnTo>
                    <a:pt x="412257" y="289646"/>
                  </a:lnTo>
                  <a:lnTo>
                    <a:pt x="428601" y="247301"/>
                  </a:lnTo>
                  <a:lnTo>
                    <a:pt x="434339" y="201168"/>
                  </a:lnTo>
                  <a:lnTo>
                    <a:pt x="428601" y="155034"/>
                  </a:lnTo>
                  <a:lnTo>
                    <a:pt x="412257" y="112689"/>
                  </a:lnTo>
                  <a:lnTo>
                    <a:pt x="386613" y="75338"/>
                  </a:lnTo>
                  <a:lnTo>
                    <a:pt x="352977" y="44187"/>
                  </a:lnTo>
                  <a:lnTo>
                    <a:pt x="312653" y="20442"/>
                  </a:lnTo>
                  <a:lnTo>
                    <a:pt x="266948" y="5311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22795" y="1520190"/>
            <a:ext cx="1152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S/4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Finance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2553" y="299720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02834" y="453555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83068" y="4850891"/>
            <a:ext cx="434340" cy="402590"/>
          </a:xfrm>
          <a:custGeom>
            <a:avLst/>
            <a:gdLst/>
            <a:ahLst/>
            <a:cxnLst/>
            <a:rect l="l" t="t" r="r" b="b"/>
            <a:pathLst>
              <a:path w="434340" h="402589">
                <a:moveTo>
                  <a:pt x="217170" y="0"/>
                </a:moveTo>
                <a:lnTo>
                  <a:pt x="167391" y="5311"/>
                </a:lnTo>
                <a:lnTo>
                  <a:pt x="121686" y="20442"/>
                </a:lnTo>
                <a:lnTo>
                  <a:pt x="81362" y="44187"/>
                </a:lnTo>
                <a:lnTo>
                  <a:pt x="47726" y="75338"/>
                </a:lnTo>
                <a:lnTo>
                  <a:pt x="22082" y="112689"/>
                </a:lnTo>
                <a:lnTo>
                  <a:pt x="5738" y="155034"/>
                </a:lnTo>
                <a:lnTo>
                  <a:pt x="0" y="201167"/>
                </a:lnTo>
                <a:lnTo>
                  <a:pt x="5738" y="247301"/>
                </a:lnTo>
                <a:lnTo>
                  <a:pt x="22082" y="289646"/>
                </a:lnTo>
                <a:lnTo>
                  <a:pt x="47726" y="326997"/>
                </a:lnTo>
                <a:lnTo>
                  <a:pt x="81362" y="358148"/>
                </a:lnTo>
                <a:lnTo>
                  <a:pt x="121686" y="381893"/>
                </a:lnTo>
                <a:lnTo>
                  <a:pt x="167391" y="397024"/>
                </a:lnTo>
                <a:lnTo>
                  <a:pt x="217170" y="402335"/>
                </a:lnTo>
                <a:lnTo>
                  <a:pt x="266948" y="397024"/>
                </a:lnTo>
                <a:lnTo>
                  <a:pt x="312653" y="381893"/>
                </a:lnTo>
                <a:lnTo>
                  <a:pt x="352977" y="358148"/>
                </a:lnTo>
                <a:lnTo>
                  <a:pt x="386613" y="326997"/>
                </a:lnTo>
                <a:lnTo>
                  <a:pt x="412257" y="289646"/>
                </a:lnTo>
                <a:lnTo>
                  <a:pt x="428601" y="247301"/>
                </a:lnTo>
                <a:lnTo>
                  <a:pt x="434339" y="201167"/>
                </a:lnTo>
                <a:lnTo>
                  <a:pt x="428601" y="155034"/>
                </a:lnTo>
                <a:lnTo>
                  <a:pt x="412257" y="112689"/>
                </a:lnTo>
                <a:lnTo>
                  <a:pt x="386613" y="75338"/>
                </a:lnTo>
                <a:lnTo>
                  <a:pt x="352977" y="44187"/>
                </a:lnTo>
                <a:lnTo>
                  <a:pt x="312653" y="20442"/>
                </a:lnTo>
                <a:lnTo>
                  <a:pt x="266948" y="5311"/>
                </a:lnTo>
                <a:lnTo>
                  <a:pt x="21717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924927" y="489585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49540" y="2170176"/>
            <a:ext cx="434340" cy="402590"/>
          </a:xfrm>
          <a:custGeom>
            <a:avLst/>
            <a:gdLst/>
            <a:ahLst/>
            <a:cxnLst/>
            <a:rect l="l" t="t" r="r" b="b"/>
            <a:pathLst>
              <a:path w="434340" h="402589">
                <a:moveTo>
                  <a:pt x="217169" y="0"/>
                </a:moveTo>
                <a:lnTo>
                  <a:pt x="167391" y="5311"/>
                </a:lnTo>
                <a:lnTo>
                  <a:pt x="121686" y="20442"/>
                </a:lnTo>
                <a:lnTo>
                  <a:pt x="81362" y="44187"/>
                </a:lnTo>
                <a:lnTo>
                  <a:pt x="47726" y="75338"/>
                </a:lnTo>
                <a:lnTo>
                  <a:pt x="22082" y="112689"/>
                </a:lnTo>
                <a:lnTo>
                  <a:pt x="5738" y="155034"/>
                </a:lnTo>
                <a:lnTo>
                  <a:pt x="0" y="201168"/>
                </a:lnTo>
                <a:lnTo>
                  <a:pt x="5738" y="247301"/>
                </a:lnTo>
                <a:lnTo>
                  <a:pt x="22082" y="289646"/>
                </a:lnTo>
                <a:lnTo>
                  <a:pt x="47726" y="326997"/>
                </a:lnTo>
                <a:lnTo>
                  <a:pt x="81362" y="358148"/>
                </a:lnTo>
                <a:lnTo>
                  <a:pt x="121686" y="381893"/>
                </a:lnTo>
                <a:lnTo>
                  <a:pt x="167391" y="397024"/>
                </a:lnTo>
                <a:lnTo>
                  <a:pt x="217169" y="402336"/>
                </a:lnTo>
                <a:lnTo>
                  <a:pt x="266948" y="397024"/>
                </a:lnTo>
                <a:lnTo>
                  <a:pt x="312653" y="381893"/>
                </a:lnTo>
                <a:lnTo>
                  <a:pt x="352977" y="358148"/>
                </a:lnTo>
                <a:lnTo>
                  <a:pt x="386613" y="326997"/>
                </a:lnTo>
                <a:lnTo>
                  <a:pt x="412257" y="289646"/>
                </a:lnTo>
                <a:lnTo>
                  <a:pt x="428601" y="247301"/>
                </a:lnTo>
                <a:lnTo>
                  <a:pt x="434339" y="201168"/>
                </a:lnTo>
                <a:lnTo>
                  <a:pt x="428601" y="155034"/>
                </a:lnTo>
                <a:lnTo>
                  <a:pt x="412257" y="112689"/>
                </a:lnTo>
                <a:lnTo>
                  <a:pt x="386613" y="75338"/>
                </a:lnTo>
                <a:lnTo>
                  <a:pt x="352977" y="44187"/>
                </a:lnTo>
                <a:lnTo>
                  <a:pt x="312653" y="20442"/>
                </a:lnTo>
                <a:lnTo>
                  <a:pt x="266948" y="5311"/>
                </a:lnTo>
                <a:lnTo>
                  <a:pt x="21716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891018" y="221386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68877" y="2974340"/>
            <a:ext cx="190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Identify &amp; </a:t>
            </a:r>
            <a:r>
              <a:rPr sz="1800" spc="-10" dirty="0">
                <a:latin typeface="Arial"/>
                <a:cs typeface="Arial"/>
              </a:rPr>
              <a:t>Maintain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73346" y="4918329"/>
            <a:ext cx="1278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Synchronize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73346" y="5192344"/>
            <a:ext cx="13150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deployments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63890" y="2077973"/>
            <a:ext cx="189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Maintain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Protect Template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67445" y="4775657"/>
            <a:ext cx="2117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Deliver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Continuously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4560" y="2404872"/>
            <a:ext cx="947927" cy="493775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4903978" y="3463797"/>
            <a:ext cx="3368675" cy="907415"/>
            <a:chOff x="4903978" y="3463797"/>
            <a:chExt cx="3368675" cy="907415"/>
          </a:xfrm>
        </p:grpSpPr>
        <p:sp>
          <p:nvSpPr>
            <p:cNvPr id="36" name="object 36"/>
            <p:cNvSpPr/>
            <p:nvPr/>
          </p:nvSpPr>
          <p:spPr>
            <a:xfrm>
              <a:off x="4910328" y="3470147"/>
              <a:ext cx="1201420" cy="894715"/>
            </a:xfrm>
            <a:custGeom>
              <a:avLst/>
              <a:gdLst/>
              <a:ahLst/>
              <a:cxnLst/>
              <a:rect l="l" t="t" r="r" b="b"/>
              <a:pathLst>
                <a:path w="1201420" h="894714">
                  <a:moveTo>
                    <a:pt x="447294" y="0"/>
                  </a:moveTo>
                  <a:lnTo>
                    <a:pt x="0" y="447294"/>
                  </a:lnTo>
                  <a:lnTo>
                    <a:pt x="447294" y="894588"/>
                  </a:lnTo>
                  <a:lnTo>
                    <a:pt x="447294" y="670940"/>
                  </a:lnTo>
                  <a:lnTo>
                    <a:pt x="1200912" y="670940"/>
                  </a:lnTo>
                  <a:lnTo>
                    <a:pt x="1200912" y="223646"/>
                  </a:lnTo>
                  <a:lnTo>
                    <a:pt x="447294" y="223646"/>
                  </a:lnTo>
                  <a:lnTo>
                    <a:pt x="447294" y="0"/>
                  </a:lnTo>
                  <a:close/>
                </a:path>
              </a:pathLst>
            </a:custGeom>
            <a:solidFill>
              <a:srgbClr val="8AF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10328" y="3470147"/>
              <a:ext cx="1201420" cy="894715"/>
            </a:xfrm>
            <a:custGeom>
              <a:avLst/>
              <a:gdLst/>
              <a:ahLst/>
              <a:cxnLst/>
              <a:rect l="l" t="t" r="r" b="b"/>
              <a:pathLst>
                <a:path w="1201420" h="894714">
                  <a:moveTo>
                    <a:pt x="1200912" y="670940"/>
                  </a:moveTo>
                  <a:lnTo>
                    <a:pt x="447294" y="670940"/>
                  </a:lnTo>
                  <a:lnTo>
                    <a:pt x="447294" y="894588"/>
                  </a:lnTo>
                  <a:lnTo>
                    <a:pt x="0" y="447294"/>
                  </a:lnTo>
                  <a:lnTo>
                    <a:pt x="447294" y="0"/>
                  </a:lnTo>
                  <a:lnTo>
                    <a:pt x="447294" y="223646"/>
                  </a:lnTo>
                  <a:lnTo>
                    <a:pt x="1200912" y="223646"/>
                  </a:lnTo>
                  <a:lnTo>
                    <a:pt x="1200912" y="670940"/>
                  </a:lnTo>
                  <a:close/>
                </a:path>
              </a:pathLst>
            </a:custGeom>
            <a:ln w="12700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37932" y="3880103"/>
              <a:ext cx="434340" cy="402590"/>
            </a:xfrm>
            <a:custGeom>
              <a:avLst/>
              <a:gdLst/>
              <a:ahLst/>
              <a:cxnLst/>
              <a:rect l="l" t="t" r="r" b="b"/>
              <a:pathLst>
                <a:path w="434340" h="402589">
                  <a:moveTo>
                    <a:pt x="217170" y="0"/>
                  </a:moveTo>
                  <a:lnTo>
                    <a:pt x="167391" y="5311"/>
                  </a:lnTo>
                  <a:lnTo>
                    <a:pt x="121686" y="20442"/>
                  </a:lnTo>
                  <a:lnTo>
                    <a:pt x="81362" y="44187"/>
                  </a:lnTo>
                  <a:lnTo>
                    <a:pt x="47726" y="75338"/>
                  </a:lnTo>
                  <a:lnTo>
                    <a:pt x="22082" y="112689"/>
                  </a:lnTo>
                  <a:lnTo>
                    <a:pt x="5738" y="155034"/>
                  </a:lnTo>
                  <a:lnTo>
                    <a:pt x="0" y="201168"/>
                  </a:lnTo>
                  <a:lnTo>
                    <a:pt x="5738" y="247301"/>
                  </a:lnTo>
                  <a:lnTo>
                    <a:pt x="22082" y="289646"/>
                  </a:lnTo>
                  <a:lnTo>
                    <a:pt x="47726" y="326997"/>
                  </a:lnTo>
                  <a:lnTo>
                    <a:pt x="81362" y="358148"/>
                  </a:lnTo>
                  <a:lnTo>
                    <a:pt x="121686" y="381893"/>
                  </a:lnTo>
                  <a:lnTo>
                    <a:pt x="167391" y="397024"/>
                  </a:lnTo>
                  <a:lnTo>
                    <a:pt x="217170" y="402336"/>
                  </a:lnTo>
                  <a:lnTo>
                    <a:pt x="266948" y="397024"/>
                  </a:lnTo>
                  <a:lnTo>
                    <a:pt x="312653" y="381893"/>
                  </a:lnTo>
                  <a:lnTo>
                    <a:pt x="352977" y="358148"/>
                  </a:lnTo>
                  <a:lnTo>
                    <a:pt x="386613" y="326997"/>
                  </a:lnTo>
                  <a:lnTo>
                    <a:pt x="412257" y="289646"/>
                  </a:lnTo>
                  <a:lnTo>
                    <a:pt x="428601" y="247301"/>
                  </a:lnTo>
                  <a:lnTo>
                    <a:pt x="434340" y="201168"/>
                  </a:lnTo>
                  <a:lnTo>
                    <a:pt x="428601" y="155034"/>
                  </a:lnTo>
                  <a:lnTo>
                    <a:pt x="412257" y="112689"/>
                  </a:lnTo>
                  <a:lnTo>
                    <a:pt x="386613" y="75338"/>
                  </a:lnTo>
                  <a:lnTo>
                    <a:pt x="352977" y="44187"/>
                  </a:lnTo>
                  <a:lnTo>
                    <a:pt x="312653" y="20442"/>
                  </a:lnTo>
                  <a:lnTo>
                    <a:pt x="266948" y="5311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194560" y="2404872"/>
            <a:ext cx="948055" cy="4940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8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101595" y="2899410"/>
            <a:ext cx="1054735" cy="2077085"/>
            <a:chOff x="2101595" y="2899410"/>
            <a:chExt cx="1054735" cy="2077085"/>
          </a:xfrm>
        </p:grpSpPr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1595" y="3265932"/>
              <a:ext cx="946404" cy="4953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561082" y="2899409"/>
              <a:ext cx="146685" cy="2077085"/>
            </a:xfrm>
            <a:custGeom>
              <a:avLst/>
              <a:gdLst/>
              <a:ahLst/>
              <a:cxnLst/>
              <a:rect l="l" t="t" r="r" b="b"/>
              <a:pathLst>
                <a:path w="146685" h="2077085">
                  <a:moveTo>
                    <a:pt x="76200" y="2000631"/>
                  </a:moveTo>
                  <a:lnTo>
                    <a:pt x="50800" y="2000631"/>
                  </a:lnTo>
                  <a:lnTo>
                    <a:pt x="50800" y="1708404"/>
                  </a:lnTo>
                  <a:lnTo>
                    <a:pt x="25400" y="1708404"/>
                  </a:lnTo>
                  <a:lnTo>
                    <a:pt x="25400" y="2000631"/>
                  </a:lnTo>
                  <a:lnTo>
                    <a:pt x="0" y="2000631"/>
                  </a:lnTo>
                  <a:lnTo>
                    <a:pt x="38100" y="2076831"/>
                  </a:lnTo>
                  <a:lnTo>
                    <a:pt x="69850" y="2013331"/>
                  </a:lnTo>
                  <a:lnTo>
                    <a:pt x="76200" y="2000631"/>
                  </a:lnTo>
                  <a:close/>
                </a:path>
                <a:path w="146685" h="2077085">
                  <a:moveTo>
                    <a:pt x="76200" y="1134999"/>
                  </a:moveTo>
                  <a:lnTo>
                    <a:pt x="50800" y="1135049"/>
                  </a:lnTo>
                  <a:lnTo>
                    <a:pt x="50800" y="842772"/>
                  </a:lnTo>
                  <a:lnTo>
                    <a:pt x="25400" y="842772"/>
                  </a:lnTo>
                  <a:lnTo>
                    <a:pt x="25400" y="1135087"/>
                  </a:lnTo>
                  <a:lnTo>
                    <a:pt x="0" y="1135126"/>
                  </a:lnTo>
                  <a:lnTo>
                    <a:pt x="38100" y="1211326"/>
                  </a:lnTo>
                  <a:lnTo>
                    <a:pt x="69786" y="1147826"/>
                  </a:lnTo>
                  <a:lnTo>
                    <a:pt x="76200" y="1134999"/>
                  </a:lnTo>
                  <a:close/>
                </a:path>
                <a:path w="146685" h="2077085">
                  <a:moveTo>
                    <a:pt x="146304" y="292227"/>
                  </a:moveTo>
                  <a:lnTo>
                    <a:pt x="120904" y="292277"/>
                  </a:lnTo>
                  <a:lnTo>
                    <a:pt x="120904" y="0"/>
                  </a:lnTo>
                  <a:lnTo>
                    <a:pt x="95504" y="0"/>
                  </a:lnTo>
                  <a:lnTo>
                    <a:pt x="95504" y="292315"/>
                  </a:lnTo>
                  <a:lnTo>
                    <a:pt x="70104" y="292354"/>
                  </a:lnTo>
                  <a:lnTo>
                    <a:pt x="108204" y="368554"/>
                  </a:lnTo>
                  <a:lnTo>
                    <a:pt x="139890" y="305054"/>
                  </a:lnTo>
                  <a:lnTo>
                    <a:pt x="146304" y="292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7315" y="3316224"/>
              <a:ext cx="947928" cy="4953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9" y="3372612"/>
              <a:ext cx="946403" cy="49530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2292730" y="3355594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7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87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1616" y="3429000"/>
            <a:ext cx="946404" cy="49530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2478151" y="3519042"/>
            <a:ext cx="514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097023" y="4117847"/>
            <a:ext cx="1054735" cy="601980"/>
            <a:chOff x="2097023" y="4117847"/>
            <a:chExt cx="1054735" cy="601980"/>
          </a:xfrm>
        </p:grpSpPr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7023" y="4117847"/>
              <a:ext cx="946403" cy="4953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4267" y="4168139"/>
              <a:ext cx="946404" cy="4953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5227" y="4224527"/>
              <a:ext cx="946403" cy="49530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2288413" y="4207509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7044" y="4280915"/>
            <a:ext cx="946404" cy="495300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2492120" y="4370578"/>
            <a:ext cx="47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097023" y="4997196"/>
            <a:ext cx="1054735" cy="601980"/>
            <a:chOff x="2097023" y="4997196"/>
            <a:chExt cx="1054735" cy="601980"/>
          </a:xfrm>
        </p:grpSpPr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7023" y="4997196"/>
              <a:ext cx="946403" cy="4952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4267" y="5049012"/>
              <a:ext cx="946404" cy="4953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5227" y="5105400"/>
              <a:ext cx="946403" cy="493775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2301113" y="5087873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57044" y="5160264"/>
            <a:ext cx="946404" cy="495300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2489580" y="5251196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45385" y="5676087"/>
            <a:ext cx="153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paths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production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508247" y="2400300"/>
            <a:ext cx="390525" cy="495300"/>
          </a:xfrm>
          <a:custGeom>
            <a:avLst/>
            <a:gdLst/>
            <a:ahLst/>
            <a:cxnLst/>
            <a:rect l="l" t="t" r="r" b="b"/>
            <a:pathLst>
              <a:path w="390525" h="495300">
                <a:moveTo>
                  <a:pt x="390144" y="0"/>
                </a:moveTo>
                <a:lnTo>
                  <a:pt x="0" y="0"/>
                </a:lnTo>
                <a:lnTo>
                  <a:pt x="0" y="495300"/>
                </a:lnTo>
                <a:lnTo>
                  <a:pt x="390144" y="495300"/>
                </a:lnTo>
                <a:lnTo>
                  <a:pt x="39014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979156" y="392404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51901" y="3788155"/>
            <a:ext cx="2205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Handle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S/4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Upgrades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196840" y="1696211"/>
            <a:ext cx="433070" cy="402590"/>
          </a:xfrm>
          <a:custGeom>
            <a:avLst/>
            <a:gdLst/>
            <a:ahLst/>
            <a:cxnLst/>
            <a:rect l="l" t="t" r="r" b="b"/>
            <a:pathLst>
              <a:path w="433070" h="402589">
                <a:moveTo>
                  <a:pt x="216408" y="0"/>
                </a:moveTo>
                <a:lnTo>
                  <a:pt x="166791" y="5311"/>
                </a:lnTo>
                <a:lnTo>
                  <a:pt x="121242" y="20442"/>
                </a:lnTo>
                <a:lnTo>
                  <a:pt x="81060" y="44187"/>
                </a:lnTo>
                <a:lnTo>
                  <a:pt x="47546" y="75338"/>
                </a:lnTo>
                <a:lnTo>
                  <a:pt x="21998" y="112689"/>
                </a:lnTo>
                <a:lnTo>
                  <a:pt x="5716" y="155034"/>
                </a:lnTo>
                <a:lnTo>
                  <a:pt x="0" y="201167"/>
                </a:lnTo>
                <a:lnTo>
                  <a:pt x="5716" y="247301"/>
                </a:lnTo>
                <a:lnTo>
                  <a:pt x="21998" y="289646"/>
                </a:lnTo>
                <a:lnTo>
                  <a:pt x="47546" y="326997"/>
                </a:lnTo>
                <a:lnTo>
                  <a:pt x="81060" y="358148"/>
                </a:lnTo>
                <a:lnTo>
                  <a:pt x="121242" y="381893"/>
                </a:lnTo>
                <a:lnTo>
                  <a:pt x="166791" y="397024"/>
                </a:lnTo>
                <a:lnTo>
                  <a:pt x="216408" y="402336"/>
                </a:lnTo>
                <a:lnTo>
                  <a:pt x="266024" y="397024"/>
                </a:lnTo>
                <a:lnTo>
                  <a:pt x="311573" y="381893"/>
                </a:lnTo>
                <a:lnTo>
                  <a:pt x="351755" y="358148"/>
                </a:lnTo>
                <a:lnTo>
                  <a:pt x="385269" y="326997"/>
                </a:lnTo>
                <a:lnTo>
                  <a:pt x="410817" y="289646"/>
                </a:lnTo>
                <a:lnTo>
                  <a:pt x="427099" y="247301"/>
                </a:lnTo>
                <a:lnTo>
                  <a:pt x="432815" y="201167"/>
                </a:lnTo>
                <a:lnTo>
                  <a:pt x="427099" y="155034"/>
                </a:lnTo>
                <a:lnTo>
                  <a:pt x="410817" y="112689"/>
                </a:lnTo>
                <a:lnTo>
                  <a:pt x="385269" y="75338"/>
                </a:lnTo>
                <a:lnTo>
                  <a:pt x="351755" y="44187"/>
                </a:lnTo>
                <a:lnTo>
                  <a:pt x="311573" y="20442"/>
                </a:lnTo>
                <a:lnTo>
                  <a:pt x="266024" y="5311"/>
                </a:lnTo>
                <a:lnTo>
                  <a:pt x="2164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337175" y="174015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674867" y="1800605"/>
            <a:ext cx="112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Remediate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78991" y="1514093"/>
            <a:ext cx="2080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Legacy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Supply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Chain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Finance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(ECC)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785103" y="1411224"/>
            <a:ext cx="2581910" cy="4482465"/>
            <a:chOff x="5785103" y="1411224"/>
            <a:chExt cx="2581910" cy="4482465"/>
          </a:xfrm>
        </p:grpSpPr>
        <p:sp>
          <p:nvSpPr>
            <p:cNvPr id="4" name="object 4"/>
            <p:cNvSpPr/>
            <p:nvPr/>
          </p:nvSpPr>
          <p:spPr>
            <a:xfrm>
              <a:off x="5785103" y="1411224"/>
              <a:ext cx="2581910" cy="4482465"/>
            </a:xfrm>
            <a:custGeom>
              <a:avLst/>
              <a:gdLst/>
              <a:ahLst/>
              <a:cxnLst/>
              <a:rect l="l" t="t" r="r" b="b"/>
              <a:pathLst>
                <a:path w="2581909" h="4482465">
                  <a:moveTo>
                    <a:pt x="2581655" y="0"/>
                  </a:moveTo>
                  <a:lnTo>
                    <a:pt x="0" y="0"/>
                  </a:lnTo>
                  <a:lnTo>
                    <a:pt x="0" y="4482084"/>
                  </a:lnTo>
                  <a:lnTo>
                    <a:pt x="2581655" y="4482084"/>
                  </a:lnTo>
                  <a:lnTo>
                    <a:pt x="2581655" y="0"/>
                  </a:lnTo>
                  <a:close/>
                </a:path>
              </a:pathLst>
            </a:custGeom>
            <a:solidFill>
              <a:srgbClr val="BD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2447" y="2424684"/>
              <a:ext cx="946403" cy="495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32447" y="2424683"/>
            <a:ext cx="946785" cy="495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81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2447" y="3288791"/>
            <a:ext cx="946403" cy="4952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32447" y="3288791"/>
            <a:ext cx="946785" cy="495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81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2447" y="4152900"/>
            <a:ext cx="946403" cy="4953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32447" y="4152900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2447" y="5015484"/>
            <a:ext cx="946403" cy="4952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632447" y="5015484"/>
            <a:ext cx="946785" cy="4953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81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78885" y="2424683"/>
            <a:ext cx="3865245" cy="2594610"/>
            <a:chOff x="3278885" y="2424683"/>
            <a:chExt cx="3865245" cy="2594610"/>
          </a:xfrm>
        </p:grpSpPr>
        <p:sp>
          <p:nvSpPr>
            <p:cNvPr id="14" name="object 14"/>
            <p:cNvSpPr/>
            <p:nvPr/>
          </p:nvSpPr>
          <p:spPr>
            <a:xfrm>
              <a:off x="7067550" y="2920745"/>
              <a:ext cx="76200" cy="2098675"/>
            </a:xfrm>
            <a:custGeom>
              <a:avLst/>
              <a:gdLst/>
              <a:ahLst/>
              <a:cxnLst/>
              <a:rect l="l" t="t" r="r" b="b"/>
              <a:pathLst>
                <a:path w="76200" h="2098675">
                  <a:moveTo>
                    <a:pt x="76200" y="2021967"/>
                  </a:moveTo>
                  <a:lnTo>
                    <a:pt x="50800" y="2021967"/>
                  </a:lnTo>
                  <a:lnTo>
                    <a:pt x="50800" y="1729740"/>
                  </a:lnTo>
                  <a:lnTo>
                    <a:pt x="25400" y="1729740"/>
                  </a:lnTo>
                  <a:lnTo>
                    <a:pt x="25400" y="2021967"/>
                  </a:lnTo>
                  <a:lnTo>
                    <a:pt x="0" y="2021967"/>
                  </a:lnTo>
                  <a:lnTo>
                    <a:pt x="38100" y="2098167"/>
                  </a:lnTo>
                  <a:lnTo>
                    <a:pt x="69850" y="2034667"/>
                  </a:lnTo>
                  <a:lnTo>
                    <a:pt x="76200" y="2021967"/>
                  </a:lnTo>
                  <a:close/>
                </a:path>
                <a:path w="76200" h="2098675">
                  <a:moveTo>
                    <a:pt x="76200" y="1156462"/>
                  </a:moveTo>
                  <a:lnTo>
                    <a:pt x="50800" y="1156462"/>
                  </a:lnTo>
                  <a:lnTo>
                    <a:pt x="50800" y="864108"/>
                  </a:lnTo>
                  <a:lnTo>
                    <a:pt x="25400" y="864108"/>
                  </a:lnTo>
                  <a:lnTo>
                    <a:pt x="25400" y="1156462"/>
                  </a:lnTo>
                  <a:lnTo>
                    <a:pt x="0" y="1156462"/>
                  </a:lnTo>
                  <a:lnTo>
                    <a:pt x="38100" y="1232662"/>
                  </a:lnTo>
                  <a:lnTo>
                    <a:pt x="69913" y="1169035"/>
                  </a:lnTo>
                  <a:lnTo>
                    <a:pt x="76200" y="1156462"/>
                  </a:lnTo>
                  <a:close/>
                </a:path>
                <a:path w="76200" h="2098675">
                  <a:moveTo>
                    <a:pt x="76200" y="292354"/>
                  </a:moveTo>
                  <a:lnTo>
                    <a:pt x="50800" y="292354"/>
                  </a:lnTo>
                  <a:lnTo>
                    <a:pt x="50800" y="0"/>
                  </a:lnTo>
                  <a:lnTo>
                    <a:pt x="25400" y="0"/>
                  </a:lnTo>
                  <a:lnTo>
                    <a:pt x="25400" y="292354"/>
                  </a:lnTo>
                  <a:lnTo>
                    <a:pt x="0" y="292354"/>
                  </a:lnTo>
                  <a:lnTo>
                    <a:pt x="38100" y="368554"/>
                  </a:lnTo>
                  <a:lnTo>
                    <a:pt x="69850" y="305054"/>
                  </a:lnTo>
                  <a:lnTo>
                    <a:pt x="76200" y="292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7127" y="2424683"/>
              <a:ext cx="390525" cy="495300"/>
            </a:xfrm>
            <a:custGeom>
              <a:avLst/>
              <a:gdLst/>
              <a:ahLst/>
              <a:cxnLst/>
              <a:rect l="l" t="t" r="r" b="b"/>
              <a:pathLst>
                <a:path w="390525" h="495300">
                  <a:moveTo>
                    <a:pt x="39014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90144" y="495300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8885" y="2635884"/>
              <a:ext cx="2680970" cy="76200"/>
            </a:xfrm>
            <a:custGeom>
              <a:avLst/>
              <a:gdLst/>
              <a:ahLst/>
              <a:cxnLst/>
              <a:rect l="l" t="t" r="r" b="b"/>
              <a:pathLst>
                <a:path w="2680970" h="76200">
                  <a:moveTo>
                    <a:pt x="101600" y="28193"/>
                  </a:moveTo>
                  <a:lnTo>
                    <a:pt x="0" y="28320"/>
                  </a:lnTo>
                  <a:lnTo>
                    <a:pt x="0" y="53720"/>
                  </a:lnTo>
                  <a:lnTo>
                    <a:pt x="101600" y="53593"/>
                  </a:lnTo>
                  <a:lnTo>
                    <a:pt x="101600" y="28193"/>
                  </a:lnTo>
                  <a:close/>
                </a:path>
                <a:path w="2680970" h="76200">
                  <a:moveTo>
                    <a:pt x="279400" y="28066"/>
                  </a:moveTo>
                  <a:lnTo>
                    <a:pt x="177800" y="28193"/>
                  </a:lnTo>
                  <a:lnTo>
                    <a:pt x="177800" y="53593"/>
                  </a:lnTo>
                  <a:lnTo>
                    <a:pt x="279400" y="53466"/>
                  </a:lnTo>
                  <a:lnTo>
                    <a:pt x="279400" y="28066"/>
                  </a:lnTo>
                  <a:close/>
                </a:path>
                <a:path w="2680970" h="76200">
                  <a:moveTo>
                    <a:pt x="457200" y="27812"/>
                  </a:moveTo>
                  <a:lnTo>
                    <a:pt x="355600" y="27939"/>
                  </a:lnTo>
                  <a:lnTo>
                    <a:pt x="355600" y="53339"/>
                  </a:lnTo>
                  <a:lnTo>
                    <a:pt x="457200" y="53212"/>
                  </a:lnTo>
                  <a:lnTo>
                    <a:pt x="457200" y="27812"/>
                  </a:lnTo>
                  <a:close/>
                </a:path>
                <a:path w="2680970" h="76200">
                  <a:moveTo>
                    <a:pt x="635000" y="27559"/>
                  </a:moveTo>
                  <a:lnTo>
                    <a:pt x="533400" y="27686"/>
                  </a:lnTo>
                  <a:lnTo>
                    <a:pt x="533400" y="53086"/>
                  </a:lnTo>
                  <a:lnTo>
                    <a:pt x="635000" y="52959"/>
                  </a:lnTo>
                  <a:lnTo>
                    <a:pt x="635000" y="27559"/>
                  </a:lnTo>
                  <a:close/>
                </a:path>
                <a:path w="2680970" h="76200">
                  <a:moveTo>
                    <a:pt x="812800" y="27431"/>
                  </a:moveTo>
                  <a:lnTo>
                    <a:pt x="711200" y="27559"/>
                  </a:lnTo>
                  <a:lnTo>
                    <a:pt x="711200" y="52959"/>
                  </a:lnTo>
                  <a:lnTo>
                    <a:pt x="812800" y="52831"/>
                  </a:lnTo>
                  <a:lnTo>
                    <a:pt x="812800" y="27431"/>
                  </a:lnTo>
                  <a:close/>
                </a:path>
                <a:path w="2680970" h="76200">
                  <a:moveTo>
                    <a:pt x="990600" y="27177"/>
                  </a:moveTo>
                  <a:lnTo>
                    <a:pt x="889000" y="27304"/>
                  </a:lnTo>
                  <a:lnTo>
                    <a:pt x="889000" y="52704"/>
                  </a:lnTo>
                  <a:lnTo>
                    <a:pt x="990600" y="52577"/>
                  </a:lnTo>
                  <a:lnTo>
                    <a:pt x="990600" y="27177"/>
                  </a:lnTo>
                  <a:close/>
                </a:path>
                <a:path w="2680970" h="76200">
                  <a:moveTo>
                    <a:pt x="1168400" y="27050"/>
                  </a:moveTo>
                  <a:lnTo>
                    <a:pt x="1066800" y="27177"/>
                  </a:lnTo>
                  <a:lnTo>
                    <a:pt x="1066800" y="52577"/>
                  </a:lnTo>
                  <a:lnTo>
                    <a:pt x="1168400" y="52450"/>
                  </a:lnTo>
                  <a:lnTo>
                    <a:pt x="1168400" y="27050"/>
                  </a:lnTo>
                  <a:close/>
                </a:path>
                <a:path w="2680970" h="76200">
                  <a:moveTo>
                    <a:pt x="1346200" y="26797"/>
                  </a:moveTo>
                  <a:lnTo>
                    <a:pt x="1244600" y="26924"/>
                  </a:lnTo>
                  <a:lnTo>
                    <a:pt x="1244600" y="52324"/>
                  </a:lnTo>
                  <a:lnTo>
                    <a:pt x="1346200" y="52197"/>
                  </a:lnTo>
                  <a:lnTo>
                    <a:pt x="1346200" y="26797"/>
                  </a:lnTo>
                  <a:close/>
                </a:path>
                <a:path w="2680970" h="76200">
                  <a:moveTo>
                    <a:pt x="1524000" y="26542"/>
                  </a:moveTo>
                  <a:lnTo>
                    <a:pt x="1422400" y="26669"/>
                  </a:lnTo>
                  <a:lnTo>
                    <a:pt x="1422400" y="52069"/>
                  </a:lnTo>
                  <a:lnTo>
                    <a:pt x="1524000" y="51942"/>
                  </a:lnTo>
                  <a:lnTo>
                    <a:pt x="1524000" y="26542"/>
                  </a:lnTo>
                  <a:close/>
                </a:path>
                <a:path w="2680970" h="76200">
                  <a:moveTo>
                    <a:pt x="1701800" y="26415"/>
                  </a:moveTo>
                  <a:lnTo>
                    <a:pt x="1600200" y="26542"/>
                  </a:lnTo>
                  <a:lnTo>
                    <a:pt x="1600200" y="51942"/>
                  </a:lnTo>
                  <a:lnTo>
                    <a:pt x="1701800" y="51815"/>
                  </a:lnTo>
                  <a:lnTo>
                    <a:pt x="1701800" y="26415"/>
                  </a:lnTo>
                  <a:close/>
                </a:path>
                <a:path w="2680970" h="76200">
                  <a:moveTo>
                    <a:pt x="1879600" y="26162"/>
                  </a:moveTo>
                  <a:lnTo>
                    <a:pt x="1778000" y="26288"/>
                  </a:lnTo>
                  <a:lnTo>
                    <a:pt x="1778000" y="51688"/>
                  </a:lnTo>
                  <a:lnTo>
                    <a:pt x="1879600" y="51562"/>
                  </a:lnTo>
                  <a:lnTo>
                    <a:pt x="1879600" y="26162"/>
                  </a:lnTo>
                  <a:close/>
                </a:path>
                <a:path w="2680970" h="76200">
                  <a:moveTo>
                    <a:pt x="2057400" y="26035"/>
                  </a:moveTo>
                  <a:lnTo>
                    <a:pt x="1955800" y="26162"/>
                  </a:lnTo>
                  <a:lnTo>
                    <a:pt x="1955800" y="51562"/>
                  </a:lnTo>
                  <a:lnTo>
                    <a:pt x="2057400" y="51435"/>
                  </a:lnTo>
                  <a:lnTo>
                    <a:pt x="2057400" y="26035"/>
                  </a:lnTo>
                  <a:close/>
                </a:path>
                <a:path w="2680970" h="76200">
                  <a:moveTo>
                    <a:pt x="2235200" y="25780"/>
                  </a:moveTo>
                  <a:lnTo>
                    <a:pt x="2133600" y="25907"/>
                  </a:lnTo>
                  <a:lnTo>
                    <a:pt x="2133600" y="51307"/>
                  </a:lnTo>
                  <a:lnTo>
                    <a:pt x="2235200" y="51180"/>
                  </a:lnTo>
                  <a:lnTo>
                    <a:pt x="2235200" y="25780"/>
                  </a:lnTo>
                  <a:close/>
                </a:path>
                <a:path w="2680970" h="76200">
                  <a:moveTo>
                    <a:pt x="2413000" y="25526"/>
                  </a:moveTo>
                  <a:lnTo>
                    <a:pt x="2311400" y="25653"/>
                  </a:lnTo>
                  <a:lnTo>
                    <a:pt x="2311400" y="51053"/>
                  </a:lnTo>
                  <a:lnTo>
                    <a:pt x="2413000" y="50926"/>
                  </a:lnTo>
                  <a:lnTo>
                    <a:pt x="2413000" y="25526"/>
                  </a:lnTo>
                  <a:close/>
                </a:path>
                <a:path w="2680970" h="76200">
                  <a:moveTo>
                    <a:pt x="2590800" y="25400"/>
                  </a:moveTo>
                  <a:lnTo>
                    <a:pt x="2489200" y="25526"/>
                  </a:lnTo>
                  <a:lnTo>
                    <a:pt x="2489200" y="50926"/>
                  </a:lnTo>
                  <a:lnTo>
                    <a:pt x="2590800" y="50800"/>
                  </a:lnTo>
                  <a:lnTo>
                    <a:pt x="2590800" y="25400"/>
                  </a:lnTo>
                  <a:close/>
                </a:path>
                <a:path w="2680970" h="76200">
                  <a:moveTo>
                    <a:pt x="2604642" y="0"/>
                  </a:moveTo>
                  <a:lnTo>
                    <a:pt x="2604642" y="76200"/>
                  </a:lnTo>
                  <a:lnTo>
                    <a:pt x="2680842" y="37973"/>
                  </a:lnTo>
                  <a:lnTo>
                    <a:pt x="2604642" y="0"/>
                  </a:lnTo>
                  <a:close/>
                </a:path>
              </a:pathLst>
            </a:custGeom>
            <a:solidFill>
              <a:srgbClr val="005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30467" y="1608581"/>
            <a:ext cx="1152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S/4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Finance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7178" y="1870709"/>
            <a:ext cx="17437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Automatic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capture, </a:t>
            </a:r>
            <a:r>
              <a:rPr sz="1200" b="1" dirty="0">
                <a:latin typeface="Arial"/>
                <a:cs typeface="Arial"/>
              </a:rPr>
              <a:t>management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and </a:t>
            </a:r>
            <a:r>
              <a:rPr sz="1200" b="1" dirty="0">
                <a:latin typeface="Arial"/>
                <a:cs typeface="Arial"/>
              </a:rPr>
              <a:t>reporting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Dual </a:t>
            </a:r>
            <a:r>
              <a:rPr sz="1200" b="1" dirty="0">
                <a:latin typeface="Arial"/>
                <a:cs typeface="Arial"/>
              </a:rPr>
              <a:t>Maintenance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transports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71103" y="2109342"/>
            <a:ext cx="3346450" cy="19672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29565" marR="132080" indent="-317500">
              <a:lnSpc>
                <a:spcPts val="1730"/>
              </a:lnSpc>
              <a:spcBef>
                <a:spcPts val="31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Automatic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sync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between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ECC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&amp; </a:t>
            </a:r>
            <a:r>
              <a:rPr sz="1600" spc="-25" dirty="0">
                <a:latin typeface="Arial"/>
                <a:cs typeface="Arial"/>
              </a:rPr>
              <a:t>S/4</a:t>
            </a:r>
            <a:endParaRPr sz="1600">
              <a:latin typeface="Arial"/>
              <a:cs typeface="Arial"/>
            </a:endParaRPr>
          </a:p>
          <a:p>
            <a:pPr marL="329565" indent="-317500">
              <a:lnSpc>
                <a:spcPts val="1825"/>
              </a:lnSpc>
              <a:spcBef>
                <a:spcPts val="77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spc="-10" dirty="0">
                <a:latin typeface="Arial"/>
                <a:cs typeface="Arial"/>
              </a:rPr>
              <a:t>Development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aware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Dual</a:t>
            </a:r>
            <a:endParaRPr sz="1600">
              <a:latin typeface="Arial"/>
              <a:cs typeface="Arial"/>
            </a:endParaRPr>
          </a:p>
          <a:p>
            <a:pPr marL="329565">
              <a:lnSpc>
                <a:spcPts val="1825"/>
              </a:lnSpc>
            </a:pPr>
            <a:r>
              <a:rPr sz="1600" spc="-10" dirty="0">
                <a:latin typeface="Arial"/>
                <a:cs typeface="Arial"/>
              </a:rPr>
              <a:t>Maintenance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objects.</a:t>
            </a:r>
            <a:endParaRPr sz="1600">
              <a:latin typeface="Arial"/>
              <a:cs typeface="Arial"/>
            </a:endParaRPr>
          </a:p>
          <a:p>
            <a:pPr marL="329565" marR="5080" indent="-317500">
              <a:lnSpc>
                <a:spcPts val="1730"/>
              </a:lnSpc>
              <a:spcBef>
                <a:spcPts val="102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Whitelist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objects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automatically synchronized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S/4HANA</a:t>
            </a:r>
            <a:endParaRPr sz="16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78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Automated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grey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list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analysis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9995" y="1013460"/>
            <a:ext cx="10058400" cy="4879975"/>
            <a:chOff x="729995" y="1013460"/>
            <a:chExt cx="10058400" cy="487997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6760" y="1013460"/>
              <a:ext cx="2421636" cy="13853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29995" y="1411224"/>
              <a:ext cx="2950845" cy="4482465"/>
            </a:xfrm>
            <a:custGeom>
              <a:avLst/>
              <a:gdLst/>
              <a:ahLst/>
              <a:cxnLst/>
              <a:rect l="l" t="t" r="r" b="b"/>
              <a:pathLst>
                <a:path w="2950845" h="4482465">
                  <a:moveTo>
                    <a:pt x="2950464" y="0"/>
                  </a:moveTo>
                  <a:lnTo>
                    <a:pt x="0" y="0"/>
                  </a:lnTo>
                  <a:lnTo>
                    <a:pt x="0" y="4482084"/>
                  </a:lnTo>
                  <a:lnTo>
                    <a:pt x="2950464" y="4482084"/>
                  </a:lnTo>
                  <a:lnTo>
                    <a:pt x="29504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9928" y="2414016"/>
              <a:ext cx="946403" cy="495300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Identify</a:t>
            </a:r>
            <a:r>
              <a:rPr spc="-25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10" dirty="0"/>
              <a:t>Maintain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09927" y="2414016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16963" y="2910077"/>
            <a:ext cx="1054735" cy="2077085"/>
            <a:chOff x="1616963" y="2910077"/>
            <a:chExt cx="1054735" cy="207708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963" y="3275075"/>
              <a:ext cx="946403" cy="4953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76450" y="2910077"/>
              <a:ext cx="146685" cy="2077085"/>
            </a:xfrm>
            <a:custGeom>
              <a:avLst/>
              <a:gdLst/>
              <a:ahLst/>
              <a:cxnLst/>
              <a:rect l="l" t="t" r="r" b="b"/>
              <a:pathLst>
                <a:path w="146685" h="2077085">
                  <a:moveTo>
                    <a:pt x="76200" y="2000631"/>
                  </a:moveTo>
                  <a:lnTo>
                    <a:pt x="50800" y="2000631"/>
                  </a:lnTo>
                  <a:lnTo>
                    <a:pt x="50800" y="1708404"/>
                  </a:lnTo>
                  <a:lnTo>
                    <a:pt x="25400" y="1708404"/>
                  </a:lnTo>
                  <a:lnTo>
                    <a:pt x="25400" y="2000631"/>
                  </a:lnTo>
                  <a:lnTo>
                    <a:pt x="0" y="2000631"/>
                  </a:lnTo>
                  <a:lnTo>
                    <a:pt x="38100" y="2076831"/>
                  </a:lnTo>
                  <a:lnTo>
                    <a:pt x="69850" y="2013331"/>
                  </a:lnTo>
                  <a:lnTo>
                    <a:pt x="76200" y="2000631"/>
                  </a:lnTo>
                  <a:close/>
                </a:path>
                <a:path w="146685" h="2077085">
                  <a:moveTo>
                    <a:pt x="76200" y="1134999"/>
                  </a:moveTo>
                  <a:lnTo>
                    <a:pt x="50800" y="1135049"/>
                  </a:lnTo>
                  <a:lnTo>
                    <a:pt x="50800" y="842772"/>
                  </a:lnTo>
                  <a:lnTo>
                    <a:pt x="25400" y="842772"/>
                  </a:lnTo>
                  <a:lnTo>
                    <a:pt x="25400" y="1135087"/>
                  </a:lnTo>
                  <a:lnTo>
                    <a:pt x="0" y="1135126"/>
                  </a:lnTo>
                  <a:lnTo>
                    <a:pt x="38100" y="1211326"/>
                  </a:lnTo>
                  <a:lnTo>
                    <a:pt x="69786" y="1147826"/>
                  </a:lnTo>
                  <a:lnTo>
                    <a:pt x="76200" y="1134999"/>
                  </a:lnTo>
                  <a:close/>
                </a:path>
                <a:path w="146685" h="2077085">
                  <a:moveTo>
                    <a:pt x="146304" y="292354"/>
                  </a:moveTo>
                  <a:lnTo>
                    <a:pt x="120904" y="292354"/>
                  </a:lnTo>
                  <a:lnTo>
                    <a:pt x="120904" y="0"/>
                  </a:lnTo>
                  <a:lnTo>
                    <a:pt x="95504" y="0"/>
                  </a:lnTo>
                  <a:lnTo>
                    <a:pt x="95504" y="292354"/>
                  </a:lnTo>
                  <a:lnTo>
                    <a:pt x="70104" y="292354"/>
                  </a:lnTo>
                  <a:lnTo>
                    <a:pt x="108204" y="368554"/>
                  </a:lnTo>
                  <a:lnTo>
                    <a:pt x="139954" y="305054"/>
                  </a:lnTo>
                  <a:lnTo>
                    <a:pt x="146304" y="292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2683" y="3326891"/>
              <a:ext cx="947928" cy="4952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5168" y="3383279"/>
              <a:ext cx="946404" cy="4953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820417" y="3365754"/>
            <a:ext cx="64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88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27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27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8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27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27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327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327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6983" y="3438144"/>
            <a:ext cx="946404" cy="49529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005838" y="3528821"/>
            <a:ext cx="5022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12391" y="4126991"/>
            <a:ext cx="1054735" cy="601980"/>
            <a:chOff x="1612391" y="4126991"/>
            <a:chExt cx="1054735" cy="601980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391" y="4126991"/>
              <a:ext cx="946404" cy="495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8111" y="4178807"/>
              <a:ext cx="947927" cy="4937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0595" y="4233671"/>
              <a:ext cx="946404" cy="49530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816226" y="4217289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60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2411" y="4290059"/>
            <a:ext cx="946403" cy="49530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019935" y="4380738"/>
            <a:ext cx="46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612391" y="5007864"/>
            <a:ext cx="1054735" cy="601980"/>
            <a:chOff x="1612391" y="5007864"/>
            <a:chExt cx="1054735" cy="601980"/>
          </a:xfrm>
        </p:grpSpPr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2391" y="5007864"/>
              <a:ext cx="946404" cy="4953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8111" y="5058156"/>
              <a:ext cx="947927" cy="4953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0595" y="5114544"/>
              <a:ext cx="946404" cy="49530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816226" y="5097221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45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72411" y="5170932"/>
            <a:ext cx="946403" cy="49530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2004695" y="5260975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73072" y="5685840"/>
            <a:ext cx="152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paths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production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889504" y="2414016"/>
            <a:ext cx="388620" cy="495300"/>
          </a:xfrm>
          <a:custGeom>
            <a:avLst/>
            <a:gdLst/>
            <a:ahLst/>
            <a:cxnLst/>
            <a:rect l="l" t="t" r="r" b="b"/>
            <a:pathLst>
              <a:path w="388620" h="495300">
                <a:moveTo>
                  <a:pt x="388619" y="0"/>
                </a:moveTo>
                <a:lnTo>
                  <a:pt x="0" y="0"/>
                </a:lnTo>
                <a:lnTo>
                  <a:pt x="0" y="495300"/>
                </a:lnTo>
                <a:lnTo>
                  <a:pt x="388619" y="495300"/>
                </a:lnTo>
                <a:lnTo>
                  <a:pt x="38861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92403" y="1564893"/>
            <a:ext cx="2067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Legacy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Supply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Chain</a:t>
            </a:r>
            <a:endParaRPr sz="1600">
              <a:latin typeface="Arial"/>
              <a:cs typeface="Arial"/>
            </a:endParaRPr>
          </a:p>
          <a:p>
            <a:pPr marR="8890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Finance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(ECC)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Remediate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359909" y="3171189"/>
            <a:ext cx="430530" cy="681990"/>
            <a:chOff x="4359909" y="3171189"/>
            <a:chExt cx="430530" cy="681990"/>
          </a:xfrm>
        </p:grpSpPr>
        <p:sp>
          <p:nvSpPr>
            <p:cNvPr id="5" name="object 5"/>
            <p:cNvSpPr/>
            <p:nvPr/>
          </p:nvSpPr>
          <p:spPr>
            <a:xfrm>
              <a:off x="4366259" y="3177539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29" h="669289">
                  <a:moveTo>
                    <a:pt x="208787" y="0"/>
                  </a:moveTo>
                  <a:lnTo>
                    <a:pt x="0" y="208787"/>
                  </a:lnTo>
                  <a:lnTo>
                    <a:pt x="104393" y="208787"/>
                  </a:lnTo>
                  <a:lnTo>
                    <a:pt x="104393" y="460248"/>
                  </a:lnTo>
                  <a:lnTo>
                    <a:pt x="0" y="460248"/>
                  </a:lnTo>
                  <a:lnTo>
                    <a:pt x="208787" y="669036"/>
                  </a:lnTo>
                  <a:lnTo>
                    <a:pt x="417575" y="460248"/>
                  </a:lnTo>
                  <a:lnTo>
                    <a:pt x="313181" y="460248"/>
                  </a:lnTo>
                  <a:lnTo>
                    <a:pt x="313181" y="208787"/>
                  </a:lnTo>
                  <a:lnTo>
                    <a:pt x="417575" y="208787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66259" y="3177539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29" h="669289">
                  <a:moveTo>
                    <a:pt x="208787" y="0"/>
                  </a:moveTo>
                  <a:lnTo>
                    <a:pt x="417575" y="208787"/>
                  </a:lnTo>
                  <a:lnTo>
                    <a:pt x="313181" y="208787"/>
                  </a:lnTo>
                  <a:lnTo>
                    <a:pt x="313181" y="460248"/>
                  </a:lnTo>
                  <a:lnTo>
                    <a:pt x="417575" y="460248"/>
                  </a:lnTo>
                  <a:lnTo>
                    <a:pt x="208787" y="669036"/>
                  </a:lnTo>
                  <a:lnTo>
                    <a:pt x="0" y="460248"/>
                  </a:lnTo>
                  <a:lnTo>
                    <a:pt x="104393" y="460248"/>
                  </a:lnTo>
                  <a:lnTo>
                    <a:pt x="104393" y="208787"/>
                  </a:lnTo>
                  <a:lnTo>
                    <a:pt x="0" y="208787"/>
                  </a:lnTo>
                  <a:lnTo>
                    <a:pt x="208787" y="0"/>
                  </a:lnTo>
                  <a:close/>
                </a:path>
              </a:pathLst>
            </a:custGeom>
            <a:ln w="12699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4384" y="3910584"/>
            <a:ext cx="1391412" cy="22402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29995" y="1411224"/>
            <a:ext cx="2950845" cy="4482465"/>
            <a:chOff x="729995" y="1411224"/>
            <a:chExt cx="2950845" cy="4482465"/>
          </a:xfrm>
        </p:grpSpPr>
        <p:sp>
          <p:nvSpPr>
            <p:cNvPr id="9" name="object 9"/>
            <p:cNvSpPr/>
            <p:nvPr/>
          </p:nvSpPr>
          <p:spPr>
            <a:xfrm>
              <a:off x="729995" y="1411224"/>
              <a:ext cx="2950845" cy="4482465"/>
            </a:xfrm>
            <a:custGeom>
              <a:avLst/>
              <a:gdLst/>
              <a:ahLst/>
              <a:cxnLst/>
              <a:rect l="l" t="t" r="r" b="b"/>
              <a:pathLst>
                <a:path w="2950845" h="4482465">
                  <a:moveTo>
                    <a:pt x="2950464" y="0"/>
                  </a:moveTo>
                  <a:lnTo>
                    <a:pt x="0" y="0"/>
                  </a:lnTo>
                  <a:lnTo>
                    <a:pt x="0" y="4482084"/>
                  </a:lnTo>
                  <a:lnTo>
                    <a:pt x="2950464" y="4482084"/>
                  </a:lnTo>
                  <a:lnTo>
                    <a:pt x="2950464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928" y="2414016"/>
              <a:ext cx="946403" cy="4953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709927" y="2414016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16963" y="2910077"/>
            <a:ext cx="1054735" cy="2077085"/>
            <a:chOff x="1616963" y="2910077"/>
            <a:chExt cx="1054735" cy="207708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6963" y="3275075"/>
              <a:ext cx="946403" cy="4953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76450" y="2910077"/>
              <a:ext cx="146685" cy="2077085"/>
            </a:xfrm>
            <a:custGeom>
              <a:avLst/>
              <a:gdLst/>
              <a:ahLst/>
              <a:cxnLst/>
              <a:rect l="l" t="t" r="r" b="b"/>
              <a:pathLst>
                <a:path w="146685" h="2077085">
                  <a:moveTo>
                    <a:pt x="76200" y="2000631"/>
                  </a:moveTo>
                  <a:lnTo>
                    <a:pt x="50800" y="2000631"/>
                  </a:lnTo>
                  <a:lnTo>
                    <a:pt x="50800" y="1708404"/>
                  </a:lnTo>
                  <a:lnTo>
                    <a:pt x="25400" y="1708404"/>
                  </a:lnTo>
                  <a:lnTo>
                    <a:pt x="25400" y="2000631"/>
                  </a:lnTo>
                  <a:lnTo>
                    <a:pt x="0" y="2000631"/>
                  </a:lnTo>
                  <a:lnTo>
                    <a:pt x="38100" y="2076831"/>
                  </a:lnTo>
                  <a:lnTo>
                    <a:pt x="69850" y="2013331"/>
                  </a:lnTo>
                  <a:lnTo>
                    <a:pt x="76200" y="2000631"/>
                  </a:lnTo>
                  <a:close/>
                </a:path>
                <a:path w="146685" h="2077085">
                  <a:moveTo>
                    <a:pt x="76200" y="1134999"/>
                  </a:moveTo>
                  <a:lnTo>
                    <a:pt x="50800" y="1135049"/>
                  </a:lnTo>
                  <a:lnTo>
                    <a:pt x="50800" y="842772"/>
                  </a:lnTo>
                  <a:lnTo>
                    <a:pt x="25400" y="842772"/>
                  </a:lnTo>
                  <a:lnTo>
                    <a:pt x="25400" y="1135087"/>
                  </a:lnTo>
                  <a:lnTo>
                    <a:pt x="0" y="1135126"/>
                  </a:lnTo>
                  <a:lnTo>
                    <a:pt x="38100" y="1211326"/>
                  </a:lnTo>
                  <a:lnTo>
                    <a:pt x="69786" y="1147826"/>
                  </a:lnTo>
                  <a:lnTo>
                    <a:pt x="76200" y="1134999"/>
                  </a:lnTo>
                  <a:close/>
                </a:path>
                <a:path w="146685" h="2077085">
                  <a:moveTo>
                    <a:pt x="146304" y="292354"/>
                  </a:moveTo>
                  <a:lnTo>
                    <a:pt x="120904" y="292354"/>
                  </a:lnTo>
                  <a:lnTo>
                    <a:pt x="120904" y="0"/>
                  </a:lnTo>
                  <a:lnTo>
                    <a:pt x="95504" y="0"/>
                  </a:lnTo>
                  <a:lnTo>
                    <a:pt x="95504" y="292354"/>
                  </a:lnTo>
                  <a:lnTo>
                    <a:pt x="70104" y="292354"/>
                  </a:lnTo>
                  <a:lnTo>
                    <a:pt x="108204" y="368554"/>
                  </a:lnTo>
                  <a:lnTo>
                    <a:pt x="139954" y="305054"/>
                  </a:lnTo>
                  <a:lnTo>
                    <a:pt x="146304" y="292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2683" y="3326891"/>
              <a:ext cx="947928" cy="4952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5168" y="3383279"/>
              <a:ext cx="946404" cy="4953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807717" y="3365754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6983" y="3438144"/>
            <a:ext cx="946404" cy="49529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993138" y="3528821"/>
            <a:ext cx="514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12391" y="4126991"/>
            <a:ext cx="1054735" cy="601980"/>
            <a:chOff x="1612391" y="4126991"/>
            <a:chExt cx="1054735" cy="60198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2391" y="4126991"/>
              <a:ext cx="946404" cy="4953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8111" y="4178807"/>
              <a:ext cx="947927" cy="4937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0595" y="4233671"/>
              <a:ext cx="946404" cy="49530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803526" y="4217289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60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2411" y="4290059"/>
            <a:ext cx="946403" cy="49530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007235" y="4380738"/>
            <a:ext cx="47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12391" y="5007864"/>
            <a:ext cx="1054735" cy="601980"/>
            <a:chOff x="1612391" y="5007864"/>
            <a:chExt cx="1054735" cy="601980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2391" y="5007864"/>
              <a:ext cx="946404" cy="4953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8111" y="5058156"/>
              <a:ext cx="947927" cy="4953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0595" y="5114544"/>
              <a:ext cx="946404" cy="4953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816226" y="5097221"/>
            <a:ext cx="648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89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42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42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89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4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42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9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342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342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72411" y="5170932"/>
            <a:ext cx="946403" cy="49530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004695" y="5260975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60372" y="5685840"/>
            <a:ext cx="153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paths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production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89504" y="1450847"/>
            <a:ext cx="4960620" cy="4482465"/>
            <a:chOff x="2889504" y="1450847"/>
            <a:chExt cx="4960620" cy="4482465"/>
          </a:xfrm>
        </p:grpSpPr>
        <p:sp>
          <p:nvSpPr>
            <p:cNvPr id="36" name="object 36"/>
            <p:cNvSpPr/>
            <p:nvPr/>
          </p:nvSpPr>
          <p:spPr>
            <a:xfrm>
              <a:off x="2889504" y="2414015"/>
              <a:ext cx="388620" cy="495300"/>
            </a:xfrm>
            <a:custGeom>
              <a:avLst/>
              <a:gdLst/>
              <a:ahLst/>
              <a:cxnLst/>
              <a:rect l="l" t="t" r="r" b="b"/>
              <a:pathLst>
                <a:path w="388620" h="495300">
                  <a:moveTo>
                    <a:pt x="388619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88619" y="495300"/>
                  </a:lnTo>
                  <a:lnTo>
                    <a:pt x="38861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84292" y="1450847"/>
              <a:ext cx="2466340" cy="4482465"/>
            </a:xfrm>
            <a:custGeom>
              <a:avLst/>
              <a:gdLst/>
              <a:ahLst/>
              <a:cxnLst/>
              <a:rect l="l" t="t" r="r" b="b"/>
              <a:pathLst>
                <a:path w="2466340" h="4482465">
                  <a:moveTo>
                    <a:pt x="2465832" y="0"/>
                  </a:moveTo>
                  <a:lnTo>
                    <a:pt x="0" y="0"/>
                  </a:lnTo>
                  <a:lnTo>
                    <a:pt x="0" y="4482083"/>
                  </a:lnTo>
                  <a:lnTo>
                    <a:pt x="2465832" y="4482083"/>
                  </a:lnTo>
                  <a:lnTo>
                    <a:pt x="2465832" y="0"/>
                  </a:lnTo>
                  <a:close/>
                </a:path>
              </a:pathLst>
            </a:custGeom>
            <a:solidFill>
              <a:srgbClr val="BD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6583" y="2458211"/>
              <a:ext cx="947928" cy="49530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196584" y="2458211"/>
            <a:ext cx="948055" cy="495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81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6584" y="3293364"/>
            <a:ext cx="947928" cy="49530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6196584" y="3293364"/>
            <a:ext cx="948055" cy="4953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81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6584" y="4157471"/>
            <a:ext cx="947928" cy="49530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196584" y="4157471"/>
            <a:ext cx="94805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6584" y="5021579"/>
            <a:ext cx="947928" cy="495300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6196584" y="5021579"/>
            <a:ext cx="94805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278885" y="2214372"/>
            <a:ext cx="3430904" cy="2809240"/>
            <a:chOff x="3278885" y="2214372"/>
            <a:chExt cx="3430904" cy="2809240"/>
          </a:xfrm>
        </p:grpSpPr>
        <p:sp>
          <p:nvSpPr>
            <p:cNvPr id="47" name="object 47"/>
            <p:cNvSpPr/>
            <p:nvPr/>
          </p:nvSpPr>
          <p:spPr>
            <a:xfrm>
              <a:off x="3278885" y="2625470"/>
              <a:ext cx="904240" cy="76200"/>
            </a:xfrm>
            <a:custGeom>
              <a:avLst/>
              <a:gdLst/>
              <a:ahLst/>
              <a:cxnLst/>
              <a:rect l="l" t="t" r="r" b="b"/>
              <a:pathLst>
                <a:path w="904239" h="76200">
                  <a:moveTo>
                    <a:pt x="0" y="23494"/>
                  </a:moveTo>
                  <a:lnTo>
                    <a:pt x="0" y="48894"/>
                  </a:lnTo>
                  <a:lnTo>
                    <a:pt x="101600" y="49149"/>
                  </a:lnTo>
                  <a:lnTo>
                    <a:pt x="101600" y="23749"/>
                  </a:lnTo>
                  <a:lnTo>
                    <a:pt x="0" y="23494"/>
                  </a:lnTo>
                  <a:close/>
                </a:path>
                <a:path w="904239" h="76200">
                  <a:moveTo>
                    <a:pt x="177800" y="23875"/>
                  </a:moveTo>
                  <a:lnTo>
                    <a:pt x="177800" y="49275"/>
                  </a:lnTo>
                  <a:lnTo>
                    <a:pt x="279400" y="49529"/>
                  </a:lnTo>
                  <a:lnTo>
                    <a:pt x="279400" y="24129"/>
                  </a:lnTo>
                  <a:lnTo>
                    <a:pt x="177800" y="23875"/>
                  </a:lnTo>
                  <a:close/>
                </a:path>
                <a:path w="904239" h="76200">
                  <a:moveTo>
                    <a:pt x="355600" y="24256"/>
                  </a:moveTo>
                  <a:lnTo>
                    <a:pt x="355600" y="49656"/>
                  </a:lnTo>
                  <a:lnTo>
                    <a:pt x="457200" y="49911"/>
                  </a:lnTo>
                  <a:lnTo>
                    <a:pt x="457200" y="24511"/>
                  </a:lnTo>
                  <a:lnTo>
                    <a:pt x="355600" y="24256"/>
                  </a:lnTo>
                  <a:close/>
                </a:path>
                <a:path w="904239" h="76200">
                  <a:moveTo>
                    <a:pt x="533400" y="24764"/>
                  </a:moveTo>
                  <a:lnTo>
                    <a:pt x="533400" y="50164"/>
                  </a:lnTo>
                  <a:lnTo>
                    <a:pt x="635000" y="50418"/>
                  </a:lnTo>
                  <a:lnTo>
                    <a:pt x="635000" y="25018"/>
                  </a:lnTo>
                  <a:lnTo>
                    <a:pt x="533400" y="24764"/>
                  </a:lnTo>
                  <a:close/>
                </a:path>
                <a:path w="904239" h="76200">
                  <a:moveTo>
                    <a:pt x="711200" y="25145"/>
                  </a:moveTo>
                  <a:lnTo>
                    <a:pt x="711200" y="50545"/>
                  </a:lnTo>
                  <a:lnTo>
                    <a:pt x="812800" y="50800"/>
                  </a:lnTo>
                  <a:lnTo>
                    <a:pt x="812800" y="25400"/>
                  </a:lnTo>
                  <a:lnTo>
                    <a:pt x="711200" y="25145"/>
                  </a:lnTo>
                  <a:close/>
                </a:path>
                <a:path w="904239" h="76200">
                  <a:moveTo>
                    <a:pt x="828039" y="0"/>
                  </a:moveTo>
                  <a:lnTo>
                    <a:pt x="827913" y="76200"/>
                  </a:lnTo>
                  <a:lnTo>
                    <a:pt x="904239" y="38353"/>
                  </a:lnTo>
                  <a:lnTo>
                    <a:pt x="828039" y="0"/>
                  </a:lnTo>
                  <a:close/>
                </a:path>
              </a:pathLst>
            </a:custGeom>
            <a:solidFill>
              <a:srgbClr val="005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3379" y="2214372"/>
              <a:ext cx="743712" cy="8976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633197" y="2926841"/>
              <a:ext cx="76835" cy="2096770"/>
            </a:xfrm>
            <a:custGeom>
              <a:avLst/>
              <a:gdLst/>
              <a:ahLst/>
              <a:cxnLst/>
              <a:rect l="l" t="t" r="r" b="b"/>
              <a:pathLst>
                <a:path w="76834" h="2096770">
                  <a:moveTo>
                    <a:pt x="76212" y="2020443"/>
                  </a:moveTo>
                  <a:lnTo>
                    <a:pt x="50812" y="2020443"/>
                  </a:lnTo>
                  <a:lnTo>
                    <a:pt x="50812" y="1728216"/>
                  </a:lnTo>
                  <a:lnTo>
                    <a:pt x="25412" y="1728216"/>
                  </a:lnTo>
                  <a:lnTo>
                    <a:pt x="25412" y="2020443"/>
                  </a:lnTo>
                  <a:lnTo>
                    <a:pt x="0" y="2020443"/>
                  </a:lnTo>
                  <a:lnTo>
                    <a:pt x="38112" y="2096643"/>
                  </a:lnTo>
                  <a:lnTo>
                    <a:pt x="69862" y="2033143"/>
                  </a:lnTo>
                  <a:lnTo>
                    <a:pt x="76212" y="2020443"/>
                  </a:lnTo>
                  <a:close/>
                </a:path>
                <a:path w="76834" h="2096770">
                  <a:moveTo>
                    <a:pt x="76212" y="1154811"/>
                  </a:moveTo>
                  <a:lnTo>
                    <a:pt x="50812" y="1154861"/>
                  </a:lnTo>
                  <a:lnTo>
                    <a:pt x="50812" y="862584"/>
                  </a:lnTo>
                  <a:lnTo>
                    <a:pt x="25412" y="862584"/>
                  </a:lnTo>
                  <a:lnTo>
                    <a:pt x="25412" y="1154899"/>
                  </a:lnTo>
                  <a:lnTo>
                    <a:pt x="0" y="1154938"/>
                  </a:lnTo>
                  <a:lnTo>
                    <a:pt x="38112" y="1231138"/>
                  </a:lnTo>
                  <a:lnTo>
                    <a:pt x="69799" y="1167638"/>
                  </a:lnTo>
                  <a:lnTo>
                    <a:pt x="76212" y="1154811"/>
                  </a:lnTo>
                  <a:close/>
                </a:path>
                <a:path w="76834" h="2096770">
                  <a:moveTo>
                    <a:pt x="76212" y="292354"/>
                  </a:moveTo>
                  <a:lnTo>
                    <a:pt x="50812" y="292354"/>
                  </a:lnTo>
                  <a:lnTo>
                    <a:pt x="50812" y="0"/>
                  </a:lnTo>
                  <a:lnTo>
                    <a:pt x="25412" y="0"/>
                  </a:lnTo>
                  <a:lnTo>
                    <a:pt x="25412" y="292354"/>
                  </a:lnTo>
                  <a:lnTo>
                    <a:pt x="0" y="292354"/>
                  </a:lnTo>
                  <a:lnTo>
                    <a:pt x="38112" y="368554"/>
                  </a:lnTo>
                  <a:lnTo>
                    <a:pt x="69862" y="305054"/>
                  </a:lnTo>
                  <a:lnTo>
                    <a:pt x="76212" y="292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75375" y="2455163"/>
              <a:ext cx="388620" cy="495300"/>
            </a:xfrm>
            <a:custGeom>
              <a:avLst/>
              <a:gdLst/>
              <a:ahLst/>
              <a:cxnLst/>
              <a:rect l="l" t="t" r="r" b="b"/>
              <a:pathLst>
                <a:path w="388620" h="495300">
                  <a:moveTo>
                    <a:pt x="38862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88620" y="49530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27853" y="2625216"/>
              <a:ext cx="745490" cy="76200"/>
            </a:xfrm>
            <a:custGeom>
              <a:avLst/>
              <a:gdLst/>
              <a:ahLst/>
              <a:cxnLst/>
              <a:rect l="l" t="t" r="r" b="b"/>
              <a:pathLst>
                <a:path w="745489" h="76200">
                  <a:moveTo>
                    <a:pt x="101600" y="26288"/>
                  </a:moveTo>
                  <a:lnTo>
                    <a:pt x="0" y="26416"/>
                  </a:lnTo>
                  <a:lnTo>
                    <a:pt x="0" y="51816"/>
                  </a:lnTo>
                  <a:lnTo>
                    <a:pt x="101600" y="51688"/>
                  </a:lnTo>
                  <a:lnTo>
                    <a:pt x="101600" y="26288"/>
                  </a:lnTo>
                  <a:close/>
                </a:path>
                <a:path w="745489" h="76200">
                  <a:moveTo>
                    <a:pt x="279400" y="26035"/>
                  </a:moveTo>
                  <a:lnTo>
                    <a:pt x="177800" y="26162"/>
                  </a:lnTo>
                  <a:lnTo>
                    <a:pt x="177800" y="51562"/>
                  </a:lnTo>
                  <a:lnTo>
                    <a:pt x="279400" y="51435"/>
                  </a:lnTo>
                  <a:lnTo>
                    <a:pt x="279400" y="26035"/>
                  </a:lnTo>
                  <a:close/>
                </a:path>
                <a:path w="745489" h="76200">
                  <a:moveTo>
                    <a:pt x="457200" y="25781"/>
                  </a:moveTo>
                  <a:lnTo>
                    <a:pt x="355600" y="25908"/>
                  </a:lnTo>
                  <a:lnTo>
                    <a:pt x="355600" y="51308"/>
                  </a:lnTo>
                  <a:lnTo>
                    <a:pt x="457200" y="51181"/>
                  </a:lnTo>
                  <a:lnTo>
                    <a:pt x="457200" y="25781"/>
                  </a:lnTo>
                  <a:close/>
                </a:path>
                <a:path w="745489" h="76200">
                  <a:moveTo>
                    <a:pt x="635000" y="25400"/>
                  </a:moveTo>
                  <a:lnTo>
                    <a:pt x="533400" y="25654"/>
                  </a:lnTo>
                  <a:lnTo>
                    <a:pt x="533400" y="51054"/>
                  </a:lnTo>
                  <a:lnTo>
                    <a:pt x="635000" y="50800"/>
                  </a:lnTo>
                  <a:lnTo>
                    <a:pt x="635000" y="25400"/>
                  </a:lnTo>
                  <a:close/>
                </a:path>
                <a:path w="745489" h="76200">
                  <a:moveTo>
                    <a:pt x="668909" y="0"/>
                  </a:moveTo>
                  <a:lnTo>
                    <a:pt x="669036" y="76200"/>
                  </a:lnTo>
                  <a:lnTo>
                    <a:pt x="745236" y="37973"/>
                  </a:lnTo>
                  <a:lnTo>
                    <a:pt x="668909" y="0"/>
                  </a:lnTo>
                  <a:close/>
                </a:path>
              </a:pathLst>
            </a:custGeom>
            <a:solidFill>
              <a:srgbClr val="005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024117" y="1558543"/>
            <a:ext cx="1152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S/4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Finance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59165" y="2079751"/>
            <a:ext cx="3324860" cy="34105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29565" marR="154305" indent="-317500">
              <a:lnSpc>
                <a:spcPts val="1730"/>
              </a:lnSpc>
              <a:spcBef>
                <a:spcPts val="31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S/4HANA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coding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compliance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at </a:t>
            </a:r>
            <a:r>
              <a:rPr sz="1600" spc="-10" dirty="0">
                <a:latin typeface="Arial"/>
                <a:cs typeface="Arial"/>
              </a:rPr>
              <a:t>source</a:t>
            </a:r>
            <a:endParaRPr sz="1600">
              <a:latin typeface="Arial"/>
              <a:cs typeface="Arial"/>
            </a:endParaRPr>
          </a:p>
          <a:p>
            <a:pPr marL="329565" marR="5080" indent="-317500">
              <a:lnSpc>
                <a:spcPts val="1730"/>
              </a:lnSpc>
              <a:spcBef>
                <a:spcPts val="994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Seamless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integration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source </a:t>
            </a:r>
            <a:r>
              <a:rPr sz="1600" dirty="0">
                <a:latin typeface="Arial"/>
                <a:cs typeface="Arial"/>
              </a:rPr>
              <a:t>code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remediation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tooling (SmartShift)</a:t>
            </a:r>
            <a:endParaRPr sz="1600">
              <a:latin typeface="Arial"/>
              <a:cs typeface="Arial"/>
            </a:endParaRPr>
          </a:p>
          <a:p>
            <a:pPr marL="329565" marR="92710" indent="-317500">
              <a:lnSpc>
                <a:spcPts val="1730"/>
              </a:lnSpc>
              <a:spcBef>
                <a:spcPts val="99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Automated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code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remediation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for </a:t>
            </a:r>
            <a:r>
              <a:rPr sz="1600" dirty="0">
                <a:latin typeface="Arial"/>
                <a:cs typeface="Arial"/>
              </a:rPr>
              <a:t>S/4HANA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compliance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complex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merge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scenarios</a:t>
            </a:r>
            <a:endParaRPr sz="1600">
              <a:latin typeface="Arial"/>
              <a:cs typeface="Arial"/>
            </a:endParaRPr>
          </a:p>
          <a:p>
            <a:pPr marL="329565" marR="441959" indent="-317500" algn="just">
              <a:lnSpc>
                <a:spcPts val="1730"/>
              </a:lnSpc>
              <a:spcBef>
                <a:spcPts val="1005"/>
              </a:spcBef>
              <a:buFont typeface="Arial"/>
              <a:buChar char="•"/>
              <a:tabLst>
                <a:tab pos="386080" algn="l"/>
              </a:tabLst>
            </a:pPr>
            <a:r>
              <a:rPr dirty="0"/>
              <a:t>	</a:t>
            </a:r>
            <a:r>
              <a:rPr sz="1600" dirty="0">
                <a:latin typeface="Arial"/>
                <a:cs typeface="Arial"/>
              </a:rPr>
              <a:t>Automated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up-</a:t>
            </a:r>
            <a:r>
              <a:rPr sz="1600" dirty="0">
                <a:latin typeface="Arial"/>
                <a:cs typeface="Arial"/>
              </a:rPr>
              <a:t>front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conflict </a:t>
            </a:r>
            <a:r>
              <a:rPr sz="1600" dirty="0">
                <a:latin typeface="Arial"/>
                <a:cs typeface="Arial"/>
              </a:rPr>
              <a:t>detection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(even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renamed objects)</a:t>
            </a:r>
            <a:endParaRPr sz="1600">
              <a:latin typeface="Arial"/>
              <a:cs typeface="Arial"/>
            </a:endParaRPr>
          </a:p>
          <a:p>
            <a:pPr marL="329565" marR="55880" indent="-317500">
              <a:lnSpc>
                <a:spcPts val="1730"/>
              </a:lnSpc>
              <a:spcBef>
                <a:spcPts val="99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Full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visibility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transports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remediation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status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objects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79703" y="1564893"/>
            <a:ext cx="2080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Legacy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Supply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Chain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Finance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(ECC)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66759" y="1013460"/>
            <a:ext cx="2421636" cy="1385315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7647"/>
            <a:ext cx="1018031" cy="3870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4859" y="1409700"/>
            <a:ext cx="6642100" cy="4486910"/>
            <a:chOff x="784859" y="1409700"/>
            <a:chExt cx="6642100" cy="4486910"/>
          </a:xfrm>
        </p:grpSpPr>
        <p:sp>
          <p:nvSpPr>
            <p:cNvPr id="4" name="object 4"/>
            <p:cNvSpPr/>
            <p:nvPr/>
          </p:nvSpPr>
          <p:spPr>
            <a:xfrm>
              <a:off x="784859" y="1414272"/>
              <a:ext cx="3983990" cy="4482465"/>
            </a:xfrm>
            <a:custGeom>
              <a:avLst/>
              <a:gdLst/>
              <a:ahLst/>
              <a:cxnLst/>
              <a:rect l="l" t="t" r="r" b="b"/>
              <a:pathLst>
                <a:path w="3983990" h="4482465">
                  <a:moveTo>
                    <a:pt x="3983736" y="0"/>
                  </a:moveTo>
                  <a:lnTo>
                    <a:pt x="0" y="0"/>
                  </a:lnTo>
                  <a:lnTo>
                    <a:pt x="0" y="4482083"/>
                  </a:lnTo>
                  <a:lnTo>
                    <a:pt x="3983736" y="4482083"/>
                  </a:lnTo>
                  <a:lnTo>
                    <a:pt x="398373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17363" y="1409700"/>
              <a:ext cx="2609215" cy="4482465"/>
            </a:xfrm>
            <a:custGeom>
              <a:avLst/>
              <a:gdLst/>
              <a:ahLst/>
              <a:cxnLst/>
              <a:rect l="l" t="t" r="r" b="b"/>
              <a:pathLst>
                <a:path w="2609215" h="4482465">
                  <a:moveTo>
                    <a:pt x="2609088" y="0"/>
                  </a:moveTo>
                  <a:lnTo>
                    <a:pt x="0" y="0"/>
                  </a:lnTo>
                  <a:lnTo>
                    <a:pt x="0" y="4482084"/>
                  </a:lnTo>
                  <a:lnTo>
                    <a:pt x="2609088" y="4482084"/>
                  </a:lnTo>
                  <a:lnTo>
                    <a:pt x="2609088" y="0"/>
                  </a:lnTo>
                  <a:close/>
                </a:path>
              </a:pathLst>
            </a:custGeom>
            <a:solidFill>
              <a:srgbClr val="BD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5668" y="2388108"/>
              <a:ext cx="946404" cy="4953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725667" y="2388107"/>
            <a:ext cx="946785" cy="4953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8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5667" y="3252215"/>
            <a:ext cx="946404" cy="4937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25667" y="3252215"/>
            <a:ext cx="946785" cy="4940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8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5667" y="4114800"/>
            <a:ext cx="946404" cy="4953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725667" y="4114800"/>
            <a:ext cx="946785" cy="495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81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5667" y="4978908"/>
            <a:ext cx="946404" cy="4952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725667" y="4978908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62294" y="2884169"/>
            <a:ext cx="76200" cy="2098675"/>
          </a:xfrm>
          <a:custGeom>
            <a:avLst/>
            <a:gdLst/>
            <a:ahLst/>
            <a:cxnLst/>
            <a:rect l="l" t="t" r="r" b="b"/>
            <a:pathLst>
              <a:path w="76200" h="2098675">
                <a:moveTo>
                  <a:pt x="76200" y="2021967"/>
                </a:moveTo>
                <a:lnTo>
                  <a:pt x="50800" y="2021967"/>
                </a:lnTo>
                <a:lnTo>
                  <a:pt x="50800" y="1729740"/>
                </a:lnTo>
                <a:lnTo>
                  <a:pt x="25400" y="1729740"/>
                </a:lnTo>
                <a:lnTo>
                  <a:pt x="25400" y="2021967"/>
                </a:lnTo>
                <a:lnTo>
                  <a:pt x="0" y="2021967"/>
                </a:lnTo>
                <a:lnTo>
                  <a:pt x="38100" y="2098167"/>
                </a:lnTo>
                <a:lnTo>
                  <a:pt x="69850" y="2034667"/>
                </a:lnTo>
                <a:lnTo>
                  <a:pt x="76200" y="2021967"/>
                </a:lnTo>
                <a:close/>
              </a:path>
              <a:path w="76200" h="2098675">
                <a:moveTo>
                  <a:pt x="76200" y="1154938"/>
                </a:moveTo>
                <a:lnTo>
                  <a:pt x="50800" y="1154938"/>
                </a:lnTo>
                <a:lnTo>
                  <a:pt x="50800" y="862584"/>
                </a:lnTo>
                <a:lnTo>
                  <a:pt x="25400" y="862584"/>
                </a:lnTo>
                <a:lnTo>
                  <a:pt x="25400" y="1154938"/>
                </a:lnTo>
                <a:lnTo>
                  <a:pt x="0" y="1154938"/>
                </a:lnTo>
                <a:lnTo>
                  <a:pt x="38100" y="1231138"/>
                </a:lnTo>
                <a:lnTo>
                  <a:pt x="69913" y="1167511"/>
                </a:lnTo>
                <a:lnTo>
                  <a:pt x="76200" y="1154938"/>
                </a:lnTo>
                <a:close/>
              </a:path>
              <a:path w="76200" h="2098675">
                <a:moveTo>
                  <a:pt x="76200" y="292354"/>
                </a:moveTo>
                <a:lnTo>
                  <a:pt x="50800" y="292354"/>
                </a:lnTo>
                <a:lnTo>
                  <a:pt x="50800" y="0"/>
                </a:lnTo>
                <a:lnTo>
                  <a:pt x="25400" y="0"/>
                </a:lnTo>
                <a:lnTo>
                  <a:pt x="25400" y="292354"/>
                </a:lnTo>
                <a:lnTo>
                  <a:pt x="0" y="292354"/>
                </a:lnTo>
                <a:lnTo>
                  <a:pt x="38100" y="368554"/>
                </a:lnTo>
                <a:lnTo>
                  <a:pt x="69850" y="305054"/>
                </a:lnTo>
                <a:lnTo>
                  <a:pt x="76200" y="292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84063" y="1552448"/>
            <a:ext cx="1153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S/4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Finance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2265" y="4421442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75204" y="2385060"/>
            <a:ext cx="2585085" cy="510540"/>
            <a:chOff x="2775204" y="2385060"/>
            <a:chExt cx="2585085" cy="510540"/>
          </a:xfrm>
        </p:grpSpPr>
        <p:sp>
          <p:nvSpPr>
            <p:cNvPr id="18" name="object 18"/>
            <p:cNvSpPr/>
            <p:nvPr/>
          </p:nvSpPr>
          <p:spPr>
            <a:xfrm>
              <a:off x="2775204" y="2385059"/>
              <a:ext cx="2585085" cy="510540"/>
            </a:xfrm>
            <a:custGeom>
              <a:avLst/>
              <a:gdLst/>
              <a:ahLst/>
              <a:cxnLst/>
              <a:rect l="l" t="t" r="r" b="b"/>
              <a:pathLst>
                <a:path w="2585085" h="510539">
                  <a:moveTo>
                    <a:pt x="390144" y="15240"/>
                  </a:moveTo>
                  <a:lnTo>
                    <a:pt x="0" y="15240"/>
                  </a:lnTo>
                  <a:lnTo>
                    <a:pt x="0" y="510540"/>
                  </a:lnTo>
                  <a:lnTo>
                    <a:pt x="390144" y="510540"/>
                  </a:lnTo>
                  <a:lnTo>
                    <a:pt x="390144" y="15240"/>
                  </a:lnTo>
                  <a:close/>
                </a:path>
                <a:path w="2585085" h="510539">
                  <a:moveTo>
                    <a:pt x="2584691" y="0"/>
                  </a:moveTo>
                  <a:lnTo>
                    <a:pt x="2194560" y="0"/>
                  </a:lnTo>
                  <a:lnTo>
                    <a:pt x="2194560" y="493776"/>
                  </a:lnTo>
                  <a:lnTo>
                    <a:pt x="2584691" y="493776"/>
                  </a:lnTo>
                  <a:lnTo>
                    <a:pt x="258469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52394" y="2588514"/>
              <a:ext cx="1850389" cy="76200"/>
            </a:xfrm>
            <a:custGeom>
              <a:avLst/>
              <a:gdLst/>
              <a:ahLst/>
              <a:cxnLst/>
              <a:rect l="l" t="t" r="r" b="b"/>
              <a:pathLst>
                <a:path w="1850389" h="76200">
                  <a:moveTo>
                    <a:pt x="1016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01600" y="50800"/>
                  </a:lnTo>
                  <a:lnTo>
                    <a:pt x="101600" y="25400"/>
                  </a:lnTo>
                  <a:close/>
                </a:path>
                <a:path w="1850389" h="76200">
                  <a:moveTo>
                    <a:pt x="279400" y="25400"/>
                  </a:moveTo>
                  <a:lnTo>
                    <a:pt x="177800" y="25400"/>
                  </a:lnTo>
                  <a:lnTo>
                    <a:pt x="177800" y="50800"/>
                  </a:lnTo>
                  <a:lnTo>
                    <a:pt x="279400" y="50800"/>
                  </a:lnTo>
                  <a:lnTo>
                    <a:pt x="279400" y="25400"/>
                  </a:lnTo>
                  <a:close/>
                </a:path>
                <a:path w="1850389" h="76200">
                  <a:moveTo>
                    <a:pt x="457200" y="25400"/>
                  </a:moveTo>
                  <a:lnTo>
                    <a:pt x="355600" y="25400"/>
                  </a:lnTo>
                  <a:lnTo>
                    <a:pt x="355600" y="50800"/>
                  </a:lnTo>
                  <a:lnTo>
                    <a:pt x="457200" y="50800"/>
                  </a:lnTo>
                  <a:lnTo>
                    <a:pt x="457200" y="25400"/>
                  </a:lnTo>
                  <a:close/>
                </a:path>
                <a:path w="1850389" h="76200">
                  <a:moveTo>
                    <a:pt x="635000" y="25400"/>
                  </a:moveTo>
                  <a:lnTo>
                    <a:pt x="533400" y="25400"/>
                  </a:lnTo>
                  <a:lnTo>
                    <a:pt x="533400" y="50800"/>
                  </a:lnTo>
                  <a:lnTo>
                    <a:pt x="635000" y="50800"/>
                  </a:lnTo>
                  <a:lnTo>
                    <a:pt x="635000" y="25400"/>
                  </a:lnTo>
                  <a:close/>
                </a:path>
                <a:path w="1850389" h="76200">
                  <a:moveTo>
                    <a:pt x="812800" y="25400"/>
                  </a:moveTo>
                  <a:lnTo>
                    <a:pt x="711200" y="25400"/>
                  </a:lnTo>
                  <a:lnTo>
                    <a:pt x="711200" y="50800"/>
                  </a:lnTo>
                  <a:lnTo>
                    <a:pt x="812800" y="50800"/>
                  </a:lnTo>
                  <a:lnTo>
                    <a:pt x="812800" y="25400"/>
                  </a:lnTo>
                  <a:close/>
                </a:path>
                <a:path w="1850389" h="76200">
                  <a:moveTo>
                    <a:pt x="990600" y="25400"/>
                  </a:moveTo>
                  <a:lnTo>
                    <a:pt x="889000" y="25400"/>
                  </a:lnTo>
                  <a:lnTo>
                    <a:pt x="889000" y="50800"/>
                  </a:lnTo>
                  <a:lnTo>
                    <a:pt x="990600" y="50800"/>
                  </a:lnTo>
                  <a:lnTo>
                    <a:pt x="990600" y="25400"/>
                  </a:lnTo>
                  <a:close/>
                </a:path>
                <a:path w="1850389" h="76200">
                  <a:moveTo>
                    <a:pt x="1168400" y="25400"/>
                  </a:moveTo>
                  <a:lnTo>
                    <a:pt x="1066800" y="25400"/>
                  </a:lnTo>
                  <a:lnTo>
                    <a:pt x="1066800" y="50800"/>
                  </a:lnTo>
                  <a:lnTo>
                    <a:pt x="1168400" y="50800"/>
                  </a:lnTo>
                  <a:lnTo>
                    <a:pt x="1168400" y="25400"/>
                  </a:lnTo>
                  <a:close/>
                </a:path>
                <a:path w="1850389" h="76200">
                  <a:moveTo>
                    <a:pt x="1346200" y="25400"/>
                  </a:moveTo>
                  <a:lnTo>
                    <a:pt x="1244600" y="25400"/>
                  </a:lnTo>
                  <a:lnTo>
                    <a:pt x="1244600" y="50800"/>
                  </a:lnTo>
                  <a:lnTo>
                    <a:pt x="1346200" y="50800"/>
                  </a:lnTo>
                  <a:lnTo>
                    <a:pt x="1346200" y="25400"/>
                  </a:lnTo>
                  <a:close/>
                </a:path>
                <a:path w="1850389" h="76200">
                  <a:moveTo>
                    <a:pt x="1524000" y="25400"/>
                  </a:moveTo>
                  <a:lnTo>
                    <a:pt x="1422400" y="25400"/>
                  </a:lnTo>
                  <a:lnTo>
                    <a:pt x="1422400" y="50800"/>
                  </a:lnTo>
                  <a:lnTo>
                    <a:pt x="1524000" y="50800"/>
                  </a:lnTo>
                  <a:lnTo>
                    <a:pt x="1524000" y="25400"/>
                  </a:lnTo>
                  <a:close/>
                </a:path>
                <a:path w="1850389" h="76200">
                  <a:moveTo>
                    <a:pt x="1701800" y="25400"/>
                  </a:moveTo>
                  <a:lnTo>
                    <a:pt x="1600200" y="25400"/>
                  </a:lnTo>
                  <a:lnTo>
                    <a:pt x="1600200" y="50800"/>
                  </a:lnTo>
                  <a:lnTo>
                    <a:pt x="1701800" y="50800"/>
                  </a:lnTo>
                  <a:lnTo>
                    <a:pt x="1701800" y="25400"/>
                  </a:lnTo>
                  <a:close/>
                </a:path>
                <a:path w="1850389" h="76200">
                  <a:moveTo>
                    <a:pt x="1773935" y="0"/>
                  </a:moveTo>
                  <a:lnTo>
                    <a:pt x="1773935" y="76200"/>
                  </a:lnTo>
                  <a:lnTo>
                    <a:pt x="1824735" y="50800"/>
                  </a:lnTo>
                  <a:lnTo>
                    <a:pt x="1778000" y="50800"/>
                  </a:lnTo>
                  <a:lnTo>
                    <a:pt x="1778000" y="25400"/>
                  </a:lnTo>
                  <a:lnTo>
                    <a:pt x="1824735" y="25400"/>
                  </a:lnTo>
                  <a:lnTo>
                    <a:pt x="1773935" y="0"/>
                  </a:lnTo>
                  <a:close/>
                </a:path>
                <a:path w="1850389" h="76200">
                  <a:moveTo>
                    <a:pt x="1786635" y="25400"/>
                  </a:moveTo>
                  <a:lnTo>
                    <a:pt x="1778000" y="25400"/>
                  </a:lnTo>
                  <a:lnTo>
                    <a:pt x="1778000" y="50800"/>
                  </a:lnTo>
                  <a:lnTo>
                    <a:pt x="1786635" y="50800"/>
                  </a:lnTo>
                  <a:lnTo>
                    <a:pt x="1786635" y="25400"/>
                  </a:lnTo>
                  <a:close/>
                </a:path>
                <a:path w="1850389" h="76200">
                  <a:moveTo>
                    <a:pt x="1824735" y="25400"/>
                  </a:moveTo>
                  <a:lnTo>
                    <a:pt x="1786635" y="25400"/>
                  </a:lnTo>
                  <a:lnTo>
                    <a:pt x="1786635" y="50800"/>
                  </a:lnTo>
                  <a:lnTo>
                    <a:pt x="1824735" y="50800"/>
                  </a:lnTo>
                  <a:lnTo>
                    <a:pt x="1850135" y="38100"/>
                  </a:lnTo>
                  <a:lnTo>
                    <a:pt x="1824735" y="25400"/>
                  </a:lnTo>
                  <a:close/>
                </a:path>
              </a:pathLst>
            </a:custGeom>
            <a:solidFill>
              <a:srgbClr val="00A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03521" y="5484063"/>
            <a:ext cx="929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Synchronize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79138" y="5666943"/>
            <a:ext cx="9791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Deployments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19235" y="2063876"/>
            <a:ext cx="3368040" cy="284543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29565" marR="456565" indent="-317500">
              <a:lnSpc>
                <a:spcPct val="90100"/>
              </a:lnSpc>
              <a:spcBef>
                <a:spcPts val="28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spc="-10" dirty="0">
                <a:latin typeface="Arial"/>
                <a:cs typeface="Arial"/>
              </a:rPr>
              <a:t>Dependency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management </a:t>
            </a:r>
            <a:r>
              <a:rPr sz="1600" dirty="0">
                <a:latin typeface="Arial"/>
                <a:cs typeface="Arial"/>
              </a:rPr>
              <a:t>ensures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related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changes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are </a:t>
            </a:r>
            <a:r>
              <a:rPr sz="1600" spc="-10" dirty="0">
                <a:latin typeface="Arial"/>
                <a:cs typeface="Arial"/>
              </a:rPr>
              <a:t>synchronized</a:t>
            </a:r>
            <a:endParaRPr sz="1600">
              <a:latin typeface="Arial"/>
              <a:cs typeface="Arial"/>
            </a:endParaRPr>
          </a:p>
          <a:p>
            <a:pPr marL="329565" marR="5080" indent="-317500">
              <a:lnSpc>
                <a:spcPts val="1730"/>
              </a:lnSpc>
              <a:spcBef>
                <a:spcPts val="1019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Release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Orchestration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automates deployments</a:t>
            </a:r>
            <a:endParaRPr sz="1600">
              <a:latin typeface="Arial"/>
              <a:cs typeface="Arial"/>
            </a:endParaRPr>
          </a:p>
          <a:p>
            <a:pPr marL="329565" marR="616585" indent="-317500">
              <a:lnSpc>
                <a:spcPts val="1730"/>
              </a:lnSpc>
              <a:spcBef>
                <a:spcPts val="990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Support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4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transaction synchronization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data </a:t>
            </a:r>
            <a:r>
              <a:rPr sz="1600" spc="-10" dirty="0">
                <a:latin typeface="Arial"/>
                <a:cs typeface="Arial"/>
              </a:rPr>
              <a:t>inconsistencies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occur</a:t>
            </a:r>
            <a:endParaRPr sz="1600">
              <a:latin typeface="Arial"/>
              <a:cs typeface="Arial"/>
            </a:endParaRPr>
          </a:p>
          <a:p>
            <a:pPr marL="329565" marR="143510" indent="-317500">
              <a:lnSpc>
                <a:spcPts val="1730"/>
              </a:lnSpc>
              <a:spcBef>
                <a:spcPts val="1005"/>
              </a:spcBef>
              <a:buChar char="•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Deep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dependency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management </a:t>
            </a:r>
            <a:r>
              <a:rPr sz="1600" dirty="0">
                <a:latin typeface="Arial"/>
                <a:cs typeface="Arial"/>
              </a:rPr>
              <a:t>ensures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relevant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objects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are </a:t>
            </a:r>
            <a:r>
              <a:rPr sz="1600" dirty="0">
                <a:latin typeface="Arial"/>
                <a:cs typeface="Arial"/>
              </a:rPr>
              <a:t>deployed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together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95044" y="2400300"/>
            <a:ext cx="3869690" cy="3078480"/>
            <a:chOff x="1495044" y="2400300"/>
            <a:chExt cx="3869690" cy="3078480"/>
          </a:xfrm>
        </p:grpSpPr>
        <p:sp>
          <p:nvSpPr>
            <p:cNvPr id="24" name="object 24"/>
            <p:cNvSpPr/>
            <p:nvPr/>
          </p:nvSpPr>
          <p:spPr>
            <a:xfrm>
              <a:off x="5131053" y="2878708"/>
              <a:ext cx="76200" cy="369570"/>
            </a:xfrm>
            <a:custGeom>
              <a:avLst/>
              <a:gdLst/>
              <a:ahLst/>
              <a:cxnLst/>
              <a:rect l="l" t="t" r="r" b="b"/>
              <a:pathLst>
                <a:path w="76200" h="369569">
                  <a:moveTo>
                    <a:pt x="31692" y="293021"/>
                  </a:moveTo>
                  <a:lnTo>
                    <a:pt x="0" y="293496"/>
                  </a:lnTo>
                  <a:lnTo>
                    <a:pt x="39243" y="369188"/>
                  </a:lnTo>
                  <a:lnTo>
                    <a:pt x="69785" y="305688"/>
                  </a:lnTo>
                  <a:lnTo>
                    <a:pt x="31876" y="305688"/>
                  </a:lnTo>
                  <a:lnTo>
                    <a:pt x="31692" y="293021"/>
                  </a:lnTo>
                  <a:close/>
                </a:path>
                <a:path w="76200" h="369569">
                  <a:moveTo>
                    <a:pt x="44391" y="292831"/>
                  </a:moveTo>
                  <a:lnTo>
                    <a:pt x="31692" y="293021"/>
                  </a:lnTo>
                  <a:lnTo>
                    <a:pt x="31876" y="305688"/>
                  </a:lnTo>
                  <a:lnTo>
                    <a:pt x="44576" y="305562"/>
                  </a:lnTo>
                  <a:lnTo>
                    <a:pt x="44391" y="292831"/>
                  </a:lnTo>
                  <a:close/>
                </a:path>
                <a:path w="76200" h="369569">
                  <a:moveTo>
                    <a:pt x="76200" y="292353"/>
                  </a:moveTo>
                  <a:lnTo>
                    <a:pt x="44391" y="292831"/>
                  </a:lnTo>
                  <a:lnTo>
                    <a:pt x="44576" y="305562"/>
                  </a:lnTo>
                  <a:lnTo>
                    <a:pt x="31876" y="305688"/>
                  </a:lnTo>
                  <a:lnTo>
                    <a:pt x="69785" y="305688"/>
                  </a:lnTo>
                  <a:lnTo>
                    <a:pt x="76200" y="292353"/>
                  </a:lnTo>
                  <a:close/>
                </a:path>
                <a:path w="76200" h="369569">
                  <a:moveTo>
                    <a:pt x="40132" y="0"/>
                  </a:moveTo>
                  <a:lnTo>
                    <a:pt x="27432" y="253"/>
                  </a:lnTo>
                  <a:lnTo>
                    <a:pt x="31692" y="293021"/>
                  </a:lnTo>
                  <a:lnTo>
                    <a:pt x="44391" y="292831"/>
                  </a:lnTo>
                  <a:lnTo>
                    <a:pt x="40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75859" y="3249167"/>
              <a:ext cx="388620" cy="494030"/>
            </a:xfrm>
            <a:custGeom>
              <a:avLst/>
              <a:gdLst/>
              <a:ahLst/>
              <a:cxnLst/>
              <a:rect l="l" t="t" r="r" b="b"/>
              <a:pathLst>
                <a:path w="388620" h="494029">
                  <a:moveTo>
                    <a:pt x="388620" y="0"/>
                  </a:moveTo>
                  <a:lnTo>
                    <a:pt x="0" y="0"/>
                  </a:lnTo>
                  <a:lnTo>
                    <a:pt x="0" y="493776"/>
                  </a:lnTo>
                  <a:lnTo>
                    <a:pt x="388620" y="493776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28259" y="3736847"/>
              <a:ext cx="76200" cy="368935"/>
            </a:xfrm>
            <a:custGeom>
              <a:avLst/>
              <a:gdLst/>
              <a:ahLst/>
              <a:cxnLst/>
              <a:rect l="l" t="t" r="r" b="b"/>
              <a:pathLst>
                <a:path w="76200" h="368935">
                  <a:moveTo>
                    <a:pt x="31750" y="292353"/>
                  </a:moveTo>
                  <a:lnTo>
                    <a:pt x="0" y="292353"/>
                  </a:lnTo>
                  <a:lnTo>
                    <a:pt x="38100" y="368553"/>
                  </a:lnTo>
                  <a:lnTo>
                    <a:pt x="69850" y="305053"/>
                  </a:lnTo>
                  <a:lnTo>
                    <a:pt x="31750" y="305053"/>
                  </a:lnTo>
                  <a:lnTo>
                    <a:pt x="31750" y="292353"/>
                  </a:lnTo>
                  <a:close/>
                </a:path>
                <a:path w="76200" h="368935">
                  <a:moveTo>
                    <a:pt x="44450" y="0"/>
                  </a:moveTo>
                  <a:lnTo>
                    <a:pt x="31750" y="0"/>
                  </a:lnTo>
                  <a:lnTo>
                    <a:pt x="31750" y="305053"/>
                  </a:lnTo>
                  <a:lnTo>
                    <a:pt x="44450" y="305053"/>
                  </a:lnTo>
                  <a:lnTo>
                    <a:pt x="44450" y="0"/>
                  </a:lnTo>
                  <a:close/>
                </a:path>
                <a:path w="76200" h="368935">
                  <a:moveTo>
                    <a:pt x="76200" y="292353"/>
                  </a:moveTo>
                  <a:lnTo>
                    <a:pt x="44450" y="292353"/>
                  </a:lnTo>
                  <a:lnTo>
                    <a:pt x="44450" y="305053"/>
                  </a:lnTo>
                  <a:lnTo>
                    <a:pt x="69850" y="305053"/>
                  </a:lnTo>
                  <a:lnTo>
                    <a:pt x="76200" y="2923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75859" y="4110227"/>
              <a:ext cx="388620" cy="495300"/>
            </a:xfrm>
            <a:custGeom>
              <a:avLst/>
              <a:gdLst/>
              <a:ahLst/>
              <a:cxnLst/>
              <a:rect l="l" t="t" r="r" b="b"/>
              <a:pathLst>
                <a:path w="388620" h="495300">
                  <a:moveTo>
                    <a:pt x="38862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88620" y="49530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28259" y="4597907"/>
              <a:ext cx="76200" cy="368935"/>
            </a:xfrm>
            <a:custGeom>
              <a:avLst/>
              <a:gdLst/>
              <a:ahLst/>
              <a:cxnLst/>
              <a:rect l="l" t="t" r="r" b="b"/>
              <a:pathLst>
                <a:path w="76200" h="368935">
                  <a:moveTo>
                    <a:pt x="31750" y="292227"/>
                  </a:moveTo>
                  <a:lnTo>
                    <a:pt x="0" y="292227"/>
                  </a:lnTo>
                  <a:lnTo>
                    <a:pt x="38100" y="368427"/>
                  </a:lnTo>
                  <a:lnTo>
                    <a:pt x="69850" y="304927"/>
                  </a:lnTo>
                  <a:lnTo>
                    <a:pt x="31750" y="304927"/>
                  </a:lnTo>
                  <a:lnTo>
                    <a:pt x="31750" y="292227"/>
                  </a:lnTo>
                  <a:close/>
                </a:path>
                <a:path w="76200" h="368935">
                  <a:moveTo>
                    <a:pt x="44450" y="0"/>
                  </a:moveTo>
                  <a:lnTo>
                    <a:pt x="31750" y="0"/>
                  </a:lnTo>
                  <a:lnTo>
                    <a:pt x="31750" y="304927"/>
                  </a:lnTo>
                  <a:lnTo>
                    <a:pt x="44450" y="304927"/>
                  </a:lnTo>
                  <a:lnTo>
                    <a:pt x="44450" y="0"/>
                  </a:lnTo>
                  <a:close/>
                </a:path>
                <a:path w="76200" h="368935">
                  <a:moveTo>
                    <a:pt x="76200" y="292227"/>
                  </a:moveTo>
                  <a:lnTo>
                    <a:pt x="44450" y="292227"/>
                  </a:lnTo>
                  <a:lnTo>
                    <a:pt x="44450" y="304927"/>
                  </a:lnTo>
                  <a:lnTo>
                    <a:pt x="69850" y="304927"/>
                  </a:lnTo>
                  <a:lnTo>
                    <a:pt x="76200" y="292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30040" y="3252228"/>
              <a:ext cx="1231900" cy="2223770"/>
            </a:xfrm>
            <a:custGeom>
              <a:avLst/>
              <a:gdLst/>
              <a:ahLst/>
              <a:cxnLst/>
              <a:rect l="l" t="t" r="r" b="b"/>
              <a:pathLst>
                <a:path w="1231900" h="2223770">
                  <a:moveTo>
                    <a:pt x="388620" y="0"/>
                  </a:moveTo>
                  <a:lnTo>
                    <a:pt x="0" y="0"/>
                  </a:lnTo>
                  <a:lnTo>
                    <a:pt x="0" y="495287"/>
                  </a:lnTo>
                  <a:lnTo>
                    <a:pt x="388620" y="495287"/>
                  </a:lnTo>
                  <a:lnTo>
                    <a:pt x="388620" y="0"/>
                  </a:lnTo>
                  <a:close/>
                </a:path>
                <a:path w="1231900" h="2223770">
                  <a:moveTo>
                    <a:pt x="1231379" y="1728203"/>
                  </a:moveTo>
                  <a:lnTo>
                    <a:pt x="841248" y="1728203"/>
                  </a:lnTo>
                  <a:lnTo>
                    <a:pt x="841248" y="2223503"/>
                  </a:lnTo>
                  <a:lnTo>
                    <a:pt x="1231379" y="2223503"/>
                  </a:lnTo>
                  <a:lnTo>
                    <a:pt x="1231379" y="1728203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82439" y="3749039"/>
              <a:ext cx="76200" cy="368935"/>
            </a:xfrm>
            <a:custGeom>
              <a:avLst/>
              <a:gdLst/>
              <a:ahLst/>
              <a:cxnLst/>
              <a:rect l="l" t="t" r="r" b="b"/>
              <a:pathLst>
                <a:path w="76200" h="368935">
                  <a:moveTo>
                    <a:pt x="31750" y="292354"/>
                  </a:moveTo>
                  <a:lnTo>
                    <a:pt x="0" y="292354"/>
                  </a:lnTo>
                  <a:lnTo>
                    <a:pt x="38100" y="368554"/>
                  </a:lnTo>
                  <a:lnTo>
                    <a:pt x="69850" y="305054"/>
                  </a:lnTo>
                  <a:lnTo>
                    <a:pt x="31750" y="305054"/>
                  </a:lnTo>
                  <a:lnTo>
                    <a:pt x="31750" y="292354"/>
                  </a:lnTo>
                  <a:close/>
                </a:path>
                <a:path w="76200" h="368935">
                  <a:moveTo>
                    <a:pt x="44450" y="0"/>
                  </a:moveTo>
                  <a:lnTo>
                    <a:pt x="31750" y="0"/>
                  </a:lnTo>
                  <a:lnTo>
                    <a:pt x="31750" y="305054"/>
                  </a:lnTo>
                  <a:lnTo>
                    <a:pt x="44450" y="305054"/>
                  </a:lnTo>
                  <a:lnTo>
                    <a:pt x="44450" y="0"/>
                  </a:lnTo>
                  <a:close/>
                </a:path>
                <a:path w="76200" h="368935">
                  <a:moveTo>
                    <a:pt x="76200" y="292354"/>
                  </a:moveTo>
                  <a:lnTo>
                    <a:pt x="44450" y="292354"/>
                  </a:lnTo>
                  <a:lnTo>
                    <a:pt x="44450" y="305054"/>
                  </a:lnTo>
                  <a:lnTo>
                    <a:pt x="69850" y="305054"/>
                  </a:lnTo>
                  <a:lnTo>
                    <a:pt x="76200" y="292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30039" y="4113276"/>
              <a:ext cx="388620" cy="495300"/>
            </a:xfrm>
            <a:custGeom>
              <a:avLst/>
              <a:gdLst/>
              <a:ahLst/>
              <a:cxnLst/>
              <a:rect l="l" t="t" r="r" b="b"/>
              <a:pathLst>
                <a:path w="388620" h="495300">
                  <a:moveTo>
                    <a:pt x="38862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88620" y="49530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2439" y="4600955"/>
              <a:ext cx="76200" cy="368935"/>
            </a:xfrm>
            <a:custGeom>
              <a:avLst/>
              <a:gdLst/>
              <a:ahLst/>
              <a:cxnLst/>
              <a:rect l="l" t="t" r="r" b="b"/>
              <a:pathLst>
                <a:path w="76200" h="368935">
                  <a:moveTo>
                    <a:pt x="31750" y="292227"/>
                  </a:moveTo>
                  <a:lnTo>
                    <a:pt x="0" y="292227"/>
                  </a:lnTo>
                  <a:lnTo>
                    <a:pt x="38100" y="368427"/>
                  </a:lnTo>
                  <a:lnTo>
                    <a:pt x="69850" y="304927"/>
                  </a:lnTo>
                  <a:lnTo>
                    <a:pt x="31750" y="304927"/>
                  </a:lnTo>
                  <a:lnTo>
                    <a:pt x="31750" y="292227"/>
                  </a:lnTo>
                  <a:close/>
                </a:path>
                <a:path w="76200" h="368935">
                  <a:moveTo>
                    <a:pt x="44450" y="0"/>
                  </a:moveTo>
                  <a:lnTo>
                    <a:pt x="31750" y="0"/>
                  </a:lnTo>
                  <a:lnTo>
                    <a:pt x="31750" y="304927"/>
                  </a:lnTo>
                  <a:lnTo>
                    <a:pt x="44450" y="304927"/>
                  </a:lnTo>
                  <a:lnTo>
                    <a:pt x="44450" y="0"/>
                  </a:lnTo>
                  <a:close/>
                </a:path>
                <a:path w="76200" h="368935">
                  <a:moveTo>
                    <a:pt x="76200" y="292227"/>
                  </a:moveTo>
                  <a:lnTo>
                    <a:pt x="44450" y="292227"/>
                  </a:lnTo>
                  <a:lnTo>
                    <a:pt x="44450" y="304927"/>
                  </a:lnTo>
                  <a:lnTo>
                    <a:pt x="69850" y="304927"/>
                  </a:lnTo>
                  <a:lnTo>
                    <a:pt x="76200" y="292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25467" y="4983479"/>
              <a:ext cx="390525" cy="495300"/>
            </a:xfrm>
            <a:custGeom>
              <a:avLst/>
              <a:gdLst/>
              <a:ahLst/>
              <a:cxnLst/>
              <a:rect l="l" t="t" r="r" b="b"/>
              <a:pathLst>
                <a:path w="390525" h="495300">
                  <a:moveTo>
                    <a:pt x="390143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390143" y="495300"/>
                  </a:lnTo>
                  <a:lnTo>
                    <a:pt x="39014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15612" y="3458590"/>
              <a:ext cx="459740" cy="1810385"/>
            </a:xfrm>
            <a:custGeom>
              <a:avLst/>
              <a:gdLst/>
              <a:ahLst/>
              <a:cxnLst/>
              <a:rect l="l" t="t" r="r" b="b"/>
              <a:pathLst>
                <a:path w="459739" h="1810385">
                  <a:moveTo>
                    <a:pt x="76581" y="1810131"/>
                  </a:moveTo>
                  <a:lnTo>
                    <a:pt x="76263" y="1778508"/>
                  </a:lnTo>
                  <a:lnTo>
                    <a:pt x="76200" y="1772043"/>
                  </a:lnTo>
                  <a:lnTo>
                    <a:pt x="76200" y="1778381"/>
                  </a:lnTo>
                  <a:lnTo>
                    <a:pt x="76136" y="1765693"/>
                  </a:lnTo>
                  <a:lnTo>
                    <a:pt x="63500" y="1765808"/>
                  </a:lnTo>
                  <a:lnTo>
                    <a:pt x="76123" y="1765693"/>
                  </a:lnTo>
                  <a:lnTo>
                    <a:pt x="75819" y="1733931"/>
                  </a:lnTo>
                  <a:lnTo>
                    <a:pt x="0" y="1772666"/>
                  </a:lnTo>
                  <a:lnTo>
                    <a:pt x="76581" y="1810131"/>
                  </a:lnTo>
                  <a:close/>
                </a:path>
                <a:path w="459739" h="1810385">
                  <a:moveTo>
                    <a:pt x="76581" y="950595"/>
                  </a:moveTo>
                  <a:lnTo>
                    <a:pt x="76263" y="918972"/>
                  </a:lnTo>
                  <a:lnTo>
                    <a:pt x="76200" y="912507"/>
                  </a:lnTo>
                  <a:lnTo>
                    <a:pt x="76200" y="918845"/>
                  </a:lnTo>
                  <a:lnTo>
                    <a:pt x="76136" y="906157"/>
                  </a:lnTo>
                  <a:lnTo>
                    <a:pt x="63500" y="906272"/>
                  </a:lnTo>
                  <a:lnTo>
                    <a:pt x="76123" y="906145"/>
                  </a:lnTo>
                  <a:lnTo>
                    <a:pt x="75819" y="874395"/>
                  </a:lnTo>
                  <a:lnTo>
                    <a:pt x="0" y="913130"/>
                  </a:lnTo>
                  <a:lnTo>
                    <a:pt x="76581" y="950595"/>
                  </a:lnTo>
                  <a:close/>
                </a:path>
                <a:path w="459739" h="1810385">
                  <a:moveTo>
                    <a:pt x="79248" y="34417"/>
                  </a:moveTo>
                  <a:lnTo>
                    <a:pt x="79248" y="40779"/>
                  </a:lnTo>
                  <a:lnTo>
                    <a:pt x="79248" y="34417"/>
                  </a:lnTo>
                  <a:close/>
                </a:path>
                <a:path w="459739" h="1810385">
                  <a:moveTo>
                    <a:pt x="79629" y="78879"/>
                  </a:moveTo>
                  <a:lnTo>
                    <a:pt x="79311" y="47117"/>
                  </a:lnTo>
                  <a:lnTo>
                    <a:pt x="79248" y="40779"/>
                  </a:lnTo>
                  <a:lnTo>
                    <a:pt x="79248" y="47117"/>
                  </a:lnTo>
                  <a:lnTo>
                    <a:pt x="79171" y="34417"/>
                  </a:lnTo>
                  <a:lnTo>
                    <a:pt x="78867" y="2667"/>
                  </a:lnTo>
                  <a:lnTo>
                    <a:pt x="3048" y="41402"/>
                  </a:lnTo>
                  <a:lnTo>
                    <a:pt x="79629" y="78879"/>
                  </a:lnTo>
                  <a:close/>
                </a:path>
                <a:path w="459739" h="1810385">
                  <a:moveTo>
                    <a:pt x="127000" y="1765312"/>
                  </a:moveTo>
                  <a:lnTo>
                    <a:pt x="114300" y="1765427"/>
                  </a:lnTo>
                  <a:lnTo>
                    <a:pt x="114300" y="1778127"/>
                  </a:lnTo>
                  <a:lnTo>
                    <a:pt x="127000" y="1778000"/>
                  </a:lnTo>
                  <a:lnTo>
                    <a:pt x="127000" y="1765312"/>
                  </a:lnTo>
                  <a:close/>
                </a:path>
                <a:path w="459739" h="1810385">
                  <a:moveTo>
                    <a:pt x="127000" y="905764"/>
                  </a:moveTo>
                  <a:lnTo>
                    <a:pt x="114300" y="905891"/>
                  </a:lnTo>
                  <a:lnTo>
                    <a:pt x="114300" y="918591"/>
                  </a:lnTo>
                  <a:lnTo>
                    <a:pt x="127000" y="918464"/>
                  </a:lnTo>
                  <a:lnTo>
                    <a:pt x="127000" y="905764"/>
                  </a:lnTo>
                  <a:close/>
                </a:path>
                <a:path w="459739" h="1810385">
                  <a:moveTo>
                    <a:pt x="130048" y="33909"/>
                  </a:moveTo>
                  <a:lnTo>
                    <a:pt x="117348" y="34036"/>
                  </a:lnTo>
                  <a:lnTo>
                    <a:pt x="117348" y="46736"/>
                  </a:lnTo>
                  <a:lnTo>
                    <a:pt x="130048" y="46609"/>
                  </a:lnTo>
                  <a:lnTo>
                    <a:pt x="130048" y="33909"/>
                  </a:lnTo>
                  <a:close/>
                </a:path>
                <a:path w="459739" h="1810385">
                  <a:moveTo>
                    <a:pt x="177800" y="1777492"/>
                  </a:moveTo>
                  <a:lnTo>
                    <a:pt x="177673" y="1764792"/>
                  </a:lnTo>
                  <a:lnTo>
                    <a:pt x="164973" y="1764931"/>
                  </a:lnTo>
                  <a:lnTo>
                    <a:pt x="165100" y="1777619"/>
                  </a:lnTo>
                  <a:lnTo>
                    <a:pt x="177800" y="1777492"/>
                  </a:lnTo>
                  <a:close/>
                </a:path>
                <a:path w="459739" h="1810385">
                  <a:moveTo>
                    <a:pt x="177800" y="917956"/>
                  </a:moveTo>
                  <a:lnTo>
                    <a:pt x="177673" y="905256"/>
                  </a:lnTo>
                  <a:lnTo>
                    <a:pt x="164973" y="905383"/>
                  </a:lnTo>
                  <a:lnTo>
                    <a:pt x="165100" y="918083"/>
                  </a:lnTo>
                  <a:lnTo>
                    <a:pt x="177800" y="917956"/>
                  </a:lnTo>
                  <a:close/>
                </a:path>
                <a:path w="459739" h="1810385">
                  <a:moveTo>
                    <a:pt x="180848" y="33528"/>
                  </a:moveTo>
                  <a:lnTo>
                    <a:pt x="168148" y="33655"/>
                  </a:lnTo>
                  <a:lnTo>
                    <a:pt x="168148" y="46355"/>
                  </a:lnTo>
                  <a:lnTo>
                    <a:pt x="180848" y="46228"/>
                  </a:lnTo>
                  <a:lnTo>
                    <a:pt x="180848" y="33528"/>
                  </a:lnTo>
                  <a:close/>
                </a:path>
                <a:path w="459739" h="1810385">
                  <a:moveTo>
                    <a:pt x="228600" y="1777111"/>
                  </a:moveTo>
                  <a:lnTo>
                    <a:pt x="228473" y="1764411"/>
                  </a:lnTo>
                  <a:lnTo>
                    <a:pt x="215773" y="1764550"/>
                  </a:lnTo>
                  <a:lnTo>
                    <a:pt x="215900" y="1777238"/>
                  </a:lnTo>
                  <a:lnTo>
                    <a:pt x="228600" y="1777111"/>
                  </a:lnTo>
                  <a:close/>
                </a:path>
                <a:path w="459739" h="1810385">
                  <a:moveTo>
                    <a:pt x="228600" y="917575"/>
                  </a:moveTo>
                  <a:lnTo>
                    <a:pt x="228473" y="904875"/>
                  </a:lnTo>
                  <a:lnTo>
                    <a:pt x="215773" y="905002"/>
                  </a:lnTo>
                  <a:lnTo>
                    <a:pt x="215900" y="917702"/>
                  </a:lnTo>
                  <a:lnTo>
                    <a:pt x="228600" y="917575"/>
                  </a:lnTo>
                  <a:close/>
                </a:path>
                <a:path w="459739" h="1810385">
                  <a:moveTo>
                    <a:pt x="231648" y="45720"/>
                  </a:moveTo>
                  <a:lnTo>
                    <a:pt x="231521" y="33020"/>
                  </a:lnTo>
                  <a:lnTo>
                    <a:pt x="218948" y="33147"/>
                  </a:lnTo>
                  <a:lnTo>
                    <a:pt x="218948" y="45847"/>
                  </a:lnTo>
                  <a:lnTo>
                    <a:pt x="231648" y="45720"/>
                  </a:lnTo>
                  <a:close/>
                </a:path>
                <a:path w="459739" h="1810385">
                  <a:moveTo>
                    <a:pt x="279400" y="1776603"/>
                  </a:moveTo>
                  <a:lnTo>
                    <a:pt x="279273" y="1763903"/>
                  </a:lnTo>
                  <a:lnTo>
                    <a:pt x="266573" y="1764030"/>
                  </a:lnTo>
                  <a:lnTo>
                    <a:pt x="266700" y="1776730"/>
                  </a:lnTo>
                  <a:lnTo>
                    <a:pt x="279400" y="1776603"/>
                  </a:lnTo>
                  <a:close/>
                </a:path>
                <a:path w="459739" h="1810385">
                  <a:moveTo>
                    <a:pt x="279400" y="917067"/>
                  </a:moveTo>
                  <a:lnTo>
                    <a:pt x="279273" y="904367"/>
                  </a:lnTo>
                  <a:lnTo>
                    <a:pt x="266573" y="904494"/>
                  </a:lnTo>
                  <a:lnTo>
                    <a:pt x="266700" y="917194"/>
                  </a:lnTo>
                  <a:lnTo>
                    <a:pt x="279400" y="917067"/>
                  </a:lnTo>
                  <a:close/>
                </a:path>
                <a:path w="459739" h="1810385">
                  <a:moveTo>
                    <a:pt x="282448" y="45339"/>
                  </a:moveTo>
                  <a:lnTo>
                    <a:pt x="282321" y="32639"/>
                  </a:lnTo>
                  <a:lnTo>
                    <a:pt x="269621" y="32766"/>
                  </a:lnTo>
                  <a:lnTo>
                    <a:pt x="269748" y="45466"/>
                  </a:lnTo>
                  <a:lnTo>
                    <a:pt x="282448" y="45339"/>
                  </a:lnTo>
                  <a:close/>
                </a:path>
                <a:path w="459739" h="1810385">
                  <a:moveTo>
                    <a:pt x="330200" y="1776222"/>
                  </a:moveTo>
                  <a:lnTo>
                    <a:pt x="330073" y="1763522"/>
                  </a:lnTo>
                  <a:lnTo>
                    <a:pt x="317373" y="1763649"/>
                  </a:lnTo>
                  <a:lnTo>
                    <a:pt x="317500" y="1776349"/>
                  </a:lnTo>
                  <a:lnTo>
                    <a:pt x="330200" y="1776222"/>
                  </a:lnTo>
                  <a:close/>
                </a:path>
                <a:path w="459739" h="1810385">
                  <a:moveTo>
                    <a:pt x="330200" y="916686"/>
                  </a:moveTo>
                  <a:lnTo>
                    <a:pt x="330073" y="903986"/>
                  </a:lnTo>
                  <a:lnTo>
                    <a:pt x="317373" y="904113"/>
                  </a:lnTo>
                  <a:lnTo>
                    <a:pt x="317500" y="916813"/>
                  </a:lnTo>
                  <a:lnTo>
                    <a:pt x="330200" y="916686"/>
                  </a:lnTo>
                  <a:close/>
                </a:path>
                <a:path w="459739" h="1810385">
                  <a:moveTo>
                    <a:pt x="333248" y="44831"/>
                  </a:moveTo>
                  <a:lnTo>
                    <a:pt x="333121" y="32131"/>
                  </a:lnTo>
                  <a:lnTo>
                    <a:pt x="320421" y="32258"/>
                  </a:lnTo>
                  <a:lnTo>
                    <a:pt x="320548" y="44958"/>
                  </a:lnTo>
                  <a:lnTo>
                    <a:pt x="333248" y="44831"/>
                  </a:lnTo>
                  <a:close/>
                </a:path>
                <a:path w="459739" h="1810385">
                  <a:moveTo>
                    <a:pt x="456184" y="1768729"/>
                  </a:moveTo>
                  <a:lnTo>
                    <a:pt x="444512" y="1763014"/>
                  </a:lnTo>
                  <a:lnTo>
                    <a:pt x="379730" y="1731264"/>
                  </a:lnTo>
                  <a:lnTo>
                    <a:pt x="379984" y="1763026"/>
                  </a:lnTo>
                  <a:lnTo>
                    <a:pt x="368173" y="1763141"/>
                  </a:lnTo>
                  <a:lnTo>
                    <a:pt x="368300" y="1775841"/>
                  </a:lnTo>
                  <a:lnTo>
                    <a:pt x="380098" y="1775726"/>
                  </a:lnTo>
                  <a:lnTo>
                    <a:pt x="380365" y="1807464"/>
                  </a:lnTo>
                  <a:lnTo>
                    <a:pt x="456184" y="1768729"/>
                  </a:lnTo>
                  <a:close/>
                </a:path>
                <a:path w="459739" h="1810385">
                  <a:moveTo>
                    <a:pt x="456184" y="909193"/>
                  </a:moveTo>
                  <a:lnTo>
                    <a:pt x="444512" y="903478"/>
                  </a:lnTo>
                  <a:lnTo>
                    <a:pt x="379730" y="871728"/>
                  </a:lnTo>
                  <a:lnTo>
                    <a:pt x="379984" y="903490"/>
                  </a:lnTo>
                  <a:lnTo>
                    <a:pt x="368173" y="903605"/>
                  </a:lnTo>
                  <a:lnTo>
                    <a:pt x="368300" y="916305"/>
                  </a:lnTo>
                  <a:lnTo>
                    <a:pt x="380098" y="916190"/>
                  </a:lnTo>
                  <a:lnTo>
                    <a:pt x="380365" y="947928"/>
                  </a:lnTo>
                  <a:lnTo>
                    <a:pt x="456184" y="909193"/>
                  </a:lnTo>
                  <a:close/>
                </a:path>
                <a:path w="459739" h="1810385">
                  <a:moveTo>
                    <a:pt x="459359" y="37465"/>
                  </a:moveTo>
                  <a:lnTo>
                    <a:pt x="447675" y="31750"/>
                  </a:lnTo>
                  <a:lnTo>
                    <a:pt x="382778" y="0"/>
                  </a:lnTo>
                  <a:lnTo>
                    <a:pt x="383032" y="31762"/>
                  </a:lnTo>
                  <a:lnTo>
                    <a:pt x="371221" y="31877"/>
                  </a:lnTo>
                  <a:lnTo>
                    <a:pt x="371348" y="44577"/>
                  </a:lnTo>
                  <a:lnTo>
                    <a:pt x="383146" y="44462"/>
                  </a:lnTo>
                  <a:lnTo>
                    <a:pt x="383413" y="76200"/>
                  </a:lnTo>
                  <a:lnTo>
                    <a:pt x="459359" y="374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51632" y="2743200"/>
              <a:ext cx="1172845" cy="0"/>
            </a:xfrm>
            <a:custGeom>
              <a:avLst/>
              <a:gdLst/>
              <a:ahLst/>
              <a:cxnLst/>
              <a:rect l="l" t="t" r="r" b="b"/>
              <a:pathLst>
                <a:path w="1172845">
                  <a:moveTo>
                    <a:pt x="0" y="0"/>
                  </a:moveTo>
                  <a:lnTo>
                    <a:pt x="117246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4726" y="2750820"/>
              <a:ext cx="76200" cy="501650"/>
            </a:xfrm>
            <a:custGeom>
              <a:avLst/>
              <a:gdLst/>
              <a:ahLst/>
              <a:cxnLst/>
              <a:rect l="l" t="t" r="r" b="b"/>
              <a:pathLst>
                <a:path w="76200" h="501650">
                  <a:moveTo>
                    <a:pt x="31762" y="425185"/>
                  </a:moveTo>
                  <a:lnTo>
                    <a:pt x="0" y="425450"/>
                  </a:lnTo>
                  <a:lnTo>
                    <a:pt x="38735" y="501268"/>
                  </a:lnTo>
                  <a:lnTo>
                    <a:pt x="69789" y="437895"/>
                  </a:lnTo>
                  <a:lnTo>
                    <a:pt x="31876" y="437895"/>
                  </a:lnTo>
                  <a:lnTo>
                    <a:pt x="31762" y="425185"/>
                  </a:lnTo>
                  <a:close/>
                </a:path>
                <a:path w="76200" h="501650">
                  <a:moveTo>
                    <a:pt x="44462" y="425079"/>
                  </a:moveTo>
                  <a:lnTo>
                    <a:pt x="31762" y="425185"/>
                  </a:lnTo>
                  <a:lnTo>
                    <a:pt x="31876" y="437895"/>
                  </a:lnTo>
                  <a:lnTo>
                    <a:pt x="44576" y="437768"/>
                  </a:lnTo>
                  <a:lnTo>
                    <a:pt x="44462" y="425079"/>
                  </a:lnTo>
                  <a:close/>
                </a:path>
                <a:path w="76200" h="501650">
                  <a:moveTo>
                    <a:pt x="76200" y="424814"/>
                  </a:moveTo>
                  <a:lnTo>
                    <a:pt x="44462" y="425079"/>
                  </a:lnTo>
                  <a:lnTo>
                    <a:pt x="44576" y="437768"/>
                  </a:lnTo>
                  <a:lnTo>
                    <a:pt x="31876" y="437895"/>
                  </a:lnTo>
                  <a:lnTo>
                    <a:pt x="69789" y="437895"/>
                  </a:lnTo>
                  <a:lnTo>
                    <a:pt x="76200" y="424814"/>
                  </a:lnTo>
                  <a:close/>
                </a:path>
                <a:path w="76200" h="501650">
                  <a:moveTo>
                    <a:pt x="40639" y="0"/>
                  </a:moveTo>
                  <a:lnTo>
                    <a:pt x="27939" y="0"/>
                  </a:lnTo>
                  <a:lnTo>
                    <a:pt x="31762" y="425185"/>
                  </a:lnTo>
                  <a:lnTo>
                    <a:pt x="44462" y="425079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5044" y="2400300"/>
              <a:ext cx="946404" cy="495300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Deploy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495044" y="2400300"/>
            <a:ext cx="946785" cy="495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805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02080" y="2899410"/>
            <a:ext cx="1054735" cy="2077085"/>
            <a:chOff x="1402080" y="2899410"/>
            <a:chExt cx="1054735" cy="2077085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80" y="3265932"/>
              <a:ext cx="946404" cy="4953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861566" y="2899409"/>
              <a:ext cx="146685" cy="2077085"/>
            </a:xfrm>
            <a:custGeom>
              <a:avLst/>
              <a:gdLst/>
              <a:ahLst/>
              <a:cxnLst/>
              <a:rect l="l" t="t" r="r" b="b"/>
              <a:pathLst>
                <a:path w="146685" h="2077085">
                  <a:moveTo>
                    <a:pt x="76200" y="2000631"/>
                  </a:moveTo>
                  <a:lnTo>
                    <a:pt x="50800" y="2000631"/>
                  </a:lnTo>
                  <a:lnTo>
                    <a:pt x="50800" y="1708404"/>
                  </a:lnTo>
                  <a:lnTo>
                    <a:pt x="25400" y="1708404"/>
                  </a:lnTo>
                  <a:lnTo>
                    <a:pt x="25400" y="2000631"/>
                  </a:lnTo>
                  <a:lnTo>
                    <a:pt x="0" y="2000631"/>
                  </a:lnTo>
                  <a:lnTo>
                    <a:pt x="38100" y="2076831"/>
                  </a:lnTo>
                  <a:lnTo>
                    <a:pt x="69850" y="2013331"/>
                  </a:lnTo>
                  <a:lnTo>
                    <a:pt x="76200" y="2000631"/>
                  </a:lnTo>
                  <a:close/>
                </a:path>
                <a:path w="146685" h="2077085">
                  <a:moveTo>
                    <a:pt x="76200" y="1134999"/>
                  </a:moveTo>
                  <a:lnTo>
                    <a:pt x="50800" y="1135049"/>
                  </a:lnTo>
                  <a:lnTo>
                    <a:pt x="50800" y="842772"/>
                  </a:lnTo>
                  <a:lnTo>
                    <a:pt x="25400" y="842772"/>
                  </a:lnTo>
                  <a:lnTo>
                    <a:pt x="25400" y="1135087"/>
                  </a:lnTo>
                  <a:lnTo>
                    <a:pt x="0" y="1135126"/>
                  </a:lnTo>
                  <a:lnTo>
                    <a:pt x="38100" y="1211326"/>
                  </a:lnTo>
                  <a:lnTo>
                    <a:pt x="69786" y="1147826"/>
                  </a:lnTo>
                  <a:lnTo>
                    <a:pt x="76200" y="1134999"/>
                  </a:lnTo>
                  <a:close/>
                </a:path>
                <a:path w="146685" h="2077085">
                  <a:moveTo>
                    <a:pt x="146304" y="292227"/>
                  </a:moveTo>
                  <a:lnTo>
                    <a:pt x="120904" y="292277"/>
                  </a:lnTo>
                  <a:lnTo>
                    <a:pt x="120904" y="0"/>
                  </a:lnTo>
                  <a:lnTo>
                    <a:pt x="95504" y="0"/>
                  </a:lnTo>
                  <a:lnTo>
                    <a:pt x="95504" y="292315"/>
                  </a:lnTo>
                  <a:lnTo>
                    <a:pt x="70104" y="292354"/>
                  </a:lnTo>
                  <a:lnTo>
                    <a:pt x="108204" y="368554"/>
                  </a:lnTo>
                  <a:lnTo>
                    <a:pt x="139890" y="305054"/>
                  </a:lnTo>
                  <a:lnTo>
                    <a:pt x="146304" y="292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7800" y="3316224"/>
              <a:ext cx="946403" cy="4953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0284" y="3372612"/>
              <a:ext cx="946404" cy="49530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592833" y="3355035"/>
            <a:ext cx="673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45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2100" y="3429000"/>
            <a:ext cx="946403" cy="49530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778254" y="3518661"/>
            <a:ext cx="514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QAS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397508" y="4117847"/>
            <a:ext cx="1054735" cy="601980"/>
            <a:chOff x="1397508" y="4117847"/>
            <a:chExt cx="1054735" cy="601980"/>
          </a:xfrm>
        </p:grpSpPr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7508" y="4117847"/>
              <a:ext cx="946404" cy="49377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3228" y="4168139"/>
              <a:ext cx="947928" cy="4953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5712" y="4224527"/>
              <a:ext cx="946403" cy="49530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588261" y="4207255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89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80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7527" y="4280915"/>
            <a:ext cx="946404" cy="493775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1791970" y="4370323"/>
            <a:ext cx="47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97508" y="4997196"/>
            <a:ext cx="1054735" cy="601980"/>
            <a:chOff x="1397508" y="4997196"/>
            <a:chExt cx="1054735" cy="601980"/>
          </a:xfrm>
        </p:grpSpPr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7508" y="4997196"/>
              <a:ext cx="946404" cy="4952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3228" y="5047488"/>
              <a:ext cx="947928" cy="4953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5712" y="5103876"/>
              <a:ext cx="946403" cy="495300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1600961" y="5087188"/>
            <a:ext cx="661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395" baseline="-1234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1297" baseline="-2623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b="1" spc="-9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252" baseline="-123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1372" baseline="-2623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8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95" baseline="-12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5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26234">
              <a:latin typeface="Arial"/>
              <a:cs typeface="Arial"/>
            </a:endParaRPr>
          </a:p>
        </p:txBody>
      </p:sp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7527" y="5160264"/>
            <a:ext cx="946404" cy="495300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1789429" y="5250941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45209" y="5675782"/>
            <a:ext cx="153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paths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production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49755" y="1523492"/>
            <a:ext cx="20770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Legacy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Supply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Chain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Finance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(ECC)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4" name="object 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66759" y="1013460"/>
            <a:ext cx="2421636" cy="1385315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Handling</a:t>
            </a:r>
            <a:r>
              <a:rPr spc="-114" dirty="0"/>
              <a:t> </a:t>
            </a:r>
            <a:r>
              <a:rPr dirty="0"/>
              <a:t>S/4</a:t>
            </a:r>
            <a:r>
              <a:rPr spc="-120" dirty="0"/>
              <a:t> </a:t>
            </a:r>
            <a:r>
              <a:rPr spc="-10" dirty="0"/>
              <a:t>Upgrades</a:t>
            </a:r>
          </a:p>
        </p:txBody>
      </p:sp>
      <p:sp>
        <p:nvSpPr>
          <p:cNvPr id="3" name="object 3"/>
          <p:cNvSpPr/>
          <p:nvPr/>
        </p:nvSpPr>
        <p:spPr>
          <a:xfrm>
            <a:off x="3323844" y="20787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5872" y="2335784"/>
            <a:ext cx="451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DEV (BAU)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7215" y="20787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88355" y="2335784"/>
            <a:ext cx="451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TST (BAU)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81443" y="20787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04380" y="2335784"/>
            <a:ext cx="671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Regressi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10243" y="20787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946895" y="2335784"/>
            <a:ext cx="643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Producti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23844" y="39075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19880" y="4073397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DV1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6625" y="4256278"/>
            <a:ext cx="609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(Upgrad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57215" y="390753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61508" y="4073397"/>
            <a:ext cx="305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TS1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9108" y="4256278"/>
            <a:ext cx="609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(Upgrad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e)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87726" y="1539494"/>
            <a:ext cx="8057515" cy="3787140"/>
            <a:chOff x="2387726" y="1539494"/>
            <a:chExt cx="8057515" cy="3787140"/>
          </a:xfrm>
        </p:grpSpPr>
        <p:sp>
          <p:nvSpPr>
            <p:cNvPr id="18" name="object 18"/>
            <p:cNvSpPr/>
            <p:nvPr/>
          </p:nvSpPr>
          <p:spPr>
            <a:xfrm>
              <a:off x="4248912" y="2250185"/>
              <a:ext cx="4568190" cy="190500"/>
            </a:xfrm>
            <a:custGeom>
              <a:avLst/>
              <a:gdLst/>
              <a:ahLst/>
              <a:cxnLst/>
              <a:rect l="l" t="t" r="r" b="b"/>
              <a:pathLst>
                <a:path w="4568190" h="190500">
                  <a:moveTo>
                    <a:pt x="917829" y="95250"/>
                  </a:moveTo>
                  <a:lnTo>
                    <a:pt x="854329" y="63500"/>
                  </a:lnTo>
                  <a:lnTo>
                    <a:pt x="727329" y="0"/>
                  </a:lnTo>
                  <a:lnTo>
                    <a:pt x="727329" y="63500"/>
                  </a:lnTo>
                  <a:lnTo>
                    <a:pt x="0" y="63500"/>
                  </a:lnTo>
                  <a:lnTo>
                    <a:pt x="0" y="127000"/>
                  </a:lnTo>
                  <a:lnTo>
                    <a:pt x="727329" y="127000"/>
                  </a:lnTo>
                  <a:lnTo>
                    <a:pt x="727329" y="190500"/>
                  </a:lnTo>
                  <a:lnTo>
                    <a:pt x="854329" y="127000"/>
                  </a:lnTo>
                  <a:lnTo>
                    <a:pt x="917829" y="95250"/>
                  </a:lnTo>
                  <a:close/>
                </a:path>
                <a:path w="4568190" h="190500">
                  <a:moveTo>
                    <a:pt x="2760345" y="95250"/>
                  </a:moveTo>
                  <a:lnTo>
                    <a:pt x="2696845" y="63500"/>
                  </a:lnTo>
                  <a:lnTo>
                    <a:pt x="2569845" y="0"/>
                  </a:lnTo>
                  <a:lnTo>
                    <a:pt x="2569845" y="63500"/>
                  </a:lnTo>
                  <a:lnTo>
                    <a:pt x="1842516" y="63500"/>
                  </a:lnTo>
                  <a:lnTo>
                    <a:pt x="1842516" y="127000"/>
                  </a:lnTo>
                  <a:lnTo>
                    <a:pt x="2569845" y="127000"/>
                  </a:lnTo>
                  <a:lnTo>
                    <a:pt x="2569845" y="190500"/>
                  </a:lnTo>
                  <a:lnTo>
                    <a:pt x="2696845" y="127000"/>
                  </a:lnTo>
                  <a:lnTo>
                    <a:pt x="2760345" y="95250"/>
                  </a:lnTo>
                  <a:close/>
                </a:path>
                <a:path w="4568190" h="190500">
                  <a:moveTo>
                    <a:pt x="4567809" y="95250"/>
                  </a:moveTo>
                  <a:lnTo>
                    <a:pt x="4504309" y="63500"/>
                  </a:lnTo>
                  <a:lnTo>
                    <a:pt x="4377309" y="0"/>
                  </a:lnTo>
                  <a:lnTo>
                    <a:pt x="4377309" y="63500"/>
                  </a:lnTo>
                  <a:lnTo>
                    <a:pt x="3649980" y="63500"/>
                  </a:lnTo>
                  <a:lnTo>
                    <a:pt x="3649980" y="127000"/>
                  </a:lnTo>
                  <a:lnTo>
                    <a:pt x="4377309" y="127000"/>
                  </a:lnTo>
                  <a:lnTo>
                    <a:pt x="4377309" y="190500"/>
                  </a:lnTo>
                  <a:lnTo>
                    <a:pt x="4504309" y="127000"/>
                  </a:lnTo>
                  <a:lnTo>
                    <a:pt x="4567809" y="9525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87726" y="1539494"/>
              <a:ext cx="4905375" cy="900430"/>
            </a:xfrm>
            <a:custGeom>
              <a:avLst/>
              <a:gdLst/>
              <a:ahLst/>
              <a:cxnLst/>
              <a:rect l="l" t="t" r="r" b="b"/>
              <a:pathLst>
                <a:path w="4905375" h="900430">
                  <a:moveTo>
                    <a:pt x="695325" y="709676"/>
                  </a:moveTo>
                  <a:lnTo>
                    <a:pt x="695325" y="900176"/>
                  </a:lnTo>
                  <a:lnTo>
                    <a:pt x="822325" y="836676"/>
                  </a:lnTo>
                  <a:lnTo>
                    <a:pt x="727075" y="836676"/>
                  </a:lnTo>
                  <a:lnTo>
                    <a:pt x="727075" y="773176"/>
                  </a:lnTo>
                  <a:lnTo>
                    <a:pt x="822325" y="773176"/>
                  </a:lnTo>
                  <a:lnTo>
                    <a:pt x="695325" y="709676"/>
                  </a:lnTo>
                  <a:close/>
                </a:path>
                <a:path w="4905375" h="900430">
                  <a:moveTo>
                    <a:pt x="695325" y="773176"/>
                  </a:moveTo>
                  <a:lnTo>
                    <a:pt x="473075" y="773176"/>
                  </a:lnTo>
                  <a:lnTo>
                    <a:pt x="473075" y="836676"/>
                  </a:lnTo>
                  <a:lnTo>
                    <a:pt x="695325" y="836676"/>
                  </a:lnTo>
                  <a:lnTo>
                    <a:pt x="695325" y="773176"/>
                  </a:lnTo>
                  <a:close/>
                </a:path>
                <a:path w="4905375" h="900430">
                  <a:moveTo>
                    <a:pt x="822325" y="773176"/>
                  </a:moveTo>
                  <a:lnTo>
                    <a:pt x="727075" y="773176"/>
                  </a:lnTo>
                  <a:lnTo>
                    <a:pt x="727075" y="836676"/>
                  </a:lnTo>
                  <a:lnTo>
                    <a:pt x="822325" y="836676"/>
                  </a:lnTo>
                  <a:lnTo>
                    <a:pt x="885825" y="804926"/>
                  </a:lnTo>
                  <a:lnTo>
                    <a:pt x="822325" y="773176"/>
                  </a:lnTo>
                  <a:close/>
                </a:path>
                <a:path w="4905375" h="900430">
                  <a:moveTo>
                    <a:pt x="60325" y="801751"/>
                  </a:moveTo>
                  <a:lnTo>
                    <a:pt x="0" y="801751"/>
                  </a:lnTo>
                  <a:lnTo>
                    <a:pt x="0" y="836676"/>
                  </a:lnTo>
                  <a:lnTo>
                    <a:pt x="282575" y="836676"/>
                  </a:lnTo>
                  <a:lnTo>
                    <a:pt x="282575" y="804926"/>
                  </a:lnTo>
                  <a:lnTo>
                    <a:pt x="63500" y="804926"/>
                  </a:lnTo>
                  <a:lnTo>
                    <a:pt x="60325" y="801751"/>
                  </a:lnTo>
                  <a:close/>
                </a:path>
                <a:path w="4905375" h="900430">
                  <a:moveTo>
                    <a:pt x="282575" y="773176"/>
                  </a:moveTo>
                  <a:lnTo>
                    <a:pt x="31750" y="773176"/>
                  </a:lnTo>
                  <a:lnTo>
                    <a:pt x="63500" y="804926"/>
                  </a:lnTo>
                  <a:lnTo>
                    <a:pt x="63500" y="801751"/>
                  </a:lnTo>
                  <a:lnTo>
                    <a:pt x="282575" y="801751"/>
                  </a:lnTo>
                  <a:lnTo>
                    <a:pt x="282575" y="773176"/>
                  </a:lnTo>
                  <a:close/>
                </a:path>
                <a:path w="4905375" h="900430">
                  <a:moveTo>
                    <a:pt x="282575" y="801751"/>
                  </a:moveTo>
                  <a:lnTo>
                    <a:pt x="63500" y="801751"/>
                  </a:lnTo>
                  <a:lnTo>
                    <a:pt x="63500" y="804926"/>
                  </a:lnTo>
                  <a:lnTo>
                    <a:pt x="282575" y="804926"/>
                  </a:lnTo>
                  <a:lnTo>
                    <a:pt x="282575" y="801751"/>
                  </a:lnTo>
                  <a:close/>
                </a:path>
                <a:path w="4905375" h="900430">
                  <a:moveTo>
                    <a:pt x="63500" y="357250"/>
                  </a:moveTo>
                  <a:lnTo>
                    <a:pt x="0" y="357250"/>
                  </a:lnTo>
                  <a:lnTo>
                    <a:pt x="0" y="611251"/>
                  </a:lnTo>
                  <a:lnTo>
                    <a:pt x="63500" y="611251"/>
                  </a:lnTo>
                  <a:lnTo>
                    <a:pt x="63500" y="357250"/>
                  </a:lnTo>
                  <a:close/>
                </a:path>
                <a:path w="4905375" h="900430">
                  <a:moveTo>
                    <a:pt x="150749" y="0"/>
                  </a:moveTo>
                  <a:lnTo>
                    <a:pt x="0" y="0"/>
                  </a:lnTo>
                  <a:lnTo>
                    <a:pt x="0" y="166750"/>
                  </a:lnTo>
                  <a:lnTo>
                    <a:pt x="63500" y="166750"/>
                  </a:lnTo>
                  <a:lnTo>
                    <a:pt x="63500" y="63500"/>
                  </a:lnTo>
                  <a:lnTo>
                    <a:pt x="31750" y="63500"/>
                  </a:lnTo>
                  <a:lnTo>
                    <a:pt x="63500" y="31750"/>
                  </a:lnTo>
                  <a:lnTo>
                    <a:pt x="150749" y="31750"/>
                  </a:lnTo>
                  <a:lnTo>
                    <a:pt x="150749" y="0"/>
                  </a:lnTo>
                  <a:close/>
                </a:path>
                <a:path w="4905375" h="900430">
                  <a:moveTo>
                    <a:pt x="63500" y="31750"/>
                  </a:moveTo>
                  <a:lnTo>
                    <a:pt x="31750" y="63500"/>
                  </a:lnTo>
                  <a:lnTo>
                    <a:pt x="63500" y="63500"/>
                  </a:lnTo>
                  <a:lnTo>
                    <a:pt x="63500" y="31750"/>
                  </a:lnTo>
                  <a:close/>
                </a:path>
                <a:path w="4905375" h="900430">
                  <a:moveTo>
                    <a:pt x="150749" y="31750"/>
                  </a:moveTo>
                  <a:lnTo>
                    <a:pt x="63500" y="31750"/>
                  </a:lnTo>
                  <a:lnTo>
                    <a:pt x="63500" y="63500"/>
                  </a:lnTo>
                  <a:lnTo>
                    <a:pt x="150749" y="63500"/>
                  </a:lnTo>
                  <a:lnTo>
                    <a:pt x="150749" y="31750"/>
                  </a:lnTo>
                  <a:close/>
                </a:path>
                <a:path w="4905375" h="900430">
                  <a:moveTo>
                    <a:pt x="595249" y="0"/>
                  </a:moveTo>
                  <a:lnTo>
                    <a:pt x="341249" y="0"/>
                  </a:lnTo>
                  <a:lnTo>
                    <a:pt x="341249" y="63500"/>
                  </a:lnTo>
                  <a:lnTo>
                    <a:pt x="595249" y="63500"/>
                  </a:lnTo>
                  <a:lnTo>
                    <a:pt x="595249" y="0"/>
                  </a:lnTo>
                  <a:close/>
                </a:path>
                <a:path w="4905375" h="900430">
                  <a:moveTo>
                    <a:pt x="1039749" y="0"/>
                  </a:moveTo>
                  <a:lnTo>
                    <a:pt x="785749" y="0"/>
                  </a:lnTo>
                  <a:lnTo>
                    <a:pt x="785749" y="63500"/>
                  </a:lnTo>
                  <a:lnTo>
                    <a:pt x="1039749" y="63500"/>
                  </a:lnTo>
                  <a:lnTo>
                    <a:pt x="1039749" y="0"/>
                  </a:lnTo>
                  <a:close/>
                </a:path>
                <a:path w="4905375" h="900430">
                  <a:moveTo>
                    <a:pt x="1484249" y="0"/>
                  </a:moveTo>
                  <a:lnTo>
                    <a:pt x="1230249" y="0"/>
                  </a:lnTo>
                  <a:lnTo>
                    <a:pt x="1230249" y="63500"/>
                  </a:lnTo>
                  <a:lnTo>
                    <a:pt x="1484249" y="63500"/>
                  </a:lnTo>
                  <a:lnTo>
                    <a:pt x="1484249" y="0"/>
                  </a:lnTo>
                  <a:close/>
                </a:path>
                <a:path w="4905375" h="900430">
                  <a:moveTo>
                    <a:pt x="1928749" y="0"/>
                  </a:moveTo>
                  <a:lnTo>
                    <a:pt x="1674749" y="0"/>
                  </a:lnTo>
                  <a:lnTo>
                    <a:pt x="1674749" y="63500"/>
                  </a:lnTo>
                  <a:lnTo>
                    <a:pt x="1928749" y="63500"/>
                  </a:lnTo>
                  <a:lnTo>
                    <a:pt x="1928749" y="0"/>
                  </a:lnTo>
                  <a:close/>
                </a:path>
                <a:path w="4905375" h="900430">
                  <a:moveTo>
                    <a:pt x="2373249" y="0"/>
                  </a:moveTo>
                  <a:lnTo>
                    <a:pt x="2119249" y="0"/>
                  </a:lnTo>
                  <a:lnTo>
                    <a:pt x="2119249" y="63500"/>
                  </a:lnTo>
                  <a:lnTo>
                    <a:pt x="2373249" y="63500"/>
                  </a:lnTo>
                  <a:lnTo>
                    <a:pt x="2373249" y="0"/>
                  </a:lnTo>
                  <a:close/>
                </a:path>
                <a:path w="4905375" h="900430">
                  <a:moveTo>
                    <a:pt x="2817749" y="0"/>
                  </a:moveTo>
                  <a:lnTo>
                    <a:pt x="2563749" y="0"/>
                  </a:lnTo>
                  <a:lnTo>
                    <a:pt x="2563749" y="63500"/>
                  </a:lnTo>
                  <a:lnTo>
                    <a:pt x="2817749" y="63500"/>
                  </a:lnTo>
                  <a:lnTo>
                    <a:pt x="2817749" y="0"/>
                  </a:lnTo>
                  <a:close/>
                </a:path>
                <a:path w="4905375" h="900430">
                  <a:moveTo>
                    <a:pt x="3262249" y="0"/>
                  </a:moveTo>
                  <a:lnTo>
                    <a:pt x="3008249" y="0"/>
                  </a:lnTo>
                  <a:lnTo>
                    <a:pt x="3008249" y="63500"/>
                  </a:lnTo>
                  <a:lnTo>
                    <a:pt x="3262249" y="63500"/>
                  </a:lnTo>
                  <a:lnTo>
                    <a:pt x="3262249" y="0"/>
                  </a:lnTo>
                  <a:close/>
                </a:path>
                <a:path w="4905375" h="900430">
                  <a:moveTo>
                    <a:pt x="3706749" y="0"/>
                  </a:moveTo>
                  <a:lnTo>
                    <a:pt x="3452749" y="0"/>
                  </a:lnTo>
                  <a:lnTo>
                    <a:pt x="3452749" y="63500"/>
                  </a:lnTo>
                  <a:lnTo>
                    <a:pt x="3706749" y="63500"/>
                  </a:lnTo>
                  <a:lnTo>
                    <a:pt x="3706749" y="0"/>
                  </a:lnTo>
                  <a:close/>
                </a:path>
                <a:path w="4905375" h="900430">
                  <a:moveTo>
                    <a:pt x="4151249" y="0"/>
                  </a:moveTo>
                  <a:lnTo>
                    <a:pt x="3897249" y="0"/>
                  </a:lnTo>
                  <a:lnTo>
                    <a:pt x="3897249" y="63500"/>
                  </a:lnTo>
                  <a:lnTo>
                    <a:pt x="4151249" y="63500"/>
                  </a:lnTo>
                  <a:lnTo>
                    <a:pt x="4151249" y="0"/>
                  </a:lnTo>
                  <a:close/>
                </a:path>
                <a:path w="4905375" h="900430">
                  <a:moveTo>
                    <a:pt x="4595749" y="0"/>
                  </a:moveTo>
                  <a:lnTo>
                    <a:pt x="4341749" y="0"/>
                  </a:lnTo>
                  <a:lnTo>
                    <a:pt x="4341749" y="63500"/>
                  </a:lnTo>
                  <a:lnTo>
                    <a:pt x="4595749" y="63500"/>
                  </a:lnTo>
                  <a:lnTo>
                    <a:pt x="4595749" y="0"/>
                  </a:lnTo>
                  <a:close/>
                </a:path>
                <a:path w="4905375" h="900430">
                  <a:moveTo>
                    <a:pt x="4905375" y="0"/>
                  </a:moveTo>
                  <a:lnTo>
                    <a:pt x="4786249" y="0"/>
                  </a:lnTo>
                  <a:lnTo>
                    <a:pt x="4786249" y="63500"/>
                  </a:lnTo>
                  <a:lnTo>
                    <a:pt x="4905375" y="63500"/>
                  </a:lnTo>
                  <a:lnTo>
                    <a:pt x="49053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2339" y="1571244"/>
              <a:ext cx="3121025" cy="773430"/>
            </a:xfrm>
            <a:custGeom>
              <a:avLst/>
              <a:gdLst/>
              <a:ahLst/>
              <a:cxnLst/>
              <a:rect l="l" t="t" r="r" b="b"/>
              <a:pathLst>
                <a:path w="3121025" h="773430">
                  <a:moveTo>
                    <a:pt x="0" y="0"/>
                  </a:moveTo>
                  <a:lnTo>
                    <a:pt x="3121025" y="0"/>
                  </a:lnTo>
                  <a:lnTo>
                    <a:pt x="3121025" y="773176"/>
                  </a:lnTo>
                  <a:lnTo>
                    <a:pt x="2432050" y="773176"/>
                  </a:lnTo>
                </a:path>
              </a:pathLst>
            </a:custGeom>
            <a:ln w="635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19166" y="1571243"/>
              <a:ext cx="3297554" cy="1205230"/>
            </a:xfrm>
            <a:custGeom>
              <a:avLst/>
              <a:gdLst/>
              <a:ahLst/>
              <a:cxnLst/>
              <a:rect l="l" t="t" r="r" b="b"/>
              <a:pathLst>
                <a:path w="3297554" h="1205230">
                  <a:moveTo>
                    <a:pt x="127000" y="0"/>
                  </a:moveTo>
                  <a:lnTo>
                    <a:pt x="63500" y="0"/>
                  </a:lnTo>
                  <a:lnTo>
                    <a:pt x="63500" y="254000"/>
                  </a:lnTo>
                  <a:lnTo>
                    <a:pt x="127000" y="254000"/>
                  </a:lnTo>
                  <a:lnTo>
                    <a:pt x="127000" y="0"/>
                  </a:lnTo>
                  <a:close/>
                </a:path>
                <a:path w="3297554" h="1205230">
                  <a:moveTo>
                    <a:pt x="190500" y="315849"/>
                  </a:moveTo>
                  <a:lnTo>
                    <a:pt x="0" y="315849"/>
                  </a:lnTo>
                  <a:lnTo>
                    <a:pt x="95250" y="506349"/>
                  </a:lnTo>
                  <a:lnTo>
                    <a:pt x="190500" y="315849"/>
                  </a:lnTo>
                  <a:close/>
                </a:path>
                <a:path w="3297554" h="1205230">
                  <a:moveTo>
                    <a:pt x="3297555" y="1109472"/>
                  </a:moveTo>
                  <a:lnTo>
                    <a:pt x="3234055" y="1077722"/>
                  </a:lnTo>
                  <a:lnTo>
                    <a:pt x="3107055" y="1014222"/>
                  </a:lnTo>
                  <a:lnTo>
                    <a:pt x="3107055" y="1077722"/>
                  </a:lnTo>
                  <a:lnTo>
                    <a:pt x="2379726" y="1077722"/>
                  </a:lnTo>
                  <a:lnTo>
                    <a:pt x="2379726" y="1141222"/>
                  </a:lnTo>
                  <a:lnTo>
                    <a:pt x="3107055" y="1141222"/>
                  </a:lnTo>
                  <a:lnTo>
                    <a:pt x="3107055" y="1204722"/>
                  </a:lnTo>
                  <a:lnTo>
                    <a:pt x="3234055" y="1141222"/>
                  </a:lnTo>
                  <a:lnTo>
                    <a:pt x="3297555" y="11094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24644" y="2671191"/>
              <a:ext cx="685800" cy="777875"/>
            </a:xfrm>
            <a:custGeom>
              <a:avLst/>
              <a:gdLst/>
              <a:ahLst/>
              <a:cxnLst/>
              <a:rect l="l" t="t" r="r" b="b"/>
              <a:pathLst>
                <a:path w="685800" h="777875">
                  <a:moveTo>
                    <a:pt x="0" y="9525"/>
                  </a:moveTo>
                  <a:lnTo>
                    <a:pt x="0" y="0"/>
                  </a:lnTo>
                  <a:lnTo>
                    <a:pt x="685800" y="0"/>
                  </a:lnTo>
                  <a:lnTo>
                    <a:pt x="685800" y="777875"/>
                  </a:lnTo>
                </a:path>
              </a:pathLst>
            </a:custGeom>
            <a:ln w="63500">
              <a:solidFill>
                <a:srgbClr val="2D94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1591" y="3450336"/>
              <a:ext cx="7578725" cy="0"/>
            </a:xfrm>
            <a:custGeom>
              <a:avLst/>
              <a:gdLst/>
              <a:ahLst/>
              <a:cxnLst/>
              <a:rect l="l" t="t" r="r" b="b"/>
              <a:pathLst>
                <a:path w="7578725">
                  <a:moveTo>
                    <a:pt x="0" y="0"/>
                  </a:moveTo>
                  <a:lnTo>
                    <a:pt x="3564890" y="0"/>
                  </a:lnTo>
                </a:path>
                <a:path w="7578725">
                  <a:moveTo>
                    <a:pt x="3628390" y="0"/>
                  </a:moveTo>
                  <a:lnTo>
                    <a:pt x="7578725" y="0"/>
                  </a:lnTo>
                </a:path>
              </a:pathLst>
            </a:custGeom>
            <a:ln w="63500">
              <a:solidFill>
                <a:srgbClr val="2D94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13557" y="3450336"/>
              <a:ext cx="488950" cy="809625"/>
            </a:xfrm>
            <a:custGeom>
              <a:avLst/>
              <a:gdLst/>
              <a:ahLst/>
              <a:cxnLst/>
              <a:rect l="l" t="t" r="r" b="b"/>
              <a:pathLst>
                <a:path w="488950" h="809625">
                  <a:moveTo>
                    <a:pt x="63500" y="0"/>
                  </a:moveTo>
                  <a:lnTo>
                    <a:pt x="0" y="0"/>
                  </a:lnTo>
                  <a:lnTo>
                    <a:pt x="0" y="254000"/>
                  </a:lnTo>
                  <a:lnTo>
                    <a:pt x="63500" y="254000"/>
                  </a:lnTo>
                  <a:lnTo>
                    <a:pt x="63500" y="0"/>
                  </a:lnTo>
                  <a:close/>
                </a:path>
                <a:path w="488950" h="809625">
                  <a:moveTo>
                    <a:pt x="63500" y="444500"/>
                  </a:moveTo>
                  <a:lnTo>
                    <a:pt x="0" y="444500"/>
                  </a:lnTo>
                  <a:lnTo>
                    <a:pt x="0" y="698500"/>
                  </a:lnTo>
                  <a:lnTo>
                    <a:pt x="63500" y="698500"/>
                  </a:lnTo>
                  <a:lnTo>
                    <a:pt x="63500" y="444500"/>
                  </a:lnTo>
                  <a:close/>
                </a:path>
                <a:path w="488950" h="809625">
                  <a:moveTo>
                    <a:pt x="300100" y="619125"/>
                  </a:moveTo>
                  <a:lnTo>
                    <a:pt x="299035" y="683068"/>
                  </a:lnTo>
                  <a:lnTo>
                    <a:pt x="330327" y="683132"/>
                  </a:lnTo>
                  <a:lnTo>
                    <a:pt x="330200" y="746632"/>
                  </a:lnTo>
                  <a:lnTo>
                    <a:pt x="297975" y="746632"/>
                  </a:lnTo>
                  <a:lnTo>
                    <a:pt x="296925" y="809625"/>
                  </a:lnTo>
                  <a:lnTo>
                    <a:pt x="428296" y="746632"/>
                  </a:lnTo>
                  <a:lnTo>
                    <a:pt x="330200" y="746632"/>
                  </a:lnTo>
                  <a:lnTo>
                    <a:pt x="428434" y="746566"/>
                  </a:lnTo>
                  <a:lnTo>
                    <a:pt x="488950" y="717550"/>
                  </a:lnTo>
                  <a:lnTo>
                    <a:pt x="300100" y="619125"/>
                  </a:lnTo>
                  <a:close/>
                </a:path>
                <a:path w="488950" h="809625">
                  <a:moveTo>
                    <a:pt x="299035" y="683068"/>
                  </a:moveTo>
                  <a:lnTo>
                    <a:pt x="297976" y="746566"/>
                  </a:lnTo>
                  <a:lnTo>
                    <a:pt x="330200" y="746632"/>
                  </a:lnTo>
                  <a:lnTo>
                    <a:pt x="330327" y="683132"/>
                  </a:lnTo>
                  <a:lnTo>
                    <a:pt x="299035" y="683068"/>
                  </a:lnTo>
                  <a:close/>
                </a:path>
                <a:path w="488950" h="809625">
                  <a:moveTo>
                    <a:pt x="206375" y="682878"/>
                  </a:moveTo>
                  <a:lnTo>
                    <a:pt x="206375" y="746378"/>
                  </a:lnTo>
                  <a:lnTo>
                    <a:pt x="297976" y="746566"/>
                  </a:lnTo>
                  <a:lnTo>
                    <a:pt x="299035" y="683068"/>
                  </a:lnTo>
                  <a:lnTo>
                    <a:pt x="206375" y="682878"/>
                  </a:lnTo>
                  <a:close/>
                </a:path>
              </a:pathLst>
            </a:custGeom>
            <a:solidFill>
              <a:srgbClr val="2D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02251" y="4303014"/>
              <a:ext cx="833755" cy="190500"/>
            </a:xfrm>
            <a:custGeom>
              <a:avLst/>
              <a:gdLst/>
              <a:ahLst/>
              <a:cxnLst/>
              <a:rect l="l" t="t" r="r" b="b"/>
              <a:pathLst>
                <a:path w="833754" h="190500">
                  <a:moveTo>
                    <a:pt x="643127" y="0"/>
                  </a:moveTo>
                  <a:lnTo>
                    <a:pt x="643127" y="190500"/>
                  </a:lnTo>
                  <a:lnTo>
                    <a:pt x="770127" y="127000"/>
                  </a:lnTo>
                  <a:lnTo>
                    <a:pt x="674877" y="127000"/>
                  </a:lnTo>
                  <a:lnTo>
                    <a:pt x="674877" y="63500"/>
                  </a:lnTo>
                  <a:lnTo>
                    <a:pt x="770127" y="63500"/>
                  </a:lnTo>
                  <a:lnTo>
                    <a:pt x="643127" y="0"/>
                  </a:lnTo>
                  <a:close/>
                </a:path>
                <a:path w="833754" h="190500">
                  <a:moveTo>
                    <a:pt x="643127" y="63500"/>
                  </a:moveTo>
                  <a:lnTo>
                    <a:pt x="0" y="63500"/>
                  </a:lnTo>
                  <a:lnTo>
                    <a:pt x="0" y="127000"/>
                  </a:lnTo>
                  <a:lnTo>
                    <a:pt x="643127" y="127000"/>
                  </a:lnTo>
                  <a:lnTo>
                    <a:pt x="643127" y="63500"/>
                  </a:lnTo>
                  <a:close/>
                </a:path>
                <a:path w="833754" h="190500">
                  <a:moveTo>
                    <a:pt x="770127" y="63500"/>
                  </a:moveTo>
                  <a:lnTo>
                    <a:pt x="674877" y="63500"/>
                  </a:lnTo>
                  <a:lnTo>
                    <a:pt x="674877" y="127000"/>
                  </a:lnTo>
                  <a:lnTo>
                    <a:pt x="770127" y="127000"/>
                  </a:lnTo>
                  <a:lnTo>
                    <a:pt x="833627" y="95250"/>
                  </a:lnTo>
                  <a:lnTo>
                    <a:pt x="770127" y="635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21635" y="4440173"/>
              <a:ext cx="903605" cy="190500"/>
            </a:xfrm>
            <a:custGeom>
              <a:avLst/>
              <a:gdLst/>
              <a:ahLst/>
              <a:cxnLst/>
              <a:rect l="l" t="t" r="r" b="b"/>
              <a:pathLst>
                <a:path w="903604" h="190500">
                  <a:moveTo>
                    <a:pt x="254000" y="63500"/>
                  </a:moveTo>
                  <a:lnTo>
                    <a:pt x="0" y="63500"/>
                  </a:lnTo>
                  <a:lnTo>
                    <a:pt x="0" y="127000"/>
                  </a:lnTo>
                  <a:lnTo>
                    <a:pt x="254000" y="127000"/>
                  </a:lnTo>
                  <a:lnTo>
                    <a:pt x="254000" y="63500"/>
                  </a:lnTo>
                  <a:close/>
                </a:path>
                <a:path w="903604" h="190500">
                  <a:moveTo>
                    <a:pt x="698500" y="63500"/>
                  </a:moveTo>
                  <a:lnTo>
                    <a:pt x="444500" y="63500"/>
                  </a:lnTo>
                  <a:lnTo>
                    <a:pt x="444500" y="127000"/>
                  </a:lnTo>
                  <a:lnTo>
                    <a:pt x="698500" y="127000"/>
                  </a:lnTo>
                  <a:lnTo>
                    <a:pt x="698500" y="63500"/>
                  </a:lnTo>
                  <a:close/>
                </a:path>
                <a:path w="903604" h="190500">
                  <a:moveTo>
                    <a:pt x="712724" y="0"/>
                  </a:moveTo>
                  <a:lnTo>
                    <a:pt x="712724" y="190500"/>
                  </a:lnTo>
                  <a:lnTo>
                    <a:pt x="903224" y="95250"/>
                  </a:lnTo>
                  <a:lnTo>
                    <a:pt x="7127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14287" y="2680716"/>
              <a:ext cx="334010" cy="1492250"/>
            </a:xfrm>
            <a:custGeom>
              <a:avLst/>
              <a:gdLst/>
              <a:ahLst/>
              <a:cxnLst/>
              <a:rect l="l" t="t" r="r" b="b"/>
              <a:pathLst>
                <a:path w="334010" h="1492250">
                  <a:moveTo>
                    <a:pt x="0" y="1470660"/>
                  </a:moveTo>
                  <a:lnTo>
                    <a:pt x="333628" y="1470660"/>
                  </a:lnTo>
                </a:path>
                <a:path w="334010" h="1492250">
                  <a:moveTo>
                    <a:pt x="313944" y="1492250"/>
                  </a:moveTo>
                  <a:lnTo>
                    <a:pt x="313944" y="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96227" y="2608326"/>
              <a:ext cx="614045" cy="190500"/>
            </a:xfrm>
            <a:custGeom>
              <a:avLst/>
              <a:gdLst/>
              <a:ahLst/>
              <a:cxnLst/>
              <a:rect l="l" t="t" r="r" b="b"/>
              <a:pathLst>
                <a:path w="614045" h="190500">
                  <a:moveTo>
                    <a:pt x="423037" y="0"/>
                  </a:moveTo>
                  <a:lnTo>
                    <a:pt x="423037" y="190500"/>
                  </a:lnTo>
                  <a:lnTo>
                    <a:pt x="550037" y="127000"/>
                  </a:lnTo>
                  <a:lnTo>
                    <a:pt x="454787" y="127000"/>
                  </a:lnTo>
                  <a:lnTo>
                    <a:pt x="454787" y="63500"/>
                  </a:lnTo>
                  <a:lnTo>
                    <a:pt x="550037" y="63500"/>
                  </a:lnTo>
                  <a:lnTo>
                    <a:pt x="423037" y="0"/>
                  </a:lnTo>
                  <a:close/>
                </a:path>
                <a:path w="614045" h="190500">
                  <a:moveTo>
                    <a:pt x="423037" y="63500"/>
                  </a:moveTo>
                  <a:lnTo>
                    <a:pt x="0" y="63500"/>
                  </a:lnTo>
                  <a:lnTo>
                    <a:pt x="0" y="127000"/>
                  </a:lnTo>
                  <a:lnTo>
                    <a:pt x="423037" y="127000"/>
                  </a:lnTo>
                  <a:lnTo>
                    <a:pt x="423037" y="63500"/>
                  </a:lnTo>
                  <a:close/>
                </a:path>
                <a:path w="614045" h="190500">
                  <a:moveTo>
                    <a:pt x="550037" y="63500"/>
                  </a:moveTo>
                  <a:lnTo>
                    <a:pt x="454787" y="63500"/>
                  </a:lnTo>
                  <a:lnTo>
                    <a:pt x="454787" y="127000"/>
                  </a:lnTo>
                  <a:lnTo>
                    <a:pt x="550037" y="127000"/>
                  </a:lnTo>
                  <a:lnTo>
                    <a:pt x="613537" y="95250"/>
                  </a:lnTo>
                  <a:lnTo>
                    <a:pt x="550037" y="635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67939" y="4863084"/>
              <a:ext cx="2905125" cy="459105"/>
            </a:xfrm>
            <a:custGeom>
              <a:avLst/>
              <a:gdLst/>
              <a:ahLst/>
              <a:cxnLst/>
              <a:rect l="l" t="t" r="r" b="b"/>
              <a:pathLst>
                <a:path w="2905125" h="459104">
                  <a:moveTo>
                    <a:pt x="0" y="31369"/>
                  </a:moveTo>
                  <a:lnTo>
                    <a:pt x="2454" y="19127"/>
                  </a:lnTo>
                  <a:lnTo>
                    <a:pt x="9159" y="9159"/>
                  </a:lnTo>
                  <a:lnTo>
                    <a:pt x="19127" y="2454"/>
                  </a:lnTo>
                  <a:lnTo>
                    <a:pt x="31368" y="0"/>
                  </a:lnTo>
                  <a:lnTo>
                    <a:pt x="2873375" y="0"/>
                  </a:lnTo>
                  <a:lnTo>
                    <a:pt x="2885616" y="2454"/>
                  </a:lnTo>
                  <a:lnTo>
                    <a:pt x="2895584" y="9159"/>
                  </a:lnTo>
                  <a:lnTo>
                    <a:pt x="2902289" y="19127"/>
                  </a:lnTo>
                  <a:lnTo>
                    <a:pt x="2904744" y="31369"/>
                  </a:lnTo>
                  <a:lnTo>
                    <a:pt x="2904744" y="427355"/>
                  </a:lnTo>
                  <a:lnTo>
                    <a:pt x="2902289" y="439596"/>
                  </a:lnTo>
                  <a:lnTo>
                    <a:pt x="2895584" y="449564"/>
                  </a:lnTo>
                  <a:lnTo>
                    <a:pt x="2885616" y="456269"/>
                  </a:lnTo>
                  <a:lnTo>
                    <a:pt x="2873375" y="458724"/>
                  </a:lnTo>
                  <a:lnTo>
                    <a:pt x="31368" y="458724"/>
                  </a:lnTo>
                  <a:lnTo>
                    <a:pt x="19127" y="456269"/>
                  </a:lnTo>
                  <a:lnTo>
                    <a:pt x="9159" y="449564"/>
                  </a:lnTo>
                  <a:lnTo>
                    <a:pt x="2454" y="439596"/>
                  </a:lnTo>
                  <a:lnTo>
                    <a:pt x="0" y="427355"/>
                  </a:lnTo>
                  <a:lnTo>
                    <a:pt x="0" y="3136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880872" y="2993135"/>
            <a:ext cx="1397635" cy="858519"/>
          </a:xfrm>
          <a:custGeom>
            <a:avLst/>
            <a:gdLst/>
            <a:ahLst/>
            <a:cxnLst/>
            <a:rect l="l" t="t" r="r" b="b"/>
            <a:pathLst>
              <a:path w="1397635" h="858520">
                <a:moveTo>
                  <a:pt x="0" y="58547"/>
                </a:moveTo>
                <a:lnTo>
                  <a:pt x="4605" y="35790"/>
                </a:lnTo>
                <a:lnTo>
                  <a:pt x="17165" y="17176"/>
                </a:lnTo>
                <a:lnTo>
                  <a:pt x="35795" y="4611"/>
                </a:lnTo>
                <a:lnTo>
                  <a:pt x="58610" y="0"/>
                </a:lnTo>
                <a:lnTo>
                  <a:pt x="1338961" y="0"/>
                </a:lnTo>
                <a:lnTo>
                  <a:pt x="1361717" y="4611"/>
                </a:lnTo>
                <a:lnTo>
                  <a:pt x="1380331" y="17176"/>
                </a:lnTo>
                <a:lnTo>
                  <a:pt x="1392896" y="35790"/>
                </a:lnTo>
                <a:lnTo>
                  <a:pt x="1397508" y="58547"/>
                </a:lnTo>
                <a:lnTo>
                  <a:pt x="1397508" y="799464"/>
                </a:lnTo>
                <a:lnTo>
                  <a:pt x="1392896" y="822221"/>
                </a:lnTo>
                <a:lnTo>
                  <a:pt x="1380331" y="840835"/>
                </a:lnTo>
                <a:lnTo>
                  <a:pt x="1361717" y="853400"/>
                </a:lnTo>
                <a:lnTo>
                  <a:pt x="1338961" y="858012"/>
                </a:lnTo>
                <a:lnTo>
                  <a:pt x="58610" y="858012"/>
                </a:lnTo>
                <a:lnTo>
                  <a:pt x="35795" y="853400"/>
                </a:lnTo>
                <a:lnTo>
                  <a:pt x="17165" y="840835"/>
                </a:lnTo>
                <a:lnTo>
                  <a:pt x="4605" y="822221"/>
                </a:lnTo>
                <a:lnTo>
                  <a:pt x="0" y="799464"/>
                </a:lnTo>
                <a:lnTo>
                  <a:pt x="0" y="58547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76375" y="3083128"/>
            <a:ext cx="119126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2-</a:t>
            </a:r>
            <a:r>
              <a:rPr sz="1400" dirty="0">
                <a:latin typeface="Arial"/>
                <a:cs typeface="Arial"/>
              </a:rPr>
              <a:t>way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conflict </a:t>
            </a:r>
            <a:r>
              <a:rPr sz="1400" dirty="0">
                <a:latin typeface="Arial"/>
                <a:cs typeface="Arial"/>
              </a:rPr>
              <a:t>detection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at </a:t>
            </a:r>
            <a:r>
              <a:rPr sz="1400" dirty="0">
                <a:latin typeface="Arial"/>
                <a:cs typeface="Arial"/>
              </a:rPr>
              <a:t>time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56713" y="4860747"/>
            <a:ext cx="24860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Promote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through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Project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path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98892" y="3550920"/>
            <a:ext cx="2946400" cy="547370"/>
          </a:xfrm>
          <a:custGeom>
            <a:avLst/>
            <a:gdLst/>
            <a:ahLst/>
            <a:cxnLst/>
            <a:rect l="l" t="t" r="r" b="b"/>
            <a:pathLst>
              <a:path w="2946400" h="547370">
                <a:moveTo>
                  <a:pt x="0" y="37337"/>
                </a:moveTo>
                <a:lnTo>
                  <a:pt x="2940" y="22824"/>
                </a:lnTo>
                <a:lnTo>
                  <a:pt x="10953" y="10953"/>
                </a:lnTo>
                <a:lnTo>
                  <a:pt x="22824" y="2940"/>
                </a:lnTo>
                <a:lnTo>
                  <a:pt x="37337" y="0"/>
                </a:lnTo>
                <a:lnTo>
                  <a:pt x="2908554" y="0"/>
                </a:lnTo>
                <a:lnTo>
                  <a:pt x="2923067" y="2940"/>
                </a:lnTo>
                <a:lnTo>
                  <a:pt x="2934938" y="10953"/>
                </a:lnTo>
                <a:lnTo>
                  <a:pt x="2942951" y="22824"/>
                </a:lnTo>
                <a:lnTo>
                  <a:pt x="2945891" y="37337"/>
                </a:lnTo>
                <a:lnTo>
                  <a:pt x="2945891" y="509777"/>
                </a:lnTo>
                <a:lnTo>
                  <a:pt x="2942951" y="524291"/>
                </a:lnTo>
                <a:lnTo>
                  <a:pt x="2934938" y="536162"/>
                </a:lnTo>
                <a:lnTo>
                  <a:pt x="2923067" y="544175"/>
                </a:lnTo>
                <a:lnTo>
                  <a:pt x="2908554" y="547115"/>
                </a:lnTo>
                <a:lnTo>
                  <a:pt x="37337" y="547115"/>
                </a:lnTo>
                <a:lnTo>
                  <a:pt x="22824" y="544175"/>
                </a:lnTo>
                <a:lnTo>
                  <a:pt x="10953" y="536162"/>
                </a:lnTo>
                <a:lnTo>
                  <a:pt x="2940" y="524291"/>
                </a:lnTo>
                <a:lnTo>
                  <a:pt x="0" y="509777"/>
                </a:lnTo>
                <a:lnTo>
                  <a:pt x="0" y="37337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989189" y="3593084"/>
            <a:ext cx="25520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BAU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merge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Project </a:t>
            </a:r>
            <a:r>
              <a:rPr sz="1400" dirty="0">
                <a:latin typeface="Arial"/>
                <a:cs typeface="Arial"/>
              </a:rPr>
              <a:t>path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conflict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detection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55473" y="1208341"/>
            <a:ext cx="3182620" cy="546100"/>
            <a:chOff x="6455473" y="1208341"/>
            <a:chExt cx="3182620" cy="546100"/>
          </a:xfrm>
        </p:grpSpPr>
        <p:sp>
          <p:nvSpPr>
            <p:cNvPr id="36" name="object 36"/>
            <p:cNvSpPr/>
            <p:nvPr/>
          </p:nvSpPr>
          <p:spPr>
            <a:xfrm>
              <a:off x="6460235" y="1213103"/>
              <a:ext cx="3173095" cy="536575"/>
            </a:xfrm>
            <a:custGeom>
              <a:avLst/>
              <a:gdLst/>
              <a:ahLst/>
              <a:cxnLst/>
              <a:rect l="l" t="t" r="r" b="b"/>
              <a:pathLst>
                <a:path w="3173095" h="536575">
                  <a:moveTo>
                    <a:pt x="3136265" y="0"/>
                  </a:moveTo>
                  <a:lnTo>
                    <a:pt x="36702" y="0"/>
                  </a:lnTo>
                  <a:lnTo>
                    <a:pt x="22395" y="2877"/>
                  </a:lnTo>
                  <a:lnTo>
                    <a:pt x="10731" y="10731"/>
                  </a:lnTo>
                  <a:lnTo>
                    <a:pt x="2877" y="22395"/>
                  </a:lnTo>
                  <a:lnTo>
                    <a:pt x="0" y="36703"/>
                  </a:lnTo>
                  <a:lnTo>
                    <a:pt x="0" y="499745"/>
                  </a:lnTo>
                  <a:lnTo>
                    <a:pt x="2877" y="514052"/>
                  </a:lnTo>
                  <a:lnTo>
                    <a:pt x="10731" y="525716"/>
                  </a:lnTo>
                  <a:lnTo>
                    <a:pt x="22395" y="533570"/>
                  </a:lnTo>
                  <a:lnTo>
                    <a:pt x="36702" y="536448"/>
                  </a:lnTo>
                  <a:lnTo>
                    <a:pt x="3136265" y="536448"/>
                  </a:lnTo>
                  <a:lnTo>
                    <a:pt x="3150572" y="533570"/>
                  </a:lnTo>
                  <a:lnTo>
                    <a:pt x="3162236" y="525716"/>
                  </a:lnTo>
                  <a:lnTo>
                    <a:pt x="3170090" y="514052"/>
                  </a:lnTo>
                  <a:lnTo>
                    <a:pt x="3172967" y="499745"/>
                  </a:lnTo>
                  <a:lnTo>
                    <a:pt x="3172967" y="36703"/>
                  </a:lnTo>
                  <a:lnTo>
                    <a:pt x="3170090" y="22395"/>
                  </a:lnTo>
                  <a:lnTo>
                    <a:pt x="3162236" y="10731"/>
                  </a:lnTo>
                  <a:lnTo>
                    <a:pt x="3150572" y="2877"/>
                  </a:lnTo>
                  <a:lnTo>
                    <a:pt x="3136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60235" y="1213103"/>
              <a:ext cx="3173095" cy="536575"/>
            </a:xfrm>
            <a:custGeom>
              <a:avLst/>
              <a:gdLst/>
              <a:ahLst/>
              <a:cxnLst/>
              <a:rect l="l" t="t" r="r" b="b"/>
              <a:pathLst>
                <a:path w="3173095" h="536575">
                  <a:moveTo>
                    <a:pt x="0" y="36703"/>
                  </a:moveTo>
                  <a:lnTo>
                    <a:pt x="2877" y="22395"/>
                  </a:lnTo>
                  <a:lnTo>
                    <a:pt x="10731" y="10731"/>
                  </a:lnTo>
                  <a:lnTo>
                    <a:pt x="22395" y="2877"/>
                  </a:lnTo>
                  <a:lnTo>
                    <a:pt x="36702" y="0"/>
                  </a:lnTo>
                  <a:lnTo>
                    <a:pt x="3136265" y="0"/>
                  </a:lnTo>
                  <a:lnTo>
                    <a:pt x="3150572" y="2877"/>
                  </a:lnTo>
                  <a:lnTo>
                    <a:pt x="3162236" y="10731"/>
                  </a:lnTo>
                  <a:lnTo>
                    <a:pt x="3170090" y="22395"/>
                  </a:lnTo>
                  <a:lnTo>
                    <a:pt x="3172967" y="36703"/>
                  </a:lnTo>
                  <a:lnTo>
                    <a:pt x="3172967" y="499745"/>
                  </a:lnTo>
                  <a:lnTo>
                    <a:pt x="3170090" y="514052"/>
                  </a:lnTo>
                  <a:lnTo>
                    <a:pt x="3162236" y="525716"/>
                  </a:lnTo>
                  <a:lnTo>
                    <a:pt x="3150572" y="533570"/>
                  </a:lnTo>
                  <a:lnTo>
                    <a:pt x="3136265" y="536448"/>
                  </a:lnTo>
                  <a:lnTo>
                    <a:pt x="36702" y="536448"/>
                  </a:lnTo>
                  <a:lnTo>
                    <a:pt x="22395" y="533570"/>
                  </a:lnTo>
                  <a:lnTo>
                    <a:pt x="10731" y="525716"/>
                  </a:lnTo>
                  <a:lnTo>
                    <a:pt x="2877" y="514052"/>
                  </a:lnTo>
                  <a:lnTo>
                    <a:pt x="0" y="499745"/>
                  </a:lnTo>
                  <a:lnTo>
                    <a:pt x="0" y="36703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549897" y="1249171"/>
            <a:ext cx="29279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Support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project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cut-over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including </a:t>
            </a:r>
            <a:r>
              <a:rPr sz="1400" dirty="0">
                <a:latin typeface="Arial"/>
                <a:cs typeface="Arial"/>
              </a:rPr>
              <a:t>“reverse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merge”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conflict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89885" y="2563622"/>
            <a:ext cx="884555" cy="1876425"/>
          </a:xfrm>
          <a:custGeom>
            <a:avLst/>
            <a:gdLst/>
            <a:ahLst/>
            <a:cxnLst/>
            <a:rect l="l" t="t" r="r" b="b"/>
            <a:pathLst>
              <a:path w="884554" h="1876425">
                <a:moveTo>
                  <a:pt x="706374" y="0"/>
                </a:moveTo>
                <a:lnTo>
                  <a:pt x="698437" y="66391"/>
                </a:lnTo>
                <a:lnTo>
                  <a:pt x="726820" y="66548"/>
                </a:lnTo>
                <a:lnTo>
                  <a:pt x="726439" y="130048"/>
                </a:lnTo>
                <a:lnTo>
                  <a:pt x="690827" y="130048"/>
                </a:lnTo>
                <a:lnTo>
                  <a:pt x="683768" y="189102"/>
                </a:lnTo>
                <a:lnTo>
                  <a:pt x="848226" y="130048"/>
                </a:lnTo>
                <a:lnTo>
                  <a:pt x="726439" y="130048"/>
                </a:lnTo>
                <a:lnTo>
                  <a:pt x="848771" y="129852"/>
                </a:lnTo>
                <a:lnTo>
                  <a:pt x="884301" y="117093"/>
                </a:lnTo>
                <a:lnTo>
                  <a:pt x="706374" y="0"/>
                </a:lnTo>
                <a:close/>
              </a:path>
              <a:path w="884554" h="1876425">
                <a:moveTo>
                  <a:pt x="698437" y="66391"/>
                </a:moveTo>
                <a:lnTo>
                  <a:pt x="690851" y="129852"/>
                </a:lnTo>
                <a:lnTo>
                  <a:pt x="726439" y="130048"/>
                </a:lnTo>
                <a:lnTo>
                  <a:pt x="726820" y="66548"/>
                </a:lnTo>
                <a:lnTo>
                  <a:pt x="698437" y="66391"/>
                </a:lnTo>
                <a:close/>
              </a:path>
              <a:path w="884554" h="1876425">
                <a:moveTo>
                  <a:pt x="472820" y="65150"/>
                </a:moveTo>
                <a:lnTo>
                  <a:pt x="472439" y="128650"/>
                </a:lnTo>
                <a:lnTo>
                  <a:pt x="690851" y="129852"/>
                </a:lnTo>
                <a:lnTo>
                  <a:pt x="698437" y="66391"/>
                </a:lnTo>
                <a:lnTo>
                  <a:pt x="472820" y="65150"/>
                </a:lnTo>
                <a:close/>
              </a:path>
              <a:path w="884554" h="1876425">
                <a:moveTo>
                  <a:pt x="63500" y="94487"/>
                </a:moveTo>
                <a:lnTo>
                  <a:pt x="31622" y="126237"/>
                </a:lnTo>
                <a:lnTo>
                  <a:pt x="281939" y="127635"/>
                </a:lnTo>
                <a:lnTo>
                  <a:pt x="282116" y="98170"/>
                </a:lnTo>
                <a:lnTo>
                  <a:pt x="63500" y="98170"/>
                </a:lnTo>
                <a:lnTo>
                  <a:pt x="63500" y="94487"/>
                </a:lnTo>
                <a:close/>
              </a:path>
              <a:path w="884554" h="1876425">
                <a:moveTo>
                  <a:pt x="0" y="62611"/>
                </a:moveTo>
                <a:lnTo>
                  <a:pt x="0" y="98170"/>
                </a:lnTo>
                <a:lnTo>
                  <a:pt x="59802" y="98170"/>
                </a:lnTo>
                <a:lnTo>
                  <a:pt x="63500" y="94487"/>
                </a:lnTo>
                <a:lnTo>
                  <a:pt x="282138" y="94487"/>
                </a:lnTo>
                <a:lnTo>
                  <a:pt x="282320" y="64135"/>
                </a:lnTo>
                <a:lnTo>
                  <a:pt x="0" y="62611"/>
                </a:lnTo>
                <a:close/>
              </a:path>
              <a:path w="884554" h="1876425">
                <a:moveTo>
                  <a:pt x="282138" y="94487"/>
                </a:moveTo>
                <a:lnTo>
                  <a:pt x="63500" y="94487"/>
                </a:lnTo>
                <a:lnTo>
                  <a:pt x="63500" y="98170"/>
                </a:lnTo>
                <a:lnTo>
                  <a:pt x="282116" y="98170"/>
                </a:lnTo>
                <a:lnTo>
                  <a:pt x="282138" y="94487"/>
                </a:lnTo>
                <a:close/>
              </a:path>
              <a:path w="884554" h="1876425">
                <a:moveTo>
                  <a:pt x="63500" y="288670"/>
                </a:moveTo>
                <a:lnTo>
                  <a:pt x="0" y="288670"/>
                </a:lnTo>
                <a:lnTo>
                  <a:pt x="0" y="542670"/>
                </a:lnTo>
                <a:lnTo>
                  <a:pt x="63500" y="542670"/>
                </a:lnTo>
                <a:lnTo>
                  <a:pt x="63500" y="288670"/>
                </a:lnTo>
                <a:close/>
              </a:path>
              <a:path w="884554" h="1876425">
                <a:moveTo>
                  <a:pt x="63500" y="733170"/>
                </a:moveTo>
                <a:lnTo>
                  <a:pt x="0" y="733170"/>
                </a:lnTo>
                <a:lnTo>
                  <a:pt x="0" y="987170"/>
                </a:lnTo>
                <a:lnTo>
                  <a:pt x="63500" y="987170"/>
                </a:lnTo>
                <a:lnTo>
                  <a:pt x="63500" y="733170"/>
                </a:lnTo>
                <a:close/>
              </a:path>
              <a:path w="884554" h="1876425">
                <a:moveTo>
                  <a:pt x="63500" y="1177670"/>
                </a:moveTo>
                <a:lnTo>
                  <a:pt x="0" y="1177670"/>
                </a:lnTo>
                <a:lnTo>
                  <a:pt x="0" y="1431670"/>
                </a:lnTo>
                <a:lnTo>
                  <a:pt x="63500" y="1431670"/>
                </a:lnTo>
                <a:lnTo>
                  <a:pt x="63500" y="1177670"/>
                </a:lnTo>
                <a:close/>
              </a:path>
              <a:path w="884554" h="1876425">
                <a:moveTo>
                  <a:pt x="63500" y="1622170"/>
                </a:moveTo>
                <a:lnTo>
                  <a:pt x="0" y="1622170"/>
                </a:lnTo>
                <a:lnTo>
                  <a:pt x="0" y="1876170"/>
                </a:lnTo>
                <a:lnTo>
                  <a:pt x="63500" y="1876170"/>
                </a:lnTo>
                <a:lnTo>
                  <a:pt x="63500" y="162217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49580"/>
              <a:ext cx="4043679" cy="6408420"/>
            </a:xfrm>
            <a:custGeom>
              <a:avLst/>
              <a:gdLst/>
              <a:ahLst/>
              <a:cxnLst/>
              <a:rect l="l" t="t" r="r" b="b"/>
              <a:pathLst>
                <a:path w="4043679" h="6408420">
                  <a:moveTo>
                    <a:pt x="0" y="0"/>
                  </a:moveTo>
                  <a:lnTo>
                    <a:pt x="0" y="4991989"/>
                  </a:lnTo>
                  <a:lnTo>
                    <a:pt x="1304" y="6408417"/>
                  </a:lnTo>
                  <a:lnTo>
                    <a:pt x="292661" y="6408417"/>
                  </a:lnTo>
                  <a:lnTo>
                    <a:pt x="3773804" y="2807589"/>
                  </a:lnTo>
                  <a:lnTo>
                    <a:pt x="3811016" y="2767711"/>
                  </a:lnTo>
                  <a:lnTo>
                    <a:pt x="3845560" y="2726817"/>
                  </a:lnTo>
                  <a:lnTo>
                    <a:pt x="3876929" y="2684653"/>
                  </a:lnTo>
                  <a:lnTo>
                    <a:pt x="3905630" y="2641219"/>
                  </a:lnTo>
                  <a:lnTo>
                    <a:pt x="3931666" y="2597023"/>
                  </a:lnTo>
                  <a:lnTo>
                    <a:pt x="3954653" y="2551811"/>
                  </a:lnTo>
                  <a:lnTo>
                    <a:pt x="3975100" y="2506091"/>
                  </a:lnTo>
                  <a:lnTo>
                    <a:pt x="3992879" y="2459482"/>
                  </a:lnTo>
                  <a:lnTo>
                    <a:pt x="4007739" y="2412238"/>
                  </a:lnTo>
                  <a:lnTo>
                    <a:pt x="4020185" y="2364486"/>
                  </a:lnTo>
                  <a:lnTo>
                    <a:pt x="4029710" y="2316607"/>
                  </a:lnTo>
                  <a:lnTo>
                    <a:pt x="4036822" y="2268220"/>
                  </a:lnTo>
                  <a:lnTo>
                    <a:pt x="4041266" y="2219833"/>
                  </a:lnTo>
                  <a:lnTo>
                    <a:pt x="4043172" y="2171446"/>
                  </a:lnTo>
                  <a:lnTo>
                    <a:pt x="4042410" y="2123059"/>
                  </a:lnTo>
                  <a:lnTo>
                    <a:pt x="4039235" y="2074672"/>
                  </a:lnTo>
                  <a:lnTo>
                    <a:pt x="4033647" y="2026793"/>
                  </a:lnTo>
                  <a:lnTo>
                    <a:pt x="4025391" y="1979041"/>
                  </a:lnTo>
                  <a:lnTo>
                    <a:pt x="4014851" y="1932051"/>
                  </a:lnTo>
                  <a:lnTo>
                    <a:pt x="4001770" y="1885442"/>
                  </a:lnTo>
                  <a:lnTo>
                    <a:pt x="3986276" y="1839722"/>
                  </a:lnTo>
                  <a:lnTo>
                    <a:pt x="3968496" y="1794637"/>
                  </a:lnTo>
                  <a:lnTo>
                    <a:pt x="3948303" y="1750314"/>
                  </a:lnTo>
                  <a:lnTo>
                    <a:pt x="3925570" y="1707261"/>
                  </a:lnTo>
                  <a:lnTo>
                    <a:pt x="3900932" y="1665097"/>
                  </a:lnTo>
                  <a:lnTo>
                    <a:pt x="3873627" y="1624457"/>
                  </a:lnTo>
                  <a:lnTo>
                    <a:pt x="3844163" y="1584960"/>
                  </a:lnTo>
                  <a:lnTo>
                    <a:pt x="3812540" y="1546860"/>
                  </a:lnTo>
                  <a:lnTo>
                    <a:pt x="3778630" y="1510030"/>
                  </a:lnTo>
                  <a:lnTo>
                    <a:pt x="3742563" y="1475359"/>
                  </a:lnTo>
                  <a:lnTo>
                    <a:pt x="3704336" y="1442085"/>
                  </a:lnTo>
                  <a:lnTo>
                    <a:pt x="3663950" y="1410843"/>
                  </a:lnTo>
                  <a:lnTo>
                    <a:pt x="3621404" y="1381506"/>
                  </a:lnTo>
                  <a:lnTo>
                    <a:pt x="3576954" y="1353820"/>
                  </a:lnTo>
                  <a:lnTo>
                    <a:pt x="3530091" y="1328928"/>
                  </a:lnTo>
                  <a:lnTo>
                    <a:pt x="3481451" y="1306068"/>
                  </a:lnTo>
                  <a:lnTo>
                    <a:pt x="3430524" y="128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01155"/>
              <a:ext cx="12190730" cy="657225"/>
            </a:xfrm>
            <a:custGeom>
              <a:avLst/>
              <a:gdLst/>
              <a:ahLst/>
              <a:cxnLst/>
              <a:rect l="l" t="t" r="r" b="b"/>
              <a:pathLst>
                <a:path w="12190730" h="657225">
                  <a:moveTo>
                    <a:pt x="12190476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12190476" y="656844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2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3" y="6327647"/>
              <a:ext cx="1018031" cy="387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88"/>
              <a:ext cx="12191999" cy="61815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12192000" cy="6210300"/>
            </a:xfrm>
            <a:custGeom>
              <a:avLst/>
              <a:gdLst/>
              <a:ahLst/>
              <a:cxnLst/>
              <a:rect l="l" t="t" r="r" b="b"/>
              <a:pathLst>
                <a:path w="12192000" h="6210300">
                  <a:moveTo>
                    <a:pt x="12192000" y="0"/>
                  </a:moveTo>
                  <a:lnTo>
                    <a:pt x="0" y="0"/>
                  </a:lnTo>
                  <a:lnTo>
                    <a:pt x="0" y="6210300"/>
                  </a:lnTo>
                  <a:lnTo>
                    <a:pt x="12192000" y="62103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8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5992" y="1547600"/>
            <a:ext cx="8444230" cy="39655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1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So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far:</a:t>
            </a:r>
            <a:endParaRPr sz="24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7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Continue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portfolio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disruption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moratoria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5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Full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visibility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maintenance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status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Minimized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resources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keep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aligned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Full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S/4HANA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developments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54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Synchronized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deployments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across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landscape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6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Successful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dual-</a:t>
            </a:r>
            <a:r>
              <a:rPr sz="2000" dirty="0">
                <a:latin typeface="Arial"/>
                <a:cs typeface="Arial"/>
              </a:rPr>
              <a:t>track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application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S/4HANA </a:t>
            </a:r>
            <a:r>
              <a:rPr sz="2000" spc="-10" dirty="0">
                <a:latin typeface="Arial"/>
                <a:cs typeface="Arial"/>
              </a:rPr>
              <a:t>upgrades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future,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benefits</a:t>
            </a:r>
            <a:r>
              <a:rPr sz="2400" spc="-10" dirty="0">
                <a:latin typeface="Arial"/>
                <a:cs typeface="Arial"/>
              </a:rPr>
              <a:t> accrue:</a:t>
            </a:r>
            <a:endParaRPr sz="24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Steady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cross-system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synchronization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(S/4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-&gt;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S/4)</a:t>
            </a:r>
            <a:endParaRPr sz="20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49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Creation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enterprise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CI/CD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deliver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innovation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 </a:t>
            </a:r>
            <a:r>
              <a:rPr spc="-10" dirty="0"/>
              <a:t>Outcomes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886200" cy="6858000"/>
            <a:chOff x="0" y="0"/>
            <a:chExt cx="38862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3165348"/>
              <a:ext cx="3886200" cy="3693160"/>
            </a:xfrm>
            <a:custGeom>
              <a:avLst/>
              <a:gdLst/>
              <a:ahLst/>
              <a:cxnLst/>
              <a:rect l="l" t="t" r="r" b="b"/>
              <a:pathLst>
                <a:path w="3886200" h="3693159">
                  <a:moveTo>
                    <a:pt x="1487805" y="0"/>
                  </a:moveTo>
                  <a:lnTo>
                    <a:pt x="0" y="959622"/>
                  </a:lnTo>
                  <a:lnTo>
                    <a:pt x="0" y="3692650"/>
                  </a:lnTo>
                  <a:lnTo>
                    <a:pt x="1328549" y="3692650"/>
                  </a:lnTo>
                  <a:lnTo>
                    <a:pt x="3674872" y="2179574"/>
                  </a:lnTo>
                  <a:lnTo>
                    <a:pt x="3719195" y="2147189"/>
                  </a:lnTo>
                  <a:lnTo>
                    <a:pt x="3758438" y="2111248"/>
                  </a:lnTo>
                  <a:lnTo>
                    <a:pt x="3792347" y="2072004"/>
                  </a:lnTo>
                  <a:lnTo>
                    <a:pt x="3821049" y="2030095"/>
                  </a:lnTo>
                  <a:lnTo>
                    <a:pt x="3844544" y="1985771"/>
                  </a:lnTo>
                  <a:lnTo>
                    <a:pt x="3862704" y="1939670"/>
                  </a:lnTo>
                  <a:lnTo>
                    <a:pt x="3875786" y="1892300"/>
                  </a:lnTo>
                  <a:lnTo>
                    <a:pt x="3883660" y="1843913"/>
                  </a:lnTo>
                  <a:lnTo>
                    <a:pt x="3886200" y="1795018"/>
                  </a:lnTo>
                  <a:lnTo>
                    <a:pt x="3883660" y="1746122"/>
                  </a:lnTo>
                  <a:lnTo>
                    <a:pt x="3875786" y="1697735"/>
                  </a:lnTo>
                  <a:lnTo>
                    <a:pt x="3862704" y="1650238"/>
                  </a:lnTo>
                  <a:lnTo>
                    <a:pt x="3844544" y="1604137"/>
                  </a:lnTo>
                  <a:lnTo>
                    <a:pt x="3821049" y="1559814"/>
                  </a:lnTo>
                  <a:lnTo>
                    <a:pt x="3792347" y="1517903"/>
                  </a:lnTo>
                  <a:lnTo>
                    <a:pt x="3758438" y="1478788"/>
                  </a:lnTo>
                  <a:lnTo>
                    <a:pt x="3719195" y="1442720"/>
                  </a:lnTo>
                  <a:lnTo>
                    <a:pt x="3674872" y="1410589"/>
                  </a:lnTo>
                  <a:lnTo>
                    <a:pt x="1487805" y="0"/>
                  </a:lnTo>
                  <a:close/>
                </a:path>
              </a:pathLst>
            </a:custGeom>
            <a:solidFill>
              <a:srgbClr val="00A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906395" cy="3177540"/>
            </a:xfrm>
            <a:custGeom>
              <a:avLst/>
              <a:gdLst/>
              <a:ahLst/>
              <a:cxnLst/>
              <a:rect l="l" t="t" r="r" b="b"/>
              <a:pathLst>
                <a:path w="2906395" h="3177540">
                  <a:moveTo>
                    <a:pt x="18899" y="0"/>
                  </a:moveTo>
                  <a:lnTo>
                    <a:pt x="0" y="0"/>
                  </a:lnTo>
                  <a:lnTo>
                    <a:pt x="0" y="2209800"/>
                  </a:lnTo>
                  <a:lnTo>
                    <a:pt x="1499997" y="3177540"/>
                  </a:lnTo>
                  <a:lnTo>
                    <a:pt x="2734056" y="2381377"/>
                  </a:lnTo>
                  <a:lnTo>
                    <a:pt x="2777109" y="2349246"/>
                  </a:lnTo>
                  <a:lnTo>
                    <a:pt x="2813939" y="2312924"/>
                  </a:lnTo>
                  <a:lnTo>
                    <a:pt x="2844800" y="2273046"/>
                  </a:lnTo>
                  <a:lnTo>
                    <a:pt x="2869438" y="2230247"/>
                  </a:lnTo>
                  <a:lnTo>
                    <a:pt x="2887853" y="2185035"/>
                  </a:lnTo>
                  <a:lnTo>
                    <a:pt x="2900045" y="2138172"/>
                  </a:lnTo>
                  <a:lnTo>
                    <a:pt x="2906268" y="2090547"/>
                  </a:lnTo>
                  <a:lnTo>
                    <a:pt x="2906268" y="2042540"/>
                  </a:lnTo>
                  <a:lnTo>
                    <a:pt x="2900045" y="1994662"/>
                  </a:lnTo>
                  <a:lnTo>
                    <a:pt x="2887853" y="1948052"/>
                  </a:lnTo>
                  <a:lnTo>
                    <a:pt x="2869438" y="1902840"/>
                  </a:lnTo>
                  <a:lnTo>
                    <a:pt x="2844800" y="1860041"/>
                  </a:lnTo>
                  <a:lnTo>
                    <a:pt x="2813939" y="1820164"/>
                  </a:lnTo>
                  <a:lnTo>
                    <a:pt x="2777109" y="1783714"/>
                  </a:lnTo>
                  <a:lnTo>
                    <a:pt x="2734056" y="1751584"/>
                  </a:lnTo>
                  <a:lnTo>
                    <a:pt x="1889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197607"/>
              <a:ext cx="1499870" cy="1935480"/>
            </a:xfrm>
            <a:custGeom>
              <a:avLst/>
              <a:gdLst/>
              <a:ahLst/>
              <a:cxnLst/>
              <a:rect l="l" t="t" r="r" b="b"/>
              <a:pathLst>
                <a:path w="1499870" h="1935479">
                  <a:moveTo>
                    <a:pt x="0" y="0"/>
                  </a:moveTo>
                  <a:lnTo>
                    <a:pt x="0" y="1935479"/>
                  </a:lnTo>
                  <a:lnTo>
                    <a:pt x="1499616" y="967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8004" y="5791200"/>
            <a:ext cx="1077468" cy="4114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94326" y="2105913"/>
            <a:ext cx="5311775" cy="370395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0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Introductions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S/4HANA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ts val="2590"/>
              </a:lnSpc>
              <a:spcBef>
                <a:spcPts val="103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Automating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management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change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move 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S/4HANA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9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Customer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study</a:t>
            </a:r>
            <a:endParaRPr sz="2400">
              <a:latin typeface="Arial"/>
              <a:cs typeface="Arial"/>
            </a:endParaRPr>
          </a:p>
          <a:p>
            <a:pPr marL="698500" marR="1061085" lvl="1" indent="-228600">
              <a:lnSpc>
                <a:spcPts val="2160"/>
              </a:lnSpc>
              <a:spcBef>
                <a:spcPts val="54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Enabling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multi-</a:t>
            </a:r>
            <a:r>
              <a:rPr sz="2000" dirty="0">
                <a:latin typeface="Arial"/>
                <a:cs typeface="Arial"/>
              </a:rPr>
              <a:t>year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S/4HANA </a:t>
            </a:r>
            <a:r>
              <a:rPr sz="2000" dirty="0">
                <a:latin typeface="Arial"/>
                <a:cs typeface="Arial"/>
              </a:rPr>
              <a:t>transition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major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CPG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firm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Summary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conclusions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25" dirty="0">
                <a:latin typeface="Arial"/>
                <a:cs typeface="Arial"/>
              </a:rPr>
              <a:t>Q&amp;A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76546" y="1332052"/>
            <a:ext cx="170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198350" cy="6864350"/>
            <a:chOff x="-6350" y="-635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3" y="6327647"/>
              <a:ext cx="1018031" cy="3870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8" cy="62120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6480048" y="0"/>
                  </a:moveTo>
                  <a:lnTo>
                    <a:pt x="0" y="0"/>
                  </a:lnTo>
                  <a:lnTo>
                    <a:pt x="0" y="6185916"/>
                  </a:lnTo>
                  <a:lnTo>
                    <a:pt x="6480048" y="6185916"/>
                  </a:lnTo>
                  <a:lnTo>
                    <a:pt x="648004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480175" cy="6186170"/>
            </a:xfrm>
            <a:custGeom>
              <a:avLst/>
              <a:gdLst/>
              <a:ahLst/>
              <a:cxnLst/>
              <a:rect l="l" t="t" r="r" b="b"/>
              <a:pathLst>
                <a:path w="6480175" h="6186170">
                  <a:moveTo>
                    <a:pt x="0" y="6185916"/>
                  </a:moveTo>
                  <a:lnTo>
                    <a:pt x="6480048" y="6185916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6185916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2412" y="338404"/>
            <a:ext cx="503301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/>
              <a:t>S/4HANA</a:t>
            </a:r>
            <a:r>
              <a:rPr spc="-10" dirty="0"/>
              <a:t> </a:t>
            </a:r>
            <a:r>
              <a:rPr dirty="0"/>
              <a:t>As a </a:t>
            </a:r>
            <a:r>
              <a:rPr spc="-10" dirty="0"/>
              <a:t>Catalyst </a:t>
            </a:r>
            <a:r>
              <a:rPr dirty="0"/>
              <a:t>for</a:t>
            </a:r>
            <a:r>
              <a:rPr spc="-10" dirty="0"/>
              <a:t> Change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412" y="1691386"/>
            <a:ext cx="5412740" cy="3502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5400" indent="-28702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Consumer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Goods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Firm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see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move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S/4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catalyst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wider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reform.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They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to: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20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Implement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latest</a:t>
            </a:r>
            <a:r>
              <a:rPr sz="2400" spc="-10" dirty="0">
                <a:latin typeface="Arial"/>
                <a:cs typeface="Arial"/>
              </a:rPr>
              <a:t> best-</a:t>
            </a:r>
            <a:r>
              <a:rPr sz="2400" dirty="0">
                <a:latin typeface="Arial"/>
                <a:cs typeface="Arial"/>
              </a:rPr>
              <a:t>of-</a:t>
            </a:r>
            <a:r>
              <a:rPr sz="2400" spc="-10" dirty="0">
                <a:latin typeface="Arial"/>
                <a:cs typeface="Arial"/>
              </a:rPr>
              <a:t>breed </a:t>
            </a:r>
            <a:r>
              <a:rPr sz="2400" dirty="0">
                <a:latin typeface="Arial"/>
                <a:cs typeface="Arial"/>
              </a:rPr>
              <a:t>automation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tools</a:t>
            </a:r>
            <a:endParaRPr sz="2400">
              <a:latin typeface="Arial"/>
              <a:cs typeface="Arial"/>
            </a:endParaRPr>
          </a:p>
          <a:p>
            <a:pPr marL="756285" marR="43116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Integrate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wider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tool </a:t>
            </a:r>
            <a:r>
              <a:rPr sz="2400" spc="-10" dirty="0">
                <a:latin typeface="Arial"/>
                <a:cs typeface="Arial"/>
              </a:rPr>
              <a:t>chains</a:t>
            </a:r>
            <a:endParaRPr sz="2400">
              <a:latin typeface="Arial"/>
              <a:cs typeface="Arial"/>
            </a:endParaRPr>
          </a:p>
          <a:p>
            <a:pPr marL="756285" marR="7556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Adopt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modern </a:t>
            </a:r>
            <a:r>
              <a:rPr sz="2400" spc="-10" dirty="0">
                <a:latin typeface="Arial"/>
                <a:cs typeface="Arial"/>
              </a:rPr>
              <a:t>development </a:t>
            </a:r>
            <a:r>
              <a:rPr sz="2400" dirty="0">
                <a:latin typeface="Arial"/>
                <a:cs typeface="Arial"/>
              </a:rPr>
              <a:t>methods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(DevOps,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CI/CD)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SAP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9580"/>
            <a:ext cx="12190730" cy="6408420"/>
            <a:chOff x="0" y="449580"/>
            <a:chExt cx="12190730" cy="6408420"/>
          </a:xfrm>
        </p:grpSpPr>
        <p:sp>
          <p:nvSpPr>
            <p:cNvPr id="3" name="object 3"/>
            <p:cNvSpPr/>
            <p:nvPr/>
          </p:nvSpPr>
          <p:spPr>
            <a:xfrm>
              <a:off x="0" y="449580"/>
              <a:ext cx="4043679" cy="6408420"/>
            </a:xfrm>
            <a:custGeom>
              <a:avLst/>
              <a:gdLst/>
              <a:ahLst/>
              <a:cxnLst/>
              <a:rect l="l" t="t" r="r" b="b"/>
              <a:pathLst>
                <a:path w="4043679" h="6408420">
                  <a:moveTo>
                    <a:pt x="0" y="0"/>
                  </a:moveTo>
                  <a:lnTo>
                    <a:pt x="0" y="4991989"/>
                  </a:lnTo>
                  <a:lnTo>
                    <a:pt x="1304" y="6408417"/>
                  </a:lnTo>
                  <a:lnTo>
                    <a:pt x="292661" y="6408417"/>
                  </a:lnTo>
                  <a:lnTo>
                    <a:pt x="3773804" y="2807589"/>
                  </a:lnTo>
                  <a:lnTo>
                    <a:pt x="3811016" y="2767711"/>
                  </a:lnTo>
                  <a:lnTo>
                    <a:pt x="3845560" y="2726817"/>
                  </a:lnTo>
                  <a:lnTo>
                    <a:pt x="3876929" y="2684653"/>
                  </a:lnTo>
                  <a:lnTo>
                    <a:pt x="3905630" y="2641219"/>
                  </a:lnTo>
                  <a:lnTo>
                    <a:pt x="3931666" y="2597023"/>
                  </a:lnTo>
                  <a:lnTo>
                    <a:pt x="3954653" y="2551811"/>
                  </a:lnTo>
                  <a:lnTo>
                    <a:pt x="3975100" y="2506091"/>
                  </a:lnTo>
                  <a:lnTo>
                    <a:pt x="3992879" y="2459482"/>
                  </a:lnTo>
                  <a:lnTo>
                    <a:pt x="4007739" y="2412238"/>
                  </a:lnTo>
                  <a:lnTo>
                    <a:pt x="4020185" y="2364486"/>
                  </a:lnTo>
                  <a:lnTo>
                    <a:pt x="4029710" y="2316607"/>
                  </a:lnTo>
                  <a:lnTo>
                    <a:pt x="4036822" y="2268220"/>
                  </a:lnTo>
                  <a:lnTo>
                    <a:pt x="4041266" y="2219833"/>
                  </a:lnTo>
                  <a:lnTo>
                    <a:pt x="4043172" y="2171446"/>
                  </a:lnTo>
                  <a:lnTo>
                    <a:pt x="4042410" y="2123059"/>
                  </a:lnTo>
                  <a:lnTo>
                    <a:pt x="4039235" y="2074672"/>
                  </a:lnTo>
                  <a:lnTo>
                    <a:pt x="4033647" y="2026793"/>
                  </a:lnTo>
                  <a:lnTo>
                    <a:pt x="4025391" y="1979041"/>
                  </a:lnTo>
                  <a:lnTo>
                    <a:pt x="4014851" y="1932051"/>
                  </a:lnTo>
                  <a:lnTo>
                    <a:pt x="4001770" y="1885442"/>
                  </a:lnTo>
                  <a:lnTo>
                    <a:pt x="3986276" y="1839722"/>
                  </a:lnTo>
                  <a:lnTo>
                    <a:pt x="3968496" y="1794637"/>
                  </a:lnTo>
                  <a:lnTo>
                    <a:pt x="3948303" y="1750314"/>
                  </a:lnTo>
                  <a:lnTo>
                    <a:pt x="3925570" y="1707261"/>
                  </a:lnTo>
                  <a:lnTo>
                    <a:pt x="3900932" y="1665097"/>
                  </a:lnTo>
                  <a:lnTo>
                    <a:pt x="3873627" y="1624457"/>
                  </a:lnTo>
                  <a:lnTo>
                    <a:pt x="3844163" y="1584960"/>
                  </a:lnTo>
                  <a:lnTo>
                    <a:pt x="3812540" y="1546860"/>
                  </a:lnTo>
                  <a:lnTo>
                    <a:pt x="3778630" y="1510030"/>
                  </a:lnTo>
                  <a:lnTo>
                    <a:pt x="3742563" y="1475359"/>
                  </a:lnTo>
                  <a:lnTo>
                    <a:pt x="3704336" y="1442085"/>
                  </a:lnTo>
                  <a:lnTo>
                    <a:pt x="3663950" y="1410843"/>
                  </a:lnTo>
                  <a:lnTo>
                    <a:pt x="3621404" y="1381506"/>
                  </a:lnTo>
                  <a:lnTo>
                    <a:pt x="3576954" y="1353820"/>
                  </a:lnTo>
                  <a:lnTo>
                    <a:pt x="3530091" y="1328928"/>
                  </a:lnTo>
                  <a:lnTo>
                    <a:pt x="3481451" y="1306068"/>
                  </a:lnTo>
                  <a:lnTo>
                    <a:pt x="3430524" y="128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01155"/>
              <a:ext cx="12190730" cy="657225"/>
            </a:xfrm>
            <a:custGeom>
              <a:avLst/>
              <a:gdLst/>
              <a:ahLst/>
              <a:cxnLst/>
              <a:rect l="l" t="t" r="r" b="b"/>
              <a:pathLst>
                <a:path w="12190730" h="657225">
                  <a:moveTo>
                    <a:pt x="12190476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12190476" y="656844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002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3" y="6327647"/>
              <a:ext cx="1018031" cy="38709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2510" y="1281150"/>
            <a:ext cx="9464675" cy="419925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S/4HANA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uptake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been slow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will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accelerate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There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aren’t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enough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implementation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resources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around</a:t>
            </a:r>
            <a:endParaRPr sz="2600">
              <a:latin typeface="Arial"/>
              <a:cs typeface="Arial"/>
            </a:endParaRPr>
          </a:p>
          <a:p>
            <a:pPr marL="241300" marR="502920" indent="-228600">
              <a:lnSpc>
                <a:spcPts val="281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Automation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address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key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challenges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bolster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S/4 </a:t>
            </a:r>
            <a:r>
              <a:rPr sz="2600" dirty="0">
                <a:latin typeface="Arial"/>
                <a:cs typeface="Arial"/>
              </a:rPr>
              <a:t>business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case</a:t>
            </a:r>
            <a:endParaRPr sz="26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Arial"/>
                <a:cs typeface="Arial"/>
              </a:rPr>
              <a:t>Crucial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managing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phased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implementation</a:t>
            </a:r>
            <a:endParaRPr sz="2200">
              <a:latin typeface="Arial"/>
              <a:cs typeface="Arial"/>
            </a:endParaRPr>
          </a:p>
          <a:p>
            <a:pPr marL="697865" marR="262890" lvl="1" indent="-228600">
              <a:lnSpc>
                <a:spcPts val="2380"/>
              </a:lnSpc>
              <a:spcBef>
                <a:spcPts val="525"/>
              </a:spcBef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Arial"/>
                <a:cs typeface="Arial"/>
              </a:rPr>
              <a:t>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major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global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CPG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company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successfully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implementing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transition synchronization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best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automation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tools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deliver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value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projects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scale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S/4HANA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wider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catalyst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 </a:t>
            </a:r>
            <a:r>
              <a:rPr sz="2600" spc="-10" dirty="0">
                <a:latin typeface="Arial"/>
                <a:cs typeface="Arial"/>
              </a:rPr>
              <a:t>change</a:t>
            </a:r>
            <a:endParaRPr sz="26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59"/>
              </a:spcBef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Arial"/>
                <a:cs typeface="Arial"/>
              </a:rPr>
              <a:t>Automation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delivers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lasting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value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616" y="6458506"/>
            <a:ext cx="20802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9923" y="6322770"/>
            <a:ext cx="1018031" cy="40142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49580"/>
            <a:ext cx="4043679" cy="6408420"/>
          </a:xfrm>
          <a:custGeom>
            <a:avLst/>
            <a:gdLst/>
            <a:ahLst/>
            <a:cxnLst/>
            <a:rect l="l" t="t" r="r" b="b"/>
            <a:pathLst>
              <a:path w="4043679" h="6408420">
                <a:moveTo>
                  <a:pt x="0" y="0"/>
                </a:moveTo>
                <a:lnTo>
                  <a:pt x="0" y="4991989"/>
                </a:lnTo>
                <a:lnTo>
                  <a:pt x="1304" y="6408417"/>
                </a:lnTo>
                <a:lnTo>
                  <a:pt x="292661" y="6408417"/>
                </a:lnTo>
                <a:lnTo>
                  <a:pt x="3773804" y="2807589"/>
                </a:lnTo>
                <a:lnTo>
                  <a:pt x="3811016" y="2767711"/>
                </a:lnTo>
                <a:lnTo>
                  <a:pt x="3845560" y="2726817"/>
                </a:lnTo>
                <a:lnTo>
                  <a:pt x="3876929" y="2684653"/>
                </a:lnTo>
                <a:lnTo>
                  <a:pt x="3905630" y="2641219"/>
                </a:lnTo>
                <a:lnTo>
                  <a:pt x="3931666" y="2597023"/>
                </a:lnTo>
                <a:lnTo>
                  <a:pt x="3954653" y="2551811"/>
                </a:lnTo>
                <a:lnTo>
                  <a:pt x="3975100" y="2506091"/>
                </a:lnTo>
                <a:lnTo>
                  <a:pt x="3992879" y="2459482"/>
                </a:lnTo>
                <a:lnTo>
                  <a:pt x="4007739" y="2412238"/>
                </a:lnTo>
                <a:lnTo>
                  <a:pt x="4020185" y="2364486"/>
                </a:lnTo>
                <a:lnTo>
                  <a:pt x="4029710" y="2316607"/>
                </a:lnTo>
                <a:lnTo>
                  <a:pt x="4036822" y="2268220"/>
                </a:lnTo>
                <a:lnTo>
                  <a:pt x="4041266" y="2219833"/>
                </a:lnTo>
                <a:lnTo>
                  <a:pt x="4043172" y="2171446"/>
                </a:lnTo>
                <a:lnTo>
                  <a:pt x="4042410" y="2123059"/>
                </a:lnTo>
                <a:lnTo>
                  <a:pt x="4039235" y="2074672"/>
                </a:lnTo>
                <a:lnTo>
                  <a:pt x="4033647" y="2026793"/>
                </a:lnTo>
                <a:lnTo>
                  <a:pt x="4025391" y="1979041"/>
                </a:lnTo>
                <a:lnTo>
                  <a:pt x="4014851" y="1932051"/>
                </a:lnTo>
                <a:lnTo>
                  <a:pt x="4001770" y="1885442"/>
                </a:lnTo>
                <a:lnTo>
                  <a:pt x="3986276" y="1839722"/>
                </a:lnTo>
                <a:lnTo>
                  <a:pt x="3968496" y="1794637"/>
                </a:lnTo>
                <a:lnTo>
                  <a:pt x="3948303" y="1750314"/>
                </a:lnTo>
                <a:lnTo>
                  <a:pt x="3925570" y="1707261"/>
                </a:lnTo>
                <a:lnTo>
                  <a:pt x="3900932" y="1665097"/>
                </a:lnTo>
                <a:lnTo>
                  <a:pt x="3873627" y="1624457"/>
                </a:lnTo>
                <a:lnTo>
                  <a:pt x="3844163" y="1584960"/>
                </a:lnTo>
                <a:lnTo>
                  <a:pt x="3812540" y="1546860"/>
                </a:lnTo>
                <a:lnTo>
                  <a:pt x="3778630" y="1510030"/>
                </a:lnTo>
                <a:lnTo>
                  <a:pt x="3742563" y="1475359"/>
                </a:lnTo>
                <a:lnTo>
                  <a:pt x="3704336" y="1442085"/>
                </a:lnTo>
                <a:lnTo>
                  <a:pt x="3663950" y="1410843"/>
                </a:lnTo>
                <a:lnTo>
                  <a:pt x="3621404" y="1381506"/>
                </a:lnTo>
                <a:lnTo>
                  <a:pt x="3576954" y="1353820"/>
                </a:lnTo>
                <a:lnTo>
                  <a:pt x="3530091" y="1328928"/>
                </a:lnTo>
                <a:lnTo>
                  <a:pt x="3481451" y="1306068"/>
                </a:lnTo>
                <a:lnTo>
                  <a:pt x="3430524" y="1285240"/>
                </a:lnTo>
                <a:lnTo>
                  <a:pt x="0" y="0"/>
                </a:lnTo>
                <a:close/>
              </a:path>
            </a:pathLst>
          </a:custGeom>
          <a:solidFill>
            <a:srgbClr val="ECF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spc="-120" dirty="0"/>
              <a:t> </a:t>
            </a:r>
            <a:r>
              <a:rPr dirty="0"/>
              <a:t>Basis</a:t>
            </a:r>
            <a:r>
              <a:rPr spc="-125" dirty="0"/>
              <a:t> </a:t>
            </a:r>
            <a:r>
              <a:rPr spc="-10" dirty="0"/>
              <a:t>Technologies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635">
              <a:lnSpc>
                <a:spcPts val="2735"/>
              </a:lnSpc>
              <a:spcBef>
                <a:spcPts val="100"/>
              </a:spcBef>
              <a:buSzPct val="75000"/>
              <a:buChar char="•"/>
              <a:tabLst>
                <a:tab pos="266700" algn="l"/>
                <a:tab pos="267335" algn="l"/>
              </a:tabLst>
            </a:pPr>
            <a:r>
              <a:rPr dirty="0"/>
              <a:t>Software</a:t>
            </a:r>
            <a:r>
              <a:rPr spc="-15" dirty="0"/>
              <a:t> </a:t>
            </a:r>
            <a:r>
              <a:rPr dirty="0"/>
              <a:t>automation</a:t>
            </a:r>
            <a:r>
              <a:rPr spc="-5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spc="-10" dirty="0"/>
              <a:t>changes</a:t>
            </a:r>
          </a:p>
          <a:p>
            <a:pPr marL="266700">
              <a:lnSpc>
                <a:spcPts val="2735"/>
              </a:lnSpc>
            </a:pPr>
            <a:r>
              <a:rPr dirty="0"/>
              <a:t>the</a:t>
            </a:r>
            <a:r>
              <a:rPr spc="-15" dirty="0"/>
              <a:t> </a:t>
            </a:r>
            <a:r>
              <a:rPr dirty="0"/>
              <a:t>way</a:t>
            </a:r>
            <a:r>
              <a:rPr spc="10" dirty="0"/>
              <a:t> </a:t>
            </a:r>
            <a:r>
              <a:rPr dirty="0"/>
              <a:t>our</a:t>
            </a:r>
            <a:r>
              <a:rPr spc="-10" dirty="0"/>
              <a:t> </a:t>
            </a:r>
            <a:r>
              <a:rPr dirty="0"/>
              <a:t>customers run</a:t>
            </a:r>
            <a:r>
              <a:rPr spc="-35" dirty="0"/>
              <a:t> </a:t>
            </a:r>
            <a:r>
              <a:rPr spc="-25" dirty="0"/>
              <a:t>SAP</a:t>
            </a:r>
          </a:p>
          <a:p>
            <a:pPr marL="266700" marR="241935" indent="-254635">
              <a:lnSpc>
                <a:spcPts val="2590"/>
              </a:lnSpc>
              <a:spcBef>
                <a:spcPts val="640"/>
              </a:spcBef>
              <a:buSzPct val="75000"/>
              <a:buChar char="•"/>
              <a:tabLst>
                <a:tab pos="266700" algn="l"/>
                <a:tab pos="267335" algn="l"/>
              </a:tabLst>
            </a:pPr>
            <a:r>
              <a:rPr dirty="0"/>
              <a:t>Pioneers</a:t>
            </a:r>
            <a:r>
              <a:rPr spc="1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DevOps</a:t>
            </a:r>
            <a:r>
              <a:rPr spc="-10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spc="-10" dirty="0"/>
              <a:t>Continuous </a:t>
            </a:r>
            <a:r>
              <a:rPr dirty="0"/>
              <a:t>Delivery for</a:t>
            </a:r>
            <a:r>
              <a:rPr spc="-30" dirty="0"/>
              <a:t> </a:t>
            </a:r>
            <a:r>
              <a:rPr spc="-25" dirty="0"/>
              <a:t>SAP</a:t>
            </a:r>
          </a:p>
          <a:p>
            <a:pPr marL="266700" marR="5080" indent="-254635">
              <a:lnSpc>
                <a:spcPct val="90100"/>
              </a:lnSpc>
              <a:spcBef>
                <a:spcPts val="560"/>
              </a:spcBef>
              <a:buSzPct val="75000"/>
              <a:buChar char="•"/>
              <a:tabLst>
                <a:tab pos="266700" algn="l"/>
                <a:tab pos="267335" algn="l"/>
              </a:tabLst>
            </a:pPr>
            <a:r>
              <a:rPr dirty="0"/>
              <a:t>The</a:t>
            </a:r>
            <a:r>
              <a:rPr spc="-5" dirty="0"/>
              <a:t> </a:t>
            </a:r>
            <a:r>
              <a:rPr dirty="0"/>
              <a:t>most complete DevOps</a:t>
            </a:r>
            <a:r>
              <a:rPr spc="5" dirty="0"/>
              <a:t> </a:t>
            </a:r>
            <a:r>
              <a:rPr spc="-25" dirty="0"/>
              <a:t>and </a:t>
            </a:r>
            <a:r>
              <a:rPr dirty="0"/>
              <a:t>test</a:t>
            </a:r>
            <a:r>
              <a:rPr spc="-30" dirty="0"/>
              <a:t> </a:t>
            </a:r>
            <a:r>
              <a:rPr dirty="0"/>
              <a:t>automation</a:t>
            </a:r>
            <a:r>
              <a:rPr spc="-5" dirty="0"/>
              <a:t> </a:t>
            </a:r>
            <a:r>
              <a:rPr dirty="0"/>
              <a:t>platform</a:t>
            </a:r>
            <a:r>
              <a:rPr spc="-5" dirty="0"/>
              <a:t> </a:t>
            </a:r>
            <a:r>
              <a:rPr spc="-10" dirty="0"/>
              <a:t>engineered </a:t>
            </a:r>
            <a:r>
              <a:rPr dirty="0"/>
              <a:t>for</a:t>
            </a:r>
            <a:r>
              <a:rPr spc="5" dirty="0"/>
              <a:t> </a:t>
            </a:r>
            <a:r>
              <a:rPr spc="-25" dirty="0"/>
              <a:t>SAP</a:t>
            </a:r>
          </a:p>
          <a:p>
            <a:pPr marL="266700" indent="-254635">
              <a:lnSpc>
                <a:spcPct val="100000"/>
              </a:lnSpc>
              <a:spcBef>
                <a:spcPts val="315"/>
              </a:spcBef>
              <a:buSzPct val="75000"/>
              <a:buChar char="•"/>
              <a:tabLst>
                <a:tab pos="266700" algn="l"/>
                <a:tab pos="267335" algn="l"/>
              </a:tabLst>
            </a:pPr>
            <a:r>
              <a:rPr dirty="0"/>
              <a:t>Founded</a:t>
            </a:r>
            <a:r>
              <a:rPr spc="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1997;</a:t>
            </a:r>
            <a:r>
              <a:rPr spc="5" dirty="0"/>
              <a:t> </a:t>
            </a:r>
            <a:r>
              <a:rPr dirty="0"/>
              <a:t>SAP</a:t>
            </a:r>
            <a:r>
              <a:rPr spc="-30" dirty="0"/>
              <a:t> </a:t>
            </a:r>
            <a:r>
              <a:rPr spc="-10" dirty="0"/>
              <a:t>Experts</a:t>
            </a:r>
          </a:p>
          <a:p>
            <a:pPr marL="266700" indent="-254635">
              <a:lnSpc>
                <a:spcPts val="2735"/>
              </a:lnSpc>
              <a:spcBef>
                <a:spcPts val="310"/>
              </a:spcBef>
              <a:buSzPct val="75000"/>
              <a:buChar char="•"/>
              <a:tabLst>
                <a:tab pos="266700" algn="l"/>
                <a:tab pos="267335" algn="l"/>
              </a:tabLst>
            </a:pPr>
            <a:r>
              <a:rPr dirty="0"/>
              <a:t>Global</a:t>
            </a:r>
            <a:r>
              <a:rPr spc="-15" dirty="0"/>
              <a:t> </a:t>
            </a:r>
            <a:r>
              <a:rPr dirty="0"/>
              <a:t>presence:</a:t>
            </a:r>
            <a:r>
              <a:rPr spc="5" dirty="0"/>
              <a:t> </a:t>
            </a:r>
            <a:r>
              <a:rPr dirty="0"/>
              <a:t>London,</a:t>
            </a:r>
            <a:r>
              <a:rPr spc="5" dirty="0"/>
              <a:t> </a:t>
            </a:r>
            <a:r>
              <a:rPr spc="-10" dirty="0"/>
              <a:t>Dallas,</a:t>
            </a:r>
          </a:p>
          <a:p>
            <a:pPr marL="266700">
              <a:lnSpc>
                <a:spcPts val="2735"/>
              </a:lnSpc>
            </a:pPr>
            <a:r>
              <a:rPr dirty="0"/>
              <a:t>Sydney,</a:t>
            </a:r>
            <a:r>
              <a:rPr spc="-15" dirty="0"/>
              <a:t> </a:t>
            </a:r>
            <a:r>
              <a:rPr dirty="0"/>
              <a:t>Berlin,</a:t>
            </a:r>
            <a:r>
              <a:rPr spc="15" dirty="0"/>
              <a:t> </a:t>
            </a:r>
            <a:r>
              <a:rPr spc="-10" dirty="0"/>
              <a:t>Budapest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05839" y="6304788"/>
            <a:ext cx="3232785" cy="306705"/>
            <a:chOff x="1005839" y="6304788"/>
            <a:chExt cx="3232785" cy="3067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39" y="6304788"/>
              <a:ext cx="1552956" cy="306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3595" y="6304788"/>
              <a:ext cx="1374647" cy="300228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131814" y="1415033"/>
          <a:ext cx="5549900" cy="4422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4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4A4A4"/>
                      </a:solidFill>
                      <a:prstDash val="solid"/>
                    </a:lnR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T w="28575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R w="28575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4A4A4"/>
                      </a:solidFill>
                      <a:prstDash val="solid"/>
                    </a:lnL>
                    <a:lnT w="28575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05900" y="4104132"/>
            <a:ext cx="1013459" cy="2773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84207" y="1638300"/>
            <a:ext cx="656844" cy="6979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19643" y="2761488"/>
            <a:ext cx="725424" cy="6339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4703" y="3913632"/>
            <a:ext cx="775716" cy="6598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87811" y="2892551"/>
            <a:ext cx="752855" cy="3718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93152" y="4107179"/>
            <a:ext cx="978407" cy="2712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54640" y="4107055"/>
            <a:ext cx="1219200" cy="25945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67314" y="1672135"/>
            <a:ext cx="630083" cy="63032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89692" y="1863851"/>
            <a:ext cx="1149096" cy="2468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19444" y="1892807"/>
            <a:ext cx="1118632" cy="18897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91071" y="5173979"/>
            <a:ext cx="989076" cy="22707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597895" y="5062728"/>
            <a:ext cx="938783" cy="4495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09559" y="4989576"/>
            <a:ext cx="553211" cy="59588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050528" y="5087594"/>
            <a:ext cx="1130300" cy="41254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00244" y="2945892"/>
            <a:ext cx="967697" cy="26517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107423" y="2987039"/>
            <a:ext cx="1008887" cy="1828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886200" cy="6858000"/>
            <a:chOff x="0" y="0"/>
            <a:chExt cx="38862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3165348"/>
              <a:ext cx="3886200" cy="3693160"/>
            </a:xfrm>
            <a:custGeom>
              <a:avLst/>
              <a:gdLst/>
              <a:ahLst/>
              <a:cxnLst/>
              <a:rect l="l" t="t" r="r" b="b"/>
              <a:pathLst>
                <a:path w="3886200" h="3693159">
                  <a:moveTo>
                    <a:pt x="1487805" y="0"/>
                  </a:moveTo>
                  <a:lnTo>
                    <a:pt x="0" y="959622"/>
                  </a:lnTo>
                  <a:lnTo>
                    <a:pt x="0" y="3692650"/>
                  </a:lnTo>
                  <a:lnTo>
                    <a:pt x="1328549" y="3692650"/>
                  </a:lnTo>
                  <a:lnTo>
                    <a:pt x="3674872" y="2179574"/>
                  </a:lnTo>
                  <a:lnTo>
                    <a:pt x="3719195" y="2147189"/>
                  </a:lnTo>
                  <a:lnTo>
                    <a:pt x="3758438" y="2111248"/>
                  </a:lnTo>
                  <a:lnTo>
                    <a:pt x="3792347" y="2072004"/>
                  </a:lnTo>
                  <a:lnTo>
                    <a:pt x="3821049" y="2030095"/>
                  </a:lnTo>
                  <a:lnTo>
                    <a:pt x="3844544" y="1985771"/>
                  </a:lnTo>
                  <a:lnTo>
                    <a:pt x="3862704" y="1939670"/>
                  </a:lnTo>
                  <a:lnTo>
                    <a:pt x="3875786" y="1892300"/>
                  </a:lnTo>
                  <a:lnTo>
                    <a:pt x="3883660" y="1843913"/>
                  </a:lnTo>
                  <a:lnTo>
                    <a:pt x="3886200" y="1795018"/>
                  </a:lnTo>
                  <a:lnTo>
                    <a:pt x="3883660" y="1746122"/>
                  </a:lnTo>
                  <a:lnTo>
                    <a:pt x="3875786" y="1697735"/>
                  </a:lnTo>
                  <a:lnTo>
                    <a:pt x="3862704" y="1650238"/>
                  </a:lnTo>
                  <a:lnTo>
                    <a:pt x="3844544" y="1604137"/>
                  </a:lnTo>
                  <a:lnTo>
                    <a:pt x="3821049" y="1559814"/>
                  </a:lnTo>
                  <a:lnTo>
                    <a:pt x="3792347" y="1517903"/>
                  </a:lnTo>
                  <a:lnTo>
                    <a:pt x="3758438" y="1478788"/>
                  </a:lnTo>
                  <a:lnTo>
                    <a:pt x="3719195" y="1442720"/>
                  </a:lnTo>
                  <a:lnTo>
                    <a:pt x="3674872" y="1410589"/>
                  </a:lnTo>
                  <a:lnTo>
                    <a:pt x="1487805" y="0"/>
                  </a:lnTo>
                  <a:close/>
                </a:path>
              </a:pathLst>
            </a:custGeom>
            <a:solidFill>
              <a:srgbClr val="00A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906395" cy="3177540"/>
            </a:xfrm>
            <a:custGeom>
              <a:avLst/>
              <a:gdLst/>
              <a:ahLst/>
              <a:cxnLst/>
              <a:rect l="l" t="t" r="r" b="b"/>
              <a:pathLst>
                <a:path w="2906395" h="3177540">
                  <a:moveTo>
                    <a:pt x="18899" y="0"/>
                  </a:moveTo>
                  <a:lnTo>
                    <a:pt x="0" y="0"/>
                  </a:lnTo>
                  <a:lnTo>
                    <a:pt x="0" y="2209800"/>
                  </a:lnTo>
                  <a:lnTo>
                    <a:pt x="1499997" y="3177540"/>
                  </a:lnTo>
                  <a:lnTo>
                    <a:pt x="2734056" y="2381377"/>
                  </a:lnTo>
                  <a:lnTo>
                    <a:pt x="2777109" y="2349246"/>
                  </a:lnTo>
                  <a:lnTo>
                    <a:pt x="2813939" y="2312924"/>
                  </a:lnTo>
                  <a:lnTo>
                    <a:pt x="2844800" y="2273046"/>
                  </a:lnTo>
                  <a:lnTo>
                    <a:pt x="2869438" y="2230247"/>
                  </a:lnTo>
                  <a:lnTo>
                    <a:pt x="2887853" y="2185035"/>
                  </a:lnTo>
                  <a:lnTo>
                    <a:pt x="2900045" y="2138172"/>
                  </a:lnTo>
                  <a:lnTo>
                    <a:pt x="2906268" y="2090547"/>
                  </a:lnTo>
                  <a:lnTo>
                    <a:pt x="2906268" y="2042540"/>
                  </a:lnTo>
                  <a:lnTo>
                    <a:pt x="2900045" y="1994662"/>
                  </a:lnTo>
                  <a:lnTo>
                    <a:pt x="2887853" y="1948052"/>
                  </a:lnTo>
                  <a:lnTo>
                    <a:pt x="2869438" y="1902840"/>
                  </a:lnTo>
                  <a:lnTo>
                    <a:pt x="2844800" y="1860041"/>
                  </a:lnTo>
                  <a:lnTo>
                    <a:pt x="2813939" y="1820164"/>
                  </a:lnTo>
                  <a:lnTo>
                    <a:pt x="2777109" y="1783714"/>
                  </a:lnTo>
                  <a:lnTo>
                    <a:pt x="2734056" y="1751584"/>
                  </a:lnTo>
                  <a:lnTo>
                    <a:pt x="1889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197607"/>
              <a:ext cx="1499870" cy="1935480"/>
            </a:xfrm>
            <a:custGeom>
              <a:avLst/>
              <a:gdLst/>
              <a:ahLst/>
              <a:cxnLst/>
              <a:rect l="l" t="t" r="r" b="b"/>
              <a:pathLst>
                <a:path w="1499870" h="1935479">
                  <a:moveTo>
                    <a:pt x="0" y="0"/>
                  </a:moveTo>
                  <a:lnTo>
                    <a:pt x="0" y="1935479"/>
                  </a:lnTo>
                  <a:lnTo>
                    <a:pt x="1499616" y="967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8531" y="5367528"/>
            <a:ext cx="2186939" cy="8351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52264" y="1553718"/>
            <a:ext cx="31013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Questions?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4652264" y="3112769"/>
            <a:ext cx="3688079" cy="2162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Demo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Follow-</a:t>
            </a:r>
            <a:r>
              <a:rPr sz="2800" spc="-25" dirty="0">
                <a:latin typeface="Arial"/>
                <a:cs typeface="Arial"/>
              </a:rPr>
              <a:t>up?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420"/>
              </a:spcBef>
            </a:pPr>
            <a:r>
              <a:rPr sz="2000" dirty="0">
                <a:latin typeface="Arial"/>
                <a:cs typeface="Arial"/>
              </a:rPr>
              <a:t>Contact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Technologies: </a:t>
            </a:r>
            <a:r>
              <a:rPr sz="1800" spc="-10" dirty="0">
                <a:latin typeface="Arial"/>
                <a:cs typeface="Arial"/>
                <a:hlinkClick r:id="rId3"/>
              </a:rPr>
              <a:t>www.basistechnologies.com/demo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  <a:hlinkClick r:id="rId4"/>
              </a:rPr>
              <a:t>www.basistechnologies.com/contact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  <a:hlinkClick r:id="rId5"/>
              </a:rPr>
              <a:t>david.lees@basistechnologies.com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5307" y="9144"/>
            <a:ext cx="1225296" cy="6995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83020" y="4297934"/>
            <a:ext cx="3184779" cy="48859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3021" y="1761245"/>
            <a:ext cx="3709670" cy="138620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Christopher</a:t>
            </a:r>
            <a:r>
              <a:rPr sz="36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Hale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6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Client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latin typeface="Arial"/>
                <a:cs typeface="Arial"/>
              </a:rPr>
              <a:t>Executive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Basis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Technologies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A2D7"/>
                </a:solidFill>
              </a:rPr>
              <a:t>Today’s</a:t>
            </a:r>
            <a:r>
              <a:rPr spc="-30" dirty="0">
                <a:solidFill>
                  <a:srgbClr val="00A2D7"/>
                </a:solidFill>
              </a:rPr>
              <a:t> </a:t>
            </a:r>
            <a:r>
              <a:rPr spc="-10" dirty="0">
                <a:solidFill>
                  <a:srgbClr val="00A2D7"/>
                </a:solidFill>
              </a:rPr>
              <a:t>Presenters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01155"/>
            <a:ext cx="7647940" cy="657225"/>
          </a:xfrm>
          <a:custGeom>
            <a:avLst/>
            <a:gdLst/>
            <a:ahLst/>
            <a:cxnLst/>
            <a:rect l="l" t="t" r="r" b="b"/>
            <a:pathLst>
              <a:path w="7647940" h="657225">
                <a:moveTo>
                  <a:pt x="0" y="656844"/>
                </a:moveTo>
                <a:lnTo>
                  <a:pt x="7647432" y="656844"/>
                </a:lnTo>
                <a:lnTo>
                  <a:pt x="7647432" y="0"/>
                </a:lnTo>
                <a:lnTo>
                  <a:pt x="0" y="0"/>
                </a:lnTo>
                <a:lnTo>
                  <a:pt x="0" y="656844"/>
                </a:lnTo>
                <a:close/>
              </a:path>
            </a:pathLst>
          </a:custGeom>
          <a:solidFill>
            <a:srgbClr val="002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3316" y="6471206"/>
            <a:ext cx="20548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4" y="6327647"/>
              <a:ext cx="1018031" cy="387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779251" cy="68579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47431" y="0"/>
              <a:ext cx="4544695" cy="6858000"/>
            </a:xfrm>
            <a:custGeom>
              <a:avLst/>
              <a:gdLst/>
              <a:ahLst/>
              <a:cxnLst/>
              <a:rect l="l" t="t" r="r" b="b"/>
              <a:pathLst>
                <a:path w="4544695" h="6858000">
                  <a:moveTo>
                    <a:pt x="4544568" y="6857996"/>
                  </a:moveTo>
                  <a:lnTo>
                    <a:pt x="4544568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4544568" y="685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88554" y="446354"/>
            <a:ext cx="391223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Arial"/>
                <a:cs typeface="Arial"/>
              </a:rPr>
              <a:t>“</a:t>
            </a:r>
            <a:r>
              <a:rPr sz="5400" dirty="0">
                <a:latin typeface="Arial"/>
                <a:cs typeface="Arial"/>
              </a:rPr>
              <a:t>74%</a:t>
            </a:r>
            <a:r>
              <a:rPr sz="5400" spc="-5" dirty="0">
                <a:latin typeface="Arial"/>
                <a:cs typeface="Arial"/>
              </a:rPr>
              <a:t> </a:t>
            </a:r>
            <a:r>
              <a:rPr sz="5400" spc="-25" dirty="0">
                <a:latin typeface="Arial"/>
                <a:cs typeface="Arial"/>
              </a:rPr>
              <a:t>of </a:t>
            </a:r>
            <a:r>
              <a:rPr sz="5400" dirty="0">
                <a:latin typeface="Arial"/>
                <a:cs typeface="Arial"/>
              </a:rPr>
              <a:t>existing</a:t>
            </a:r>
            <a:r>
              <a:rPr sz="5400" spc="-40" dirty="0">
                <a:latin typeface="Arial"/>
                <a:cs typeface="Arial"/>
              </a:rPr>
              <a:t> </a:t>
            </a:r>
            <a:r>
              <a:rPr sz="5400" spc="-25" dirty="0">
                <a:latin typeface="Arial"/>
                <a:cs typeface="Arial"/>
              </a:rPr>
              <a:t>SAP </a:t>
            </a:r>
            <a:r>
              <a:rPr sz="5400" spc="-10" dirty="0">
                <a:latin typeface="Arial"/>
                <a:cs typeface="Arial"/>
              </a:rPr>
              <a:t>customers </a:t>
            </a:r>
            <a:r>
              <a:rPr sz="5400" dirty="0">
                <a:latin typeface="Arial"/>
                <a:cs typeface="Arial"/>
              </a:rPr>
              <a:t>are</a:t>
            </a:r>
            <a:r>
              <a:rPr sz="5400" spc="-15" dirty="0">
                <a:latin typeface="Arial"/>
                <a:cs typeface="Arial"/>
              </a:rPr>
              <a:t> </a:t>
            </a:r>
            <a:r>
              <a:rPr sz="5400" spc="-10" dirty="0">
                <a:latin typeface="Arial"/>
                <a:cs typeface="Arial"/>
              </a:rPr>
              <a:t>still waiting</a:t>
            </a:r>
            <a:r>
              <a:rPr sz="4800" spc="-10" dirty="0">
                <a:latin typeface="Arial"/>
                <a:cs typeface="Arial"/>
              </a:rPr>
              <a:t>”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02168" y="4971288"/>
            <a:ext cx="3602990" cy="1455420"/>
            <a:chOff x="8202168" y="4971288"/>
            <a:chExt cx="3602990" cy="1455420"/>
          </a:xfrm>
        </p:grpSpPr>
        <p:sp>
          <p:nvSpPr>
            <p:cNvPr id="10" name="object 10"/>
            <p:cNvSpPr/>
            <p:nvPr/>
          </p:nvSpPr>
          <p:spPr>
            <a:xfrm>
              <a:off x="8202168" y="4971288"/>
              <a:ext cx="3602990" cy="1455420"/>
            </a:xfrm>
            <a:custGeom>
              <a:avLst/>
              <a:gdLst/>
              <a:ahLst/>
              <a:cxnLst/>
              <a:rect l="l" t="t" r="r" b="b"/>
              <a:pathLst>
                <a:path w="3602990" h="1455420">
                  <a:moveTo>
                    <a:pt x="3360165" y="0"/>
                  </a:moveTo>
                  <a:lnTo>
                    <a:pt x="242570" y="0"/>
                  </a:lnTo>
                  <a:lnTo>
                    <a:pt x="193678" y="4927"/>
                  </a:lnTo>
                  <a:lnTo>
                    <a:pt x="148143" y="19059"/>
                  </a:lnTo>
                  <a:lnTo>
                    <a:pt x="106939" y="41422"/>
                  </a:lnTo>
                  <a:lnTo>
                    <a:pt x="71040" y="71040"/>
                  </a:lnTo>
                  <a:lnTo>
                    <a:pt x="41422" y="106939"/>
                  </a:lnTo>
                  <a:lnTo>
                    <a:pt x="19059" y="148143"/>
                  </a:lnTo>
                  <a:lnTo>
                    <a:pt x="4927" y="193678"/>
                  </a:lnTo>
                  <a:lnTo>
                    <a:pt x="0" y="242569"/>
                  </a:lnTo>
                  <a:lnTo>
                    <a:pt x="0" y="1212850"/>
                  </a:lnTo>
                  <a:lnTo>
                    <a:pt x="4927" y="1261733"/>
                  </a:lnTo>
                  <a:lnTo>
                    <a:pt x="19059" y="1307265"/>
                  </a:lnTo>
                  <a:lnTo>
                    <a:pt x="41422" y="1348469"/>
                  </a:lnTo>
                  <a:lnTo>
                    <a:pt x="71040" y="1384369"/>
                  </a:lnTo>
                  <a:lnTo>
                    <a:pt x="106939" y="1413990"/>
                  </a:lnTo>
                  <a:lnTo>
                    <a:pt x="148143" y="1436356"/>
                  </a:lnTo>
                  <a:lnTo>
                    <a:pt x="193678" y="1450491"/>
                  </a:lnTo>
                  <a:lnTo>
                    <a:pt x="242570" y="1455420"/>
                  </a:lnTo>
                  <a:lnTo>
                    <a:pt x="3360165" y="1455420"/>
                  </a:lnTo>
                  <a:lnTo>
                    <a:pt x="3409057" y="1450491"/>
                  </a:lnTo>
                  <a:lnTo>
                    <a:pt x="3454592" y="1436356"/>
                  </a:lnTo>
                  <a:lnTo>
                    <a:pt x="3495796" y="1413990"/>
                  </a:lnTo>
                  <a:lnTo>
                    <a:pt x="3531695" y="1384369"/>
                  </a:lnTo>
                  <a:lnTo>
                    <a:pt x="3561313" y="1348469"/>
                  </a:lnTo>
                  <a:lnTo>
                    <a:pt x="3583676" y="1307265"/>
                  </a:lnTo>
                  <a:lnTo>
                    <a:pt x="3597808" y="1261733"/>
                  </a:lnTo>
                  <a:lnTo>
                    <a:pt x="3602735" y="1212850"/>
                  </a:lnTo>
                  <a:lnTo>
                    <a:pt x="3602735" y="242569"/>
                  </a:lnTo>
                  <a:lnTo>
                    <a:pt x="3597808" y="193678"/>
                  </a:lnTo>
                  <a:lnTo>
                    <a:pt x="3583676" y="148143"/>
                  </a:lnTo>
                  <a:lnTo>
                    <a:pt x="3561313" y="106939"/>
                  </a:lnTo>
                  <a:lnTo>
                    <a:pt x="3531695" y="71040"/>
                  </a:lnTo>
                  <a:lnTo>
                    <a:pt x="3495796" y="41422"/>
                  </a:lnTo>
                  <a:lnTo>
                    <a:pt x="3454592" y="19059"/>
                  </a:lnTo>
                  <a:lnTo>
                    <a:pt x="3409057" y="4927"/>
                  </a:lnTo>
                  <a:lnTo>
                    <a:pt x="3360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2292" y="5346192"/>
              <a:ext cx="3032759" cy="70561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481818" y="4237177"/>
            <a:ext cx="421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16" y="6439306"/>
            <a:ext cx="2080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2192000" cy="6715125"/>
            <a:chOff x="0" y="12"/>
            <a:chExt cx="12192000" cy="6715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4" y="6327648"/>
              <a:ext cx="1018031" cy="3870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12191999" cy="620114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16686" y="1709420"/>
            <a:ext cx="4648200" cy="329692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589280" indent="-228600">
              <a:lnSpc>
                <a:spcPts val="3890"/>
              </a:lnSpc>
              <a:spcBef>
                <a:spcPts val="585"/>
              </a:spcBef>
              <a:buChar char="•"/>
              <a:tabLst>
                <a:tab pos="241300" algn="l"/>
              </a:tabLst>
            </a:pPr>
            <a:r>
              <a:rPr sz="3600" dirty="0">
                <a:latin typeface="Arial"/>
                <a:cs typeface="Arial"/>
              </a:rPr>
              <a:t>It’s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hard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justify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0" dirty="0">
                <a:latin typeface="Arial"/>
                <a:cs typeface="Arial"/>
              </a:rPr>
              <a:t>a </a:t>
            </a:r>
            <a:r>
              <a:rPr sz="3600" dirty="0">
                <a:latin typeface="Arial"/>
                <a:cs typeface="Arial"/>
              </a:rPr>
              <a:t>business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case</a:t>
            </a:r>
            <a:endParaRPr sz="3600">
              <a:latin typeface="Arial"/>
              <a:cs typeface="Arial"/>
            </a:endParaRPr>
          </a:p>
          <a:p>
            <a:pPr marL="241300" marR="664845" indent="-228600">
              <a:lnSpc>
                <a:spcPts val="389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3600" dirty="0">
                <a:latin typeface="Arial"/>
                <a:cs typeface="Arial"/>
              </a:rPr>
              <a:t>It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takes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too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long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to </a:t>
            </a:r>
            <a:r>
              <a:rPr sz="3600" spc="-10" dirty="0">
                <a:latin typeface="Arial"/>
                <a:cs typeface="Arial"/>
              </a:rPr>
              <a:t>migrate</a:t>
            </a:r>
            <a:endParaRPr sz="3600">
              <a:latin typeface="Arial"/>
              <a:cs typeface="Arial"/>
            </a:endParaRPr>
          </a:p>
          <a:p>
            <a:pPr marL="241300" marR="5080" indent="-228600">
              <a:lnSpc>
                <a:spcPts val="389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3600" dirty="0">
                <a:latin typeface="Arial"/>
                <a:cs typeface="Arial"/>
              </a:rPr>
              <a:t>It’s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technically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difficult </a:t>
            </a:r>
            <a:r>
              <a:rPr sz="3600" dirty="0">
                <a:latin typeface="Arial"/>
                <a:cs typeface="Arial"/>
              </a:rPr>
              <a:t>(and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therefore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risky)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20" dirty="0"/>
              <a:t> </a:t>
            </a:r>
            <a:r>
              <a:rPr dirty="0"/>
              <a:t>Aren’t</a:t>
            </a:r>
            <a:r>
              <a:rPr spc="-25" dirty="0"/>
              <a:t> </a:t>
            </a:r>
            <a:r>
              <a:rPr dirty="0"/>
              <a:t>Businesses</a:t>
            </a:r>
            <a:r>
              <a:rPr spc="-15" dirty="0"/>
              <a:t> </a:t>
            </a:r>
            <a:r>
              <a:rPr dirty="0"/>
              <a:t>Taking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Plunge?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3630" y="2494026"/>
            <a:ext cx="607568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Automating</a:t>
            </a:r>
            <a:r>
              <a:rPr spc="-220" dirty="0"/>
              <a:t> </a:t>
            </a:r>
            <a:r>
              <a:rPr dirty="0"/>
              <a:t>management</a:t>
            </a:r>
            <a:r>
              <a:rPr spc="-229" dirty="0"/>
              <a:t> </a:t>
            </a:r>
            <a:r>
              <a:rPr spc="-25" dirty="0"/>
              <a:t>of </a:t>
            </a:r>
            <a:r>
              <a:rPr dirty="0"/>
              <a:t>change</a:t>
            </a:r>
            <a:r>
              <a:rPr spc="-95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move</a:t>
            </a:r>
            <a:r>
              <a:rPr spc="-105" dirty="0"/>
              <a:t> </a:t>
            </a:r>
            <a:r>
              <a:rPr spc="-25" dirty="0"/>
              <a:t>to </a:t>
            </a:r>
            <a:r>
              <a:rPr spc="-10" dirty="0"/>
              <a:t>S/4HANA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6191" y="1255775"/>
            <a:ext cx="9386570" cy="5450205"/>
            <a:chOff x="1536191" y="1255775"/>
            <a:chExt cx="9386570" cy="5450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6191" y="1255775"/>
              <a:ext cx="9386316" cy="5449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4499" y="1941575"/>
              <a:ext cx="2938780" cy="662940"/>
            </a:xfrm>
            <a:custGeom>
              <a:avLst/>
              <a:gdLst/>
              <a:ahLst/>
              <a:cxnLst/>
              <a:rect l="l" t="t" r="r" b="b"/>
              <a:pathLst>
                <a:path w="2938779" h="662939">
                  <a:moveTo>
                    <a:pt x="2827782" y="0"/>
                  </a:moveTo>
                  <a:lnTo>
                    <a:pt x="110489" y="0"/>
                  </a:lnTo>
                  <a:lnTo>
                    <a:pt x="67508" y="8691"/>
                  </a:lnTo>
                  <a:lnTo>
                    <a:pt x="32384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5" y="630555"/>
                  </a:lnTo>
                  <a:lnTo>
                    <a:pt x="67508" y="654248"/>
                  </a:lnTo>
                  <a:lnTo>
                    <a:pt x="110489" y="662939"/>
                  </a:lnTo>
                  <a:lnTo>
                    <a:pt x="2827782" y="662939"/>
                  </a:lnTo>
                  <a:lnTo>
                    <a:pt x="2870763" y="654248"/>
                  </a:lnTo>
                  <a:lnTo>
                    <a:pt x="2905887" y="630554"/>
                  </a:lnTo>
                  <a:lnTo>
                    <a:pt x="2929580" y="595431"/>
                  </a:lnTo>
                  <a:lnTo>
                    <a:pt x="2938272" y="552450"/>
                  </a:lnTo>
                  <a:lnTo>
                    <a:pt x="2938272" y="110489"/>
                  </a:lnTo>
                  <a:lnTo>
                    <a:pt x="2929580" y="67508"/>
                  </a:lnTo>
                  <a:lnTo>
                    <a:pt x="2905887" y="32384"/>
                  </a:lnTo>
                  <a:lnTo>
                    <a:pt x="2870763" y="8691"/>
                  </a:lnTo>
                  <a:lnTo>
                    <a:pt x="2827782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4499" y="1941575"/>
              <a:ext cx="2938780" cy="662940"/>
            </a:xfrm>
            <a:custGeom>
              <a:avLst/>
              <a:gdLst/>
              <a:ahLst/>
              <a:cxnLst/>
              <a:rect l="l" t="t" r="r" b="b"/>
              <a:pathLst>
                <a:path w="2938779" h="662939">
                  <a:moveTo>
                    <a:pt x="0" y="110489"/>
                  </a:moveTo>
                  <a:lnTo>
                    <a:pt x="8691" y="67508"/>
                  </a:lnTo>
                  <a:lnTo>
                    <a:pt x="32384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2827782" y="0"/>
                  </a:lnTo>
                  <a:lnTo>
                    <a:pt x="2870763" y="8691"/>
                  </a:lnTo>
                  <a:lnTo>
                    <a:pt x="2905887" y="32384"/>
                  </a:lnTo>
                  <a:lnTo>
                    <a:pt x="2929580" y="67508"/>
                  </a:lnTo>
                  <a:lnTo>
                    <a:pt x="2938272" y="110489"/>
                  </a:lnTo>
                  <a:lnTo>
                    <a:pt x="2938272" y="552450"/>
                  </a:lnTo>
                  <a:lnTo>
                    <a:pt x="2929580" y="595431"/>
                  </a:lnTo>
                  <a:lnTo>
                    <a:pt x="2905887" y="630554"/>
                  </a:lnTo>
                  <a:lnTo>
                    <a:pt x="2870763" y="654248"/>
                  </a:lnTo>
                  <a:lnTo>
                    <a:pt x="2827782" y="662939"/>
                  </a:lnTo>
                  <a:lnTo>
                    <a:pt x="110489" y="662939"/>
                  </a:lnTo>
                  <a:lnTo>
                    <a:pt x="67508" y="654248"/>
                  </a:lnTo>
                  <a:lnTo>
                    <a:pt x="32385" y="630555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73652" y="2712719"/>
              <a:ext cx="3357879" cy="662940"/>
            </a:xfrm>
            <a:custGeom>
              <a:avLst/>
              <a:gdLst/>
              <a:ahLst/>
              <a:cxnLst/>
              <a:rect l="l" t="t" r="r" b="b"/>
              <a:pathLst>
                <a:path w="3357879" h="662939">
                  <a:moveTo>
                    <a:pt x="3246881" y="0"/>
                  </a:moveTo>
                  <a:lnTo>
                    <a:pt x="110489" y="0"/>
                  </a:lnTo>
                  <a:lnTo>
                    <a:pt x="67508" y="8691"/>
                  </a:lnTo>
                  <a:lnTo>
                    <a:pt x="32385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5" y="630554"/>
                  </a:lnTo>
                  <a:lnTo>
                    <a:pt x="67508" y="654248"/>
                  </a:lnTo>
                  <a:lnTo>
                    <a:pt x="110489" y="662939"/>
                  </a:lnTo>
                  <a:lnTo>
                    <a:pt x="3246881" y="662939"/>
                  </a:lnTo>
                  <a:lnTo>
                    <a:pt x="3289863" y="654248"/>
                  </a:lnTo>
                  <a:lnTo>
                    <a:pt x="3324986" y="630554"/>
                  </a:lnTo>
                  <a:lnTo>
                    <a:pt x="3348680" y="595431"/>
                  </a:lnTo>
                  <a:lnTo>
                    <a:pt x="3357372" y="552450"/>
                  </a:lnTo>
                  <a:lnTo>
                    <a:pt x="3357372" y="110489"/>
                  </a:lnTo>
                  <a:lnTo>
                    <a:pt x="3348680" y="67508"/>
                  </a:lnTo>
                  <a:lnTo>
                    <a:pt x="3324987" y="32384"/>
                  </a:lnTo>
                  <a:lnTo>
                    <a:pt x="3289863" y="8691"/>
                  </a:lnTo>
                  <a:lnTo>
                    <a:pt x="3246881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73652" y="2712719"/>
              <a:ext cx="3357879" cy="662940"/>
            </a:xfrm>
            <a:custGeom>
              <a:avLst/>
              <a:gdLst/>
              <a:ahLst/>
              <a:cxnLst/>
              <a:rect l="l" t="t" r="r" b="b"/>
              <a:pathLst>
                <a:path w="3357879" h="662939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3246881" y="0"/>
                  </a:lnTo>
                  <a:lnTo>
                    <a:pt x="3289863" y="8691"/>
                  </a:lnTo>
                  <a:lnTo>
                    <a:pt x="3324987" y="32384"/>
                  </a:lnTo>
                  <a:lnTo>
                    <a:pt x="3348680" y="67508"/>
                  </a:lnTo>
                  <a:lnTo>
                    <a:pt x="3357372" y="110489"/>
                  </a:lnTo>
                  <a:lnTo>
                    <a:pt x="3357372" y="552450"/>
                  </a:lnTo>
                  <a:lnTo>
                    <a:pt x="3348680" y="595431"/>
                  </a:lnTo>
                  <a:lnTo>
                    <a:pt x="3324986" y="630554"/>
                  </a:lnTo>
                  <a:lnTo>
                    <a:pt x="3289863" y="654248"/>
                  </a:lnTo>
                  <a:lnTo>
                    <a:pt x="3246881" y="662939"/>
                  </a:lnTo>
                  <a:lnTo>
                    <a:pt x="110489" y="662939"/>
                  </a:lnTo>
                  <a:lnTo>
                    <a:pt x="67508" y="654248"/>
                  </a:lnTo>
                  <a:lnTo>
                    <a:pt x="32385" y="630554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4499" y="3485387"/>
              <a:ext cx="6978650" cy="661670"/>
            </a:xfrm>
            <a:custGeom>
              <a:avLst/>
              <a:gdLst/>
              <a:ahLst/>
              <a:cxnLst/>
              <a:rect l="l" t="t" r="r" b="b"/>
              <a:pathLst>
                <a:path w="6978650" h="661670">
                  <a:moveTo>
                    <a:pt x="6868159" y="0"/>
                  </a:moveTo>
                  <a:lnTo>
                    <a:pt x="110236" y="0"/>
                  </a:lnTo>
                  <a:lnTo>
                    <a:pt x="67347" y="8669"/>
                  </a:lnTo>
                  <a:lnTo>
                    <a:pt x="32305" y="32305"/>
                  </a:lnTo>
                  <a:lnTo>
                    <a:pt x="8669" y="67347"/>
                  </a:lnTo>
                  <a:lnTo>
                    <a:pt x="0" y="110236"/>
                  </a:lnTo>
                  <a:lnTo>
                    <a:pt x="0" y="551180"/>
                  </a:lnTo>
                  <a:lnTo>
                    <a:pt x="8669" y="594068"/>
                  </a:lnTo>
                  <a:lnTo>
                    <a:pt x="32305" y="629110"/>
                  </a:lnTo>
                  <a:lnTo>
                    <a:pt x="67347" y="652746"/>
                  </a:lnTo>
                  <a:lnTo>
                    <a:pt x="110236" y="661416"/>
                  </a:lnTo>
                  <a:lnTo>
                    <a:pt x="6868159" y="661416"/>
                  </a:lnTo>
                  <a:lnTo>
                    <a:pt x="6911048" y="652746"/>
                  </a:lnTo>
                  <a:lnTo>
                    <a:pt x="6946090" y="629110"/>
                  </a:lnTo>
                  <a:lnTo>
                    <a:pt x="6969726" y="594068"/>
                  </a:lnTo>
                  <a:lnTo>
                    <a:pt x="6978396" y="551180"/>
                  </a:lnTo>
                  <a:lnTo>
                    <a:pt x="6978396" y="110236"/>
                  </a:lnTo>
                  <a:lnTo>
                    <a:pt x="6969726" y="67347"/>
                  </a:lnTo>
                  <a:lnTo>
                    <a:pt x="6946090" y="32305"/>
                  </a:lnTo>
                  <a:lnTo>
                    <a:pt x="6911048" y="8669"/>
                  </a:lnTo>
                  <a:lnTo>
                    <a:pt x="6868159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4499" y="3485387"/>
              <a:ext cx="6978650" cy="661670"/>
            </a:xfrm>
            <a:custGeom>
              <a:avLst/>
              <a:gdLst/>
              <a:ahLst/>
              <a:cxnLst/>
              <a:rect l="l" t="t" r="r" b="b"/>
              <a:pathLst>
                <a:path w="6978650" h="661670">
                  <a:moveTo>
                    <a:pt x="0" y="110236"/>
                  </a:moveTo>
                  <a:lnTo>
                    <a:pt x="8669" y="67347"/>
                  </a:lnTo>
                  <a:lnTo>
                    <a:pt x="32305" y="32305"/>
                  </a:lnTo>
                  <a:lnTo>
                    <a:pt x="67347" y="8669"/>
                  </a:lnTo>
                  <a:lnTo>
                    <a:pt x="110236" y="0"/>
                  </a:lnTo>
                  <a:lnTo>
                    <a:pt x="6868159" y="0"/>
                  </a:lnTo>
                  <a:lnTo>
                    <a:pt x="6911048" y="8669"/>
                  </a:lnTo>
                  <a:lnTo>
                    <a:pt x="6946090" y="32305"/>
                  </a:lnTo>
                  <a:lnTo>
                    <a:pt x="6969726" y="67347"/>
                  </a:lnTo>
                  <a:lnTo>
                    <a:pt x="6978396" y="110236"/>
                  </a:lnTo>
                  <a:lnTo>
                    <a:pt x="6978396" y="551180"/>
                  </a:lnTo>
                  <a:lnTo>
                    <a:pt x="6969726" y="594068"/>
                  </a:lnTo>
                  <a:lnTo>
                    <a:pt x="6946090" y="629110"/>
                  </a:lnTo>
                  <a:lnTo>
                    <a:pt x="6911048" y="652746"/>
                  </a:lnTo>
                  <a:lnTo>
                    <a:pt x="6868159" y="661416"/>
                  </a:lnTo>
                  <a:lnTo>
                    <a:pt x="110236" y="661416"/>
                  </a:lnTo>
                  <a:lnTo>
                    <a:pt x="67347" y="652746"/>
                  </a:lnTo>
                  <a:lnTo>
                    <a:pt x="32305" y="629110"/>
                  </a:lnTo>
                  <a:lnTo>
                    <a:pt x="8669" y="594068"/>
                  </a:lnTo>
                  <a:lnTo>
                    <a:pt x="0" y="551180"/>
                  </a:lnTo>
                  <a:lnTo>
                    <a:pt x="0" y="110236"/>
                  </a:lnTo>
                  <a:close/>
                </a:path>
              </a:pathLst>
            </a:custGeom>
            <a:ln w="12699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2624" y="4256531"/>
              <a:ext cx="5739765" cy="662940"/>
            </a:xfrm>
            <a:custGeom>
              <a:avLst/>
              <a:gdLst/>
              <a:ahLst/>
              <a:cxnLst/>
              <a:rect l="l" t="t" r="r" b="b"/>
              <a:pathLst>
                <a:path w="5739765" h="662939">
                  <a:moveTo>
                    <a:pt x="5628894" y="0"/>
                  </a:moveTo>
                  <a:lnTo>
                    <a:pt x="110489" y="0"/>
                  </a:lnTo>
                  <a:lnTo>
                    <a:pt x="67508" y="8691"/>
                  </a:lnTo>
                  <a:lnTo>
                    <a:pt x="32384" y="32385"/>
                  </a:lnTo>
                  <a:lnTo>
                    <a:pt x="8691" y="67508"/>
                  </a:lnTo>
                  <a:lnTo>
                    <a:pt x="0" y="110490"/>
                  </a:lnTo>
                  <a:lnTo>
                    <a:pt x="0" y="552450"/>
                  </a:lnTo>
                  <a:lnTo>
                    <a:pt x="8691" y="595431"/>
                  </a:lnTo>
                  <a:lnTo>
                    <a:pt x="32385" y="630555"/>
                  </a:lnTo>
                  <a:lnTo>
                    <a:pt x="67508" y="654248"/>
                  </a:lnTo>
                  <a:lnTo>
                    <a:pt x="110489" y="662940"/>
                  </a:lnTo>
                  <a:lnTo>
                    <a:pt x="5628894" y="662940"/>
                  </a:lnTo>
                  <a:lnTo>
                    <a:pt x="5671875" y="654248"/>
                  </a:lnTo>
                  <a:lnTo>
                    <a:pt x="5706998" y="630555"/>
                  </a:lnTo>
                  <a:lnTo>
                    <a:pt x="5730692" y="595431"/>
                  </a:lnTo>
                  <a:lnTo>
                    <a:pt x="5739383" y="552450"/>
                  </a:lnTo>
                  <a:lnTo>
                    <a:pt x="5739383" y="110490"/>
                  </a:lnTo>
                  <a:lnTo>
                    <a:pt x="5730692" y="67508"/>
                  </a:lnTo>
                  <a:lnTo>
                    <a:pt x="5706999" y="32385"/>
                  </a:lnTo>
                  <a:lnTo>
                    <a:pt x="5671875" y="8691"/>
                  </a:lnTo>
                  <a:lnTo>
                    <a:pt x="5628894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2624" y="4256531"/>
              <a:ext cx="5739765" cy="662940"/>
            </a:xfrm>
            <a:custGeom>
              <a:avLst/>
              <a:gdLst/>
              <a:ahLst/>
              <a:cxnLst/>
              <a:rect l="l" t="t" r="r" b="b"/>
              <a:pathLst>
                <a:path w="5739765" h="662939">
                  <a:moveTo>
                    <a:pt x="0" y="110490"/>
                  </a:moveTo>
                  <a:lnTo>
                    <a:pt x="8691" y="67508"/>
                  </a:lnTo>
                  <a:lnTo>
                    <a:pt x="32384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5628894" y="0"/>
                  </a:lnTo>
                  <a:lnTo>
                    <a:pt x="5671875" y="8691"/>
                  </a:lnTo>
                  <a:lnTo>
                    <a:pt x="5706999" y="32385"/>
                  </a:lnTo>
                  <a:lnTo>
                    <a:pt x="5730692" y="67508"/>
                  </a:lnTo>
                  <a:lnTo>
                    <a:pt x="5739383" y="110490"/>
                  </a:lnTo>
                  <a:lnTo>
                    <a:pt x="5739383" y="552450"/>
                  </a:lnTo>
                  <a:lnTo>
                    <a:pt x="5730692" y="595431"/>
                  </a:lnTo>
                  <a:lnTo>
                    <a:pt x="5706998" y="630555"/>
                  </a:lnTo>
                  <a:lnTo>
                    <a:pt x="5671875" y="654248"/>
                  </a:lnTo>
                  <a:lnTo>
                    <a:pt x="5628894" y="662940"/>
                  </a:lnTo>
                  <a:lnTo>
                    <a:pt x="110489" y="662940"/>
                  </a:lnTo>
                  <a:lnTo>
                    <a:pt x="67508" y="654248"/>
                  </a:lnTo>
                  <a:lnTo>
                    <a:pt x="32385" y="630555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9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2119" y="5027675"/>
              <a:ext cx="5678805" cy="662940"/>
            </a:xfrm>
            <a:custGeom>
              <a:avLst/>
              <a:gdLst/>
              <a:ahLst/>
              <a:cxnLst/>
              <a:rect l="l" t="t" r="r" b="b"/>
              <a:pathLst>
                <a:path w="5678805" h="662939">
                  <a:moveTo>
                    <a:pt x="5567933" y="0"/>
                  </a:moveTo>
                  <a:lnTo>
                    <a:pt x="110490" y="0"/>
                  </a:lnTo>
                  <a:lnTo>
                    <a:pt x="67508" y="8691"/>
                  </a:lnTo>
                  <a:lnTo>
                    <a:pt x="32384" y="32385"/>
                  </a:lnTo>
                  <a:lnTo>
                    <a:pt x="8691" y="67508"/>
                  </a:lnTo>
                  <a:lnTo>
                    <a:pt x="0" y="110490"/>
                  </a:lnTo>
                  <a:lnTo>
                    <a:pt x="0" y="552450"/>
                  </a:lnTo>
                  <a:lnTo>
                    <a:pt x="8691" y="595458"/>
                  </a:lnTo>
                  <a:lnTo>
                    <a:pt x="32385" y="630578"/>
                  </a:lnTo>
                  <a:lnTo>
                    <a:pt x="67508" y="654257"/>
                  </a:lnTo>
                  <a:lnTo>
                    <a:pt x="110490" y="662940"/>
                  </a:lnTo>
                  <a:lnTo>
                    <a:pt x="5567933" y="662940"/>
                  </a:lnTo>
                  <a:lnTo>
                    <a:pt x="5610915" y="654257"/>
                  </a:lnTo>
                  <a:lnTo>
                    <a:pt x="5646038" y="630578"/>
                  </a:lnTo>
                  <a:lnTo>
                    <a:pt x="5669732" y="595458"/>
                  </a:lnTo>
                  <a:lnTo>
                    <a:pt x="5678424" y="552450"/>
                  </a:lnTo>
                  <a:lnTo>
                    <a:pt x="5678424" y="110490"/>
                  </a:lnTo>
                  <a:lnTo>
                    <a:pt x="5669732" y="67508"/>
                  </a:lnTo>
                  <a:lnTo>
                    <a:pt x="5646039" y="32384"/>
                  </a:lnTo>
                  <a:lnTo>
                    <a:pt x="5610915" y="8691"/>
                  </a:lnTo>
                  <a:lnTo>
                    <a:pt x="5567933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22119" y="5027675"/>
              <a:ext cx="5678805" cy="662940"/>
            </a:xfrm>
            <a:custGeom>
              <a:avLst/>
              <a:gdLst/>
              <a:ahLst/>
              <a:cxnLst/>
              <a:rect l="l" t="t" r="r" b="b"/>
              <a:pathLst>
                <a:path w="5678805" h="662939">
                  <a:moveTo>
                    <a:pt x="0" y="110490"/>
                  </a:moveTo>
                  <a:lnTo>
                    <a:pt x="8691" y="67508"/>
                  </a:lnTo>
                  <a:lnTo>
                    <a:pt x="32384" y="32385"/>
                  </a:lnTo>
                  <a:lnTo>
                    <a:pt x="67508" y="8691"/>
                  </a:lnTo>
                  <a:lnTo>
                    <a:pt x="110490" y="0"/>
                  </a:lnTo>
                  <a:lnTo>
                    <a:pt x="5567933" y="0"/>
                  </a:lnTo>
                  <a:lnTo>
                    <a:pt x="5610915" y="8691"/>
                  </a:lnTo>
                  <a:lnTo>
                    <a:pt x="5646039" y="32384"/>
                  </a:lnTo>
                  <a:lnTo>
                    <a:pt x="5669732" y="67508"/>
                  </a:lnTo>
                  <a:lnTo>
                    <a:pt x="5678424" y="110490"/>
                  </a:lnTo>
                  <a:lnTo>
                    <a:pt x="5678424" y="552450"/>
                  </a:lnTo>
                  <a:lnTo>
                    <a:pt x="5669732" y="595458"/>
                  </a:lnTo>
                  <a:lnTo>
                    <a:pt x="5646038" y="630578"/>
                  </a:lnTo>
                  <a:lnTo>
                    <a:pt x="5610915" y="654257"/>
                  </a:lnTo>
                  <a:lnTo>
                    <a:pt x="5567933" y="662940"/>
                  </a:lnTo>
                  <a:lnTo>
                    <a:pt x="110490" y="662940"/>
                  </a:lnTo>
                  <a:lnTo>
                    <a:pt x="67508" y="654257"/>
                  </a:lnTo>
                  <a:lnTo>
                    <a:pt x="32385" y="630578"/>
                  </a:lnTo>
                  <a:lnTo>
                    <a:pt x="8691" y="595458"/>
                  </a:lnTo>
                  <a:lnTo>
                    <a:pt x="0" y="552450"/>
                  </a:lnTo>
                  <a:lnTo>
                    <a:pt x="0" y="11049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2119" y="5798819"/>
              <a:ext cx="2938780" cy="662940"/>
            </a:xfrm>
            <a:custGeom>
              <a:avLst/>
              <a:gdLst/>
              <a:ahLst/>
              <a:cxnLst/>
              <a:rect l="l" t="t" r="r" b="b"/>
              <a:pathLst>
                <a:path w="2938779" h="662939">
                  <a:moveTo>
                    <a:pt x="2827782" y="0"/>
                  </a:moveTo>
                  <a:lnTo>
                    <a:pt x="110490" y="0"/>
                  </a:lnTo>
                  <a:lnTo>
                    <a:pt x="67508" y="8682"/>
                  </a:lnTo>
                  <a:lnTo>
                    <a:pt x="32384" y="32361"/>
                  </a:lnTo>
                  <a:lnTo>
                    <a:pt x="8691" y="67481"/>
                  </a:lnTo>
                  <a:lnTo>
                    <a:pt x="0" y="110489"/>
                  </a:lnTo>
                  <a:lnTo>
                    <a:pt x="0" y="552449"/>
                  </a:lnTo>
                  <a:lnTo>
                    <a:pt x="8691" y="595458"/>
                  </a:lnTo>
                  <a:lnTo>
                    <a:pt x="32385" y="630578"/>
                  </a:lnTo>
                  <a:lnTo>
                    <a:pt x="67508" y="654257"/>
                  </a:lnTo>
                  <a:lnTo>
                    <a:pt x="110490" y="662939"/>
                  </a:lnTo>
                  <a:lnTo>
                    <a:pt x="2827782" y="662939"/>
                  </a:lnTo>
                  <a:lnTo>
                    <a:pt x="2870763" y="654257"/>
                  </a:lnTo>
                  <a:lnTo>
                    <a:pt x="2905887" y="630578"/>
                  </a:lnTo>
                  <a:lnTo>
                    <a:pt x="2929580" y="595458"/>
                  </a:lnTo>
                  <a:lnTo>
                    <a:pt x="2938272" y="552449"/>
                  </a:lnTo>
                  <a:lnTo>
                    <a:pt x="2938272" y="110489"/>
                  </a:lnTo>
                  <a:lnTo>
                    <a:pt x="2929580" y="67481"/>
                  </a:lnTo>
                  <a:lnTo>
                    <a:pt x="2905886" y="32361"/>
                  </a:lnTo>
                  <a:lnTo>
                    <a:pt x="2870763" y="8682"/>
                  </a:lnTo>
                  <a:lnTo>
                    <a:pt x="2827782" y="0"/>
                  </a:lnTo>
                  <a:close/>
                </a:path>
              </a:pathLst>
            </a:custGeom>
            <a:solidFill>
              <a:srgbClr val="FF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22119" y="5798819"/>
              <a:ext cx="2938780" cy="662940"/>
            </a:xfrm>
            <a:custGeom>
              <a:avLst/>
              <a:gdLst/>
              <a:ahLst/>
              <a:cxnLst/>
              <a:rect l="l" t="t" r="r" b="b"/>
              <a:pathLst>
                <a:path w="2938779" h="662939">
                  <a:moveTo>
                    <a:pt x="0" y="110489"/>
                  </a:moveTo>
                  <a:lnTo>
                    <a:pt x="8691" y="67481"/>
                  </a:lnTo>
                  <a:lnTo>
                    <a:pt x="32384" y="32361"/>
                  </a:lnTo>
                  <a:lnTo>
                    <a:pt x="67508" y="8682"/>
                  </a:lnTo>
                  <a:lnTo>
                    <a:pt x="110490" y="0"/>
                  </a:lnTo>
                  <a:lnTo>
                    <a:pt x="2827782" y="0"/>
                  </a:lnTo>
                  <a:lnTo>
                    <a:pt x="2870763" y="8682"/>
                  </a:lnTo>
                  <a:lnTo>
                    <a:pt x="2905886" y="32361"/>
                  </a:lnTo>
                  <a:lnTo>
                    <a:pt x="2929580" y="67481"/>
                  </a:lnTo>
                  <a:lnTo>
                    <a:pt x="2938272" y="110489"/>
                  </a:lnTo>
                  <a:lnTo>
                    <a:pt x="2938272" y="552449"/>
                  </a:lnTo>
                  <a:lnTo>
                    <a:pt x="2929580" y="595458"/>
                  </a:lnTo>
                  <a:lnTo>
                    <a:pt x="2905887" y="630578"/>
                  </a:lnTo>
                  <a:lnTo>
                    <a:pt x="2870763" y="654257"/>
                  </a:lnTo>
                  <a:lnTo>
                    <a:pt x="2827782" y="662939"/>
                  </a:lnTo>
                  <a:lnTo>
                    <a:pt x="110490" y="662939"/>
                  </a:lnTo>
                  <a:lnTo>
                    <a:pt x="67508" y="654257"/>
                  </a:lnTo>
                  <a:lnTo>
                    <a:pt x="32385" y="630578"/>
                  </a:lnTo>
                  <a:lnTo>
                    <a:pt x="8691" y="595458"/>
                  </a:lnTo>
                  <a:lnTo>
                    <a:pt x="0" y="552449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96210" y="2720086"/>
            <a:ext cx="6868159" cy="3722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23515" marR="2215515" indent="-2546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Target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Landscape Simplification</a:t>
            </a:r>
            <a:endParaRPr sz="2000">
              <a:latin typeface="Arial"/>
              <a:cs typeface="Arial"/>
            </a:endParaRPr>
          </a:p>
          <a:p>
            <a:pPr marL="2167890" marR="2715895" indent="-29718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latin typeface="Arial"/>
                <a:cs typeface="Arial"/>
              </a:rPr>
              <a:t>Very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Early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Release </a:t>
            </a:r>
            <a:r>
              <a:rPr sz="2000" b="1" dirty="0">
                <a:latin typeface="Arial"/>
                <a:cs typeface="Arial"/>
              </a:rPr>
              <a:t>As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Start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Point</a:t>
            </a:r>
            <a:endParaRPr sz="2000">
              <a:latin typeface="Arial"/>
              <a:cs typeface="Arial"/>
            </a:endParaRPr>
          </a:p>
          <a:p>
            <a:pPr marL="452374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latin typeface="Arial"/>
                <a:cs typeface="Arial"/>
              </a:rPr>
              <a:t>Massive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amount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447929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used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customization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92583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Pilot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Phased </a:t>
            </a:r>
            <a:r>
              <a:rPr sz="2000" b="1" spc="-10" dirty="0">
                <a:latin typeface="Arial"/>
                <a:cs typeface="Arial"/>
              </a:rPr>
              <a:t>Migration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R="486854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Target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S/4HANA</a:t>
            </a:r>
            <a:endParaRPr sz="2000">
              <a:latin typeface="Arial"/>
              <a:cs typeface="Arial"/>
            </a:endParaRPr>
          </a:p>
          <a:p>
            <a:pPr marR="4869815" algn="ct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Arial"/>
                <a:cs typeface="Arial"/>
              </a:rPr>
              <a:t>Cloud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6320" y="1346149"/>
            <a:ext cx="6007100" cy="117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8770" algn="l"/>
              </a:tabLst>
            </a:pPr>
            <a:r>
              <a:rPr sz="2400" b="1" spc="-10" dirty="0">
                <a:latin typeface="Arial"/>
                <a:cs typeface="Arial"/>
              </a:rPr>
              <a:t>GREENFIELD</a:t>
            </a:r>
            <a:r>
              <a:rPr sz="2400" b="1" dirty="0">
                <a:latin typeface="Arial"/>
                <a:cs typeface="Arial"/>
              </a:rPr>
              <a:t>	HYBRID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BLUEFIELD</a:t>
            </a:r>
            <a:endParaRPr sz="2400">
              <a:latin typeface="Arial"/>
              <a:cs typeface="Arial"/>
            </a:endParaRPr>
          </a:p>
          <a:p>
            <a:pPr marR="3245485" algn="ctr">
              <a:lnSpc>
                <a:spcPct val="100000"/>
              </a:lnSpc>
              <a:spcBef>
                <a:spcPts val="2360"/>
              </a:spcBef>
            </a:pPr>
            <a:r>
              <a:rPr sz="1600" b="1" dirty="0">
                <a:latin typeface="Arial"/>
                <a:cs typeface="Arial"/>
              </a:rPr>
              <a:t>Existing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Industry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Solutions</a:t>
            </a:r>
            <a:endParaRPr sz="1600">
              <a:latin typeface="Arial"/>
              <a:cs typeface="Arial"/>
            </a:endParaRPr>
          </a:p>
          <a:p>
            <a:pPr marR="3238500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or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Business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Functions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49461" y="1346149"/>
            <a:ext cx="2091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BROWNFIELD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89254" y="316484"/>
            <a:ext cx="7189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Approach</a:t>
            </a:r>
            <a:r>
              <a:rPr spc="-80" dirty="0"/>
              <a:t> </a:t>
            </a:r>
            <a:r>
              <a:rPr dirty="0"/>
              <a:t>&amp;</a:t>
            </a:r>
            <a:r>
              <a:rPr spc="-70" dirty="0"/>
              <a:t> </a:t>
            </a:r>
            <a:r>
              <a:rPr dirty="0"/>
              <a:t>Determining</a:t>
            </a:r>
            <a:r>
              <a:rPr spc="-65" dirty="0"/>
              <a:t> </a:t>
            </a:r>
            <a:r>
              <a:rPr spc="-10" dirty="0"/>
              <a:t>Factors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316" y="6471206"/>
            <a:ext cx="20548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basistechnologies.com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403603"/>
            <a:ext cx="12192000" cy="5454650"/>
            <a:chOff x="0" y="1403603"/>
            <a:chExt cx="12192000" cy="5454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924" y="6327647"/>
              <a:ext cx="1018031" cy="3870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9616" y="1403603"/>
              <a:ext cx="6882384" cy="54543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03603"/>
              <a:ext cx="6204203" cy="54543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6323" y="3357371"/>
              <a:ext cx="4061460" cy="3061970"/>
            </a:xfrm>
            <a:custGeom>
              <a:avLst/>
              <a:gdLst/>
              <a:ahLst/>
              <a:cxnLst/>
              <a:rect l="l" t="t" r="r" b="b"/>
              <a:pathLst>
                <a:path w="4061460" h="3061970">
                  <a:moveTo>
                    <a:pt x="4061460" y="0"/>
                  </a:moveTo>
                  <a:lnTo>
                    <a:pt x="0" y="0"/>
                  </a:lnTo>
                  <a:lnTo>
                    <a:pt x="0" y="3061716"/>
                  </a:lnTo>
                  <a:lnTo>
                    <a:pt x="4061460" y="3061716"/>
                  </a:lnTo>
                  <a:lnTo>
                    <a:pt x="4061460" y="0"/>
                  </a:lnTo>
                  <a:close/>
                </a:path>
              </a:pathLst>
            </a:custGeom>
            <a:solidFill>
              <a:srgbClr val="FFFFFF">
                <a:alpha val="752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323" y="3357371"/>
              <a:ext cx="4061460" cy="3061970"/>
            </a:xfrm>
            <a:custGeom>
              <a:avLst/>
              <a:gdLst/>
              <a:ahLst/>
              <a:cxnLst/>
              <a:rect l="l" t="t" r="r" b="b"/>
              <a:pathLst>
                <a:path w="4061460" h="3061970">
                  <a:moveTo>
                    <a:pt x="0" y="3061716"/>
                  </a:moveTo>
                  <a:lnTo>
                    <a:pt x="4061460" y="3061716"/>
                  </a:lnTo>
                  <a:lnTo>
                    <a:pt x="4061460" y="0"/>
                  </a:lnTo>
                  <a:lnTo>
                    <a:pt x="0" y="0"/>
                  </a:lnTo>
                  <a:lnTo>
                    <a:pt x="0" y="30617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Deployment</a:t>
            </a:r>
            <a:r>
              <a:rPr spc="-220" dirty="0"/>
              <a:t> </a:t>
            </a:r>
            <a:r>
              <a:rPr spc="-10" dirty="0"/>
              <a:t>Strategy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0336" y="3351305"/>
            <a:ext cx="3705860" cy="2988310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0"/>
              </a:spcBef>
            </a:pPr>
            <a:r>
              <a:rPr sz="3200" dirty="0">
                <a:latin typeface="Arial"/>
                <a:cs typeface="Arial"/>
              </a:rPr>
              <a:t>'Big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Bang’:</a:t>
            </a:r>
            <a:endParaRPr sz="32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2210"/>
              </a:spcBef>
              <a:buChar char="•"/>
              <a:tabLst>
                <a:tab pos="329565" algn="l"/>
                <a:tab pos="330200" algn="l"/>
              </a:tabLst>
            </a:pPr>
            <a:r>
              <a:rPr sz="3200" dirty="0">
                <a:latin typeface="Arial"/>
                <a:cs typeface="Arial"/>
              </a:rPr>
              <a:t>High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risk</a:t>
            </a:r>
            <a:endParaRPr sz="3200">
              <a:latin typeface="Arial"/>
              <a:cs typeface="Arial"/>
            </a:endParaRPr>
          </a:p>
          <a:p>
            <a:pPr marL="329565" marR="681990" indent="-317500">
              <a:lnSpc>
                <a:spcPts val="3070"/>
              </a:lnSpc>
              <a:spcBef>
                <a:spcPts val="975"/>
              </a:spcBef>
              <a:buChar char="•"/>
              <a:tabLst>
                <a:tab pos="329565" algn="l"/>
                <a:tab pos="330200" algn="l"/>
              </a:tabLst>
            </a:pPr>
            <a:r>
              <a:rPr sz="3200" dirty="0">
                <a:latin typeface="Arial"/>
                <a:cs typeface="Arial"/>
              </a:rPr>
              <a:t>Huge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business impact</a:t>
            </a:r>
            <a:endParaRPr sz="32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270"/>
              </a:spcBef>
              <a:buChar char="•"/>
              <a:tabLst>
                <a:tab pos="329565" algn="l"/>
                <a:tab pos="330200" algn="l"/>
              </a:tabLst>
            </a:pPr>
            <a:r>
              <a:rPr sz="3200" dirty="0">
                <a:latin typeface="Arial"/>
                <a:cs typeface="Arial"/>
              </a:rPr>
              <a:t>Logistically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difficult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7431" y="3357371"/>
            <a:ext cx="4060190" cy="3061970"/>
          </a:xfrm>
          <a:prstGeom prst="rect">
            <a:avLst/>
          </a:prstGeom>
          <a:solidFill>
            <a:srgbClr val="FFFFFF">
              <a:alpha val="75292"/>
            </a:srgbClr>
          </a:solidFill>
          <a:ln w="9525">
            <a:solidFill>
              <a:srgbClr val="00A2D7"/>
            </a:solidFill>
          </a:ln>
        </p:spPr>
        <p:txBody>
          <a:bodyPr vert="horz" wrap="square" lIns="0" tIns="25654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020"/>
              </a:spcBef>
            </a:pPr>
            <a:r>
              <a:rPr sz="3000" dirty="0">
                <a:latin typeface="Arial"/>
                <a:cs typeface="Arial"/>
              </a:rPr>
              <a:t>Gradual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Transition:</a:t>
            </a:r>
            <a:endParaRPr sz="3000">
              <a:latin typeface="Arial"/>
              <a:cs typeface="Arial"/>
            </a:endParaRPr>
          </a:p>
          <a:p>
            <a:pPr marL="533400" indent="-318135">
              <a:lnSpc>
                <a:spcPts val="3565"/>
              </a:lnSpc>
              <a:spcBef>
                <a:spcPts val="1680"/>
              </a:spcBef>
              <a:buChar char="•"/>
              <a:tabLst>
                <a:tab pos="533400" algn="l"/>
                <a:tab pos="534035" algn="l"/>
              </a:tabLst>
            </a:pPr>
            <a:r>
              <a:rPr sz="3000" dirty="0">
                <a:latin typeface="Arial"/>
                <a:cs typeface="Arial"/>
              </a:rPr>
              <a:t>Lower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risk</a:t>
            </a:r>
            <a:endParaRPr sz="3000">
              <a:latin typeface="Arial"/>
              <a:cs typeface="Arial"/>
            </a:endParaRPr>
          </a:p>
          <a:p>
            <a:pPr marL="533400" marR="1064260" indent="-317500">
              <a:lnSpc>
                <a:spcPct val="70000"/>
              </a:lnSpc>
              <a:spcBef>
                <a:spcPts val="1045"/>
              </a:spcBef>
              <a:buChar char="•"/>
              <a:tabLst>
                <a:tab pos="533400" algn="l"/>
                <a:tab pos="534035" algn="l"/>
              </a:tabLst>
            </a:pPr>
            <a:r>
              <a:rPr sz="3000" dirty="0">
                <a:latin typeface="Arial"/>
                <a:cs typeface="Arial"/>
              </a:rPr>
              <a:t>Long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business transition</a:t>
            </a:r>
            <a:endParaRPr sz="3000">
              <a:latin typeface="Arial"/>
              <a:cs typeface="Arial"/>
            </a:endParaRPr>
          </a:p>
          <a:p>
            <a:pPr marL="533400" marR="1485265" indent="-317500">
              <a:lnSpc>
                <a:spcPct val="70000"/>
              </a:lnSpc>
              <a:spcBef>
                <a:spcPts val="1000"/>
              </a:spcBef>
              <a:buChar char="•"/>
              <a:tabLst>
                <a:tab pos="533400" algn="l"/>
                <a:tab pos="534035" algn="l"/>
              </a:tabLst>
            </a:pPr>
            <a:r>
              <a:rPr sz="3000" dirty="0">
                <a:latin typeface="Arial"/>
                <a:cs typeface="Arial"/>
              </a:rPr>
              <a:t>Need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to </a:t>
            </a:r>
            <a:r>
              <a:rPr sz="3000" spc="-10" dirty="0">
                <a:latin typeface="Arial"/>
                <a:cs typeface="Arial"/>
              </a:rPr>
              <a:t>synchronize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00" dirty="0"/>
              <a:t> </a:t>
            </a:r>
            <a:r>
              <a:rPr dirty="0"/>
              <a:t>Dual</a:t>
            </a:r>
            <a:r>
              <a:rPr spc="-110" dirty="0"/>
              <a:t> </a:t>
            </a:r>
            <a:r>
              <a:rPr dirty="0"/>
              <a:t>Maintenance</a:t>
            </a:r>
            <a:r>
              <a:rPr spc="-110" dirty="0"/>
              <a:t> </a:t>
            </a:r>
            <a:r>
              <a:rPr spc="-10" dirty="0"/>
              <a:t>Challenge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04646" y="2258314"/>
            <a:ext cx="904240" cy="637540"/>
            <a:chOff x="1104646" y="2258314"/>
            <a:chExt cx="904240" cy="637540"/>
          </a:xfrm>
        </p:grpSpPr>
        <p:sp>
          <p:nvSpPr>
            <p:cNvPr id="4" name="object 4"/>
            <p:cNvSpPr/>
            <p:nvPr/>
          </p:nvSpPr>
          <p:spPr>
            <a:xfrm>
              <a:off x="1110996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40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1540" y="624839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0996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39"/>
                  </a:moveTo>
                  <a:lnTo>
                    <a:pt x="891540" y="624839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02511" y="2283967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04646" y="3191001"/>
            <a:ext cx="904240" cy="637540"/>
            <a:chOff x="1104646" y="3191001"/>
            <a:chExt cx="904240" cy="637540"/>
          </a:xfrm>
        </p:grpSpPr>
        <p:sp>
          <p:nvSpPr>
            <p:cNvPr id="8" name="object 8"/>
            <p:cNvSpPr/>
            <p:nvPr/>
          </p:nvSpPr>
          <p:spPr>
            <a:xfrm>
              <a:off x="1110996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0996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02511" y="3217290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04646" y="4123690"/>
            <a:ext cx="904240" cy="637540"/>
            <a:chOff x="1104646" y="4123690"/>
            <a:chExt cx="904240" cy="637540"/>
          </a:xfrm>
        </p:grpSpPr>
        <p:sp>
          <p:nvSpPr>
            <p:cNvPr id="12" name="object 12"/>
            <p:cNvSpPr/>
            <p:nvPr/>
          </p:nvSpPr>
          <p:spPr>
            <a:xfrm>
              <a:off x="1110996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0996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02511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9126" y="1889836"/>
            <a:ext cx="864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78710" y="2258314"/>
            <a:ext cx="904240" cy="637540"/>
            <a:chOff x="2378710" y="2258314"/>
            <a:chExt cx="904240" cy="637540"/>
          </a:xfrm>
        </p:grpSpPr>
        <p:sp>
          <p:nvSpPr>
            <p:cNvPr id="17" name="object 17"/>
            <p:cNvSpPr/>
            <p:nvPr/>
          </p:nvSpPr>
          <p:spPr>
            <a:xfrm>
              <a:off x="2385060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1539" y="624839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85060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39"/>
                  </a:moveTo>
                  <a:lnTo>
                    <a:pt x="891539" y="624839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77464" y="2283967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78710" y="3191001"/>
            <a:ext cx="904240" cy="637540"/>
            <a:chOff x="2378710" y="3191001"/>
            <a:chExt cx="904240" cy="637540"/>
          </a:xfrm>
        </p:grpSpPr>
        <p:sp>
          <p:nvSpPr>
            <p:cNvPr id="21" name="object 21"/>
            <p:cNvSpPr/>
            <p:nvPr/>
          </p:nvSpPr>
          <p:spPr>
            <a:xfrm>
              <a:off x="2385060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39" y="624840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85060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39" y="624840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577464" y="3217290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78710" y="4123690"/>
            <a:ext cx="904240" cy="637540"/>
            <a:chOff x="2378710" y="4123690"/>
            <a:chExt cx="904240" cy="637540"/>
          </a:xfrm>
        </p:grpSpPr>
        <p:sp>
          <p:nvSpPr>
            <p:cNvPr id="25" name="object 25"/>
            <p:cNvSpPr/>
            <p:nvPr/>
          </p:nvSpPr>
          <p:spPr>
            <a:xfrm>
              <a:off x="2385060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39" y="624840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85060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39" y="624840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577464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32886" y="1889836"/>
            <a:ext cx="864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03704" y="1862327"/>
            <a:ext cx="0" cy="3266440"/>
          </a:xfrm>
          <a:custGeom>
            <a:avLst/>
            <a:gdLst/>
            <a:ahLst/>
            <a:cxnLst/>
            <a:rect l="l" t="t" r="r" b="b"/>
            <a:pathLst>
              <a:path h="3266440">
                <a:moveTo>
                  <a:pt x="0" y="3265932"/>
                </a:moveTo>
                <a:lnTo>
                  <a:pt x="0" y="0"/>
                </a:lnTo>
              </a:path>
            </a:pathLst>
          </a:custGeom>
          <a:ln w="9525">
            <a:solidFill>
              <a:srgbClr val="00A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3523234" y="2258314"/>
            <a:ext cx="906144" cy="637540"/>
            <a:chOff x="3523234" y="2258314"/>
            <a:chExt cx="906144" cy="637540"/>
          </a:xfrm>
        </p:grpSpPr>
        <p:sp>
          <p:nvSpPr>
            <p:cNvPr id="31" name="object 31"/>
            <p:cNvSpPr/>
            <p:nvPr/>
          </p:nvSpPr>
          <p:spPr>
            <a:xfrm>
              <a:off x="3529584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3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3063" y="624839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29584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39"/>
                  </a:moveTo>
                  <a:lnTo>
                    <a:pt x="893063" y="624839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760723" y="2283967"/>
            <a:ext cx="43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Dev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75047" y="1876044"/>
            <a:ext cx="0" cy="3266440"/>
          </a:xfrm>
          <a:custGeom>
            <a:avLst/>
            <a:gdLst/>
            <a:ahLst/>
            <a:cxnLst/>
            <a:rect l="l" t="t" r="r" b="b"/>
            <a:pathLst>
              <a:path h="3266440">
                <a:moveTo>
                  <a:pt x="0" y="3265931"/>
                </a:moveTo>
                <a:lnTo>
                  <a:pt x="0" y="0"/>
                </a:lnTo>
              </a:path>
            </a:pathLst>
          </a:custGeom>
          <a:ln w="9525">
            <a:solidFill>
              <a:srgbClr val="00A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4750053" y="2258314"/>
            <a:ext cx="904240" cy="637540"/>
            <a:chOff x="4750053" y="2258314"/>
            <a:chExt cx="904240" cy="637540"/>
          </a:xfrm>
        </p:grpSpPr>
        <p:sp>
          <p:nvSpPr>
            <p:cNvPr id="36" name="object 36"/>
            <p:cNvSpPr/>
            <p:nvPr/>
          </p:nvSpPr>
          <p:spPr>
            <a:xfrm>
              <a:off x="4756403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1539" y="624839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56403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39"/>
                  </a:moveTo>
                  <a:lnTo>
                    <a:pt x="891539" y="624839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949444" y="2283967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750053" y="3191001"/>
            <a:ext cx="904240" cy="637540"/>
            <a:chOff x="4750053" y="3191001"/>
            <a:chExt cx="904240" cy="637540"/>
          </a:xfrm>
        </p:grpSpPr>
        <p:sp>
          <p:nvSpPr>
            <p:cNvPr id="40" name="object 40"/>
            <p:cNvSpPr/>
            <p:nvPr/>
          </p:nvSpPr>
          <p:spPr>
            <a:xfrm>
              <a:off x="4756403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39" y="624840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56403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39" y="624840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949444" y="3217290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750053" y="4123690"/>
            <a:ext cx="904240" cy="637540"/>
            <a:chOff x="4750053" y="4123690"/>
            <a:chExt cx="904240" cy="637540"/>
          </a:xfrm>
        </p:grpSpPr>
        <p:sp>
          <p:nvSpPr>
            <p:cNvPr id="44" name="object 44"/>
            <p:cNvSpPr/>
            <p:nvPr/>
          </p:nvSpPr>
          <p:spPr>
            <a:xfrm>
              <a:off x="4756403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8915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39" y="624840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56403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39" h="624839">
                  <a:moveTo>
                    <a:pt x="0" y="624840"/>
                  </a:moveTo>
                  <a:lnTo>
                    <a:pt x="891539" y="624840"/>
                  </a:lnTo>
                  <a:lnTo>
                    <a:pt x="8915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949444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04865" y="1889836"/>
            <a:ext cx="864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894578" y="2258314"/>
            <a:ext cx="906144" cy="637540"/>
            <a:chOff x="5894578" y="2258314"/>
            <a:chExt cx="906144" cy="637540"/>
          </a:xfrm>
        </p:grpSpPr>
        <p:sp>
          <p:nvSpPr>
            <p:cNvPr id="49" name="object 49"/>
            <p:cNvSpPr/>
            <p:nvPr/>
          </p:nvSpPr>
          <p:spPr>
            <a:xfrm>
              <a:off x="5900928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4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3064" y="624839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00928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39"/>
                  </a:moveTo>
                  <a:lnTo>
                    <a:pt x="893064" y="624839"/>
                  </a:lnTo>
                  <a:lnTo>
                    <a:pt x="893064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132703" y="2283967"/>
            <a:ext cx="43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Dev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946392" y="1876044"/>
            <a:ext cx="0" cy="3266440"/>
          </a:xfrm>
          <a:custGeom>
            <a:avLst/>
            <a:gdLst/>
            <a:ahLst/>
            <a:cxnLst/>
            <a:rect l="l" t="t" r="r" b="b"/>
            <a:pathLst>
              <a:path h="3266440">
                <a:moveTo>
                  <a:pt x="0" y="3265931"/>
                </a:moveTo>
                <a:lnTo>
                  <a:pt x="0" y="0"/>
                </a:lnTo>
              </a:path>
            </a:pathLst>
          </a:custGeom>
          <a:ln w="9525">
            <a:solidFill>
              <a:srgbClr val="00A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5894578" y="3191001"/>
            <a:ext cx="906144" cy="637540"/>
            <a:chOff x="5894578" y="3191001"/>
            <a:chExt cx="906144" cy="637540"/>
          </a:xfrm>
        </p:grpSpPr>
        <p:sp>
          <p:nvSpPr>
            <p:cNvPr id="54" name="object 54"/>
            <p:cNvSpPr/>
            <p:nvPr/>
          </p:nvSpPr>
          <p:spPr>
            <a:xfrm>
              <a:off x="5900928" y="3197351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4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3064" y="624840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00928" y="3197351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40"/>
                  </a:moveTo>
                  <a:lnTo>
                    <a:pt x="893064" y="624840"/>
                  </a:lnTo>
                  <a:lnTo>
                    <a:pt x="893064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112890" y="3217290"/>
            <a:ext cx="471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121397" y="2258314"/>
            <a:ext cx="906144" cy="637540"/>
            <a:chOff x="7121397" y="2258314"/>
            <a:chExt cx="906144" cy="637540"/>
          </a:xfrm>
        </p:grpSpPr>
        <p:sp>
          <p:nvSpPr>
            <p:cNvPr id="58" name="object 58"/>
            <p:cNvSpPr/>
            <p:nvPr/>
          </p:nvSpPr>
          <p:spPr>
            <a:xfrm>
              <a:off x="7127747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3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3063" y="624839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127747" y="2264664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39"/>
                  </a:moveTo>
                  <a:lnTo>
                    <a:pt x="893063" y="624839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321042" y="2283967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121397" y="3191001"/>
            <a:ext cx="906144" cy="637540"/>
            <a:chOff x="7121397" y="3191001"/>
            <a:chExt cx="906144" cy="637540"/>
          </a:xfrm>
        </p:grpSpPr>
        <p:sp>
          <p:nvSpPr>
            <p:cNvPr id="62" name="object 62"/>
            <p:cNvSpPr/>
            <p:nvPr/>
          </p:nvSpPr>
          <p:spPr>
            <a:xfrm>
              <a:off x="7127747" y="3197351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3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3063" y="624840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27747" y="3197351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40"/>
                  </a:moveTo>
                  <a:lnTo>
                    <a:pt x="893063" y="624840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321042" y="3217290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121397" y="4123690"/>
            <a:ext cx="906144" cy="637540"/>
            <a:chOff x="7121397" y="4123690"/>
            <a:chExt cx="906144" cy="637540"/>
          </a:xfrm>
        </p:grpSpPr>
        <p:sp>
          <p:nvSpPr>
            <p:cNvPr id="66" name="object 66"/>
            <p:cNvSpPr/>
            <p:nvPr/>
          </p:nvSpPr>
          <p:spPr>
            <a:xfrm>
              <a:off x="7127747" y="4130040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893063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3063" y="624840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00A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27747" y="4130040"/>
              <a:ext cx="893444" cy="624840"/>
            </a:xfrm>
            <a:custGeom>
              <a:avLst/>
              <a:gdLst/>
              <a:ahLst/>
              <a:cxnLst/>
              <a:rect l="l" t="t" r="r" b="b"/>
              <a:pathLst>
                <a:path w="893445" h="624839">
                  <a:moveTo>
                    <a:pt x="0" y="624840"/>
                  </a:moveTo>
                  <a:lnTo>
                    <a:pt x="893063" y="624840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321042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ECC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76464" y="1889836"/>
            <a:ext cx="864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8267445" y="2258314"/>
            <a:ext cx="904240" cy="637540"/>
            <a:chOff x="8267445" y="2258314"/>
            <a:chExt cx="904240" cy="637540"/>
          </a:xfrm>
        </p:grpSpPr>
        <p:sp>
          <p:nvSpPr>
            <p:cNvPr id="71" name="object 71"/>
            <p:cNvSpPr/>
            <p:nvPr/>
          </p:nvSpPr>
          <p:spPr>
            <a:xfrm>
              <a:off x="8273795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1540" y="624839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273795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39"/>
                  </a:moveTo>
                  <a:lnTo>
                    <a:pt x="891540" y="624839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8504301" y="2283967"/>
            <a:ext cx="43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Dev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317735" y="1876044"/>
            <a:ext cx="0" cy="3266440"/>
          </a:xfrm>
          <a:custGeom>
            <a:avLst/>
            <a:gdLst/>
            <a:ahLst/>
            <a:cxnLst/>
            <a:rect l="l" t="t" r="r" b="b"/>
            <a:pathLst>
              <a:path h="3266440">
                <a:moveTo>
                  <a:pt x="0" y="3265931"/>
                </a:moveTo>
                <a:lnTo>
                  <a:pt x="0" y="0"/>
                </a:lnTo>
              </a:path>
            </a:pathLst>
          </a:custGeom>
          <a:ln w="9525">
            <a:solidFill>
              <a:srgbClr val="00A2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8267445" y="3191001"/>
            <a:ext cx="904240" cy="637540"/>
            <a:chOff x="8267445" y="3191001"/>
            <a:chExt cx="904240" cy="637540"/>
          </a:xfrm>
        </p:grpSpPr>
        <p:sp>
          <p:nvSpPr>
            <p:cNvPr id="76" name="object 76"/>
            <p:cNvSpPr/>
            <p:nvPr/>
          </p:nvSpPr>
          <p:spPr>
            <a:xfrm>
              <a:off x="8273795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273795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8484489" y="3217290"/>
            <a:ext cx="471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8267445" y="4123690"/>
            <a:ext cx="904240" cy="637540"/>
            <a:chOff x="8267445" y="4123690"/>
            <a:chExt cx="904240" cy="637540"/>
          </a:xfrm>
        </p:grpSpPr>
        <p:sp>
          <p:nvSpPr>
            <p:cNvPr id="80" name="object 80"/>
            <p:cNvSpPr/>
            <p:nvPr/>
          </p:nvSpPr>
          <p:spPr>
            <a:xfrm>
              <a:off x="8273795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73795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8466201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9479026" y="2258314"/>
            <a:ext cx="904240" cy="637540"/>
            <a:chOff x="9479026" y="2258314"/>
            <a:chExt cx="904240" cy="637540"/>
          </a:xfrm>
        </p:grpSpPr>
        <p:sp>
          <p:nvSpPr>
            <p:cNvPr id="84" name="object 84"/>
            <p:cNvSpPr/>
            <p:nvPr/>
          </p:nvSpPr>
          <p:spPr>
            <a:xfrm>
              <a:off x="9485376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891540" y="624839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485376" y="2264664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39"/>
                  </a:moveTo>
                  <a:lnTo>
                    <a:pt x="891540" y="624839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39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9716261" y="2283967"/>
            <a:ext cx="43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Dev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9479026" y="3191001"/>
            <a:ext cx="904240" cy="637540"/>
            <a:chOff x="9479026" y="3191001"/>
            <a:chExt cx="904240" cy="637540"/>
          </a:xfrm>
        </p:grpSpPr>
        <p:sp>
          <p:nvSpPr>
            <p:cNvPr id="88" name="object 88"/>
            <p:cNvSpPr/>
            <p:nvPr/>
          </p:nvSpPr>
          <p:spPr>
            <a:xfrm>
              <a:off x="9485376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485376" y="3197351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9696450" y="3217290"/>
            <a:ext cx="471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9479026" y="4123690"/>
            <a:ext cx="904240" cy="637540"/>
            <a:chOff x="9479026" y="4123690"/>
            <a:chExt cx="904240" cy="637540"/>
          </a:xfrm>
        </p:grpSpPr>
        <p:sp>
          <p:nvSpPr>
            <p:cNvPr id="92" name="object 92"/>
            <p:cNvSpPr/>
            <p:nvPr/>
          </p:nvSpPr>
          <p:spPr>
            <a:xfrm>
              <a:off x="9485376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8915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891540" y="6248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485376" y="4130040"/>
              <a:ext cx="891540" cy="624840"/>
            </a:xfrm>
            <a:custGeom>
              <a:avLst/>
              <a:gdLst/>
              <a:ahLst/>
              <a:cxnLst/>
              <a:rect l="l" t="t" r="r" b="b"/>
              <a:pathLst>
                <a:path w="891540" h="624839">
                  <a:moveTo>
                    <a:pt x="0" y="624840"/>
                  </a:moveTo>
                  <a:lnTo>
                    <a:pt x="891540" y="6248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12700">
              <a:solidFill>
                <a:srgbClr val="007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9678161" y="4150232"/>
            <a:ext cx="508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S/4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564751" y="1901444"/>
            <a:ext cx="86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2351518" y="5250063"/>
            <a:ext cx="2100580" cy="686435"/>
            <a:chOff x="2351518" y="5250063"/>
            <a:chExt cx="2100580" cy="686435"/>
          </a:xfrm>
        </p:grpSpPr>
        <p:pic>
          <p:nvPicPr>
            <p:cNvPr id="97" name="object 9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1518" y="5250063"/>
              <a:ext cx="2100098" cy="68605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3908" y="5393436"/>
              <a:ext cx="652284" cy="454139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385060" y="5260848"/>
              <a:ext cx="2037714" cy="623570"/>
            </a:xfrm>
            <a:custGeom>
              <a:avLst/>
              <a:gdLst/>
              <a:ahLst/>
              <a:cxnLst/>
              <a:rect l="l" t="t" r="r" b="b"/>
              <a:pathLst>
                <a:path w="2037714" h="623570">
                  <a:moveTo>
                    <a:pt x="1933702" y="0"/>
                  </a:moveTo>
                  <a:lnTo>
                    <a:pt x="103885" y="0"/>
                  </a:lnTo>
                  <a:lnTo>
                    <a:pt x="63436" y="8159"/>
                  </a:lnTo>
                  <a:lnTo>
                    <a:pt x="30416" y="30416"/>
                  </a:lnTo>
                  <a:lnTo>
                    <a:pt x="8159" y="63436"/>
                  </a:lnTo>
                  <a:lnTo>
                    <a:pt x="0" y="103885"/>
                  </a:lnTo>
                  <a:lnTo>
                    <a:pt x="0" y="519429"/>
                  </a:lnTo>
                  <a:lnTo>
                    <a:pt x="8159" y="559868"/>
                  </a:lnTo>
                  <a:lnTo>
                    <a:pt x="30416" y="592889"/>
                  </a:lnTo>
                  <a:lnTo>
                    <a:pt x="63436" y="615152"/>
                  </a:lnTo>
                  <a:lnTo>
                    <a:pt x="103885" y="623315"/>
                  </a:lnTo>
                  <a:lnTo>
                    <a:pt x="1933702" y="623315"/>
                  </a:lnTo>
                  <a:lnTo>
                    <a:pt x="1974151" y="615152"/>
                  </a:lnTo>
                  <a:lnTo>
                    <a:pt x="2007171" y="592889"/>
                  </a:lnTo>
                  <a:lnTo>
                    <a:pt x="2029428" y="559868"/>
                  </a:lnTo>
                  <a:lnTo>
                    <a:pt x="2037588" y="519429"/>
                  </a:lnTo>
                  <a:lnTo>
                    <a:pt x="2037588" y="103885"/>
                  </a:lnTo>
                  <a:lnTo>
                    <a:pt x="2029428" y="63436"/>
                  </a:lnTo>
                  <a:lnTo>
                    <a:pt x="2007171" y="30416"/>
                  </a:lnTo>
                  <a:lnTo>
                    <a:pt x="1974151" y="8159"/>
                  </a:lnTo>
                  <a:lnTo>
                    <a:pt x="1933702" y="0"/>
                  </a:lnTo>
                  <a:close/>
                </a:path>
              </a:pathLst>
            </a:custGeom>
            <a:solidFill>
              <a:srgbClr val="4F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3211448" y="5448096"/>
            <a:ext cx="379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756403" y="5262371"/>
            <a:ext cx="2037714" cy="624840"/>
          </a:xfrm>
          <a:custGeom>
            <a:avLst/>
            <a:gdLst/>
            <a:ahLst/>
            <a:cxnLst/>
            <a:rect l="l" t="t" r="r" b="b"/>
            <a:pathLst>
              <a:path w="2037715" h="624839">
                <a:moveTo>
                  <a:pt x="1933448" y="0"/>
                </a:moveTo>
                <a:lnTo>
                  <a:pt x="104140" y="0"/>
                </a:lnTo>
                <a:lnTo>
                  <a:pt x="63597" y="8181"/>
                </a:lnTo>
                <a:lnTo>
                  <a:pt x="30495" y="30495"/>
                </a:lnTo>
                <a:lnTo>
                  <a:pt x="8181" y="63597"/>
                </a:lnTo>
                <a:lnTo>
                  <a:pt x="0" y="104139"/>
                </a:lnTo>
                <a:lnTo>
                  <a:pt x="0" y="520699"/>
                </a:lnTo>
                <a:lnTo>
                  <a:pt x="8181" y="561237"/>
                </a:lnTo>
                <a:lnTo>
                  <a:pt x="30495" y="594339"/>
                </a:lnTo>
                <a:lnTo>
                  <a:pt x="63597" y="616656"/>
                </a:lnTo>
                <a:lnTo>
                  <a:pt x="104140" y="624839"/>
                </a:lnTo>
                <a:lnTo>
                  <a:pt x="1933448" y="624839"/>
                </a:lnTo>
                <a:lnTo>
                  <a:pt x="1973990" y="616656"/>
                </a:lnTo>
                <a:lnTo>
                  <a:pt x="2007092" y="594339"/>
                </a:lnTo>
                <a:lnTo>
                  <a:pt x="2029406" y="561237"/>
                </a:lnTo>
                <a:lnTo>
                  <a:pt x="2037588" y="520699"/>
                </a:lnTo>
                <a:lnTo>
                  <a:pt x="2037588" y="104139"/>
                </a:lnTo>
                <a:lnTo>
                  <a:pt x="2029406" y="63597"/>
                </a:lnTo>
                <a:lnTo>
                  <a:pt x="2007092" y="30495"/>
                </a:lnTo>
                <a:lnTo>
                  <a:pt x="1973990" y="8181"/>
                </a:lnTo>
                <a:lnTo>
                  <a:pt x="19334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5426455" y="5449925"/>
            <a:ext cx="698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Medium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7094206" y="5250063"/>
            <a:ext cx="2100580" cy="686435"/>
            <a:chOff x="7094206" y="5250063"/>
            <a:chExt cx="2100580" cy="686435"/>
          </a:xfrm>
        </p:grpSpPr>
        <p:pic>
          <p:nvPicPr>
            <p:cNvPr id="104" name="object 10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4206" y="5250063"/>
              <a:ext cx="2100098" cy="68605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9831" y="5393436"/>
              <a:ext cx="688860" cy="45413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7127747" y="5260848"/>
              <a:ext cx="2037714" cy="623570"/>
            </a:xfrm>
            <a:custGeom>
              <a:avLst/>
              <a:gdLst/>
              <a:ahLst/>
              <a:cxnLst/>
              <a:rect l="l" t="t" r="r" b="b"/>
              <a:pathLst>
                <a:path w="2037715" h="623570">
                  <a:moveTo>
                    <a:pt x="1933702" y="0"/>
                  </a:moveTo>
                  <a:lnTo>
                    <a:pt x="103885" y="0"/>
                  </a:lnTo>
                  <a:lnTo>
                    <a:pt x="63436" y="8159"/>
                  </a:lnTo>
                  <a:lnTo>
                    <a:pt x="30416" y="30416"/>
                  </a:lnTo>
                  <a:lnTo>
                    <a:pt x="8159" y="63436"/>
                  </a:lnTo>
                  <a:lnTo>
                    <a:pt x="0" y="103885"/>
                  </a:lnTo>
                  <a:lnTo>
                    <a:pt x="0" y="519429"/>
                  </a:lnTo>
                  <a:lnTo>
                    <a:pt x="8159" y="559868"/>
                  </a:lnTo>
                  <a:lnTo>
                    <a:pt x="30416" y="592889"/>
                  </a:lnTo>
                  <a:lnTo>
                    <a:pt x="63436" y="615152"/>
                  </a:lnTo>
                  <a:lnTo>
                    <a:pt x="103885" y="623315"/>
                  </a:lnTo>
                  <a:lnTo>
                    <a:pt x="1933702" y="623315"/>
                  </a:lnTo>
                  <a:lnTo>
                    <a:pt x="1974151" y="615152"/>
                  </a:lnTo>
                  <a:lnTo>
                    <a:pt x="2007171" y="592889"/>
                  </a:lnTo>
                  <a:lnTo>
                    <a:pt x="2029428" y="559868"/>
                  </a:lnTo>
                  <a:lnTo>
                    <a:pt x="2037587" y="519429"/>
                  </a:lnTo>
                  <a:lnTo>
                    <a:pt x="2037587" y="103885"/>
                  </a:lnTo>
                  <a:lnTo>
                    <a:pt x="2029428" y="63436"/>
                  </a:lnTo>
                  <a:lnTo>
                    <a:pt x="2007171" y="30416"/>
                  </a:lnTo>
                  <a:lnTo>
                    <a:pt x="1974151" y="8159"/>
                  </a:lnTo>
                  <a:lnTo>
                    <a:pt x="19337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7936738" y="5448096"/>
            <a:ext cx="421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1050</Words>
  <Application>Microsoft Macintosh PowerPoint</Application>
  <PresentationFormat>Widescreen</PresentationFormat>
  <Paragraphs>274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Office Theme</vt:lpstr>
      <vt:lpstr>Why automation is crucial when adopting SAP S/4HANA</vt:lpstr>
      <vt:lpstr>Agenda</vt:lpstr>
      <vt:lpstr>Today’s Presenters</vt:lpstr>
      <vt:lpstr>PowerPoint Presentation</vt:lpstr>
      <vt:lpstr>Why Aren’t Businesses Taking the Plunge?</vt:lpstr>
      <vt:lpstr>Automating management of change in the move to S/4HANA</vt:lpstr>
      <vt:lpstr>Approach &amp; Determining Factors</vt:lpstr>
      <vt:lpstr>Deployment Strategy</vt:lpstr>
      <vt:lpstr>The Dual Maintenance Challenge</vt:lpstr>
      <vt:lpstr>The Dual Maintenance Challenge</vt:lpstr>
      <vt:lpstr>Global Consumer Goods Firm</vt:lpstr>
      <vt:lpstr>Key Challenges / Goals</vt:lpstr>
      <vt:lpstr>PowerPoint Presentation</vt:lpstr>
      <vt:lpstr>Addressing Dual Maintenance with Automation</vt:lpstr>
      <vt:lpstr>Identify &amp; Maintain</vt:lpstr>
      <vt:lpstr>Remediate</vt:lpstr>
      <vt:lpstr>Deploy</vt:lpstr>
      <vt:lpstr>Handling S/4 Upgrades</vt:lpstr>
      <vt:lpstr>Project Outcomes</vt:lpstr>
      <vt:lpstr>S/4HANA As a Catalyst for Change</vt:lpstr>
      <vt:lpstr>Summary</vt:lpstr>
      <vt:lpstr>About Basis Technologies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 Lindstrom</dc:creator>
  <cp:lastModifiedBy>Christopher Hale</cp:lastModifiedBy>
  <cp:revision>3</cp:revision>
  <dcterms:created xsi:type="dcterms:W3CDTF">2022-08-10T15:07:51Z</dcterms:created>
  <dcterms:modified xsi:type="dcterms:W3CDTF">2022-08-25T11:46:11Z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2022-08-10T00:00:00Z</vt:filetime>
  </property>
  <property fmtid="{D5CDD505-2E9C-101B-9397-08002B2CF9AE}" pid="5" name="Producer">
    <vt:lpwstr>Microsoft® PowerPoint® for Microsoft 365</vt:lpwstr>
  </property>
</Properties>
</file>