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3"/>
  </p:sldMasterIdLst>
  <p:notesMasterIdLst>
    <p:notesMasterId r:id="rId29"/>
  </p:notesMasterIdLst>
  <p:sldIdLst>
    <p:sldId id="2147468672" r:id="rId4"/>
    <p:sldId id="2147480485" r:id="rId5"/>
    <p:sldId id="2147480487" r:id="rId6"/>
    <p:sldId id="2147480495" r:id="rId7"/>
    <p:sldId id="257" r:id="rId8"/>
    <p:sldId id="2147480486" r:id="rId9"/>
    <p:sldId id="2147480493" r:id="rId10"/>
    <p:sldId id="2147480491" r:id="rId11"/>
    <p:sldId id="2147468645" r:id="rId12"/>
    <p:sldId id="2147480466" r:id="rId13"/>
    <p:sldId id="2147480448" r:id="rId14"/>
    <p:sldId id="2147480471" r:id="rId15"/>
    <p:sldId id="2147480481" r:id="rId16"/>
    <p:sldId id="2147468995" r:id="rId17"/>
    <p:sldId id="2147468996" r:id="rId18"/>
    <p:sldId id="2147470029" r:id="rId19"/>
    <p:sldId id="2147480473" r:id="rId20"/>
    <p:sldId id="2147468623" r:id="rId21"/>
    <p:sldId id="2147480474" r:id="rId22"/>
    <p:sldId id="2147468741" r:id="rId23"/>
    <p:sldId id="2147468739" r:id="rId24"/>
    <p:sldId id="2147468754" r:id="rId25"/>
    <p:sldId id="2147480437" r:id="rId26"/>
    <p:sldId id="2147480494" r:id="rId27"/>
    <p:sldId id="3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0" autoAdjust="0"/>
    <p:restoredTop sz="77191" autoAdjust="0"/>
  </p:normalViewPr>
  <p:slideViewPr>
    <p:cSldViewPr snapToGrid="0">
      <p:cViewPr varScale="1">
        <p:scale>
          <a:sx n="66" d="100"/>
          <a:sy n="66" d="100"/>
        </p:scale>
        <p:origin x="1142" y="5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Documents</c:v>
                </c:pt>
              </c:strCache>
            </c:strRef>
          </c:tx>
          <c:spPr>
            <a:solidFill>
              <a:schemeClr val="accent1"/>
            </a:solidFill>
            <a:ln>
              <a:noFill/>
            </a:ln>
            <a:effectLst/>
            <a:sp3d/>
          </c:spPr>
          <c:invertIfNegative val="0"/>
          <c:cat>
            <c:strRef>
              <c:f>Sheet1!$A$2:$A$6</c:f>
              <c:strCache>
                <c:ptCount val="5"/>
                <c:pt idx="0">
                  <c:v>Year 1</c:v>
                </c:pt>
                <c:pt idx="1">
                  <c:v>Year 2</c:v>
                </c:pt>
                <c:pt idx="2">
                  <c:v>Year 3</c:v>
                </c:pt>
                <c:pt idx="3">
                  <c:v>Year 4</c:v>
                </c:pt>
                <c:pt idx="4">
                  <c:v>Year 5</c:v>
                </c:pt>
              </c:strCache>
            </c:strRef>
          </c:cat>
          <c:val>
            <c:numRef>
              <c:f>Sheet1!$B$2:$B$6</c:f>
              <c:numCache>
                <c:formatCode>General</c:formatCode>
                <c:ptCount val="5"/>
                <c:pt idx="0">
                  <c:v>100</c:v>
                </c:pt>
                <c:pt idx="1">
                  <c:v>200</c:v>
                </c:pt>
                <c:pt idx="2">
                  <c:v>300</c:v>
                </c:pt>
                <c:pt idx="3">
                  <c:v>400</c:v>
                </c:pt>
                <c:pt idx="4">
                  <c:v>500</c:v>
                </c:pt>
              </c:numCache>
            </c:numRef>
          </c:val>
          <c:extLst>
            <c:ext xmlns:c16="http://schemas.microsoft.com/office/drawing/2014/chart" uri="{C3380CC4-5D6E-409C-BE32-E72D297353CC}">
              <c16:uniqueId val="{00000000-EE9C-4268-B5EE-ADFDF7807DA1}"/>
            </c:ext>
          </c:extLst>
        </c:ser>
        <c:ser>
          <c:idx val="1"/>
          <c:order val="1"/>
          <c:tx>
            <c:strRef>
              <c:f>Sheet1!$C$1</c:f>
              <c:strCache>
                <c:ptCount val="1"/>
                <c:pt idx="0">
                  <c:v>Technical Data</c:v>
                </c:pt>
              </c:strCache>
            </c:strRef>
          </c:tx>
          <c:spPr>
            <a:solidFill>
              <a:schemeClr val="accent2"/>
            </a:solidFill>
            <a:ln>
              <a:noFill/>
            </a:ln>
            <a:effectLst/>
            <a:sp3d/>
          </c:spPr>
          <c:invertIfNegative val="0"/>
          <c:cat>
            <c:strRef>
              <c:f>Sheet1!$A$2:$A$6</c:f>
              <c:strCache>
                <c:ptCount val="5"/>
                <c:pt idx="0">
                  <c:v>Year 1</c:v>
                </c:pt>
                <c:pt idx="1">
                  <c:v>Year 2</c:v>
                </c:pt>
                <c:pt idx="2">
                  <c:v>Year 3</c:v>
                </c:pt>
                <c:pt idx="3">
                  <c:v>Year 4</c:v>
                </c:pt>
                <c:pt idx="4">
                  <c:v>Year 5</c:v>
                </c:pt>
              </c:strCache>
            </c:strRef>
          </c:cat>
          <c:val>
            <c:numRef>
              <c:f>Sheet1!$C$2:$C$6</c:f>
              <c:numCache>
                <c:formatCode>General</c:formatCode>
                <c:ptCount val="5"/>
                <c:pt idx="0">
                  <c:v>100</c:v>
                </c:pt>
                <c:pt idx="1">
                  <c:v>300</c:v>
                </c:pt>
                <c:pt idx="2">
                  <c:v>700</c:v>
                </c:pt>
                <c:pt idx="3">
                  <c:v>1100</c:v>
                </c:pt>
                <c:pt idx="4">
                  <c:v>1500</c:v>
                </c:pt>
              </c:numCache>
            </c:numRef>
          </c:val>
          <c:extLst>
            <c:ext xmlns:c16="http://schemas.microsoft.com/office/drawing/2014/chart" uri="{C3380CC4-5D6E-409C-BE32-E72D297353CC}">
              <c16:uniqueId val="{00000001-EE9C-4268-B5EE-ADFDF7807DA1}"/>
            </c:ext>
          </c:extLst>
        </c:ser>
        <c:ser>
          <c:idx val="2"/>
          <c:order val="2"/>
          <c:tx>
            <c:strRef>
              <c:f>Sheet1!$D$1</c:f>
              <c:strCache>
                <c:ptCount val="1"/>
                <c:pt idx="0">
                  <c:v>Business Complete Data</c:v>
                </c:pt>
              </c:strCache>
            </c:strRef>
          </c:tx>
          <c:spPr>
            <a:solidFill>
              <a:schemeClr val="accent3"/>
            </a:solidFill>
            <a:ln>
              <a:noFill/>
            </a:ln>
            <a:effectLst/>
            <a:sp3d/>
          </c:spPr>
          <c:invertIfNegative val="0"/>
          <c:cat>
            <c:strRef>
              <c:f>Sheet1!$A$2:$A$6</c:f>
              <c:strCache>
                <c:ptCount val="5"/>
                <c:pt idx="0">
                  <c:v>Year 1</c:v>
                </c:pt>
                <c:pt idx="1">
                  <c:v>Year 2</c:v>
                </c:pt>
                <c:pt idx="2">
                  <c:v>Year 3</c:v>
                </c:pt>
                <c:pt idx="3">
                  <c:v>Year 4</c:v>
                </c:pt>
                <c:pt idx="4">
                  <c:v>Year 5</c:v>
                </c:pt>
              </c:strCache>
            </c:strRef>
          </c:cat>
          <c:val>
            <c:numRef>
              <c:f>Sheet1!$D$2:$D$6</c:f>
              <c:numCache>
                <c:formatCode>General</c:formatCode>
                <c:ptCount val="5"/>
                <c:pt idx="0">
                  <c:v>0</c:v>
                </c:pt>
                <c:pt idx="1">
                  <c:v>300</c:v>
                </c:pt>
                <c:pt idx="2">
                  <c:v>600</c:v>
                </c:pt>
                <c:pt idx="3">
                  <c:v>900</c:v>
                </c:pt>
                <c:pt idx="4">
                  <c:v>1200</c:v>
                </c:pt>
              </c:numCache>
            </c:numRef>
          </c:val>
          <c:extLst>
            <c:ext xmlns:c16="http://schemas.microsoft.com/office/drawing/2014/chart" uri="{C3380CC4-5D6E-409C-BE32-E72D297353CC}">
              <c16:uniqueId val="{00000002-EE9C-4268-B5EE-ADFDF7807DA1}"/>
            </c:ext>
          </c:extLst>
        </c:ser>
        <c:ser>
          <c:idx val="3"/>
          <c:order val="3"/>
          <c:tx>
            <c:strRef>
              <c:f>Sheet1!$E$1</c:f>
              <c:strCache>
                <c:ptCount val="1"/>
                <c:pt idx="0">
                  <c:v>Live Business Data</c:v>
                </c:pt>
              </c:strCache>
            </c:strRef>
          </c:tx>
          <c:spPr>
            <a:solidFill>
              <a:schemeClr val="accent4"/>
            </a:solidFill>
            <a:ln>
              <a:noFill/>
            </a:ln>
            <a:effectLst/>
            <a:sp3d/>
          </c:spPr>
          <c:invertIfNegative val="0"/>
          <c:cat>
            <c:strRef>
              <c:f>Sheet1!$A$2:$A$6</c:f>
              <c:strCache>
                <c:ptCount val="5"/>
                <c:pt idx="0">
                  <c:v>Year 1</c:v>
                </c:pt>
                <c:pt idx="1">
                  <c:v>Year 2</c:v>
                </c:pt>
                <c:pt idx="2">
                  <c:v>Year 3</c:v>
                </c:pt>
                <c:pt idx="3">
                  <c:v>Year 4</c:v>
                </c:pt>
                <c:pt idx="4">
                  <c:v>Year 5</c:v>
                </c:pt>
              </c:strCache>
            </c:strRef>
          </c:cat>
          <c:val>
            <c:numRef>
              <c:f>Sheet1!$E$2:$E$6</c:f>
              <c:numCache>
                <c:formatCode>General</c:formatCode>
                <c:ptCount val="5"/>
                <c:pt idx="0">
                  <c:v>200</c:v>
                </c:pt>
                <c:pt idx="1">
                  <c:v>500</c:v>
                </c:pt>
                <c:pt idx="2">
                  <c:v>900</c:v>
                </c:pt>
                <c:pt idx="3">
                  <c:v>1400</c:v>
                </c:pt>
                <c:pt idx="4">
                  <c:v>2000</c:v>
                </c:pt>
              </c:numCache>
            </c:numRef>
          </c:val>
          <c:extLst>
            <c:ext xmlns:c16="http://schemas.microsoft.com/office/drawing/2014/chart" uri="{C3380CC4-5D6E-409C-BE32-E72D297353CC}">
              <c16:uniqueId val="{00000003-EE9C-4268-B5EE-ADFDF7807DA1}"/>
            </c:ext>
          </c:extLst>
        </c:ser>
        <c:dLbls>
          <c:showLegendKey val="0"/>
          <c:showVal val="0"/>
          <c:showCatName val="0"/>
          <c:showSerName val="0"/>
          <c:showPercent val="0"/>
          <c:showBubbleSize val="0"/>
        </c:dLbls>
        <c:gapWidth val="150"/>
        <c:shape val="box"/>
        <c:axId val="710913967"/>
        <c:axId val="710925615"/>
        <c:axId val="0"/>
      </c:bar3DChart>
      <c:catAx>
        <c:axId val="7109139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925615"/>
        <c:crosses val="autoZero"/>
        <c:auto val="1"/>
        <c:lblAlgn val="ctr"/>
        <c:lblOffset val="100"/>
        <c:noMultiLvlLbl val="0"/>
      </c:catAx>
      <c:valAx>
        <c:axId val="710925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91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Documents</c:v>
                </c:pt>
              </c:strCache>
            </c:strRef>
          </c:tx>
          <c:spPr>
            <a:solidFill>
              <a:schemeClr val="accent1"/>
            </a:solidFill>
            <a:ln>
              <a:noFill/>
            </a:ln>
            <a:effectLst/>
            <a:sp3d/>
          </c:spPr>
          <c:invertIfNegative val="0"/>
          <c:cat>
            <c:strRef>
              <c:f>Sheet1!$A$2:$A$6</c:f>
              <c:strCache>
                <c:ptCount val="5"/>
                <c:pt idx="0">
                  <c:v>Year 0</c:v>
                </c:pt>
                <c:pt idx="1">
                  <c:v>Year 1</c:v>
                </c:pt>
                <c:pt idx="2">
                  <c:v>Year 2</c:v>
                </c:pt>
                <c:pt idx="3">
                  <c:v>Year 3</c:v>
                </c:pt>
                <c:pt idx="4">
                  <c:v>Year 4</c:v>
                </c:pt>
              </c:strCache>
            </c:strRef>
          </c:cat>
          <c:val>
            <c:numRef>
              <c:f>Sheet1!$B$2:$B$6</c:f>
              <c:numCache>
                <c:formatCode>General</c:formatCode>
                <c:ptCount val="5"/>
                <c:pt idx="0">
                  <c:v>500</c:v>
                </c:pt>
                <c:pt idx="1">
                  <c:v>0</c:v>
                </c:pt>
                <c:pt idx="2">
                  <c:v>0</c:v>
                </c:pt>
                <c:pt idx="3">
                  <c:v>0</c:v>
                </c:pt>
                <c:pt idx="4">
                  <c:v>0</c:v>
                </c:pt>
              </c:numCache>
            </c:numRef>
          </c:val>
          <c:extLst>
            <c:ext xmlns:c16="http://schemas.microsoft.com/office/drawing/2014/chart" uri="{C3380CC4-5D6E-409C-BE32-E72D297353CC}">
              <c16:uniqueId val="{00000000-DF09-4EA6-9622-79B2B01DB246}"/>
            </c:ext>
          </c:extLst>
        </c:ser>
        <c:ser>
          <c:idx val="1"/>
          <c:order val="1"/>
          <c:tx>
            <c:strRef>
              <c:f>Sheet1!$C$1</c:f>
              <c:strCache>
                <c:ptCount val="1"/>
                <c:pt idx="0">
                  <c:v>Technical Data</c:v>
                </c:pt>
              </c:strCache>
            </c:strRef>
          </c:tx>
          <c:spPr>
            <a:solidFill>
              <a:schemeClr val="accent2"/>
            </a:solidFill>
            <a:ln>
              <a:noFill/>
            </a:ln>
            <a:effectLst/>
            <a:sp3d/>
          </c:spPr>
          <c:invertIfNegative val="0"/>
          <c:cat>
            <c:strRef>
              <c:f>Sheet1!$A$2:$A$6</c:f>
              <c:strCache>
                <c:ptCount val="5"/>
                <c:pt idx="0">
                  <c:v>Year 0</c:v>
                </c:pt>
                <c:pt idx="1">
                  <c:v>Year 1</c:v>
                </c:pt>
                <c:pt idx="2">
                  <c:v>Year 2</c:v>
                </c:pt>
                <c:pt idx="3">
                  <c:v>Year 3</c:v>
                </c:pt>
                <c:pt idx="4">
                  <c:v>Year 4</c:v>
                </c:pt>
              </c:strCache>
            </c:strRef>
          </c:cat>
          <c:val>
            <c:numRef>
              <c:f>Sheet1!$C$2:$C$6</c:f>
              <c:numCache>
                <c:formatCode>General</c:formatCode>
                <c:ptCount val="5"/>
                <c:pt idx="0">
                  <c:v>1500</c:v>
                </c:pt>
                <c:pt idx="1">
                  <c:v>300</c:v>
                </c:pt>
                <c:pt idx="2">
                  <c:v>300</c:v>
                </c:pt>
                <c:pt idx="3">
                  <c:v>300</c:v>
                </c:pt>
                <c:pt idx="4">
                  <c:v>300</c:v>
                </c:pt>
              </c:numCache>
            </c:numRef>
          </c:val>
          <c:extLst>
            <c:ext xmlns:c16="http://schemas.microsoft.com/office/drawing/2014/chart" uri="{C3380CC4-5D6E-409C-BE32-E72D297353CC}">
              <c16:uniqueId val="{00000001-DF09-4EA6-9622-79B2B01DB246}"/>
            </c:ext>
          </c:extLst>
        </c:ser>
        <c:ser>
          <c:idx val="2"/>
          <c:order val="2"/>
          <c:tx>
            <c:strRef>
              <c:f>Sheet1!$D$1</c:f>
              <c:strCache>
                <c:ptCount val="1"/>
                <c:pt idx="0">
                  <c:v>Business Complete Data</c:v>
                </c:pt>
              </c:strCache>
            </c:strRef>
          </c:tx>
          <c:spPr>
            <a:solidFill>
              <a:schemeClr val="accent3"/>
            </a:solidFill>
            <a:ln>
              <a:noFill/>
            </a:ln>
            <a:effectLst/>
            <a:sp3d/>
          </c:spPr>
          <c:invertIfNegative val="0"/>
          <c:cat>
            <c:strRef>
              <c:f>Sheet1!$A$2:$A$6</c:f>
              <c:strCache>
                <c:ptCount val="5"/>
                <c:pt idx="0">
                  <c:v>Year 0</c:v>
                </c:pt>
                <c:pt idx="1">
                  <c:v>Year 1</c:v>
                </c:pt>
                <c:pt idx="2">
                  <c:v>Year 2</c:v>
                </c:pt>
                <c:pt idx="3">
                  <c:v>Year 3</c:v>
                </c:pt>
                <c:pt idx="4">
                  <c:v>Year 4</c:v>
                </c:pt>
              </c:strCache>
            </c:strRef>
          </c:cat>
          <c:val>
            <c:numRef>
              <c:f>Sheet1!$D$2:$D$6</c:f>
              <c:numCache>
                <c:formatCode>General</c:formatCode>
                <c:ptCount val="5"/>
                <c:pt idx="0">
                  <c:v>1200</c:v>
                </c:pt>
                <c:pt idx="1">
                  <c:v>200</c:v>
                </c:pt>
                <c:pt idx="2">
                  <c:v>100</c:v>
                </c:pt>
                <c:pt idx="3">
                  <c:v>100</c:v>
                </c:pt>
                <c:pt idx="4">
                  <c:v>100</c:v>
                </c:pt>
              </c:numCache>
            </c:numRef>
          </c:val>
          <c:extLst>
            <c:ext xmlns:c16="http://schemas.microsoft.com/office/drawing/2014/chart" uri="{C3380CC4-5D6E-409C-BE32-E72D297353CC}">
              <c16:uniqueId val="{00000002-DF09-4EA6-9622-79B2B01DB246}"/>
            </c:ext>
          </c:extLst>
        </c:ser>
        <c:ser>
          <c:idx val="3"/>
          <c:order val="3"/>
          <c:tx>
            <c:strRef>
              <c:f>Sheet1!$E$1</c:f>
              <c:strCache>
                <c:ptCount val="1"/>
                <c:pt idx="0">
                  <c:v>Live Business Data</c:v>
                </c:pt>
              </c:strCache>
            </c:strRef>
          </c:tx>
          <c:spPr>
            <a:solidFill>
              <a:schemeClr val="accent4"/>
            </a:solidFill>
            <a:ln>
              <a:noFill/>
            </a:ln>
            <a:effectLst/>
            <a:sp3d/>
          </c:spPr>
          <c:invertIfNegative val="0"/>
          <c:cat>
            <c:strRef>
              <c:f>Sheet1!$A$2:$A$6</c:f>
              <c:strCache>
                <c:ptCount val="5"/>
                <c:pt idx="0">
                  <c:v>Year 0</c:v>
                </c:pt>
                <c:pt idx="1">
                  <c:v>Year 1</c:v>
                </c:pt>
                <c:pt idx="2">
                  <c:v>Year 2</c:v>
                </c:pt>
                <c:pt idx="3">
                  <c:v>Year 3</c:v>
                </c:pt>
                <c:pt idx="4">
                  <c:v>Year 4</c:v>
                </c:pt>
              </c:strCache>
            </c:strRef>
          </c:cat>
          <c:val>
            <c:numRef>
              <c:f>Sheet1!$E$2:$E$6</c:f>
              <c:numCache>
                <c:formatCode>General</c:formatCode>
                <c:ptCount val="5"/>
                <c:pt idx="0">
                  <c:v>2000</c:v>
                </c:pt>
                <c:pt idx="1">
                  <c:v>1500</c:v>
                </c:pt>
                <c:pt idx="2">
                  <c:v>1500</c:v>
                </c:pt>
                <c:pt idx="3">
                  <c:v>1500</c:v>
                </c:pt>
                <c:pt idx="4">
                  <c:v>1500</c:v>
                </c:pt>
              </c:numCache>
            </c:numRef>
          </c:val>
          <c:extLst>
            <c:ext xmlns:c16="http://schemas.microsoft.com/office/drawing/2014/chart" uri="{C3380CC4-5D6E-409C-BE32-E72D297353CC}">
              <c16:uniqueId val="{00000003-DF09-4EA6-9622-79B2B01DB246}"/>
            </c:ext>
          </c:extLst>
        </c:ser>
        <c:dLbls>
          <c:showLegendKey val="0"/>
          <c:showVal val="0"/>
          <c:showCatName val="0"/>
          <c:showSerName val="0"/>
          <c:showPercent val="0"/>
          <c:showBubbleSize val="0"/>
        </c:dLbls>
        <c:gapWidth val="150"/>
        <c:shape val="box"/>
        <c:axId val="710913967"/>
        <c:axId val="710925615"/>
        <c:axId val="0"/>
      </c:bar3DChart>
      <c:catAx>
        <c:axId val="7109139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925615"/>
        <c:crosses val="autoZero"/>
        <c:auto val="1"/>
        <c:lblAlgn val="ctr"/>
        <c:lblOffset val="100"/>
        <c:noMultiLvlLbl val="0"/>
      </c:catAx>
      <c:valAx>
        <c:axId val="710925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91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1971E-BB97-48A0-BAE9-C1253E47FA69}"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196B7-1673-4D95-9FC2-7900F9658014}" type="slidenum">
              <a:rPr lang="en-US" smtClean="0"/>
              <a:t>‹#›</a:t>
            </a:fld>
            <a:endParaRPr lang="en-US"/>
          </a:p>
        </p:txBody>
      </p:sp>
    </p:spTree>
    <p:extLst>
      <p:ext uri="{BB962C8B-B14F-4D97-AF65-F5344CB8AC3E}">
        <p14:creationId xmlns:p14="http://schemas.microsoft.com/office/powerpoint/2010/main" val="412468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a:t>
            </a:r>
          </a:p>
        </p:txBody>
      </p:sp>
      <p:sp>
        <p:nvSpPr>
          <p:cNvPr id="4" name="Slide Number Placeholder 3"/>
          <p:cNvSpPr>
            <a:spLocks noGrp="1"/>
          </p:cNvSpPr>
          <p:nvPr>
            <p:ph type="sldNum" sz="quarter" idx="5"/>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4486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D8305C-7BDB-4B18-B69A-99EED105240E}" type="slidenum">
              <a:rPr lang="en-US" smtClean="0"/>
              <a:t>22</a:t>
            </a:fld>
            <a:endParaRPr lang="en-US"/>
          </a:p>
        </p:txBody>
      </p:sp>
    </p:spTree>
    <p:extLst>
      <p:ext uri="{BB962C8B-B14F-4D97-AF65-F5344CB8AC3E}">
        <p14:creationId xmlns:p14="http://schemas.microsoft.com/office/powerpoint/2010/main" val="349994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than three decades, SAP and OpenText have enjoyed a very successful partnership, with over two million users and 10,000 SAP customers utilizing OpenText’s market-leading Enterprise Content Management (ECM) solutions. OpenText has consistently been a top-performing partner, being awarded the SAP’s premier global partner recognition program, Pinnacle Awards, a total of 17 times. Customers who work with the winners of the Pinnacle Award are guaranteed to be working with the best. OpenText portfolio is available on the SAP pricelist as solution extensions that allow SAP customers to utilize comprehensive, integrated ECM solutions to create simpler, secure, compliant, and intelligent business processes. These solutions are ideal for customers who are implementing RISE with SAP as well as those looking to digitally transform their business and build an intelligent enterprise based on content-enriched business processes. A recent IDC study showed that SAP customers who utilize these solutions achieved 288% return on investment, recouping their investments within ten months. These customers also generated more than $7M in additional revenue and reduced costs by $1.5M.</a:t>
            </a:r>
          </a:p>
        </p:txBody>
      </p:sp>
      <p:sp>
        <p:nvSpPr>
          <p:cNvPr id="4" name="Slide Number Placeholder 3"/>
          <p:cNvSpPr>
            <a:spLocks noGrp="1"/>
          </p:cNvSpPr>
          <p:nvPr>
            <p:ph type="sldNum" sz="quarter" idx="5"/>
          </p:nvPr>
        </p:nvSpPr>
        <p:spPr/>
        <p:txBody>
          <a:bodyPr/>
          <a:lstStyle/>
          <a:p>
            <a:fld id="{7D8C2C35-2B8A-446E-BEC0-FD36716C29AC}" type="slidenum">
              <a:rPr lang="de-DE" smtClean="0"/>
              <a:pPr/>
              <a:t>25</a:t>
            </a:fld>
            <a:endParaRPr lang="de-DE" dirty="0"/>
          </a:p>
        </p:txBody>
      </p:sp>
    </p:spTree>
    <p:extLst>
      <p:ext uri="{BB962C8B-B14F-4D97-AF65-F5344CB8AC3E}">
        <p14:creationId xmlns:p14="http://schemas.microsoft.com/office/powerpoint/2010/main" val="309414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SAP Solution Extension for over thirty years!</a:t>
            </a:r>
          </a:p>
          <a:p>
            <a:r>
              <a:rPr lang="en-US" dirty="0"/>
              <a:t>Move data and documents from your production SAP instance to free up space and improve performance, while data is still available from you SAP system</a:t>
            </a:r>
          </a:p>
          <a:p>
            <a:r>
              <a:rPr lang="en-US" dirty="0"/>
              <a:t>OpenText has many more archiving solutions for SAP including </a:t>
            </a:r>
            <a:r>
              <a:rPr lang="en-US" dirty="0" err="1"/>
              <a:t>SasS</a:t>
            </a:r>
            <a:r>
              <a:rPr lang="en-US" dirty="0"/>
              <a:t> solutions</a:t>
            </a:r>
          </a:p>
          <a:p>
            <a:r>
              <a:rPr lang="en-US" dirty="0"/>
              <a:t>Regardless of where SAP customers are in their S/4HANA journey, establishing an effective archiving strategy can save significant time, effort and costs:</a:t>
            </a:r>
          </a:p>
          <a:p>
            <a:r>
              <a:rPr lang="en-US" dirty="0"/>
              <a:t>Pre S/4HANA:  Reduce migration cost, time and risk. </a:t>
            </a:r>
          </a:p>
          <a:p>
            <a:r>
              <a:rPr lang="en-US" dirty="0"/>
              <a:t>Post S/4HANA:   Reduce operating costs and ensure optimal performance from the in-memory database.   </a:t>
            </a:r>
          </a:p>
          <a:p>
            <a:r>
              <a:rPr lang="en-US" dirty="0"/>
              <a:t>Additional benefit: get information on an appropriate retention schedule.  </a:t>
            </a:r>
          </a:p>
          <a:p>
            <a:r>
              <a:rPr lang="en-US" dirty="0"/>
              <a:t>Decommission legacy SAP ECC systems and eliminate costs</a:t>
            </a:r>
          </a:p>
          <a:p>
            <a:endParaRPr lang="en-US" dirty="0"/>
          </a:p>
        </p:txBody>
      </p:sp>
      <p:sp>
        <p:nvSpPr>
          <p:cNvPr id="4" name="Slide Number Placeholder 3"/>
          <p:cNvSpPr>
            <a:spLocks noGrp="1"/>
          </p:cNvSpPr>
          <p:nvPr>
            <p:ph type="sldNum" sz="quarter" idx="5"/>
          </p:nvPr>
        </p:nvSpPr>
        <p:spPr/>
        <p:txBody>
          <a:bodyPr/>
          <a:lstStyle/>
          <a:p>
            <a:fld id="{D24196B7-1673-4D95-9FC2-7900F9658014}" type="slidenum">
              <a:rPr lang="en-US" smtClean="0"/>
              <a:t>3</a:t>
            </a:fld>
            <a:endParaRPr lang="en-US"/>
          </a:p>
        </p:txBody>
      </p:sp>
    </p:spTree>
    <p:extLst>
      <p:ext uri="{BB962C8B-B14F-4D97-AF65-F5344CB8AC3E}">
        <p14:creationId xmlns:p14="http://schemas.microsoft.com/office/powerpoint/2010/main" val="252840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4196B7-1673-4D95-9FC2-7900F9658014}" type="slidenum">
              <a:rPr lang="en-US" smtClean="0"/>
              <a:t>4</a:t>
            </a:fld>
            <a:endParaRPr lang="en-US"/>
          </a:p>
        </p:txBody>
      </p:sp>
    </p:spTree>
    <p:extLst>
      <p:ext uri="{BB962C8B-B14F-4D97-AF65-F5344CB8AC3E}">
        <p14:creationId xmlns:p14="http://schemas.microsoft.com/office/powerpoint/2010/main" val="76512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90000"/>
              </a:lnSpc>
            </a:pPr>
            <a:r>
              <a:rPr lang="en-US" sz="1200" dirty="0">
                <a:effectLst/>
              </a:rPr>
              <a:t> </a:t>
            </a:r>
          </a:p>
          <a:p>
            <a:pPr rtl="0">
              <a:lnSpc>
                <a:spcPct val="90000"/>
              </a:lnSpc>
              <a:buFont typeface="Arial" panose="020B0604020202020204" pitchFamily="34" charset="0"/>
              <a:buChar char="•"/>
            </a:pPr>
            <a:r>
              <a:rPr lang="en-US" sz="1200" b="1" u="sng" dirty="0">
                <a:effectLst/>
              </a:rPr>
              <a:t>Pre</a:t>
            </a:r>
            <a:r>
              <a:rPr lang="en-US" sz="1200" u="sng" dirty="0">
                <a:effectLst/>
              </a:rPr>
              <a:t> S/4HANA</a:t>
            </a:r>
            <a:r>
              <a:rPr lang="en-US" sz="1200" dirty="0">
                <a:effectLst/>
              </a:rPr>
              <a:t>:  Reducing the amount of data migrated into S/4HANA can significantly reduce the cost of migration, project timeline and overall risk. </a:t>
            </a:r>
          </a:p>
          <a:p>
            <a:pPr rtl="0">
              <a:lnSpc>
                <a:spcPct val="90000"/>
              </a:lnSpc>
              <a:buFont typeface="Arial" panose="020B0604020202020204" pitchFamily="34" charset="0"/>
              <a:buChar char="•"/>
            </a:pPr>
            <a:r>
              <a:rPr lang="en-US" sz="1200" b="1" u="sng" dirty="0">
                <a:effectLst/>
              </a:rPr>
              <a:t>Post</a:t>
            </a:r>
            <a:r>
              <a:rPr lang="en-US" sz="1200" u="sng" dirty="0">
                <a:effectLst/>
              </a:rPr>
              <a:t> S/4HANA</a:t>
            </a:r>
            <a:r>
              <a:rPr lang="en-US" sz="1200" dirty="0">
                <a:effectLst/>
              </a:rPr>
              <a:t>:   Reducing the amount of data in S/4HANA can significantly reduce operating costs and ensure optimal performance from the in-memory database.   There are additional benefits as well, including an opportunity to finally get information on an appropriate retention schedule.  Older, legacy SAP ECC systems can be completely archived and decommissioned while still providing historical access to auditors and business users.</a:t>
            </a:r>
          </a:p>
          <a:p>
            <a:pPr rtl="0">
              <a:lnSpc>
                <a:spcPct val="90000"/>
              </a:lnSpc>
            </a:pPr>
            <a:r>
              <a:rPr lang="en-US" sz="1200" dirty="0">
                <a:effectLst/>
              </a:rPr>
              <a:t> </a:t>
            </a:r>
          </a:p>
          <a:p>
            <a:pPr rtl="0">
              <a:lnSpc>
                <a:spcPct val="90000"/>
              </a:lnSpc>
            </a:pPr>
            <a:r>
              <a:rPr lang="en-US" sz="1200" dirty="0">
                <a:effectLst/>
              </a:rPr>
              <a:t>OpenText and SAP have closely partnered to provide data archiving solutions for nearly 30 years.  Hear how these solutions can allow you to migrate/maintain the absolute minimum amount of data required in your S/4HANA environment while still providing consistent SAP-based access to archived data for the business users.  Learn how customers have utilized various archiving strategies to significantly reduce their cost of migration, to maximize S/4 HANA performance and to retire legacy SAP systems. </a:t>
            </a:r>
          </a:p>
          <a:p>
            <a:endParaRPr lang="en-US" dirty="0"/>
          </a:p>
        </p:txBody>
      </p:sp>
      <p:sp>
        <p:nvSpPr>
          <p:cNvPr id="4" name="Slide Number Placeholder 3"/>
          <p:cNvSpPr>
            <a:spLocks noGrp="1"/>
          </p:cNvSpPr>
          <p:nvPr>
            <p:ph type="sldNum" sz="quarter" idx="5"/>
          </p:nvPr>
        </p:nvSpPr>
        <p:spPr/>
        <p:txBody>
          <a:bodyPr/>
          <a:lstStyle/>
          <a:p>
            <a:fld id="{D24196B7-1673-4D95-9FC2-7900F9658014}" type="slidenum">
              <a:rPr lang="en-US" smtClean="0"/>
              <a:t>5</a:t>
            </a:fld>
            <a:endParaRPr lang="en-US"/>
          </a:p>
        </p:txBody>
      </p:sp>
    </p:spTree>
    <p:extLst>
      <p:ext uri="{BB962C8B-B14F-4D97-AF65-F5344CB8AC3E}">
        <p14:creationId xmlns:p14="http://schemas.microsoft.com/office/powerpoint/2010/main" val="27324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Great Lakes Examples:</a:t>
            </a:r>
          </a:p>
          <a:p>
            <a:pPr marL="342797" indent="-342797">
              <a:buFont typeface="Arial" panose="020B0604020202020204" pitchFamily="34" charset="0"/>
              <a:buChar char="•"/>
            </a:pPr>
            <a:r>
              <a:rPr lang="en-US" dirty="0"/>
              <a:t>Victoria’s Secret</a:t>
            </a:r>
          </a:p>
          <a:p>
            <a:pPr marL="342797" indent="-342797">
              <a:buFont typeface="Arial" panose="020B0604020202020204" pitchFamily="34" charset="0"/>
              <a:buChar char="•"/>
            </a:pPr>
            <a:r>
              <a:rPr lang="en-US" dirty="0"/>
              <a:t>Mine Safety Appliance</a:t>
            </a:r>
          </a:p>
          <a:p>
            <a:endParaRPr lang="en-US" dirty="0"/>
          </a:p>
        </p:txBody>
      </p:sp>
      <p:sp>
        <p:nvSpPr>
          <p:cNvPr id="4" name="Slide Number Placeholder 3"/>
          <p:cNvSpPr>
            <a:spLocks noGrp="1"/>
          </p:cNvSpPr>
          <p:nvPr>
            <p:ph type="sldNum" sz="quarter" idx="5"/>
          </p:nvPr>
        </p:nvSpPr>
        <p:spPr/>
        <p:txBody>
          <a:bodyPr/>
          <a:lstStyle/>
          <a:p>
            <a:fld id="{D24196B7-1673-4D95-9FC2-7900F9658014}" type="slidenum">
              <a:rPr lang="en-US" smtClean="0"/>
              <a:t>7</a:t>
            </a:fld>
            <a:endParaRPr lang="en-US"/>
          </a:p>
        </p:txBody>
      </p:sp>
    </p:spTree>
    <p:extLst>
      <p:ext uri="{BB962C8B-B14F-4D97-AF65-F5344CB8AC3E}">
        <p14:creationId xmlns:p14="http://schemas.microsoft.com/office/powerpoint/2010/main" val="985266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13AD892-BDA3-4AC4-81FB-040FD070A7FF}"/>
              </a:ext>
            </a:extLst>
          </p:cNvPr>
          <p:cNvSpPr>
            <a:spLocks noGrp="1"/>
          </p:cNvSpPr>
          <p:nvPr>
            <p:ph type="body" idx="1"/>
          </p:nvPr>
        </p:nvSpPr>
        <p:spPr/>
        <p:txBody>
          <a:bodyPr>
            <a:normAutofit/>
          </a:bodyPr>
          <a:lstStyle/>
          <a:p>
            <a:r>
              <a:rPr lang="en-US" dirty="0"/>
              <a:t>Set up the app decommissioning factory.  Decommission legacy SAP systems, QAD systems, etc. and reclaim associated cost and IT budget for more transformation investments in IT.  Also consolidate the data from these legacy systems, simplifying and accelerating access to data for audit and compliance purposes.</a:t>
            </a:r>
          </a:p>
        </p:txBody>
      </p:sp>
    </p:spTree>
    <p:extLst>
      <p:ext uri="{BB962C8B-B14F-4D97-AF65-F5344CB8AC3E}">
        <p14:creationId xmlns:p14="http://schemas.microsoft.com/office/powerpoint/2010/main" val="51503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799" dirty="0"/>
              <a:t>Great Lakes Examples:</a:t>
            </a:r>
          </a:p>
          <a:p>
            <a:pPr marL="742727" lvl="1" indent="-285664">
              <a:spcAft>
                <a:spcPts val="600"/>
              </a:spcAft>
              <a:buFont typeface="Arial" panose="020B0604020202020204" pitchFamily="34" charset="0"/>
              <a:buChar char="•"/>
            </a:pPr>
            <a:r>
              <a:rPr lang="en-US" sz="1799" dirty="0"/>
              <a:t>NiSource</a:t>
            </a:r>
          </a:p>
          <a:p>
            <a:pPr marL="742727" lvl="1" indent="-285664">
              <a:spcAft>
                <a:spcPts val="600"/>
              </a:spcAft>
              <a:buFont typeface="Arial" panose="020B0604020202020204" pitchFamily="34" charset="0"/>
              <a:buChar char="•"/>
            </a:pPr>
            <a:r>
              <a:rPr lang="en-US" sz="1799" dirty="0"/>
              <a:t>Marathon Petroleum</a:t>
            </a:r>
          </a:p>
          <a:p>
            <a:endParaRPr lang="en-US" dirty="0"/>
          </a:p>
        </p:txBody>
      </p:sp>
      <p:sp>
        <p:nvSpPr>
          <p:cNvPr id="4" name="Slide Number Placeholder 3"/>
          <p:cNvSpPr>
            <a:spLocks noGrp="1"/>
          </p:cNvSpPr>
          <p:nvPr>
            <p:ph type="sldNum" sz="quarter" idx="5"/>
          </p:nvPr>
        </p:nvSpPr>
        <p:spPr/>
        <p:txBody>
          <a:bodyPr/>
          <a:lstStyle/>
          <a:p>
            <a:fld id="{D24196B7-1673-4D95-9FC2-7900F9658014}" type="slidenum">
              <a:rPr lang="en-US" smtClean="0"/>
              <a:t>11</a:t>
            </a:fld>
            <a:endParaRPr lang="en-US"/>
          </a:p>
        </p:txBody>
      </p:sp>
    </p:spTree>
    <p:extLst>
      <p:ext uri="{BB962C8B-B14F-4D97-AF65-F5344CB8AC3E}">
        <p14:creationId xmlns:p14="http://schemas.microsoft.com/office/powerpoint/2010/main" val="245924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a:p>
            <a:r>
              <a:rPr lang="en-US" dirty="0"/>
              <a:t>And when implemented effectively, our platform not only accelerates your digital transformation programs and projects, it gives you the ability to transform something even more important – the relationships that drive your business. </a:t>
            </a:r>
          </a:p>
          <a:p>
            <a:endParaRPr lang="en-US" dirty="0"/>
          </a:p>
          <a:p>
            <a:r>
              <a:rPr lang="en-US" dirty="0"/>
              <a:t>By fueling every process, transaction and interaction with vital, related information, insight, and personalization, digital agility delivers new levels of success and vastly improved outcomes across these four vital communities.</a:t>
            </a:r>
          </a:p>
          <a:p>
            <a:endParaRPr lang="en-US" dirty="0"/>
          </a:p>
          <a:p>
            <a:r>
              <a:rPr lang="en-US" dirty="0"/>
              <a:t>Deliver captivating customer experiences that impact satisfaction and loyalty, increasing your ability to maximize customer lifetime value and upsell and cross-sell revenue.</a:t>
            </a:r>
          </a:p>
          <a:p>
            <a:endParaRPr lang="en-US" dirty="0"/>
          </a:p>
          <a:p>
            <a:r>
              <a:rPr lang="en-US" dirty="0"/>
              <a:t>Digitize your supply chain to streamline supplier selection and onboarding, enrich relationships and collaboration, and improve tracking and performance.</a:t>
            </a:r>
          </a:p>
          <a:p>
            <a:endParaRPr lang="en-US" dirty="0"/>
          </a:p>
          <a:p>
            <a:r>
              <a:rPr lang="en-US" dirty="0"/>
              <a:t>Empower employees the right information at the right time in the right system or process to accelerate innovation and improve engagement, satisfaction and retention.</a:t>
            </a:r>
          </a:p>
          <a:p>
            <a:endParaRPr lang="en-US" dirty="0"/>
          </a:p>
          <a:p>
            <a:r>
              <a:rPr lang="en-US" dirty="0"/>
              <a:t>And finally, improve partner collaboration, communication, and information sharing to speed outcomes, improve results, and uncover new, joint opportunities. </a:t>
            </a:r>
          </a:p>
          <a:p>
            <a:endParaRPr lang="en-US" dirty="0"/>
          </a:p>
          <a:p>
            <a:r>
              <a:rPr lang="en-US" dirty="0"/>
              <a:t>If you think about it, these relationships are far more important than the back-office enterprise applications we spend the majority of our time attempting to transform.   </a:t>
            </a:r>
          </a:p>
          <a:p>
            <a:endParaRPr lang="en-US" dirty="0"/>
          </a:p>
          <a:p>
            <a:r>
              <a:rPr lang="en-US" dirty="0"/>
              <a:t>Digital agility allows your organization to bring these relationships back into clear focus, strengthening bonds that drive satisfaction, loyalty, interdependency, and ultimately, success. </a:t>
            </a:r>
          </a:p>
          <a:p>
            <a:pPr marL="0" marR="0" lvl="0" indent="0" algn="l" defTabSz="18288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FBE31-DD27-274B-BAA7-3FE0E05A5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86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a:p>
            <a:r>
              <a:rPr lang="en-US" dirty="0"/>
              <a:t>And when implemented effectively, our platform not only accelerates your digital transformation programs and projects, it gives you the ability to transform something even more important – the relationships that drive your business. </a:t>
            </a:r>
          </a:p>
          <a:p>
            <a:endParaRPr lang="en-US" dirty="0"/>
          </a:p>
          <a:p>
            <a:r>
              <a:rPr lang="en-US" dirty="0"/>
              <a:t>By fueling every process, transaction and interaction with vital, related information, insight, and personalization, digital agility delivers new levels of success and vastly improved outcomes across these four vital communities.</a:t>
            </a:r>
          </a:p>
          <a:p>
            <a:endParaRPr lang="en-US" dirty="0"/>
          </a:p>
          <a:p>
            <a:r>
              <a:rPr lang="en-US" dirty="0"/>
              <a:t>Deliver captivating customer experiences that impact satisfaction and loyalty, increasing your ability to maximize customer lifetime value and upsell and cross-sell revenue.</a:t>
            </a:r>
          </a:p>
          <a:p>
            <a:endParaRPr lang="en-US" dirty="0"/>
          </a:p>
          <a:p>
            <a:r>
              <a:rPr lang="en-US" dirty="0"/>
              <a:t>Digitize your supply chain to streamline supplier selection and onboarding, enrich relationships and collaboration, and improve tracking and performance.</a:t>
            </a:r>
          </a:p>
          <a:p>
            <a:endParaRPr lang="en-US" dirty="0"/>
          </a:p>
          <a:p>
            <a:r>
              <a:rPr lang="en-US" dirty="0"/>
              <a:t>Empower employees the right information at the right time in the right system or process to accelerate innovation and improve engagement, satisfaction and retention.</a:t>
            </a:r>
          </a:p>
          <a:p>
            <a:endParaRPr lang="en-US" dirty="0"/>
          </a:p>
          <a:p>
            <a:r>
              <a:rPr lang="en-US" dirty="0"/>
              <a:t>And finally, improve partner collaboration, communication, and information sharing to speed outcomes, improve results, and uncover new, joint opportunities. </a:t>
            </a:r>
          </a:p>
          <a:p>
            <a:endParaRPr lang="en-US" dirty="0"/>
          </a:p>
          <a:p>
            <a:r>
              <a:rPr lang="en-US" dirty="0"/>
              <a:t>If you think about it, these relationships are far more important than the back-office enterprise applications we spend the majority of our time attempting to transform.   </a:t>
            </a:r>
          </a:p>
          <a:p>
            <a:endParaRPr lang="en-US" dirty="0"/>
          </a:p>
          <a:p>
            <a:r>
              <a:rPr lang="en-US" dirty="0"/>
              <a:t>Digital agility allows your organization to bring these relationships back into clear focus, strengthening bonds that drive satisfaction, loyalty, interdependency, and ultimately, success. </a:t>
            </a:r>
          </a:p>
          <a:p>
            <a:pPr marL="0" marR="0" lvl="0" indent="0" algn="l" defTabSz="18288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FBE31-DD27-274B-BAA7-3FE0E05A5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303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tiff"/><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tiff"/><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OKO-SKO Title 1">
    <p:spTree>
      <p:nvGrpSpPr>
        <p:cNvPr id="1" name=""/>
        <p:cNvGrpSpPr/>
        <p:nvPr/>
      </p:nvGrpSpPr>
      <p:grpSpPr>
        <a:xfrm>
          <a:off x="0" y="0"/>
          <a:ext cx="0" cy="0"/>
          <a:chOff x="0" y="0"/>
          <a:chExt cx="0" cy="0"/>
        </a:xfrm>
      </p:grpSpPr>
      <p:pic>
        <p:nvPicPr>
          <p:cNvPr id="5" name="Picture 4" descr="A blue planet with lights in the background&#10;&#10;Description automatically generated">
            <a:extLst>
              <a:ext uri="{FF2B5EF4-FFF2-40B4-BE49-F238E27FC236}">
                <a16:creationId xmlns:a16="http://schemas.microsoft.com/office/drawing/2014/main" id="{9C4DE3F1-4F36-F041-8143-D668E44D4DE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2" name="Text Placeholder 2">
            <a:extLst>
              <a:ext uri="{FF2B5EF4-FFF2-40B4-BE49-F238E27FC236}">
                <a16:creationId xmlns:a16="http://schemas.microsoft.com/office/drawing/2014/main" id="{96D82020-977B-074A-ABCD-112BD3B94A43}"/>
              </a:ext>
            </a:extLst>
          </p:cNvPr>
          <p:cNvSpPr>
            <a:spLocks noGrp="1"/>
          </p:cNvSpPr>
          <p:nvPr>
            <p:ph type="body" idx="1" hasCustomPrompt="1"/>
          </p:nvPr>
        </p:nvSpPr>
        <p:spPr>
          <a:xfrm>
            <a:off x="457199" y="3741285"/>
            <a:ext cx="6194503" cy="624691"/>
          </a:xfrm>
          <a:prstGeom prst="rect">
            <a:avLst/>
          </a:prstGeom>
          <a:noFill/>
        </p:spPr>
        <p:txBody>
          <a:bodyPr lIns="0" tIns="0" anchor="ctr">
            <a:noAutofit/>
          </a:bodyPr>
          <a:lstStyle>
            <a:lvl1pPr marL="0" indent="0">
              <a:lnSpc>
                <a:spcPct val="100000"/>
              </a:lnSpc>
              <a:buNone/>
              <a:defRPr sz="2400" b="0" i="0" spc="0" baseline="0">
                <a:solidFill>
                  <a:schemeClr val="bg1"/>
                </a:solidFill>
                <a:latin typeface="Arial" panose="020B0604020202020204" pitchFamily="34" charset="0"/>
                <a:cs typeface="Arial" panose="020B0604020202020204" pitchFamily="34" charset="0"/>
              </a:defRPr>
            </a:lvl1pPr>
            <a:lvl2pPr marL="609562" indent="0">
              <a:buNone/>
              <a:defRPr sz="2400">
                <a:solidFill>
                  <a:schemeClr val="tx1">
                    <a:tint val="75000"/>
                  </a:schemeClr>
                </a:solidFill>
              </a:defRPr>
            </a:lvl2pPr>
            <a:lvl3pPr marL="1219124" indent="0">
              <a:buNone/>
              <a:defRPr sz="2133">
                <a:solidFill>
                  <a:schemeClr val="tx1">
                    <a:tint val="75000"/>
                  </a:schemeClr>
                </a:solidFill>
              </a:defRPr>
            </a:lvl3pPr>
            <a:lvl4pPr marL="1828686" indent="0">
              <a:buNone/>
              <a:defRPr sz="1867">
                <a:solidFill>
                  <a:schemeClr val="tx1">
                    <a:tint val="75000"/>
                  </a:schemeClr>
                </a:solidFill>
              </a:defRPr>
            </a:lvl4pPr>
            <a:lvl5pPr marL="2438248" indent="0">
              <a:buNone/>
              <a:defRPr sz="1867">
                <a:solidFill>
                  <a:schemeClr val="tx1">
                    <a:tint val="75000"/>
                  </a:schemeClr>
                </a:solidFill>
              </a:defRPr>
            </a:lvl5pPr>
            <a:lvl6pPr marL="3047810" indent="0">
              <a:buNone/>
              <a:defRPr sz="1867">
                <a:solidFill>
                  <a:schemeClr val="tx1">
                    <a:tint val="75000"/>
                  </a:schemeClr>
                </a:solidFill>
              </a:defRPr>
            </a:lvl6pPr>
            <a:lvl7pPr marL="3657372" indent="0">
              <a:buNone/>
              <a:defRPr sz="1867">
                <a:solidFill>
                  <a:schemeClr val="tx1">
                    <a:tint val="75000"/>
                  </a:schemeClr>
                </a:solidFill>
              </a:defRPr>
            </a:lvl7pPr>
            <a:lvl8pPr marL="4266934" indent="0">
              <a:buNone/>
              <a:defRPr sz="1867">
                <a:solidFill>
                  <a:schemeClr val="tx1">
                    <a:tint val="75000"/>
                  </a:schemeClr>
                </a:solidFill>
              </a:defRPr>
            </a:lvl8pPr>
            <a:lvl9pPr marL="4876495" indent="0">
              <a:buNone/>
              <a:defRPr sz="1867">
                <a:solidFill>
                  <a:schemeClr val="tx1">
                    <a:tint val="75000"/>
                  </a:schemeClr>
                </a:solidFill>
              </a:defRPr>
            </a:lvl9pPr>
          </a:lstStyle>
          <a:p>
            <a:pPr lvl="0"/>
            <a:r>
              <a:rPr lang="en-US" dirty="0"/>
              <a:t>Click to Add Presentation Subtitle</a:t>
            </a:r>
          </a:p>
        </p:txBody>
      </p:sp>
      <p:sp>
        <p:nvSpPr>
          <p:cNvPr id="23" name="Text Placeholder 4">
            <a:extLst>
              <a:ext uri="{FF2B5EF4-FFF2-40B4-BE49-F238E27FC236}">
                <a16:creationId xmlns:a16="http://schemas.microsoft.com/office/drawing/2014/main" id="{263C04AC-74DA-1648-A9CB-6E4FDDB1FA6F}"/>
              </a:ext>
            </a:extLst>
          </p:cNvPr>
          <p:cNvSpPr>
            <a:spLocks noGrp="1"/>
          </p:cNvSpPr>
          <p:nvPr>
            <p:ph type="body" sz="quarter" idx="14" hasCustomPrompt="1"/>
          </p:nvPr>
        </p:nvSpPr>
        <p:spPr>
          <a:xfrm>
            <a:off x="457200" y="2506463"/>
            <a:ext cx="6194502" cy="1227138"/>
          </a:xfrm>
          <a:noFill/>
          <a:ln>
            <a:noFill/>
          </a:ln>
        </p:spPr>
        <p:txBody>
          <a:bodyPr vert="horz" wrap="square" lIns="0" tIns="72000" rIns="91440" bIns="0" numCol="1" anchor="b" anchorCtr="0" compatLnSpc="1">
            <a:prstTxWarp prst="textNoShape">
              <a:avLst/>
            </a:prstTxWarp>
          </a:bodyPr>
          <a:lstStyle>
            <a:lvl1pPr>
              <a:defRPr lang="en-US" sz="4400" b="1" cap="none" spc="0" baseline="0" dirty="0">
                <a:solidFill>
                  <a:schemeClr val="bg1"/>
                </a:solidFill>
              </a:defRPr>
            </a:lvl1pPr>
          </a:lstStyle>
          <a:p>
            <a:pPr lvl="0">
              <a:spcBef>
                <a:spcPct val="0"/>
              </a:spcBef>
              <a:spcAft>
                <a:spcPct val="0"/>
              </a:spcAft>
              <a:buClrTx/>
              <a:buSzTx/>
              <a:buFontTx/>
            </a:pPr>
            <a:r>
              <a:rPr lang="en-US" dirty="0"/>
              <a:t>Click to Add Presentation Title</a:t>
            </a:r>
          </a:p>
        </p:txBody>
      </p:sp>
      <p:sp>
        <p:nvSpPr>
          <p:cNvPr id="3" name="Text Placeholder 2">
            <a:extLst>
              <a:ext uri="{FF2B5EF4-FFF2-40B4-BE49-F238E27FC236}">
                <a16:creationId xmlns:a16="http://schemas.microsoft.com/office/drawing/2014/main" id="{E227F883-98AA-0214-43C2-FDCBFB197FCA}"/>
              </a:ext>
            </a:extLst>
          </p:cNvPr>
          <p:cNvSpPr>
            <a:spLocks noGrp="1"/>
          </p:cNvSpPr>
          <p:nvPr>
            <p:ph type="body" sz="quarter" idx="15" hasCustomPrompt="1"/>
          </p:nvPr>
        </p:nvSpPr>
        <p:spPr>
          <a:xfrm>
            <a:off x="457199" y="5471828"/>
            <a:ext cx="4568159" cy="904942"/>
          </a:xfrm>
          <a:noFill/>
        </p:spPr>
        <p:txBody>
          <a:bodyPr/>
          <a:lstStyle>
            <a:lvl1pPr>
              <a:defRPr sz="1800">
                <a:solidFill>
                  <a:schemeClr val="accent4">
                    <a:lumMod val="75000"/>
                  </a:schemeClr>
                </a:solidFill>
              </a:defRPr>
            </a:lvl1pPr>
            <a:lvl2pPr marL="9525" indent="0">
              <a:buNone/>
              <a:defRPr sz="1400">
                <a:solidFill>
                  <a:schemeClr val="accent4">
                    <a:lumMod val="75000"/>
                  </a:schemeClr>
                </a:solidFill>
              </a:defRPr>
            </a:lvl2pPr>
            <a:lvl3pPr marL="0" indent="0">
              <a:buNone/>
              <a:defRPr sz="1200">
                <a:solidFill>
                  <a:schemeClr val="accent4">
                    <a:lumMod val="75000"/>
                  </a:schemeClr>
                </a:solidFill>
              </a:defRPr>
            </a:lvl3pPr>
            <a:lvl4pPr>
              <a:defRPr>
                <a:solidFill>
                  <a:schemeClr val="bg1"/>
                </a:solidFill>
              </a:defRPr>
            </a:lvl4pPr>
            <a:lvl5pPr>
              <a:defRPr>
                <a:solidFill>
                  <a:schemeClr val="bg1"/>
                </a:solidFill>
              </a:defRPr>
            </a:lvl5pPr>
          </a:lstStyle>
          <a:p>
            <a:pPr lvl="0"/>
            <a:r>
              <a:rPr lang="en-US" dirty="0"/>
              <a:t>Name</a:t>
            </a:r>
          </a:p>
          <a:p>
            <a:pPr lvl="1"/>
            <a:r>
              <a:rPr lang="en-US" dirty="0"/>
              <a:t>Title</a:t>
            </a:r>
          </a:p>
          <a:p>
            <a:pPr lvl="2"/>
            <a:r>
              <a:rPr lang="en-US" dirty="0"/>
              <a:t>Date</a:t>
            </a:r>
          </a:p>
        </p:txBody>
      </p:sp>
      <p:pic>
        <p:nvPicPr>
          <p:cNvPr id="10" name="Graphic 9">
            <a:extLst>
              <a:ext uri="{FF2B5EF4-FFF2-40B4-BE49-F238E27FC236}">
                <a16:creationId xmlns:a16="http://schemas.microsoft.com/office/drawing/2014/main" id="{48229AB7-495C-1143-81DD-0A92CB211AB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199" y="366510"/>
            <a:ext cx="1850734" cy="352520"/>
          </a:xfrm>
          <a:prstGeom prst="rect">
            <a:avLst/>
          </a:prstGeom>
        </p:spPr>
      </p:pic>
    </p:spTree>
    <p:extLst>
      <p:ext uri="{BB962C8B-B14F-4D97-AF65-F5344CB8AC3E}">
        <p14:creationId xmlns:p14="http://schemas.microsoft.com/office/powerpoint/2010/main" val="206377623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Break 1">
    <p:spTree>
      <p:nvGrpSpPr>
        <p:cNvPr id="1" name=""/>
        <p:cNvGrpSpPr/>
        <p:nvPr/>
      </p:nvGrpSpPr>
      <p:grpSpPr>
        <a:xfrm>
          <a:off x="0" y="0"/>
          <a:ext cx="0" cy="0"/>
          <a:chOff x="0" y="0"/>
          <a:chExt cx="0" cy="0"/>
        </a:xfrm>
      </p:grpSpPr>
      <p:pic>
        <p:nvPicPr>
          <p:cNvPr id="4" name="Picture 3" descr="A blue planet with a black background&#10;&#10;Description automatically generated">
            <a:extLst>
              <a:ext uri="{FF2B5EF4-FFF2-40B4-BE49-F238E27FC236}">
                <a16:creationId xmlns:a16="http://schemas.microsoft.com/office/drawing/2014/main" id="{8F176434-3DFB-024F-9C44-098A755A5EB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2B70533-A618-424C-9917-D5E13E3EB96D}"/>
              </a:ext>
            </a:extLst>
          </p:cNvPr>
          <p:cNvSpPr>
            <a:spLocks noGrp="1"/>
          </p:cNvSpPr>
          <p:nvPr>
            <p:ph type="title" hasCustomPrompt="1"/>
          </p:nvPr>
        </p:nvSpPr>
        <p:spPr>
          <a:xfrm>
            <a:off x="457199" y="2447215"/>
            <a:ext cx="6082991" cy="1298575"/>
          </a:xfrm>
          <a:noFill/>
        </p:spPr>
        <p:txBody>
          <a:bodyPr anchor="b"/>
          <a:lstStyle>
            <a:lvl1pPr algn="l">
              <a:defRPr sz="4000" b="1" i="0" cap="none" baseline="0">
                <a:solidFill>
                  <a:schemeClr val="bg1"/>
                </a:solidFill>
                <a:latin typeface="Arial" charset="0"/>
              </a:defRPr>
            </a:lvl1pPr>
          </a:lstStyle>
          <a:p>
            <a:r>
              <a:rPr lang="en-US" dirty="0"/>
              <a:t>Section break title here</a:t>
            </a:r>
            <a:endParaRPr dirty="0"/>
          </a:p>
        </p:txBody>
      </p:sp>
      <p:sp>
        <p:nvSpPr>
          <p:cNvPr id="9" name="Text Placeholder 2">
            <a:extLst>
              <a:ext uri="{FF2B5EF4-FFF2-40B4-BE49-F238E27FC236}">
                <a16:creationId xmlns:a16="http://schemas.microsoft.com/office/drawing/2014/main" id="{A7DDAE44-64A1-5940-ACC6-BD8F3BBEBA0A}"/>
              </a:ext>
            </a:extLst>
          </p:cNvPr>
          <p:cNvSpPr>
            <a:spLocks noGrp="1"/>
          </p:cNvSpPr>
          <p:nvPr>
            <p:ph type="body" idx="1" hasCustomPrompt="1"/>
          </p:nvPr>
        </p:nvSpPr>
        <p:spPr>
          <a:xfrm>
            <a:off x="457200" y="3824080"/>
            <a:ext cx="6082992" cy="408962"/>
          </a:xfrm>
          <a:prstGeom prst="rect">
            <a:avLst/>
          </a:prstGeom>
          <a:noFill/>
        </p:spPr>
        <p:txBody>
          <a:bodyPr>
            <a:normAutofit/>
          </a:bodyPr>
          <a:lstStyle>
            <a:lvl1pPr marL="0" indent="0">
              <a:buNone/>
              <a:defRPr sz="2000" baseline="0">
                <a:solidFill>
                  <a:schemeClr val="accent4">
                    <a:lumMod val="75000"/>
                  </a:schemeClr>
                </a:solidFill>
              </a:defRPr>
            </a:lvl1pPr>
            <a:lvl2pPr marL="609562" indent="0">
              <a:buNone/>
              <a:defRPr sz="2400">
                <a:solidFill>
                  <a:schemeClr val="tx1">
                    <a:tint val="75000"/>
                  </a:schemeClr>
                </a:solidFill>
              </a:defRPr>
            </a:lvl2pPr>
            <a:lvl3pPr marL="1219124" indent="0">
              <a:buNone/>
              <a:defRPr sz="2133">
                <a:solidFill>
                  <a:schemeClr val="tx1">
                    <a:tint val="75000"/>
                  </a:schemeClr>
                </a:solidFill>
              </a:defRPr>
            </a:lvl3pPr>
            <a:lvl4pPr marL="1828686" indent="0">
              <a:buNone/>
              <a:defRPr sz="1867">
                <a:solidFill>
                  <a:schemeClr val="tx1">
                    <a:tint val="75000"/>
                  </a:schemeClr>
                </a:solidFill>
              </a:defRPr>
            </a:lvl4pPr>
            <a:lvl5pPr marL="2438248" indent="0">
              <a:buNone/>
              <a:defRPr sz="1867">
                <a:solidFill>
                  <a:schemeClr val="tx1">
                    <a:tint val="75000"/>
                  </a:schemeClr>
                </a:solidFill>
              </a:defRPr>
            </a:lvl5pPr>
            <a:lvl6pPr marL="3047810" indent="0">
              <a:buNone/>
              <a:defRPr sz="1867">
                <a:solidFill>
                  <a:schemeClr val="tx1">
                    <a:tint val="75000"/>
                  </a:schemeClr>
                </a:solidFill>
              </a:defRPr>
            </a:lvl6pPr>
            <a:lvl7pPr marL="3657372" indent="0">
              <a:buNone/>
              <a:defRPr sz="1867">
                <a:solidFill>
                  <a:schemeClr val="tx1">
                    <a:tint val="75000"/>
                  </a:schemeClr>
                </a:solidFill>
              </a:defRPr>
            </a:lvl7pPr>
            <a:lvl8pPr marL="4266934" indent="0">
              <a:buNone/>
              <a:defRPr sz="1867">
                <a:solidFill>
                  <a:schemeClr val="tx1">
                    <a:tint val="75000"/>
                  </a:schemeClr>
                </a:solidFill>
              </a:defRPr>
            </a:lvl8pPr>
            <a:lvl9pPr marL="4876495" indent="0">
              <a:buNone/>
              <a:defRPr sz="1867">
                <a:solidFill>
                  <a:schemeClr val="tx1">
                    <a:tint val="75000"/>
                  </a:schemeClr>
                </a:solidFill>
              </a:defRPr>
            </a:lvl9pPr>
          </a:lstStyle>
          <a:p>
            <a:pPr lvl="0"/>
            <a:r>
              <a:rPr lang="en-US" dirty="0"/>
              <a:t>Section break subtitle here</a:t>
            </a:r>
          </a:p>
        </p:txBody>
      </p:sp>
    </p:spTree>
    <p:extLst>
      <p:ext uri="{BB962C8B-B14F-4D97-AF65-F5344CB8AC3E}">
        <p14:creationId xmlns:p14="http://schemas.microsoft.com/office/powerpoint/2010/main" val="22547646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pic>
        <p:nvPicPr>
          <p:cNvPr id="4" name="Picture 3" descr="A view of earth from space&#10;&#10;Description automatically generated">
            <a:extLst>
              <a:ext uri="{FF2B5EF4-FFF2-40B4-BE49-F238E27FC236}">
                <a16:creationId xmlns:a16="http://schemas.microsoft.com/office/drawing/2014/main" id="{6221D041-D51C-194E-A671-FE7DD41198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2B70533-A618-424C-9917-D5E13E3EB96D}"/>
              </a:ext>
            </a:extLst>
          </p:cNvPr>
          <p:cNvSpPr>
            <a:spLocks noGrp="1"/>
          </p:cNvSpPr>
          <p:nvPr>
            <p:ph type="title" hasCustomPrompt="1"/>
          </p:nvPr>
        </p:nvSpPr>
        <p:spPr>
          <a:xfrm>
            <a:off x="457200" y="2447215"/>
            <a:ext cx="6250260" cy="1298575"/>
          </a:xfrm>
          <a:noFill/>
        </p:spPr>
        <p:txBody>
          <a:bodyPr anchor="b"/>
          <a:lstStyle>
            <a:lvl1pPr algn="l">
              <a:defRPr sz="4000" b="1" i="0" cap="none" baseline="0">
                <a:solidFill>
                  <a:schemeClr val="bg1"/>
                </a:solidFill>
                <a:latin typeface="Arial" charset="0"/>
              </a:defRPr>
            </a:lvl1pPr>
          </a:lstStyle>
          <a:p>
            <a:r>
              <a:rPr lang="en-US" dirty="0"/>
              <a:t>Section break title here</a:t>
            </a:r>
            <a:endParaRPr dirty="0"/>
          </a:p>
        </p:txBody>
      </p:sp>
      <p:sp>
        <p:nvSpPr>
          <p:cNvPr id="9" name="Text Placeholder 2">
            <a:extLst>
              <a:ext uri="{FF2B5EF4-FFF2-40B4-BE49-F238E27FC236}">
                <a16:creationId xmlns:a16="http://schemas.microsoft.com/office/drawing/2014/main" id="{A7DDAE44-64A1-5940-ACC6-BD8F3BBEBA0A}"/>
              </a:ext>
            </a:extLst>
          </p:cNvPr>
          <p:cNvSpPr>
            <a:spLocks noGrp="1"/>
          </p:cNvSpPr>
          <p:nvPr>
            <p:ph type="body" idx="1" hasCustomPrompt="1"/>
          </p:nvPr>
        </p:nvSpPr>
        <p:spPr>
          <a:xfrm>
            <a:off x="457200" y="3824080"/>
            <a:ext cx="6250260" cy="408962"/>
          </a:xfrm>
          <a:prstGeom prst="rect">
            <a:avLst/>
          </a:prstGeom>
          <a:noFill/>
        </p:spPr>
        <p:txBody>
          <a:bodyPr>
            <a:normAutofit/>
          </a:bodyPr>
          <a:lstStyle>
            <a:lvl1pPr marL="0" indent="0">
              <a:buNone/>
              <a:defRPr sz="2000" baseline="0">
                <a:solidFill>
                  <a:schemeClr val="accent4">
                    <a:lumMod val="75000"/>
                  </a:schemeClr>
                </a:solidFill>
              </a:defRPr>
            </a:lvl1pPr>
            <a:lvl2pPr marL="609562" indent="0">
              <a:buNone/>
              <a:defRPr sz="2400">
                <a:solidFill>
                  <a:schemeClr val="tx1">
                    <a:tint val="75000"/>
                  </a:schemeClr>
                </a:solidFill>
              </a:defRPr>
            </a:lvl2pPr>
            <a:lvl3pPr marL="1219124" indent="0">
              <a:buNone/>
              <a:defRPr sz="2133">
                <a:solidFill>
                  <a:schemeClr val="tx1">
                    <a:tint val="75000"/>
                  </a:schemeClr>
                </a:solidFill>
              </a:defRPr>
            </a:lvl3pPr>
            <a:lvl4pPr marL="1828686" indent="0">
              <a:buNone/>
              <a:defRPr sz="1867">
                <a:solidFill>
                  <a:schemeClr val="tx1">
                    <a:tint val="75000"/>
                  </a:schemeClr>
                </a:solidFill>
              </a:defRPr>
            </a:lvl4pPr>
            <a:lvl5pPr marL="2438248" indent="0">
              <a:buNone/>
              <a:defRPr sz="1867">
                <a:solidFill>
                  <a:schemeClr val="tx1">
                    <a:tint val="75000"/>
                  </a:schemeClr>
                </a:solidFill>
              </a:defRPr>
            </a:lvl5pPr>
            <a:lvl6pPr marL="3047810" indent="0">
              <a:buNone/>
              <a:defRPr sz="1867">
                <a:solidFill>
                  <a:schemeClr val="tx1">
                    <a:tint val="75000"/>
                  </a:schemeClr>
                </a:solidFill>
              </a:defRPr>
            </a:lvl6pPr>
            <a:lvl7pPr marL="3657372" indent="0">
              <a:buNone/>
              <a:defRPr sz="1867">
                <a:solidFill>
                  <a:schemeClr val="tx1">
                    <a:tint val="75000"/>
                  </a:schemeClr>
                </a:solidFill>
              </a:defRPr>
            </a:lvl7pPr>
            <a:lvl8pPr marL="4266934" indent="0">
              <a:buNone/>
              <a:defRPr sz="1867">
                <a:solidFill>
                  <a:schemeClr val="tx1">
                    <a:tint val="75000"/>
                  </a:schemeClr>
                </a:solidFill>
              </a:defRPr>
            </a:lvl8pPr>
            <a:lvl9pPr marL="4876495" indent="0">
              <a:buNone/>
              <a:defRPr sz="1867">
                <a:solidFill>
                  <a:schemeClr val="tx1">
                    <a:tint val="75000"/>
                  </a:schemeClr>
                </a:solidFill>
              </a:defRPr>
            </a:lvl9pPr>
          </a:lstStyle>
          <a:p>
            <a:pPr lvl="0"/>
            <a:r>
              <a:rPr lang="en-US" dirty="0"/>
              <a:t>Section break subtitle here</a:t>
            </a:r>
          </a:p>
        </p:txBody>
      </p:sp>
    </p:spTree>
    <p:extLst>
      <p:ext uri="{BB962C8B-B14F-4D97-AF65-F5344CB8AC3E}">
        <p14:creationId xmlns:p14="http://schemas.microsoft.com/office/powerpoint/2010/main" val="4191976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657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tx1"/>
        </a:solidFill>
        <a:effectLst/>
      </p:bgPr>
    </p:bg>
    <p:spTree>
      <p:nvGrpSpPr>
        <p:cNvPr id="1" name=""/>
        <p:cNvGrpSpPr/>
        <p:nvPr/>
      </p:nvGrpSpPr>
      <p:grpSpPr>
        <a:xfrm>
          <a:off x="0" y="0"/>
          <a:ext cx="0" cy="0"/>
          <a:chOff x="0" y="0"/>
          <a:chExt cx="0" cy="0"/>
        </a:xfrm>
      </p:grpSpPr>
      <p:pic>
        <p:nvPicPr>
          <p:cNvPr id="4" name="Picture 3" descr="A blue light in space&#10;&#10;Description automatically generated">
            <a:extLst>
              <a:ext uri="{FF2B5EF4-FFF2-40B4-BE49-F238E27FC236}">
                <a16:creationId xmlns:a16="http://schemas.microsoft.com/office/drawing/2014/main" id="{4D4A8A80-835B-6742-ABD1-5B99592913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188AD644-FBE3-F546-93FC-9E20DA798ADD}"/>
              </a:ext>
            </a:extLst>
          </p:cNvPr>
          <p:cNvSpPr>
            <a:spLocks noGrp="1"/>
          </p:cNvSpPr>
          <p:nvPr>
            <p:ph type="title" hasCustomPrompt="1"/>
          </p:nvPr>
        </p:nvSpPr>
        <p:spPr>
          <a:xfrm>
            <a:off x="457199" y="1189303"/>
            <a:ext cx="6773303" cy="2963427"/>
          </a:xfrm>
          <a:noFill/>
        </p:spPr>
        <p:txBody>
          <a:bodyPr tIns="216000" anchor="ctr"/>
          <a:lstStyle>
            <a:lvl1pPr algn="l">
              <a:defRPr sz="4000">
                <a:solidFill>
                  <a:schemeClr val="bg1"/>
                </a:solidFill>
                <a:effectLst/>
              </a:defRPr>
            </a:lvl1pPr>
          </a:lstStyle>
          <a:p>
            <a:r>
              <a:rPr lang="en-US" dirty="0"/>
              <a:t>Click to add quote</a:t>
            </a:r>
          </a:p>
        </p:txBody>
      </p:sp>
      <p:sp>
        <p:nvSpPr>
          <p:cNvPr id="15" name="Text Placeholder 6">
            <a:extLst>
              <a:ext uri="{FF2B5EF4-FFF2-40B4-BE49-F238E27FC236}">
                <a16:creationId xmlns:a16="http://schemas.microsoft.com/office/drawing/2014/main" id="{3EF0CE46-C0A1-DD4A-B07B-2DDC6CC30C11}"/>
              </a:ext>
            </a:extLst>
          </p:cNvPr>
          <p:cNvSpPr>
            <a:spLocks noGrp="1"/>
          </p:cNvSpPr>
          <p:nvPr>
            <p:ph type="body" sz="quarter" idx="10" hasCustomPrompt="1"/>
          </p:nvPr>
        </p:nvSpPr>
        <p:spPr>
          <a:xfrm>
            <a:off x="457199" y="4354961"/>
            <a:ext cx="6773303" cy="744046"/>
          </a:xfrm>
          <a:prstGeom prst="rect">
            <a:avLst/>
          </a:prstGeom>
          <a:noFill/>
        </p:spPr>
        <p:txBody>
          <a:bodyPr rIns="72000" anchor="t"/>
          <a:lstStyle>
            <a:lvl1pPr marL="0" indent="0" algn="l">
              <a:spcAft>
                <a:spcPts val="0"/>
              </a:spcAft>
              <a:buNone/>
              <a:defRPr sz="1800" b="1" i="0" cap="none" baseline="0">
                <a:solidFill>
                  <a:schemeClr val="bg1"/>
                </a:solidFill>
                <a:latin typeface="Arial" panose="020B0604020202020204" pitchFamily="34" charset="0"/>
                <a:cs typeface="Arial" panose="020B0604020202020204" pitchFamily="34" charset="0"/>
              </a:defRPr>
            </a:lvl1pPr>
            <a:lvl2pPr marL="0" indent="0" algn="l">
              <a:spcAft>
                <a:spcPts val="0"/>
              </a:spcAft>
              <a:buNone/>
              <a:defRPr sz="1600">
                <a:solidFill>
                  <a:schemeClr val="bg1"/>
                </a:solidFill>
              </a:defRPr>
            </a:lvl2pPr>
          </a:lstStyle>
          <a:p>
            <a:pPr lvl="0"/>
            <a:r>
              <a:rPr lang="en-US" dirty="0"/>
              <a:t>Click to add name</a:t>
            </a:r>
          </a:p>
          <a:p>
            <a:pPr lvl="1"/>
            <a:r>
              <a:rPr lang="en-US" dirty="0"/>
              <a:t>Click to add job title or company</a:t>
            </a:r>
          </a:p>
        </p:txBody>
      </p:sp>
      <p:pic>
        <p:nvPicPr>
          <p:cNvPr id="17" name="Graphic 16">
            <a:extLst>
              <a:ext uri="{FF2B5EF4-FFF2-40B4-BE49-F238E27FC236}">
                <a16:creationId xmlns:a16="http://schemas.microsoft.com/office/drawing/2014/main" id="{E15928CC-4E60-3E44-B472-A079E7EB5C4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199" y="6456781"/>
            <a:ext cx="1044691" cy="198988"/>
          </a:xfrm>
          <a:prstGeom prst="rect">
            <a:avLst/>
          </a:prstGeom>
        </p:spPr>
      </p:pic>
    </p:spTree>
    <p:extLst>
      <p:ext uri="{BB962C8B-B14F-4D97-AF65-F5344CB8AC3E}">
        <p14:creationId xmlns:p14="http://schemas.microsoft.com/office/powerpoint/2010/main" val="2969931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B324DA4-713B-1584-50F2-0B88A9852A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5060" y="6038921"/>
            <a:ext cx="264894" cy="270854"/>
          </a:xfrm>
          <a:prstGeom prst="rect">
            <a:avLst/>
          </a:prstGeom>
        </p:spPr>
      </p:pic>
      <p:sp>
        <p:nvSpPr>
          <p:cNvPr id="4" name="Title 1">
            <a:extLst>
              <a:ext uri="{FF2B5EF4-FFF2-40B4-BE49-F238E27FC236}">
                <a16:creationId xmlns:a16="http://schemas.microsoft.com/office/drawing/2014/main" id="{56B84FE1-4F9B-FB47-868C-9D7C324D4380}"/>
              </a:ext>
            </a:extLst>
          </p:cNvPr>
          <p:cNvSpPr>
            <a:spLocks noGrp="1"/>
          </p:cNvSpPr>
          <p:nvPr>
            <p:ph type="title"/>
          </p:nvPr>
        </p:nvSpPr>
        <p:spPr>
          <a:xfrm>
            <a:off x="628691" y="3329098"/>
            <a:ext cx="10932237" cy="841248"/>
          </a:xfrm>
          <a:noFill/>
        </p:spPr>
        <p:txBody>
          <a:bodyPr/>
          <a:lstStyle>
            <a:lvl1pPr algn="ctr">
              <a:defRPr baseline="0">
                <a:solidFill>
                  <a:schemeClr val="tx1"/>
                </a:solidFill>
              </a:defRPr>
            </a:lvl1pPr>
          </a:lstStyle>
          <a:p>
            <a:r>
              <a:rPr lang="en-GB"/>
              <a:t>Click to edit Master title style</a:t>
            </a:r>
            <a:endParaRPr lang="en-US"/>
          </a:p>
        </p:txBody>
      </p:sp>
      <p:pic>
        <p:nvPicPr>
          <p:cNvPr id="3" name="Graphic 2">
            <a:extLst>
              <a:ext uri="{FF2B5EF4-FFF2-40B4-BE49-F238E27FC236}">
                <a16:creationId xmlns:a16="http://schemas.microsoft.com/office/drawing/2014/main" id="{49F78CBD-69D2-0A7D-0195-128D8FA527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19700" y="1425566"/>
            <a:ext cx="5808398" cy="1106358"/>
          </a:xfrm>
          <a:prstGeom prst="rect">
            <a:avLst/>
          </a:prstGeom>
        </p:spPr>
      </p:pic>
      <p:sp>
        <p:nvSpPr>
          <p:cNvPr id="18" name="TextBox 17">
            <a:extLst>
              <a:ext uri="{FF2B5EF4-FFF2-40B4-BE49-F238E27FC236}">
                <a16:creationId xmlns:a16="http://schemas.microsoft.com/office/drawing/2014/main" id="{54A25AF6-CFC3-3A41-B1AE-BE0BD4B28982}"/>
              </a:ext>
            </a:extLst>
          </p:cNvPr>
          <p:cNvSpPr txBox="1"/>
          <p:nvPr userDrawn="1"/>
        </p:nvSpPr>
        <p:spPr>
          <a:xfrm>
            <a:off x="968913" y="5965440"/>
            <a:ext cx="2472383" cy="400110"/>
          </a:xfrm>
          <a:prstGeom prst="rect">
            <a:avLst/>
          </a:prstGeom>
          <a:noFill/>
        </p:spPr>
        <p:txBody>
          <a:bodyPr wrap="square" rtlCol="0">
            <a:spAutoFit/>
          </a:bodyPr>
          <a:lstStyle/>
          <a:p>
            <a:pPr marL="0" indent="0" algn="l">
              <a:spcBef>
                <a:spcPts val="200"/>
              </a:spcBef>
              <a:spcAft>
                <a:spcPts val="0"/>
              </a:spcAft>
              <a:buNone/>
            </a:pPr>
            <a:r>
              <a:rPr lang="en-US" sz="2000" baseline="0" dirty="0" err="1">
                <a:solidFill>
                  <a:schemeClr val="tx1"/>
                </a:solidFill>
                <a:latin typeface="+mj-lt"/>
                <a:ea typeface="Lato Light" charset="0"/>
                <a:cs typeface="Lato Light" charset="0"/>
              </a:rPr>
              <a:t>twitter.com</a:t>
            </a:r>
            <a:r>
              <a:rPr lang="en-US" sz="2000" baseline="0" dirty="0">
                <a:solidFill>
                  <a:schemeClr val="tx1"/>
                </a:solidFill>
                <a:latin typeface="+mj-lt"/>
                <a:ea typeface="Lato Light" charset="0"/>
                <a:cs typeface="Lato Light" charset="0"/>
              </a:rPr>
              <a:t>/</a:t>
            </a:r>
            <a:r>
              <a:rPr lang="en-US" sz="2000" baseline="0" dirty="0" err="1">
                <a:solidFill>
                  <a:schemeClr val="tx1"/>
                </a:solidFill>
                <a:latin typeface="+mj-lt"/>
                <a:ea typeface="Lato Light" charset="0"/>
                <a:cs typeface="Lato Light" charset="0"/>
              </a:rPr>
              <a:t>opentext</a:t>
            </a:r>
            <a:endParaRPr lang="en-US" sz="2000" baseline="0" dirty="0">
              <a:solidFill>
                <a:schemeClr val="tx1"/>
              </a:solidFill>
              <a:latin typeface="+mj-lt"/>
              <a:ea typeface="Lato Light" charset="0"/>
              <a:cs typeface="Lato Light" charset="0"/>
            </a:endParaRPr>
          </a:p>
        </p:txBody>
      </p:sp>
      <p:sp>
        <p:nvSpPr>
          <p:cNvPr id="19" name="TextBox 18">
            <a:extLst>
              <a:ext uri="{FF2B5EF4-FFF2-40B4-BE49-F238E27FC236}">
                <a16:creationId xmlns:a16="http://schemas.microsoft.com/office/drawing/2014/main" id="{AAFBC496-617D-DC49-9EF1-A8B834E8409B}"/>
              </a:ext>
            </a:extLst>
          </p:cNvPr>
          <p:cNvSpPr txBox="1"/>
          <p:nvPr userDrawn="1"/>
        </p:nvSpPr>
        <p:spPr>
          <a:xfrm>
            <a:off x="4713575" y="5965440"/>
            <a:ext cx="376224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200"/>
              </a:spcBef>
              <a:spcAft>
                <a:spcPts val="0"/>
              </a:spcAft>
              <a:buClr>
                <a:schemeClr val="accent1"/>
              </a:buClr>
              <a:buSzPct val="110000"/>
              <a:buFont typeface="Arial" panose="020B0604020202020204" pitchFamily="34" charset="0"/>
              <a:buNone/>
              <a:tabLst/>
              <a:defRPr/>
            </a:pPr>
            <a:r>
              <a:rPr lang="en-US" sz="2000" b="0" i="0" kern="1200" baseline="0" dirty="0" err="1">
                <a:solidFill>
                  <a:schemeClr val="tx1"/>
                </a:solidFill>
                <a:latin typeface="Arial" panose="020B0604020202020204" pitchFamily="34" charset="0"/>
                <a:ea typeface="Lato Light" charset="0"/>
                <a:cs typeface="Lato Light" charset="0"/>
              </a:rPr>
              <a:t>linkedin.com</a:t>
            </a:r>
            <a:r>
              <a:rPr lang="en-US" sz="2000" b="0" i="0" kern="1200" baseline="0" dirty="0">
                <a:solidFill>
                  <a:schemeClr val="tx1"/>
                </a:solidFill>
                <a:latin typeface="Arial" panose="020B0604020202020204" pitchFamily="34" charset="0"/>
                <a:ea typeface="Lato Light" charset="0"/>
                <a:cs typeface="Lato Light" charset="0"/>
              </a:rPr>
              <a:t>/company/</a:t>
            </a:r>
            <a:r>
              <a:rPr lang="en-US" sz="2000" b="0" i="0" kern="1200" baseline="0" dirty="0" err="1">
                <a:solidFill>
                  <a:schemeClr val="tx1"/>
                </a:solidFill>
                <a:latin typeface="Arial" panose="020B0604020202020204" pitchFamily="34" charset="0"/>
                <a:ea typeface="Lato Light" charset="0"/>
                <a:cs typeface="Lato Light" charset="0"/>
              </a:rPr>
              <a:t>opentext</a:t>
            </a:r>
            <a:endParaRPr lang="en-US" sz="2000" b="0" i="0" kern="1200" baseline="0" dirty="0">
              <a:solidFill>
                <a:schemeClr val="tx1"/>
              </a:solidFill>
              <a:latin typeface="Arial" panose="020B0604020202020204" pitchFamily="34" charset="0"/>
              <a:ea typeface="Lato Light" charset="0"/>
              <a:cs typeface="Lato Light" charset="0"/>
            </a:endParaRPr>
          </a:p>
        </p:txBody>
      </p:sp>
      <p:sp>
        <p:nvSpPr>
          <p:cNvPr id="20" name="TextBox 19">
            <a:extLst>
              <a:ext uri="{FF2B5EF4-FFF2-40B4-BE49-F238E27FC236}">
                <a16:creationId xmlns:a16="http://schemas.microsoft.com/office/drawing/2014/main" id="{D44AD03D-B9EB-1A40-BF60-60D15F88F20C}"/>
              </a:ext>
            </a:extLst>
          </p:cNvPr>
          <p:cNvSpPr txBox="1"/>
          <p:nvPr userDrawn="1"/>
        </p:nvSpPr>
        <p:spPr>
          <a:xfrm>
            <a:off x="9848030" y="5965440"/>
            <a:ext cx="1712898" cy="400110"/>
          </a:xfrm>
          <a:prstGeom prst="rect">
            <a:avLst/>
          </a:prstGeom>
          <a:noFill/>
        </p:spPr>
        <p:txBody>
          <a:bodyPr wrap="square" rtlCol="0">
            <a:spAutoFit/>
          </a:bodyPr>
          <a:lstStyle/>
          <a:p>
            <a:pPr marL="0" indent="0" algn="l">
              <a:spcBef>
                <a:spcPts val="200"/>
              </a:spcBef>
              <a:spcAft>
                <a:spcPts val="0"/>
              </a:spcAft>
              <a:buNone/>
            </a:pPr>
            <a:r>
              <a:rPr lang="en-US" sz="2000" baseline="0" dirty="0" err="1">
                <a:solidFill>
                  <a:schemeClr val="tx1"/>
                </a:solidFill>
                <a:latin typeface="+mj-lt"/>
                <a:ea typeface="Lato Light" charset="0"/>
                <a:cs typeface="Lato Light" charset="0"/>
              </a:rPr>
              <a:t>opentext.com</a:t>
            </a:r>
            <a:endParaRPr lang="en-US" sz="2000" baseline="0" dirty="0">
              <a:solidFill>
                <a:schemeClr val="tx1"/>
              </a:solidFill>
              <a:latin typeface="+mj-lt"/>
              <a:ea typeface="Lato Light" charset="0"/>
              <a:cs typeface="Lato Light" charset="0"/>
            </a:endParaRPr>
          </a:p>
        </p:txBody>
      </p:sp>
      <p:pic>
        <p:nvPicPr>
          <p:cNvPr id="10" name="Picture 9">
            <a:extLst>
              <a:ext uri="{FF2B5EF4-FFF2-40B4-BE49-F238E27FC236}">
                <a16:creationId xmlns:a16="http://schemas.microsoft.com/office/drawing/2014/main" id="{DE09ABBB-E1ED-9140-A37E-497EE66EECC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20565" y="6038920"/>
            <a:ext cx="280922" cy="294299"/>
          </a:xfrm>
          <a:prstGeom prst="rect">
            <a:avLst/>
          </a:prstGeom>
        </p:spPr>
      </p:pic>
      <p:pic>
        <p:nvPicPr>
          <p:cNvPr id="11" name="Picture 10">
            <a:extLst>
              <a:ext uri="{FF2B5EF4-FFF2-40B4-BE49-F238E27FC236}">
                <a16:creationId xmlns:a16="http://schemas.microsoft.com/office/drawing/2014/main" id="{E4F63DFB-4FD9-4C44-AE34-DE20806C826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39090" y="5966542"/>
            <a:ext cx="329503" cy="343232"/>
          </a:xfrm>
          <a:prstGeom prst="rect">
            <a:avLst/>
          </a:prstGeom>
        </p:spPr>
      </p:pic>
    </p:spTree>
    <p:extLst>
      <p:ext uri="{BB962C8B-B14F-4D97-AF65-F5344CB8AC3E}">
        <p14:creationId xmlns:p14="http://schemas.microsoft.com/office/powerpoint/2010/main" val="925991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ank You Second Option">
    <p:spTree>
      <p:nvGrpSpPr>
        <p:cNvPr id="1" name=""/>
        <p:cNvGrpSpPr/>
        <p:nvPr/>
      </p:nvGrpSpPr>
      <p:grpSpPr>
        <a:xfrm>
          <a:off x="0" y="0"/>
          <a:ext cx="0" cy="0"/>
          <a:chOff x="0" y="0"/>
          <a:chExt cx="0" cy="0"/>
        </a:xfrm>
      </p:grpSpPr>
      <p:pic>
        <p:nvPicPr>
          <p:cNvPr id="5" name="Picture 4" descr="A view of earth from space&#10;&#10;Description automatically generated">
            <a:extLst>
              <a:ext uri="{FF2B5EF4-FFF2-40B4-BE49-F238E27FC236}">
                <a16:creationId xmlns:a16="http://schemas.microsoft.com/office/drawing/2014/main" id="{C279648A-8973-3F45-A0B2-61619D1846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Graphic 1">
            <a:extLst>
              <a:ext uri="{FF2B5EF4-FFF2-40B4-BE49-F238E27FC236}">
                <a16:creationId xmlns:a16="http://schemas.microsoft.com/office/drawing/2014/main" id="{2013030F-A1D7-07F6-6353-04E292CDA5D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4931" y="2971828"/>
            <a:ext cx="4800329" cy="914345"/>
          </a:xfrm>
          <a:prstGeom prst="rect">
            <a:avLst/>
          </a:prstGeom>
        </p:spPr>
      </p:pic>
    </p:spTree>
    <p:extLst>
      <p:ext uri="{BB962C8B-B14F-4D97-AF65-F5344CB8AC3E}">
        <p14:creationId xmlns:p14="http://schemas.microsoft.com/office/powerpoint/2010/main" val="1870766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ver with Image or Illustration">
    <p:bg>
      <p:bgRef idx="1001">
        <a:schemeClr val="bg1"/>
      </p:bgRef>
    </p:bg>
    <p:spTree>
      <p:nvGrpSpPr>
        <p:cNvPr id="1" name=""/>
        <p:cNvGrpSpPr/>
        <p:nvPr/>
      </p:nvGrpSpPr>
      <p:grpSpPr>
        <a:xfrm>
          <a:off x="0" y="0"/>
          <a:ext cx="0" cy="0"/>
          <a:chOff x="0" y="0"/>
          <a:chExt cx="0" cy="0"/>
        </a:xfrm>
      </p:grpSpPr>
      <p:pic>
        <p:nvPicPr>
          <p:cNvPr id="1524406312" name="SAP Logo Placeholder" descr="{&quot;templafy&quot;:{&quot;id&quot;:&quot;aec8985d-a171-4b7e-a35b-ad25038f2b72&quot;}}"/>
          <p:cNvPicPr>
            <a:picLocks noChangeAspect="1"/>
          </p:cNvPicPr>
          <p:nvPr/>
        </p:nvPicPr>
        <p:blipFill>
          <a:blip r:embed="rId2"/>
          <a:stretch>
            <a:fillRect/>
          </a:stretch>
        </p:blipFill>
        <p:spPr>
          <a:xfrm>
            <a:off x="9690116" y="6053329"/>
            <a:ext cx="2212276" cy="536449"/>
          </a:xfrm>
          <a:prstGeom prst="rect">
            <a:avLst/>
          </a:prstGeom>
        </p:spPr>
      </p:pic>
      <p:sp>
        <p:nvSpPr>
          <p:cNvPr id="12" name="Partner Logo Placeholder">
            <a:extLst>
              <a:ext uri="{FF2B5EF4-FFF2-40B4-BE49-F238E27FC236}">
                <a16:creationId xmlns:a16="http://schemas.microsoft.com/office/drawing/2014/main" id="{37451236-BF8E-934B-B7DE-1ADB8A004F3F}"/>
              </a:ext>
            </a:extLst>
          </p:cNvPr>
          <p:cNvSpPr>
            <a:spLocks noGrp="1"/>
          </p:cNvSpPr>
          <p:nvPr>
            <p:ph type="pic" sz="quarter" idx="15" hasCustomPrompt="1"/>
          </p:nvPr>
        </p:nvSpPr>
        <p:spPr>
          <a:xfrm>
            <a:off x="282501" y="6161088"/>
            <a:ext cx="953840"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3" name="Title"/>
          <p:cNvSpPr>
            <a:spLocks noGrp="1"/>
          </p:cNvSpPr>
          <p:nvPr>
            <p:ph type="title" hasCustomPrompt="1"/>
          </p:nvPr>
        </p:nvSpPr>
        <p:spPr>
          <a:xfrm>
            <a:off x="287925" y="4024430"/>
            <a:ext cx="10896336" cy="997196"/>
          </a:xfrm>
        </p:spPr>
        <p:txBody>
          <a:bodyPr vert="horz" wrap="square" lIns="0" tIns="0" rIns="0" bIns="0" rtlCol="0">
            <a:noAutofit/>
          </a:bodyPr>
          <a:lstStyle>
            <a:lvl1pPr>
              <a:lnSpc>
                <a:spcPct val="90000"/>
              </a:lnSpc>
              <a:defRPr lang="de-DE" sz="3599" dirty="0">
                <a:latin typeface="+mn-lt"/>
                <a:ea typeface="+mn-ea"/>
                <a:cs typeface="+mn-cs"/>
              </a:defRPr>
            </a:lvl1pPr>
          </a:lstStyle>
          <a:p>
            <a:pPr lvl="0"/>
            <a:r>
              <a:rPr lang="en-US" dirty="0"/>
              <a:t>Title Goes Here</a:t>
            </a:r>
            <a:br>
              <a:rPr lang="en-US" dirty="0"/>
            </a:br>
            <a:r>
              <a:rPr lang="en-US" dirty="0"/>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p:nvPr>
        </p:nvSpPr>
        <p:spPr>
          <a:xfrm>
            <a:off x="0" y="-1"/>
            <a:ext cx="12192000" cy="3430800"/>
          </a:xfrm>
        </p:spPr>
        <p:txBody>
          <a:bodyPr/>
          <a:lstStyle/>
          <a:p>
            <a:r>
              <a:rPr lang="en-US"/>
              <a:t>Click icon to add picture</a:t>
            </a:r>
            <a:endParaRPr lang="en-GB" dirty="0"/>
          </a:p>
        </p:txBody>
      </p:sp>
      <p:sp>
        <p:nvSpPr>
          <p:cNvPr id="10" name="TextBox 9" descr="{&quot;templafy&quot;:{&quot;id&quot;:&quot;4f0e433d-c72b-48fe-9e93-5d5dc64eb5fe&quot;}}">
            <a:extLst>
              <a:ext uri="{FF2B5EF4-FFF2-40B4-BE49-F238E27FC236}">
                <a16:creationId xmlns:a16="http://schemas.microsoft.com/office/drawing/2014/main" id="{798F9B08-2B9F-444B-8020-ACD960A0FAE7}"/>
              </a:ext>
            </a:extLst>
          </p:cNvPr>
          <p:cNvSpPr txBox="1"/>
          <p:nvPr userDrawn="1"/>
        </p:nvSpPr>
        <p:spPr>
          <a:xfrm>
            <a:off x="282501" y="5725533"/>
            <a:ext cx="4984814"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PUBLIC</a:t>
            </a:r>
          </a:p>
        </p:txBody>
      </p:sp>
      <p:pic>
        <p:nvPicPr>
          <p:cNvPr id="494389411" name="Acquired Company Logo Placeholder" descr="{&quot;templafy&quot;:{&quot;id&quot;:&quot;d99675b8-5ad2-4b2d-8b9f-04fbe06d7267&quot;}}" hidden="1"/>
          <p:cNvPicPr>
            <a:picLocks noChangeAspect="1"/>
          </p:cNvPicPr>
          <p:nvPr/>
        </p:nvPicPr>
        <p:blipFill>
          <a:blip r:embed="rId3"/>
          <a:stretch>
            <a:fillRect/>
          </a:stretch>
        </p:blipFill>
        <p:spPr>
          <a:xfrm>
            <a:off x="282501" y="3590141"/>
            <a:ext cx="4124850" cy="266010"/>
          </a:xfrm>
          <a:prstGeom prst="rect">
            <a:avLst/>
          </a:prstGeom>
        </p:spPr>
      </p:pic>
    </p:spTree>
    <p:extLst>
      <p:ext uri="{BB962C8B-B14F-4D97-AF65-F5344CB8AC3E}">
        <p14:creationId xmlns:p14="http://schemas.microsoft.com/office/powerpoint/2010/main" val="33454807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989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5FC6-E615-2A40-BD93-96F93CE1BF9C}"/>
              </a:ext>
            </a:extLst>
          </p:cNvPr>
          <p:cNvSpPr>
            <a:spLocks noGrp="1"/>
          </p:cNvSpPr>
          <p:nvPr>
            <p:ph type="title"/>
          </p:nvPr>
        </p:nvSpPr>
        <p:spPr>
          <a:xfrm>
            <a:off x="457200" y="152401"/>
            <a:ext cx="11277600" cy="369332"/>
          </a:xfrm>
        </p:spPr>
        <p:txBody>
          <a:bodyPr/>
          <a:lstStyle/>
          <a:p>
            <a:r>
              <a:rPr lang="en-GB" dirty="0"/>
              <a:t>Click to edit Master title style</a:t>
            </a:r>
            <a:endParaRPr lang="en-US" dirty="0"/>
          </a:p>
        </p:txBody>
      </p:sp>
      <p:sp>
        <p:nvSpPr>
          <p:cNvPr id="5" name="Content Placeholder 4">
            <a:extLst>
              <a:ext uri="{FF2B5EF4-FFF2-40B4-BE49-F238E27FC236}">
                <a16:creationId xmlns:a16="http://schemas.microsoft.com/office/drawing/2014/main" id="{0E2861E7-C993-CF4C-B237-7333B82A5B3F}"/>
              </a:ext>
            </a:extLst>
          </p:cNvPr>
          <p:cNvSpPr>
            <a:spLocks noGrp="1"/>
          </p:cNvSpPr>
          <p:nvPr>
            <p:ph sz="quarter" idx="16"/>
          </p:nvPr>
        </p:nvSpPr>
        <p:spPr>
          <a:xfrm>
            <a:off x="457200" y="1376365"/>
            <a:ext cx="11277600" cy="5000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24308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8" y="1620000"/>
            <a:ext cx="11183565"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46116167"/>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F5295C0-D13A-CC44-8189-17A4AC13C036}"/>
              </a:ext>
            </a:extLst>
          </p:cNvPr>
          <p:cNvSpPr>
            <a:spLocks noGrp="1"/>
          </p:cNvSpPr>
          <p:nvPr>
            <p:ph type="title" hasCustomPrompt="1"/>
          </p:nvPr>
        </p:nvSpPr>
        <p:spPr>
          <a:xfrm>
            <a:off x="457199" y="152401"/>
            <a:ext cx="11277601" cy="973138"/>
          </a:xfrm>
        </p:spPr>
        <p:txBody>
          <a:bodyPr/>
          <a:lstStyle/>
          <a:p>
            <a:r>
              <a:rPr lang="en-US" dirty="0"/>
              <a:t>Click to add slide title</a:t>
            </a:r>
          </a:p>
        </p:txBody>
      </p:sp>
    </p:spTree>
    <p:extLst>
      <p:ext uri="{BB962C8B-B14F-4D97-AF65-F5344CB8AC3E}">
        <p14:creationId xmlns:p14="http://schemas.microsoft.com/office/powerpoint/2010/main" val="106675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Dark Background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C6B0F3A-8DDD-5444-846F-28551CF656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7778"/>
          </a:xfrm>
          <a:prstGeom prst="rect">
            <a:avLst/>
          </a:prstGeom>
        </p:spPr>
      </p:pic>
      <p:cxnSp>
        <p:nvCxnSpPr>
          <p:cNvPr id="10" name="Straight Connector 9">
            <a:extLst>
              <a:ext uri="{FF2B5EF4-FFF2-40B4-BE49-F238E27FC236}">
                <a16:creationId xmlns:a16="http://schemas.microsoft.com/office/drawing/2014/main" id="{A6DD6E01-6FCC-2F43-AE99-21C8E117D012}"/>
              </a:ext>
            </a:extLst>
          </p:cNvPr>
          <p:cNvCxnSpPr/>
          <p:nvPr/>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3F5295C0-D13A-CC44-8189-17A4AC13C036}"/>
              </a:ext>
            </a:extLst>
          </p:cNvPr>
          <p:cNvSpPr>
            <a:spLocks noGrp="1"/>
          </p:cNvSpPr>
          <p:nvPr>
            <p:ph type="title" hasCustomPrompt="1"/>
          </p:nvPr>
        </p:nvSpPr>
        <p:spPr>
          <a:xfrm>
            <a:off x="276711" y="152401"/>
            <a:ext cx="11638578" cy="369332"/>
          </a:xfrm>
        </p:spPr>
        <p:txBody>
          <a:bodyPr/>
          <a:lstStyle>
            <a:lvl1pPr>
              <a:defRPr>
                <a:solidFill>
                  <a:schemeClr val="bg1"/>
                </a:solidFill>
              </a:defRPr>
            </a:lvl1pPr>
          </a:lstStyle>
          <a:p>
            <a:r>
              <a:rPr lang="en-US" dirty="0"/>
              <a:t>Click to add slide title</a:t>
            </a:r>
          </a:p>
        </p:txBody>
      </p:sp>
      <p:pic>
        <p:nvPicPr>
          <p:cNvPr id="16" name="Picture 15">
            <a:extLst>
              <a:ext uri="{FF2B5EF4-FFF2-40B4-BE49-F238E27FC236}">
                <a16:creationId xmlns:a16="http://schemas.microsoft.com/office/drawing/2014/main" id="{5411C771-15C6-634F-9DFD-819CE0152030}"/>
              </a:ext>
            </a:extLst>
          </p:cNvPr>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276712" y="6509179"/>
            <a:ext cx="1247156" cy="237431"/>
          </a:xfrm>
          <a:prstGeom prst="rect">
            <a:avLst/>
          </a:prstGeom>
        </p:spPr>
      </p:pic>
      <p:sp>
        <p:nvSpPr>
          <p:cNvPr id="2" name="Date Placeholder 1">
            <a:extLst>
              <a:ext uri="{FF2B5EF4-FFF2-40B4-BE49-F238E27FC236}">
                <a16:creationId xmlns:a16="http://schemas.microsoft.com/office/drawing/2014/main" id="{B0B9E9EE-BF4F-E049-BB5F-5AA54C2A0374}"/>
              </a:ext>
            </a:extLst>
          </p:cNvPr>
          <p:cNvSpPr>
            <a:spLocks noGrp="1"/>
          </p:cNvSpPr>
          <p:nvPr>
            <p:ph type="dt" sz="half" idx="10"/>
          </p:nvPr>
        </p:nvSpPr>
        <p:spPr/>
        <p:txBody>
          <a:bodyPr/>
          <a:lstStyle/>
          <a:p>
            <a:r>
              <a:rPr lang="en-CA"/>
              <a:t>Date</a:t>
            </a:r>
            <a:endParaRPr lang="en-US"/>
          </a:p>
        </p:txBody>
      </p:sp>
      <p:sp>
        <p:nvSpPr>
          <p:cNvPr id="9" name="Footer Placeholder 1">
            <a:extLst>
              <a:ext uri="{FF2B5EF4-FFF2-40B4-BE49-F238E27FC236}">
                <a16:creationId xmlns:a16="http://schemas.microsoft.com/office/drawing/2014/main" id="{9DD08BE4-1B87-4446-A067-4900FF453747}"/>
              </a:ext>
            </a:extLst>
          </p:cNvPr>
          <p:cNvSpPr txBox="1">
            <a:spLocks/>
          </p:cNvSpPr>
          <p:nvPr/>
        </p:nvSpPr>
        <p:spPr>
          <a:xfrm>
            <a:off x="7455919" y="6483602"/>
            <a:ext cx="4114800" cy="264231"/>
          </a:xfrm>
          <a:prstGeom prst="rect">
            <a:avLst/>
          </a:prstGeom>
        </p:spPr>
        <p:txBody>
          <a:bodyPr/>
          <a:lstStyle>
            <a:defPPr>
              <a:defRPr lang="en-US"/>
            </a:defPPr>
            <a:lvl1pPr marL="0" indent="0" algn="l" rtl="0" eaLnBrk="1" fontAlgn="base" hangingPunct="1">
              <a:lnSpc>
                <a:spcPct val="100000"/>
              </a:lnSpc>
              <a:spcBef>
                <a:spcPts val="800"/>
              </a:spcBef>
              <a:spcAft>
                <a:spcPts val="300"/>
              </a:spcAft>
              <a:buClr>
                <a:schemeClr val="accent1"/>
              </a:buClr>
              <a:buSzPct val="110000"/>
              <a:buFont typeface="Arial" panose="020B0604020202020204" pitchFamily="34" charset="0"/>
              <a:buNone/>
              <a:defRPr sz="2000" b="0" i="0" kern="1200">
                <a:solidFill>
                  <a:schemeClr val="tx1"/>
                </a:solidFill>
                <a:latin typeface="Arial" panose="020B0604020202020204" pitchFamily="34" charset="0"/>
                <a:ea typeface="ＭＳ Ｐゴシック" charset="0"/>
                <a:cs typeface="Arial" panose="020B0604020202020204" pitchFamily="34" charset="0"/>
              </a:defRPr>
            </a:lvl1pPr>
            <a:lvl2pPr marL="222250" indent="-212725" algn="l" rtl="0" eaLnBrk="1" fontAlgn="base" hangingPunct="1">
              <a:lnSpc>
                <a:spcPct val="100000"/>
              </a:lnSpc>
              <a:spcBef>
                <a:spcPts val="0"/>
              </a:spcBef>
              <a:spcAft>
                <a:spcPct val="0"/>
              </a:spcAft>
              <a:buClr>
                <a:schemeClr val="accent1"/>
              </a:buClr>
              <a:buSzPct val="110000"/>
              <a:buFont typeface="Arial" panose="020B0604020202020204" pitchFamily="34" charset="0"/>
              <a:buChar char="•"/>
              <a:tabLst/>
              <a:defRPr sz="1800" kern="1200">
                <a:solidFill>
                  <a:schemeClr val="tx1"/>
                </a:solidFill>
                <a:latin typeface="+mj-lt"/>
                <a:ea typeface="ＭＳ Ｐゴシック" charset="0"/>
                <a:cs typeface="HelveticaNeueLT Std"/>
              </a:defRPr>
            </a:lvl2pPr>
            <a:lvl3pPr marL="468000" indent="-226800" algn="l" rtl="0" eaLnBrk="1" fontAlgn="base" hangingPunct="1">
              <a:lnSpc>
                <a:spcPct val="100000"/>
              </a:lnSpc>
              <a:spcBef>
                <a:spcPts val="200"/>
              </a:spcBef>
              <a:spcAft>
                <a:spcPct val="0"/>
              </a:spcAft>
              <a:buClr>
                <a:schemeClr val="accent1"/>
              </a:buClr>
              <a:buSzPct val="115000"/>
              <a:buFont typeface="Arial" panose="020B0604020202020204" pitchFamily="34" charset="0"/>
              <a:buChar char="•"/>
              <a:defRPr sz="1600" kern="1200">
                <a:solidFill>
                  <a:schemeClr val="tx1"/>
                </a:solidFill>
                <a:latin typeface="+mj-lt"/>
                <a:ea typeface="ＭＳ Ｐゴシック" charset="0"/>
                <a:cs typeface="HelveticaNeueLT Std"/>
              </a:defRPr>
            </a:lvl3pPr>
            <a:lvl4pPr marL="666000" indent="-212400" algn="l" rtl="0" eaLnBrk="1" fontAlgn="base" hangingPunct="1">
              <a:lnSpc>
                <a:spcPct val="100000"/>
              </a:lnSpc>
              <a:spcBef>
                <a:spcPts val="200"/>
              </a:spcBef>
              <a:spcAft>
                <a:spcPct val="0"/>
              </a:spcAft>
              <a:buClr>
                <a:schemeClr val="accent1"/>
              </a:buClr>
              <a:buSzPct val="85000"/>
              <a:buFont typeface="Wingdings" pitchFamily="2" charset="2"/>
              <a:buChar char="§"/>
              <a:tabLst/>
              <a:defRPr lang="en-US" sz="1400" kern="1200" dirty="0" smtClean="0">
                <a:solidFill>
                  <a:schemeClr val="tx1"/>
                </a:solidFill>
                <a:latin typeface="+mj-lt"/>
                <a:ea typeface="ＭＳ Ｐゴシック" charset="0"/>
                <a:cs typeface="HelveticaNeueLT Std"/>
              </a:defRPr>
            </a:lvl4pPr>
            <a:lvl5pPr marL="666000" indent="-212400" algn="l" rtl="0" eaLnBrk="1" fontAlgn="base" hangingPunct="1">
              <a:lnSpc>
                <a:spcPct val="100000"/>
              </a:lnSpc>
              <a:spcBef>
                <a:spcPts val="200"/>
              </a:spcBef>
              <a:spcAft>
                <a:spcPct val="0"/>
              </a:spcAft>
              <a:buClr>
                <a:schemeClr val="accent1"/>
              </a:buClr>
              <a:buSzPct val="85000"/>
              <a:buFont typeface="Wingdings" pitchFamily="2" charset="2"/>
              <a:buChar char="§"/>
              <a:tabLst/>
              <a:defRPr lang="en-US" sz="1400" kern="1200" dirty="0" smtClean="0">
                <a:solidFill>
                  <a:schemeClr val="tx1"/>
                </a:solidFill>
                <a:latin typeface="+mj-lt"/>
                <a:ea typeface="ＭＳ Ｐゴシック" charset="0"/>
                <a:cs typeface="HelveticaNeueLT Std"/>
              </a:defRPr>
            </a:lvl5pPr>
            <a:lvl6pPr marL="666000" indent="-212400" algn="l" defTabSz="1219124" rtl="0" eaLnBrk="1" latinLnBrk="0" hangingPunct="1">
              <a:lnSpc>
                <a:spcPct val="100000"/>
              </a:lnSpc>
              <a:spcBef>
                <a:spcPts val="200"/>
              </a:spcBef>
              <a:buClr>
                <a:schemeClr val="accent1"/>
              </a:buClr>
              <a:buSzPct val="85000"/>
              <a:buFont typeface="Wingdings" pitchFamily="2" charset="2"/>
              <a:buChar char="§"/>
              <a:tabLst/>
              <a:defRPr lang="en-US" sz="1400" kern="1200" dirty="0" smtClean="0">
                <a:solidFill>
                  <a:schemeClr val="tx1"/>
                </a:solidFill>
                <a:latin typeface="Arial" pitchFamily="34" charset="0"/>
                <a:ea typeface="+mn-ea"/>
                <a:cs typeface="Arial" pitchFamily="34" charset="0"/>
              </a:defRPr>
            </a:lvl6pPr>
            <a:lvl7pPr marL="666000" indent="-212400" algn="l" defTabSz="1219124" rtl="0" eaLnBrk="1" latinLnBrk="0" hangingPunct="1">
              <a:lnSpc>
                <a:spcPct val="100000"/>
              </a:lnSpc>
              <a:spcBef>
                <a:spcPts val="200"/>
              </a:spcBef>
              <a:buClr>
                <a:schemeClr val="accent1"/>
              </a:buClr>
              <a:buSzPct val="85000"/>
              <a:buFont typeface="Wingdings" pitchFamily="2" charset="2"/>
              <a:buChar char="§"/>
              <a:tabLst/>
              <a:defRPr lang="en-US" sz="1400" kern="1200" baseline="0" dirty="0">
                <a:solidFill>
                  <a:schemeClr val="tx1"/>
                </a:solidFill>
                <a:latin typeface="Arial" pitchFamily="34" charset="0"/>
                <a:ea typeface="+mn-ea"/>
                <a:cs typeface="Arial" pitchFamily="34" charset="0"/>
              </a:defRPr>
            </a:lvl7pPr>
            <a:lvl8pPr marL="666000" indent="-212400" algn="l" defTabSz="1219124" rtl="0" eaLnBrk="1" latinLnBrk="0" hangingPunct="1">
              <a:lnSpc>
                <a:spcPct val="100000"/>
              </a:lnSpc>
              <a:spcBef>
                <a:spcPts val="200"/>
              </a:spcBef>
              <a:buClr>
                <a:schemeClr val="accent1"/>
              </a:buClr>
              <a:buSzPct val="85000"/>
              <a:buFont typeface="Wingdings" pitchFamily="2" charset="2"/>
              <a:buChar char="§"/>
              <a:defRPr lang="en-US" sz="1400" kern="1200" baseline="0" dirty="0" smtClean="0">
                <a:solidFill>
                  <a:schemeClr val="tx1"/>
                </a:solidFill>
                <a:latin typeface="Arial" pitchFamily="34" charset="0"/>
                <a:ea typeface="+mn-ea"/>
                <a:cs typeface="Arial" pitchFamily="34" charset="0"/>
              </a:defRPr>
            </a:lvl8pPr>
            <a:lvl9pPr marL="666000" indent="-212400" algn="l" defTabSz="1219124" rtl="0" eaLnBrk="1" latinLnBrk="0" hangingPunct="1">
              <a:lnSpc>
                <a:spcPct val="100000"/>
              </a:lnSpc>
              <a:spcBef>
                <a:spcPts val="200"/>
              </a:spcBef>
              <a:buClr>
                <a:schemeClr val="accent1"/>
              </a:buClr>
              <a:buSzPct val="85000"/>
              <a:buFont typeface="Wingdings" pitchFamily="2" charset="2"/>
              <a:buChar char="§"/>
              <a:defRPr lang="en-US" sz="1400" kern="1200" baseline="0" dirty="0" smtClean="0">
                <a:solidFill>
                  <a:schemeClr val="tx1"/>
                </a:solidFill>
                <a:latin typeface="Arial" pitchFamily="34" charset="0"/>
                <a:ea typeface="+mn-ea"/>
                <a:cs typeface="Arial" pitchFamily="34" charset="0"/>
              </a:defRPr>
            </a:lvl9pPr>
          </a:lstStyle>
          <a:p>
            <a:pPr algn="r" defTabSz="457063">
              <a:buClr>
                <a:srgbClr val="00008B"/>
              </a:buClr>
            </a:pPr>
            <a:r>
              <a:rPr lang="en-US" sz="800">
                <a:solidFill>
                  <a:schemeClr val="bg1"/>
                </a:solidFill>
                <a:cs typeface="Arial" charset="0"/>
              </a:rPr>
              <a:t>OpenText ©2021 All rights reserved</a:t>
            </a:r>
            <a:endParaRPr lang="en-US" sz="800" dirty="0">
              <a:solidFill>
                <a:schemeClr val="bg1"/>
              </a:solidFill>
              <a:cs typeface="Arial" charset="0"/>
            </a:endParaRPr>
          </a:p>
        </p:txBody>
      </p:sp>
      <p:sp>
        <p:nvSpPr>
          <p:cNvPr id="11" name="Slide Number Placeholder 6">
            <a:extLst>
              <a:ext uri="{FF2B5EF4-FFF2-40B4-BE49-F238E27FC236}">
                <a16:creationId xmlns:a16="http://schemas.microsoft.com/office/drawing/2014/main" id="{C1524786-C3B4-0F4C-9DD1-A89CB20561BF}"/>
              </a:ext>
            </a:extLst>
          </p:cNvPr>
          <p:cNvSpPr txBox="1">
            <a:spLocks/>
          </p:cNvSpPr>
          <p:nvPr/>
        </p:nvSpPr>
        <p:spPr>
          <a:xfrm>
            <a:off x="11570719" y="6483600"/>
            <a:ext cx="344570" cy="264230"/>
          </a:xfrm>
          <a:prstGeom prst="rect">
            <a:avLst/>
          </a:prstGeom>
        </p:spPr>
        <p:txBody>
          <a:bodyPr vert="horz" lIns="91416" tIns="45708" rIns="91416" bIns="45708" rtlCol="0" anchor="ctr"/>
          <a:lstStyle>
            <a:defPPr>
              <a:defRPr lang="en-US"/>
            </a:defPPr>
            <a:lvl1pPr marL="0" indent="0" algn="r" rtl="0" eaLnBrk="1" fontAlgn="base" hangingPunct="1">
              <a:lnSpc>
                <a:spcPct val="100000"/>
              </a:lnSpc>
              <a:spcBef>
                <a:spcPts val="800"/>
              </a:spcBef>
              <a:spcAft>
                <a:spcPts val="300"/>
              </a:spcAft>
              <a:buClr>
                <a:schemeClr val="accent1"/>
              </a:buClr>
              <a:buSzPct val="110000"/>
              <a:buFont typeface="Arial" panose="020B0604020202020204" pitchFamily="34" charset="0"/>
              <a:buNone/>
              <a:defRPr sz="800" b="0" i="0" kern="1200">
                <a:solidFill>
                  <a:schemeClr val="tx1">
                    <a:tint val="75000"/>
                  </a:schemeClr>
                </a:solidFill>
                <a:latin typeface="Arial" panose="020B0604020202020204" pitchFamily="34" charset="0"/>
                <a:ea typeface="ＭＳ Ｐゴシック" charset="0"/>
                <a:cs typeface="Arial" panose="020B0604020202020204" pitchFamily="34" charset="0"/>
              </a:defRPr>
            </a:lvl1pPr>
            <a:lvl2pPr marL="222250" indent="-212725" algn="l" rtl="0" eaLnBrk="1" fontAlgn="base" hangingPunct="1">
              <a:lnSpc>
                <a:spcPct val="100000"/>
              </a:lnSpc>
              <a:spcBef>
                <a:spcPts val="0"/>
              </a:spcBef>
              <a:spcAft>
                <a:spcPct val="0"/>
              </a:spcAft>
              <a:buClr>
                <a:schemeClr val="accent1"/>
              </a:buClr>
              <a:buSzPct val="110000"/>
              <a:buFont typeface="Arial" panose="020B0604020202020204" pitchFamily="34" charset="0"/>
              <a:buChar char="•"/>
              <a:tabLst/>
              <a:defRPr sz="1800" kern="1200">
                <a:solidFill>
                  <a:schemeClr val="tx1"/>
                </a:solidFill>
                <a:latin typeface="+mj-lt"/>
                <a:ea typeface="ＭＳ Ｐゴシック" charset="0"/>
                <a:cs typeface="HelveticaNeueLT Std"/>
              </a:defRPr>
            </a:lvl2pPr>
            <a:lvl3pPr marL="468000" indent="-226800" algn="l" rtl="0" eaLnBrk="1" fontAlgn="base" hangingPunct="1">
              <a:lnSpc>
                <a:spcPct val="100000"/>
              </a:lnSpc>
              <a:spcBef>
                <a:spcPts val="200"/>
              </a:spcBef>
              <a:spcAft>
                <a:spcPct val="0"/>
              </a:spcAft>
              <a:buClr>
                <a:schemeClr val="accent1"/>
              </a:buClr>
              <a:buSzPct val="115000"/>
              <a:buFont typeface="Arial" panose="020B0604020202020204" pitchFamily="34" charset="0"/>
              <a:buChar char="•"/>
              <a:defRPr sz="1600" kern="1200">
                <a:solidFill>
                  <a:schemeClr val="tx1"/>
                </a:solidFill>
                <a:latin typeface="+mj-lt"/>
                <a:ea typeface="ＭＳ Ｐゴシック" charset="0"/>
                <a:cs typeface="HelveticaNeueLT Std"/>
              </a:defRPr>
            </a:lvl3pPr>
            <a:lvl4pPr marL="666000" indent="-212400" algn="l" rtl="0" eaLnBrk="1" fontAlgn="base" hangingPunct="1">
              <a:lnSpc>
                <a:spcPct val="100000"/>
              </a:lnSpc>
              <a:spcBef>
                <a:spcPts val="200"/>
              </a:spcBef>
              <a:spcAft>
                <a:spcPct val="0"/>
              </a:spcAft>
              <a:buClr>
                <a:schemeClr val="accent1"/>
              </a:buClr>
              <a:buSzPct val="85000"/>
              <a:buFont typeface="Wingdings" pitchFamily="2" charset="2"/>
              <a:buChar char="§"/>
              <a:tabLst/>
              <a:defRPr lang="en-US" sz="1400" kern="1200" dirty="0" smtClean="0">
                <a:solidFill>
                  <a:schemeClr val="tx1"/>
                </a:solidFill>
                <a:latin typeface="+mj-lt"/>
                <a:ea typeface="ＭＳ Ｐゴシック" charset="0"/>
                <a:cs typeface="HelveticaNeueLT Std"/>
              </a:defRPr>
            </a:lvl4pPr>
            <a:lvl5pPr marL="666000" indent="-212400" algn="l" rtl="0" eaLnBrk="1" fontAlgn="base" hangingPunct="1">
              <a:lnSpc>
                <a:spcPct val="100000"/>
              </a:lnSpc>
              <a:spcBef>
                <a:spcPts val="200"/>
              </a:spcBef>
              <a:spcAft>
                <a:spcPct val="0"/>
              </a:spcAft>
              <a:buClr>
                <a:schemeClr val="accent1"/>
              </a:buClr>
              <a:buSzPct val="85000"/>
              <a:buFont typeface="Wingdings" pitchFamily="2" charset="2"/>
              <a:buChar char="§"/>
              <a:tabLst/>
              <a:defRPr lang="en-US" sz="1400" kern="1200" dirty="0" smtClean="0">
                <a:solidFill>
                  <a:schemeClr val="tx1"/>
                </a:solidFill>
                <a:latin typeface="+mj-lt"/>
                <a:ea typeface="ＭＳ Ｐゴシック" charset="0"/>
                <a:cs typeface="HelveticaNeueLT Std"/>
              </a:defRPr>
            </a:lvl5pPr>
            <a:lvl6pPr marL="666000" indent="-212400" algn="l" defTabSz="1219124" rtl="0" eaLnBrk="1" latinLnBrk="0" hangingPunct="1">
              <a:lnSpc>
                <a:spcPct val="100000"/>
              </a:lnSpc>
              <a:spcBef>
                <a:spcPts val="200"/>
              </a:spcBef>
              <a:buClr>
                <a:schemeClr val="accent1"/>
              </a:buClr>
              <a:buSzPct val="85000"/>
              <a:buFont typeface="Wingdings" pitchFamily="2" charset="2"/>
              <a:buChar char="§"/>
              <a:tabLst/>
              <a:defRPr lang="en-US" sz="1400" kern="1200" dirty="0" smtClean="0">
                <a:solidFill>
                  <a:schemeClr val="tx1"/>
                </a:solidFill>
                <a:latin typeface="Arial" pitchFamily="34" charset="0"/>
                <a:ea typeface="+mn-ea"/>
                <a:cs typeface="Arial" pitchFamily="34" charset="0"/>
              </a:defRPr>
            </a:lvl6pPr>
            <a:lvl7pPr marL="666000" indent="-212400" algn="l" defTabSz="1219124" rtl="0" eaLnBrk="1" latinLnBrk="0" hangingPunct="1">
              <a:lnSpc>
                <a:spcPct val="100000"/>
              </a:lnSpc>
              <a:spcBef>
                <a:spcPts val="200"/>
              </a:spcBef>
              <a:buClr>
                <a:schemeClr val="accent1"/>
              </a:buClr>
              <a:buSzPct val="85000"/>
              <a:buFont typeface="Wingdings" pitchFamily="2" charset="2"/>
              <a:buChar char="§"/>
              <a:tabLst/>
              <a:defRPr lang="en-US" sz="1400" kern="1200" baseline="0" dirty="0">
                <a:solidFill>
                  <a:schemeClr val="tx1"/>
                </a:solidFill>
                <a:latin typeface="Arial" pitchFamily="34" charset="0"/>
                <a:ea typeface="+mn-ea"/>
                <a:cs typeface="Arial" pitchFamily="34" charset="0"/>
              </a:defRPr>
            </a:lvl7pPr>
            <a:lvl8pPr marL="666000" indent="-212400" algn="l" defTabSz="1219124" rtl="0" eaLnBrk="1" latinLnBrk="0" hangingPunct="1">
              <a:lnSpc>
                <a:spcPct val="100000"/>
              </a:lnSpc>
              <a:spcBef>
                <a:spcPts val="200"/>
              </a:spcBef>
              <a:buClr>
                <a:schemeClr val="accent1"/>
              </a:buClr>
              <a:buSzPct val="85000"/>
              <a:buFont typeface="Wingdings" pitchFamily="2" charset="2"/>
              <a:buChar char="§"/>
              <a:defRPr lang="en-US" sz="1400" kern="1200" baseline="0" dirty="0" smtClean="0">
                <a:solidFill>
                  <a:schemeClr val="tx1"/>
                </a:solidFill>
                <a:latin typeface="Arial" pitchFamily="34" charset="0"/>
                <a:ea typeface="+mn-ea"/>
                <a:cs typeface="Arial" pitchFamily="34" charset="0"/>
              </a:defRPr>
            </a:lvl8pPr>
            <a:lvl9pPr marL="666000" indent="-212400" algn="l" defTabSz="1219124" rtl="0" eaLnBrk="1" latinLnBrk="0" hangingPunct="1">
              <a:lnSpc>
                <a:spcPct val="100000"/>
              </a:lnSpc>
              <a:spcBef>
                <a:spcPts val="200"/>
              </a:spcBef>
              <a:buClr>
                <a:schemeClr val="accent1"/>
              </a:buClr>
              <a:buSzPct val="85000"/>
              <a:buFont typeface="Wingdings" pitchFamily="2" charset="2"/>
              <a:buChar char="§"/>
              <a:defRPr lang="en-US" sz="1400" kern="1200" baseline="0" dirty="0" smtClean="0">
                <a:solidFill>
                  <a:schemeClr val="tx1"/>
                </a:solidFill>
                <a:latin typeface="Arial" pitchFamily="34" charset="0"/>
                <a:ea typeface="+mn-ea"/>
                <a:cs typeface="Arial" pitchFamily="34" charset="0"/>
              </a:defRPr>
            </a:lvl9pPr>
          </a:lstStyle>
          <a:p>
            <a:fld id="{3C1D921F-663F-5D4C-BF56-776C1B867DF7}" type="slidenum">
              <a:rPr lang="en-US" sz="800" smtClean="0">
                <a:solidFill>
                  <a:schemeClr val="bg1"/>
                </a:solidFill>
              </a:rPr>
              <a:pPr/>
              <a:t>‹#›</a:t>
            </a:fld>
            <a:endParaRPr lang="en-US" sz="800" dirty="0">
              <a:solidFill>
                <a:schemeClr val="bg1"/>
              </a:solidFill>
            </a:endParaRPr>
          </a:p>
        </p:txBody>
      </p:sp>
      <p:pic>
        <p:nvPicPr>
          <p:cNvPr id="12" name="Picture 11">
            <a:extLst>
              <a:ext uri="{FF2B5EF4-FFF2-40B4-BE49-F238E27FC236}">
                <a16:creationId xmlns:a16="http://schemas.microsoft.com/office/drawing/2014/main" id="{ED317822-9199-B947-AC7C-F0A4571729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7778"/>
          </a:xfrm>
          <a:prstGeom prst="rect">
            <a:avLst/>
          </a:prstGeom>
        </p:spPr>
      </p:pic>
      <p:cxnSp>
        <p:nvCxnSpPr>
          <p:cNvPr id="13" name="Straight Connector 12">
            <a:extLst>
              <a:ext uri="{FF2B5EF4-FFF2-40B4-BE49-F238E27FC236}">
                <a16:creationId xmlns:a16="http://schemas.microsoft.com/office/drawing/2014/main" id="{A9B69626-C8AB-FD4F-BCFA-4E27051A6938}"/>
              </a:ext>
            </a:extLst>
          </p:cNvPr>
          <p:cNvCxnSpPr/>
          <p:nvPr userDrawn="1"/>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2F170FE-2D9C-FF40-8B7B-B7B70259D7F2}"/>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276712" y="6509179"/>
            <a:ext cx="1247156" cy="237431"/>
          </a:xfrm>
          <a:prstGeom prst="rect">
            <a:avLst/>
          </a:prstGeom>
        </p:spPr>
      </p:pic>
      <p:sp>
        <p:nvSpPr>
          <p:cNvPr id="18" name="Footer Placeholder 1">
            <a:extLst>
              <a:ext uri="{FF2B5EF4-FFF2-40B4-BE49-F238E27FC236}">
                <a16:creationId xmlns:a16="http://schemas.microsoft.com/office/drawing/2014/main" id="{53216C01-8750-BC46-ACCA-ACEBF9F2E11F}"/>
              </a:ext>
            </a:extLst>
          </p:cNvPr>
          <p:cNvSpPr txBox="1">
            <a:spLocks/>
          </p:cNvSpPr>
          <p:nvPr userDrawn="1"/>
        </p:nvSpPr>
        <p:spPr>
          <a:xfrm>
            <a:off x="7455919" y="6483602"/>
            <a:ext cx="4114800" cy="264231"/>
          </a:xfrm>
          <a:prstGeom prst="rect">
            <a:avLst/>
          </a:prstGeom>
        </p:spPr>
        <p:txBody>
          <a:bodyPr/>
          <a:lstStyle>
            <a:defPPr>
              <a:defRPr lang="en-US"/>
            </a:defPPr>
            <a:lvl1pPr marL="0" indent="0" algn="l" rtl="0" eaLnBrk="1" fontAlgn="base" hangingPunct="1">
              <a:lnSpc>
                <a:spcPct val="100000"/>
              </a:lnSpc>
              <a:spcBef>
                <a:spcPts val="800"/>
              </a:spcBef>
              <a:spcAft>
                <a:spcPts val="300"/>
              </a:spcAft>
              <a:buClr>
                <a:schemeClr val="accent1"/>
              </a:buClr>
              <a:buSzPct val="110000"/>
              <a:buFont typeface="Arial" panose="020B0604020202020204" pitchFamily="34" charset="0"/>
              <a:buNone/>
              <a:defRPr sz="2000" b="0" i="0" kern="1200">
                <a:solidFill>
                  <a:schemeClr val="tx1"/>
                </a:solidFill>
                <a:latin typeface="Arial" panose="020B0604020202020204" pitchFamily="34" charset="0"/>
                <a:ea typeface="ＭＳ Ｐゴシック" charset="0"/>
                <a:cs typeface="Arial" panose="020B0604020202020204" pitchFamily="34" charset="0"/>
              </a:defRPr>
            </a:lvl1pPr>
            <a:lvl2pPr marL="222250" indent="-212725" algn="l" rtl="0" eaLnBrk="1" fontAlgn="base" hangingPunct="1">
              <a:lnSpc>
                <a:spcPct val="100000"/>
              </a:lnSpc>
              <a:spcBef>
                <a:spcPts val="0"/>
              </a:spcBef>
              <a:spcAft>
                <a:spcPct val="0"/>
              </a:spcAft>
              <a:buClr>
                <a:schemeClr val="accent1"/>
              </a:buClr>
              <a:buSzPct val="110000"/>
              <a:buFont typeface="Arial" panose="020B0604020202020204" pitchFamily="34" charset="0"/>
              <a:buChar char="•"/>
              <a:tabLst/>
              <a:defRPr sz="1800" kern="1200">
                <a:solidFill>
                  <a:schemeClr val="tx1"/>
                </a:solidFill>
                <a:latin typeface="+mj-lt"/>
                <a:ea typeface="ＭＳ Ｐゴシック" charset="0"/>
                <a:cs typeface="HelveticaNeueLT Std"/>
              </a:defRPr>
            </a:lvl2pPr>
            <a:lvl3pPr marL="468000" indent="-226800" algn="l" rtl="0" eaLnBrk="1" fontAlgn="base" hangingPunct="1">
              <a:lnSpc>
                <a:spcPct val="100000"/>
              </a:lnSpc>
              <a:spcBef>
                <a:spcPts val="200"/>
              </a:spcBef>
              <a:spcAft>
                <a:spcPct val="0"/>
              </a:spcAft>
              <a:buClr>
                <a:schemeClr val="accent1"/>
              </a:buClr>
              <a:buSzPct val="115000"/>
              <a:buFont typeface="Arial" panose="020B0604020202020204" pitchFamily="34" charset="0"/>
              <a:buChar char="•"/>
              <a:defRPr sz="1600" kern="1200">
                <a:solidFill>
                  <a:schemeClr val="tx1"/>
                </a:solidFill>
                <a:latin typeface="+mj-lt"/>
                <a:ea typeface="ＭＳ Ｐゴシック" charset="0"/>
                <a:cs typeface="HelveticaNeueLT Std"/>
              </a:defRPr>
            </a:lvl3pPr>
            <a:lvl4pPr marL="666000" indent="-212400" algn="l" rtl="0" eaLnBrk="1" fontAlgn="base" hangingPunct="1">
              <a:lnSpc>
                <a:spcPct val="100000"/>
              </a:lnSpc>
              <a:spcBef>
                <a:spcPts val="200"/>
              </a:spcBef>
              <a:spcAft>
                <a:spcPct val="0"/>
              </a:spcAft>
              <a:buClr>
                <a:schemeClr val="accent1"/>
              </a:buClr>
              <a:buSzPct val="85000"/>
              <a:buFont typeface="Wingdings" pitchFamily="2" charset="2"/>
              <a:buChar char="§"/>
              <a:tabLst/>
              <a:defRPr lang="en-US" sz="1400" kern="1200" dirty="0" smtClean="0">
                <a:solidFill>
                  <a:schemeClr val="tx1"/>
                </a:solidFill>
                <a:latin typeface="+mj-lt"/>
                <a:ea typeface="ＭＳ Ｐゴシック" charset="0"/>
                <a:cs typeface="HelveticaNeueLT Std"/>
              </a:defRPr>
            </a:lvl4pPr>
            <a:lvl5pPr marL="666000" indent="-212400" algn="l" rtl="0" eaLnBrk="1" fontAlgn="base" hangingPunct="1">
              <a:lnSpc>
                <a:spcPct val="100000"/>
              </a:lnSpc>
              <a:spcBef>
                <a:spcPts val="200"/>
              </a:spcBef>
              <a:spcAft>
                <a:spcPct val="0"/>
              </a:spcAft>
              <a:buClr>
                <a:schemeClr val="accent1"/>
              </a:buClr>
              <a:buSzPct val="85000"/>
              <a:buFont typeface="Wingdings" pitchFamily="2" charset="2"/>
              <a:buChar char="§"/>
              <a:tabLst/>
              <a:defRPr lang="en-US" sz="1400" kern="1200" dirty="0" smtClean="0">
                <a:solidFill>
                  <a:schemeClr val="tx1"/>
                </a:solidFill>
                <a:latin typeface="+mj-lt"/>
                <a:ea typeface="ＭＳ Ｐゴシック" charset="0"/>
                <a:cs typeface="HelveticaNeueLT Std"/>
              </a:defRPr>
            </a:lvl5pPr>
            <a:lvl6pPr marL="666000" indent="-212400" algn="l" defTabSz="1219124" rtl="0" eaLnBrk="1" latinLnBrk="0" hangingPunct="1">
              <a:lnSpc>
                <a:spcPct val="100000"/>
              </a:lnSpc>
              <a:spcBef>
                <a:spcPts val="200"/>
              </a:spcBef>
              <a:buClr>
                <a:schemeClr val="accent1"/>
              </a:buClr>
              <a:buSzPct val="85000"/>
              <a:buFont typeface="Wingdings" pitchFamily="2" charset="2"/>
              <a:buChar char="§"/>
              <a:tabLst/>
              <a:defRPr lang="en-US" sz="1400" kern="1200" dirty="0" smtClean="0">
                <a:solidFill>
                  <a:schemeClr val="tx1"/>
                </a:solidFill>
                <a:latin typeface="Arial" pitchFamily="34" charset="0"/>
                <a:ea typeface="+mn-ea"/>
                <a:cs typeface="Arial" pitchFamily="34" charset="0"/>
              </a:defRPr>
            </a:lvl6pPr>
            <a:lvl7pPr marL="666000" indent="-212400" algn="l" defTabSz="1219124" rtl="0" eaLnBrk="1" latinLnBrk="0" hangingPunct="1">
              <a:lnSpc>
                <a:spcPct val="100000"/>
              </a:lnSpc>
              <a:spcBef>
                <a:spcPts val="200"/>
              </a:spcBef>
              <a:buClr>
                <a:schemeClr val="accent1"/>
              </a:buClr>
              <a:buSzPct val="85000"/>
              <a:buFont typeface="Wingdings" pitchFamily="2" charset="2"/>
              <a:buChar char="§"/>
              <a:tabLst/>
              <a:defRPr lang="en-US" sz="1400" kern="1200" baseline="0" dirty="0">
                <a:solidFill>
                  <a:schemeClr val="tx1"/>
                </a:solidFill>
                <a:latin typeface="Arial" pitchFamily="34" charset="0"/>
                <a:ea typeface="+mn-ea"/>
                <a:cs typeface="Arial" pitchFamily="34" charset="0"/>
              </a:defRPr>
            </a:lvl7pPr>
            <a:lvl8pPr marL="666000" indent="-212400" algn="l" defTabSz="1219124" rtl="0" eaLnBrk="1" latinLnBrk="0" hangingPunct="1">
              <a:lnSpc>
                <a:spcPct val="100000"/>
              </a:lnSpc>
              <a:spcBef>
                <a:spcPts val="200"/>
              </a:spcBef>
              <a:buClr>
                <a:schemeClr val="accent1"/>
              </a:buClr>
              <a:buSzPct val="85000"/>
              <a:buFont typeface="Wingdings" pitchFamily="2" charset="2"/>
              <a:buChar char="§"/>
              <a:defRPr lang="en-US" sz="1400" kern="1200" baseline="0" dirty="0" smtClean="0">
                <a:solidFill>
                  <a:schemeClr val="tx1"/>
                </a:solidFill>
                <a:latin typeface="Arial" pitchFamily="34" charset="0"/>
                <a:ea typeface="+mn-ea"/>
                <a:cs typeface="Arial" pitchFamily="34" charset="0"/>
              </a:defRPr>
            </a:lvl8pPr>
            <a:lvl9pPr marL="666000" indent="-212400" algn="l" defTabSz="1219124" rtl="0" eaLnBrk="1" latinLnBrk="0" hangingPunct="1">
              <a:lnSpc>
                <a:spcPct val="100000"/>
              </a:lnSpc>
              <a:spcBef>
                <a:spcPts val="200"/>
              </a:spcBef>
              <a:buClr>
                <a:schemeClr val="accent1"/>
              </a:buClr>
              <a:buSzPct val="85000"/>
              <a:buFont typeface="Wingdings" pitchFamily="2" charset="2"/>
              <a:buChar char="§"/>
              <a:defRPr lang="en-US" sz="1400" kern="1200" baseline="0" dirty="0" smtClean="0">
                <a:solidFill>
                  <a:schemeClr val="tx1"/>
                </a:solidFill>
                <a:latin typeface="Arial" pitchFamily="34" charset="0"/>
                <a:ea typeface="+mn-ea"/>
                <a:cs typeface="Arial" pitchFamily="34" charset="0"/>
              </a:defRPr>
            </a:lvl9pPr>
          </a:lstStyle>
          <a:p>
            <a:pPr algn="r" defTabSz="457063">
              <a:buClr>
                <a:srgbClr val="00008B"/>
              </a:buClr>
            </a:pPr>
            <a:r>
              <a:rPr lang="en-US" sz="800" dirty="0">
                <a:solidFill>
                  <a:schemeClr val="bg1"/>
                </a:solidFill>
                <a:cs typeface="Arial" charset="0"/>
              </a:rPr>
              <a:t>OpenText ©2022 All rights reserved</a:t>
            </a:r>
          </a:p>
        </p:txBody>
      </p:sp>
      <p:sp>
        <p:nvSpPr>
          <p:cNvPr id="19" name="Slide Number Placeholder 6">
            <a:extLst>
              <a:ext uri="{FF2B5EF4-FFF2-40B4-BE49-F238E27FC236}">
                <a16:creationId xmlns:a16="http://schemas.microsoft.com/office/drawing/2014/main" id="{5EDD3647-BC57-EE48-914D-F77061864D4B}"/>
              </a:ext>
            </a:extLst>
          </p:cNvPr>
          <p:cNvSpPr txBox="1">
            <a:spLocks/>
          </p:cNvSpPr>
          <p:nvPr userDrawn="1"/>
        </p:nvSpPr>
        <p:spPr>
          <a:xfrm>
            <a:off x="11570719" y="6483600"/>
            <a:ext cx="344570" cy="264230"/>
          </a:xfrm>
          <a:prstGeom prst="rect">
            <a:avLst/>
          </a:prstGeom>
        </p:spPr>
        <p:txBody>
          <a:bodyPr vert="horz" lIns="91416" tIns="45708" rIns="91416" bIns="45708" rtlCol="0" anchor="ctr"/>
          <a:lstStyle>
            <a:defPPr>
              <a:defRPr lang="en-US"/>
            </a:defPPr>
            <a:lvl1pPr marL="0" indent="0" algn="r" rtl="0" eaLnBrk="1" fontAlgn="base" hangingPunct="1">
              <a:lnSpc>
                <a:spcPct val="100000"/>
              </a:lnSpc>
              <a:spcBef>
                <a:spcPts val="800"/>
              </a:spcBef>
              <a:spcAft>
                <a:spcPts val="300"/>
              </a:spcAft>
              <a:buClr>
                <a:schemeClr val="accent1"/>
              </a:buClr>
              <a:buSzPct val="110000"/>
              <a:buFont typeface="Arial" panose="020B0604020202020204" pitchFamily="34" charset="0"/>
              <a:buNone/>
              <a:defRPr sz="800" b="0" i="0" kern="1200">
                <a:solidFill>
                  <a:schemeClr val="tx1">
                    <a:tint val="75000"/>
                  </a:schemeClr>
                </a:solidFill>
                <a:latin typeface="Arial" panose="020B0604020202020204" pitchFamily="34" charset="0"/>
                <a:ea typeface="ＭＳ Ｐゴシック" charset="0"/>
                <a:cs typeface="Arial" panose="020B0604020202020204" pitchFamily="34" charset="0"/>
              </a:defRPr>
            </a:lvl1pPr>
            <a:lvl2pPr marL="222250" indent="-212725" algn="l" rtl="0" eaLnBrk="1" fontAlgn="base" hangingPunct="1">
              <a:lnSpc>
                <a:spcPct val="100000"/>
              </a:lnSpc>
              <a:spcBef>
                <a:spcPts val="0"/>
              </a:spcBef>
              <a:spcAft>
                <a:spcPct val="0"/>
              </a:spcAft>
              <a:buClr>
                <a:schemeClr val="accent1"/>
              </a:buClr>
              <a:buSzPct val="110000"/>
              <a:buFont typeface="Arial" panose="020B0604020202020204" pitchFamily="34" charset="0"/>
              <a:buChar char="•"/>
              <a:tabLst/>
              <a:defRPr sz="1800" kern="1200">
                <a:solidFill>
                  <a:schemeClr val="tx1"/>
                </a:solidFill>
                <a:latin typeface="+mj-lt"/>
                <a:ea typeface="ＭＳ Ｐゴシック" charset="0"/>
                <a:cs typeface="HelveticaNeueLT Std"/>
              </a:defRPr>
            </a:lvl2pPr>
            <a:lvl3pPr marL="468000" indent="-226800" algn="l" rtl="0" eaLnBrk="1" fontAlgn="base" hangingPunct="1">
              <a:lnSpc>
                <a:spcPct val="100000"/>
              </a:lnSpc>
              <a:spcBef>
                <a:spcPts val="200"/>
              </a:spcBef>
              <a:spcAft>
                <a:spcPct val="0"/>
              </a:spcAft>
              <a:buClr>
                <a:schemeClr val="accent1"/>
              </a:buClr>
              <a:buSzPct val="115000"/>
              <a:buFont typeface="Arial" panose="020B0604020202020204" pitchFamily="34" charset="0"/>
              <a:buChar char="•"/>
              <a:defRPr sz="1600" kern="1200">
                <a:solidFill>
                  <a:schemeClr val="tx1"/>
                </a:solidFill>
                <a:latin typeface="+mj-lt"/>
                <a:ea typeface="ＭＳ Ｐゴシック" charset="0"/>
                <a:cs typeface="HelveticaNeueLT Std"/>
              </a:defRPr>
            </a:lvl3pPr>
            <a:lvl4pPr marL="666000" indent="-212400" algn="l" rtl="0" eaLnBrk="1" fontAlgn="base" hangingPunct="1">
              <a:lnSpc>
                <a:spcPct val="100000"/>
              </a:lnSpc>
              <a:spcBef>
                <a:spcPts val="200"/>
              </a:spcBef>
              <a:spcAft>
                <a:spcPct val="0"/>
              </a:spcAft>
              <a:buClr>
                <a:schemeClr val="accent1"/>
              </a:buClr>
              <a:buSzPct val="85000"/>
              <a:buFont typeface="Wingdings" pitchFamily="2" charset="2"/>
              <a:buChar char="§"/>
              <a:tabLst/>
              <a:defRPr lang="en-US" sz="1400" kern="1200" dirty="0" smtClean="0">
                <a:solidFill>
                  <a:schemeClr val="tx1"/>
                </a:solidFill>
                <a:latin typeface="+mj-lt"/>
                <a:ea typeface="ＭＳ Ｐゴシック" charset="0"/>
                <a:cs typeface="HelveticaNeueLT Std"/>
              </a:defRPr>
            </a:lvl4pPr>
            <a:lvl5pPr marL="666000" indent="-212400" algn="l" rtl="0" eaLnBrk="1" fontAlgn="base" hangingPunct="1">
              <a:lnSpc>
                <a:spcPct val="100000"/>
              </a:lnSpc>
              <a:spcBef>
                <a:spcPts val="200"/>
              </a:spcBef>
              <a:spcAft>
                <a:spcPct val="0"/>
              </a:spcAft>
              <a:buClr>
                <a:schemeClr val="accent1"/>
              </a:buClr>
              <a:buSzPct val="85000"/>
              <a:buFont typeface="Wingdings" pitchFamily="2" charset="2"/>
              <a:buChar char="§"/>
              <a:tabLst/>
              <a:defRPr lang="en-US" sz="1400" kern="1200" dirty="0" smtClean="0">
                <a:solidFill>
                  <a:schemeClr val="tx1"/>
                </a:solidFill>
                <a:latin typeface="+mj-lt"/>
                <a:ea typeface="ＭＳ Ｐゴシック" charset="0"/>
                <a:cs typeface="HelveticaNeueLT Std"/>
              </a:defRPr>
            </a:lvl5pPr>
            <a:lvl6pPr marL="666000" indent="-212400" algn="l" defTabSz="1219124" rtl="0" eaLnBrk="1" latinLnBrk="0" hangingPunct="1">
              <a:lnSpc>
                <a:spcPct val="100000"/>
              </a:lnSpc>
              <a:spcBef>
                <a:spcPts val="200"/>
              </a:spcBef>
              <a:buClr>
                <a:schemeClr val="accent1"/>
              </a:buClr>
              <a:buSzPct val="85000"/>
              <a:buFont typeface="Wingdings" pitchFamily="2" charset="2"/>
              <a:buChar char="§"/>
              <a:tabLst/>
              <a:defRPr lang="en-US" sz="1400" kern="1200" dirty="0" smtClean="0">
                <a:solidFill>
                  <a:schemeClr val="tx1"/>
                </a:solidFill>
                <a:latin typeface="Arial" pitchFamily="34" charset="0"/>
                <a:ea typeface="+mn-ea"/>
                <a:cs typeface="Arial" pitchFamily="34" charset="0"/>
              </a:defRPr>
            </a:lvl6pPr>
            <a:lvl7pPr marL="666000" indent="-212400" algn="l" defTabSz="1219124" rtl="0" eaLnBrk="1" latinLnBrk="0" hangingPunct="1">
              <a:lnSpc>
                <a:spcPct val="100000"/>
              </a:lnSpc>
              <a:spcBef>
                <a:spcPts val="200"/>
              </a:spcBef>
              <a:buClr>
                <a:schemeClr val="accent1"/>
              </a:buClr>
              <a:buSzPct val="85000"/>
              <a:buFont typeface="Wingdings" pitchFamily="2" charset="2"/>
              <a:buChar char="§"/>
              <a:tabLst/>
              <a:defRPr lang="en-US" sz="1400" kern="1200" baseline="0" dirty="0">
                <a:solidFill>
                  <a:schemeClr val="tx1"/>
                </a:solidFill>
                <a:latin typeface="Arial" pitchFamily="34" charset="0"/>
                <a:ea typeface="+mn-ea"/>
                <a:cs typeface="Arial" pitchFamily="34" charset="0"/>
              </a:defRPr>
            </a:lvl7pPr>
            <a:lvl8pPr marL="666000" indent="-212400" algn="l" defTabSz="1219124" rtl="0" eaLnBrk="1" latinLnBrk="0" hangingPunct="1">
              <a:lnSpc>
                <a:spcPct val="100000"/>
              </a:lnSpc>
              <a:spcBef>
                <a:spcPts val="200"/>
              </a:spcBef>
              <a:buClr>
                <a:schemeClr val="accent1"/>
              </a:buClr>
              <a:buSzPct val="85000"/>
              <a:buFont typeface="Wingdings" pitchFamily="2" charset="2"/>
              <a:buChar char="§"/>
              <a:defRPr lang="en-US" sz="1400" kern="1200" baseline="0" dirty="0" smtClean="0">
                <a:solidFill>
                  <a:schemeClr val="tx1"/>
                </a:solidFill>
                <a:latin typeface="Arial" pitchFamily="34" charset="0"/>
                <a:ea typeface="+mn-ea"/>
                <a:cs typeface="Arial" pitchFamily="34" charset="0"/>
              </a:defRPr>
            </a:lvl8pPr>
            <a:lvl9pPr marL="666000" indent="-212400" algn="l" defTabSz="1219124" rtl="0" eaLnBrk="1" latinLnBrk="0" hangingPunct="1">
              <a:lnSpc>
                <a:spcPct val="100000"/>
              </a:lnSpc>
              <a:spcBef>
                <a:spcPts val="200"/>
              </a:spcBef>
              <a:buClr>
                <a:schemeClr val="accent1"/>
              </a:buClr>
              <a:buSzPct val="85000"/>
              <a:buFont typeface="Wingdings" pitchFamily="2" charset="2"/>
              <a:buChar char="§"/>
              <a:defRPr lang="en-US" sz="1400" kern="1200" baseline="0" dirty="0" smtClean="0">
                <a:solidFill>
                  <a:schemeClr val="tx1"/>
                </a:solidFill>
                <a:latin typeface="Arial" pitchFamily="34" charset="0"/>
                <a:ea typeface="+mn-ea"/>
                <a:cs typeface="Arial" pitchFamily="34" charset="0"/>
              </a:defRPr>
            </a:lvl9pPr>
          </a:lstStyle>
          <a:p>
            <a:fld id="{3C1D921F-663F-5D4C-BF56-776C1B867DF7}" type="slidenum">
              <a:rPr lang="en-US" sz="800" smtClean="0">
                <a:solidFill>
                  <a:schemeClr val="bg1"/>
                </a:solidFill>
              </a:rPr>
              <a:pPr/>
              <a:t>‹#›</a:t>
            </a:fld>
            <a:endParaRPr lang="en-US" sz="800" dirty="0">
              <a:solidFill>
                <a:schemeClr val="bg1"/>
              </a:solidFill>
            </a:endParaRPr>
          </a:p>
        </p:txBody>
      </p:sp>
    </p:spTree>
    <p:extLst>
      <p:ext uri="{BB962C8B-B14F-4D97-AF65-F5344CB8AC3E}">
        <p14:creationId xmlns:p14="http://schemas.microsoft.com/office/powerpoint/2010/main" val="262560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69" y="1620000"/>
            <a:ext cx="11182288"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5295067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10FAC-74BB-D354-913C-B758CDE847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ACED0B5-A40B-5DEB-3B9B-5AB9E672D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E3524E8-4BBE-A717-6CC9-4680BF3F8570}"/>
              </a:ext>
            </a:extLst>
          </p:cNvPr>
          <p:cNvSpPr>
            <a:spLocks noGrp="1"/>
          </p:cNvSpPr>
          <p:nvPr>
            <p:ph type="dt" sz="half" idx="10"/>
          </p:nvPr>
        </p:nvSpPr>
        <p:spPr/>
        <p:txBody>
          <a:bodyPr/>
          <a:lstStyle/>
          <a:p>
            <a:fld id="{2526870B-2A78-4440-9A91-4AB2C2AB2296}" type="datetimeFigureOut">
              <a:rPr lang="en-CA" smtClean="0"/>
              <a:t>2024-02-08</a:t>
            </a:fld>
            <a:endParaRPr lang="en-CA"/>
          </a:p>
        </p:txBody>
      </p:sp>
      <p:sp>
        <p:nvSpPr>
          <p:cNvPr id="5" name="Footer Placeholder 4">
            <a:extLst>
              <a:ext uri="{FF2B5EF4-FFF2-40B4-BE49-F238E27FC236}">
                <a16:creationId xmlns:a16="http://schemas.microsoft.com/office/drawing/2014/main" id="{DCD05DDC-F74A-90ED-41EE-9EDD7F3844B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48D7B3A-F70D-B88A-A2B6-D8550032B5F7}"/>
              </a:ext>
            </a:extLst>
          </p:cNvPr>
          <p:cNvSpPr>
            <a:spLocks noGrp="1"/>
          </p:cNvSpPr>
          <p:nvPr>
            <p:ph type="sldNum" sz="quarter" idx="12"/>
          </p:nvPr>
        </p:nvSpPr>
        <p:spPr/>
        <p:txBody>
          <a:bodyPr/>
          <a:lstStyle/>
          <a:p>
            <a:fld id="{8686F0DA-A9EE-40FC-B868-7FE067D336A3}" type="slidenum">
              <a:rPr lang="en-CA" smtClean="0"/>
              <a:t>‹#›</a:t>
            </a:fld>
            <a:endParaRPr lang="en-CA"/>
          </a:p>
        </p:txBody>
      </p:sp>
    </p:spTree>
    <p:extLst>
      <p:ext uri="{BB962C8B-B14F-4D97-AF65-F5344CB8AC3E}">
        <p14:creationId xmlns:p14="http://schemas.microsoft.com/office/powerpoint/2010/main" val="2802590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Right Side Photo">
    <p:spTree>
      <p:nvGrpSpPr>
        <p:cNvPr id="1" name=""/>
        <p:cNvGrpSpPr/>
        <p:nvPr/>
      </p:nvGrpSpPr>
      <p:grpSpPr>
        <a:xfrm>
          <a:off x="0" y="0"/>
          <a:ext cx="0" cy="0"/>
          <a:chOff x="0" y="0"/>
          <a:chExt cx="0" cy="0"/>
        </a:xfrm>
      </p:grpSpPr>
      <p:sp>
        <p:nvSpPr>
          <p:cNvPr id="90" name="Picture Placeholder 89">
            <a:extLst>
              <a:ext uri="{FF2B5EF4-FFF2-40B4-BE49-F238E27FC236}">
                <a16:creationId xmlns:a16="http://schemas.microsoft.com/office/drawing/2014/main" id="{B723B144-FA32-344B-9431-E31382ADDF3D}"/>
              </a:ext>
            </a:extLst>
          </p:cNvPr>
          <p:cNvSpPr>
            <a:spLocks noGrp="1"/>
          </p:cNvSpPr>
          <p:nvPr>
            <p:ph type="pic" sz="quarter" idx="20" hasCustomPrompt="1"/>
          </p:nvPr>
        </p:nvSpPr>
        <p:spPr bwMode="auto">
          <a:xfrm>
            <a:off x="7285220" y="0"/>
            <a:ext cx="4906780" cy="6344239"/>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marL="0" indent="0">
              <a:buNone/>
              <a:defRPr/>
            </a:lvl1pPr>
          </a:lstStyle>
          <a:p>
            <a:r>
              <a:rPr lang="en-US"/>
              <a:t>Drag and drop image onto slide</a:t>
            </a:r>
          </a:p>
        </p:txBody>
      </p:sp>
      <p:cxnSp>
        <p:nvCxnSpPr>
          <p:cNvPr id="64" name="Straight Connector 63">
            <a:extLst>
              <a:ext uri="{FF2B5EF4-FFF2-40B4-BE49-F238E27FC236}">
                <a16:creationId xmlns:a16="http://schemas.microsoft.com/office/drawing/2014/main" id="{17A7D7BE-DE18-CA45-BE37-32B6AA2AB25E}"/>
              </a:ext>
            </a:extLst>
          </p:cNvPr>
          <p:cNvCxnSpPr/>
          <p:nvPr/>
        </p:nvCxnSpPr>
        <p:spPr>
          <a:xfrm>
            <a:off x="0" y="6341844"/>
            <a:ext cx="12192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Title 1">
            <a:extLst>
              <a:ext uri="{FF2B5EF4-FFF2-40B4-BE49-F238E27FC236}">
                <a16:creationId xmlns:a16="http://schemas.microsoft.com/office/drawing/2014/main" id="{8F799074-CA80-E946-B8BB-5F58AA3908A4}"/>
              </a:ext>
            </a:extLst>
          </p:cNvPr>
          <p:cNvSpPr>
            <a:spLocks noGrp="1"/>
          </p:cNvSpPr>
          <p:nvPr>
            <p:ph type="title"/>
          </p:nvPr>
        </p:nvSpPr>
        <p:spPr>
          <a:xfrm>
            <a:off x="263525" y="152400"/>
            <a:ext cx="6576662" cy="973138"/>
          </a:xfrm>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7EE28868-B510-B340-BF03-8D07F832CAC5}"/>
              </a:ext>
            </a:extLst>
          </p:cNvPr>
          <p:cNvSpPr>
            <a:spLocks noGrp="1"/>
          </p:cNvSpPr>
          <p:nvPr>
            <p:ph type="dt" sz="half" idx="22"/>
          </p:nvPr>
        </p:nvSpPr>
        <p:spPr/>
        <p:txBody>
          <a:bodyPr/>
          <a:lstStyle/>
          <a:p>
            <a:r>
              <a:rPr lang="en-CA"/>
              <a:t>Date</a:t>
            </a:r>
            <a:endParaRPr lang="en-US"/>
          </a:p>
        </p:txBody>
      </p:sp>
      <p:sp>
        <p:nvSpPr>
          <p:cNvPr id="38" name="Text Placeholder 2">
            <a:extLst>
              <a:ext uri="{FF2B5EF4-FFF2-40B4-BE49-F238E27FC236}">
                <a16:creationId xmlns:a16="http://schemas.microsoft.com/office/drawing/2014/main" id="{7FBE5152-68F4-3B49-A693-A6DAE1E6EDE6}"/>
              </a:ext>
            </a:extLst>
          </p:cNvPr>
          <p:cNvSpPr>
            <a:spLocks noGrp="1"/>
          </p:cNvSpPr>
          <p:nvPr>
            <p:ph idx="1" hasCustomPrompt="1"/>
          </p:nvPr>
        </p:nvSpPr>
        <p:spPr bwMode="auto">
          <a:xfrm>
            <a:off x="263525" y="1376363"/>
            <a:ext cx="6581657" cy="47894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3"/>
            <a:endParaRPr lang="en-US"/>
          </a:p>
          <a:p>
            <a:pPr lvl="3"/>
            <a:endParaRPr lang="en-US"/>
          </a:p>
          <a:p>
            <a:pPr marL="180975" lvl="0" indent="-180975" algn="l" rtl="0" eaLnBrk="1" fontAlgn="base" hangingPunct="1">
              <a:lnSpc>
                <a:spcPct val="100000"/>
              </a:lnSpc>
              <a:spcBef>
                <a:spcPts val="200"/>
              </a:spcBef>
              <a:spcAft>
                <a:spcPct val="0"/>
              </a:spcAft>
              <a:buClr>
                <a:schemeClr val="accent1"/>
              </a:buClr>
              <a:buSzPct val="100000"/>
              <a:buFont typeface="Wingdings" pitchFamily="2" charset="2"/>
              <a:buChar char="§"/>
              <a:tabLst/>
            </a:pPr>
            <a:endParaRPr lang="en-US"/>
          </a:p>
        </p:txBody>
      </p:sp>
    </p:spTree>
    <p:extLst>
      <p:ext uri="{BB962C8B-B14F-4D97-AF65-F5344CB8AC3E}">
        <p14:creationId xmlns:p14="http://schemas.microsoft.com/office/powerpoint/2010/main" val="315454712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5FC6-E615-2A40-BD93-96F93CE1BF9C}"/>
              </a:ext>
            </a:extLst>
          </p:cNvPr>
          <p:cNvSpPr>
            <a:spLocks noGrp="1"/>
          </p:cNvSpPr>
          <p:nvPr>
            <p:ph type="title"/>
          </p:nvPr>
        </p:nvSpPr>
        <p:spPr>
          <a:xfrm>
            <a:off x="457200" y="152401"/>
            <a:ext cx="11277600" cy="973138"/>
          </a:xfrm>
        </p:spPr>
        <p:txBody>
          <a:bodyPr/>
          <a:lstStyle/>
          <a:p>
            <a:r>
              <a:rPr lang="en-GB" dirty="0"/>
              <a:t>Click to edit Master title style</a:t>
            </a:r>
            <a:endParaRPr lang="en-US" dirty="0"/>
          </a:p>
        </p:txBody>
      </p:sp>
      <p:sp>
        <p:nvSpPr>
          <p:cNvPr id="5" name="Content Placeholder 4">
            <a:extLst>
              <a:ext uri="{FF2B5EF4-FFF2-40B4-BE49-F238E27FC236}">
                <a16:creationId xmlns:a16="http://schemas.microsoft.com/office/drawing/2014/main" id="{0E2861E7-C993-CF4C-B237-7333B82A5B3F}"/>
              </a:ext>
            </a:extLst>
          </p:cNvPr>
          <p:cNvSpPr>
            <a:spLocks noGrp="1"/>
          </p:cNvSpPr>
          <p:nvPr>
            <p:ph sz="quarter" idx="16"/>
          </p:nvPr>
        </p:nvSpPr>
        <p:spPr>
          <a:xfrm>
            <a:off x="457200" y="1376363"/>
            <a:ext cx="11277600" cy="5000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0245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ight Photo 1">
    <p:spTree>
      <p:nvGrpSpPr>
        <p:cNvPr id="1" name=""/>
        <p:cNvGrpSpPr/>
        <p:nvPr/>
      </p:nvGrpSpPr>
      <p:grpSpPr>
        <a:xfrm>
          <a:off x="0" y="0"/>
          <a:ext cx="0" cy="0"/>
          <a:chOff x="0" y="0"/>
          <a:chExt cx="0" cy="0"/>
        </a:xfrm>
      </p:grpSpPr>
      <p:sp>
        <p:nvSpPr>
          <p:cNvPr id="90" name="Picture Placeholder 89">
            <a:extLst>
              <a:ext uri="{FF2B5EF4-FFF2-40B4-BE49-F238E27FC236}">
                <a16:creationId xmlns:a16="http://schemas.microsoft.com/office/drawing/2014/main" id="{B723B144-FA32-344B-9431-E31382ADDF3D}"/>
              </a:ext>
            </a:extLst>
          </p:cNvPr>
          <p:cNvSpPr>
            <a:spLocks noGrp="1"/>
          </p:cNvSpPr>
          <p:nvPr>
            <p:ph type="pic" sz="quarter" idx="20" hasCustomPrompt="1"/>
          </p:nvPr>
        </p:nvSpPr>
        <p:spPr bwMode="auto">
          <a:xfrm>
            <a:off x="7086600" y="1376362"/>
            <a:ext cx="4648200" cy="50006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noAutofit/>
          </a:bodyPr>
          <a:lstStyle>
            <a:lvl1pPr marL="0" indent="0" algn="ctr">
              <a:buNone/>
              <a:defRPr/>
            </a:lvl1pPr>
          </a:lstStyle>
          <a:p>
            <a:r>
              <a:rPr lang="en-US" dirty="0"/>
              <a:t>Drag and drop image onto this area</a:t>
            </a:r>
          </a:p>
        </p:txBody>
      </p:sp>
      <p:sp>
        <p:nvSpPr>
          <p:cNvPr id="67" name="Title 1">
            <a:extLst>
              <a:ext uri="{FF2B5EF4-FFF2-40B4-BE49-F238E27FC236}">
                <a16:creationId xmlns:a16="http://schemas.microsoft.com/office/drawing/2014/main" id="{8F799074-CA80-E946-B8BB-5F58AA3908A4}"/>
              </a:ext>
            </a:extLst>
          </p:cNvPr>
          <p:cNvSpPr>
            <a:spLocks noGrp="1"/>
          </p:cNvSpPr>
          <p:nvPr>
            <p:ph type="title"/>
          </p:nvPr>
        </p:nvSpPr>
        <p:spPr>
          <a:xfrm>
            <a:off x="457199" y="152400"/>
            <a:ext cx="11277601" cy="973138"/>
          </a:xfrm>
        </p:spPr>
        <p:txBody>
          <a:bodyPr/>
          <a:lstStyle/>
          <a:p>
            <a:r>
              <a:rPr lang="en-GB"/>
              <a:t>Click to edit Master title style</a:t>
            </a:r>
            <a:endParaRPr lang="en-US" dirty="0"/>
          </a:p>
        </p:txBody>
      </p:sp>
      <p:sp>
        <p:nvSpPr>
          <p:cNvPr id="38" name="Text Placeholder 2">
            <a:extLst>
              <a:ext uri="{FF2B5EF4-FFF2-40B4-BE49-F238E27FC236}">
                <a16:creationId xmlns:a16="http://schemas.microsoft.com/office/drawing/2014/main" id="{7FBE5152-68F4-3B49-A693-A6DAE1E6EDE6}"/>
              </a:ext>
            </a:extLst>
          </p:cNvPr>
          <p:cNvSpPr>
            <a:spLocks noGrp="1"/>
          </p:cNvSpPr>
          <p:nvPr>
            <p:ph idx="1" hasCustomPrompt="1"/>
          </p:nvPr>
        </p:nvSpPr>
        <p:spPr bwMode="auto">
          <a:xfrm>
            <a:off x="457200" y="1376362"/>
            <a:ext cx="6387982" cy="50006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3"/>
            <a:endParaRPr lang="en-US" dirty="0"/>
          </a:p>
          <a:p>
            <a:pPr lvl="3"/>
            <a:endParaRPr lang="en-US" dirty="0"/>
          </a:p>
          <a:p>
            <a:pPr marL="180975" lvl="0" indent="-180975" algn="l" rtl="0" eaLnBrk="1" fontAlgn="base" hangingPunct="1">
              <a:lnSpc>
                <a:spcPct val="100000"/>
              </a:lnSpc>
              <a:spcBef>
                <a:spcPts val="200"/>
              </a:spcBef>
              <a:spcAft>
                <a:spcPct val="0"/>
              </a:spcAft>
              <a:buClr>
                <a:schemeClr val="accent1"/>
              </a:buClr>
              <a:buSzPct val="100000"/>
              <a:buFont typeface="Wingdings" pitchFamily="2" charset="2"/>
              <a:buChar char="§"/>
              <a:tabLst/>
            </a:pPr>
            <a:endParaRPr lang="en-US" dirty="0"/>
          </a:p>
        </p:txBody>
      </p:sp>
    </p:spTree>
    <p:extLst>
      <p:ext uri="{BB962C8B-B14F-4D97-AF65-F5344CB8AC3E}">
        <p14:creationId xmlns:p14="http://schemas.microsoft.com/office/powerpoint/2010/main" val="180821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ight Photo2, Bullet">
    <p:spTree>
      <p:nvGrpSpPr>
        <p:cNvPr id="1" name=""/>
        <p:cNvGrpSpPr/>
        <p:nvPr/>
      </p:nvGrpSpPr>
      <p:grpSpPr>
        <a:xfrm>
          <a:off x="0" y="0"/>
          <a:ext cx="0" cy="0"/>
          <a:chOff x="0" y="0"/>
          <a:chExt cx="0" cy="0"/>
        </a:xfrm>
      </p:grpSpPr>
      <p:sp>
        <p:nvSpPr>
          <p:cNvPr id="90" name="Picture Placeholder 89">
            <a:extLst>
              <a:ext uri="{FF2B5EF4-FFF2-40B4-BE49-F238E27FC236}">
                <a16:creationId xmlns:a16="http://schemas.microsoft.com/office/drawing/2014/main" id="{B723B144-FA32-344B-9431-E31382ADDF3D}"/>
              </a:ext>
            </a:extLst>
          </p:cNvPr>
          <p:cNvSpPr>
            <a:spLocks noGrp="1"/>
          </p:cNvSpPr>
          <p:nvPr>
            <p:ph type="pic" sz="quarter" idx="20" hasCustomPrompt="1"/>
          </p:nvPr>
        </p:nvSpPr>
        <p:spPr bwMode="auto">
          <a:xfrm>
            <a:off x="6201105" y="0"/>
            <a:ext cx="5990895" cy="6858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oAutofit/>
          </a:bodyPr>
          <a:lstStyle>
            <a:lvl1pPr marL="0" indent="0" algn="ctr">
              <a:buNone/>
              <a:defRPr/>
            </a:lvl1pPr>
          </a:lstStyle>
          <a:p>
            <a:r>
              <a:rPr lang="en-US" dirty="0"/>
              <a:t>Drag and drop image onto this area</a:t>
            </a:r>
          </a:p>
        </p:txBody>
      </p:sp>
      <p:sp>
        <p:nvSpPr>
          <p:cNvPr id="67" name="Title 1">
            <a:extLst>
              <a:ext uri="{FF2B5EF4-FFF2-40B4-BE49-F238E27FC236}">
                <a16:creationId xmlns:a16="http://schemas.microsoft.com/office/drawing/2014/main" id="{8F799074-CA80-E946-B8BB-5F58AA3908A4}"/>
              </a:ext>
            </a:extLst>
          </p:cNvPr>
          <p:cNvSpPr>
            <a:spLocks noGrp="1"/>
          </p:cNvSpPr>
          <p:nvPr>
            <p:ph type="title"/>
          </p:nvPr>
        </p:nvSpPr>
        <p:spPr>
          <a:xfrm>
            <a:off x="457199" y="152400"/>
            <a:ext cx="5533698" cy="973138"/>
          </a:xfrm>
        </p:spPr>
        <p:txBody>
          <a:bodyPr/>
          <a:lstStyle/>
          <a:p>
            <a:r>
              <a:rPr lang="en-GB" dirty="0"/>
              <a:t>Click to edit Master title style</a:t>
            </a:r>
            <a:endParaRPr lang="en-US" dirty="0"/>
          </a:p>
        </p:txBody>
      </p:sp>
      <p:sp>
        <p:nvSpPr>
          <p:cNvPr id="38" name="Text Placeholder 2">
            <a:extLst>
              <a:ext uri="{FF2B5EF4-FFF2-40B4-BE49-F238E27FC236}">
                <a16:creationId xmlns:a16="http://schemas.microsoft.com/office/drawing/2014/main" id="{7FBE5152-68F4-3B49-A693-A6DAE1E6EDE6}"/>
              </a:ext>
            </a:extLst>
          </p:cNvPr>
          <p:cNvSpPr>
            <a:spLocks noGrp="1"/>
          </p:cNvSpPr>
          <p:nvPr>
            <p:ph idx="1" hasCustomPrompt="1"/>
          </p:nvPr>
        </p:nvSpPr>
        <p:spPr bwMode="auto">
          <a:xfrm>
            <a:off x="457199" y="1376363"/>
            <a:ext cx="5533697" cy="50006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3"/>
            <a:endParaRPr lang="en-US" dirty="0"/>
          </a:p>
          <a:p>
            <a:pPr lvl="3"/>
            <a:endParaRPr lang="en-US" dirty="0"/>
          </a:p>
          <a:p>
            <a:pPr marL="180975" lvl="0" indent="-180975" algn="l" rtl="0" eaLnBrk="1" fontAlgn="base" hangingPunct="1">
              <a:lnSpc>
                <a:spcPct val="100000"/>
              </a:lnSpc>
              <a:spcBef>
                <a:spcPts val="200"/>
              </a:spcBef>
              <a:spcAft>
                <a:spcPct val="0"/>
              </a:spcAft>
              <a:buClr>
                <a:schemeClr val="accent1"/>
              </a:buClr>
              <a:buSzPct val="100000"/>
              <a:buFont typeface="Wingdings" pitchFamily="2" charset="2"/>
              <a:buChar char="§"/>
              <a:tabLst/>
            </a:pPr>
            <a:endParaRPr lang="en-US" dirty="0"/>
          </a:p>
        </p:txBody>
      </p:sp>
    </p:spTree>
    <p:extLst>
      <p:ext uri="{BB962C8B-B14F-4D97-AF65-F5344CB8AC3E}">
        <p14:creationId xmlns:p14="http://schemas.microsoft.com/office/powerpoint/2010/main" val="228503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Photo, Bullet">
    <p:spTree>
      <p:nvGrpSpPr>
        <p:cNvPr id="1" name=""/>
        <p:cNvGrpSpPr/>
        <p:nvPr/>
      </p:nvGrpSpPr>
      <p:grpSpPr>
        <a:xfrm>
          <a:off x="0" y="0"/>
          <a:ext cx="0" cy="0"/>
          <a:chOff x="0" y="0"/>
          <a:chExt cx="0" cy="0"/>
        </a:xfrm>
      </p:grpSpPr>
      <p:sp>
        <p:nvSpPr>
          <p:cNvPr id="90" name="Picture Placeholder 89">
            <a:extLst>
              <a:ext uri="{FF2B5EF4-FFF2-40B4-BE49-F238E27FC236}">
                <a16:creationId xmlns:a16="http://schemas.microsoft.com/office/drawing/2014/main" id="{B723B144-FA32-344B-9431-E31382ADDF3D}"/>
              </a:ext>
            </a:extLst>
          </p:cNvPr>
          <p:cNvSpPr>
            <a:spLocks noGrp="1"/>
          </p:cNvSpPr>
          <p:nvPr>
            <p:ph type="pic" sz="quarter" idx="20" hasCustomPrompt="1"/>
          </p:nvPr>
        </p:nvSpPr>
        <p:spPr bwMode="auto">
          <a:xfrm>
            <a:off x="0" y="0"/>
            <a:ext cx="5983014" cy="6858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noAutofit/>
          </a:bodyPr>
          <a:lstStyle>
            <a:lvl1pPr marL="0" indent="0" algn="ctr">
              <a:buNone/>
              <a:defRPr/>
            </a:lvl1pPr>
          </a:lstStyle>
          <a:p>
            <a:r>
              <a:rPr lang="en-US" dirty="0"/>
              <a:t>Drag and drop image onto this area</a:t>
            </a:r>
          </a:p>
        </p:txBody>
      </p:sp>
      <p:sp>
        <p:nvSpPr>
          <p:cNvPr id="67" name="Title 1">
            <a:extLst>
              <a:ext uri="{FF2B5EF4-FFF2-40B4-BE49-F238E27FC236}">
                <a16:creationId xmlns:a16="http://schemas.microsoft.com/office/drawing/2014/main" id="{8F799074-CA80-E946-B8BB-5F58AA3908A4}"/>
              </a:ext>
            </a:extLst>
          </p:cNvPr>
          <p:cNvSpPr>
            <a:spLocks noGrp="1"/>
          </p:cNvSpPr>
          <p:nvPr>
            <p:ph type="title"/>
          </p:nvPr>
        </p:nvSpPr>
        <p:spPr>
          <a:xfrm>
            <a:off x="6339014" y="152400"/>
            <a:ext cx="5585218" cy="973138"/>
          </a:xfrm>
        </p:spPr>
        <p:txBody>
          <a:bodyPr/>
          <a:lstStyle/>
          <a:p>
            <a:r>
              <a:rPr lang="en-GB" dirty="0"/>
              <a:t>Click to edit Master title style</a:t>
            </a:r>
            <a:endParaRPr lang="en-US" dirty="0"/>
          </a:p>
        </p:txBody>
      </p:sp>
      <p:sp>
        <p:nvSpPr>
          <p:cNvPr id="38" name="Text Placeholder 2">
            <a:extLst>
              <a:ext uri="{FF2B5EF4-FFF2-40B4-BE49-F238E27FC236}">
                <a16:creationId xmlns:a16="http://schemas.microsoft.com/office/drawing/2014/main" id="{7FBE5152-68F4-3B49-A693-A6DAE1E6EDE6}"/>
              </a:ext>
            </a:extLst>
          </p:cNvPr>
          <p:cNvSpPr>
            <a:spLocks noGrp="1"/>
          </p:cNvSpPr>
          <p:nvPr>
            <p:ph idx="1" hasCustomPrompt="1"/>
          </p:nvPr>
        </p:nvSpPr>
        <p:spPr bwMode="auto">
          <a:xfrm>
            <a:off x="6339015" y="1376363"/>
            <a:ext cx="5589460" cy="50006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3"/>
            <a:endParaRPr lang="en-US" dirty="0"/>
          </a:p>
          <a:p>
            <a:pPr lvl="3"/>
            <a:endParaRPr lang="en-US" dirty="0"/>
          </a:p>
          <a:p>
            <a:pPr marL="180975" lvl="0" indent="-180975" algn="l" rtl="0" eaLnBrk="1" fontAlgn="base" hangingPunct="1">
              <a:lnSpc>
                <a:spcPct val="100000"/>
              </a:lnSpc>
              <a:spcBef>
                <a:spcPts val="200"/>
              </a:spcBef>
              <a:spcAft>
                <a:spcPct val="0"/>
              </a:spcAft>
              <a:buClr>
                <a:schemeClr val="accent1"/>
              </a:buClr>
              <a:buSzPct val="100000"/>
              <a:buFont typeface="Wingdings" pitchFamily="2" charset="2"/>
              <a:buChar char="§"/>
              <a:tabLst/>
            </a:pPr>
            <a:endParaRPr lang="en-US" dirty="0"/>
          </a:p>
        </p:txBody>
      </p:sp>
    </p:spTree>
    <p:extLst>
      <p:ext uri="{BB962C8B-B14F-4D97-AF65-F5344CB8AC3E}">
        <p14:creationId xmlns:p14="http://schemas.microsoft.com/office/powerpoint/2010/main" val="290208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Pane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3582-E7AD-494F-A077-ED0BBC4FB076}"/>
              </a:ext>
            </a:extLst>
          </p:cNvPr>
          <p:cNvSpPr>
            <a:spLocks noGrp="1"/>
          </p:cNvSpPr>
          <p:nvPr>
            <p:ph type="title"/>
          </p:nvPr>
        </p:nvSpPr>
        <p:spPr>
          <a:xfrm>
            <a:off x="457199" y="152400"/>
            <a:ext cx="11277601" cy="973138"/>
          </a:xfrm>
          <a:noFill/>
        </p:spPr>
        <p:txBody>
          <a:bodyPr/>
          <a:lstStyle>
            <a:lvl1pPr>
              <a:defRPr baseline="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C397A5D-0EFF-1DDB-AE38-4D91FE537A11}"/>
              </a:ext>
            </a:extLst>
          </p:cNvPr>
          <p:cNvSpPr>
            <a:spLocks noGrp="1"/>
          </p:cNvSpPr>
          <p:nvPr>
            <p:ph sz="half" idx="1" hasCustomPrompt="1"/>
          </p:nvPr>
        </p:nvSpPr>
        <p:spPr>
          <a:xfrm>
            <a:off x="457200" y="1376363"/>
            <a:ext cx="5522976" cy="4832133"/>
          </a:xfrm>
          <a:noFill/>
        </p:spPr>
        <p:txBody>
          <a:bodyPr/>
          <a:lstStyle>
            <a:lvl1pPr>
              <a:defRPr sz="2000"/>
            </a:lvl1pPr>
            <a:lvl2pPr>
              <a:defRPr sz="1800"/>
            </a:lvl2pPr>
            <a:lvl3pPr>
              <a:defRPr sz="1600"/>
            </a:lvl3pPr>
            <a:lvl4pPr>
              <a:defRPr sz="1400"/>
            </a:lvl4pPr>
            <a:lvl5pPr>
              <a:defRPr sz="1200"/>
            </a:lvl5pPr>
          </a:lstStyle>
          <a:p>
            <a:pPr lvl="0"/>
            <a:r>
              <a:rPr lang="en-US" dirty="0"/>
              <a:t>First level 20 </a:t>
            </a:r>
            <a:r>
              <a:rPr lang="en-US" dirty="0" err="1"/>
              <a:t>pt</a:t>
            </a:r>
            <a:endParaRPr lang="en-US" dirty="0"/>
          </a:p>
          <a:p>
            <a:pPr lvl="1"/>
            <a:r>
              <a:rPr lang="en-US" dirty="0"/>
              <a:t>Second level 18 </a:t>
            </a:r>
            <a:r>
              <a:rPr lang="en-US" dirty="0" err="1"/>
              <a:t>pt</a:t>
            </a:r>
            <a:endParaRPr lang="en-US" dirty="0"/>
          </a:p>
          <a:p>
            <a:pPr lvl="2"/>
            <a:r>
              <a:rPr lang="en-US" dirty="0"/>
              <a:t>Third level 16 </a:t>
            </a:r>
            <a:r>
              <a:rPr lang="en-US" dirty="0" err="1"/>
              <a:t>pt</a:t>
            </a:r>
            <a:endParaRPr lang="en-US" dirty="0"/>
          </a:p>
          <a:p>
            <a:pPr lvl="3"/>
            <a:r>
              <a:rPr lang="en-US" dirty="0"/>
              <a:t>Fourth level - avoid</a:t>
            </a:r>
          </a:p>
        </p:txBody>
      </p:sp>
      <p:sp>
        <p:nvSpPr>
          <p:cNvPr id="4" name="Content Placeholder 3">
            <a:extLst>
              <a:ext uri="{FF2B5EF4-FFF2-40B4-BE49-F238E27FC236}">
                <a16:creationId xmlns:a16="http://schemas.microsoft.com/office/drawing/2014/main" id="{CAF32F13-9DC4-8A2C-0362-A16F5BF1DF61}"/>
              </a:ext>
            </a:extLst>
          </p:cNvPr>
          <p:cNvSpPr>
            <a:spLocks noGrp="1"/>
          </p:cNvSpPr>
          <p:nvPr>
            <p:ph sz="half" idx="2" hasCustomPrompt="1"/>
          </p:nvPr>
        </p:nvSpPr>
        <p:spPr>
          <a:xfrm>
            <a:off x="6229350" y="1376363"/>
            <a:ext cx="5505450" cy="4832133"/>
          </a:xfrm>
          <a:noFill/>
        </p:spPr>
        <p:txBody>
          <a:bodyPr/>
          <a:lstStyle>
            <a:lvl1pPr>
              <a:defRPr sz="2000"/>
            </a:lvl1pPr>
            <a:lvl2pPr>
              <a:defRPr sz="1800"/>
            </a:lvl2pPr>
            <a:lvl3pPr>
              <a:defRPr sz="1600"/>
            </a:lvl3pPr>
            <a:lvl4pPr>
              <a:defRPr sz="1400"/>
            </a:lvl4pPr>
            <a:lvl5pPr>
              <a:defRPr sz="1200"/>
            </a:lvl5pPr>
          </a:lstStyle>
          <a:p>
            <a:pPr lvl="0"/>
            <a:r>
              <a:rPr lang="en-US" dirty="0"/>
              <a:t>First level 20 </a:t>
            </a:r>
            <a:r>
              <a:rPr lang="en-US" dirty="0" err="1"/>
              <a:t>pt</a:t>
            </a:r>
            <a:endParaRPr lang="en-US" dirty="0"/>
          </a:p>
          <a:p>
            <a:pPr lvl="1"/>
            <a:r>
              <a:rPr lang="en-US" dirty="0"/>
              <a:t>Second level 18 </a:t>
            </a:r>
            <a:r>
              <a:rPr lang="en-US" dirty="0" err="1"/>
              <a:t>pt</a:t>
            </a:r>
            <a:endParaRPr lang="en-US" dirty="0"/>
          </a:p>
          <a:p>
            <a:pPr lvl="2"/>
            <a:r>
              <a:rPr lang="en-US" dirty="0"/>
              <a:t>Third level 16 </a:t>
            </a:r>
            <a:r>
              <a:rPr lang="en-US" dirty="0" err="1"/>
              <a:t>pt</a:t>
            </a:r>
            <a:endParaRPr lang="en-US" dirty="0"/>
          </a:p>
          <a:p>
            <a:pPr lvl="3"/>
            <a:r>
              <a:rPr lang="en-US" dirty="0"/>
              <a:t>Fourth level - avoid</a:t>
            </a:r>
          </a:p>
        </p:txBody>
      </p:sp>
    </p:spTree>
    <p:extLst>
      <p:ext uri="{BB962C8B-B14F-4D97-AF65-F5344CB8AC3E}">
        <p14:creationId xmlns:p14="http://schemas.microsoft.com/office/powerpoint/2010/main" val="123589701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anel w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3582-E7AD-494F-A077-ED0BBC4FB076}"/>
              </a:ext>
            </a:extLst>
          </p:cNvPr>
          <p:cNvSpPr>
            <a:spLocks noGrp="1"/>
          </p:cNvSpPr>
          <p:nvPr>
            <p:ph type="title"/>
          </p:nvPr>
        </p:nvSpPr>
        <p:spPr>
          <a:xfrm>
            <a:off x="457199" y="152400"/>
            <a:ext cx="11277601" cy="973138"/>
          </a:xfrm>
        </p:spPr>
        <p:txBody>
          <a:bodyPr/>
          <a:lstStyle>
            <a:lvl1pPr>
              <a:defRPr baseline="0">
                <a:solidFill>
                  <a:schemeClr val="tx1"/>
                </a:solidFill>
              </a:defRPr>
            </a:lvl1pPr>
          </a:lstStyle>
          <a:p>
            <a:r>
              <a:rPr lang="en-GB" dirty="0"/>
              <a:t>Click to edit Master title style</a:t>
            </a:r>
            <a:endParaRPr lang="en-US" dirty="0"/>
          </a:p>
        </p:txBody>
      </p:sp>
      <p:sp>
        <p:nvSpPr>
          <p:cNvPr id="5" name="Text Placeholder 2">
            <a:extLst>
              <a:ext uri="{FF2B5EF4-FFF2-40B4-BE49-F238E27FC236}">
                <a16:creationId xmlns:a16="http://schemas.microsoft.com/office/drawing/2014/main" id="{F6D09544-9CDC-4A0E-4BAE-0D18D6CDFDF3}"/>
              </a:ext>
            </a:extLst>
          </p:cNvPr>
          <p:cNvSpPr>
            <a:spLocks noGrp="1"/>
          </p:cNvSpPr>
          <p:nvPr>
            <p:ph type="body" idx="1" hasCustomPrompt="1"/>
          </p:nvPr>
        </p:nvSpPr>
        <p:spPr>
          <a:xfrm>
            <a:off x="457201" y="1376364"/>
            <a:ext cx="5522976" cy="417195"/>
          </a:xfrm>
        </p:spPr>
        <p:txBody>
          <a:bodyPr anchor="b">
            <a:normAutofit/>
          </a:bodyPr>
          <a:lstStyle>
            <a:lvl1pPr marL="0" indent="0">
              <a:buNone/>
              <a:defRPr sz="20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Column Title 20 </a:t>
            </a:r>
            <a:r>
              <a:rPr lang="en-US" dirty="0" err="1"/>
              <a:t>pt</a:t>
            </a:r>
            <a:r>
              <a:rPr lang="en-US" dirty="0"/>
              <a:t> bold</a:t>
            </a:r>
          </a:p>
        </p:txBody>
      </p:sp>
      <p:sp>
        <p:nvSpPr>
          <p:cNvPr id="6" name="Content Placeholder 3">
            <a:extLst>
              <a:ext uri="{FF2B5EF4-FFF2-40B4-BE49-F238E27FC236}">
                <a16:creationId xmlns:a16="http://schemas.microsoft.com/office/drawing/2014/main" id="{4807B934-3895-E7A1-94F0-C662B90C6DA5}"/>
              </a:ext>
            </a:extLst>
          </p:cNvPr>
          <p:cNvSpPr>
            <a:spLocks noGrp="1"/>
          </p:cNvSpPr>
          <p:nvPr>
            <p:ph sz="half" idx="2" hasCustomPrompt="1"/>
          </p:nvPr>
        </p:nvSpPr>
        <p:spPr>
          <a:xfrm>
            <a:off x="457200" y="1923393"/>
            <a:ext cx="5522976" cy="4286907"/>
          </a:xfrm>
        </p:spPr>
        <p:txBody>
          <a:bodyPr/>
          <a:lstStyle>
            <a:lvl1pPr>
              <a:defRPr sz="2000"/>
            </a:lvl1pPr>
            <a:lvl2pPr>
              <a:defRPr sz="1800"/>
            </a:lvl2pPr>
            <a:lvl3pPr>
              <a:defRPr sz="1600"/>
            </a:lvl3pPr>
            <a:lvl4pPr>
              <a:defRPr sz="1600"/>
            </a:lvl4pPr>
            <a:lvl5pPr>
              <a:defRPr sz="1600"/>
            </a:lvl5pPr>
          </a:lstStyle>
          <a:p>
            <a:pPr lvl="0"/>
            <a:r>
              <a:rPr lang="en-US" dirty="0"/>
              <a:t>First level 20 </a:t>
            </a:r>
            <a:r>
              <a:rPr lang="en-US" dirty="0" err="1"/>
              <a:t>pt</a:t>
            </a:r>
            <a:endParaRPr lang="en-US" dirty="0"/>
          </a:p>
          <a:p>
            <a:pPr lvl="1"/>
            <a:r>
              <a:rPr lang="en-US" dirty="0"/>
              <a:t>Second level 18 </a:t>
            </a:r>
            <a:r>
              <a:rPr lang="en-US" dirty="0" err="1"/>
              <a:t>pt</a:t>
            </a:r>
            <a:endParaRPr lang="en-US" dirty="0"/>
          </a:p>
          <a:p>
            <a:pPr lvl="2"/>
            <a:r>
              <a:rPr lang="en-US" dirty="0"/>
              <a:t>Third level 16 </a:t>
            </a:r>
            <a:r>
              <a:rPr lang="en-US" dirty="0" err="1"/>
              <a:t>pt</a:t>
            </a:r>
            <a:endParaRPr lang="en-US" dirty="0"/>
          </a:p>
          <a:p>
            <a:pPr lvl="3"/>
            <a:r>
              <a:rPr lang="en-US" dirty="0"/>
              <a:t>Fourth level - avoid</a:t>
            </a:r>
          </a:p>
        </p:txBody>
      </p:sp>
      <p:sp>
        <p:nvSpPr>
          <p:cNvPr id="7" name="Text Placeholder 4">
            <a:extLst>
              <a:ext uri="{FF2B5EF4-FFF2-40B4-BE49-F238E27FC236}">
                <a16:creationId xmlns:a16="http://schemas.microsoft.com/office/drawing/2014/main" id="{C3C4BB97-4BB5-9602-3652-B57EE865C960}"/>
              </a:ext>
            </a:extLst>
          </p:cNvPr>
          <p:cNvSpPr>
            <a:spLocks noGrp="1"/>
          </p:cNvSpPr>
          <p:nvPr>
            <p:ph type="body" sz="quarter" idx="3" hasCustomPrompt="1"/>
          </p:nvPr>
        </p:nvSpPr>
        <p:spPr>
          <a:xfrm>
            <a:off x="6222440" y="1376363"/>
            <a:ext cx="5512359" cy="417195"/>
          </a:xfrm>
        </p:spPr>
        <p:txBody>
          <a:bodyPr anchor="b">
            <a:normAutofit/>
          </a:bodyPr>
          <a:lstStyle>
            <a:lvl1pPr marL="0" indent="0">
              <a:buNone/>
              <a:defRPr sz="20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Column Title 20 </a:t>
            </a:r>
            <a:r>
              <a:rPr lang="en-US" dirty="0" err="1"/>
              <a:t>pt</a:t>
            </a:r>
            <a:r>
              <a:rPr lang="en-US" dirty="0"/>
              <a:t> bold</a:t>
            </a:r>
          </a:p>
        </p:txBody>
      </p:sp>
      <p:sp>
        <p:nvSpPr>
          <p:cNvPr id="8" name="Content Placeholder 5">
            <a:extLst>
              <a:ext uri="{FF2B5EF4-FFF2-40B4-BE49-F238E27FC236}">
                <a16:creationId xmlns:a16="http://schemas.microsoft.com/office/drawing/2014/main" id="{3DA1FA30-30D1-426D-5910-F71EE8772C19}"/>
              </a:ext>
            </a:extLst>
          </p:cNvPr>
          <p:cNvSpPr>
            <a:spLocks noGrp="1"/>
          </p:cNvSpPr>
          <p:nvPr>
            <p:ph sz="quarter" idx="4" hasCustomPrompt="1"/>
          </p:nvPr>
        </p:nvSpPr>
        <p:spPr>
          <a:xfrm>
            <a:off x="6222441" y="1923393"/>
            <a:ext cx="5522976" cy="4286907"/>
          </a:xfrm>
        </p:spPr>
        <p:txBody>
          <a:bodyPr/>
          <a:lstStyle>
            <a:lvl1pPr>
              <a:defRPr sz="2000"/>
            </a:lvl1pPr>
            <a:lvl2pPr>
              <a:defRPr sz="1800"/>
            </a:lvl2pPr>
            <a:lvl3pPr>
              <a:defRPr sz="1600"/>
            </a:lvl3pPr>
            <a:lvl4pPr>
              <a:defRPr sz="1600"/>
            </a:lvl4pPr>
            <a:lvl5pPr>
              <a:defRPr sz="1600"/>
            </a:lvl5pPr>
          </a:lstStyle>
          <a:p>
            <a:pPr lvl="0"/>
            <a:r>
              <a:rPr lang="en-US" dirty="0"/>
              <a:t>First level 20 </a:t>
            </a:r>
            <a:r>
              <a:rPr lang="en-US" dirty="0" err="1"/>
              <a:t>pt</a:t>
            </a:r>
            <a:endParaRPr lang="en-US" dirty="0"/>
          </a:p>
          <a:p>
            <a:pPr lvl="1"/>
            <a:r>
              <a:rPr lang="en-US" dirty="0"/>
              <a:t>Second level 18 </a:t>
            </a:r>
            <a:r>
              <a:rPr lang="en-US" dirty="0" err="1"/>
              <a:t>pt</a:t>
            </a:r>
            <a:endParaRPr lang="en-US" dirty="0"/>
          </a:p>
          <a:p>
            <a:pPr lvl="2"/>
            <a:r>
              <a:rPr lang="en-US" dirty="0"/>
              <a:t>Third level 16 </a:t>
            </a:r>
            <a:r>
              <a:rPr lang="en-US" dirty="0" err="1"/>
              <a:t>pt</a:t>
            </a:r>
            <a:endParaRPr lang="en-US" dirty="0"/>
          </a:p>
          <a:p>
            <a:pPr lvl="3"/>
            <a:r>
              <a:rPr lang="en-US" dirty="0"/>
              <a:t>Fourth level - avoid</a:t>
            </a:r>
          </a:p>
        </p:txBody>
      </p:sp>
    </p:spTree>
    <p:extLst>
      <p:ext uri="{BB962C8B-B14F-4D97-AF65-F5344CB8AC3E}">
        <p14:creationId xmlns:p14="http://schemas.microsoft.com/office/powerpoint/2010/main" val="136862730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anel w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3582-E7AD-494F-A077-ED0BBC4FB076}"/>
              </a:ext>
            </a:extLst>
          </p:cNvPr>
          <p:cNvSpPr>
            <a:spLocks noGrp="1"/>
          </p:cNvSpPr>
          <p:nvPr>
            <p:ph type="title"/>
          </p:nvPr>
        </p:nvSpPr>
        <p:spPr>
          <a:xfrm>
            <a:off x="457199" y="152400"/>
            <a:ext cx="11277601" cy="973138"/>
          </a:xfrm>
        </p:spPr>
        <p:txBody>
          <a:bodyPr/>
          <a:lstStyle>
            <a:lvl1pPr>
              <a:defRPr baseline="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6E27E9E-2A4E-13A4-A87E-DE8C65D3B663}"/>
              </a:ext>
            </a:extLst>
          </p:cNvPr>
          <p:cNvSpPr>
            <a:spLocks noGrp="1"/>
          </p:cNvSpPr>
          <p:nvPr>
            <p:ph sz="half" idx="1" hasCustomPrompt="1"/>
          </p:nvPr>
        </p:nvSpPr>
        <p:spPr>
          <a:xfrm>
            <a:off x="457199" y="1915510"/>
            <a:ext cx="3657600" cy="4461478"/>
          </a:xfrm>
        </p:spPr>
        <p:txBody>
          <a:bodyPr/>
          <a:lstStyle>
            <a:lvl1pPr marL="176213" indent="-176213">
              <a:spcAft>
                <a:spcPts val="600"/>
              </a:spcAft>
              <a:defRPr sz="1800"/>
            </a:lvl1pPr>
            <a:lvl2pPr marL="519113" indent="-173038">
              <a:spcAft>
                <a:spcPts val="600"/>
              </a:spcAft>
              <a:defRPr sz="1600"/>
            </a:lvl2pPr>
            <a:lvl3pPr>
              <a:spcAft>
                <a:spcPts val="600"/>
              </a:spcAft>
              <a:defRPr sz="1400"/>
            </a:lvl3pPr>
            <a:lvl4pPr>
              <a:spcAft>
                <a:spcPts val="600"/>
              </a:spcAft>
              <a:defRPr sz="1400" baseline="0"/>
            </a:lvl4pPr>
            <a:lvl5pPr>
              <a:spcAft>
                <a:spcPts val="600"/>
              </a:spcAft>
              <a:defRPr sz="1400" baseline="0"/>
            </a:lvl5pPr>
          </a:lstStyle>
          <a:p>
            <a:pPr lvl="0"/>
            <a:r>
              <a:rPr lang="en-US" dirty="0"/>
              <a:t>First level 18 </a:t>
            </a:r>
            <a:r>
              <a:rPr lang="en-US" dirty="0" err="1"/>
              <a:t>pt</a:t>
            </a:r>
            <a:endParaRPr lang="en-US" dirty="0"/>
          </a:p>
          <a:p>
            <a:pPr lvl="1"/>
            <a:r>
              <a:rPr lang="en-US" dirty="0"/>
              <a:t>Second level 16 </a:t>
            </a:r>
            <a:r>
              <a:rPr lang="en-US" dirty="0" err="1"/>
              <a:t>pt</a:t>
            </a:r>
            <a:endParaRPr lang="en-US" dirty="0"/>
          </a:p>
          <a:p>
            <a:pPr lvl="2"/>
            <a:r>
              <a:rPr lang="en-US" dirty="0"/>
              <a:t>Third level – avoid as too small</a:t>
            </a:r>
          </a:p>
          <a:p>
            <a:pPr lvl="3"/>
            <a:r>
              <a:rPr lang="en-US" dirty="0"/>
              <a:t>Fourth – avoid as too small</a:t>
            </a:r>
          </a:p>
        </p:txBody>
      </p:sp>
      <p:sp>
        <p:nvSpPr>
          <p:cNvPr id="4" name="Content Placeholder 3">
            <a:extLst>
              <a:ext uri="{FF2B5EF4-FFF2-40B4-BE49-F238E27FC236}">
                <a16:creationId xmlns:a16="http://schemas.microsoft.com/office/drawing/2014/main" id="{D9533472-A09A-D1A4-073D-DE82DAE7721E}"/>
              </a:ext>
            </a:extLst>
          </p:cNvPr>
          <p:cNvSpPr>
            <a:spLocks noGrp="1"/>
          </p:cNvSpPr>
          <p:nvPr>
            <p:ph sz="half" idx="2" hasCustomPrompt="1"/>
          </p:nvPr>
        </p:nvSpPr>
        <p:spPr>
          <a:xfrm>
            <a:off x="4267200" y="1915510"/>
            <a:ext cx="3657600" cy="4461478"/>
          </a:xfrm>
        </p:spPr>
        <p:txBody>
          <a:bodyPr/>
          <a:lstStyle>
            <a:lvl1pPr marL="176213" indent="-176213">
              <a:spcAft>
                <a:spcPts val="600"/>
              </a:spcAft>
              <a:defRPr sz="1800"/>
            </a:lvl1pPr>
            <a:lvl2pPr marL="519113" indent="-173038">
              <a:spcAft>
                <a:spcPts val="600"/>
              </a:spcAft>
              <a:defRPr sz="1600"/>
            </a:lvl2pPr>
            <a:lvl3pPr>
              <a:spcAft>
                <a:spcPts val="600"/>
              </a:spcAft>
              <a:defRPr sz="1400"/>
            </a:lvl3pPr>
            <a:lvl4pPr>
              <a:spcAft>
                <a:spcPts val="600"/>
              </a:spcAft>
              <a:defRPr sz="1400"/>
            </a:lvl4pPr>
            <a:lvl5pPr>
              <a:spcAft>
                <a:spcPts val="600"/>
              </a:spcAft>
              <a:defRPr sz="1400"/>
            </a:lvl5pPr>
          </a:lstStyle>
          <a:p>
            <a:pPr lvl="0"/>
            <a:r>
              <a:rPr lang="en-US" dirty="0"/>
              <a:t>First level 18 </a:t>
            </a:r>
            <a:r>
              <a:rPr lang="en-US" dirty="0" err="1"/>
              <a:t>pt</a:t>
            </a:r>
            <a:endParaRPr lang="en-US" dirty="0"/>
          </a:p>
          <a:p>
            <a:pPr lvl="1"/>
            <a:r>
              <a:rPr lang="en-US" dirty="0"/>
              <a:t>Second level 16 </a:t>
            </a:r>
            <a:r>
              <a:rPr lang="en-US" dirty="0" err="1"/>
              <a:t>pt</a:t>
            </a:r>
            <a:endParaRPr lang="en-US" dirty="0"/>
          </a:p>
          <a:p>
            <a:pPr lvl="2"/>
            <a:r>
              <a:rPr lang="en-US" dirty="0"/>
              <a:t>Third level – avoid as too small</a:t>
            </a:r>
          </a:p>
          <a:p>
            <a:pPr lvl="3"/>
            <a:r>
              <a:rPr lang="en-US" dirty="0"/>
              <a:t>Fourth – avoid as too small</a:t>
            </a:r>
          </a:p>
        </p:txBody>
      </p:sp>
      <p:sp>
        <p:nvSpPr>
          <p:cNvPr id="9" name="Content Placeholder 3">
            <a:extLst>
              <a:ext uri="{FF2B5EF4-FFF2-40B4-BE49-F238E27FC236}">
                <a16:creationId xmlns:a16="http://schemas.microsoft.com/office/drawing/2014/main" id="{EA8402FF-FE00-FF0A-90B0-159E7EB3806D}"/>
              </a:ext>
            </a:extLst>
          </p:cNvPr>
          <p:cNvSpPr>
            <a:spLocks noGrp="1"/>
          </p:cNvSpPr>
          <p:nvPr>
            <p:ph sz="half" idx="10" hasCustomPrompt="1"/>
          </p:nvPr>
        </p:nvSpPr>
        <p:spPr>
          <a:xfrm>
            <a:off x="8077200" y="1915510"/>
            <a:ext cx="3657600" cy="4461478"/>
          </a:xfrm>
        </p:spPr>
        <p:txBody>
          <a:bodyPr/>
          <a:lstStyle>
            <a:lvl1pPr marL="176213" indent="-176213">
              <a:spcAft>
                <a:spcPts val="600"/>
              </a:spcAft>
              <a:defRPr sz="1800"/>
            </a:lvl1pPr>
            <a:lvl2pPr marL="519113" indent="-173038">
              <a:spcAft>
                <a:spcPts val="600"/>
              </a:spcAft>
              <a:defRPr sz="1600"/>
            </a:lvl2pPr>
            <a:lvl3pPr>
              <a:spcAft>
                <a:spcPts val="600"/>
              </a:spcAft>
              <a:defRPr sz="1400"/>
            </a:lvl3pPr>
            <a:lvl4pPr>
              <a:spcAft>
                <a:spcPts val="600"/>
              </a:spcAft>
              <a:defRPr sz="1400"/>
            </a:lvl4pPr>
            <a:lvl5pPr>
              <a:spcAft>
                <a:spcPts val="600"/>
              </a:spcAft>
              <a:defRPr sz="1400"/>
            </a:lvl5pPr>
          </a:lstStyle>
          <a:p>
            <a:pPr lvl="0"/>
            <a:r>
              <a:rPr lang="en-US" dirty="0"/>
              <a:t>First level 18 </a:t>
            </a:r>
            <a:r>
              <a:rPr lang="en-US" dirty="0" err="1"/>
              <a:t>pt</a:t>
            </a:r>
            <a:endParaRPr lang="en-US" dirty="0"/>
          </a:p>
          <a:p>
            <a:pPr lvl="1"/>
            <a:r>
              <a:rPr lang="en-US" dirty="0"/>
              <a:t>Second level 16 </a:t>
            </a:r>
            <a:r>
              <a:rPr lang="en-US" dirty="0" err="1"/>
              <a:t>pt</a:t>
            </a:r>
            <a:endParaRPr lang="en-US" dirty="0"/>
          </a:p>
          <a:p>
            <a:pPr lvl="2"/>
            <a:r>
              <a:rPr lang="en-US" dirty="0"/>
              <a:t>Third level – avoid as too small</a:t>
            </a:r>
          </a:p>
          <a:p>
            <a:pPr lvl="3"/>
            <a:r>
              <a:rPr lang="en-US" dirty="0"/>
              <a:t>Fourth – avoid as too small</a:t>
            </a:r>
          </a:p>
        </p:txBody>
      </p:sp>
      <p:sp>
        <p:nvSpPr>
          <p:cNvPr id="10" name="Text Placeholder 2">
            <a:extLst>
              <a:ext uri="{FF2B5EF4-FFF2-40B4-BE49-F238E27FC236}">
                <a16:creationId xmlns:a16="http://schemas.microsoft.com/office/drawing/2014/main" id="{8BC1EDD0-DAC4-7B52-DB31-73A8A6BE14D8}"/>
              </a:ext>
            </a:extLst>
          </p:cNvPr>
          <p:cNvSpPr>
            <a:spLocks noGrp="1"/>
          </p:cNvSpPr>
          <p:nvPr>
            <p:ph type="body" idx="11" hasCustomPrompt="1"/>
          </p:nvPr>
        </p:nvSpPr>
        <p:spPr>
          <a:xfrm>
            <a:off x="457198" y="1376364"/>
            <a:ext cx="3657599" cy="417195"/>
          </a:xfrm>
        </p:spPr>
        <p:txBody>
          <a:bodyPr anchor="b">
            <a:normAutofit/>
          </a:bodyPr>
          <a:lstStyle>
            <a:lvl1pPr marL="0" indent="0">
              <a:buNone/>
              <a:defRPr sz="20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Column Title 20 </a:t>
            </a:r>
            <a:r>
              <a:rPr lang="en-US" dirty="0" err="1"/>
              <a:t>pt</a:t>
            </a:r>
            <a:r>
              <a:rPr lang="en-US" dirty="0"/>
              <a:t> bold</a:t>
            </a:r>
          </a:p>
        </p:txBody>
      </p:sp>
      <p:sp>
        <p:nvSpPr>
          <p:cNvPr id="11" name="Text Placeholder 2">
            <a:extLst>
              <a:ext uri="{FF2B5EF4-FFF2-40B4-BE49-F238E27FC236}">
                <a16:creationId xmlns:a16="http://schemas.microsoft.com/office/drawing/2014/main" id="{247A286C-35D0-5E77-DF0F-E3ACE8174E9D}"/>
              </a:ext>
            </a:extLst>
          </p:cNvPr>
          <p:cNvSpPr>
            <a:spLocks noGrp="1"/>
          </p:cNvSpPr>
          <p:nvPr>
            <p:ph type="body" idx="12" hasCustomPrompt="1"/>
          </p:nvPr>
        </p:nvSpPr>
        <p:spPr>
          <a:xfrm>
            <a:off x="4267200" y="1376363"/>
            <a:ext cx="3657600" cy="417195"/>
          </a:xfrm>
        </p:spPr>
        <p:txBody>
          <a:bodyPr anchor="b">
            <a:normAutofit/>
          </a:bodyPr>
          <a:lstStyle>
            <a:lvl1pPr marL="0" indent="0">
              <a:buNone/>
              <a:defRPr sz="20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Column Title 20 </a:t>
            </a:r>
            <a:r>
              <a:rPr lang="en-US" dirty="0" err="1"/>
              <a:t>pt</a:t>
            </a:r>
            <a:r>
              <a:rPr lang="en-US" dirty="0"/>
              <a:t> bold</a:t>
            </a:r>
          </a:p>
        </p:txBody>
      </p:sp>
      <p:sp>
        <p:nvSpPr>
          <p:cNvPr id="12" name="Text Placeholder 2">
            <a:extLst>
              <a:ext uri="{FF2B5EF4-FFF2-40B4-BE49-F238E27FC236}">
                <a16:creationId xmlns:a16="http://schemas.microsoft.com/office/drawing/2014/main" id="{AF50C2AB-B538-DC7F-A1C0-45C02CF1626B}"/>
              </a:ext>
            </a:extLst>
          </p:cNvPr>
          <p:cNvSpPr>
            <a:spLocks noGrp="1"/>
          </p:cNvSpPr>
          <p:nvPr>
            <p:ph type="body" idx="13" hasCustomPrompt="1"/>
          </p:nvPr>
        </p:nvSpPr>
        <p:spPr>
          <a:xfrm>
            <a:off x="8077200" y="1376364"/>
            <a:ext cx="3657600" cy="417195"/>
          </a:xfrm>
        </p:spPr>
        <p:txBody>
          <a:bodyPr anchor="b">
            <a:normAutofit/>
          </a:bodyPr>
          <a:lstStyle>
            <a:lvl1pPr marL="0" indent="0">
              <a:buNone/>
              <a:defRPr sz="20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Column Title 20 </a:t>
            </a:r>
            <a:r>
              <a:rPr lang="en-US" dirty="0" err="1"/>
              <a:t>pt</a:t>
            </a:r>
            <a:r>
              <a:rPr lang="en-US" dirty="0"/>
              <a:t> bold</a:t>
            </a:r>
          </a:p>
        </p:txBody>
      </p:sp>
    </p:spTree>
    <p:extLst>
      <p:ext uri="{BB962C8B-B14F-4D97-AF65-F5344CB8AC3E}">
        <p14:creationId xmlns:p14="http://schemas.microsoft.com/office/powerpoint/2010/main" val="356148328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199" y="152401"/>
            <a:ext cx="11277601" cy="9731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72000" rIns="91440" bIns="45720" numCol="1" anchor="ctr" anchorCtr="0" compatLnSpc="1">
            <a:prstTxWarp prst="textNoShape">
              <a:avLst/>
            </a:prstTxWarp>
          </a:bodyPr>
          <a:lstStyle/>
          <a:p>
            <a:pPr lvl="0"/>
            <a:endParaRPr dirty="0"/>
          </a:p>
        </p:txBody>
      </p:sp>
      <p:sp>
        <p:nvSpPr>
          <p:cNvPr id="1029" name="Text Placeholder 2"/>
          <p:cNvSpPr>
            <a:spLocks noGrp="1"/>
          </p:cNvSpPr>
          <p:nvPr>
            <p:ph type="body" idx="1"/>
          </p:nvPr>
        </p:nvSpPr>
        <p:spPr bwMode="auto">
          <a:xfrm>
            <a:off x="457199" y="1376363"/>
            <a:ext cx="11277601" cy="48339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p>
            <a:pPr lvl="0"/>
            <a:r>
              <a:rPr lang="en-US" dirty="0"/>
              <a:t>First level </a:t>
            </a:r>
          </a:p>
          <a:p>
            <a:pPr lvl="1"/>
            <a:r>
              <a:rPr lang="en-US" dirty="0"/>
              <a:t>Second level </a:t>
            </a:r>
          </a:p>
          <a:p>
            <a:pPr lvl="2"/>
            <a:r>
              <a:rPr lang="en-US" dirty="0"/>
              <a:t>Third level</a:t>
            </a:r>
          </a:p>
          <a:p>
            <a:pPr lvl="3"/>
            <a:r>
              <a:rPr lang="en-US" dirty="0"/>
              <a:t>Fourth level </a:t>
            </a:r>
          </a:p>
          <a:p>
            <a:pPr marL="180975" lvl="0" indent="-180975" algn="l" rtl="0" eaLnBrk="1" fontAlgn="base" hangingPunct="1">
              <a:lnSpc>
                <a:spcPct val="100000"/>
              </a:lnSpc>
              <a:spcBef>
                <a:spcPts val="200"/>
              </a:spcBef>
              <a:spcAft>
                <a:spcPct val="0"/>
              </a:spcAft>
              <a:buClr>
                <a:schemeClr val="accent1"/>
              </a:buClr>
              <a:buSzPct val="100000"/>
              <a:buFont typeface="Wingdings" pitchFamily="2" charset="2"/>
              <a:buChar char="§"/>
              <a:tabLst/>
            </a:pPr>
            <a:endParaRPr lang="en-US" dirty="0"/>
          </a:p>
        </p:txBody>
      </p:sp>
      <p:pic>
        <p:nvPicPr>
          <p:cNvPr id="7" name="Graphic 6">
            <a:extLst>
              <a:ext uri="{FF2B5EF4-FFF2-40B4-BE49-F238E27FC236}">
                <a16:creationId xmlns:a16="http://schemas.microsoft.com/office/drawing/2014/main" id="{3561289C-8F78-7E42-A800-BEDF70F65103}"/>
              </a:ext>
            </a:extLst>
          </p:cNvPr>
          <p:cNvPicPr>
            <a:picLocks noChangeAspect="1"/>
          </p:cNvPicPr>
          <p:nvPr userDrawn="1"/>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457199" y="6456781"/>
            <a:ext cx="1044691" cy="198988"/>
          </a:xfrm>
          <a:prstGeom prst="rect">
            <a:avLst/>
          </a:prstGeom>
        </p:spPr>
      </p:pic>
      <p:sp>
        <p:nvSpPr>
          <p:cNvPr id="10" name="Rectangle 9">
            <a:extLst>
              <a:ext uri="{FF2B5EF4-FFF2-40B4-BE49-F238E27FC236}">
                <a16:creationId xmlns:a16="http://schemas.microsoft.com/office/drawing/2014/main" id="{616CD015-277F-0846-9B8D-D53419C01CFE}"/>
              </a:ext>
            </a:extLst>
          </p:cNvPr>
          <p:cNvSpPr/>
          <p:nvPr userDrawn="1"/>
        </p:nvSpPr>
        <p:spPr>
          <a:xfrm>
            <a:off x="11374242" y="6464161"/>
            <a:ext cx="464634" cy="230832"/>
          </a:xfrm>
          <a:prstGeom prst="rect">
            <a:avLst/>
          </a:prstGeom>
        </p:spPr>
        <p:txBody>
          <a:bodyPr wrap="square">
            <a:spAutoFit/>
          </a:bodyPr>
          <a:lstStyle/>
          <a:p>
            <a:pPr algn="r"/>
            <a:fld id="{3C1D921F-663F-5D4C-BF56-776C1B867DF7}" type="slidenum">
              <a:rPr lang="en-US" sz="900" baseline="0" smtClean="0">
                <a:solidFill>
                  <a:schemeClr val="tx1">
                    <a:lumMod val="50000"/>
                    <a:lumOff val="50000"/>
                  </a:schemeClr>
                </a:solidFill>
              </a:rPr>
              <a:pPr algn="r"/>
              <a:t>‹#›</a:t>
            </a:fld>
            <a:endParaRPr lang="en-US" sz="900" baseline="0" dirty="0">
              <a:solidFill>
                <a:schemeClr val="tx1">
                  <a:lumMod val="50000"/>
                  <a:lumOff val="50000"/>
                </a:schemeClr>
              </a:solidFill>
            </a:endParaRPr>
          </a:p>
        </p:txBody>
      </p:sp>
      <p:sp>
        <p:nvSpPr>
          <p:cNvPr id="8" name="Rectangle 7">
            <a:extLst>
              <a:ext uri="{FF2B5EF4-FFF2-40B4-BE49-F238E27FC236}">
                <a16:creationId xmlns:a16="http://schemas.microsoft.com/office/drawing/2014/main" id="{AEF7BD7D-C74D-454F-9BF7-A1EA5E9706EB}"/>
              </a:ext>
            </a:extLst>
          </p:cNvPr>
          <p:cNvSpPr/>
          <p:nvPr userDrawn="1"/>
        </p:nvSpPr>
        <p:spPr>
          <a:xfrm>
            <a:off x="9207193" y="6464161"/>
            <a:ext cx="2052165" cy="230832"/>
          </a:xfrm>
          <a:prstGeom prst="rect">
            <a:avLst/>
          </a:prstGeom>
        </p:spPr>
        <p:txBody>
          <a:bodyPr wrap="none">
            <a:spAutoFit/>
          </a:bodyPr>
          <a:lstStyle/>
          <a:p>
            <a:r>
              <a:rPr lang="en-US" sz="900" b="0" i="0" u="none" strike="noStrike" baseline="0" dirty="0">
                <a:solidFill>
                  <a:schemeClr val="tx1">
                    <a:lumMod val="50000"/>
                    <a:lumOff val="50000"/>
                  </a:schemeClr>
                </a:solidFill>
                <a:effectLst/>
                <a:latin typeface="+mn-lt"/>
              </a:rPr>
              <a:t>OpenText ©2024 All rights reserved</a:t>
            </a:r>
            <a:endParaRPr lang="en-US" sz="900" baseline="0" dirty="0">
              <a:solidFill>
                <a:schemeClr val="tx1">
                  <a:lumMod val="50000"/>
                  <a:lumOff val="50000"/>
                </a:schemeClr>
              </a:solidFill>
              <a:latin typeface="+mn-lt"/>
            </a:endParaRPr>
          </a:p>
        </p:txBody>
      </p:sp>
    </p:spTree>
    <p:extLst>
      <p:ext uri="{BB962C8B-B14F-4D97-AF65-F5344CB8AC3E}">
        <p14:creationId xmlns:p14="http://schemas.microsoft.com/office/powerpoint/2010/main" val="3078964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3" r:id="rId16"/>
    <p:sldLayoutId id="2147483714" r:id="rId17"/>
    <p:sldLayoutId id="2147483715" r:id="rId18"/>
    <p:sldLayoutId id="2147483716" r:id="rId19"/>
    <p:sldLayoutId id="2147483717" r:id="rId20"/>
    <p:sldLayoutId id="2147483719" r:id="rId21"/>
    <p:sldLayoutId id="2147483720" r:id="rId22"/>
    <p:sldLayoutId id="2147483721" r:id="rId23"/>
  </p:sldLayoutIdLst>
  <p:hf hdr="0" dt="0"/>
  <p:txStyles>
    <p:titleStyle>
      <a:lvl1pPr algn="l" rtl="0" eaLnBrk="1" fontAlgn="base" hangingPunct="1">
        <a:lnSpc>
          <a:spcPct val="100000"/>
        </a:lnSpc>
        <a:spcBef>
          <a:spcPct val="0"/>
        </a:spcBef>
        <a:spcAft>
          <a:spcPct val="0"/>
        </a:spcAft>
        <a:defRPr sz="3200" b="1" i="0" kern="1200" baseline="0">
          <a:solidFill>
            <a:schemeClr val="tx1"/>
          </a:solidFill>
          <a:latin typeface="Arial" panose="020B0604020202020204" pitchFamily="34" charset="0"/>
          <a:ea typeface="ＭＳ Ｐゴシック" charset="0"/>
          <a:cs typeface="Arial" panose="020B0604020202020204" pitchFamily="34" charset="0"/>
        </a:defRPr>
      </a:lvl1pPr>
      <a:lvl2pPr algn="l" rtl="0" eaLnBrk="1" fontAlgn="base" hangingPunct="1">
        <a:spcBef>
          <a:spcPct val="0"/>
        </a:spcBef>
        <a:spcAft>
          <a:spcPct val="0"/>
        </a:spcAft>
        <a:defRPr sz="4267">
          <a:solidFill>
            <a:schemeClr val="accent1"/>
          </a:solidFill>
          <a:latin typeface="AllerMod Regular" charset="0"/>
          <a:ea typeface="ＭＳ Ｐゴシック" charset="0"/>
        </a:defRPr>
      </a:lvl2pPr>
      <a:lvl3pPr algn="l" rtl="0" eaLnBrk="1" fontAlgn="base" hangingPunct="1">
        <a:spcBef>
          <a:spcPct val="0"/>
        </a:spcBef>
        <a:spcAft>
          <a:spcPct val="0"/>
        </a:spcAft>
        <a:defRPr sz="4267">
          <a:solidFill>
            <a:schemeClr val="accent1"/>
          </a:solidFill>
          <a:latin typeface="AllerMod Regular" charset="0"/>
          <a:ea typeface="ＭＳ Ｐゴシック" charset="0"/>
        </a:defRPr>
      </a:lvl3pPr>
      <a:lvl4pPr algn="l" rtl="0" eaLnBrk="1" fontAlgn="base" hangingPunct="1">
        <a:spcBef>
          <a:spcPct val="0"/>
        </a:spcBef>
        <a:spcAft>
          <a:spcPct val="0"/>
        </a:spcAft>
        <a:defRPr sz="4267">
          <a:solidFill>
            <a:schemeClr val="accent1"/>
          </a:solidFill>
          <a:latin typeface="AllerMod Regular" charset="0"/>
          <a:ea typeface="ＭＳ Ｐゴシック" charset="0"/>
        </a:defRPr>
      </a:lvl4pPr>
      <a:lvl5pPr algn="l" rtl="0" eaLnBrk="1" fontAlgn="base" hangingPunct="1">
        <a:spcBef>
          <a:spcPct val="0"/>
        </a:spcBef>
        <a:spcAft>
          <a:spcPct val="0"/>
        </a:spcAft>
        <a:defRPr sz="4267">
          <a:solidFill>
            <a:schemeClr val="accent1"/>
          </a:solidFill>
          <a:latin typeface="AllerMod Regular" charset="0"/>
          <a:ea typeface="ＭＳ Ｐゴシック" charset="0"/>
        </a:defRPr>
      </a:lvl5pPr>
      <a:lvl6pPr marL="609562" algn="l" rtl="0" eaLnBrk="1" fontAlgn="base" hangingPunct="1">
        <a:spcBef>
          <a:spcPct val="0"/>
        </a:spcBef>
        <a:spcAft>
          <a:spcPct val="0"/>
        </a:spcAft>
        <a:defRPr sz="4267">
          <a:solidFill>
            <a:schemeClr val="accent1"/>
          </a:solidFill>
          <a:latin typeface="AllerMod Regular" charset="0"/>
          <a:ea typeface="ＭＳ Ｐゴシック" charset="0"/>
        </a:defRPr>
      </a:lvl6pPr>
      <a:lvl7pPr marL="1219124" algn="l" rtl="0" eaLnBrk="1" fontAlgn="base" hangingPunct="1">
        <a:spcBef>
          <a:spcPct val="0"/>
        </a:spcBef>
        <a:spcAft>
          <a:spcPct val="0"/>
        </a:spcAft>
        <a:defRPr sz="4267">
          <a:solidFill>
            <a:schemeClr val="accent1"/>
          </a:solidFill>
          <a:latin typeface="AllerMod Regular" charset="0"/>
          <a:ea typeface="ＭＳ Ｐゴシック" charset="0"/>
        </a:defRPr>
      </a:lvl7pPr>
      <a:lvl8pPr marL="1828686" algn="l" rtl="0" eaLnBrk="1" fontAlgn="base" hangingPunct="1">
        <a:spcBef>
          <a:spcPct val="0"/>
        </a:spcBef>
        <a:spcAft>
          <a:spcPct val="0"/>
        </a:spcAft>
        <a:defRPr sz="4267">
          <a:solidFill>
            <a:schemeClr val="accent1"/>
          </a:solidFill>
          <a:latin typeface="AllerMod Regular" charset="0"/>
          <a:ea typeface="ＭＳ Ｐゴシック" charset="0"/>
        </a:defRPr>
      </a:lvl8pPr>
      <a:lvl9pPr marL="2438248" algn="l" rtl="0" eaLnBrk="1" fontAlgn="base" hangingPunct="1">
        <a:spcBef>
          <a:spcPct val="0"/>
        </a:spcBef>
        <a:spcAft>
          <a:spcPct val="0"/>
        </a:spcAft>
        <a:defRPr sz="4267">
          <a:solidFill>
            <a:schemeClr val="accent1"/>
          </a:solidFill>
          <a:latin typeface="AllerMod Regular" charset="0"/>
          <a:ea typeface="ＭＳ Ｐゴシック" charset="0"/>
        </a:defRPr>
      </a:lvl9pPr>
    </p:titleStyle>
    <p:bodyStyle>
      <a:lvl1pPr marL="0" indent="0" algn="l" rtl="0" eaLnBrk="1" fontAlgn="base" hangingPunct="1">
        <a:lnSpc>
          <a:spcPct val="100000"/>
        </a:lnSpc>
        <a:spcBef>
          <a:spcPts val="0"/>
        </a:spcBef>
        <a:spcAft>
          <a:spcPts val="600"/>
        </a:spcAft>
        <a:buClr>
          <a:schemeClr val="accent1"/>
        </a:buClr>
        <a:buSzPct val="110000"/>
        <a:buFont typeface="Arial" panose="020B0604020202020204" pitchFamily="34" charset="0"/>
        <a:buNone/>
        <a:defRPr sz="2000" b="0" i="0" kern="1200" baseline="0">
          <a:solidFill>
            <a:schemeClr val="tx1"/>
          </a:solidFill>
          <a:latin typeface="Arial" panose="020B0604020202020204" pitchFamily="34" charset="0"/>
          <a:ea typeface="ＭＳ Ｐゴシック" charset="0"/>
          <a:cs typeface="Arial" panose="020B0604020202020204" pitchFamily="34" charset="0"/>
        </a:defRPr>
      </a:lvl1pPr>
      <a:lvl2pPr marL="222250" indent="-212725" algn="l" rtl="0" eaLnBrk="1" fontAlgn="base" hangingPunct="1">
        <a:lnSpc>
          <a:spcPct val="100000"/>
        </a:lnSpc>
        <a:spcBef>
          <a:spcPts val="0"/>
        </a:spcBef>
        <a:spcAft>
          <a:spcPts val="600"/>
        </a:spcAft>
        <a:buClr>
          <a:schemeClr val="accent6">
            <a:lumMod val="50000"/>
            <a:lumOff val="50000"/>
          </a:schemeClr>
        </a:buClr>
        <a:buSzPct val="110000"/>
        <a:buFont typeface="Arial" panose="020B0604020202020204" pitchFamily="34" charset="0"/>
        <a:buChar char="•"/>
        <a:tabLst/>
        <a:defRPr sz="1800" kern="1200" baseline="0">
          <a:solidFill>
            <a:schemeClr val="tx1"/>
          </a:solidFill>
          <a:latin typeface="+mj-lt"/>
          <a:ea typeface="ＭＳ Ｐゴシック" charset="0"/>
          <a:cs typeface="HelveticaNeueLT Std"/>
        </a:defRPr>
      </a:lvl2pPr>
      <a:lvl3pPr marL="468000" indent="-226800" algn="l" rtl="0" eaLnBrk="1" fontAlgn="base" hangingPunct="1">
        <a:lnSpc>
          <a:spcPct val="100000"/>
        </a:lnSpc>
        <a:spcBef>
          <a:spcPts val="0"/>
        </a:spcBef>
        <a:spcAft>
          <a:spcPts val="600"/>
        </a:spcAft>
        <a:buClr>
          <a:schemeClr val="accent6">
            <a:lumMod val="50000"/>
            <a:lumOff val="50000"/>
          </a:schemeClr>
        </a:buClr>
        <a:buSzPct val="115000"/>
        <a:buFont typeface="Arial" panose="020B0604020202020204" pitchFamily="34" charset="0"/>
        <a:buChar char="•"/>
        <a:defRPr sz="1600" kern="1200" baseline="0">
          <a:solidFill>
            <a:schemeClr val="tx1"/>
          </a:solidFill>
          <a:latin typeface="+mj-lt"/>
          <a:ea typeface="ＭＳ Ｐゴシック" charset="0"/>
          <a:cs typeface="HelveticaNeueLT Std"/>
        </a:defRPr>
      </a:lvl3pPr>
      <a:lvl4pPr marL="666000" indent="-212400" algn="l" rtl="0" eaLnBrk="1" fontAlgn="base" hangingPunct="1">
        <a:lnSpc>
          <a:spcPct val="100000"/>
        </a:lnSpc>
        <a:spcBef>
          <a:spcPts val="0"/>
        </a:spcBef>
        <a:spcAft>
          <a:spcPts val="600"/>
        </a:spcAft>
        <a:buClr>
          <a:schemeClr val="accent6">
            <a:lumMod val="50000"/>
            <a:lumOff val="50000"/>
          </a:schemeClr>
        </a:buClr>
        <a:buSzPct val="85000"/>
        <a:buFont typeface="Arial" panose="020B0604020202020204" pitchFamily="34" charset="0"/>
        <a:buChar char="•"/>
        <a:tabLst/>
        <a:defRPr lang="en-US" sz="1400" kern="1200" baseline="0" dirty="0" smtClean="0">
          <a:solidFill>
            <a:schemeClr val="tx1"/>
          </a:solidFill>
          <a:latin typeface="+mj-lt"/>
          <a:ea typeface="ＭＳ Ｐゴシック" charset="0"/>
          <a:cs typeface="HelveticaNeueLT Std"/>
        </a:defRPr>
      </a:lvl4pPr>
      <a:lvl5pPr marL="666000" indent="-212400" algn="l" rtl="0" eaLnBrk="1" fontAlgn="base" hangingPunct="1">
        <a:lnSpc>
          <a:spcPct val="100000"/>
        </a:lnSpc>
        <a:spcBef>
          <a:spcPts val="0"/>
        </a:spcBef>
        <a:spcAft>
          <a:spcPts val="600"/>
        </a:spcAft>
        <a:buClr>
          <a:schemeClr val="accent1"/>
        </a:buClr>
        <a:buSzPct val="85000"/>
        <a:buFont typeface="Arial" panose="020B0604020202020204" pitchFamily="34" charset="0"/>
        <a:buChar char="•"/>
        <a:tabLst/>
        <a:defRPr lang="en-US" sz="1400" kern="1200" dirty="0" smtClean="0">
          <a:solidFill>
            <a:schemeClr val="tx1"/>
          </a:solidFill>
          <a:latin typeface="+mj-lt"/>
          <a:ea typeface="ＭＳ Ｐゴシック" charset="0"/>
          <a:cs typeface="HelveticaNeueLT Std"/>
        </a:defRPr>
      </a:lvl5pPr>
      <a:lvl6pPr marL="666000" indent="-212400" algn="l" defTabSz="1219124" rtl="0" eaLnBrk="1" latinLnBrk="0" hangingPunct="1">
        <a:lnSpc>
          <a:spcPct val="100000"/>
        </a:lnSpc>
        <a:spcBef>
          <a:spcPts val="0"/>
        </a:spcBef>
        <a:spcAft>
          <a:spcPts val="600"/>
        </a:spcAft>
        <a:buClr>
          <a:schemeClr val="accent1"/>
        </a:buClr>
        <a:buSzPct val="85000"/>
        <a:buFont typeface="Arial" panose="020B0604020202020204" pitchFamily="34" charset="0"/>
        <a:buChar char="•"/>
        <a:tabLst/>
        <a:defRPr lang="en-US" sz="1400" kern="1200" dirty="0" smtClean="0">
          <a:solidFill>
            <a:schemeClr val="tx1"/>
          </a:solidFill>
          <a:latin typeface="Arial" pitchFamily="34" charset="0"/>
          <a:ea typeface="+mn-ea"/>
          <a:cs typeface="Arial" pitchFamily="34" charset="0"/>
        </a:defRPr>
      </a:lvl6pPr>
      <a:lvl7pPr marL="666000" indent="-212400" algn="l" defTabSz="1219124" rtl="0" eaLnBrk="1" latinLnBrk="0" hangingPunct="1">
        <a:lnSpc>
          <a:spcPct val="100000"/>
        </a:lnSpc>
        <a:spcBef>
          <a:spcPts val="0"/>
        </a:spcBef>
        <a:spcAft>
          <a:spcPts val="600"/>
        </a:spcAft>
        <a:buClr>
          <a:schemeClr val="accent1"/>
        </a:buClr>
        <a:buSzPct val="85000"/>
        <a:buFont typeface="Arial" panose="020B0604020202020204" pitchFamily="34" charset="0"/>
        <a:buChar char="•"/>
        <a:tabLst/>
        <a:defRPr lang="en-US" sz="1400" kern="1200" baseline="0" dirty="0">
          <a:solidFill>
            <a:schemeClr val="tx1"/>
          </a:solidFill>
          <a:latin typeface="Arial" pitchFamily="34" charset="0"/>
          <a:ea typeface="+mn-ea"/>
          <a:cs typeface="Arial" pitchFamily="34" charset="0"/>
        </a:defRPr>
      </a:lvl7pPr>
      <a:lvl8pPr marL="666000" indent="-212400" algn="l" defTabSz="1219124" rtl="0" eaLnBrk="1" latinLnBrk="0" hangingPunct="1">
        <a:lnSpc>
          <a:spcPct val="100000"/>
        </a:lnSpc>
        <a:spcBef>
          <a:spcPts val="0"/>
        </a:spcBef>
        <a:spcAft>
          <a:spcPts val="600"/>
        </a:spcAft>
        <a:buClr>
          <a:schemeClr val="accent1"/>
        </a:buClr>
        <a:buSzPct val="85000"/>
        <a:buFont typeface="Arial" panose="020B0604020202020204" pitchFamily="34" charset="0"/>
        <a:buChar char="•"/>
        <a:defRPr lang="en-US" sz="1400" kern="1200" baseline="0" dirty="0" smtClean="0">
          <a:solidFill>
            <a:schemeClr val="tx1"/>
          </a:solidFill>
          <a:latin typeface="Arial" pitchFamily="34" charset="0"/>
          <a:ea typeface="+mn-ea"/>
          <a:cs typeface="Arial" pitchFamily="34" charset="0"/>
        </a:defRPr>
      </a:lvl8pPr>
      <a:lvl9pPr marL="666000" indent="-212400" algn="l" defTabSz="1219124" rtl="0" eaLnBrk="1" latinLnBrk="0" hangingPunct="1">
        <a:lnSpc>
          <a:spcPct val="100000"/>
        </a:lnSpc>
        <a:spcBef>
          <a:spcPts val="0"/>
        </a:spcBef>
        <a:spcAft>
          <a:spcPts val="600"/>
        </a:spcAft>
        <a:buClr>
          <a:schemeClr val="accent1"/>
        </a:buClr>
        <a:buSzPct val="85000"/>
        <a:buFont typeface="Arial" panose="020B0604020202020204" pitchFamily="34" charset="0"/>
        <a:buChar char="•"/>
        <a:defRPr lang="en-US" sz="1400" kern="1200" baseline="0" dirty="0" smtClean="0">
          <a:solidFill>
            <a:schemeClr val="tx1"/>
          </a:solidFill>
          <a:latin typeface="Arial" pitchFamily="34" charset="0"/>
          <a:ea typeface="+mn-ea"/>
          <a:cs typeface="Arial" pitchFamily="34" charset="0"/>
        </a:defRPr>
      </a:lvl9pPr>
    </p:bodyStyle>
    <p:otherStyle>
      <a:defPPr>
        <a:defRPr/>
      </a:defPPr>
      <a:lvl1pPr marL="0" algn="l" defTabSz="1219124" rtl="0" eaLnBrk="1" latinLnBrk="0" hangingPunct="1">
        <a:defRPr sz="1800" kern="1200">
          <a:solidFill>
            <a:schemeClr val="tx1"/>
          </a:solidFill>
          <a:latin typeface="+mn-lt"/>
          <a:ea typeface="+mn-ea"/>
          <a:cs typeface="+mn-cs"/>
        </a:defRPr>
      </a:lvl1pPr>
      <a:lvl2pPr marL="609562" algn="l" defTabSz="1219124" rtl="0" eaLnBrk="1" latinLnBrk="0" hangingPunct="1">
        <a:defRPr sz="1800" kern="1200">
          <a:solidFill>
            <a:schemeClr val="tx1"/>
          </a:solidFill>
          <a:latin typeface="+mn-lt"/>
          <a:ea typeface="+mn-ea"/>
          <a:cs typeface="+mn-cs"/>
        </a:defRPr>
      </a:lvl2pPr>
      <a:lvl3pPr marL="1219124" algn="l" defTabSz="1219124" rtl="0" eaLnBrk="1" latinLnBrk="0" hangingPunct="1">
        <a:defRPr sz="1800" kern="1200">
          <a:solidFill>
            <a:schemeClr val="tx1"/>
          </a:solidFill>
          <a:latin typeface="+mn-lt"/>
          <a:ea typeface="+mn-ea"/>
          <a:cs typeface="+mn-cs"/>
        </a:defRPr>
      </a:lvl3pPr>
      <a:lvl4pPr marL="1828686" algn="l" defTabSz="1219124" rtl="0" eaLnBrk="1" latinLnBrk="0" hangingPunct="1">
        <a:defRPr sz="1800" kern="1200">
          <a:solidFill>
            <a:schemeClr val="tx1"/>
          </a:solidFill>
          <a:latin typeface="+mn-lt"/>
          <a:ea typeface="+mn-ea"/>
          <a:cs typeface="+mn-cs"/>
        </a:defRPr>
      </a:lvl4pPr>
      <a:lvl5pPr marL="2438248" algn="l" defTabSz="1219124" rtl="0" eaLnBrk="1" latinLnBrk="0" hangingPunct="1">
        <a:defRPr sz="1800" kern="1200">
          <a:solidFill>
            <a:schemeClr val="tx1"/>
          </a:solidFill>
          <a:latin typeface="+mn-lt"/>
          <a:ea typeface="+mn-ea"/>
          <a:cs typeface="+mn-cs"/>
        </a:defRPr>
      </a:lvl5pPr>
      <a:lvl6pPr marL="3047810" algn="l" defTabSz="1219124" rtl="0" eaLnBrk="1" latinLnBrk="0" hangingPunct="1">
        <a:defRPr sz="1800" kern="1200">
          <a:solidFill>
            <a:schemeClr val="tx1"/>
          </a:solidFill>
          <a:latin typeface="+mn-lt"/>
          <a:ea typeface="+mn-ea"/>
          <a:cs typeface="+mn-cs"/>
        </a:defRPr>
      </a:lvl6pPr>
      <a:lvl7pPr marL="3657372" algn="l" defTabSz="1219124" rtl="0" eaLnBrk="1" latinLnBrk="0" hangingPunct="1">
        <a:defRPr sz="1800" kern="1200">
          <a:solidFill>
            <a:schemeClr val="tx1"/>
          </a:solidFill>
          <a:latin typeface="+mn-lt"/>
          <a:ea typeface="+mn-ea"/>
          <a:cs typeface="+mn-cs"/>
        </a:defRPr>
      </a:lvl7pPr>
      <a:lvl8pPr marL="4266934" algn="l" defTabSz="1219124" rtl="0" eaLnBrk="1" latinLnBrk="0" hangingPunct="1">
        <a:defRPr sz="1800" kern="1200">
          <a:solidFill>
            <a:schemeClr val="tx1"/>
          </a:solidFill>
          <a:latin typeface="+mn-lt"/>
          <a:ea typeface="+mn-ea"/>
          <a:cs typeface="+mn-cs"/>
        </a:defRPr>
      </a:lvl8pPr>
      <a:lvl9pPr marL="4876495" algn="l" defTabSz="121912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17">
          <p15:clr>
            <a:srgbClr val="F26B43"/>
          </p15:clr>
        </p15:guide>
        <p15:guide id="5" pos="14574">
          <p15:clr>
            <a:srgbClr val="F26B43"/>
          </p15:clr>
        </p15:guide>
        <p15:guide id="8" orient="horz" pos="7767">
          <p15:clr>
            <a:srgbClr val="F26B43"/>
          </p15:clr>
        </p15:guide>
        <p15:guide id="19" orient="horz" pos="709">
          <p15:clr>
            <a:srgbClr val="F26B43"/>
          </p15:clr>
        </p15:guide>
        <p15:guide id="20" pos="166">
          <p15:clr>
            <a:srgbClr val="F26B43"/>
          </p15:clr>
        </p15:guide>
        <p15:guide id="21" pos="7514">
          <p15:clr>
            <a:srgbClr val="F26B43"/>
          </p15:clr>
        </p15:guide>
        <p15:guide id="22" orient="horz" pos="96">
          <p15:clr>
            <a:srgbClr val="F26B43"/>
          </p15:clr>
        </p15:guide>
        <p15:guide id="23" orient="horz" pos="4017">
          <p15:clr>
            <a:srgbClr val="F26B43"/>
          </p15:clr>
        </p15:guide>
        <p15:guide id="24" orient="horz" pos="867">
          <p15:clr>
            <a:srgbClr val="F26B43"/>
          </p15:clr>
        </p15:guide>
        <p15:guide id="25" orient="horz" pos="3912">
          <p15:clr>
            <a:srgbClr val="F26B43"/>
          </p15:clr>
        </p15:guide>
        <p15:guide id="26" pos="288">
          <p15:clr>
            <a:srgbClr val="F26B43"/>
          </p15:clr>
        </p15:guide>
        <p15:guide id="27" pos="7392">
          <p15:clr>
            <a:srgbClr val="F26B43"/>
          </p15:clr>
        </p15:guide>
        <p15:guide id="28" orient="horz" pos="42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1.xml"/><Relationship Id="rId1" Type="http://schemas.openxmlformats.org/officeDocument/2006/relationships/slideLayout" Target="../slideLayouts/slideLayout20.xml"/><Relationship Id="rId5" Type="http://schemas.openxmlformats.org/officeDocument/2006/relationships/chart" Target="../charts/chart2.xml"/><Relationship Id="rId4" Type="http://schemas.openxmlformats.org/officeDocument/2006/relationships/image" Target="../media/image4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cid:5f550fe1-3ea3-42eb-bb43-368e73245f9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customXml" Target="../../customXml/item2.xml"/><Relationship Id="rId1" Type="http://schemas.openxmlformats.org/officeDocument/2006/relationships/customXml" Target="../../customXml/item1.xml"/><Relationship Id="rId5" Type="http://schemas.openxmlformats.org/officeDocument/2006/relationships/image" Target="../media/image22.png"/><Relationship Id="rId4"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gi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6.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6.pn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BFDED6-8C37-0C26-0C56-00901CB13554}"/>
              </a:ext>
            </a:extLst>
          </p:cNvPr>
          <p:cNvSpPr>
            <a:spLocks noGrp="1"/>
          </p:cNvSpPr>
          <p:nvPr>
            <p:ph type="title"/>
          </p:nvPr>
        </p:nvSpPr>
        <p:spPr/>
        <p:txBody>
          <a:bodyPr/>
          <a:lstStyle/>
          <a:p>
            <a:r>
              <a:rPr lang="en-US" dirty="0"/>
              <a:t>SAP Archiving:  What’s Old is New Again!</a:t>
            </a:r>
          </a:p>
        </p:txBody>
      </p:sp>
      <p:pic>
        <p:nvPicPr>
          <p:cNvPr id="5" name="Picture Placeholder 4">
            <a:extLst>
              <a:ext uri="{FF2B5EF4-FFF2-40B4-BE49-F238E27FC236}">
                <a16:creationId xmlns:a16="http://schemas.microsoft.com/office/drawing/2014/main" id="{5836F43C-08F0-5212-5A8B-85017DDA1BE2}"/>
              </a:ext>
            </a:extLst>
          </p:cNvPr>
          <p:cNvPicPr>
            <a:picLocks noGrp="1" noChangeAspect="1"/>
          </p:cNvPicPr>
          <p:nvPr>
            <p:ph type="pic" sz="quarter" idx="16"/>
          </p:nvPr>
        </p:nvPicPr>
        <p:blipFill>
          <a:blip r:embed="rId3"/>
          <a:srcRect t="28902" b="28902"/>
          <a:stretch>
            <a:fillRect/>
          </a:stretch>
        </p:blipFill>
        <p:spPr>
          <a:xfrm>
            <a:off x="1" y="893"/>
            <a:ext cx="12192000" cy="3429695"/>
          </a:xfrm>
        </p:spPr>
      </p:pic>
      <p:sp>
        <p:nvSpPr>
          <p:cNvPr id="6" name="TextBox 5">
            <a:extLst>
              <a:ext uri="{FF2B5EF4-FFF2-40B4-BE49-F238E27FC236}">
                <a16:creationId xmlns:a16="http://schemas.microsoft.com/office/drawing/2014/main" id="{0A0C4F8E-0A13-FEC4-E8C7-DC56C1983318}"/>
              </a:ext>
            </a:extLst>
          </p:cNvPr>
          <p:cNvSpPr txBox="1"/>
          <p:nvPr/>
        </p:nvSpPr>
        <p:spPr>
          <a:xfrm>
            <a:off x="287926" y="5021212"/>
            <a:ext cx="1877195" cy="27692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799" kern="0" dirty="0">
                <a:ea typeface="Arial Unicode MS" pitchFamily="34" charset="-128"/>
                <a:cs typeface="Arial Unicode MS" pitchFamily="34" charset="-128"/>
              </a:rPr>
              <a:t>February 29, 2024</a:t>
            </a:r>
          </a:p>
        </p:txBody>
      </p:sp>
    </p:spTree>
    <p:extLst>
      <p:ext uri="{BB962C8B-B14F-4D97-AF65-F5344CB8AC3E}">
        <p14:creationId xmlns:p14="http://schemas.microsoft.com/office/powerpoint/2010/main" val="1434901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57ED-A81E-0076-58E8-A8EFA3EA5B2D}"/>
              </a:ext>
            </a:extLst>
          </p:cNvPr>
          <p:cNvSpPr>
            <a:spLocks noGrp="1"/>
          </p:cNvSpPr>
          <p:nvPr>
            <p:ph type="title"/>
          </p:nvPr>
        </p:nvSpPr>
        <p:spPr/>
        <p:txBody>
          <a:bodyPr/>
          <a:lstStyle/>
          <a:p>
            <a:r>
              <a:rPr lang="en-US" dirty="0"/>
              <a:t>Client Profile: Westinghouse Electric Company</a:t>
            </a:r>
          </a:p>
        </p:txBody>
      </p:sp>
      <p:sp>
        <p:nvSpPr>
          <p:cNvPr id="3" name="Content Placeholder 2">
            <a:extLst>
              <a:ext uri="{FF2B5EF4-FFF2-40B4-BE49-F238E27FC236}">
                <a16:creationId xmlns:a16="http://schemas.microsoft.com/office/drawing/2014/main" id="{2E232D97-ED9B-6E29-A7BC-6A8907AF182F}"/>
              </a:ext>
            </a:extLst>
          </p:cNvPr>
          <p:cNvSpPr>
            <a:spLocks noGrp="1"/>
          </p:cNvSpPr>
          <p:nvPr>
            <p:ph sz="quarter" idx="16"/>
          </p:nvPr>
        </p:nvSpPr>
        <p:spPr/>
        <p:txBody>
          <a:bodyPr>
            <a:normAutofit/>
          </a:bodyPr>
          <a:lstStyle/>
          <a:p>
            <a:pPr marL="342797" indent="-342797">
              <a:buFont typeface="Arial" panose="020B0604020202020204" pitchFamily="34" charset="0"/>
              <a:buChar char="•"/>
            </a:pPr>
            <a:r>
              <a:rPr lang="en-US" dirty="0"/>
              <a:t>Global Designer/Builder of Nuclear Power Plants, headquartered in Cranberry Township, PA</a:t>
            </a:r>
          </a:p>
          <a:p>
            <a:pPr marL="342797" indent="-342797">
              <a:buFont typeface="Arial" panose="020B0604020202020204" pitchFamily="34" charset="0"/>
              <a:buChar char="•"/>
            </a:pPr>
            <a:r>
              <a:rPr lang="en-US" dirty="0"/>
              <a:t>Offices and many reactor sites around the globe</a:t>
            </a:r>
          </a:p>
          <a:p>
            <a:pPr marL="342797" indent="-342797">
              <a:buFont typeface="Arial" panose="020B0604020202020204" pitchFamily="34" charset="0"/>
              <a:buChar char="•"/>
            </a:pPr>
            <a:r>
              <a:rPr lang="en-US" dirty="0"/>
              <a:t>Implement an SAP ERP and a Documentum system for each reactor site</a:t>
            </a:r>
          </a:p>
          <a:p>
            <a:pPr marL="342797" indent="-342797">
              <a:buFont typeface="Arial" panose="020B0604020202020204" pitchFamily="34" charset="0"/>
              <a:buChar char="•"/>
            </a:pPr>
            <a:r>
              <a:rPr lang="en-US" dirty="0"/>
              <a:t>When construction is completed and the site is handed over, the SAP and Documentum systems become redundant</a:t>
            </a:r>
          </a:p>
          <a:p>
            <a:pPr marL="342797" indent="-342797">
              <a:buFont typeface="Arial" panose="020B0604020202020204" pitchFamily="34" charset="0"/>
              <a:buChar char="•"/>
            </a:pPr>
            <a:r>
              <a:rPr lang="en-US" dirty="0"/>
              <a:t>Must comply with stringent Nuclear Energy Regulatory Commission (NERC) regulations</a:t>
            </a:r>
          </a:p>
          <a:p>
            <a:pPr marL="342797" indent="-342797">
              <a:buFont typeface="Arial" panose="020B0604020202020204" pitchFamily="34" charset="0"/>
              <a:buChar char="•"/>
            </a:pPr>
            <a:r>
              <a:rPr lang="en-US" dirty="0"/>
              <a:t>Keep all data forever</a:t>
            </a:r>
          </a:p>
          <a:p>
            <a:pPr marL="342797" indent="-342797">
              <a:buFont typeface="Arial" panose="020B0604020202020204" pitchFamily="34" charset="0"/>
              <a:buChar char="•"/>
            </a:pPr>
            <a:r>
              <a:rPr lang="en-US" dirty="0"/>
              <a:t>Has decommissioned two SAP/Documentum combos to date, with another two planned this year.</a:t>
            </a:r>
          </a:p>
        </p:txBody>
      </p:sp>
      <p:pic>
        <p:nvPicPr>
          <p:cNvPr id="4" name="Picture 3">
            <a:extLst>
              <a:ext uri="{FF2B5EF4-FFF2-40B4-BE49-F238E27FC236}">
                <a16:creationId xmlns:a16="http://schemas.microsoft.com/office/drawing/2014/main" id="{38F87715-1DA7-0BFF-E3EC-D039C00D026D}"/>
              </a:ext>
            </a:extLst>
          </p:cNvPr>
          <p:cNvPicPr>
            <a:picLocks noChangeAspect="1"/>
          </p:cNvPicPr>
          <p:nvPr/>
        </p:nvPicPr>
        <p:blipFill>
          <a:blip r:embed="rId2"/>
          <a:stretch>
            <a:fillRect/>
          </a:stretch>
        </p:blipFill>
        <p:spPr>
          <a:xfrm>
            <a:off x="10492588" y="126274"/>
            <a:ext cx="1125246" cy="1125246"/>
          </a:xfrm>
          <a:prstGeom prst="rect">
            <a:avLst/>
          </a:prstGeom>
        </p:spPr>
      </p:pic>
    </p:spTree>
    <p:extLst>
      <p:ext uri="{BB962C8B-B14F-4D97-AF65-F5344CB8AC3E}">
        <p14:creationId xmlns:p14="http://schemas.microsoft.com/office/powerpoint/2010/main" val="230497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CE82-4B90-68BB-3375-95D488ACD998}"/>
              </a:ext>
            </a:extLst>
          </p:cNvPr>
          <p:cNvSpPr>
            <a:spLocks noGrp="1"/>
          </p:cNvSpPr>
          <p:nvPr>
            <p:ph type="title"/>
          </p:nvPr>
        </p:nvSpPr>
        <p:spPr/>
        <p:txBody>
          <a:bodyPr/>
          <a:lstStyle/>
          <a:p>
            <a:r>
              <a:rPr lang="en-US" dirty="0"/>
              <a:t>Leveraging SAP Content Beyond SAP </a:t>
            </a:r>
          </a:p>
        </p:txBody>
      </p:sp>
      <p:sp>
        <p:nvSpPr>
          <p:cNvPr id="3" name="Content Placeholder 2">
            <a:extLst>
              <a:ext uri="{FF2B5EF4-FFF2-40B4-BE49-F238E27FC236}">
                <a16:creationId xmlns:a16="http://schemas.microsoft.com/office/drawing/2014/main" id="{5320F561-9CA8-1135-5CD7-3EA032F1C1EE}"/>
              </a:ext>
            </a:extLst>
          </p:cNvPr>
          <p:cNvSpPr>
            <a:spLocks noGrp="1"/>
          </p:cNvSpPr>
          <p:nvPr>
            <p:ph sz="quarter" idx="16"/>
          </p:nvPr>
        </p:nvSpPr>
        <p:spPr>
          <a:xfrm>
            <a:off x="436418" y="1210110"/>
            <a:ext cx="11277600" cy="5000625"/>
          </a:xfrm>
        </p:spPr>
        <p:txBody>
          <a:bodyPr/>
          <a:lstStyle/>
          <a:p>
            <a:pPr lvl="1" indent="0">
              <a:buNone/>
            </a:pPr>
            <a:endParaRPr lang="en-US" dirty="0"/>
          </a:p>
          <a:p>
            <a:pPr marL="342797" indent="-342797">
              <a:buFont typeface="Arial" panose="020B0604020202020204" pitchFamily="34" charset="0"/>
              <a:buChar char="•"/>
            </a:pPr>
            <a:r>
              <a:rPr lang="en-US" dirty="0"/>
              <a:t>RISE transformations provide opportunities to knock down traditional information silos so that SAP content can be shared across the organization to provide more value, etc. </a:t>
            </a:r>
          </a:p>
          <a:p>
            <a:pPr lvl="1" indent="0">
              <a:buNone/>
            </a:pPr>
            <a:endParaRPr lang="en-US" dirty="0"/>
          </a:p>
          <a:p>
            <a:pPr marL="564980" lvl="1" indent="-342797"/>
            <a:endParaRPr lang="en-US" dirty="0"/>
          </a:p>
          <a:p>
            <a:pPr marL="564980" lvl="1" indent="-342797"/>
            <a:endParaRPr lang="en-US" dirty="0"/>
          </a:p>
        </p:txBody>
      </p:sp>
      <p:pic>
        <p:nvPicPr>
          <p:cNvPr id="1028" name="Picture 4">
            <a:extLst>
              <a:ext uri="{FF2B5EF4-FFF2-40B4-BE49-F238E27FC236}">
                <a16:creationId xmlns:a16="http://schemas.microsoft.com/office/drawing/2014/main" id="{F32A164D-A10A-9045-DAA0-ECD8D2F0C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542" y="2858815"/>
            <a:ext cx="5316945" cy="328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25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9625-4ACD-6949-843E-AC2EB3B9CD77}"/>
              </a:ext>
            </a:extLst>
          </p:cNvPr>
          <p:cNvSpPr>
            <a:spLocks noGrp="1"/>
          </p:cNvSpPr>
          <p:nvPr>
            <p:ph type="title"/>
          </p:nvPr>
        </p:nvSpPr>
        <p:spPr>
          <a:xfrm>
            <a:off x="457199" y="2447215"/>
            <a:ext cx="7631723" cy="1298575"/>
          </a:xfrm>
        </p:spPr>
        <p:txBody>
          <a:bodyPr/>
          <a:lstStyle/>
          <a:p>
            <a:r>
              <a:rPr lang="en-US" dirty="0"/>
              <a:t>Archiving Benefits by the Numbers</a:t>
            </a:r>
          </a:p>
        </p:txBody>
      </p:sp>
      <p:sp>
        <p:nvSpPr>
          <p:cNvPr id="5" name="Text Placeholder 4">
            <a:extLst>
              <a:ext uri="{FF2B5EF4-FFF2-40B4-BE49-F238E27FC236}">
                <a16:creationId xmlns:a16="http://schemas.microsoft.com/office/drawing/2014/main" id="{DABF0084-77D9-CBE3-6D41-19DE1BCF85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562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9A1BBE-51A9-0B64-5CA7-DBDAF3AC20D3}"/>
              </a:ext>
            </a:extLst>
          </p:cNvPr>
          <p:cNvSpPr>
            <a:spLocks noGrp="1"/>
          </p:cNvSpPr>
          <p:nvPr>
            <p:ph type="body" sz="quarter" idx="10"/>
          </p:nvPr>
        </p:nvSpPr>
        <p:spPr>
          <a:xfrm>
            <a:off x="505327" y="1071614"/>
            <a:ext cx="6612227" cy="4714772"/>
          </a:xfrm>
        </p:spPr>
        <p:txBody>
          <a:bodyPr/>
          <a:lstStyle/>
          <a:p>
            <a:pPr lvl="1"/>
            <a:r>
              <a:rPr lang="de-DE" sz="1600" dirty="0"/>
              <a:t>FUE = </a:t>
            </a:r>
            <a:r>
              <a:rPr lang="de-DE" sz="1600" b="1" u="sng" dirty="0"/>
              <a:t>Full Use Equivalent</a:t>
            </a:r>
            <a:r>
              <a:rPr lang="de-DE" sz="1600" b="1" dirty="0"/>
              <a:t> </a:t>
            </a:r>
            <a:r>
              <a:rPr lang="de-DE" sz="1600" dirty="0"/>
              <a:t>define a </a:t>
            </a:r>
            <a:r>
              <a:rPr lang="de-DE" sz="1600" b="1" dirty="0">
                <a:solidFill>
                  <a:schemeClr val="accent1"/>
                </a:solidFill>
              </a:rPr>
              <a:t>standard</a:t>
            </a:r>
            <a:r>
              <a:rPr lang="de-DE" sz="1600" dirty="0"/>
              <a:t> HANA (in-memory) &gt; system size &amp; no of App Servers </a:t>
            </a:r>
          </a:p>
          <a:p>
            <a:endParaRPr lang="de-DE" dirty="0"/>
          </a:p>
          <a:p>
            <a:endParaRPr lang="de-DE" dirty="0"/>
          </a:p>
        </p:txBody>
      </p:sp>
      <p:sp>
        <p:nvSpPr>
          <p:cNvPr id="2" name="Title 1">
            <a:extLst>
              <a:ext uri="{FF2B5EF4-FFF2-40B4-BE49-F238E27FC236}">
                <a16:creationId xmlns:a16="http://schemas.microsoft.com/office/drawing/2014/main" id="{793232E5-12D6-2AA6-AA5F-BB919EB1ABF3}"/>
              </a:ext>
            </a:extLst>
          </p:cNvPr>
          <p:cNvSpPr>
            <a:spLocks noGrp="1"/>
          </p:cNvSpPr>
          <p:nvPr>
            <p:ph type="title"/>
          </p:nvPr>
        </p:nvSpPr>
        <p:spPr/>
        <p:txBody>
          <a:bodyPr>
            <a:normAutofit fontScale="90000"/>
          </a:bodyPr>
          <a:lstStyle/>
          <a:p>
            <a:r>
              <a:rPr lang="de-DE" dirty="0"/>
              <a:t>RISE with S/4HANA Sizing Metrics</a:t>
            </a:r>
          </a:p>
        </p:txBody>
      </p:sp>
      <p:cxnSp>
        <p:nvCxnSpPr>
          <p:cNvPr id="7" name="Straight Connector 6">
            <a:extLst>
              <a:ext uri="{FF2B5EF4-FFF2-40B4-BE49-F238E27FC236}">
                <a16:creationId xmlns:a16="http://schemas.microsoft.com/office/drawing/2014/main" id="{05BB6DC3-14CF-E702-9323-562A83FEE31E}"/>
              </a:ext>
            </a:extLst>
          </p:cNvPr>
          <p:cNvCxnSpPr/>
          <p:nvPr/>
        </p:nvCxnSpPr>
        <p:spPr>
          <a:xfrm>
            <a:off x="5609816" y="2011098"/>
            <a:ext cx="0" cy="2054297"/>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2131132-B9B3-81AD-76FD-881C2A78B7F7}"/>
              </a:ext>
            </a:extLst>
          </p:cNvPr>
          <p:cNvSpPr txBox="1"/>
          <p:nvPr/>
        </p:nvSpPr>
        <p:spPr>
          <a:xfrm>
            <a:off x="5674839" y="2770603"/>
            <a:ext cx="5915300" cy="369236"/>
          </a:xfrm>
          <a:prstGeom prst="rect">
            <a:avLst/>
          </a:prstGeom>
          <a:noFill/>
        </p:spPr>
        <p:txBody>
          <a:bodyPr wrap="square" lIns="0" tIns="0" rIns="0" bIns="0" rtlCol="0">
            <a:spAutoFit/>
          </a:bodyPr>
          <a:lstStyle/>
          <a:p>
            <a:pPr defTabSz="914126" fontAlgn="base">
              <a:spcBef>
                <a:spcPct val="50000"/>
              </a:spcBef>
              <a:spcAft>
                <a:spcPct val="0"/>
              </a:spcAft>
              <a:buClr>
                <a:srgbClr val="F0AB00"/>
              </a:buClr>
              <a:buSzPct val="80000"/>
              <a:defRPr/>
            </a:pPr>
            <a:r>
              <a:rPr lang="en-US" sz="2399" kern="0" dirty="0">
                <a:solidFill>
                  <a:srgbClr val="000000"/>
                </a:solidFill>
                <a:ea typeface="Arial Unicode MS" pitchFamily="34" charset="-128"/>
                <a:cs typeface="Arial Unicode MS" pitchFamily="34" charset="-128"/>
              </a:rPr>
              <a:t>&gt;</a:t>
            </a:r>
            <a:r>
              <a:rPr lang="en-US" sz="1799" kern="0" dirty="0">
                <a:solidFill>
                  <a:srgbClr val="000000"/>
                </a:solidFill>
                <a:ea typeface="Arial Unicode MS" pitchFamily="34" charset="-128"/>
                <a:cs typeface="Arial Unicode MS" pitchFamily="34" charset="-128"/>
              </a:rPr>
              <a:t> </a:t>
            </a:r>
            <a:r>
              <a:rPr lang="en-US" sz="1600" kern="0" dirty="0">
                <a:solidFill>
                  <a:srgbClr val="000000"/>
                </a:solidFill>
                <a:ea typeface="Arial Unicode MS" pitchFamily="34" charset="-128"/>
                <a:cs typeface="Arial Unicode MS" pitchFamily="34" charset="-128"/>
              </a:rPr>
              <a:t>Add HANA System capacity with “In-Memory Extension” SKUs  </a:t>
            </a:r>
            <a:endParaRPr lang="en-US" sz="1799" kern="0" dirty="0">
              <a:solidFill>
                <a:srgbClr val="000000"/>
              </a:solidFill>
              <a:ea typeface="Arial Unicode MS" pitchFamily="34" charset="-128"/>
              <a:cs typeface="Arial Unicode MS" pitchFamily="34" charset="-128"/>
            </a:endParaRPr>
          </a:p>
        </p:txBody>
      </p:sp>
      <p:pic>
        <p:nvPicPr>
          <p:cNvPr id="6" name="Picture 5">
            <a:extLst>
              <a:ext uri="{FF2B5EF4-FFF2-40B4-BE49-F238E27FC236}">
                <a16:creationId xmlns:a16="http://schemas.microsoft.com/office/drawing/2014/main" id="{B8998F94-CCEF-4192-F027-CD7A6C85C087}"/>
              </a:ext>
            </a:extLst>
          </p:cNvPr>
          <p:cNvPicPr>
            <a:picLocks noChangeAspect="1"/>
          </p:cNvPicPr>
          <p:nvPr/>
        </p:nvPicPr>
        <p:blipFill>
          <a:blip r:embed="rId2"/>
          <a:stretch>
            <a:fillRect/>
          </a:stretch>
        </p:blipFill>
        <p:spPr>
          <a:xfrm>
            <a:off x="422498" y="2231378"/>
            <a:ext cx="4825610" cy="752964"/>
          </a:xfrm>
          <a:prstGeom prst="rect">
            <a:avLst/>
          </a:prstGeom>
        </p:spPr>
      </p:pic>
      <p:pic>
        <p:nvPicPr>
          <p:cNvPr id="12" name="Picture 11">
            <a:extLst>
              <a:ext uri="{FF2B5EF4-FFF2-40B4-BE49-F238E27FC236}">
                <a16:creationId xmlns:a16="http://schemas.microsoft.com/office/drawing/2014/main" id="{B17E4BD3-D741-FD98-EAFF-FF484F667A1F}"/>
              </a:ext>
            </a:extLst>
          </p:cNvPr>
          <p:cNvPicPr>
            <a:picLocks noChangeAspect="1"/>
          </p:cNvPicPr>
          <p:nvPr/>
        </p:nvPicPr>
        <p:blipFill>
          <a:blip r:embed="rId3"/>
          <a:stretch>
            <a:fillRect/>
          </a:stretch>
        </p:blipFill>
        <p:spPr>
          <a:xfrm>
            <a:off x="444646" y="2950535"/>
            <a:ext cx="4825614" cy="2269488"/>
          </a:xfrm>
          <a:prstGeom prst="rect">
            <a:avLst/>
          </a:prstGeom>
        </p:spPr>
      </p:pic>
      <p:pic>
        <p:nvPicPr>
          <p:cNvPr id="14" name="Picture 13">
            <a:extLst>
              <a:ext uri="{FF2B5EF4-FFF2-40B4-BE49-F238E27FC236}">
                <a16:creationId xmlns:a16="http://schemas.microsoft.com/office/drawing/2014/main" id="{8CA2E2C8-D887-D6FA-4FE8-B97D6D5F5DEA}"/>
              </a:ext>
            </a:extLst>
          </p:cNvPr>
          <p:cNvPicPr>
            <a:picLocks noChangeAspect="1"/>
          </p:cNvPicPr>
          <p:nvPr/>
        </p:nvPicPr>
        <p:blipFill>
          <a:blip r:embed="rId4"/>
          <a:stretch>
            <a:fillRect/>
          </a:stretch>
        </p:blipFill>
        <p:spPr>
          <a:xfrm>
            <a:off x="5674840" y="3886313"/>
            <a:ext cx="6372838" cy="2448930"/>
          </a:xfrm>
          <a:prstGeom prst="rect">
            <a:avLst/>
          </a:prstGeom>
        </p:spPr>
      </p:pic>
      <p:sp>
        <p:nvSpPr>
          <p:cNvPr id="15" name="Rectangle 14">
            <a:extLst>
              <a:ext uri="{FF2B5EF4-FFF2-40B4-BE49-F238E27FC236}">
                <a16:creationId xmlns:a16="http://schemas.microsoft.com/office/drawing/2014/main" id="{E4C9C042-F621-BB60-CB32-693C86249AAE}"/>
              </a:ext>
            </a:extLst>
          </p:cNvPr>
          <p:cNvSpPr/>
          <p:nvPr/>
        </p:nvSpPr>
        <p:spPr bwMode="gray">
          <a:xfrm>
            <a:off x="10596228" y="3903525"/>
            <a:ext cx="1414307" cy="2395823"/>
          </a:xfrm>
          <a:prstGeom prst="rect">
            <a:avLst/>
          </a:prstGeom>
          <a:noFill/>
          <a:ln w="25400" algn="ctr">
            <a:solidFill>
              <a:srgbClr val="FF0000"/>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err="1">
              <a:solidFill>
                <a:srgbClr val="000000"/>
              </a:solidFill>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670E17A2-84C2-504C-A1DE-12CB6AC60563}"/>
              </a:ext>
            </a:extLst>
          </p:cNvPr>
          <p:cNvPicPr>
            <a:picLocks noChangeAspect="1"/>
          </p:cNvPicPr>
          <p:nvPr/>
        </p:nvPicPr>
        <p:blipFill>
          <a:blip r:embed="rId5"/>
          <a:stretch>
            <a:fillRect/>
          </a:stretch>
        </p:blipFill>
        <p:spPr>
          <a:xfrm>
            <a:off x="6869360" y="1019909"/>
            <a:ext cx="4900144" cy="1553078"/>
          </a:xfrm>
          <a:prstGeom prst="rect">
            <a:avLst/>
          </a:prstGeom>
        </p:spPr>
      </p:pic>
    </p:spTree>
    <p:extLst>
      <p:ext uri="{BB962C8B-B14F-4D97-AF65-F5344CB8AC3E}">
        <p14:creationId xmlns:p14="http://schemas.microsoft.com/office/powerpoint/2010/main" val="133864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12F4444-1FDD-4C57-BB9B-0768814D7DEA}"/>
              </a:ext>
            </a:extLst>
          </p:cNvPr>
          <p:cNvSpPr/>
          <p:nvPr/>
        </p:nvSpPr>
        <p:spPr>
          <a:xfrm>
            <a:off x="4349170" y="4452717"/>
            <a:ext cx="1023212" cy="493309"/>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42" name="Rectangle 41">
            <a:extLst>
              <a:ext uri="{FF2B5EF4-FFF2-40B4-BE49-F238E27FC236}">
                <a16:creationId xmlns:a16="http://schemas.microsoft.com/office/drawing/2014/main" id="{A863B35E-4378-4447-9977-ED79CDC65A9E}"/>
              </a:ext>
            </a:extLst>
          </p:cNvPr>
          <p:cNvSpPr/>
          <p:nvPr/>
        </p:nvSpPr>
        <p:spPr>
          <a:xfrm>
            <a:off x="5391289" y="3770224"/>
            <a:ext cx="1023212" cy="894537"/>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dirty="0">
              <a:solidFill>
                <a:srgbClr val="FFFFFF"/>
              </a:solidFill>
              <a:latin typeface="Arial"/>
            </a:endParaRPr>
          </a:p>
        </p:txBody>
      </p:sp>
      <p:sp>
        <p:nvSpPr>
          <p:cNvPr id="41" name="Rectangle 40">
            <a:extLst>
              <a:ext uri="{FF2B5EF4-FFF2-40B4-BE49-F238E27FC236}">
                <a16:creationId xmlns:a16="http://schemas.microsoft.com/office/drawing/2014/main" id="{D28C1CEC-0386-40E7-B162-D229811A4DA0}"/>
              </a:ext>
            </a:extLst>
          </p:cNvPr>
          <p:cNvSpPr/>
          <p:nvPr/>
        </p:nvSpPr>
        <p:spPr>
          <a:xfrm>
            <a:off x="6436205" y="3740702"/>
            <a:ext cx="1023212" cy="721977"/>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85" name="Rectangle 84">
            <a:extLst>
              <a:ext uri="{FF2B5EF4-FFF2-40B4-BE49-F238E27FC236}">
                <a16:creationId xmlns:a16="http://schemas.microsoft.com/office/drawing/2014/main" id="{9AB2BADF-2FA9-4DD2-B00F-25E6F187AB10}"/>
              </a:ext>
            </a:extLst>
          </p:cNvPr>
          <p:cNvSpPr/>
          <p:nvPr/>
        </p:nvSpPr>
        <p:spPr>
          <a:xfrm>
            <a:off x="7481149" y="2763648"/>
            <a:ext cx="1023212" cy="1539880"/>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54" name="Rectangle 53">
            <a:extLst>
              <a:ext uri="{FF2B5EF4-FFF2-40B4-BE49-F238E27FC236}">
                <a16:creationId xmlns:a16="http://schemas.microsoft.com/office/drawing/2014/main" id="{F9C87FAC-640A-1805-22A8-50F1248319FF}"/>
              </a:ext>
            </a:extLst>
          </p:cNvPr>
          <p:cNvSpPr/>
          <p:nvPr/>
        </p:nvSpPr>
        <p:spPr bwMode="gray">
          <a:xfrm>
            <a:off x="4343936" y="4978520"/>
            <a:ext cx="4239458" cy="980134"/>
          </a:xfrm>
          <a:prstGeom prst="rect">
            <a:avLst/>
          </a:prstGeom>
          <a:solidFill>
            <a:schemeClr val="bg1"/>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de-DE" sz="1799" kern="0" dirty="0" err="1">
              <a:solidFill>
                <a:srgbClr val="000000"/>
              </a:solidFill>
              <a:ea typeface="Arial Unicode MS" pitchFamily="34" charset="-128"/>
              <a:cs typeface="Arial Unicode MS" pitchFamily="34" charset="-128"/>
            </a:endParaRPr>
          </a:p>
        </p:txBody>
      </p:sp>
      <p:sp>
        <p:nvSpPr>
          <p:cNvPr id="44" name="Rectangle 43">
            <a:extLst>
              <a:ext uri="{FF2B5EF4-FFF2-40B4-BE49-F238E27FC236}">
                <a16:creationId xmlns:a16="http://schemas.microsoft.com/office/drawing/2014/main" id="{5CB22DE1-57A5-424E-B368-B2A7CAE1ED04}"/>
              </a:ext>
            </a:extLst>
          </p:cNvPr>
          <p:cNvSpPr/>
          <p:nvPr/>
        </p:nvSpPr>
        <p:spPr>
          <a:xfrm>
            <a:off x="3323878" y="4452717"/>
            <a:ext cx="1023212" cy="484087"/>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pic>
        <p:nvPicPr>
          <p:cNvPr id="3" name="Picture 2" descr="A picture containing text, clipart&#10;&#10;Description automatically generated">
            <a:extLst>
              <a:ext uri="{FF2B5EF4-FFF2-40B4-BE49-F238E27FC236}">
                <a16:creationId xmlns:a16="http://schemas.microsoft.com/office/drawing/2014/main" id="{E1FA6BF3-D2EF-428A-A133-FDB914D27ACA}"/>
              </a:ext>
            </a:extLst>
          </p:cNvPr>
          <p:cNvPicPr>
            <a:picLocks noChangeAspect="1"/>
          </p:cNvPicPr>
          <p:nvPr/>
        </p:nvPicPr>
        <p:blipFill rotWithShape="1">
          <a:blip r:embed="rId3"/>
          <a:srcRect l="10275" t="23774" r="4705" b="22017"/>
          <a:stretch/>
        </p:blipFill>
        <p:spPr>
          <a:xfrm>
            <a:off x="371740" y="6514997"/>
            <a:ext cx="975854" cy="204707"/>
          </a:xfrm>
          <a:prstGeom prst="rect">
            <a:avLst/>
          </a:prstGeom>
        </p:spPr>
      </p:pic>
      <p:pic>
        <p:nvPicPr>
          <p:cNvPr id="6" name="Picture 5">
            <a:extLst>
              <a:ext uri="{FF2B5EF4-FFF2-40B4-BE49-F238E27FC236}">
                <a16:creationId xmlns:a16="http://schemas.microsoft.com/office/drawing/2014/main" id="{8AEC9FE7-2FF2-472B-80D2-33D50D7CB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302" y="6531198"/>
            <a:ext cx="960950" cy="182954"/>
          </a:xfrm>
          <a:prstGeom prst="rect">
            <a:avLst/>
          </a:prstGeom>
        </p:spPr>
      </p:pic>
      <p:grpSp>
        <p:nvGrpSpPr>
          <p:cNvPr id="91" name="Group 90">
            <a:extLst>
              <a:ext uri="{FF2B5EF4-FFF2-40B4-BE49-F238E27FC236}">
                <a16:creationId xmlns:a16="http://schemas.microsoft.com/office/drawing/2014/main" id="{F66A5333-847F-447D-A9A7-3FE9A1884F9C}"/>
              </a:ext>
            </a:extLst>
          </p:cNvPr>
          <p:cNvGrpSpPr/>
          <p:nvPr/>
        </p:nvGrpSpPr>
        <p:grpSpPr>
          <a:xfrm>
            <a:off x="3257686" y="2669058"/>
            <a:ext cx="5258529" cy="2331203"/>
            <a:chOff x="1551963" y="384035"/>
            <a:chExt cx="5259898" cy="2331810"/>
          </a:xfrm>
        </p:grpSpPr>
        <p:cxnSp>
          <p:nvCxnSpPr>
            <p:cNvPr id="105" name="Straight Arrow Connector 104">
              <a:extLst>
                <a:ext uri="{FF2B5EF4-FFF2-40B4-BE49-F238E27FC236}">
                  <a16:creationId xmlns:a16="http://schemas.microsoft.com/office/drawing/2014/main" id="{623354EB-7FBE-40D8-AE06-D0721DBDCDCD}"/>
                </a:ext>
              </a:extLst>
            </p:cNvPr>
            <p:cNvCxnSpPr>
              <a:cxnSpLocks/>
            </p:cNvCxnSpPr>
            <p:nvPr/>
          </p:nvCxnSpPr>
          <p:spPr>
            <a:xfrm flipV="1">
              <a:off x="1577130" y="384035"/>
              <a:ext cx="0" cy="2331810"/>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98BC1FEE-F2D4-48E1-A465-3E0407C61416}"/>
                </a:ext>
              </a:extLst>
            </p:cNvPr>
            <p:cNvCxnSpPr>
              <a:cxnSpLocks/>
            </p:cNvCxnSpPr>
            <p:nvPr/>
          </p:nvCxnSpPr>
          <p:spPr>
            <a:xfrm flipH="1">
              <a:off x="1551963" y="2692866"/>
              <a:ext cx="5259898" cy="1"/>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cxnSp>
        <p:nvCxnSpPr>
          <p:cNvPr id="92" name="Straight Connector 91">
            <a:extLst>
              <a:ext uri="{FF2B5EF4-FFF2-40B4-BE49-F238E27FC236}">
                <a16:creationId xmlns:a16="http://schemas.microsoft.com/office/drawing/2014/main" id="{3E48140D-7CDC-4350-ABD3-500DAF370CC7}"/>
              </a:ext>
            </a:extLst>
          </p:cNvPr>
          <p:cNvCxnSpPr>
            <a:cxnSpLocks/>
          </p:cNvCxnSpPr>
          <p:nvPr/>
        </p:nvCxnSpPr>
        <p:spPr>
          <a:xfrm flipV="1">
            <a:off x="4349649" y="2700534"/>
            <a:ext cx="0" cy="2259981"/>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93" name="Straight Connector 92">
            <a:extLst>
              <a:ext uri="{FF2B5EF4-FFF2-40B4-BE49-F238E27FC236}">
                <a16:creationId xmlns:a16="http://schemas.microsoft.com/office/drawing/2014/main" id="{DE9D46AA-43E3-4D76-A975-36AAD64613F2}"/>
              </a:ext>
            </a:extLst>
          </p:cNvPr>
          <p:cNvCxnSpPr>
            <a:cxnSpLocks/>
          </p:cNvCxnSpPr>
          <p:nvPr/>
        </p:nvCxnSpPr>
        <p:spPr>
          <a:xfrm flipV="1">
            <a:off x="5391291" y="2704463"/>
            <a:ext cx="0" cy="2260211"/>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94" name="Straight Connector 93">
            <a:extLst>
              <a:ext uri="{FF2B5EF4-FFF2-40B4-BE49-F238E27FC236}">
                <a16:creationId xmlns:a16="http://schemas.microsoft.com/office/drawing/2014/main" id="{1816E485-0B41-4077-ACB8-B0469C51D451}"/>
              </a:ext>
            </a:extLst>
          </p:cNvPr>
          <p:cNvCxnSpPr>
            <a:cxnSpLocks/>
          </p:cNvCxnSpPr>
          <p:nvPr/>
        </p:nvCxnSpPr>
        <p:spPr>
          <a:xfrm flipV="1">
            <a:off x="6432932" y="2704463"/>
            <a:ext cx="0" cy="2260211"/>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95" name="Straight Connector 94">
            <a:extLst>
              <a:ext uri="{FF2B5EF4-FFF2-40B4-BE49-F238E27FC236}">
                <a16:creationId xmlns:a16="http://schemas.microsoft.com/office/drawing/2014/main" id="{1D6B5411-4953-4618-8D18-7B64DD4304BC}"/>
              </a:ext>
            </a:extLst>
          </p:cNvPr>
          <p:cNvCxnSpPr>
            <a:cxnSpLocks/>
          </p:cNvCxnSpPr>
          <p:nvPr/>
        </p:nvCxnSpPr>
        <p:spPr>
          <a:xfrm flipV="1">
            <a:off x="7474574" y="2704463"/>
            <a:ext cx="0" cy="2260211"/>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96" name="Straight Connector 95">
            <a:extLst>
              <a:ext uri="{FF2B5EF4-FFF2-40B4-BE49-F238E27FC236}">
                <a16:creationId xmlns:a16="http://schemas.microsoft.com/office/drawing/2014/main" id="{A7962489-9479-4CA5-B920-C922BC31AEF5}"/>
              </a:ext>
            </a:extLst>
          </p:cNvPr>
          <p:cNvCxnSpPr>
            <a:cxnSpLocks/>
          </p:cNvCxnSpPr>
          <p:nvPr/>
        </p:nvCxnSpPr>
        <p:spPr>
          <a:xfrm flipV="1">
            <a:off x="8516215" y="2704463"/>
            <a:ext cx="0" cy="2260211"/>
          </a:xfrm>
          <a:prstGeom prst="line">
            <a:avLst/>
          </a:prstGeom>
          <a:ln>
            <a:tailEnd type="none"/>
          </a:ln>
        </p:spPr>
        <p:style>
          <a:lnRef idx="1">
            <a:schemeClr val="accent2"/>
          </a:lnRef>
          <a:fillRef idx="0">
            <a:schemeClr val="accent2"/>
          </a:fillRef>
          <a:effectRef idx="0">
            <a:schemeClr val="accent2"/>
          </a:effectRef>
          <a:fontRef idx="minor">
            <a:schemeClr val="tx1"/>
          </a:fontRef>
        </p:style>
      </p:cxnSp>
      <p:sp>
        <p:nvSpPr>
          <p:cNvPr id="97" name="TextBox 96">
            <a:extLst>
              <a:ext uri="{FF2B5EF4-FFF2-40B4-BE49-F238E27FC236}">
                <a16:creationId xmlns:a16="http://schemas.microsoft.com/office/drawing/2014/main" id="{41A05B62-37FC-4171-8FA2-5FFA3BCB1AD9}"/>
              </a:ext>
            </a:extLst>
          </p:cNvPr>
          <p:cNvSpPr txBox="1"/>
          <p:nvPr/>
        </p:nvSpPr>
        <p:spPr>
          <a:xfrm>
            <a:off x="4177211" y="2454378"/>
            <a:ext cx="308018" cy="246157"/>
          </a:xfrm>
          <a:prstGeom prst="rect">
            <a:avLst/>
          </a:prstGeom>
          <a:noFill/>
        </p:spPr>
        <p:txBody>
          <a:bodyPr wrap="squar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y1</a:t>
            </a:r>
          </a:p>
        </p:txBody>
      </p:sp>
      <p:sp>
        <p:nvSpPr>
          <p:cNvPr id="98" name="TextBox 97">
            <a:extLst>
              <a:ext uri="{FF2B5EF4-FFF2-40B4-BE49-F238E27FC236}">
                <a16:creationId xmlns:a16="http://schemas.microsoft.com/office/drawing/2014/main" id="{FF554919-C57E-41E4-ADF9-B7B2068F47D3}"/>
              </a:ext>
            </a:extLst>
          </p:cNvPr>
          <p:cNvSpPr txBox="1"/>
          <p:nvPr/>
        </p:nvSpPr>
        <p:spPr>
          <a:xfrm>
            <a:off x="5218852" y="2454378"/>
            <a:ext cx="308018" cy="400006"/>
          </a:xfrm>
          <a:prstGeom prst="rect">
            <a:avLst/>
          </a:prstGeom>
          <a:noFill/>
        </p:spPr>
        <p:txBody>
          <a:bodyPr wrap="squar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y2</a:t>
            </a:r>
          </a:p>
        </p:txBody>
      </p:sp>
      <p:sp>
        <p:nvSpPr>
          <p:cNvPr id="99" name="TextBox 98">
            <a:extLst>
              <a:ext uri="{FF2B5EF4-FFF2-40B4-BE49-F238E27FC236}">
                <a16:creationId xmlns:a16="http://schemas.microsoft.com/office/drawing/2014/main" id="{A9266215-7B25-4E14-AC85-E30DD607D126}"/>
              </a:ext>
            </a:extLst>
          </p:cNvPr>
          <p:cNvSpPr txBox="1"/>
          <p:nvPr/>
        </p:nvSpPr>
        <p:spPr>
          <a:xfrm>
            <a:off x="6271113" y="2454378"/>
            <a:ext cx="308018" cy="400006"/>
          </a:xfrm>
          <a:prstGeom prst="rect">
            <a:avLst/>
          </a:prstGeom>
          <a:noFill/>
        </p:spPr>
        <p:txBody>
          <a:bodyPr wrap="squar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y3</a:t>
            </a:r>
          </a:p>
        </p:txBody>
      </p:sp>
      <p:sp>
        <p:nvSpPr>
          <p:cNvPr id="100" name="TextBox 99">
            <a:extLst>
              <a:ext uri="{FF2B5EF4-FFF2-40B4-BE49-F238E27FC236}">
                <a16:creationId xmlns:a16="http://schemas.microsoft.com/office/drawing/2014/main" id="{73B2726A-81C0-44DE-99A4-7EECA1B37F33}"/>
              </a:ext>
            </a:extLst>
          </p:cNvPr>
          <p:cNvSpPr txBox="1"/>
          <p:nvPr/>
        </p:nvSpPr>
        <p:spPr>
          <a:xfrm>
            <a:off x="7312755" y="2454378"/>
            <a:ext cx="308018" cy="400006"/>
          </a:xfrm>
          <a:prstGeom prst="rect">
            <a:avLst/>
          </a:prstGeom>
          <a:noFill/>
        </p:spPr>
        <p:txBody>
          <a:bodyPr wrap="squar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y4</a:t>
            </a:r>
          </a:p>
        </p:txBody>
      </p:sp>
      <p:sp>
        <p:nvSpPr>
          <p:cNvPr id="101" name="TextBox 100">
            <a:extLst>
              <a:ext uri="{FF2B5EF4-FFF2-40B4-BE49-F238E27FC236}">
                <a16:creationId xmlns:a16="http://schemas.microsoft.com/office/drawing/2014/main" id="{2191334B-8E7F-42C3-9E32-A380F919DA0C}"/>
              </a:ext>
            </a:extLst>
          </p:cNvPr>
          <p:cNvSpPr txBox="1"/>
          <p:nvPr/>
        </p:nvSpPr>
        <p:spPr>
          <a:xfrm>
            <a:off x="8352793" y="2454378"/>
            <a:ext cx="308018" cy="400006"/>
          </a:xfrm>
          <a:prstGeom prst="rect">
            <a:avLst/>
          </a:prstGeom>
          <a:noFill/>
        </p:spPr>
        <p:txBody>
          <a:bodyPr wrap="squar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y5</a:t>
            </a:r>
          </a:p>
        </p:txBody>
      </p:sp>
      <p:sp>
        <p:nvSpPr>
          <p:cNvPr id="102" name="TextBox 101">
            <a:extLst>
              <a:ext uri="{FF2B5EF4-FFF2-40B4-BE49-F238E27FC236}">
                <a16:creationId xmlns:a16="http://schemas.microsoft.com/office/drawing/2014/main" id="{41DDAEB1-9FEE-4B50-A461-2BB52175BBA3}"/>
              </a:ext>
            </a:extLst>
          </p:cNvPr>
          <p:cNvSpPr txBox="1"/>
          <p:nvPr/>
        </p:nvSpPr>
        <p:spPr>
          <a:xfrm>
            <a:off x="8539566" y="4837436"/>
            <a:ext cx="423404" cy="400006"/>
          </a:xfrm>
          <a:prstGeom prst="rect">
            <a:avLst/>
          </a:prstGeom>
          <a:noFill/>
        </p:spPr>
        <p:txBody>
          <a:bodyPr wrap="square" rtlCol="0">
            <a:spAutoFit/>
          </a:bodyPr>
          <a:lstStyle/>
          <a:p>
            <a:pPr defTabSz="914126">
              <a:defRPr/>
            </a:pPr>
            <a:r>
              <a:rPr lang="fr-FR" sz="1000" dirty="0">
                <a:solidFill>
                  <a:srgbClr val="000000"/>
                </a:solidFill>
                <a:latin typeface="Inter SemiBold Italic" panose="02000503000000020004" pitchFamily="2" charset="0"/>
                <a:ea typeface="Inter SemiBold Italic" panose="02000503000000020004" pitchFamily="2" charset="0"/>
              </a:rPr>
              <a:t>time</a:t>
            </a:r>
          </a:p>
        </p:txBody>
      </p:sp>
      <p:sp>
        <p:nvSpPr>
          <p:cNvPr id="103" name="TextBox 102">
            <a:extLst>
              <a:ext uri="{FF2B5EF4-FFF2-40B4-BE49-F238E27FC236}">
                <a16:creationId xmlns:a16="http://schemas.microsoft.com/office/drawing/2014/main" id="{3CF3ABED-0AE4-4FF0-BC42-F4AC179DFAD7}"/>
              </a:ext>
            </a:extLst>
          </p:cNvPr>
          <p:cNvSpPr txBox="1"/>
          <p:nvPr/>
        </p:nvSpPr>
        <p:spPr>
          <a:xfrm>
            <a:off x="3083324" y="1915822"/>
            <a:ext cx="532696" cy="523084"/>
          </a:xfrm>
          <a:prstGeom prst="rect">
            <a:avLst/>
          </a:prstGeom>
          <a:noFill/>
        </p:spPr>
        <p:txBody>
          <a:bodyPr wrap="square" rtlCol="0">
            <a:spAutoFit/>
          </a:bodyPr>
          <a:lstStyle/>
          <a:p>
            <a:pPr defTabSz="914126">
              <a:defRPr/>
            </a:pPr>
            <a:r>
              <a:rPr lang="fr-FR" sz="1400" dirty="0">
                <a:solidFill>
                  <a:srgbClr val="000000"/>
                </a:solidFill>
                <a:latin typeface="Inter SemiBold Italic" panose="02000503000000020004" pitchFamily="2" charset="0"/>
                <a:ea typeface="Inter SemiBold Italic" panose="02000503000000020004" pitchFamily="2" charset="0"/>
              </a:rPr>
              <a:t>DB </a:t>
            </a:r>
            <a:br>
              <a:rPr lang="fr-FR" sz="1400" dirty="0">
                <a:solidFill>
                  <a:srgbClr val="000000"/>
                </a:solidFill>
                <a:latin typeface="Inter SemiBold Italic" panose="02000503000000020004" pitchFamily="2" charset="0"/>
                <a:ea typeface="Inter SemiBold Italic" panose="02000503000000020004" pitchFamily="2" charset="0"/>
              </a:rPr>
            </a:br>
            <a:r>
              <a:rPr lang="fr-FR" sz="1400" dirty="0">
                <a:solidFill>
                  <a:srgbClr val="000000"/>
                </a:solidFill>
                <a:latin typeface="Inter SemiBold Italic" panose="02000503000000020004" pitchFamily="2" charset="0"/>
                <a:ea typeface="Inter SemiBold Italic" panose="02000503000000020004" pitchFamily="2" charset="0"/>
              </a:rPr>
              <a:t>size</a:t>
            </a:r>
          </a:p>
        </p:txBody>
      </p:sp>
      <p:grpSp>
        <p:nvGrpSpPr>
          <p:cNvPr id="7" name="Group 6">
            <a:extLst>
              <a:ext uri="{FF2B5EF4-FFF2-40B4-BE49-F238E27FC236}">
                <a16:creationId xmlns:a16="http://schemas.microsoft.com/office/drawing/2014/main" id="{94B64A60-6483-4159-9AC8-76DFED557053}"/>
              </a:ext>
            </a:extLst>
          </p:cNvPr>
          <p:cNvGrpSpPr/>
          <p:nvPr/>
        </p:nvGrpSpPr>
        <p:grpSpPr>
          <a:xfrm>
            <a:off x="3083326" y="5000261"/>
            <a:ext cx="902576" cy="1196075"/>
            <a:chOff x="628097" y="4892431"/>
            <a:chExt cx="902811" cy="1196386"/>
          </a:xfrm>
        </p:grpSpPr>
        <p:cxnSp>
          <p:nvCxnSpPr>
            <p:cNvPr id="35" name="Straight Arrow Connector 34">
              <a:extLst>
                <a:ext uri="{FF2B5EF4-FFF2-40B4-BE49-F238E27FC236}">
                  <a16:creationId xmlns:a16="http://schemas.microsoft.com/office/drawing/2014/main" id="{19F36A8A-CF98-461E-A894-0A0C28978F23}"/>
                </a:ext>
              </a:extLst>
            </p:cNvPr>
            <p:cNvCxnSpPr>
              <a:cxnSpLocks/>
            </p:cNvCxnSpPr>
            <p:nvPr/>
          </p:nvCxnSpPr>
          <p:spPr>
            <a:xfrm flipV="1">
              <a:off x="827671" y="4892431"/>
              <a:ext cx="0" cy="657530"/>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A14DC21-BA22-41DB-B403-7064CE17BC1A}"/>
                </a:ext>
              </a:extLst>
            </p:cNvPr>
            <p:cNvSpPr txBox="1"/>
            <p:nvPr/>
          </p:nvSpPr>
          <p:spPr>
            <a:xfrm>
              <a:off x="628097" y="5565597"/>
              <a:ext cx="902811" cy="523220"/>
            </a:xfrm>
            <a:prstGeom prst="rect">
              <a:avLst/>
            </a:prstGeom>
            <a:noFill/>
          </p:spPr>
          <p:txBody>
            <a:bodyPr wrap="none" rtlCol="0">
              <a:spAutoFit/>
            </a:bodyPr>
            <a:lstStyle/>
            <a:p>
              <a:pPr defTabSz="914126">
                <a:defRPr/>
              </a:pPr>
              <a:r>
                <a:rPr lang="fr-FR" sz="1400" dirty="0">
                  <a:solidFill>
                    <a:srgbClr val="000000"/>
                  </a:solidFill>
                  <a:latin typeface="Inter SemiBold Italic" panose="02000503000000020004" pitchFamily="2" charset="0"/>
                  <a:ea typeface="Inter SemiBold Italic" panose="02000503000000020004" pitchFamily="2" charset="0"/>
                </a:rPr>
                <a:t>Archive </a:t>
              </a:r>
              <a:br>
                <a:rPr lang="fr-FR" sz="1400" dirty="0">
                  <a:solidFill>
                    <a:srgbClr val="000000"/>
                  </a:solidFill>
                  <a:latin typeface="Inter SemiBold Italic" panose="02000503000000020004" pitchFamily="2" charset="0"/>
                  <a:ea typeface="Inter SemiBold Italic" panose="02000503000000020004" pitchFamily="2" charset="0"/>
                </a:rPr>
              </a:br>
              <a:r>
                <a:rPr lang="fr-FR" sz="1400" dirty="0">
                  <a:solidFill>
                    <a:srgbClr val="000000"/>
                  </a:solidFill>
                  <a:latin typeface="Inter SemiBold Italic" panose="02000503000000020004" pitchFamily="2" charset="0"/>
                  <a:ea typeface="Inter SemiBold Italic" panose="02000503000000020004" pitchFamily="2" charset="0"/>
                </a:rPr>
                <a:t>size</a:t>
              </a:r>
            </a:p>
          </p:txBody>
        </p:sp>
      </p:grpSp>
      <p:sp>
        <p:nvSpPr>
          <p:cNvPr id="8" name="Title 7">
            <a:extLst>
              <a:ext uri="{FF2B5EF4-FFF2-40B4-BE49-F238E27FC236}">
                <a16:creationId xmlns:a16="http://schemas.microsoft.com/office/drawing/2014/main" id="{88C18682-5544-84A3-7898-BBEBD0C4D902}"/>
              </a:ext>
            </a:extLst>
          </p:cNvPr>
          <p:cNvSpPr>
            <a:spLocks noGrp="1"/>
          </p:cNvSpPr>
          <p:nvPr>
            <p:ph type="title"/>
          </p:nvPr>
        </p:nvSpPr>
        <p:spPr>
          <a:xfrm>
            <a:off x="505326" y="504761"/>
            <a:ext cx="11180652" cy="369236"/>
          </a:xfrm>
        </p:spPr>
        <p:txBody>
          <a:bodyPr>
            <a:normAutofit fontScale="90000"/>
          </a:bodyPr>
          <a:lstStyle/>
          <a:p>
            <a:pPr algn="ctr"/>
            <a:r>
              <a:rPr lang="en-US" spc="-20" dirty="0">
                <a:latin typeface="Inter ExtraBold" panose="020B0502030000000004" pitchFamily="34" charset="0"/>
                <a:ea typeface="Inter ExtraBold" panose="020B0502030000000004" pitchFamily="34" charset="0"/>
              </a:rPr>
              <a:t>All SAP Data does not require being in the database, and documents even less</a:t>
            </a:r>
            <a:endParaRPr lang="de-DE" dirty="0"/>
          </a:p>
        </p:txBody>
      </p:sp>
      <p:sp>
        <p:nvSpPr>
          <p:cNvPr id="24" name="TextBox 23">
            <a:extLst>
              <a:ext uri="{FF2B5EF4-FFF2-40B4-BE49-F238E27FC236}">
                <a16:creationId xmlns:a16="http://schemas.microsoft.com/office/drawing/2014/main" id="{1A7AEC1A-3FD7-302B-2AEB-D38DF6398B95}"/>
              </a:ext>
            </a:extLst>
          </p:cNvPr>
          <p:cNvSpPr txBox="1"/>
          <p:nvPr/>
        </p:nvSpPr>
        <p:spPr>
          <a:xfrm>
            <a:off x="12111129" y="2377643"/>
            <a:ext cx="328850" cy="246157"/>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y5</a:t>
            </a:r>
          </a:p>
        </p:txBody>
      </p:sp>
      <p:sp>
        <p:nvSpPr>
          <p:cNvPr id="50" name="TextBox 49">
            <a:extLst>
              <a:ext uri="{FF2B5EF4-FFF2-40B4-BE49-F238E27FC236}">
                <a16:creationId xmlns:a16="http://schemas.microsoft.com/office/drawing/2014/main" id="{E1FB9ABB-F4EF-54B8-43C4-6644132950A4}"/>
              </a:ext>
            </a:extLst>
          </p:cNvPr>
          <p:cNvSpPr txBox="1"/>
          <p:nvPr/>
        </p:nvSpPr>
        <p:spPr>
          <a:xfrm>
            <a:off x="2712362" y="4261246"/>
            <a:ext cx="801592" cy="276927"/>
          </a:xfrm>
          <a:prstGeom prst="rect">
            <a:avLst/>
          </a:prstGeom>
          <a:noFill/>
        </p:spPr>
        <p:txBody>
          <a:bodyPr wrap="square" lIns="0" tIns="0" rIns="0" bIns="0" rtlCol="0">
            <a:spAutoFit/>
          </a:bodyPr>
          <a:lstStyle/>
          <a:p>
            <a:pPr defTabSz="914126" fontAlgn="base">
              <a:spcBef>
                <a:spcPct val="50000"/>
              </a:spcBef>
              <a:spcAft>
                <a:spcPct val="0"/>
              </a:spcAft>
              <a:buClr>
                <a:srgbClr val="F0AB00"/>
              </a:buClr>
              <a:buSzPct val="80000"/>
              <a:defRPr/>
            </a:pPr>
            <a:r>
              <a:rPr lang="de-DE" sz="1799" i="1" kern="0" dirty="0">
                <a:solidFill>
                  <a:srgbClr val="000000"/>
                </a:solidFill>
                <a:ea typeface="Arial Unicode MS" pitchFamily="34" charset="-128"/>
                <a:cs typeface="Arial Unicode MS" pitchFamily="34" charset="-128"/>
              </a:rPr>
              <a:t>FUE</a:t>
            </a:r>
          </a:p>
        </p:txBody>
      </p:sp>
      <p:sp>
        <p:nvSpPr>
          <p:cNvPr id="108" name="Rectangle 107">
            <a:extLst>
              <a:ext uri="{FF2B5EF4-FFF2-40B4-BE49-F238E27FC236}">
                <a16:creationId xmlns:a16="http://schemas.microsoft.com/office/drawing/2014/main" id="{1DB914BA-30AD-4A50-8B8F-3F0CDBE493D7}"/>
              </a:ext>
            </a:extLst>
          </p:cNvPr>
          <p:cNvSpPr/>
          <p:nvPr/>
        </p:nvSpPr>
        <p:spPr>
          <a:xfrm>
            <a:off x="4349543" y="4822854"/>
            <a:ext cx="1023212" cy="118979"/>
          </a:xfrm>
          <a:prstGeom prst="rect">
            <a:avLst/>
          </a:prstGeom>
          <a:pattFill prst="ltDnDiag">
            <a:fgClr>
              <a:srgbClr val="FF0000"/>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109" name="Rectangle 108">
            <a:extLst>
              <a:ext uri="{FF2B5EF4-FFF2-40B4-BE49-F238E27FC236}">
                <a16:creationId xmlns:a16="http://schemas.microsoft.com/office/drawing/2014/main" id="{8681548E-F10E-4D6A-8990-F18B762F4856}"/>
              </a:ext>
            </a:extLst>
          </p:cNvPr>
          <p:cNvSpPr/>
          <p:nvPr/>
        </p:nvSpPr>
        <p:spPr>
          <a:xfrm>
            <a:off x="5403125" y="4673349"/>
            <a:ext cx="1023212" cy="268484"/>
          </a:xfrm>
          <a:prstGeom prst="rect">
            <a:avLst/>
          </a:prstGeom>
          <a:pattFill prst="ltDnDiag">
            <a:fgClr>
              <a:srgbClr val="FF0000"/>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110" name="Rectangle 109">
            <a:extLst>
              <a:ext uri="{FF2B5EF4-FFF2-40B4-BE49-F238E27FC236}">
                <a16:creationId xmlns:a16="http://schemas.microsoft.com/office/drawing/2014/main" id="{C1CA33E4-ECD9-4085-86ED-4485D9334A67}"/>
              </a:ext>
            </a:extLst>
          </p:cNvPr>
          <p:cNvSpPr/>
          <p:nvPr/>
        </p:nvSpPr>
        <p:spPr>
          <a:xfrm>
            <a:off x="6439852" y="4368342"/>
            <a:ext cx="1023212" cy="581879"/>
          </a:xfrm>
          <a:prstGeom prst="rect">
            <a:avLst/>
          </a:prstGeom>
          <a:pattFill prst="ltDnDiag">
            <a:fgClr>
              <a:srgbClr val="FF0000"/>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111" name="Rectangle 110">
            <a:extLst>
              <a:ext uri="{FF2B5EF4-FFF2-40B4-BE49-F238E27FC236}">
                <a16:creationId xmlns:a16="http://schemas.microsoft.com/office/drawing/2014/main" id="{229025F4-DE4F-496F-948C-FFB0A65BF2CA}"/>
              </a:ext>
            </a:extLst>
          </p:cNvPr>
          <p:cNvSpPr/>
          <p:nvPr/>
        </p:nvSpPr>
        <p:spPr>
          <a:xfrm>
            <a:off x="7489954" y="4172704"/>
            <a:ext cx="1023212" cy="785904"/>
          </a:xfrm>
          <a:prstGeom prst="rect">
            <a:avLst/>
          </a:prstGeom>
          <a:pattFill prst="ltDnDiag">
            <a:fgClr>
              <a:srgbClr val="FF0000"/>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dirty="0">
              <a:solidFill>
                <a:srgbClr val="FFFFFF"/>
              </a:solidFill>
              <a:latin typeface="Arial"/>
            </a:endParaRPr>
          </a:p>
        </p:txBody>
      </p:sp>
      <p:cxnSp>
        <p:nvCxnSpPr>
          <p:cNvPr id="49" name="Straight Arrow Connector 48">
            <a:extLst>
              <a:ext uri="{FF2B5EF4-FFF2-40B4-BE49-F238E27FC236}">
                <a16:creationId xmlns:a16="http://schemas.microsoft.com/office/drawing/2014/main" id="{83005735-1DA7-6E32-B7CB-CC981B7D4A76}"/>
              </a:ext>
            </a:extLst>
          </p:cNvPr>
          <p:cNvCxnSpPr>
            <a:cxnSpLocks/>
          </p:cNvCxnSpPr>
          <p:nvPr/>
        </p:nvCxnSpPr>
        <p:spPr>
          <a:xfrm flipV="1">
            <a:off x="3301437" y="4440101"/>
            <a:ext cx="5233368" cy="0"/>
          </a:xfrm>
          <a:prstGeom prst="straightConnector1">
            <a:avLst/>
          </a:prstGeom>
          <a:ln w="25400">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9275D24-A21A-7477-666D-12C7D7607304}"/>
              </a:ext>
            </a:extLst>
          </p:cNvPr>
          <p:cNvCxnSpPr>
            <a:cxnSpLocks/>
          </p:cNvCxnSpPr>
          <p:nvPr/>
        </p:nvCxnSpPr>
        <p:spPr>
          <a:xfrm flipV="1">
            <a:off x="3332781" y="4440101"/>
            <a:ext cx="5217023" cy="48987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2D2E0EE-9A0E-4B19-A576-C1D78DC2D160}"/>
              </a:ext>
            </a:extLst>
          </p:cNvPr>
          <p:cNvCxnSpPr>
            <a:cxnSpLocks/>
          </p:cNvCxnSpPr>
          <p:nvPr/>
        </p:nvCxnSpPr>
        <p:spPr>
          <a:xfrm flipV="1">
            <a:off x="3301437" y="3979260"/>
            <a:ext cx="5214778" cy="97286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54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0 L 2.08333E-6 0.12454 " pathEditMode="relative" rAng="0" ptsTypes="AA">
                                      <p:cBhvr>
                                        <p:cTn id="6" dur="2000" fill="hold"/>
                                        <p:tgtEl>
                                          <p:spTgt spid="111"/>
                                        </p:tgtEl>
                                        <p:attrNameLst>
                                          <p:attrName>ppt_x</p:attrName>
                                          <p:attrName>ppt_y</p:attrName>
                                        </p:attrNameLst>
                                      </p:cBhvr>
                                      <p:rCtr x="0" y="6227"/>
                                    </p:animMotion>
                                  </p:childTnLst>
                                </p:cTn>
                              </p:par>
                              <p:par>
                                <p:cTn id="7" presetID="42" presetClass="path" presetSubtype="0" accel="50000" decel="50000" fill="hold" grpId="0" nodeType="withEffect">
                                  <p:stCondLst>
                                    <p:cond delay="0"/>
                                  </p:stCondLst>
                                  <p:childTnLst>
                                    <p:animMotion origin="layout" path="M -2.08333E-7 0.01551 L -2.08333E-7 0.09629 " pathEditMode="relative" rAng="0" ptsTypes="AA">
                                      <p:cBhvr>
                                        <p:cTn id="8" dur="2000" fill="hold"/>
                                        <p:tgtEl>
                                          <p:spTgt spid="110"/>
                                        </p:tgtEl>
                                        <p:attrNameLst>
                                          <p:attrName>ppt_x</p:attrName>
                                          <p:attrName>ppt_y</p:attrName>
                                        </p:attrNameLst>
                                      </p:cBhvr>
                                      <p:rCtr x="0" y="4028"/>
                                    </p:animMotion>
                                  </p:childTnLst>
                                </p:cTn>
                              </p:par>
                              <p:par>
                                <p:cTn id="9" presetID="42" presetClass="path" presetSubtype="0" accel="50000" decel="50000" fill="hold" grpId="0" nodeType="withEffect">
                                  <p:stCondLst>
                                    <p:cond delay="0"/>
                                  </p:stCondLst>
                                  <p:childTnLst>
                                    <p:animMotion origin="layout" path="M -3.95833E-6 4.81481E-6 L -3.95833E-6 0.05092 " pathEditMode="relative" rAng="0" ptsTypes="AA">
                                      <p:cBhvr>
                                        <p:cTn id="10" dur="2000" fill="hold"/>
                                        <p:tgtEl>
                                          <p:spTgt spid="109"/>
                                        </p:tgtEl>
                                        <p:attrNameLst>
                                          <p:attrName>ppt_x</p:attrName>
                                          <p:attrName>ppt_y</p:attrName>
                                        </p:attrNameLst>
                                      </p:cBhvr>
                                      <p:rCtr x="0" y="2546"/>
                                    </p:animMotion>
                                  </p:childTnLst>
                                </p:cTn>
                              </p:par>
                              <p:par>
                                <p:cTn id="11" presetID="42" presetClass="path" presetSubtype="0" accel="50000" decel="50000" fill="hold" grpId="0" nodeType="withEffect">
                                  <p:stCondLst>
                                    <p:cond delay="0"/>
                                  </p:stCondLst>
                                  <p:childTnLst>
                                    <p:animMotion origin="layout" path="M 4.375E-6 -4.81481E-6 L 4.375E-6 0.0294 " pathEditMode="relative" rAng="0" ptsTypes="AA">
                                      <p:cBhvr>
                                        <p:cTn id="12" dur="2000" fill="hold"/>
                                        <p:tgtEl>
                                          <p:spTgt spid="108"/>
                                        </p:tgtEl>
                                        <p:attrNameLst>
                                          <p:attrName>ppt_x</p:attrName>
                                          <p:attrName>ppt_y</p:attrName>
                                        </p:attrNameLst>
                                      </p:cBhvr>
                                      <p:rCtr x="0" y="1458"/>
                                    </p:animMotion>
                                  </p:childTnLst>
                                </p:cTn>
                              </p:par>
                              <p:par>
                                <p:cTn id="13" presetID="42" presetClass="path" presetSubtype="0" accel="50000" decel="50000" fill="hold" grpId="0" nodeType="withEffect">
                                  <p:stCondLst>
                                    <p:cond delay="0"/>
                                  </p:stCondLst>
                                  <p:childTnLst>
                                    <p:animMotion origin="layout" path="M 3.125E-6 0.08148 L 0.00065 0.2419 " pathEditMode="relative" rAng="0" ptsTypes="AA">
                                      <p:cBhvr>
                                        <p:cTn id="14" dur="2000" fill="hold"/>
                                        <p:tgtEl>
                                          <p:spTgt spid="85"/>
                                        </p:tgtEl>
                                        <p:attrNameLst>
                                          <p:attrName>ppt_x</p:attrName>
                                          <p:attrName>ppt_y</p:attrName>
                                        </p:attrNameLst>
                                      </p:cBhvr>
                                      <p:rCtr x="26" y="8009"/>
                                    </p:animMotion>
                                  </p:childTnLst>
                                </p:cTn>
                              </p:par>
                              <p:par>
                                <p:cTn id="15" presetID="42" presetClass="path" presetSubtype="0" accel="50000" decel="50000" fill="hold" grpId="0" nodeType="withEffect">
                                  <p:stCondLst>
                                    <p:cond delay="0"/>
                                  </p:stCondLst>
                                  <p:childTnLst>
                                    <p:animMotion origin="layout" path="M 4.16667E-7 0.0081 L 0.00039 0.09699 " pathEditMode="relative" rAng="0" ptsTypes="AA">
                                      <p:cBhvr>
                                        <p:cTn id="16" dur="2000" fill="hold"/>
                                        <p:tgtEl>
                                          <p:spTgt spid="41"/>
                                        </p:tgtEl>
                                        <p:attrNameLst>
                                          <p:attrName>ppt_x</p:attrName>
                                          <p:attrName>ppt_y</p:attrName>
                                        </p:attrNameLst>
                                      </p:cBhvr>
                                      <p:rCtr x="13" y="4444"/>
                                    </p:animMotion>
                                  </p:childTnLst>
                                </p:cTn>
                              </p:par>
                              <p:par>
                                <p:cTn id="17" presetID="42" presetClass="path" presetSubtype="0" accel="50000" decel="50000" fill="hold" grpId="0" nodeType="withEffect">
                                  <p:stCondLst>
                                    <p:cond delay="0"/>
                                  </p:stCondLst>
                                  <p:childTnLst>
                                    <p:animMotion origin="layout" path="M -2.5E-6 0.00811 L 0.00091 0.09422 " pathEditMode="relative" rAng="0" ptsTypes="AA">
                                      <p:cBhvr>
                                        <p:cTn id="18" dur="2000" fill="hold"/>
                                        <p:tgtEl>
                                          <p:spTgt spid="42"/>
                                        </p:tgtEl>
                                        <p:attrNameLst>
                                          <p:attrName>ppt_x</p:attrName>
                                          <p:attrName>ppt_y</p:attrName>
                                        </p:attrNameLst>
                                      </p:cBhvr>
                                      <p:rCtr x="39" y="4306"/>
                                    </p:animMotion>
                                  </p:childTnLst>
                                </p:cTn>
                              </p:par>
                              <p:par>
                                <p:cTn id="19" presetID="9" presetClass="exit" presetSubtype="0" fill="hold" nodeType="withEffect">
                                  <p:stCondLst>
                                    <p:cond delay="0"/>
                                  </p:stCondLst>
                                  <p:childTnLst>
                                    <p:animEffect transition="out" filter="dissolve">
                                      <p:cBhvr>
                                        <p:cTn id="20" dur="500"/>
                                        <p:tgtEl>
                                          <p:spTgt spid="104"/>
                                        </p:tgtEl>
                                      </p:cBhvr>
                                    </p:animEffect>
                                    <p:set>
                                      <p:cBhvr>
                                        <p:cTn id="21" dur="1" fill="hold">
                                          <p:stCondLst>
                                            <p:cond delay="499"/>
                                          </p:stCondLst>
                                        </p:cTn>
                                        <p:tgtEl>
                                          <p:spTgt spid="104"/>
                                        </p:tgtEl>
                                        <p:attrNameLst>
                                          <p:attrName>style.visibility</p:attrName>
                                        </p:attrNameLst>
                                      </p:cBhvr>
                                      <p:to>
                                        <p:strVal val="hidden"/>
                                      </p:to>
                                    </p:se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right)">
                                      <p:cBhvr>
                                        <p:cTn id="25" dur="500"/>
                                        <p:tgtEl>
                                          <p:spTgt spid="46"/>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85" grpId="0" animBg="1"/>
      <p:bldP spid="108" grpId="0" animBg="1"/>
      <p:bldP spid="109" grpId="0" animBg="1"/>
      <p:bldP spid="110" grpId="0" animBg="1"/>
      <p:bldP spid="1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523B7E4A-55CD-4ED4-8AAB-CC8C7E49F9E0}"/>
              </a:ext>
            </a:extLst>
          </p:cNvPr>
          <p:cNvGrpSpPr/>
          <p:nvPr/>
        </p:nvGrpSpPr>
        <p:grpSpPr>
          <a:xfrm>
            <a:off x="86738" y="2001857"/>
            <a:ext cx="5598319" cy="2770954"/>
            <a:chOff x="85172" y="2001485"/>
            <a:chExt cx="5599777" cy="2771676"/>
          </a:xfrm>
        </p:grpSpPr>
        <p:sp>
          <p:nvSpPr>
            <p:cNvPr id="2" name="Rectangle 1">
              <a:extLst>
                <a:ext uri="{FF2B5EF4-FFF2-40B4-BE49-F238E27FC236}">
                  <a16:creationId xmlns:a16="http://schemas.microsoft.com/office/drawing/2014/main" id="{86877EF8-2B2F-4850-9DB7-A13BAF7BE2AB}"/>
                </a:ext>
              </a:extLst>
            </p:cNvPr>
            <p:cNvSpPr/>
            <p:nvPr/>
          </p:nvSpPr>
          <p:spPr>
            <a:xfrm>
              <a:off x="4486060" y="2498481"/>
              <a:ext cx="1023478" cy="2211947"/>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3" name="Rectangle 2">
              <a:extLst>
                <a:ext uri="{FF2B5EF4-FFF2-40B4-BE49-F238E27FC236}">
                  <a16:creationId xmlns:a16="http://schemas.microsoft.com/office/drawing/2014/main" id="{AAA4E4ED-C393-4B84-A2AC-3B9A0242EBF6}"/>
                </a:ext>
              </a:extLst>
            </p:cNvPr>
            <p:cNvSpPr/>
            <p:nvPr/>
          </p:nvSpPr>
          <p:spPr>
            <a:xfrm>
              <a:off x="3450880" y="3726247"/>
              <a:ext cx="1023478" cy="984180"/>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4" name="Rectangle 3">
              <a:extLst>
                <a:ext uri="{FF2B5EF4-FFF2-40B4-BE49-F238E27FC236}">
                  <a16:creationId xmlns:a16="http://schemas.microsoft.com/office/drawing/2014/main" id="{CB1D4F66-FC00-488B-9278-84F6329F1B33}"/>
                </a:ext>
              </a:extLst>
            </p:cNvPr>
            <p:cNvSpPr/>
            <p:nvPr/>
          </p:nvSpPr>
          <p:spPr>
            <a:xfrm>
              <a:off x="1355401" y="4244008"/>
              <a:ext cx="1023478" cy="466418"/>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5" name="Rectangle 4">
              <a:extLst>
                <a:ext uri="{FF2B5EF4-FFF2-40B4-BE49-F238E27FC236}">
                  <a16:creationId xmlns:a16="http://schemas.microsoft.com/office/drawing/2014/main" id="{13DFE0F5-00C4-401D-8113-FDB81A1E2788}"/>
                </a:ext>
              </a:extLst>
            </p:cNvPr>
            <p:cNvSpPr/>
            <p:nvPr/>
          </p:nvSpPr>
          <p:spPr>
            <a:xfrm>
              <a:off x="2407253" y="3726247"/>
              <a:ext cx="1023478" cy="984180"/>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6" name="Rectangle 5">
              <a:extLst>
                <a:ext uri="{FF2B5EF4-FFF2-40B4-BE49-F238E27FC236}">
                  <a16:creationId xmlns:a16="http://schemas.microsoft.com/office/drawing/2014/main" id="{4C1CFD01-8864-4897-917B-5B1BDDF865FF}"/>
                </a:ext>
              </a:extLst>
            </p:cNvPr>
            <p:cNvSpPr/>
            <p:nvPr/>
          </p:nvSpPr>
          <p:spPr>
            <a:xfrm>
              <a:off x="320221" y="4244008"/>
              <a:ext cx="1023478" cy="466418"/>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grpSp>
          <p:nvGrpSpPr>
            <p:cNvPr id="7" name="Group 6">
              <a:extLst>
                <a:ext uri="{FF2B5EF4-FFF2-40B4-BE49-F238E27FC236}">
                  <a16:creationId xmlns:a16="http://schemas.microsoft.com/office/drawing/2014/main" id="{8382D0C4-1EA8-4D76-B069-CA9D0FB18397}"/>
                </a:ext>
              </a:extLst>
            </p:cNvPr>
            <p:cNvGrpSpPr/>
            <p:nvPr/>
          </p:nvGrpSpPr>
          <p:grpSpPr>
            <a:xfrm>
              <a:off x="85172" y="2001485"/>
              <a:ext cx="5599777" cy="2771676"/>
              <a:chOff x="6387447" y="1386675"/>
              <a:chExt cx="5599777" cy="2771676"/>
            </a:xfrm>
          </p:grpSpPr>
          <p:grpSp>
            <p:nvGrpSpPr>
              <p:cNvPr id="8" name="Group 7">
                <a:extLst>
                  <a:ext uri="{FF2B5EF4-FFF2-40B4-BE49-F238E27FC236}">
                    <a16:creationId xmlns:a16="http://schemas.microsoft.com/office/drawing/2014/main" id="{2E1A032F-5097-4338-805B-5A882D96F07B}"/>
                  </a:ext>
                </a:extLst>
              </p:cNvPr>
              <p:cNvGrpSpPr/>
              <p:nvPr/>
            </p:nvGrpSpPr>
            <p:grpSpPr>
              <a:xfrm>
                <a:off x="6561854" y="1826541"/>
                <a:ext cx="5259898" cy="2331810"/>
                <a:chOff x="1551963" y="384035"/>
                <a:chExt cx="5259898" cy="2331810"/>
              </a:xfrm>
            </p:grpSpPr>
            <p:cxnSp>
              <p:nvCxnSpPr>
                <p:cNvPr id="22" name="Straight Arrow Connector 21">
                  <a:extLst>
                    <a:ext uri="{FF2B5EF4-FFF2-40B4-BE49-F238E27FC236}">
                      <a16:creationId xmlns:a16="http://schemas.microsoft.com/office/drawing/2014/main" id="{4B135250-086F-4831-853E-7678FEF787AA}"/>
                    </a:ext>
                  </a:extLst>
                </p:cNvPr>
                <p:cNvCxnSpPr>
                  <a:cxnSpLocks/>
                </p:cNvCxnSpPr>
                <p:nvPr/>
              </p:nvCxnSpPr>
              <p:spPr>
                <a:xfrm flipV="1">
                  <a:off x="1577130" y="384035"/>
                  <a:ext cx="0" cy="2331810"/>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AD850BF-853A-475A-9649-6305F1F4324F}"/>
                    </a:ext>
                  </a:extLst>
                </p:cNvPr>
                <p:cNvCxnSpPr>
                  <a:cxnSpLocks/>
                </p:cNvCxnSpPr>
                <p:nvPr/>
              </p:nvCxnSpPr>
              <p:spPr>
                <a:xfrm flipH="1">
                  <a:off x="1551963" y="2692866"/>
                  <a:ext cx="5259898" cy="1"/>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3CD15B82-7AED-476E-9C97-5BC70E0FF203}"/>
                  </a:ext>
                </a:extLst>
              </p:cNvPr>
              <p:cNvCxnSpPr>
                <a:cxnSpLocks/>
              </p:cNvCxnSpPr>
              <p:nvPr/>
            </p:nvCxnSpPr>
            <p:spPr>
              <a:xfrm flipV="1">
                <a:off x="7654101" y="1858025"/>
                <a:ext cx="0" cy="2260570"/>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7DDF77B-0FD8-479F-8C67-579421ED1C03}"/>
                  </a:ext>
                </a:extLst>
              </p:cNvPr>
              <p:cNvCxnSpPr/>
              <p:nvPr/>
            </p:nvCxnSpPr>
            <p:spPr>
              <a:xfrm flipV="1">
                <a:off x="8696014" y="1861955"/>
                <a:ext cx="0" cy="2260800"/>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C9F77A54-3989-4331-A6D4-6F6555A1BF70}"/>
                  </a:ext>
                </a:extLst>
              </p:cNvPr>
              <p:cNvCxnSpPr/>
              <p:nvPr/>
            </p:nvCxnSpPr>
            <p:spPr>
              <a:xfrm flipV="1">
                <a:off x="9737927" y="1861955"/>
                <a:ext cx="0" cy="2260800"/>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27ADF50F-8D70-4C7F-98C2-343AC426380C}"/>
                  </a:ext>
                </a:extLst>
              </p:cNvPr>
              <p:cNvCxnSpPr/>
              <p:nvPr/>
            </p:nvCxnSpPr>
            <p:spPr>
              <a:xfrm flipV="1">
                <a:off x="10779840" y="1861955"/>
                <a:ext cx="0" cy="2260800"/>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E2495C7F-9B89-45E3-A87E-1034BE7FCD32}"/>
                  </a:ext>
                </a:extLst>
              </p:cNvPr>
              <p:cNvCxnSpPr/>
              <p:nvPr/>
            </p:nvCxnSpPr>
            <p:spPr>
              <a:xfrm flipV="1">
                <a:off x="11821752" y="1861955"/>
                <a:ext cx="0" cy="2260800"/>
              </a:xfrm>
              <a:prstGeom prst="line">
                <a:avLst/>
              </a:prstGeom>
              <a:ln>
                <a:tailEnd type="non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18A4761A-916C-4FBB-B8DF-4404171A297A}"/>
                  </a:ext>
                </a:extLst>
              </p:cNvPr>
              <p:cNvSpPr txBox="1"/>
              <p:nvPr/>
            </p:nvSpPr>
            <p:spPr>
              <a:xfrm>
                <a:off x="7481618" y="1611804"/>
                <a:ext cx="308098" cy="246221"/>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y1</a:t>
                </a:r>
              </a:p>
            </p:txBody>
          </p:sp>
          <p:sp>
            <p:nvSpPr>
              <p:cNvPr id="15" name="TextBox 14">
                <a:extLst>
                  <a:ext uri="{FF2B5EF4-FFF2-40B4-BE49-F238E27FC236}">
                    <a16:creationId xmlns:a16="http://schemas.microsoft.com/office/drawing/2014/main" id="{2126DD13-5711-439D-B05D-A83194D7839C}"/>
                  </a:ext>
                </a:extLst>
              </p:cNvPr>
              <p:cNvSpPr txBox="1"/>
              <p:nvPr/>
            </p:nvSpPr>
            <p:spPr>
              <a:xfrm>
                <a:off x="8523531" y="1611804"/>
                <a:ext cx="332142" cy="246221"/>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y2</a:t>
                </a:r>
              </a:p>
            </p:txBody>
          </p:sp>
          <p:sp>
            <p:nvSpPr>
              <p:cNvPr id="16" name="TextBox 15">
                <a:extLst>
                  <a:ext uri="{FF2B5EF4-FFF2-40B4-BE49-F238E27FC236}">
                    <a16:creationId xmlns:a16="http://schemas.microsoft.com/office/drawing/2014/main" id="{D837ABB5-BDE9-461B-8BD3-0CFF210579F8}"/>
                  </a:ext>
                </a:extLst>
              </p:cNvPr>
              <p:cNvSpPr txBox="1"/>
              <p:nvPr/>
            </p:nvSpPr>
            <p:spPr>
              <a:xfrm>
                <a:off x="9576066" y="1611804"/>
                <a:ext cx="333746" cy="246221"/>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y3</a:t>
                </a:r>
              </a:p>
            </p:txBody>
          </p:sp>
          <p:sp>
            <p:nvSpPr>
              <p:cNvPr id="17" name="TextBox 16">
                <a:extLst>
                  <a:ext uri="{FF2B5EF4-FFF2-40B4-BE49-F238E27FC236}">
                    <a16:creationId xmlns:a16="http://schemas.microsoft.com/office/drawing/2014/main" id="{63608DCD-9A77-463B-B1FB-5BBC0C7BC318}"/>
                  </a:ext>
                </a:extLst>
              </p:cNvPr>
              <p:cNvSpPr txBox="1"/>
              <p:nvPr/>
            </p:nvSpPr>
            <p:spPr>
              <a:xfrm>
                <a:off x="10617979" y="1611804"/>
                <a:ext cx="332142" cy="246221"/>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y4</a:t>
                </a:r>
              </a:p>
            </p:txBody>
          </p:sp>
          <p:sp>
            <p:nvSpPr>
              <p:cNvPr id="18" name="TextBox 17">
                <a:extLst>
                  <a:ext uri="{FF2B5EF4-FFF2-40B4-BE49-F238E27FC236}">
                    <a16:creationId xmlns:a16="http://schemas.microsoft.com/office/drawing/2014/main" id="{E2AD2319-6B93-4C23-8A81-81E059FB656F}"/>
                  </a:ext>
                </a:extLst>
              </p:cNvPr>
              <p:cNvSpPr txBox="1"/>
              <p:nvPr/>
            </p:nvSpPr>
            <p:spPr>
              <a:xfrm>
                <a:off x="11658288" y="1611804"/>
                <a:ext cx="328936" cy="246221"/>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y5</a:t>
                </a:r>
              </a:p>
            </p:txBody>
          </p:sp>
          <p:sp>
            <p:nvSpPr>
              <p:cNvPr id="20" name="TextBox 19">
                <a:extLst>
                  <a:ext uri="{FF2B5EF4-FFF2-40B4-BE49-F238E27FC236}">
                    <a16:creationId xmlns:a16="http://schemas.microsoft.com/office/drawing/2014/main" id="{FC8A5EAA-AAAB-4A47-89EE-3D10A74053CE}"/>
                  </a:ext>
                </a:extLst>
              </p:cNvPr>
              <p:cNvSpPr txBox="1"/>
              <p:nvPr/>
            </p:nvSpPr>
            <p:spPr>
              <a:xfrm>
                <a:off x="6387447" y="1386675"/>
                <a:ext cx="803425" cy="400110"/>
              </a:xfrm>
              <a:prstGeom prst="rect">
                <a:avLst/>
              </a:prstGeom>
              <a:noFill/>
            </p:spPr>
            <p:txBody>
              <a:bodyPr wrap="none" rtlCol="0">
                <a:spAutoFit/>
              </a:bodyPr>
              <a:lstStyle/>
              <a:p>
                <a:pPr defTabSz="914126">
                  <a:defRPr/>
                </a:pPr>
                <a:r>
                  <a:rPr lang="fr-FR" sz="1000" dirty="0">
                    <a:solidFill>
                      <a:srgbClr val="000000"/>
                    </a:solidFill>
                    <a:latin typeface="Inter SemiBold Italic" panose="02000503000000020004" pitchFamily="2" charset="0"/>
                    <a:ea typeface="Inter SemiBold Italic" panose="02000503000000020004" pitchFamily="2" charset="0"/>
                  </a:rPr>
                  <a:t>HANA DB </a:t>
                </a:r>
                <a:br>
                  <a:rPr lang="fr-FR" sz="1000" dirty="0">
                    <a:solidFill>
                      <a:srgbClr val="000000"/>
                    </a:solidFill>
                    <a:latin typeface="Inter SemiBold Italic" panose="02000503000000020004" pitchFamily="2" charset="0"/>
                    <a:ea typeface="Inter SemiBold Italic" panose="02000503000000020004" pitchFamily="2" charset="0"/>
                  </a:rPr>
                </a:br>
                <a:r>
                  <a:rPr lang="fr-FR" sz="1000" dirty="0">
                    <a:solidFill>
                      <a:srgbClr val="000000"/>
                    </a:solidFill>
                    <a:latin typeface="Inter SemiBold Italic" panose="02000503000000020004" pitchFamily="2" charset="0"/>
                    <a:ea typeface="Inter SemiBold Italic" panose="02000503000000020004" pitchFamily="2" charset="0"/>
                  </a:rPr>
                  <a:t>size</a:t>
                </a:r>
              </a:p>
            </p:txBody>
          </p:sp>
        </p:grpSp>
      </p:grpSp>
      <p:grpSp>
        <p:nvGrpSpPr>
          <p:cNvPr id="59" name="Group 58">
            <a:extLst>
              <a:ext uri="{FF2B5EF4-FFF2-40B4-BE49-F238E27FC236}">
                <a16:creationId xmlns:a16="http://schemas.microsoft.com/office/drawing/2014/main" id="{3B287FCE-A721-4F14-82FC-420CA7D2644F}"/>
              </a:ext>
            </a:extLst>
          </p:cNvPr>
          <p:cNvGrpSpPr/>
          <p:nvPr/>
        </p:nvGrpSpPr>
        <p:grpSpPr>
          <a:xfrm>
            <a:off x="6307423" y="2001857"/>
            <a:ext cx="5598319" cy="3843951"/>
            <a:chOff x="6307477" y="2001485"/>
            <a:chExt cx="5599777" cy="3844952"/>
          </a:xfrm>
        </p:grpSpPr>
        <p:sp>
          <p:nvSpPr>
            <p:cNvPr id="28" name="Rectangle 27">
              <a:extLst>
                <a:ext uri="{FF2B5EF4-FFF2-40B4-BE49-F238E27FC236}">
                  <a16:creationId xmlns:a16="http://schemas.microsoft.com/office/drawing/2014/main" id="{B0DC635D-866C-49A8-B071-137C2F58BBE9}"/>
                </a:ext>
              </a:extLst>
            </p:cNvPr>
            <p:cNvSpPr/>
            <p:nvPr/>
          </p:nvSpPr>
          <p:spPr>
            <a:xfrm>
              <a:off x="10706447" y="4238804"/>
              <a:ext cx="1023478" cy="470882"/>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29" name="Rectangle 28">
              <a:extLst>
                <a:ext uri="{FF2B5EF4-FFF2-40B4-BE49-F238E27FC236}">
                  <a16:creationId xmlns:a16="http://schemas.microsoft.com/office/drawing/2014/main" id="{D4A31936-C1C0-4B2F-A57C-0245B8A0C08C}"/>
                </a:ext>
              </a:extLst>
            </p:cNvPr>
            <p:cNvSpPr/>
            <p:nvPr/>
          </p:nvSpPr>
          <p:spPr>
            <a:xfrm>
              <a:off x="9661231" y="4238804"/>
              <a:ext cx="1023478" cy="470882"/>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30" name="Rectangle 29">
              <a:extLst>
                <a:ext uri="{FF2B5EF4-FFF2-40B4-BE49-F238E27FC236}">
                  <a16:creationId xmlns:a16="http://schemas.microsoft.com/office/drawing/2014/main" id="{CADB9D7C-4476-4DAB-A578-C0EA060F6B42}"/>
                </a:ext>
              </a:extLst>
            </p:cNvPr>
            <p:cNvSpPr/>
            <p:nvPr/>
          </p:nvSpPr>
          <p:spPr>
            <a:xfrm>
              <a:off x="8616043" y="4238804"/>
              <a:ext cx="1023478" cy="470882"/>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31" name="Rectangle 30">
              <a:extLst>
                <a:ext uri="{FF2B5EF4-FFF2-40B4-BE49-F238E27FC236}">
                  <a16:creationId xmlns:a16="http://schemas.microsoft.com/office/drawing/2014/main" id="{48BB6257-9AEB-4FA4-A4D4-9F9878DA3C26}"/>
                </a:ext>
              </a:extLst>
            </p:cNvPr>
            <p:cNvSpPr/>
            <p:nvPr/>
          </p:nvSpPr>
          <p:spPr>
            <a:xfrm>
              <a:off x="7573652" y="4238804"/>
              <a:ext cx="1023478" cy="470882"/>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32" name="Rectangle 31">
              <a:extLst>
                <a:ext uri="{FF2B5EF4-FFF2-40B4-BE49-F238E27FC236}">
                  <a16:creationId xmlns:a16="http://schemas.microsoft.com/office/drawing/2014/main" id="{1AA1AC46-80A2-44FF-B2FD-6BEFF48A0C1D}"/>
                </a:ext>
              </a:extLst>
            </p:cNvPr>
            <p:cNvSpPr/>
            <p:nvPr/>
          </p:nvSpPr>
          <p:spPr>
            <a:xfrm>
              <a:off x="6548093" y="4238804"/>
              <a:ext cx="1023478" cy="470882"/>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grpSp>
          <p:nvGrpSpPr>
            <p:cNvPr id="33" name="Group 32">
              <a:extLst>
                <a:ext uri="{FF2B5EF4-FFF2-40B4-BE49-F238E27FC236}">
                  <a16:creationId xmlns:a16="http://schemas.microsoft.com/office/drawing/2014/main" id="{9B1631E1-6739-4A6D-83F6-E9CF364CC645}"/>
                </a:ext>
              </a:extLst>
            </p:cNvPr>
            <p:cNvGrpSpPr/>
            <p:nvPr/>
          </p:nvGrpSpPr>
          <p:grpSpPr>
            <a:xfrm>
              <a:off x="6481884" y="2441351"/>
              <a:ext cx="5259898" cy="2331810"/>
              <a:chOff x="1551963" y="384035"/>
              <a:chExt cx="5259898" cy="2331810"/>
            </a:xfrm>
          </p:grpSpPr>
          <p:cxnSp>
            <p:nvCxnSpPr>
              <p:cNvPr id="34" name="Straight Arrow Connector 33">
                <a:extLst>
                  <a:ext uri="{FF2B5EF4-FFF2-40B4-BE49-F238E27FC236}">
                    <a16:creationId xmlns:a16="http://schemas.microsoft.com/office/drawing/2014/main" id="{F64553F1-B09E-4AD6-AC2F-1E0967B5D892}"/>
                  </a:ext>
                </a:extLst>
              </p:cNvPr>
              <p:cNvCxnSpPr>
                <a:cxnSpLocks/>
              </p:cNvCxnSpPr>
              <p:nvPr/>
            </p:nvCxnSpPr>
            <p:spPr>
              <a:xfrm flipV="1">
                <a:off x="1577130" y="384035"/>
                <a:ext cx="0" cy="2331810"/>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4DD18A1-222D-4877-AE47-53BB74017A9D}"/>
                  </a:ext>
                </a:extLst>
              </p:cNvPr>
              <p:cNvCxnSpPr>
                <a:cxnSpLocks/>
              </p:cNvCxnSpPr>
              <p:nvPr/>
            </p:nvCxnSpPr>
            <p:spPr>
              <a:xfrm flipH="1">
                <a:off x="1551963" y="2692866"/>
                <a:ext cx="5259898" cy="1"/>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C35A3188-0BD1-4B85-A374-3098264F6C54}"/>
                </a:ext>
              </a:extLst>
            </p:cNvPr>
            <p:cNvCxnSpPr>
              <a:cxnSpLocks/>
            </p:cNvCxnSpPr>
            <p:nvPr/>
          </p:nvCxnSpPr>
          <p:spPr>
            <a:xfrm flipV="1">
              <a:off x="7574131" y="2472835"/>
              <a:ext cx="0" cy="2260570"/>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05105DFC-84F3-497B-92CD-2290E2067413}"/>
                </a:ext>
              </a:extLst>
            </p:cNvPr>
            <p:cNvCxnSpPr/>
            <p:nvPr/>
          </p:nvCxnSpPr>
          <p:spPr>
            <a:xfrm flipV="1">
              <a:off x="8616044" y="2476765"/>
              <a:ext cx="0" cy="2260800"/>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5247ACE2-CBAB-4ED0-8E56-00D79076425D}"/>
                </a:ext>
              </a:extLst>
            </p:cNvPr>
            <p:cNvCxnSpPr/>
            <p:nvPr/>
          </p:nvCxnSpPr>
          <p:spPr>
            <a:xfrm flipV="1">
              <a:off x="9657957" y="2476765"/>
              <a:ext cx="0" cy="2260800"/>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9DA6FE44-5BF4-448B-9DD9-587F27FCBABB}"/>
                </a:ext>
              </a:extLst>
            </p:cNvPr>
            <p:cNvCxnSpPr/>
            <p:nvPr/>
          </p:nvCxnSpPr>
          <p:spPr>
            <a:xfrm flipV="1">
              <a:off x="10699870" y="2476765"/>
              <a:ext cx="0" cy="2260800"/>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FFAEFD01-CC79-4369-8EA8-375AFF3E5EFE}"/>
                </a:ext>
              </a:extLst>
            </p:cNvPr>
            <p:cNvCxnSpPr/>
            <p:nvPr/>
          </p:nvCxnSpPr>
          <p:spPr>
            <a:xfrm flipV="1">
              <a:off x="11741782" y="2476765"/>
              <a:ext cx="0" cy="2260800"/>
            </a:xfrm>
            <a:prstGeom prst="line">
              <a:avLst/>
            </a:prstGeom>
            <a:ln>
              <a:tailEnd type="none"/>
            </a:ln>
          </p:spPr>
          <p:style>
            <a:lnRef idx="1">
              <a:schemeClr val="accent2"/>
            </a:lnRef>
            <a:fillRef idx="0">
              <a:schemeClr val="accent2"/>
            </a:fillRef>
            <a:effectRef idx="0">
              <a:schemeClr val="accent2"/>
            </a:effectRef>
            <a:fontRef idx="minor">
              <a:schemeClr val="tx1"/>
            </a:fontRef>
          </p:style>
        </p:cxnSp>
        <p:sp>
          <p:nvSpPr>
            <p:cNvPr id="41" name="TextBox 40">
              <a:extLst>
                <a:ext uri="{FF2B5EF4-FFF2-40B4-BE49-F238E27FC236}">
                  <a16:creationId xmlns:a16="http://schemas.microsoft.com/office/drawing/2014/main" id="{8D6BBEDE-C2DA-44F0-A378-57117EF47E99}"/>
                </a:ext>
              </a:extLst>
            </p:cNvPr>
            <p:cNvSpPr txBox="1"/>
            <p:nvPr/>
          </p:nvSpPr>
          <p:spPr>
            <a:xfrm>
              <a:off x="7401648" y="2226614"/>
              <a:ext cx="308098" cy="246221"/>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y1</a:t>
              </a:r>
            </a:p>
          </p:txBody>
        </p:sp>
        <p:sp>
          <p:nvSpPr>
            <p:cNvPr id="42" name="TextBox 41">
              <a:extLst>
                <a:ext uri="{FF2B5EF4-FFF2-40B4-BE49-F238E27FC236}">
                  <a16:creationId xmlns:a16="http://schemas.microsoft.com/office/drawing/2014/main" id="{B827A8AB-9C5A-4029-A89F-83FCCF9B2334}"/>
                </a:ext>
              </a:extLst>
            </p:cNvPr>
            <p:cNvSpPr txBox="1"/>
            <p:nvPr/>
          </p:nvSpPr>
          <p:spPr>
            <a:xfrm>
              <a:off x="8443561" y="2226614"/>
              <a:ext cx="332142" cy="246221"/>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y2</a:t>
              </a:r>
            </a:p>
          </p:txBody>
        </p:sp>
        <p:sp>
          <p:nvSpPr>
            <p:cNvPr id="43" name="TextBox 42">
              <a:extLst>
                <a:ext uri="{FF2B5EF4-FFF2-40B4-BE49-F238E27FC236}">
                  <a16:creationId xmlns:a16="http://schemas.microsoft.com/office/drawing/2014/main" id="{B800E14E-8E4C-4C8D-B404-DE03D11B5DB1}"/>
                </a:ext>
              </a:extLst>
            </p:cNvPr>
            <p:cNvSpPr txBox="1"/>
            <p:nvPr/>
          </p:nvSpPr>
          <p:spPr>
            <a:xfrm>
              <a:off x="9496096" y="2226614"/>
              <a:ext cx="333746" cy="246221"/>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y3</a:t>
              </a:r>
            </a:p>
          </p:txBody>
        </p:sp>
        <p:sp>
          <p:nvSpPr>
            <p:cNvPr id="44" name="TextBox 43">
              <a:extLst>
                <a:ext uri="{FF2B5EF4-FFF2-40B4-BE49-F238E27FC236}">
                  <a16:creationId xmlns:a16="http://schemas.microsoft.com/office/drawing/2014/main" id="{A4F772A7-593F-4604-BBA4-6A3A1A9251E8}"/>
                </a:ext>
              </a:extLst>
            </p:cNvPr>
            <p:cNvSpPr txBox="1"/>
            <p:nvPr/>
          </p:nvSpPr>
          <p:spPr>
            <a:xfrm>
              <a:off x="10538009" y="2226614"/>
              <a:ext cx="332142" cy="246221"/>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y4</a:t>
              </a:r>
            </a:p>
          </p:txBody>
        </p:sp>
        <p:sp>
          <p:nvSpPr>
            <p:cNvPr id="45" name="TextBox 44">
              <a:extLst>
                <a:ext uri="{FF2B5EF4-FFF2-40B4-BE49-F238E27FC236}">
                  <a16:creationId xmlns:a16="http://schemas.microsoft.com/office/drawing/2014/main" id="{A72BD8C5-E633-478D-9578-8DDFA33E8106}"/>
                </a:ext>
              </a:extLst>
            </p:cNvPr>
            <p:cNvSpPr txBox="1"/>
            <p:nvPr/>
          </p:nvSpPr>
          <p:spPr>
            <a:xfrm>
              <a:off x="11578318" y="2226614"/>
              <a:ext cx="328936" cy="246221"/>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y5</a:t>
              </a:r>
            </a:p>
          </p:txBody>
        </p:sp>
        <p:sp>
          <p:nvSpPr>
            <p:cNvPr id="47" name="TextBox 46">
              <a:extLst>
                <a:ext uri="{FF2B5EF4-FFF2-40B4-BE49-F238E27FC236}">
                  <a16:creationId xmlns:a16="http://schemas.microsoft.com/office/drawing/2014/main" id="{A4DB66ED-6154-43E3-BF52-1981952ECF61}"/>
                </a:ext>
              </a:extLst>
            </p:cNvPr>
            <p:cNvSpPr txBox="1"/>
            <p:nvPr/>
          </p:nvSpPr>
          <p:spPr>
            <a:xfrm>
              <a:off x="6307477" y="2001485"/>
              <a:ext cx="803425" cy="400110"/>
            </a:xfrm>
            <a:prstGeom prst="rect">
              <a:avLst/>
            </a:prstGeom>
            <a:noFill/>
          </p:spPr>
          <p:txBody>
            <a:bodyPr wrap="none" rtlCol="0">
              <a:spAutoFit/>
            </a:bodyPr>
            <a:lstStyle/>
            <a:p>
              <a:pPr defTabSz="914126">
                <a:defRPr/>
              </a:pPr>
              <a:r>
                <a:rPr lang="fr-FR" sz="1000" dirty="0">
                  <a:solidFill>
                    <a:srgbClr val="000000"/>
                  </a:solidFill>
                  <a:latin typeface="Inter SemiBold Italic" panose="02000503000000020004" pitchFamily="2" charset="0"/>
                  <a:ea typeface="Inter SemiBold Italic" panose="02000503000000020004" pitchFamily="2" charset="0"/>
                </a:rPr>
                <a:t>HANA DB </a:t>
              </a:r>
              <a:br>
                <a:rPr lang="fr-FR" sz="1000" dirty="0">
                  <a:solidFill>
                    <a:srgbClr val="000000"/>
                  </a:solidFill>
                  <a:latin typeface="Inter SemiBold Italic" panose="02000503000000020004" pitchFamily="2" charset="0"/>
                  <a:ea typeface="Inter SemiBold Italic" panose="02000503000000020004" pitchFamily="2" charset="0"/>
                </a:rPr>
              </a:br>
              <a:r>
                <a:rPr lang="fr-FR" sz="1000" dirty="0">
                  <a:solidFill>
                    <a:srgbClr val="000000"/>
                  </a:solidFill>
                  <a:latin typeface="Inter SemiBold Italic" panose="02000503000000020004" pitchFamily="2" charset="0"/>
                  <a:ea typeface="Inter SemiBold Italic" panose="02000503000000020004" pitchFamily="2" charset="0"/>
                </a:rPr>
                <a:t>size</a:t>
              </a:r>
            </a:p>
          </p:txBody>
        </p:sp>
        <p:sp>
          <p:nvSpPr>
            <p:cNvPr id="49" name="Rectangle 48">
              <a:extLst>
                <a:ext uri="{FF2B5EF4-FFF2-40B4-BE49-F238E27FC236}">
                  <a16:creationId xmlns:a16="http://schemas.microsoft.com/office/drawing/2014/main" id="{DB51A81A-CA23-43AF-96E1-62CD2D2B80A6}"/>
                </a:ext>
              </a:extLst>
            </p:cNvPr>
            <p:cNvSpPr/>
            <p:nvPr/>
          </p:nvSpPr>
          <p:spPr>
            <a:xfrm>
              <a:off x="7574025" y="4780747"/>
              <a:ext cx="1023478" cy="119010"/>
            </a:xfrm>
            <a:prstGeom prst="rect">
              <a:avLst/>
            </a:prstGeom>
            <a:pattFill prst="ltDnDiag">
              <a:fgClr>
                <a:srgbClr val="FF0000"/>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50" name="Rectangle 49">
              <a:extLst>
                <a:ext uri="{FF2B5EF4-FFF2-40B4-BE49-F238E27FC236}">
                  <a16:creationId xmlns:a16="http://schemas.microsoft.com/office/drawing/2014/main" id="{40813167-9B48-49E2-A9E7-3A3A8D73BE9C}"/>
                </a:ext>
              </a:extLst>
            </p:cNvPr>
            <p:cNvSpPr/>
            <p:nvPr/>
          </p:nvSpPr>
          <p:spPr>
            <a:xfrm>
              <a:off x="8627882" y="4780747"/>
              <a:ext cx="1023478" cy="268554"/>
            </a:xfrm>
            <a:prstGeom prst="rect">
              <a:avLst/>
            </a:prstGeom>
            <a:pattFill prst="ltDnDiag">
              <a:fgClr>
                <a:srgbClr val="FF0000"/>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51" name="Rectangle 50">
              <a:extLst>
                <a:ext uri="{FF2B5EF4-FFF2-40B4-BE49-F238E27FC236}">
                  <a16:creationId xmlns:a16="http://schemas.microsoft.com/office/drawing/2014/main" id="{F78F9BD7-B718-42C7-BC78-A0FF0F6A1C7A}"/>
                </a:ext>
              </a:extLst>
            </p:cNvPr>
            <p:cNvSpPr/>
            <p:nvPr/>
          </p:nvSpPr>
          <p:spPr>
            <a:xfrm>
              <a:off x="9664879" y="4780747"/>
              <a:ext cx="1023478" cy="479776"/>
            </a:xfrm>
            <a:prstGeom prst="rect">
              <a:avLst/>
            </a:prstGeom>
            <a:pattFill prst="ltDnDiag">
              <a:fgClr>
                <a:srgbClr val="FF0000"/>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52" name="Rectangle 51">
              <a:extLst>
                <a:ext uri="{FF2B5EF4-FFF2-40B4-BE49-F238E27FC236}">
                  <a16:creationId xmlns:a16="http://schemas.microsoft.com/office/drawing/2014/main" id="{81294895-0158-4256-B562-26C0788580A6}"/>
                </a:ext>
              </a:extLst>
            </p:cNvPr>
            <p:cNvSpPr/>
            <p:nvPr/>
          </p:nvSpPr>
          <p:spPr>
            <a:xfrm>
              <a:off x="10715254" y="4780747"/>
              <a:ext cx="1023478" cy="648000"/>
            </a:xfrm>
            <a:prstGeom prst="rect">
              <a:avLst/>
            </a:prstGeom>
            <a:pattFill prst="ltDnDiag">
              <a:fgClr>
                <a:srgbClr val="FF0000"/>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grpSp>
          <p:nvGrpSpPr>
            <p:cNvPr id="53" name="Group 52">
              <a:extLst>
                <a:ext uri="{FF2B5EF4-FFF2-40B4-BE49-F238E27FC236}">
                  <a16:creationId xmlns:a16="http://schemas.microsoft.com/office/drawing/2014/main" id="{EB0FEBC2-895B-489F-BF98-498C422A518D}"/>
                </a:ext>
              </a:extLst>
            </p:cNvPr>
            <p:cNvGrpSpPr/>
            <p:nvPr/>
          </p:nvGrpSpPr>
          <p:grpSpPr>
            <a:xfrm>
              <a:off x="6307477" y="4773161"/>
              <a:ext cx="696024" cy="1073276"/>
              <a:chOff x="628097" y="4892431"/>
              <a:chExt cx="696024" cy="1073276"/>
            </a:xfrm>
          </p:grpSpPr>
          <p:cxnSp>
            <p:nvCxnSpPr>
              <p:cNvPr id="54" name="Straight Arrow Connector 53">
                <a:extLst>
                  <a:ext uri="{FF2B5EF4-FFF2-40B4-BE49-F238E27FC236}">
                    <a16:creationId xmlns:a16="http://schemas.microsoft.com/office/drawing/2014/main" id="{A0FF662F-D6F0-4CF4-A6AB-3BA5D5445984}"/>
                  </a:ext>
                </a:extLst>
              </p:cNvPr>
              <p:cNvCxnSpPr>
                <a:cxnSpLocks/>
              </p:cNvCxnSpPr>
              <p:nvPr/>
            </p:nvCxnSpPr>
            <p:spPr>
              <a:xfrm flipV="1">
                <a:off x="827671" y="4892431"/>
                <a:ext cx="0" cy="657530"/>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5D63FA6-1F39-47DE-ABD1-22B047CE0AAB}"/>
                  </a:ext>
                </a:extLst>
              </p:cNvPr>
              <p:cNvSpPr txBox="1"/>
              <p:nvPr/>
            </p:nvSpPr>
            <p:spPr>
              <a:xfrm>
                <a:off x="628097" y="5565597"/>
                <a:ext cx="696024" cy="400110"/>
              </a:xfrm>
              <a:prstGeom prst="rect">
                <a:avLst/>
              </a:prstGeom>
              <a:noFill/>
            </p:spPr>
            <p:txBody>
              <a:bodyPr wrap="none" rtlCol="0">
                <a:spAutoFit/>
              </a:bodyPr>
              <a:lstStyle/>
              <a:p>
                <a:pPr defTabSz="914126">
                  <a:defRPr/>
                </a:pPr>
                <a:r>
                  <a:rPr lang="fr-FR" sz="1000" dirty="0">
                    <a:solidFill>
                      <a:srgbClr val="000000"/>
                    </a:solidFill>
                    <a:latin typeface="Inter SemiBold Italic" panose="02000503000000020004" pitchFamily="2" charset="0"/>
                    <a:ea typeface="Inter SemiBold Italic" panose="02000503000000020004" pitchFamily="2" charset="0"/>
                  </a:rPr>
                  <a:t>Archive </a:t>
                </a:r>
                <a:br>
                  <a:rPr lang="fr-FR" sz="1000" dirty="0">
                    <a:solidFill>
                      <a:srgbClr val="000000"/>
                    </a:solidFill>
                    <a:latin typeface="Inter SemiBold Italic" panose="02000503000000020004" pitchFamily="2" charset="0"/>
                    <a:ea typeface="Inter SemiBold Italic" panose="02000503000000020004" pitchFamily="2" charset="0"/>
                  </a:rPr>
                </a:br>
                <a:r>
                  <a:rPr lang="fr-FR" sz="1000" dirty="0">
                    <a:solidFill>
                      <a:srgbClr val="000000"/>
                    </a:solidFill>
                    <a:latin typeface="Inter SemiBold Italic" panose="02000503000000020004" pitchFamily="2" charset="0"/>
                    <a:ea typeface="Inter SemiBold Italic" panose="02000503000000020004" pitchFamily="2" charset="0"/>
                  </a:rPr>
                  <a:t>size</a:t>
                </a:r>
              </a:p>
            </p:txBody>
          </p:sp>
        </p:grpSp>
      </p:grpSp>
      <p:pic>
        <p:nvPicPr>
          <p:cNvPr id="58" name="Picture 57">
            <a:extLst>
              <a:ext uri="{FF2B5EF4-FFF2-40B4-BE49-F238E27FC236}">
                <a16:creationId xmlns:a16="http://schemas.microsoft.com/office/drawing/2014/main" id="{6EE8927E-ABB5-4329-9373-64FE6B014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65" y="6655875"/>
            <a:ext cx="960950" cy="182954"/>
          </a:xfrm>
          <a:prstGeom prst="rect">
            <a:avLst/>
          </a:prstGeom>
        </p:spPr>
      </p:pic>
      <p:sp>
        <p:nvSpPr>
          <p:cNvPr id="61" name="Arrow: Right 60">
            <a:extLst>
              <a:ext uri="{FF2B5EF4-FFF2-40B4-BE49-F238E27FC236}">
                <a16:creationId xmlns:a16="http://schemas.microsoft.com/office/drawing/2014/main" id="{8A5A68A0-1B0D-4476-B430-C2CB6476CC2D}"/>
              </a:ext>
            </a:extLst>
          </p:cNvPr>
          <p:cNvSpPr/>
          <p:nvPr/>
        </p:nvSpPr>
        <p:spPr>
          <a:xfrm>
            <a:off x="5848416" y="3505182"/>
            <a:ext cx="314239" cy="29519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19" name="Title 18">
            <a:extLst>
              <a:ext uri="{FF2B5EF4-FFF2-40B4-BE49-F238E27FC236}">
                <a16:creationId xmlns:a16="http://schemas.microsoft.com/office/drawing/2014/main" id="{BEB91DA0-9794-BBD8-1664-9A3D217BECFE}"/>
              </a:ext>
            </a:extLst>
          </p:cNvPr>
          <p:cNvSpPr>
            <a:spLocks noGrp="1"/>
          </p:cNvSpPr>
          <p:nvPr>
            <p:ph type="title"/>
          </p:nvPr>
        </p:nvSpPr>
        <p:spPr>
          <a:xfrm>
            <a:off x="505326" y="504763"/>
            <a:ext cx="11180652" cy="1476431"/>
          </a:xfrm>
        </p:spPr>
        <p:txBody>
          <a:bodyPr>
            <a:normAutofit fontScale="90000"/>
          </a:bodyPr>
          <a:lstStyle/>
          <a:p>
            <a:r>
              <a:rPr lang="de-DE" dirty="0"/>
              <a:t>Archiving allow you to manage database growth and overall expense</a:t>
            </a:r>
            <a:br>
              <a:rPr lang="de-DE" dirty="0"/>
            </a:br>
            <a:br>
              <a:rPr lang="de-DE" dirty="0"/>
            </a:br>
            <a:br>
              <a:rPr lang="de-DE" dirty="0"/>
            </a:br>
            <a:endParaRPr lang="de-DE" dirty="0"/>
          </a:p>
        </p:txBody>
      </p:sp>
      <p:sp>
        <p:nvSpPr>
          <p:cNvPr id="24" name="Rectangle 23">
            <a:extLst>
              <a:ext uri="{FF2B5EF4-FFF2-40B4-BE49-F238E27FC236}">
                <a16:creationId xmlns:a16="http://schemas.microsoft.com/office/drawing/2014/main" id="{0CCFE7AB-D564-418A-4FEC-70EB1EFEF741}"/>
              </a:ext>
            </a:extLst>
          </p:cNvPr>
          <p:cNvSpPr/>
          <p:nvPr/>
        </p:nvSpPr>
        <p:spPr>
          <a:xfrm>
            <a:off x="1347858" y="4605599"/>
            <a:ext cx="1023212" cy="118979"/>
          </a:xfrm>
          <a:prstGeom prst="rect">
            <a:avLst/>
          </a:prstGeom>
          <a:pattFill prst="ltDnDiag">
            <a:fgClr>
              <a:srgbClr val="FF0000"/>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25" name="Rectangle 24">
            <a:extLst>
              <a:ext uri="{FF2B5EF4-FFF2-40B4-BE49-F238E27FC236}">
                <a16:creationId xmlns:a16="http://schemas.microsoft.com/office/drawing/2014/main" id="{DFDB9A12-9543-8DAE-0EA9-63FE68D62CDA}"/>
              </a:ext>
            </a:extLst>
          </p:cNvPr>
          <p:cNvSpPr/>
          <p:nvPr/>
        </p:nvSpPr>
        <p:spPr>
          <a:xfrm>
            <a:off x="2401441" y="4456094"/>
            <a:ext cx="1023212" cy="268484"/>
          </a:xfrm>
          <a:prstGeom prst="rect">
            <a:avLst/>
          </a:prstGeom>
          <a:pattFill prst="ltDnDiag">
            <a:fgClr>
              <a:srgbClr val="FF0000"/>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46" name="Rectangle 45">
            <a:extLst>
              <a:ext uri="{FF2B5EF4-FFF2-40B4-BE49-F238E27FC236}">
                <a16:creationId xmlns:a16="http://schemas.microsoft.com/office/drawing/2014/main" id="{801FBB37-E11A-74D9-F67C-0781F52FD10C}"/>
              </a:ext>
            </a:extLst>
          </p:cNvPr>
          <p:cNvSpPr/>
          <p:nvPr/>
        </p:nvSpPr>
        <p:spPr>
          <a:xfrm>
            <a:off x="3441361" y="4115954"/>
            <a:ext cx="1023212" cy="581879"/>
          </a:xfrm>
          <a:prstGeom prst="rect">
            <a:avLst/>
          </a:prstGeom>
          <a:pattFill prst="ltDnDiag">
            <a:fgClr>
              <a:srgbClr val="FF0000"/>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48" name="Rectangle 47">
            <a:extLst>
              <a:ext uri="{FF2B5EF4-FFF2-40B4-BE49-F238E27FC236}">
                <a16:creationId xmlns:a16="http://schemas.microsoft.com/office/drawing/2014/main" id="{E5C56499-2F5E-B392-C132-AB444E03459B}"/>
              </a:ext>
            </a:extLst>
          </p:cNvPr>
          <p:cNvSpPr/>
          <p:nvPr/>
        </p:nvSpPr>
        <p:spPr>
          <a:xfrm>
            <a:off x="4491463" y="3920316"/>
            <a:ext cx="1023212" cy="785904"/>
          </a:xfrm>
          <a:prstGeom prst="rect">
            <a:avLst/>
          </a:prstGeom>
          <a:pattFill prst="ltDnDiag">
            <a:fgClr>
              <a:srgbClr val="FF0000"/>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cxnSp>
        <p:nvCxnSpPr>
          <p:cNvPr id="21" name="Straight Arrow Connector 20">
            <a:extLst>
              <a:ext uri="{FF2B5EF4-FFF2-40B4-BE49-F238E27FC236}">
                <a16:creationId xmlns:a16="http://schemas.microsoft.com/office/drawing/2014/main" id="{6AAB2FC3-8F64-5801-FB3B-4207AC249695}"/>
              </a:ext>
            </a:extLst>
          </p:cNvPr>
          <p:cNvCxnSpPr>
            <a:cxnSpLocks/>
          </p:cNvCxnSpPr>
          <p:nvPr/>
        </p:nvCxnSpPr>
        <p:spPr>
          <a:xfrm>
            <a:off x="323535" y="4207118"/>
            <a:ext cx="11413728" cy="36678"/>
          </a:xfrm>
          <a:prstGeom prst="straightConnector1">
            <a:avLst/>
          </a:prstGeom>
          <a:ln w="25400">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20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E1FA6BF3-D2EF-428A-A133-FDB914D27ACA}"/>
              </a:ext>
            </a:extLst>
          </p:cNvPr>
          <p:cNvPicPr>
            <a:picLocks noChangeAspect="1"/>
          </p:cNvPicPr>
          <p:nvPr/>
        </p:nvPicPr>
        <p:blipFill rotWithShape="1">
          <a:blip r:embed="rId3"/>
          <a:srcRect l="10275" t="23774" r="4705" b="22017"/>
          <a:stretch/>
        </p:blipFill>
        <p:spPr>
          <a:xfrm>
            <a:off x="371740" y="4129181"/>
            <a:ext cx="975854" cy="204707"/>
          </a:xfrm>
          <a:prstGeom prst="rect">
            <a:avLst/>
          </a:prstGeom>
        </p:spPr>
      </p:pic>
      <p:sp>
        <p:nvSpPr>
          <p:cNvPr id="82" name="TextBox 81">
            <a:extLst>
              <a:ext uri="{FF2B5EF4-FFF2-40B4-BE49-F238E27FC236}">
                <a16:creationId xmlns:a16="http://schemas.microsoft.com/office/drawing/2014/main" id="{F274AC54-7CCE-441A-A3B7-9D07EBFAEF53}"/>
              </a:ext>
            </a:extLst>
          </p:cNvPr>
          <p:cNvSpPr txBox="1"/>
          <p:nvPr/>
        </p:nvSpPr>
        <p:spPr>
          <a:xfrm>
            <a:off x="938790" y="3970535"/>
            <a:ext cx="4468048" cy="2501059"/>
          </a:xfrm>
          <a:prstGeom prst="rect">
            <a:avLst/>
          </a:prstGeom>
          <a:noFill/>
        </p:spPr>
        <p:txBody>
          <a:bodyPr wrap="square" lIns="0" tIns="0" rIns="0" bIns="0" rtlCol="0">
            <a:spAutoFit/>
          </a:bodyPr>
          <a:lstStyle/>
          <a:p>
            <a:pPr algn="just" defTabSz="914126">
              <a:lnSpc>
                <a:spcPct val="114000"/>
              </a:lnSpc>
              <a:defRPr/>
            </a:pPr>
            <a:r>
              <a:rPr lang="en-US" sz="1799" spc="-10" dirty="0">
                <a:solidFill>
                  <a:srgbClr val="000000"/>
                </a:solidFill>
                <a:latin typeface="Inter Light" panose="020B0502030000000004" pitchFamily="34" charset="0"/>
                <a:ea typeface="Inter Light" panose="020B0502030000000004" pitchFamily="34" charset="0"/>
              </a:rPr>
              <a:t>The SAP RISE service subscription is based on a main metric: the </a:t>
            </a:r>
            <a:r>
              <a:rPr lang="en-US" sz="1799" b="1" spc="-10" dirty="0">
                <a:solidFill>
                  <a:srgbClr val="000000"/>
                </a:solidFill>
                <a:latin typeface="Inter Light" panose="020B0502030000000004" pitchFamily="34" charset="0"/>
                <a:ea typeface="Inter Light" panose="020B0502030000000004" pitchFamily="34" charset="0"/>
              </a:rPr>
              <a:t>Full Use Equivalent </a:t>
            </a:r>
            <a:r>
              <a:rPr lang="en-US" sz="1799" spc="-10" dirty="0">
                <a:solidFill>
                  <a:srgbClr val="000000"/>
                </a:solidFill>
                <a:latin typeface="Inter Light" panose="020B0502030000000004" pitchFamily="34" charset="0"/>
                <a:ea typeface="Inter Light" panose="020B0502030000000004" pitchFamily="34" charset="0"/>
              </a:rPr>
              <a:t>(FUE)</a:t>
            </a:r>
          </a:p>
          <a:p>
            <a:pPr algn="just" defTabSz="914126">
              <a:lnSpc>
                <a:spcPct val="114000"/>
              </a:lnSpc>
              <a:defRPr/>
            </a:pPr>
            <a:endParaRPr lang="en-US" sz="1799" spc="-10" dirty="0">
              <a:solidFill>
                <a:srgbClr val="000000"/>
              </a:solidFill>
              <a:latin typeface="Inter Light" panose="020B0502030000000004" pitchFamily="34" charset="0"/>
              <a:ea typeface="Inter Light" panose="020B0502030000000004" pitchFamily="34" charset="0"/>
            </a:endParaRPr>
          </a:p>
          <a:p>
            <a:pPr algn="just" defTabSz="914126">
              <a:lnSpc>
                <a:spcPct val="114000"/>
              </a:lnSpc>
              <a:defRPr/>
            </a:pPr>
            <a:r>
              <a:rPr lang="en-US" sz="1799" spc="-10" dirty="0">
                <a:solidFill>
                  <a:srgbClr val="000000"/>
                </a:solidFill>
                <a:latin typeface="Inter Light" panose="020B0502030000000004" pitchFamily="34" charset="0"/>
                <a:ea typeface="Inter Light" panose="020B0502030000000004" pitchFamily="34" charset="0"/>
              </a:rPr>
              <a:t>It provides a standard in-memory size of your tenants. Additional needs can be complemented with In-Memory Extension blocks.</a:t>
            </a:r>
          </a:p>
        </p:txBody>
      </p:sp>
      <p:sp>
        <p:nvSpPr>
          <p:cNvPr id="2" name="Title 1">
            <a:extLst>
              <a:ext uri="{FF2B5EF4-FFF2-40B4-BE49-F238E27FC236}">
                <a16:creationId xmlns:a16="http://schemas.microsoft.com/office/drawing/2014/main" id="{850AC452-FF25-B45F-FAEE-CA68CAF767FF}"/>
              </a:ext>
            </a:extLst>
          </p:cNvPr>
          <p:cNvSpPr>
            <a:spLocks noGrp="1"/>
          </p:cNvSpPr>
          <p:nvPr>
            <p:ph type="title"/>
          </p:nvPr>
        </p:nvSpPr>
        <p:spPr>
          <a:xfrm>
            <a:off x="505326" y="504763"/>
            <a:ext cx="11180652" cy="1107579"/>
          </a:xfrm>
        </p:spPr>
        <p:txBody>
          <a:bodyPr>
            <a:normAutofit fontScale="90000"/>
          </a:bodyPr>
          <a:lstStyle/>
          <a:p>
            <a:pPr algn="ctr"/>
            <a:r>
              <a:rPr lang="en-US" spc="-20" dirty="0">
                <a:latin typeface="Inter ExtraBold" panose="020B0502030000000004" pitchFamily="34" charset="0"/>
                <a:ea typeface="Inter ExtraBold" panose="020B0502030000000004" pitchFamily="34" charset="0"/>
              </a:rPr>
              <a:t>As your DB Memory needs grow over the years In-Memory Extension blocks must be purchased ahead of your needs</a:t>
            </a:r>
            <a:br>
              <a:rPr lang="en-US" spc="-20" dirty="0">
                <a:latin typeface="Inter ExtraBold" panose="020B0502030000000004" pitchFamily="34" charset="0"/>
                <a:ea typeface="Inter ExtraBold" panose="020B0502030000000004" pitchFamily="34" charset="0"/>
              </a:rPr>
            </a:br>
            <a:endParaRPr lang="de-DE" dirty="0"/>
          </a:p>
        </p:txBody>
      </p:sp>
      <p:grpSp>
        <p:nvGrpSpPr>
          <p:cNvPr id="81" name="Group 80">
            <a:extLst>
              <a:ext uri="{FF2B5EF4-FFF2-40B4-BE49-F238E27FC236}">
                <a16:creationId xmlns:a16="http://schemas.microsoft.com/office/drawing/2014/main" id="{3A667305-5CF7-4BA5-9D54-D77B12E8705A}"/>
              </a:ext>
            </a:extLst>
          </p:cNvPr>
          <p:cNvGrpSpPr/>
          <p:nvPr/>
        </p:nvGrpSpPr>
        <p:grpSpPr>
          <a:xfrm>
            <a:off x="982836" y="2182720"/>
            <a:ext cx="3892107" cy="1495513"/>
            <a:chOff x="1225758" y="3606404"/>
            <a:chExt cx="5189317" cy="1287459"/>
          </a:xfrm>
        </p:grpSpPr>
        <p:sp>
          <p:nvSpPr>
            <p:cNvPr id="60" name="Rectangle 59">
              <a:extLst>
                <a:ext uri="{FF2B5EF4-FFF2-40B4-BE49-F238E27FC236}">
                  <a16:creationId xmlns:a16="http://schemas.microsoft.com/office/drawing/2014/main" id="{347891BB-8E42-4C9E-AD4A-C582FA536B49}"/>
                </a:ext>
              </a:extLst>
            </p:cNvPr>
            <p:cNvSpPr/>
            <p:nvPr/>
          </p:nvSpPr>
          <p:spPr>
            <a:xfrm>
              <a:off x="5391597" y="3606404"/>
              <a:ext cx="1023478" cy="1287459"/>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59" name="Rectangle 58">
              <a:extLst>
                <a:ext uri="{FF2B5EF4-FFF2-40B4-BE49-F238E27FC236}">
                  <a16:creationId xmlns:a16="http://schemas.microsoft.com/office/drawing/2014/main" id="{8E557F24-60F4-4124-BCFF-31348BD7911E}"/>
                </a:ext>
              </a:extLst>
            </p:cNvPr>
            <p:cNvSpPr/>
            <p:nvPr/>
          </p:nvSpPr>
          <p:spPr>
            <a:xfrm>
              <a:off x="4356417" y="4221622"/>
              <a:ext cx="1023478" cy="672240"/>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57" name="Rectangle 56">
              <a:extLst>
                <a:ext uri="{FF2B5EF4-FFF2-40B4-BE49-F238E27FC236}">
                  <a16:creationId xmlns:a16="http://schemas.microsoft.com/office/drawing/2014/main" id="{66F3DAEF-FC90-4F95-AC36-1758C75550DB}"/>
                </a:ext>
              </a:extLst>
            </p:cNvPr>
            <p:cNvSpPr/>
            <p:nvPr/>
          </p:nvSpPr>
          <p:spPr>
            <a:xfrm>
              <a:off x="2260938" y="4572896"/>
              <a:ext cx="1023478" cy="320965"/>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58" name="Rectangle 57">
              <a:extLst>
                <a:ext uri="{FF2B5EF4-FFF2-40B4-BE49-F238E27FC236}">
                  <a16:creationId xmlns:a16="http://schemas.microsoft.com/office/drawing/2014/main" id="{9F51D97C-00D9-453E-A4BC-C0CDDB914561}"/>
                </a:ext>
              </a:extLst>
            </p:cNvPr>
            <p:cNvSpPr/>
            <p:nvPr/>
          </p:nvSpPr>
          <p:spPr>
            <a:xfrm>
              <a:off x="3312790" y="4221622"/>
              <a:ext cx="1023478" cy="672240"/>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37" name="Rectangle 36">
              <a:extLst>
                <a:ext uri="{FF2B5EF4-FFF2-40B4-BE49-F238E27FC236}">
                  <a16:creationId xmlns:a16="http://schemas.microsoft.com/office/drawing/2014/main" id="{B5F7919F-F82F-4B56-908E-42D832289432}"/>
                </a:ext>
              </a:extLst>
            </p:cNvPr>
            <p:cNvSpPr/>
            <p:nvPr/>
          </p:nvSpPr>
          <p:spPr>
            <a:xfrm>
              <a:off x="1225758" y="4589149"/>
              <a:ext cx="1023478" cy="304712"/>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grpSp>
      <p:grpSp>
        <p:nvGrpSpPr>
          <p:cNvPr id="63" name="Group 62">
            <a:extLst>
              <a:ext uri="{FF2B5EF4-FFF2-40B4-BE49-F238E27FC236}">
                <a16:creationId xmlns:a16="http://schemas.microsoft.com/office/drawing/2014/main" id="{5DAFE1F5-F667-4F06-A304-C910D73AA5C7}"/>
              </a:ext>
            </a:extLst>
          </p:cNvPr>
          <p:cNvGrpSpPr/>
          <p:nvPr/>
        </p:nvGrpSpPr>
        <p:grpSpPr>
          <a:xfrm>
            <a:off x="938790" y="1976732"/>
            <a:ext cx="3945045" cy="1748912"/>
            <a:chOff x="1551963" y="384035"/>
            <a:chExt cx="5259898" cy="2331810"/>
          </a:xfrm>
        </p:grpSpPr>
        <p:cxnSp>
          <p:nvCxnSpPr>
            <p:cNvPr id="64" name="Straight Arrow Connector 63">
              <a:extLst>
                <a:ext uri="{FF2B5EF4-FFF2-40B4-BE49-F238E27FC236}">
                  <a16:creationId xmlns:a16="http://schemas.microsoft.com/office/drawing/2014/main" id="{39909001-8FF5-4E88-B4DB-E6CDB1690E91}"/>
                </a:ext>
              </a:extLst>
            </p:cNvPr>
            <p:cNvCxnSpPr>
              <a:cxnSpLocks/>
            </p:cNvCxnSpPr>
            <p:nvPr/>
          </p:nvCxnSpPr>
          <p:spPr>
            <a:xfrm flipV="1">
              <a:off x="1577130" y="384035"/>
              <a:ext cx="0" cy="2331810"/>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A46BF05-85F3-4CA3-80DC-2C79F6D81442}"/>
                </a:ext>
              </a:extLst>
            </p:cNvPr>
            <p:cNvCxnSpPr>
              <a:cxnSpLocks/>
            </p:cNvCxnSpPr>
            <p:nvPr/>
          </p:nvCxnSpPr>
          <p:spPr>
            <a:xfrm flipH="1">
              <a:off x="1551963" y="2692866"/>
              <a:ext cx="5259898" cy="1"/>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cxnSp>
        <p:nvCxnSpPr>
          <p:cNvPr id="66" name="Straight Connector 65">
            <a:extLst>
              <a:ext uri="{FF2B5EF4-FFF2-40B4-BE49-F238E27FC236}">
                <a16:creationId xmlns:a16="http://schemas.microsoft.com/office/drawing/2014/main" id="{46792F16-56F7-4CB0-8648-355878444103}"/>
              </a:ext>
            </a:extLst>
          </p:cNvPr>
          <p:cNvCxnSpPr>
            <a:cxnSpLocks/>
          </p:cNvCxnSpPr>
          <p:nvPr/>
        </p:nvCxnSpPr>
        <p:spPr>
          <a:xfrm flipV="1">
            <a:off x="1758001" y="2000346"/>
            <a:ext cx="0" cy="1695479"/>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67" name="Straight Connector 66">
            <a:extLst>
              <a:ext uri="{FF2B5EF4-FFF2-40B4-BE49-F238E27FC236}">
                <a16:creationId xmlns:a16="http://schemas.microsoft.com/office/drawing/2014/main" id="{8FA83FB9-3A80-4ACE-A466-AFA28BB0EDA0}"/>
              </a:ext>
            </a:extLst>
          </p:cNvPr>
          <p:cNvCxnSpPr/>
          <p:nvPr/>
        </p:nvCxnSpPr>
        <p:spPr>
          <a:xfrm flipV="1">
            <a:off x="2539459" y="2003292"/>
            <a:ext cx="0" cy="1695652"/>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68" name="Straight Connector 67">
            <a:extLst>
              <a:ext uri="{FF2B5EF4-FFF2-40B4-BE49-F238E27FC236}">
                <a16:creationId xmlns:a16="http://schemas.microsoft.com/office/drawing/2014/main" id="{4B19F6E1-7FC7-4499-8B6F-B2F93268BF49}"/>
              </a:ext>
            </a:extLst>
          </p:cNvPr>
          <p:cNvCxnSpPr/>
          <p:nvPr/>
        </p:nvCxnSpPr>
        <p:spPr>
          <a:xfrm flipV="1">
            <a:off x="3320918" y="2003292"/>
            <a:ext cx="0" cy="1695652"/>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69" name="Straight Connector 68">
            <a:extLst>
              <a:ext uri="{FF2B5EF4-FFF2-40B4-BE49-F238E27FC236}">
                <a16:creationId xmlns:a16="http://schemas.microsoft.com/office/drawing/2014/main" id="{6AC1D5C1-C914-45D2-9AAE-D19883ED57D6}"/>
              </a:ext>
            </a:extLst>
          </p:cNvPr>
          <p:cNvCxnSpPr/>
          <p:nvPr/>
        </p:nvCxnSpPr>
        <p:spPr>
          <a:xfrm flipV="1">
            <a:off x="4102377" y="2003292"/>
            <a:ext cx="0" cy="1695652"/>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10EC65D7-C38A-47C3-BCF5-11A35475E14E}"/>
              </a:ext>
            </a:extLst>
          </p:cNvPr>
          <p:cNvCxnSpPr/>
          <p:nvPr/>
        </p:nvCxnSpPr>
        <p:spPr>
          <a:xfrm flipV="1">
            <a:off x="4883835" y="2003292"/>
            <a:ext cx="0" cy="1695652"/>
          </a:xfrm>
          <a:prstGeom prst="line">
            <a:avLst/>
          </a:prstGeom>
          <a:ln>
            <a:tailEnd type="none"/>
          </a:ln>
        </p:spPr>
        <p:style>
          <a:lnRef idx="1">
            <a:schemeClr val="accent2"/>
          </a:lnRef>
          <a:fillRef idx="0">
            <a:schemeClr val="accent2"/>
          </a:fillRef>
          <a:effectRef idx="0">
            <a:schemeClr val="accent2"/>
          </a:effectRef>
          <a:fontRef idx="minor">
            <a:schemeClr val="tx1"/>
          </a:fontRef>
        </p:style>
      </p:cxnSp>
      <p:sp>
        <p:nvSpPr>
          <p:cNvPr id="71" name="TextBox 70">
            <a:extLst>
              <a:ext uri="{FF2B5EF4-FFF2-40B4-BE49-F238E27FC236}">
                <a16:creationId xmlns:a16="http://schemas.microsoft.com/office/drawing/2014/main" id="{6CE2C6AF-F938-44B8-B8DC-F71FA38EEB19}"/>
              </a:ext>
            </a:extLst>
          </p:cNvPr>
          <p:cNvSpPr txBox="1"/>
          <p:nvPr/>
        </p:nvSpPr>
        <p:spPr>
          <a:xfrm>
            <a:off x="1628634" y="1815675"/>
            <a:ext cx="308018" cy="246157"/>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y1</a:t>
            </a:r>
          </a:p>
        </p:txBody>
      </p:sp>
      <p:sp>
        <p:nvSpPr>
          <p:cNvPr id="72" name="TextBox 71">
            <a:extLst>
              <a:ext uri="{FF2B5EF4-FFF2-40B4-BE49-F238E27FC236}">
                <a16:creationId xmlns:a16="http://schemas.microsoft.com/office/drawing/2014/main" id="{9915BDB4-00A0-4C1F-9E6C-0AD7C0586289}"/>
              </a:ext>
            </a:extLst>
          </p:cNvPr>
          <p:cNvSpPr txBox="1"/>
          <p:nvPr/>
        </p:nvSpPr>
        <p:spPr>
          <a:xfrm>
            <a:off x="2410093" y="1815675"/>
            <a:ext cx="332056" cy="246157"/>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y2</a:t>
            </a:r>
          </a:p>
        </p:txBody>
      </p:sp>
      <p:sp>
        <p:nvSpPr>
          <p:cNvPr id="73" name="TextBox 72">
            <a:extLst>
              <a:ext uri="{FF2B5EF4-FFF2-40B4-BE49-F238E27FC236}">
                <a16:creationId xmlns:a16="http://schemas.microsoft.com/office/drawing/2014/main" id="{8AC69E27-0D48-45CA-B06A-3E678F7344C6}"/>
              </a:ext>
            </a:extLst>
          </p:cNvPr>
          <p:cNvSpPr txBox="1"/>
          <p:nvPr/>
        </p:nvSpPr>
        <p:spPr>
          <a:xfrm>
            <a:off x="3199518" y="1815675"/>
            <a:ext cx="333659" cy="246157"/>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y3</a:t>
            </a:r>
          </a:p>
        </p:txBody>
      </p:sp>
      <p:sp>
        <p:nvSpPr>
          <p:cNvPr id="74" name="TextBox 73">
            <a:extLst>
              <a:ext uri="{FF2B5EF4-FFF2-40B4-BE49-F238E27FC236}">
                <a16:creationId xmlns:a16="http://schemas.microsoft.com/office/drawing/2014/main" id="{53020AE8-66E8-47A5-A102-6BA01FEA6F4A}"/>
              </a:ext>
            </a:extLst>
          </p:cNvPr>
          <p:cNvSpPr txBox="1"/>
          <p:nvPr/>
        </p:nvSpPr>
        <p:spPr>
          <a:xfrm>
            <a:off x="3980978" y="1815675"/>
            <a:ext cx="332056" cy="246157"/>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y4</a:t>
            </a:r>
          </a:p>
        </p:txBody>
      </p:sp>
      <p:sp>
        <p:nvSpPr>
          <p:cNvPr id="75" name="TextBox 74">
            <a:extLst>
              <a:ext uri="{FF2B5EF4-FFF2-40B4-BE49-F238E27FC236}">
                <a16:creationId xmlns:a16="http://schemas.microsoft.com/office/drawing/2014/main" id="{FA087ECC-E551-4E93-B8DA-899BDAA0B425}"/>
              </a:ext>
            </a:extLst>
          </p:cNvPr>
          <p:cNvSpPr txBox="1"/>
          <p:nvPr/>
        </p:nvSpPr>
        <p:spPr>
          <a:xfrm>
            <a:off x="4761234" y="1815675"/>
            <a:ext cx="328850" cy="246157"/>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y5</a:t>
            </a:r>
          </a:p>
        </p:txBody>
      </p:sp>
      <p:sp>
        <p:nvSpPr>
          <p:cNvPr id="76" name="TextBox 75">
            <a:extLst>
              <a:ext uri="{FF2B5EF4-FFF2-40B4-BE49-F238E27FC236}">
                <a16:creationId xmlns:a16="http://schemas.microsoft.com/office/drawing/2014/main" id="{92314007-40CB-4A8B-B2F5-A13549E7023D}"/>
              </a:ext>
            </a:extLst>
          </p:cNvPr>
          <p:cNvSpPr txBox="1"/>
          <p:nvPr/>
        </p:nvSpPr>
        <p:spPr>
          <a:xfrm>
            <a:off x="4901353" y="3603489"/>
            <a:ext cx="457057" cy="246157"/>
          </a:xfrm>
          <a:prstGeom prst="rect">
            <a:avLst/>
          </a:prstGeom>
          <a:noFill/>
        </p:spPr>
        <p:txBody>
          <a:bodyPr wrap="none" rtlCol="0">
            <a:spAutoFit/>
          </a:bodyPr>
          <a:lstStyle/>
          <a:p>
            <a:pPr defTabSz="914126">
              <a:defRPr/>
            </a:pPr>
            <a:r>
              <a:rPr lang="fr-FR" sz="1000" dirty="0">
                <a:solidFill>
                  <a:srgbClr val="000000"/>
                </a:solidFill>
                <a:latin typeface="Inter SemiBold Italic" panose="02000503000000020004" pitchFamily="2" charset="0"/>
                <a:ea typeface="Inter SemiBold Italic" panose="02000503000000020004" pitchFamily="2" charset="0"/>
              </a:rPr>
              <a:t>time</a:t>
            </a:r>
          </a:p>
        </p:txBody>
      </p:sp>
      <p:sp>
        <p:nvSpPr>
          <p:cNvPr id="77" name="TextBox 76">
            <a:extLst>
              <a:ext uri="{FF2B5EF4-FFF2-40B4-BE49-F238E27FC236}">
                <a16:creationId xmlns:a16="http://schemas.microsoft.com/office/drawing/2014/main" id="{9F632D9E-CFDB-4221-BABA-F00256C11C18}"/>
              </a:ext>
            </a:extLst>
          </p:cNvPr>
          <p:cNvSpPr txBox="1"/>
          <p:nvPr/>
        </p:nvSpPr>
        <p:spPr>
          <a:xfrm>
            <a:off x="807981" y="1646821"/>
            <a:ext cx="436224" cy="400006"/>
          </a:xfrm>
          <a:prstGeom prst="rect">
            <a:avLst/>
          </a:prstGeom>
          <a:noFill/>
        </p:spPr>
        <p:txBody>
          <a:bodyPr wrap="none" rtlCol="0">
            <a:spAutoFit/>
          </a:bodyPr>
          <a:lstStyle/>
          <a:p>
            <a:pPr defTabSz="914126">
              <a:defRPr/>
            </a:pPr>
            <a:r>
              <a:rPr lang="fr-FR" sz="1000" dirty="0">
                <a:solidFill>
                  <a:srgbClr val="000000"/>
                </a:solidFill>
                <a:latin typeface="Inter SemiBold Italic" panose="02000503000000020004" pitchFamily="2" charset="0"/>
                <a:ea typeface="Inter SemiBold Italic" panose="02000503000000020004" pitchFamily="2" charset="0"/>
              </a:rPr>
              <a:t>DB </a:t>
            </a:r>
            <a:br>
              <a:rPr lang="fr-FR" sz="1000" dirty="0">
                <a:solidFill>
                  <a:srgbClr val="000000"/>
                </a:solidFill>
                <a:latin typeface="Inter SemiBold Italic" panose="02000503000000020004" pitchFamily="2" charset="0"/>
                <a:ea typeface="Inter SemiBold Italic" panose="02000503000000020004" pitchFamily="2" charset="0"/>
              </a:rPr>
            </a:br>
            <a:r>
              <a:rPr lang="fr-FR" sz="1000" dirty="0">
                <a:solidFill>
                  <a:srgbClr val="000000"/>
                </a:solidFill>
                <a:latin typeface="Inter SemiBold Italic" panose="02000503000000020004" pitchFamily="2" charset="0"/>
                <a:ea typeface="Inter SemiBold Italic" panose="02000503000000020004" pitchFamily="2" charset="0"/>
              </a:rPr>
              <a:t>size</a:t>
            </a:r>
          </a:p>
        </p:txBody>
      </p:sp>
      <p:cxnSp>
        <p:nvCxnSpPr>
          <p:cNvPr id="78" name="Straight Arrow Connector 77">
            <a:extLst>
              <a:ext uri="{FF2B5EF4-FFF2-40B4-BE49-F238E27FC236}">
                <a16:creationId xmlns:a16="http://schemas.microsoft.com/office/drawing/2014/main" id="{505F2774-E076-46DE-A76C-F139B32FC693}"/>
              </a:ext>
            </a:extLst>
          </p:cNvPr>
          <p:cNvCxnSpPr/>
          <p:nvPr/>
        </p:nvCxnSpPr>
        <p:spPr>
          <a:xfrm flipV="1">
            <a:off x="971614" y="2959669"/>
            <a:ext cx="3912222" cy="72986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842B559-FD02-905C-2D89-12F3FAA8739B}"/>
              </a:ext>
            </a:extLst>
          </p:cNvPr>
          <p:cNvCxnSpPr>
            <a:cxnSpLocks/>
          </p:cNvCxnSpPr>
          <p:nvPr/>
        </p:nvCxnSpPr>
        <p:spPr>
          <a:xfrm flipV="1">
            <a:off x="971613" y="3305399"/>
            <a:ext cx="3926169" cy="0"/>
          </a:xfrm>
          <a:prstGeom prst="straightConnector1">
            <a:avLst/>
          </a:prstGeom>
          <a:ln w="254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2B4E9B-A5AA-D3C4-4425-E2F720AA747F}"/>
              </a:ext>
            </a:extLst>
          </p:cNvPr>
          <p:cNvSpPr txBox="1"/>
          <p:nvPr/>
        </p:nvSpPr>
        <p:spPr>
          <a:xfrm>
            <a:off x="529677" y="3171220"/>
            <a:ext cx="601369" cy="276927"/>
          </a:xfrm>
          <a:prstGeom prst="rect">
            <a:avLst/>
          </a:prstGeom>
          <a:noFill/>
        </p:spPr>
        <p:txBody>
          <a:bodyPr wrap="square" lIns="0" tIns="0" rIns="0" bIns="0" rtlCol="0">
            <a:spAutoFit/>
          </a:bodyPr>
          <a:lstStyle/>
          <a:p>
            <a:pPr defTabSz="914126" fontAlgn="base">
              <a:spcBef>
                <a:spcPct val="50000"/>
              </a:spcBef>
              <a:spcAft>
                <a:spcPct val="0"/>
              </a:spcAft>
              <a:buClr>
                <a:srgbClr val="F0AB00"/>
              </a:buClr>
              <a:buSzPct val="80000"/>
              <a:defRPr/>
            </a:pPr>
            <a:r>
              <a:rPr lang="de-DE" sz="1799" i="1" kern="0" dirty="0">
                <a:solidFill>
                  <a:srgbClr val="000000"/>
                </a:solidFill>
                <a:ea typeface="Arial Unicode MS" pitchFamily="34" charset="-128"/>
                <a:cs typeface="Arial Unicode MS" pitchFamily="34" charset="-128"/>
              </a:rPr>
              <a:t>FUE</a:t>
            </a:r>
          </a:p>
        </p:txBody>
      </p:sp>
      <p:grpSp>
        <p:nvGrpSpPr>
          <p:cNvPr id="36" name="Group 35">
            <a:extLst>
              <a:ext uri="{FF2B5EF4-FFF2-40B4-BE49-F238E27FC236}">
                <a16:creationId xmlns:a16="http://schemas.microsoft.com/office/drawing/2014/main" id="{41560C41-DB6A-DEE2-6613-01C32F65B1A4}"/>
              </a:ext>
            </a:extLst>
          </p:cNvPr>
          <p:cNvGrpSpPr/>
          <p:nvPr/>
        </p:nvGrpSpPr>
        <p:grpSpPr>
          <a:xfrm>
            <a:off x="6486726" y="1646820"/>
            <a:ext cx="5216222" cy="2514429"/>
            <a:chOff x="6486830" y="1646357"/>
            <a:chExt cx="4793003" cy="2169677"/>
          </a:xfrm>
        </p:grpSpPr>
        <p:grpSp>
          <p:nvGrpSpPr>
            <p:cNvPr id="9" name="Group 8">
              <a:extLst>
                <a:ext uri="{FF2B5EF4-FFF2-40B4-BE49-F238E27FC236}">
                  <a16:creationId xmlns:a16="http://schemas.microsoft.com/office/drawing/2014/main" id="{12A13B15-BF45-3A74-56F6-F3A858164E73}"/>
                </a:ext>
              </a:extLst>
            </p:cNvPr>
            <p:cNvGrpSpPr/>
            <p:nvPr/>
          </p:nvGrpSpPr>
          <p:grpSpPr>
            <a:xfrm>
              <a:off x="6940128" y="2461243"/>
              <a:ext cx="3893312" cy="1217154"/>
              <a:chOff x="1225758" y="3846361"/>
              <a:chExt cx="5189317" cy="1047501"/>
            </a:xfrm>
          </p:grpSpPr>
          <p:sp>
            <p:nvSpPr>
              <p:cNvPr id="30" name="Rectangle 29">
                <a:extLst>
                  <a:ext uri="{FF2B5EF4-FFF2-40B4-BE49-F238E27FC236}">
                    <a16:creationId xmlns:a16="http://schemas.microsoft.com/office/drawing/2014/main" id="{D444AB67-4E5D-93D0-063D-323C39223AE4}"/>
                  </a:ext>
                </a:extLst>
              </p:cNvPr>
              <p:cNvSpPr/>
              <p:nvPr/>
            </p:nvSpPr>
            <p:spPr>
              <a:xfrm>
                <a:off x="5391597" y="3846361"/>
                <a:ext cx="1023478" cy="1047501"/>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31" name="Rectangle 30">
                <a:extLst>
                  <a:ext uri="{FF2B5EF4-FFF2-40B4-BE49-F238E27FC236}">
                    <a16:creationId xmlns:a16="http://schemas.microsoft.com/office/drawing/2014/main" id="{E7B92AB6-E253-CF6A-D306-669BC50962BC}"/>
                  </a:ext>
                </a:extLst>
              </p:cNvPr>
              <p:cNvSpPr/>
              <p:nvPr/>
            </p:nvSpPr>
            <p:spPr>
              <a:xfrm>
                <a:off x="4356417" y="4259011"/>
                <a:ext cx="1023478" cy="634851"/>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32" name="Rectangle 31">
                <a:extLst>
                  <a:ext uri="{FF2B5EF4-FFF2-40B4-BE49-F238E27FC236}">
                    <a16:creationId xmlns:a16="http://schemas.microsoft.com/office/drawing/2014/main" id="{2E104329-1057-D037-30D6-E3F1B0B393C0}"/>
                  </a:ext>
                </a:extLst>
              </p:cNvPr>
              <p:cNvSpPr/>
              <p:nvPr/>
            </p:nvSpPr>
            <p:spPr>
              <a:xfrm>
                <a:off x="2260938" y="4588085"/>
                <a:ext cx="1023478" cy="305774"/>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33" name="Rectangle 32">
                <a:extLst>
                  <a:ext uri="{FF2B5EF4-FFF2-40B4-BE49-F238E27FC236}">
                    <a16:creationId xmlns:a16="http://schemas.microsoft.com/office/drawing/2014/main" id="{D5A1176D-B543-6D50-C825-25086FC4AB7D}"/>
                  </a:ext>
                </a:extLst>
              </p:cNvPr>
              <p:cNvSpPr/>
              <p:nvPr/>
            </p:nvSpPr>
            <p:spPr>
              <a:xfrm>
                <a:off x="3312790" y="4221622"/>
                <a:ext cx="1023478" cy="672240"/>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sp>
            <p:nvSpPr>
              <p:cNvPr id="34" name="Rectangle 33">
                <a:extLst>
                  <a:ext uri="{FF2B5EF4-FFF2-40B4-BE49-F238E27FC236}">
                    <a16:creationId xmlns:a16="http://schemas.microsoft.com/office/drawing/2014/main" id="{3E1096E1-D2F2-3967-E35E-4D9C3DB3C885}"/>
                  </a:ext>
                </a:extLst>
              </p:cNvPr>
              <p:cNvSpPr/>
              <p:nvPr/>
            </p:nvSpPr>
            <p:spPr>
              <a:xfrm>
                <a:off x="1225758" y="4557709"/>
                <a:ext cx="1023478" cy="336153"/>
              </a:xfrm>
              <a:prstGeom prst="rect">
                <a:avLst/>
              </a:prstGeom>
              <a:pattFill prst="ltUpDiag">
                <a:fgClr>
                  <a:schemeClr val="accent2"/>
                </a:fgClr>
                <a:bgClr>
                  <a:schemeClr val="bg1"/>
                </a:bgClr>
              </a:pattFill>
              <a:ln w="31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914126">
                  <a:defRPr/>
                </a:pPr>
                <a:endParaRPr lang="fr-FR" sz="1799">
                  <a:solidFill>
                    <a:srgbClr val="FFFFFF"/>
                  </a:solidFill>
                  <a:latin typeface="Arial"/>
                </a:endParaRPr>
              </a:p>
            </p:txBody>
          </p:sp>
        </p:grpSp>
        <p:grpSp>
          <p:nvGrpSpPr>
            <p:cNvPr id="10" name="Group 9">
              <a:extLst>
                <a:ext uri="{FF2B5EF4-FFF2-40B4-BE49-F238E27FC236}">
                  <a16:creationId xmlns:a16="http://schemas.microsoft.com/office/drawing/2014/main" id="{9C39DEF4-640E-8D50-59C7-E540FA94447E}"/>
                </a:ext>
              </a:extLst>
            </p:cNvPr>
            <p:cNvGrpSpPr/>
            <p:nvPr/>
          </p:nvGrpSpPr>
          <p:grpSpPr>
            <a:xfrm>
              <a:off x="6896070" y="1976369"/>
              <a:ext cx="3946265" cy="1749452"/>
              <a:chOff x="1551963" y="384035"/>
              <a:chExt cx="5259898" cy="2331810"/>
            </a:xfrm>
          </p:grpSpPr>
          <p:cxnSp>
            <p:nvCxnSpPr>
              <p:cNvPr id="28" name="Straight Arrow Connector 27">
                <a:extLst>
                  <a:ext uri="{FF2B5EF4-FFF2-40B4-BE49-F238E27FC236}">
                    <a16:creationId xmlns:a16="http://schemas.microsoft.com/office/drawing/2014/main" id="{CD3F88BC-AA97-4AD0-D116-9C453B17E9EB}"/>
                  </a:ext>
                </a:extLst>
              </p:cNvPr>
              <p:cNvCxnSpPr>
                <a:cxnSpLocks/>
              </p:cNvCxnSpPr>
              <p:nvPr/>
            </p:nvCxnSpPr>
            <p:spPr>
              <a:xfrm flipV="1">
                <a:off x="1577130" y="384035"/>
                <a:ext cx="0" cy="2331810"/>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FCF5773-D3B7-5A13-F598-7FABA613E898}"/>
                  </a:ext>
                </a:extLst>
              </p:cNvPr>
              <p:cNvCxnSpPr>
                <a:cxnSpLocks/>
              </p:cNvCxnSpPr>
              <p:nvPr/>
            </p:nvCxnSpPr>
            <p:spPr>
              <a:xfrm flipH="1">
                <a:off x="1551963" y="2692866"/>
                <a:ext cx="5259898" cy="1"/>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B0A71114-307A-5EE1-A15B-E1109103B900}"/>
                </a:ext>
              </a:extLst>
            </p:cNvPr>
            <p:cNvCxnSpPr>
              <a:cxnSpLocks/>
            </p:cNvCxnSpPr>
            <p:nvPr/>
          </p:nvCxnSpPr>
          <p:spPr>
            <a:xfrm flipV="1">
              <a:off x="7715534" y="1999990"/>
              <a:ext cx="0" cy="1696004"/>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B5423F35-B372-6F27-C134-AF6A7848F176}"/>
                </a:ext>
              </a:extLst>
            </p:cNvPr>
            <p:cNvCxnSpPr/>
            <p:nvPr/>
          </p:nvCxnSpPr>
          <p:spPr>
            <a:xfrm flipV="1">
              <a:off x="8497235" y="2002938"/>
              <a:ext cx="0" cy="1696177"/>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2104E0B3-1C84-CE32-F40D-BACE19C75CA0}"/>
                </a:ext>
              </a:extLst>
            </p:cNvPr>
            <p:cNvCxnSpPr/>
            <p:nvPr/>
          </p:nvCxnSpPr>
          <p:spPr>
            <a:xfrm flipV="1">
              <a:off x="9278935" y="2002938"/>
              <a:ext cx="0" cy="1696177"/>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BE94C912-8FC2-79B7-D337-AEC2AC6695B0}"/>
                </a:ext>
              </a:extLst>
            </p:cNvPr>
            <p:cNvCxnSpPr/>
            <p:nvPr/>
          </p:nvCxnSpPr>
          <p:spPr>
            <a:xfrm flipV="1">
              <a:off x="10060636" y="2002938"/>
              <a:ext cx="0" cy="1696177"/>
            </a:xfrm>
            <a:prstGeom prst="line">
              <a:avLst/>
            </a:prstGeom>
            <a:ln>
              <a:tailEnd type="none"/>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D4648250-570D-01E1-E1C7-3379C3023AE2}"/>
                </a:ext>
              </a:extLst>
            </p:cNvPr>
            <p:cNvCxnSpPr/>
            <p:nvPr/>
          </p:nvCxnSpPr>
          <p:spPr>
            <a:xfrm flipV="1">
              <a:off x="10842336" y="2002938"/>
              <a:ext cx="0" cy="1696177"/>
            </a:xfrm>
            <a:prstGeom prst="line">
              <a:avLst/>
            </a:prstGeom>
            <a:ln>
              <a:tailEnd type="non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64CE911A-342B-A711-51F6-1EC9BBD05688}"/>
                </a:ext>
              </a:extLst>
            </p:cNvPr>
            <p:cNvSpPr txBox="1"/>
            <p:nvPr/>
          </p:nvSpPr>
          <p:spPr>
            <a:xfrm>
              <a:off x="7586128" y="1815261"/>
              <a:ext cx="283027" cy="212406"/>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y1</a:t>
              </a:r>
            </a:p>
          </p:txBody>
        </p:sp>
        <p:sp>
          <p:nvSpPr>
            <p:cNvPr id="17" name="TextBox 16">
              <a:extLst>
                <a:ext uri="{FF2B5EF4-FFF2-40B4-BE49-F238E27FC236}">
                  <a16:creationId xmlns:a16="http://schemas.microsoft.com/office/drawing/2014/main" id="{C47D478D-3AE3-C7E3-9383-72EFA8EE4E62}"/>
                </a:ext>
              </a:extLst>
            </p:cNvPr>
            <p:cNvSpPr txBox="1"/>
            <p:nvPr/>
          </p:nvSpPr>
          <p:spPr>
            <a:xfrm>
              <a:off x="8367828" y="1815261"/>
              <a:ext cx="305114" cy="212406"/>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y2</a:t>
              </a:r>
            </a:p>
          </p:txBody>
        </p:sp>
        <p:sp>
          <p:nvSpPr>
            <p:cNvPr id="18" name="TextBox 17">
              <a:extLst>
                <a:ext uri="{FF2B5EF4-FFF2-40B4-BE49-F238E27FC236}">
                  <a16:creationId xmlns:a16="http://schemas.microsoft.com/office/drawing/2014/main" id="{578BA827-8529-8F62-F595-48C4BD0EF25B}"/>
                </a:ext>
              </a:extLst>
            </p:cNvPr>
            <p:cNvSpPr txBox="1"/>
            <p:nvPr/>
          </p:nvSpPr>
          <p:spPr>
            <a:xfrm>
              <a:off x="9157498" y="1815261"/>
              <a:ext cx="306588" cy="212406"/>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y3</a:t>
              </a:r>
            </a:p>
          </p:txBody>
        </p:sp>
        <p:sp>
          <p:nvSpPr>
            <p:cNvPr id="19" name="TextBox 18">
              <a:extLst>
                <a:ext uri="{FF2B5EF4-FFF2-40B4-BE49-F238E27FC236}">
                  <a16:creationId xmlns:a16="http://schemas.microsoft.com/office/drawing/2014/main" id="{F0973C7C-F82C-205B-E818-9975ED4E65C2}"/>
                </a:ext>
              </a:extLst>
            </p:cNvPr>
            <p:cNvSpPr txBox="1"/>
            <p:nvPr/>
          </p:nvSpPr>
          <p:spPr>
            <a:xfrm>
              <a:off x="9939199" y="1815261"/>
              <a:ext cx="305114" cy="212406"/>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y4</a:t>
              </a:r>
            </a:p>
          </p:txBody>
        </p:sp>
        <p:sp>
          <p:nvSpPr>
            <p:cNvPr id="20" name="TextBox 19">
              <a:extLst>
                <a:ext uri="{FF2B5EF4-FFF2-40B4-BE49-F238E27FC236}">
                  <a16:creationId xmlns:a16="http://schemas.microsoft.com/office/drawing/2014/main" id="{036FD571-9557-4CA9-A120-90E5B77CFE8C}"/>
                </a:ext>
              </a:extLst>
            </p:cNvPr>
            <p:cNvSpPr txBox="1"/>
            <p:nvPr/>
          </p:nvSpPr>
          <p:spPr>
            <a:xfrm>
              <a:off x="10719696" y="1815261"/>
              <a:ext cx="302169" cy="212406"/>
            </a:xfrm>
            <a:prstGeom prst="rect">
              <a:avLst/>
            </a:prstGeom>
            <a:noFill/>
          </p:spPr>
          <p:txBody>
            <a:bodyPr wrap="none" rtlCol="0">
              <a:spAutoFit/>
            </a:bodyPr>
            <a:lstStyle/>
            <a:p>
              <a:pPr defTabSz="914126">
                <a:defRPr/>
              </a:pPr>
              <a:r>
                <a:rPr lang="fr-FR" sz="1000" dirty="0">
                  <a:solidFill>
                    <a:srgbClr val="000000"/>
                  </a:solidFill>
                  <a:latin typeface="Inter ExtraLight" panose="02000503000000020004" pitchFamily="2" charset="0"/>
                  <a:ea typeface="Inter ExtraLight" panose="02000503000000020004" pitchFamily="2" charset="0"/>
                </a:rPr>
                <a:t>y5</a:t>
              </a:r>
            </a:p>
          </p:txBody>
        </p:sp>
        <p:sp>
          <p:nvSpPr>
            <p:cNvPr id="21" name="TextBox 20">
              <a:extLst>
                <a:ext uri="{FF2B5EF4-FFF2-40B4-BE49-F238E27FC236}">
                  <a16:creationId xmlns:a16="http://schemas.microsoft.com/office/drawing/2014/main" id="{7FDAEF8D-CE6E-2745-ADB7-671B07F8B702}"/>
                </a:ext>
              </a:extLst>
            </p:cNvPr>
            <p:cNvSpPr txBox="1"/>
            <p:nvPr/>
          </p:nvSpPr>
          <p:spPr>
            <a:xfrm>
              <a:off x="10859859" y="3603628"/>
              <a:ext cx="419974" cy="212406"/>
            </a:xfrm>
            <a:prstGeom prst="rect">
              <a:avLst/>
            </a:prstGeom>
            <a:noFill/>
          </p:spPr>
          <p:txBody>
            <a:bodyPr wrap="none" rtlCol="0">
              <a:spAutoFit/>
            </a:bodyPr>
            <a:lstStyle/>
            <a:p>
              <a:pPr defTabSz="914126">
                <a:defRPr/>
              </a:pPr>
              <a:r>
                <a:rPr lang="fr-FR" sz="1000" dirty="0">
                  <a:solidFill>
                    <a:srgbClr val="000000"/>
                  </a:solidFill>
                  <a:latin typeface="Inter SemiBold Italic" panose="02000503000000020004" pitchFamily="2" charset="0"/>
                  <a:ea typeface="Inter SemiBold Italic" panose="02000503000000020004" pitchFamily="2" charset="0"/>
                </a:rPr>
                <a:t>time</a:t>
              </a:r>
            </a:p>
          </p:txBody>
        </p:sp>
        <p:sp>
          <p:nvSpPr>
            <p:cNvPr id="22" name="TextBox 21">
              <a:extLst>
                <a:ext uri="{FF2B5EF4-FFF2-40B4-BE49-F238E27FC236}">
                  <a16:creationId xmlns:a16="http://schemas.microsoft.com/office/drawing/2014/main" id="{8E606BA8-5C7F-28C9-E948-30903141A67F}"/>
                </a:ext>
              </a:extLst>
            </p:cNvPr>
            <p:cNvSpPr txBox="1"/>
            <p:nvPr/>
          </p:nvSpPr>
          <p:spPr>
            <a:xfrm>
              <a:off x="6765220" y="1646357"/>
              <a:ext cx="400831" cy="345161"/>
            </a:xfrm>
            <a:prstGeom prst="rect">
              <a:avLst/>
            </a:prstGeom>
            <a:noFill/>
          </p:spPr>
          <p:txBody>
            <a:bodyPr wrap="none" rtlCol="0">
              <a:spAutoFit/>
            </a:bodyPr>
            <a:lstStyle/>
            <a:p>
              <a:pPr defTabSz="914126">
                <a:defRPr/>
              </a:pPr>
              <a:r>
                <a:rPr lang="fr-FR" sz="1000" dirty="0">
                  <a:solidFill>
                    <a:srgbClr val="000000"/>
                  </a:solidFill>
                  <a:latin typeface="Inter SemiBold Italic" panose="02000503000000020004" pitchFamily="2" charset="0"/>
                  <a:ea typeface="Inter SemiBold Italic" panose="02000503000000020004" pitchFamily="2" charset="0"/>
                </a:rPr>
                <a:t>DB </a:t>
              </a:r>
              <a:br>
                <a:rPr lang="fr-FR" sz="1000" dirty="0">
                  <a:solidFill>
                    <a:srgbClr val="000000"/>
                  </a:solidFill>
                  <a:latin typeface="Inter SemiBold Italic" panose="02000503000000020004" pitchFamily="2" charset="0"/>
                  <a:ea typeface="Inter SemiBold Italic" panose="02000503000000020004" pitchFamily="2" charset="0"/>
                </a:rPr>
              </a:br>
              <a:r>
                <a:rPr lang="fr-FR" sz="1000" dirty="0">
                  <a:solidFill>
                    <a:srgbClr val="000000"/>
                  </a:solidFill>
                  <a:latin typeface="Inter SemiBold Italic" panose="02000503000000020004" pitchFamily="2" charset="0"/>
                  <a:ea typeface="Inter SemiBold Italic" panose="02000503000000020004" pitchFamily="2" charset="0"/>
                </a:rPr>
                <a:t>size</a:t>
              </a:r>
            </a:p>
          </p:txBody>
        </p:sp>
        <p:cxnSp>
          <p:nvCxnSpPr>
            <p:cNvPr id="23" name="Straight Arrow Connector 22">
              <a:extLst>
                <a:ext uri="{FF2B5EF4-FFF2-40B4-BE49-F238E27FC236}">
                  <a16:creationId xmlns:a16="http://schemas.microsoft.com/office/drawing/2014/main" id="{4EAB5BDF-37DF-08A7-0AE5-27AD2070EB36}"/>
                </a:ext>
              </a:extLst>
            </p:cNvPr>
            <p:cNvCxnSpPr/>
            <p:nvPr/>
          </p:nvCxnSpPr>
          <p:spPr>
            <a:xfrm flipV="1">
              <a:off x="6928903" y="2959609"/>
              <a:ext cx="3913433" cy="73008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0F3E14A-2E77-01F3-0C4C-8AE6600A6123}"/>
                </a:ext>
              </a:extLst>
            </p:cNvPr>
            <p:cNvSpPr/>
            <p:nvPr/>
          </p:nvSpPr>
          <p:spPr>
            <a:xfrm>
              <a:off x="8497235" y="2894333"/>
              <a:ext cx="1557028" cy="1810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fr-FR" sz="1000" dirty="0">
                  <a:solidFill>
                    <a:srgbClr val="FFFFFF"/>
                  </a:solidFill>
                  <a:latin typeface="Arial"/>
                </a:rPr>
                <a:t>Not </a:t>
              </a:r>
              <a:r>
                <a:rPr lang="fr-FR" sz="1000" dirty="0" err="1">
                  <a:solidFill>
                    <a:srgbClr val="FFFFFF"/>
                  </a:solidFill>
                  <a:latin typeface="Arial"/>
                </a:rPr>
                <a:t>used</a:t>
              </a:r>
              <a:endParaRPr lang="fr-FR" sz="1000" dirty="0">
                <a:solidFill>
                  <a:srgbClr val="FFFFFF"/>
                </a:solidFill>
                <a:latin typeface="Arial"/>
              </a:endParaRPr>
            </a:p>
          </p:txBody>
        </p:sp>
        <p:sp>
          <p:nvSpPr>
            <p:cNvPr id="25" name="Rectangle 24">
              <a:extLst>
                <a:ext uri="{FF2B5EF4-FFF2-40B4-BE49-F238E27FC236}">
                  <a16:creationId xmlns:a16="http://schemas.microsoft.com/office/drawing/2014/main" id="{4EC00227-3D39-B10D-B3DA-55A0C7A42726}"/>
                </a:ext>
              </a:extLst>
            </p:cNvPr>
            <p:cNvSpPr/>
            <p:nvPr/>
          </p:nvSpPr>
          <p:spPr>
            <a:xfrm>
              <a:off x="10060635" y="2180324"/>
              <a:ext cx="784888" cy="7021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fr-FR" sz="1000" dirty="0">
                  <a:solidFill>
                    <a:srgbClr val="FFFFFF"/>
                  </a:solidFill>
                  <a:latin typeface="Arial"/>
                </a:rPr>
                <a:t>Not </a:t>
              </a:r>
              <a:r>
                <a:rPr lang="fr-FR" sz="1000" dirty="0" err="1">
                  <a:solidFill>
                    <a:srgbClr val="FFFFFF"/>
                  </a:solidFill>
                  <a:latin typeface="Arial"/>
                </a:rPr>
                <a:t>used</a:t>
              </a:r>
              <a:endParaRPr lang="fr-FR" sz="1000" dirty="0">
                <a:solidFill>
                  <a:srgbClr val="FFFFFF"/>
                </a:solidFill>
                <a:latin typeface="Arial"/>
              </a:endParaRPr>
            </a:p>
          </p:txBody>
        </p:sp>
        <p:cxnSp>
          <p:nvCxnSpPr>
            <p:cNvPr id="26" name="Straight Arrow Connector 25">
              <a:extLst>
                <a:ext uri="{FF2B5EF4-FFF2-40B4-BE49-F238E27FC236}">
                  <a16:creationId xmlns:a16="http://schemas.microsoft.com/office/drawing/2014/main" id="{4AA65DEC-C3E9-9411-B6CD-D07B81A8ADCF}"/>
                </a:ext>
              </a:extLst>
            </p:cNvPr>
            <p:cNvCxnSpPr>
              <a:cxnSpLocks/>
            </p:cNvCxnSpPr>
            <p:nvPr/>
          </p:nvCxnSpPr>
          <p:spPr>
            <a:xfrm flipV="1">
              <a:off x="6928902" y="3305449"/>
              <a:ext cx="3927384" cy="0"/>
            </a:xfrm>
            <a:prstGeom prst="straightConnector1">
              <a:avLst/>
            </a:prstGeom>
            <a:ln w="254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32A1BA-21F6-FCAE-1090-B5157735B464}"/>
                </a:ext>
              </a:extLst>
            </p:cNvPr>
            <p:cNvSpPr txBox="1"/>
            <p:nvPr/>
          </p:nvSpPr>
          <p:spPr>
            <a:xfrm>
              <a:off x="6486830" y="3171226"/>
              <a:ext cx="601555" cy="238958"/>
            </a:xfrm>
            <a:prstGeom prst="rect">
              <a:avLst/>
            </a:prstGeom>
            <a:noFill/>
          </p:spPr>
          <p:txBody>
            <a:bodyPr wrap="square" lIns="0" tIns="0" rIns="0" bIns="0" rtlCol="0">
              <a:spAutoFit/>
            </a:bodyPr>
            <a:lstStyle/>
            <a:p>
              <a:pPr defTabSz="914126" fontAlgn="base">
                <a:spcBef>
                  <a:spcPct val="50000"/>
                </a:spcBef>
                <a:spcAft>
                  <a:spcPct val="0"/>
                </a:spcAft>
                <a:buClr>
                  <a:srgbClr val="F0AB00"/>
                </a:buClr>
                <a:buSzPct val="80000"/>
                <a:defRPr/>
              </a:pPr>
              <a:r>
                <a:rPr lang="de-DE" sz="1799" i="1" kern="0" dirty="0">
                  <a:solidFill>
                    <a:srgbClr val="000000"/>
                  </a:solidFill>
                  <a:ea typeface="Arial Unicode MS" pitchFamily="34" charset="-128"/>
                  <a:cs typeface="Arial Unicode MS" pitchFamily="34" charset="-128"/>
                </a:rPr>
                <a:t>FUE</a:t>
              </a:r>
            </a:p>
          </p:txBody>
        </p:sp>
      </p:grpSp>
      <p:sp>
        <p:nvSpPr>
          <p:cNvPr id="35" name="TextBox 34">
            <a:extLst>
              <a:ext uri="{FF2B5EF4-FFF2-40B4-BE49-F238E27FC236}">
                <a16:creationId xmlns:a16="http://schemas.microsoft.com/office/drawing/2014/main" id="{F66B1A25-8B9A-9FB0-4620-0A3BBE2D6BE8}"/>
              </a:ext>
            </a:extLst>
          </p:cNvPr>
          <p:cNvSpPr txBox="1"/>
          <p:nvPr/>
        </p:nvSpPr>
        <p:spPr>
          <a:xfrm>
            <a:off x="6826154" y="4467677"/>
            <a:ext cx="4793033" cy="1244825"/>
          </a:xfrm>
          <a:prstGeom prst="rect">
            <a:avLst/>
          </a:prstGeom>
          <a:noFill/>
        </p:spPr>
        <p:txBody>
          <a:bodyPr wrap="square" lIns="0" tIns="0" rIns="0" bIns="0" rtlCol="0">
            <a:spAutoFit/>
          </a:bodyPr>
          <a:lstStyle/>
          <a:p>
            <a:pPr algn="just" defTabSz="914126">
              <a:lnSpc>
                <a:spcPct val="114000"/>
              </a:lnSpc>
              <a:defRPr/>
            </a:pPr>
            <a:r>
              <a:rPr lang="en-US" sz="1799" b="1" spc="-10" dirty="0">
                <a:solidFill>
                  <a:srgbClr val="000000"/>
                </a:solidFill>
                <a:latin typeface="Inter Light" panose="020B0502030000000004" pitchFamily="34" charset="0"/>
                <a:ea typeface="Inter Light" panose="020B0502030000000004" pitchFamily="34" charset="0"/>
              </a:rPr>
              <a:t>The HANA In-Memory Extension blocks are not linear with your In-Memory need, so you must  subscribe to and pay for a larger capacity than required</a:t>
            </a:r>
          </a:p>
        </p:txBody>
      </p:sp>
    </p:spTree>
    <p:extLst>
      <p:ext uri="{BB962C8B-B14F-4D97-AF65-F5344CB8AC3E}">
        <p14:creationId xmlns:p14="http://schemas.microsoft.com/office/powerpoint/2010/main" val="358613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left)">
                                      <p:cBhvr>
                                        <p:cTn id="15" dur="5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9625-4ACD-6949-843E-AC2EB3B9CD77}"/>
              </a:ext>
            </a:extLst>
          </p:cNvPr>
          <p:cNvSpPr>
            <a:spLocks noGrp="1"/>
          </p:cNvSpPr>
          <p:nvPr>
            <p:ph type="title"/>
          </p:nvPr>
        </p:nvSpPr>
        <p:spPr>
          <a:xfrm>
            <a:off x="457201" y="3130316"/>
            <a:ext cx="6250260" cy="615393"/>
          </a:xfrm>
        </p:spPr>
        <p:txBody>
          <a:bodyPr/>
          <a:lstStyle/>
          <a:p>
            <a:r>
              <a:rPr lang="en-US" dirty="0"/>
              <a:t>OpenText Can Help</a:t>
            </a:r>
          </a:p>
        </p:txBody>
      </p:sp>
      <p:sp>
        <p:nvSpPr>
          <p:cNvPr id="3" name="Text Placeholder 2">
            <a:extLst>
              <a:ext uri="{FF2B5EF4-FFF2-40B4-BE49-F238E27FC236}">
                <a16:creationId xmlns:a16="http://schemas.microsoft.com/office/drawing/2014/main" id="{B34DAC90-9456-BD49-B27C-5344E7C489ED}"/>
              </a:ext>
            </a:extLst>
          </p:cNvPr>
          <p:cNvSpPr>
            <a:spLocks noGrp="1"/>
          </p:cNvSpPr>
          <p:nvPr>
            <p:ph type="body" idx="1"/>
          </p:nvPr>
        </p:nvSpPr>
        <p:spPr>
          <a:xfrm>
            <a:off x="457201" y="3823977"/>
            <a:ext cx="6250260" cy="1681133"/>
          </a:xfrm>
        </p:spPr>
        <p:txBody>
          <a:bodyPr>
            <a:normAutofit/>
          </a:bodyPr>
          <a:lstStyle/>
          <a:p>
            <a:r>
              <a:rPr lang="en-US" dirty="0"/>
              <a:t>Q &amp; A</a:t>
            </a:r>
          </a:p>
          <a:p>
            <a:endParaRPr lang="en-US" dirty="0"/>
          </a:p>
          <a:p>
            <a:r>
              <a:rPr lang="en-US" dirty="0"/>
              <a:t>Thank you!</a:t>
            </a:r>
          </a:p>
          <a:p>
            <a:endParaRPr lang="en-US" dirty="0"/>
          </a:p>
          <a:p>
            <a:endParaRPr lang="en-US" dirty="0"/>
          </a:p>
        </p:txBody>
      </p:sp>
    </p:spTree>
    <p:extLst>
      <p:ext uri="{BB962C8B-B14F-4D97-AF65-F5344CB8AC3E}">
        <p14:creationId xmlns:p14="http://schemas.microsoft.com/office/powerpoint/2010/main" val="319949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465C1D1-068B-56B1-93E3-665E63DED4E0}"/>
              </a:ext>
            </a:extLst>
          </p:cNvPr>
          <p:cNvGraphicFramePr/>
          <p:nvPr/>
        </p:nvGraphicFramePr>
        <p:xfrm>
          <a:off x="152897" y="2077274"/>
          <a:ext cx="4314922" cy="2093326"/>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phic 3" descr="Arrow: Counter-clockwise curve with solid fill">
            <a:extLst>
              <a:ext uri="{FF2B5EF4-FFF2-40B4-BE49-F238E27FC236}">
                <a16:creationId xmlns:a16="http://schemas.microsoft.com/office/drawing/2014/main" id="{B10BAC2D-DE70-D9EC-5A56-773B80D2A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982545">
            <a:off x="1764215" y="957452"/>
            <a:ext cx="1754105" cy="2839176"/>
          </a:xfrm>
          <a:prstGeom prst="rect">
            <a:avLst/>
          </a:prstGeom>
        </p:spPr>
      </p:pic>
      <p:sp>
        <p:nvSpPr>
          <p:cNvPr id="7" name="TextBox 6">
            <a:extLst>
              <a:ext uri="{FF2B5EF4-FFF2-40B4-BE49-F238E27FC236}">
                <a16:creationId xmlns:a16="http://schemas.microsoft.com/office/drawing/2014/main" id="{F4892421-A124-AAF7-CC09-C927A98AAE1F}"/>
              </a:ext>
            </a:extLst>
          </p:cNvPr>
          <p:cNvSpPr txBox="1"/>
          <p:nvPr/>
        </p:nvSpPr>
        <p:spPr>
          <a:xfrm>
            <a:off x="78490" y="1482195"/>
            <a:ext cx="4441534" cy="400006"/>
          </a:xfrm>
          <a:prstGeom prst="rect">
            <a:avLst/>
          </a:prstGeom>
          <a:noFill/>
        </p:spPr>
        <p:txBody>
          <a:bodyPr wrap="none" rtlCol="0">
            <a:spAutoFit/>
          </a:bodyPr>
          <a:lstStyle/>
          <a:p>
            <a:pPr defTabSz="914126" fontAlgn="base">
              <a:buClr>
                <a:srgbClr val="00008B"/>
              </a:buClr>
              <a:buSzPct val="110000"/>
              <a:defRPr/>
            </a:pPr>
            <a:r>
              <a:rPr lang="en-US" sz="1999" dirty="0">
                <a:solidFill>
                  <a:srgbClr val="FFFFFF"/>
                </a:solidFill>
                <a:latin typeface="Arial" panose="020B0604020202020204" pitchFamily="34" charset="0"/>
                <a:ea typeface="ＭＳ Ｐゴシック" charset="0"/>
                <a:cs typeface="Arial" panose="020B0604020202020204" pitchFamily="34" charset="0"/>
              </a:rPr>
              <a:t>Typical SAP databases grow like this:</a:t>
            </a:r>
          </a:p>
        </p:txBody>
      </p:sp>
      <p:cxnSp>
        <p:nvCxnSpPr>
          <p:cNvPr id="9" name="Straight Connector 8">
            <a:extLst>
              <a:ext uri="{FF2B5EF4-FFF2-40B4-BE49-F238E27FC236}">
                <a16:creationId xmlns:a16="http://schemas.microsoft.com/office/drawing/2014/main" id="{4B0A44EB-7506-61C7-89F4-0F31B29C30A2}"/>
              </a:ext>
            </a:extLst>
          </p:cNvPr>
          <p:cNvCxnSpPr>
            <a:cxnSpLocks/>
          </p:cNvCxnSpPr>
          <p:nvPr/>
        </p:nvCxnSpPr>
        <p:spPr>
          <a:xfrm flipV="1">
            <a:off x="975" y="1134273"/>
            <a:ext cx="12188826" cy="8777"/>
          </a:xfrm>
          <a:prstGeom prst="line">
            <a:avLst/>
          </a:prstGeom>
          <a:ln>
            <a:tailEnd type="none"/>
          </a:ln>
        </p:spPr>
        <p:style>
          <a:lnRef idx="1">
            <a:schemeClr val="accent4"/>
          </a:lnRef>
          <a:fillRef idx="0">
            <a:schemeClr val="accent4"/>
          </a:fillRef>
          <a:effectRef idx="0">
            <a:schemeClr val="accent4"/>
          </a:effectRef>
          <a:fontRef idx="minor">
            <a:schemeClr val="tx1"/>
          </a:fontRef>
        </p:style>
      </p:cxnSp>
      <p:graphicFrame>
        <p:nvGraphicFramePr>
          <p:cNvPr id="14" name="Chart 13">
            <a:extLst>
              <a:ext uri="{FF2B5EF4-FFF2-40B4-BE49-F238E27FC236}">
                <a16:creationId xmlns:a16="http://schemas.microsoft.com/office/drawing/2014/main" id="{DF75846D-DDCC-BFE3-FCFA-B784CDE4404E}"/>
              </a:ext>
            </a:extLst>
          </p:cNvPr>
          <p:cNvGraphicFramePr/>
          <p:nvPr/>
        </p:nvGraphicFramePr>
        <p:xfrm>
          <a:off x="4935800" y="1848766"/>
          <a:ext cx="4168601" cy="2203336"/>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a:extLst>
              <a:ext uri="{FF2B5EF4-FFF2-40B4-BE49-F238E27FC236}">
                <a16:creationId xmlns:a16="http://schemas.microsoft.com/office/drawing/2014/main" id="{C0794636-4896-078C-7EB5-9B2104D6B70C}"/>
              </a:ext>
            </a:extLst>
          </p:cNvPr>
          <p:cNvSpPr/>
          <p:nvPr/>
        </p:nvSpPr>
        <p:spPr>
          <a:xfrm>
            <a:off x="5501807" y="4663010"/>
            <a:ext cx="3985050" cy="70320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ts val="800"/>
              </a:spcBef>
              <a:spcAft>
                <a:spcPts val="300"/>
              </a:spcAft>
              <a:buClr>
                <a:srgbClr val="00008B"/>
              </a:buClr>
              <a:buSzPct val="110000"/>
              <a:defRPr/>
            </a:pPr>
            <a:r>
              <a:rPr lang="en-US" sz="1600" b="1" dirty="0">
                <a:solidFill>
                  <a:srgbClr val="FFFFFF"/>
                </a:solidFill>
                <a:latin typeface="Arial" panose="020B0604020202020204"/>
              </a:rPr>
              <a:t>With OpenText  Archiving</a:t>
            </a:r>
            <a:endParaRPr lang="en-US" sz="1600" dirty="0">
              <a:solidFill>
                <a:srgbClr val="FFFFFF"/>
              </a:solidFill>
              <a:latin typeface="Arial" panose="020B0604020202020204"/>
            </a:endParaRPr>
          </a:p>
        </p:txBody>
      </p:sp>
      <p:cxnSp>
        <p:nvCxnSpPr>
          <p:cNvPr id="16" name="Connector: Curved 15">
            <a:extLst>
              <a:ext uri="{FF2B5EF4-FFF2-40B4-BE49-F238E27FC236}">
                <a16:creationId xmlns:a16="http://schemas.microsoft.com/office/drawing/2014/main" id="{C873DC2E-7C8B-EEE2-3AB4-CE622D433D0B}"/>
              </a:ext>
            </a:extLst>
          </p:cNvPr>
          <p:cNvCxnSpPr>
            <a:cxnSpLocks/>
          </p:cNvCxnSpPr>
          <p:nvPr/>
        </p:nvCxnSpPr>
        <p:spPr>
          <a:xfrm rot="16200000" flipH="1">
            <a:off x="7080927" y="4188347"/>
            <a:ext cx="496637" cy="395551"/>
          </a:xfrm>
          <a:prstGeom prst="curvedConnector3">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1A6A8182-E9B4-14D4-002A-2D20D509889E}"/>
              </a:ext>
            </a:extLst>
          </p:cNvPr>
          <p:cNvCxnSpPr>
            <a:cxnSpLocks/>
          </p:cNvCxnSpPr>
          <p:nvPr/>
        </p:nvCxnSpPr>
        <p:spPr>
          <a:xfrm rot="16200000" flipH="1">
            <a:off x="7711889" y="4188347"/>
            <a:ext cx="496637" cy="395551"/>
          </a:xfrm>
          <a:prstGeom prst="curvedConnector3">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9777AA98-F706-638D-74BE-A76671BAE340}"/>
              </a:ext>
            </a:extLst>
          </p:cNvPr>
          <p:cNvCxnSpPr>
            <a:cxnSpLocks/>
          </p:cNvCxnSpPr>
          <p:nvPr/>
        </p:nvCxnSpPr>
        <p:spPr>
          <a:xfrm rot="16200000" flipH="1">
            <a:off x="5948938" y="4188347"/>
            <a:ext cx="496637" cy="395551"/>
          </a:xfrm>
          <a:prstGeom prst="curvedConnector3">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291F3DB0-1A67-2264-EF17-27FD40EC3BEE}"/>
              </a:ext>
            </a:extLst>
          </p:cNvPr>
          <p:cNvCxnSpPr>
            <a:cxnSpLocks/>
          </p:cNvCxnSpPr>
          <p:nvPr/>
        </p:nvCxnSpPr>
        <p:spPr>
          <a:xfrm rot="16200000" flipH="1">
            <a:off x="6502474" y="4188347"/>
            <a:ext cx="496637" cy="395551"/>
          </a:xfrm>
          <a:prstGeom prst="curvedConnector3">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C8C07EA7-36AC-392E-DB23-7D60AB34DB4A}"/>
              </a:ext>
            </a:extLst>
          </p:cNvPr>
          <p:cNvCxnSpPr>
            <a:cxnSpLocks/>
          </p:cNvCxnSpPr>
          <p:nvPr/>
        </p:nvCxnSpPr>
        <p:spPr>
          <a:xfrm rot="16200000" flipH="1">
            <a:off x="8308294" y="4188347"/>
            <a:ext cx="496637" cy="395551"/>
          </a:xfrm>
          <a:prstGeom prst="curvedConnector3">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9E645BA-616D-1387-4218-AB0EBC74B741}"/>
              </a:ext>
            </a:extLst>
          </p:cNvPr>
          <p:cNvSpPr txBox="1"/>
          <p:nvPr/>
        </p:nvSpPr>
        <p:spPr>
          <a:xfrm>
            <a:off x="5010207" y="1482195"/>
            <a:ext cx="2615933" cy="400006"/>
          </a:xfrm>
          <a:prstGeom prst="rect">
            <a:avLst/>
          </a:prstGeom>
          <a:noFill/>
        </p:spPr>
        <p:txBody>
          <a:bodyPr wrap="none" rtlCol="0">
            <a:spAutoFit/>
          </a:bodyPr>
          <a:lstStyle/>
          <a:p>
            <a:pPr defTabSz="914126" fontAlgn="base">
              <a:buClr>
                <a:srgbClr val="00008B"/>
              </a:buClr>
              <a:buSzPct val="110000"/>
              <a:defRPr/>
            </a:pPr>
            <a:r>
              <a:rPr lang="en-US" sz="1999" dirty="0">
                <a:solidFill>
                  <a:srgbClr val="FFFFFF"/>
                </a:solidFill>
                <a:latin typeface="Arial" panose="020B0604020202020204" pitchFamily="34" charset="0"/>
                <a:ea typeface="ＭＳ Ｐゴシック" charset="0"/>
                <a:cs typeface="Arial" panose="020B0604020202020204" pitchFamily="34" charset="0"/>
              </a:rPr>
              <a:t>We help achieve this:</a:t>
            </a:r>
          </a:p>
        </p:txBody>
      </p:sp>
      <p:pic>
        <p:nvPicPr>
          <p:cNvPr id="25" name="Graphic 24" descr="Arrow: Counter-clockwise curve with solid fill">
            <a:extLst>
              <a:ext uri="{FF2B5EF4-FFF2-40B4-BE49-F238E27FC236}">
                <a16:creationId xmlns:a16="http://schemas.microsoft.com/office/drawing/2014/main" id="{D31F6265-4082-2406-0673-C103D17603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217011">
            <a:off x="6659958" y="779077"/>
            <a:ext cx="1843759" cy="2984288"/>
          </a:xfrm>
          <a:prstGeom prst="rect">
            <a:avLst/>
          </a:prstGeom>
        </p:spPr>
      </p:pic>
      <p:cxnSp>
        <p:nvCxnSpPr>
          <p:cNvPr id="8" name="Straight Connector 7">
            <a:extLst>
              <a:ext uri="{FF2B5EF4-FFF2-40B4-BE49-F238E27FC236}">
                <a16:creationId xmlns:a16="http://schemas.microsoft.com/office/drawing/2014/main" id="{ADBA73A7-74D0-0F9F-2151-9F047B82E48C}"/>
              </a:ext>
            </a:extLst>
          </p:cNvPr>
          <p:cNvCxnSpPr>
            <a:cxnSpLocks/>
          </p:cNvCxnSpPr>
          <p:nvPr/>
        </p:nvCxnSpPr>
        <p:spPr>
          <a:xfrm>
            <a:off x="4533497" y="1334482"/>
            <a:ext cx="0" cy="4224630"/>
          </a:xfrm>
          <a:prstGeom prst="line">
            <a:avLst/>
          </a:prstGeom>
          <a:ln>
            <a:prstDash val="lgDash"/>
            <a:tailEnd type="none"/>
          </a:ln>
        </p:spPr>
        <p:style>
          <a:lnRef idx="1">
            <a:schemeClr val="accent4"/>
          </a:lnRef>
          <a:fillRef idx="0">
            <a:schemeClr val="accent4"/>
          </a:fillRef>
          <a:effectRef idx="0">
            <a:schemeClr val="accent4"/>
          </a:effectRef>
          <a:fontRef idx="minor">
            <a:schemeClr val="tx1"/>
          </a:fontRef>
        </p:style>
      </p:cxnSp>
      <p:sp>
        <p:nvSpPr>
          <p:cNvPr id="12" name="TextBox 11">
            <a:extLst>
              <a:ext uri="{FF2B5EF4-FFF2-40B4-BE49-F238E27FC236}">
                <a16:creationId xmlns:a16="http://schemas.microsoft.com/office/drawing/2014/main" id="{AE7910C0-5DE5-22CD-6E62-DC2A9713930A}"/>
              </a:ext>
            </a:extLst>
          </p:cNvPr>
          <p:cNvSpPr txBox="1"/>
          <p:nvPr/>
        </p:nvSpPr>
        <p:spPr>
          <a:xfrm>
            <a:off x="9707300" y="1564941"/>
            <a:ext cx="2187864" cy="3474405"/>
          </a:xfrm>
          <a:prstGeom prst="rect">
            <a:avLst/>
          </a:prstGeom>
          <a:solidFill>
            <a:schemeClr val="accent3"/>
          </a:solidFill>
        </p:spPr>
        <p:txBody>
          <a:bodyPr wrap="square">
            <a:spAutoFit/>
          </a:bodyPr>
          <a:lstStyle/>
          <a:p>
            <a:pPr defTabSz="914126" fontAlgn="base">
              <a:spcBef>
                <a:spcPts val="800"/>
              </a:spcBef>
              <a:spcAft>
                <a:spcPts val="300"/>
              </a:spcAft>
              <a:buClr>
                <a:srgbClr val="00008B"/>
              </a:buClr>
              <a:buSzPct val="110000"/>
              <a:defRPr/>
            </a:pPr>
            <a:r>
              <a:rPr lang="en-US" sz="1999" u="sng" dirty="0">
                <a:solidFill>
                  <a:srgbClr val="FFFFFF"/>
                </a:solidFill>
                <a:latin typeface="Arial" panose="020B0604020202020204" pitchFamily="34" charset="0"/>
                <a:ea typeface="ＭＳ Ｐゴシック" charset="0"/>
                <a:cs typeface="Arial" panose="020B0604020202020204" pitchFamily="34" charset="0"/>
              </a:rPr>
              <a:t>Benefits:</a:t>
            </a:r>
          </a:p>
          <a:p>
            <a:pPr defTabSz="914126" fontAlgn="base">
              <a:spcBef>
                <a:spcPts val="800"/>
              </a:spcBef>
              <a:spcAft>
                <a:spcPts val="300"/>
              </a:spcAft>
              <a:buClr>
                <a:srgbClr val="00008B"/>
              </a:buClr>
              <a:buSzPct val="110000"/>
              <a:defRPr/>
            </a:pPr>
            <a:r>
              <a:rPr lang="en-US" sz="1400" dirty="0">
                <a:solidFill>
                  <a:srgbClr val="FFFFFF"/>
                </a:solidFill>
                <a:latin typeface="Arial" panose="020B0604020202020204" pitchFamily="34" charset="0"/>
                <a:ea typeface="ＭＳ Ｐゴシック" charset="0"/>
                <a:cs typeface="Arial" panose="020B0604020202020204" pitchFamily="34" charset="0"/>
              </a:rPr>
              <a:t>-Reduce monthly/annual charges for SAP RISE</a:t>
            </a:r>
          </a:p>
          <a:p>
            <a:pPr defTabSz="914126" fontAlgn="base">
              <a:spcBef>
                <a:spcPts val="800"/>
              </a:spcBef>
              <a:spcAft>
                <a:spcPts val="300"/>
              </a:spcAft>
              <a:buClr>
                <a:srgbClr val="00008B"/>
              </a:buClr>
              <a:buSzPct val="110000"/>
              <a:defRPr/>
            </a:pPr>
            <a:r>
              <a:rPr lang="en-US" sz="1400" dirty="0">
                <a:solidFill>
                  <a:srgbClr val="FFFFFF"/>
                </a:solidFill>
                <a:latin typeface="Arial" panose="020B0604020202020204" pitchFamily="34" charset="0"/>
                <a:ea typeface="ＭＳ Ｐゴシック" charset="0"/>
                <a:cs typeface="Arial" panose="020B0604020202020204" pitchFamily="34" charset="0"/>
              </a:rPr>
              <a:t>- Avoid surprises with S/4 RISE = Predictable In Memory Extension growth and costs</a:t>
            </a:r>
          </a:p>
          <a:p>
            <a:pPr defTabSz="914126" fontAlgn="base">
              <a:spcBef>
                <a:spcPts val="800"/>
              </a:spcBef>
              <a:spcAft>
                <a:spcPts val="300"/>
              </a:spcAft>
              <a:buClr>
                <a:srgbClr val="00008B"/>
              </a:buClr>
              <a:buSzPct val="110000"/>
              <a:defRPr/>
            </a:pPr>
            <a:r>
              <a:rPr lang="en-US" sz="1400" dirty="0">
                <a:solidFill>
                  <a:srgbClr val="FFFFFF"/>
                </a:solidFill>
                <a:latin typeface="Arial" panose="020B0604020202020204" pitchFamily="34" charset="0"/>
                <a:ea typeface="ＭＳ Ｐゴシック" charset="0"/>
                <a:cs typeface="Arial" panose="020B0604020202020204" pitchFamily="34" charset="0"/>
              </a:rPr>
              <a:t>-Optimize/Improve SAP performance</a:t>
            </a:r>
          </a:p>
          <a:p>
            <a:pPr defTabSz="914126" fontAlgn="base">
              <a:spcBef>
                <a:spcPts val="800"/>
              </a:spcBef>
              <a:spcAft>
                <a:spcPts val="300"/>
              </a:spcAft>
              <a:buClr>
                <a:srgbClr val="00008B"/>
              </a:buClr>
              <a:buSzPct val="110000"/>
              <a:defRPr/>
            </a:pPr>
            <a:r>
              <a:rPr lang="en-US" sz="1400" dirty="0">
                <a:solidFill>
                  <a:srgbClr val="FFFFFF"/>
                </a:solidFill>
                <a:latin typeface="Arial" panose="020B0604020202020204" pitchFamily="34" charset="0"/>
                <a:ea typeface="ＭＳ Ｐゴシック" charset="0"/>
                <a:cs typeface="Arial" panose="020B0604020202020204" pitchFamily="34" charset="0"/>
              </a:rPr>
              <a:t>-Mitigate migration risks and reduce move costs</a:t>
            </a:r>
          </a:p>
          <a:p>
            <a:pPr defTabSz="914126" fontAlgn="base">
              <a:spcBef>
                <a:spcPts val="800"/>
              </a:spcBef>
              <a:spcAft>
                <a:spcPts val="300"/>
              </a:spcAft>
              <a:buClr>
                <a:srgbClr val="00008B"/>
              </a:buClr>
              <a:buSzPct val="110000"/>
              <a:defRPr/>
            </a:pPr>
            <a:endParaRPr lang="en-US" sz="14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0" name="Title 1">
            <a:extLst>
              <a:ext uri="{FF2B5EF4-FFF2-40B4-BE49-F238E27FC236}">
                <a16:creationId xmlns:a16="http://schemas.microsoft.com/office/drawing/2014/main" id="{E88E9831-734D-F2DA-3246-F0BDED0B7CED}"/>
              </a:ext>
            </a:extLst>
          </p:cNvPr>
          <p:cNvSpPr>
            <a:spLocks noGrp="1"/>
          </p:cNvSpPr>
          <p:nvPr>
            <p:ph type="title"/>
          </p:nvPr>
        </p:nvSpPr>
        <p:spPr>
          <a:xfrm>
            <a:off x="265044" y="153254"/>
            <a:ext cx="11648730" cy="369236"/>
          </a:xfrm>
        </p:spPr>
        <p:txBody>
          <a:bodyPr/>
          <a:lstStyle/>
          <a:p>
            <a:r>
              <a:rPr lang="en-US" dirty="0"/>
              <a:t>Why do something?</a:t>
            </a:r>
          </a:p>
        </p:txBody>
      </p:sp>
      <p:sp>
        <p:nvSpPr>
          <p:cNvPr id="3" name="Rectangle 2">
            <a:extLst>
              <a:ext uri="{FF2B5EF4-FFF2-40B4-BE49-F238E27FC236}">
                <a16:creationId xmlns:a16="http://schemas.microsoft.com/office/drawing/2014/main" id="{BFA6CB48-92BE-E3CD-2C8C-88972EE6D679}"/>
              </a:ext>
            </a:extLst>
          </p:cNvPr>
          <p:cNvSpPr/>
          <p:nvPr/>
        </p:nvSpPr>
        <p:spPr>
          <a:xfrm>
            <a:off x="265044" y="4634443"/>
            <a:ext cx="3985050" cy="70320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ts val="800"/>
              </a:spcBef>
              <a:spcAft>
                <a:spcPts val="300"/>
              </a:spcAft>
              <a:buClr>
                <a:srgbClr val="00008B"/>
              </a:buClr>
              <a:buSzPct val="110000"/>
              <a:defRPr/>
            </a:pPr>
            <a:r>
              <a:rPr lang="en-US" sz="1600" b="1" dirty="0">
                <a:solidFill>
                  <a:srgbClr val="FFFFFF"/>
                </a:solidFill>
                <a:latin typeface="Arial" panose="020B0604020202020204"/>
              </a:rPr>
              <a:t>Without  Archiving</a:t>
            </a:r>
            <a:endParaRPr lang="en-US" sz="1600" dirty="0">
              <a:solidFill>
                <a:srgbClr val="FFFFFF"/>
              </a:solidFill>
              <a:latin typeface="Arial" panose="020B0604020202020204"/>
            </a:endParaRPr>
          </a:p>
        </p:txBody>
      </p:sp>
    </p:spTree>
    <p:extLst>
      <p:ext uri="{BB962C8B-B14F-4D97-AF65-F5344CB8AC3E}">
        <p14:creationId xmlns:p14="http://schemas.microsoft.com/office/powerpoint/2010/main" val="1795206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9625-4ACD-6949-843E-AC2EB3B9CD77}"/>
              </a:ext>
            </a:extLst>
          </p:cNvPr>
          <p:cNvSpPr>
            <a:spLocks noGrp="1"/>
          </p:cNvSpPr>
          <p:nvPr>
            <p:ph type="title"/>
          </p:nvPr>
        </p:nvSpPr>
        <p:spPr>
          <a:xfrm>
            <a:off x="457200" y="2447215"/>
            <a:ext cx="7614138" cy="1298575"/>
          </a:xfrm>
        </p:spPr>
        <p:txBody>
          <a:bodyPr/>
          <a:lstStyle/>
          <a:p>
            <a:r>
              <a:rPr lang="en-US" dirty="0"/>
              <a:t>How can you get started?</a:t>
            </a:r>
          </a:p>
        </p:txBody>
      </p:sp>
      <p:sp>
        <p:nvSpPr>
          <p:cNvPr id="5" name="Text Placeholder 4">
            <a:extLst>
              <a:ext uri="{FF2B5EF4-FFF2-40B4-BE49-F238E27FC236}">
                <a16:creationId xmlns:a16="http://schemas.microsoft.com/office/drawing/2014/main" id="{E9521B20-B35C-F175-9EFF-8563EE0343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3344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412071-A415-3BD1-15B0-B11CEFC41CF9}"/>
              </a:ext>
            </a:extLst>
          </p:cNvPr>
          <p:cNvPicPr>
            <a:picLocks noChangeAspect="1"/>
          </p:cNvPicPr>
          <p:nvPr/>
        </p:nvPicPr>
        <p:blipFill>
          <a:blip r:embed="rId2"/>
          <a:stretch>
            <a:fillRect/>
          </a:stretch>
        </p:blipFill>
        <p:spPr>
          <a:xfrm>
            <a:off x="2603038" y="862923"/>
            <a:ext cx="7453120" cy="5582645"/>
          </a:xfrm>
          <a:prstGeom prst="rect">
            <a:avLst/>
          </a:prstGeom>
        </p:spPr>
      </p:pic>
      <p:pic>
        <p:nvPicPr>
          <p:cNvPr id="6" name="Picture 5">
            <a:extLst>
              <a:ext uri="{FF2B5EF4-FFF2-40B4-BE49-F238E27FC236}">
                <a16:creationId xmlns:a16="http://schemas.microsoft.com/office/drawing/2014/main" id="{388D3E61-4AD5-7A92-8E43-36B162EC7E98}"/>
              </a:ext>
            </a:extLst>
          </p:cNvPr>
          <p:cNvPicPr>
            <a:picLocks noChangeAspect="1"/>
          </p:cNvPicPr>
          <p:nvPr/>
        </p:nvPicPr>
        <p:blipFill>
          <a:blip r:embed="rId3"/>
          <a:stretch>
            <a:fillRect/>
          </a:stretch>
        </p:blipFill>
        <p:spPr>
          <a:xfrm>
            <a:off x="1970168" y="954151"/>
            <a:ext cx="8251665" cy="4047245"/>
          </a:xfrm>
          <a:prstGeom prst="rect">
            <a:avLst/>
          </a:prstGeom>
          <a:solidFill>
            <a:schemeClr val="bg1"/>
          </a:solidFill>
        </p:spPr>
      </p:pic>
      <p:sp>
        <p:nvSpPr>
          <p:cNvPr id="8" name="Oval 7">
            <a:extLst>
              <a:ext uri="{FF2B5EF4-FFF2-40B4-BE49-F238E27FC236}">
                <a16:creationId xmlns:a16="http://schemas.microsoft.com/office/drawing/2014/main" id="{FD298FA3-A3FA-E69C-658C-EC57B1D20B56}"/>
              </a:ext>
            </a:extLst>
          </p:cNvPr>
          <p:cNvSpPr/>
          <p:nvPr/>
        </p:nvSpPr>
        <p:spPr bwMode="gray">
          <a:xfrm>
            <a:off x="7687271" y="1289031"/>
            <a:ext cx="2193989" cy="1412795"/>
          </a:xfrm>
          <a:prstGeom prst="ellipse">
            <a:avLst/>
          </a:prstGeom>
          <a:solidFill>
            <a:schemeClr val="bg1"/>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799" kern="0" dirty="0">
                <a:ea typeface="Arial Unicode MS" pitchFamily="34" charset="-128"/>
                <a:cs typeface="Arial Unicode MS" pitchFamily="34" charset="-128"/>
              </a:rPr>
              <a:t>I’ve seen this before!</a:t>
            </a:r>
          </a:p>
        </p:txBody>
      </p:sp>
      <p:sp>
        <p:nvSpPr>
          <p:cNvPr id="9" name="Thought Bubble: Cloud 8">
            <a:extLst>
              <a:ext uri="{FF2B5EF4-FFF2-40B4-BE49-F238E27FC236}">
                <a16:creationId xmlns:a16="http://schemas.microsoft.com/office/drawing/2014/main" id="{19E07D12-94B2-725B-CECA-3F81D1ED6D7E}"/>
              </a:ext>
            </a:extLst>
          </p:cNvPr>
          <p:cNvSpPr/>
          <p:nvPr/>
        </p:nvSpPr>
        <p:spPr bwMode="gray">
          <a:xfrm>
            <a:off x="7804781" y="1504837"/>
            <a:ext cx="1847983" cy="1012459"/>
          </a:xfrm>
          <a:prstGeom prst="cloudCallout">
            <a:avLst/>
          </a:prstGeom>
          <a:noFill/>
          <a:ln w="2540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dirty="0" err="1">
              <a:ea typeface="Arial Unicode MS" pitchFamily="34" charset="-128"/>
              <a:cs typeface="Arial Unicode MS" pitchFamily="34" charset="-128"/>
            </a:endParaRPr>
          </a:p>
        </p:txBody>
      </p:sp>
      <p:sp>
        <p:nvSpPr>
          <p:cNvPr id="10" name="TextBox 9">
            <a:extLst>
              <a:ext uri="{FF2B5EF4-FFF2-40B4-BE49-F238E27FC236}">
                <a16:creationId xmlns:a16="http://schemas.microsoft.com/office/drawing/2014/main" id="{60C9C838-FACA-C05E-EF16-46265CE8A39B}"/>
              </a:ext>
            </a:extLst>
          </p:cNvPr>
          <p:cNvSpPr txBox="1"/>
          <p:nvPr/>
        </p:nvSpPr>
        <p:spPr>
          <a:xfrm>
            <a:off x="2603038" y="5001395"/>
            <a:ext cx="7601852" cy="1107708"/>
          </a:xfrm>
          <a:prstGeom prst="rect">
            <a:avLst/>
          </a:prstGeom>
          <a:solidFill>
            <a:schemeClr val="bg1"/>
          </a:solidFill>
        </p:spPr>
        <p:txBody>
          <a:bodyPr wrap="square" lIns="0" tIns="0" rIns="0" bIns="0" rtlCol="0">
            <a:spAutoFit/>
          </a:bodyPr>
          <a:lstStyle/>
          <a:p>
            <a:pPr algn="ctr" fontAlgn="base">
              <a:spcBef>
                <a:spcPct val="50000"/>
              </a:spcBef>
              <a:spcAft>
                <a:spcPct val="0"/>
              </a:spcAft>
              <a:buClr>
                <a:srgbClr val="F0AB00"/>
              </a:buClr>
              <a:buSzPct val="80000"/>
            </a:pPr>
            <a:r>
              <a:rPr lang="en-US" sz="3599" kern="0" dirty="0">
                <a:ea typeface="Arial Unicode MS" pitchFamily="34" charset="-128"/>
                <a:cs typeface="Arial Unicode MS" pitchFamily="34" charset="-128"/>
              </a:rPr>
              <a:t>It does look familiar, but this one is powered by AI!</a:t>
            </a:r>
          </a:p>
        </p:txBody>
      </p:sp>
    </p:spTree>
    <p:extLst>
      <p:ext uri="{BB962C8B-B14F-4D97-AF65-F5344CB8AC3E}">
        <p14:creationId xmlns:p14="http://schemas.microsoft.com/office/powerpoint/2010/main" val="74776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68BD88-EEB0-2EE4-F3E5-E027AEDEB9E6}"/>
              </a:ext>
            </a:extLst>
          </p:cNvPr>
          <p:cNvSpPr/>
          <p:nvPr/>
        </p:nvSpPr>
        <p:spPr>
          <a:xfrm>
            <a:off x="2423112" y="610358"/>
            <a:ext cx="1716505" cy="64168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rPr>
              <a:t>Design</a:t>
            </a:r>
          </a:p>
        </p:txBody>
      </p:sp>
      <p:sp>
        <p:nvSpPr>
          <p:cNvPr id="6" name="Rectangle 5">
            <a:extLst>
              <a:ext uri="{FF2B5EF4-FFF2-40B4-BE49-F238E27FC236}">
                <a16:creationId xmlns:a16="http://schemas.microsoft.com/office/drawing/2014/main" id="{E400D620-A486-1AE5-AD53-F56C07FC19ED}"/>
              </a:ext>
            </a:extLst>
          </p:cNvPr>
          <p:cNvSpPr/>
          <p:nvPr/>
        </p:nvSpPr>
        <p:spPr>
          <a:xfrm>
            <a:off x="4292017" y="622166"/>
            <a:ext cx="1716505" cy="641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rPr>
              <a:t>Build</a:t>
            </a:r>
          </a:p>
        </p:txBody>
      </p:sp>
      <p:sp>
        <p:nvSpPr>
          <p:cNvPr id="7" name="Rectangle 6">
            <a:extLst>
              <a:ext uri="{FF2B5EF4-FFF2-40B4-BE49-F238E27FC236}">
                <a16:creationId xmlns:a16="http://schemas.microsoft.com/office/drawing/2014/main" id="{59E3ACA1-E20A-E0D6-987B-AFAB99CAABE8}"/>
              </a:ext>
            </a:extLst>
          </p:cNvPr>
          <p:cNvSpPr/>
          <p:nvPr/>
        </p:nvSpPr>
        <p:spPr>
          <a:xfrm>
            <a:off x="6160920" y="622618"/>
            <a:ext cx="1716505" cy="64168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rPr>
              <a:t>Accept</a:t>
            </a:r>
          </a:p>
        </p:txBody>
      </p:sp>
      <p:sp>
        <p:nvSpPr>
          <p:cNvPr id="8" name="Rectangle 7">
            <a:extLst>
              <a:ext uri="{FF2B5EF4-FFF2-40B4-BE49-F238E27FC236}">
                <a16:creationId xmlns:a16="http://schemas.microsoft.com/office/drawing/2014/main" id="{F5594575-9CFA-C551-281D-F5EA91B14617}"/>
              </a:ext>
            </a:extLst>
          </p:cNvPr>
          <p:cNvSpPr/>
          <p:nvPr/>
        </p:nvSpPr>
        <p:spPr>
          <a:xfrm>
            <a:off x="8029826" y="630032"/>
            <a:ext cx="1716505" cy="641684"/>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rPr>
              <a:t>Deploy</a:t>
            </a:r>
          </a:p>
        </p:txBody>
      </p:sp>
      <p:sp>
        <p:nvSpPr>
          <p:cNvPr id="9" name="Rectangle 8">
            <a:extLst>
              <a:ext uri="{FF2B5EF4-FFF2-40B4-BE49-F238E27FC236}">
                <a16:creationId xmlns:a16="http://schemas.microsoft.com/office/drawing/2014/main" id="{DE425604-3425-A3BF-B98D-4028869A1C04}"/>
              </a:ext>
            </a:extLst>
          </p:cNvPr>
          <p:cNvSpPr/>
          <p:nvPr/>
        </p:nvSpPr>
        <p:spPr>
          <a:xfrm>
            <a:off x="10174764" y="622163"/>
            <a:ext cx="1716505" cy="641684"/>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rPr>
              <a:t>Close</a:t>
            </a:r>
          </a:p>
        </p:txBody>
      </p:sp>
      <p:sp>
        <p:nvSpPr>
          <p:cNvPr id="15" name="TextBox 14">
            <a:extLst>
              <a:ext uri="{FF2B5EF4-FFF2-40B4-BE49-F238E27FC236}">
                <a16:creationId xmlns:a16="http://schemas.microsoft.com/office/drawing/2014/main" id="{DF1D3BBC-FC88-E908-1057-3343543094F4}"/>
              </a:ext>
            </a:extLst>
          </p:cNvPr>
          <p:cNvSpPr txBox="1"/>
          <p:nvPr/>
        </p:nvSpPr>
        <p:spPr>
          <a:xfrm>
            <a:off x="2423112" y="1457017"/>
            <a:ext cx="1716505" cy="3693319"/>
          </a:xfrm>
          <a:prstGeom prst="rect">
            <a:avLst/>
          </a:prstGeom>
          <a:solidFill>
            <a:srgbClr val="ECF3F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Meeting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Kick off Meeting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Confirm Residence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Confirm Retention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Confirm Scenario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Activities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Getting necessary access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Archive object list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Define Repository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Connectivity to OTCA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Certificate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Test Repository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Disk space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Directory Structure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Logical File/Path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Identify OSS note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Arch Admin Role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SBX</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TAANA per type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Test Arch.Admin Role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Tech + Func Setting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Basic Archiving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OpenText ADA Transport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0555DE9-7DEE-B7DB-B3DB-923152629C43}"/>
              </a:ext>
            </a:extLst>
          </p:cNvPr>
          <p:cNvSpPr txBox="1"/>
          <p:nvPr/>
        </p:nvSpPr>
        <p:spPr>
          <a:xfrm>
            <a:off x="4292017" y="1457017"/>
            <a:ext cx="1716505" cy="3693319"/>
          </a:xfrm>
          <a:prstGeom prst="rect">
            <a:avLst/>
          </a:prstGeom>
          <a:solidFill>
            <a:srgbClr val="ECF3F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DEV</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Object Documentation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Instance Parameter</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DIR_TMP</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DIR_SORTTMP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Technical setting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Logical file/path</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Delete job</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Commit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 Object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Post process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Storage to OTCA</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InfoStr Choice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InfoStr Activate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Functional setting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Doc. Type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Residence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TAANA</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Virtual fields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Virtual variant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Execute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QA/unit testing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QAS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856DA7E-6BA3-49E6-5666-3D90CD31251B}"/>
              </a:ext>
            </a:extLst>
          </p:cNvPr>
          <p:cNvSpPr txBox="1"/>
          <p:nvPr/>
        </p:nvSpPr>
        <p:spPr>
          <a:xfrm>
            <a:off x="6160922" y="1457017"/>
            <a:ext cx="1716505" cy="3693319"/>
          </a:xfrm>
          <a:prstGeom prst="rect">
            <a:avLst/>
          </a:prstGeom>
          <a:solidFill>
            <a:srgbClr val="ECF3F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QAS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Questionnaire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TAANA before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Define Variant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Execute archiving variant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Pre-processing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Write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Delete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Post Processing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Store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Load Info Structure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Store to OTCA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TAANA after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Cleansing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Results report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Plan vs Reel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QA/Integration Testing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QA/UAT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Acceptance document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Prepare archiving plan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STG+PRD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34EE560-BC88-6B3F-5ACA-E1321AB26B86}"/>
              </a:ext>
            </a:extLst>
          </p:cNvPr>
          <p:cNvSpPr txBox="1"/>
          <p:nvPr/>
        </p:nvSpPr>
        <p:spPr>
          <a:xfrm>
            <a:off x="8029827" y="1457017"/>
            <a:ext cx="1716505" cy="3693319"/>
          </a:xfrm>
          <a:prstGeom prst="rect">
            <a:avLst/>
          </a:prstGeom>
          <a:solidFill>
            <a:srgbClr val="ECF3F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STG </a:t>
            </a: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(if require)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TAANA before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Execute archiving variant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Load Info Structure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Store to OTCA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TAANA after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Cleansing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Measure results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PRD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TAANA before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Execute archiving variant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Pre-processing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Write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Delete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Post Processing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Store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Load Info Structure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Store to OTCA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TAANA After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Cleansing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Measure results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E50D6F5-47B7-DBBC-16A7-68A7A0388516}"/>
              </a:ext>
            </a:extLst>
          </p:cNvPr>
          <p:cNvSpPr txBox="1"/>
          <p:nvPr/>
        </p:nvSpPr>
        <p:spPr>
          <a:xfrm>
            <a:off x="10174764" y="1457017"/>
            <a:ext cx="1716505" cy="3693319"/>
          </a:xfrm>
          <a:prstGeom prst="rect">
            <a:avLst/>
          </a:prstGeom>
          <a:solidFill>
            <a:srgbClr val="ECF3F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PRD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Spool analysis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Session's statistics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Report by system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Table Statistics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Table reorganization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Compression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Compile results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Lessons learned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Project overall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35CF660-A35F-379E-BAE7-742F67F02956}"/>
              </a:ext>
            </a:extLst>
          </p:cNvPr>
          <p:cNvSpPr/>
          <p:nvPr/>
        </p:nvSpPr>
        <p:spPr>
          <a:xfrm>
            <a:off x="246385" y="610358"/>
            <a:ext cx="1716505" cy="64168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Analysis</a:t>
            </a:r>
          </a:p>
        </p:txBody>
      </p:sp>
      <p:sp>
        <p:nvSpPr>
          <p:cNvPr id="26" name="TextBox 25">
            <a:extLst>
              <a:ext uri="{FF2B5EF4-FFF2-40B4-BE49-F238E27FC236}">
                <a16:creationId xmlns:a16="http://schemas.microsoft.com/office/drawing/2014/main" id="{BE15E8B8-FBD4-C769-940C-8173A247D561}"/>
              </a:ext>
            </a:extLst>
          </p:cNvPr>
          <p:cNvSpPr txBox="1"/>
          <p:nvPr/>
        </p:nvSpPr>
        <p:spPr>
          <a:xfrm>
            <a:off x="235035" y="1457017"/>
            <a:ext cx="1716505" cy="3693319"/>
          </a:xfrm>
          <a:prstGeom prst="rect">
            <a:avLst/>
          </a:prstGeom>
          <a:solidFill>
            <a:srgbClr val="ECF3F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Meeting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Introduction to Archiving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Demo OT Core Archive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Customer Requirement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Talk about DVMS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Discuss Residence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Discuss Retention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Obtain/gather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Country/Region of system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System go-live date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Actual System Size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Monthly Growth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Largest table by size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DVMS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Identify Archive Object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Perform mapping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Optimize Sequence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Eval: Migrate/store/purge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Review Access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Establish potential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Design Global Strategy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Breakdown by group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Evaluate effort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Design archiving scenario</a:t>
            </a:r>
          </a:p>
        </p:txBody>
      </p:sp>
      <p:sp>
        <p:nvSpPr>
          <p:cNvPr id="28" name="Arrow: Right 27">
            <a:extLst>
              <a:ext uri="{FF2B5EF4-FFF2-40B4-BE49-F238E27FC236}">
                <a16:creationId xmlns:a16="http://schemas.microsoft.com/office/drawing/2014/main" id="{89CFDE1C-9EBA-9206-0AAC-01DFEF5E679A}"/>
              </a:ext>
            </a:extLst>
          </p:cNvPr>
          <p:cNvSpPr/>
          <p:nvPr/>
        </p:nvSpPr>
        <p:spPr>
          <a:xfrm>
            <a:off x="4139616" y="877549"/>
            <a:ext cx="141050" cy="14664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row: Right 28">
            <a:extLst>
              <a:ext uri="{FF2B5EF4-FFF2-40B4-BE49-F238E27FC236}">
                <a16:creationId xmlns:a16="http://schemas.microsoft.com/office/drawing/2014/main" id="{B25BD247-CA63-E447-3FAA-85B4F11E81D7}"/>
              </a:ext>
            </a:extLst>
          </p:cNvPr>
          <p:cNvSpPr/>
          <p:nvPr/>
        </p:nvSpPr>
        <p:spPr>
          <a:xfrm>
            <a:off x="6015649" y="869682"/>
            <a:ext cx="141050" cy="14664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Right 29">
            <a:extLst>
              <a:ext uri="{FF2B5EF4-FFF2-40B4-BE49-F238E27FC236}">
                <a16:creationId xmlns:a16="http://schemas.microsoft.com/office/drawing/2014/main" id="{C3365742-93E6-C4B7-41AA-A97F64A75209}"/>
              </a:ext>
            </a:extLst>
          </p:cNvPr>
          <p:cNvSpPr/>
          <p:nvPr/>
        </p:nvSpPr>
        <p:spPr>
          <a:xfrm>
            <a:off x="7888773" y="877548"/>
            <a:ext cx="141050" cy="14664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22E327C8-12DF-7192-1ADB-C7605DA2C483}"/>
              </a:ext>
            </a:extLst>
          </p:cNvPr>
          <p:cNvSpPr txBox="1"/>
          <p:nvPr/>
        </p:nvSpPr>
        <p:spPr>
          <a:xfrm>
            <a:off x="235034" y="5324669"/>
            <a:ext cx="1716505" cy="646331"/>
          </a:xfrm>
          <a:prstGeom prst="rect">
            <a:avLst/>
          </a:prstGeom>
          <a:solidFill>
            <a:srgbClr val="CEE0F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Deliverables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Present DVMS results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Choose scenario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SOW</a:t>
            </a:r>
          </a:p>
        </p:txBody>
      </p:sp>
      <p:sp>
        <p:nvSpPr>
          <p:cNvPr id="33" name="TextBox 32">
            <a:extLst>
              <a:ext uri="{FF2B5EF4-FFF2-40B4-BE49-F238E27FC236}">
                <a16:creationId xmlns:a16="http://schemas.microsoft.com/office/drawing/2014/main" id="{F03E65D7-5264-63AA-AD46-22AABC0BB283}"/>
              </a:ext>
            </a:extLst>
          </p:cNvPr>
          <p:cNvSpPr txBox="1"/>
          <p:nvPr/>
        </p:nvSpPr>
        <p:spPr>
          <a:xfrm>
            <a:off x="2434460" y="5324669"/>
            <a:ext cx="1716505" cy="646331"/>
          </a:xfrm>
          <a:prstGeom prst="rect">
            <a:avLst/>
          </a:prstGeom>
          <a:solidFill>
            <a:srgbClr val="CEE0F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Deliverables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OT Solution Architecture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Connectivity test result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AB0B0DD0-9355-3D09-8721-01A28A04FBF0}"/>
              </a:ext>
            </a:extLst>
          </p:cNvPr>
          <p:cNvSpPr txBox="1"/>
          <p:nvPr/>
        </p:nvSpPr>
        <p:spPr>
          <a:xfrm>
            <a:off x="4292017" y="5324669"/>
            <a:ext cx="1716505" cy="646331"/>
          </a:xfrm>
          <a:prstGeom prst="rect">
            <a:avLst/>
          </a:prstGeom>
          <a:solidFill>
            <a:srgbClr val="CEE0F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Deliverables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Technical Doc. per object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Build Book OT Config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BA3D3043-4DA7-9E4C-F10E-54E0DE23FD8B}"/>
              </a:ext>
            </a:extLst>
          </p:cNvPr>
          <p:cNvSpPr txBox="1"/>
          <p:nvPr/>
        </p:nvSpPr>
        <p:spPr>
          <a:xfrm>
            <a:off x="6172268" y="5323349"/>
            <a:ext cx="1716505" cy="646331"/>
          </a:xfrm>
          <a:prstGeom prst="rect">
            <a:avLst/>
          </a:prstGeom>
          <a:solidFill>
            <a:srgbClr val="CEE0F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Deliverables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Acceptance Document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Archiving Plan w/variant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15A83C5-10EA-CE98-0593-DD7FFCB15A0C}"/>
              </a:ext>
            </a:extLst>
          </p:cNvPr>
          <p:cNvSpPr txBox="1"/>
          <p:nvPr/>
        </p:nvSpPr>
        <p:spPr>
          <a:xfrm>
            <a:off x="8029823" y="5323348"/>
            <a:ext cx="1716505" cy="646331"/>
          </a:xfrm>
          <a:prstGeom prst="rect">
            <a:avLst/>
          </a:prstGeom>
          <a:solidFill>
            <a:srgbClr val="CEE0F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Deliverables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Weekly Status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Results report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C16718EE-190A-E280-85BF-F20C9B128BEE}"/>
              </a:ext>
            </a:extLst>
          </p:cNvPr>
          <p:cNvSpPr txBox="1"/>
          <p:nvPr/>
        </p:nvSpPr>
        <p:spPr>
          <a:xfrm>
            <a:off x="10174764" y="5323348"/>
            <a:ext cx="1716505" cy="646331"/>
          </a:xfrm>
          <a:prstGeom prst="rect">
            <a:avLst/>
          </a:prstGeom>
          <a:solidFill>
            <a:srgbClr val="CEE0F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black"/>
                </a:solidFill>
                <a:effectLst/>
                <a:uLnTx/>
                <a:uFillTx/>
                <a:latin typeface="Calibri" panose="020F0502020204030204"/>
                <a:ea typeface="+mn-ea"/>
                <a:cs typeface="+mn-cs"/>
              </a:rPr>
              <a:t>Deliverables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Project overall results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rPr>
              <a:t>Next Phase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CA"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310D5B6B-A69B-2891-D911-D739BB79DA23}"/>
              </a:ext>
            </a:extLst>
          </p:cNvPr>
          <p:cNvSpPr txBox="1"/>
          <p:nvPr/>
        </p:nvSpPr>
        <p:spPr>
          <a:xfrm>
            <a:off x="0" y="15581"/>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Data Archiving Methodology with OpenText Core Archive</a:t>
            </a:r>
            <a:endParaRPr kumimoji="0" lang="en-CA" sz="1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53364D4A-616B-20A1-2D3C-6243E6B0D38D}"/>
              </a:ext>
            </a:extLst>
          </p:cNvPr>
          <p:cNvCxnSpPr/>
          <p:nvPr/>
        </p:nvCxnSpPr>
        <p:spPr>
          <a:xfrm>
            <a:off x="2165230" y="630032"/>
            <a:ext cx="0" cy="533964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3A7B29F-4104-CA52-2E46-DB44ADA65CF3}"/>
              </a:ext>
            </a:extLst>
          </p:cNvPr>
          <p:cNvCxnSpPr/>
          <p:nvPr/>
        </p:nvCxnSpPr>
        <p:spPr>
          <a:xfrm>
            <a:off x="9943381" y="630032"/>
            <a:ext cx="0" cy="533964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357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BE28-6E04-63F9-F2B0-1466469DC2A0}"/>
              </a:ext>
            </a:extLst>
          </p:cNvPr>
          <p:cNvSpPr>
            <a:spLocks noGrp="1"/>
          </p:cNvSpPr>
          <p:nvPr>
            <p:ph type="title"/>
          </p:nvPr>
        </p:nvSpPr>
        <p:spPr>
          <a:xfrm>
            <a:off x="312163" y="0"/>
            <a:ext cx="11651764" cy="973138"/>
          </a:xfrm>
        </p:spPr>
        <p:txBody>
          <a:bodyPr/>
          <a:lstStyle/>
          <a:p>
            <a:r>
              <a:rPr lang="en-US" dirty="0"/>
              <a:t>Results of Quick DB Analysis of SAMPLE SAP ECC*</a:t>
            </a:r>
          </a:p>
        </p:txBody>
      </p:sp>
      <p:pic>
        <p:nvPicPr>
          <p:cNvPr id="10" name="Picture 9">
            <a:extLst>
              <a:ext uri="{FF2B5EF4-FFF2-40B4-BE49-F238E27FC236}">
                <a16:creationId xmlns:a16="http://schemas.microsoft.com/office/drawing/2014/main" id="{88B7E727-0CB8-7F9F-28DF-30C279CB9540}"/>
              </a:ext>
            </a:extLst>
          </p:cNvPr>
          <p:cNvPicPr>
            <a:picLocks noChangeAspect="1"/>
          </p:cNvPicPr>
          <p:nvPr/>
        </p:nvPicPr>
        <p:blipFill>
          <a:blip r:embed="rId2"/>
          <a:stretch>
            <a:fillRect/>
          </a:stretch>
        </p:blipFill>
        <p:spPr>
          <a:xfrm>
            <a:off x="310158" y="732074"/>
            <a:ext cx="9359135" cy="5603394"/>
          </a:xfrm>
          <a:prstGeom prst="rect">
            <a:avLst/>
          </a:prstGeom>
        </p:spPr>
      </p:pic>
    </p:spTree>
    <p:extLst>
      <p:ext uri="{BB962C8B-B14F-4D97-AF65-F5344CB8AC3E}">
        <p14:creationId xmlns:p14="http://schemas.microsoft.com/office/powerpoint/2010/main" val="315859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18A19-B450-B4F3-4FD6-F730F41FBA3D}"/>
              </a:ext>
            </a:extLst>
          </p:cNvPr>
          <p:cNvSpPr>
            <a:spLocks noGrp="1"/>
          </p:cNvSpPr>
          <p:nvPr>
            <p:ph type="title"/>
          </p:nvPr>
        </p:nvSpPr>
        <p:spPr>
          <a:xfrm>
            <a:off x="263524" y="152400"/>
            <a:ext cx="8194675" cy="973138"/>
          </a:xfrm>
        </p:spPr>
        <p:txBody>
          <a:bodyPr wrap="square" anchor="ctr">
            <a:normAutofit/>
          </a:bodyPr>
          <a:lstStyle/>
          <a:p>
            <a:pPr>
              <a:lnSpc>
                <a:spcPct val="90000"/>
              </a:lnSpc>
            </a:pPr>
            <a:r>
              <a:rPr lang="en-US" sz="3000" dirty="0"/>
              <a:t>Value and Benefits of the Archiving Project to your Business and IT </a:t>
            </a:r>
          </a:p>
        </p:txBody>
      </p:sp>
      <p:sp>
        <p:nvSpPr>
          <p:cNvPr id="3" name="Content Placeholder 2">
            <a:extLst>
              <a:ext uri="{FF2B5EF4-FFF2-40B4-BE49-F238E27FC236}">
                <a16:creationId xmlns:a16="http://schemas.microsoft.com/office/drawing/2014/main" id="{74E642EB-7831-0D3C-FF27-C2D18C4A79AF}"/>
              </a:ext>
            </a:extLst>
          </p:cNvPr>
          <p:cNvSpPr>
            <a:spLocks noGrp="1"/>
          </p:cNvSpPr>
          <p:nvPr>
            <p:ph idx="1"/>
          </p:nvPr>
        </p:nvSpPr>
        <p:spPr>
          <a:xfrm>
            <a:off x="263523" y="1191237"/>
            <a:ext cx="7496293" cy="4974613"/>
          </a:xfrm>
        </p:spPr>
        <p:txBody>
          <a:bodyPr wrap="square" anchor="t">
            <a:normAutofit/>
          </a:bodyPr>
          <a:lstStyle/>
          <a:p>
            <a:pPr marL="457200" marR="0">
              <a:lnSpc>
                <a:spcPct val="90000"/>
              </a:lnSpc>
              <a:spcBef>
                <a:spcPts val="0"/>
              </a:spcBef>
              <a:spcAft>
                <a:spcPts val="0"/>
              </a:spcAft>
            </a:pPr>
            <a:r>
              <a:rPr lang="en-US" sz="1400" dirty="0"/>
              <a:t>		</a:t>
            </a:r>
          </a:p>
          <a:p>
            <a:pPr marL="285750" indent="-285750">
              <a:lnSpc>
                <a:spcPct val="90000"/>
              </a:lnSpc>
              <a:buFont typeface="Arial" panose="020B0604020202020204" pitchFamily="34" charset="0"/>
              <a:buChar char="•"/>
            </a:pPr>
            <a:r>
              <a:rPr lang="en-US" sz="2500" dirty="0"/>
              <a:t>Reduce cost of storage and future S/4 HANA costs</a:t>
            </a:r>
            <a:endParaRPr lang="en-US" sz="2500" i="1" dirty="0"/>
          </a:p>
          <a:p>
            <a:pPr marL="285750" indent="-285750">
              <a:lnSpc>
                <a:spcPct val="90000"/>
              </a:lnSpc>
              <a:buFont typeface="Arial" panose="020B0604020202020204" pitchFamily="34" charset="0"/>
              <a:buChar char="•"/>
            </a:pPr>
            <a:r>
              <a:rPr lang="en-US" sz="2500" dirty="0"/>
              <a:t>Reduce internal costs, resources, risk, by using a fully hosted and SAP Certified SaaS Archive</a:t>
            </a:r>
          </a:p>
          <a:p>
            <a:pPr marL="285750" indent="-285750">
              <a:lnSpc>
                <a:spcPct val="90000"/>
              </a:lnSpc>
              <a:buFont typeface="Arial" panose="020B0604020202020204" pitchFamily="34" charset="0"/>
              <a:buChar char="•"/>
            </a:pPr>
            <a:r>
              <a:rPr lang="en-US" sz="2500" dirty="0"/>
              <a:t>Reduce Infrastructure cost of SAP storage, DB, back-up, refresh</a:t>
            </a:r>
          </a:p>
          <a:p>
            <a:pPr marL="285750" indent="-285750">
              <a:lnSpc>
                <a:spcPct val="90000"/>
              </a:lnSpc>
              <a:buFont typeface="Arial" panose="020B0604020202020204" pitchFamily="34" charset="0"/>
              <a:buChar char="•"/>
            </a:pPr>
            <a:r>
              <a:rPr lang="en-US" sz="2500" dirty="0"/>
              <a:t>Improve performance of the SAP systems, once large amounts of data are archived/purged</a:t>
            </a:r>
            <a:endParaRPr lang="en-US" sz="1400" dirty="0">
              <a:effectLst/>
            </a:endParaRPr>
          </a:p>
          <a:p>
            <a:pPr>
              <a:lnSpc>
                <a:spcPct val="90000"/>
              </a:lnSpc>
            </a:pPr>
            <a:endParaRPr lang="en-US" sz="1400" dirty="0"/>
          </a:p>
        </p:txBody>
      </p:sp>
      <p:sp>
        <p:nvSpPr>
          <p:cNvPr id="6" name="Rectangle 2">
            <a:extLst>
              <a:ext uri="{FF2B5EF4-FFF2-40B4-BE49-F238E27FC236}">
                <a16:creationId xmlns:a16="http://schemas.microsoft.com/office/drawing/2014/main" id="{8D0DE83E-AB60-AACE-8F02-E1E84AA2F3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x_Picture 2">
            <a:extLst>
              <a:ext uri="{FF2B5EF4-FFF2-40B4-BE49-F238E27FC236}">
                <a16:creationId xmlns:a16="http://schemas.microsoft.com/office/drawing/2014/main" id="{271F3ED2-9F89-FF65-AD87-D72BC55588B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69541" y="1096941"/>
            <a:ext cx="3595034" cy="23351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P Partner Page - APJ">
            <a:extLst>
              <a:ext uri="{FF2B5EF4-FFF2-40B4-BE49-F238E27FC236}">
                <a16:creationId xmlns:a16="http://schemas.microsoft.com/office/drawing/2014/main" id="{C964A3D9-7ADF-8D6A-CE5B-EF128487C9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588" y="4678075"/>
            <a:ext cx="424815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xtended ECM by OpenText for SAP - Proceed Group">
            <a:extLst>
              <a:ext uri="{FF2B5EF4-FFF2-40B4-BE49-F238E27FC236}">
                <a16:creationId xmlns:a16="http://schemas.microsoft.com/office/drawing/2014/main" id="{710AEC6E-5514-B250-D575-3D15CA6E6B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706" y="4624389"/>
            <a:ext cx="439102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248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081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4785DD-5EDD-4DC0-4B61-91D61C08ECD7}"/>
              </a:ext>
            </a:extLst>
          </p:cNvPr>
          <p:cNvSpPr>
            <a:spLocks noGrp="1"/>
          </p:cNvSpPr>
          <p:nvPr>
            <p:ph type="title"/>
          </p:nvPr>
        </p:nvSpPr>
        <p:spPr/>
        <p:txBody>
          <a:bodyPr/>
          <a:lstStyle/>
          <a:p>
            <a:r>
              <a:rPr lang="en-US" dirty="0"/>
              <a:t>Cloud Archive Architecture</a:t>
            </a:r>
          </a:p>
        </p:txBody>
      </p:sp>
      <p:pic>
        <p:nvPicPr>
          <p:cNvPr id="2050" name="Picture 2" descr="OpenText Cloud - Core Archive for SAP Solutions">
            <a:extLst>
              <a:ext uri="{FF2B5EF4-FFF2-40B4-BE49-F238E27FC236}">
                <a16:creationId xmlns:a16="http://schemas.microsoft.com/office/drawing/2014/main" id="{0C59A4F0-DB07-A1A2-A9FE-96427AE488CE}"/>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561110" y="1434725"/>
            <a:ext cx="11139054" cy="485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721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01CD63-12EE-534E-A898-0C4C2611CDBE}"/>
              </a:ext>
            </a:extLst>
          </p:cNvPr>
          <p:cNvSpPr/>
          <p:nvPr/>
        </p:nvSpPr>
        <p:spPr bwMode="gray">
          <a:xfrm>
            <a:off x="9315503" y="851410"/>
            <a:ext cx="2744205" cy="5460103"/>
          </a:xfrm>
          <a:prstGeom prst="rect">
            <a:avLst/>
          </a:prstGeom>
          <a:solidFill>
            <a:schemeClr val="bg1">
              <a:lumMod val="95000"/>
            </a:schemeClr>
          </a:soli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dirty="0" err="1">
              <a:solidFill>
                <a:schemeClr val="accent2"/>
              </a:solidFill>
              <a:ea typeface="Arial Unicode MS" pitchFamily="34" charset="-128"/>
              <a:cs typeface="Arial Unicode MS" pitchFamily="34" charset="-128"/>
            </a:endParaRPr>
          </a:p>
        </p:txBody>
      </p:sp>
      <p:sp>
        <p:nvSpPr>
          <p:cNvPr id="24" name="Title"/>
          <p:cNvSpPr>
            <a:spLocks noGrp="1"/>
          </p:cNvSpPr>
          <p:nvPr>
            <p:ph type="title"/>
          </p:nvPr>
        </p:nvSpPr>
        <p:spPr bwMode="gray"/>
        <p:txBody>
          <a:bodyPr/>
          <a:lstStyle/>
          <a:p>
            <a:r>
              <a:rPr lang="en-US" dirty="0"/>
              <a:t>SAP + OpenText</a:t>
            </a:r>
          </a:p>
        </p:txBody>
      </p:sp>
      <p:sp>
        <p:nvSpPr>
          <p:cNvPr id="4" name="Title">
            <a:extLst>
              <a:ext uri="{FF2B5EF4-FFF2-40B4-BE49-F238E27FC236}">
                <a16:creationId xmlns:a16="http://schemas.microsoft.com/office/drawing/2014/main" id="{13B0ECF9-B77B-82B9-313F-27232EBFDAC9}"/>
              </a:ext>
            </a:extLst>
          </p:cNvPr>
          <p:cNvSpPr txBox="1">
            <a:spLocks/>
          </p:cNvSpPr>
          <p:nvPr/>
        </p:nvSpPr>
        <p:spPr bwMode="gray">
          <a:xfrm>
            <a:off x="503870" y="900075"/>
            <a:ext cx="6019492" cy="615393"/>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sz="1999" b="0" dirty="0">
                <a:solidFill>
                  <a:schemeClr val="accent2"/>
                </a:solidFill>
              </a:rPr>
              <a:t>Embed content directly into your business processes to build a digital foundation for the cloud</a:t>
            </a:r>
          </a:p>
        </p:txBody>
      </p:sp>
      <p:grpSp>
        <p:nvGrpSpPr>
          <p:cNvPr id="1046" name="Group 1045">
            <a:extLst>
              <a:ext uri="{FF2B5EF4-FFF2-40B4-BE49-F238E27FC236}">
                <a16:creationId xmlns:a16="http://schemas.microsoft.com/office/drawing/2014/main" id="{A9D093A5-59F2-9F82-DE19-EA37DF4F3D85}"/>
              </a:ext>
            </a:extLst>
          </p:cNvPr>
          <p:cNvGrpSpPr>
            <a:grpSpLocks noChangeAspect="1"/>
          </p:cNvGrpSpPr>
          <p:nvPr/>
        </p:nvGrpSpPr>
        <p:grpSpPr>
          <a:xfrm>
            <a:off x="503870" y="2290344"/>
            <a:ext cx="8593122" cy="4062895"/>
            <a:chOff x="548946" y="1650011"/>
            <a:chExt cx="7971403" cy="3768943"/>
          </a:xfrm>
        </p:grpSpPr>
        <p:sp>
          <p:nvSpPr>
            <p:cNvPr id="53" name="Freeform 52">
              <a:extLst>
                <a:ext uri="{FF2B5EF4-FFF2-40B4-BE49-F238E27FC236}">
                  <a16:creationId xmlns:a16="http://schemas.microsoft.com/office/drawing/2014/main" id="{EE3224DF-51DE-2619-B99A-4ED97669731C}"/>
                </a:ext>
              </a:extLst>
            </p:cNvPr>
            <p:cNvSpPr/>
            <p:nvPr/>
          </p:nvSpPr>
          <p:spPr>
            <a:xfrm>
              <a:off x="548946" y="1655053"/>
              <a:ext cx="2359158" cy="2360419"/>
            </a:xfrm>
            <a:custGeom>
              <a:avLst/>
              <a:gdLst>
                <a:gd name="connsiteX0" fmla="*/ 1008188 w 2359159"/>
                <a:gd name="connsiteY0" fmla="*/ 2288587 h 2360419"/>
                <a:gd name="connsiteX1" fmla="*/ 70573 w 2359159"/>
                <a:gd name="connsiteY1" fmla="*/ 1350972 h 2360419"/>
                <a:gd name="connsiteX2" fmla="*/ 70573 w 2359159"/>
                <a:gd name="connsiteY2" fmla="*/ 1008188 h 2360419"/>
                <a:gd name="connsiteX3" fmla="*/ 1008188 w 2359159"/>
                <a:gd name="connsiteY3" fmla="*/ 70573 h 2360419"/>
                <a:gd name="connsiteX4" fmla="*/ 1350972 w 2359159"/>
                <a:gd name="connsiteY4" fmla="*/ 70573 h 2360419"/>
                <a:gd name="connsiteX5" fmla="*/ 2288586 w 2359159"/>
                <a:gd name="connsiteY5" fmla="*/ 1008188 h 2360419"/>
                <a:gd name="connsiteX6" fmla="*/ 2288586 w 2359159"/>
                <a:gd name="connsiteY6" fmla="*/ 1350972 h 2360419"/>
                <a:gd name="connsiteX7" fmla="*/ 1350972 w 2359159"/>
                <a:gd name="connsiteY7" fmla="*/ 2288587 h 2360419"/>
                <a:gd name="connsiteX8" fmla="*/ 1008188 w 2359159"/>
                <a:gd name="connsiteY8" fmla="*/ 2288587 h 23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159" h="2360419">
                  <a:moveTo>
                    <a:pt x="1008188" y="2288587"/>
                  </a:moveTo>
                  <a:lnTo>
                    <a:pt x="70573" y="1350972"/>
                  </a:lnTo>
                  <a:cubicBezTo>
                    <a:pt x="-23524" y="1256874"/>
                    <a:pt x="-23524" y="1102285"/>
                    <a:pt x="70573" y="1008188"/>
                  </a:cubicBezTo>
                  <a:lnTo>
                    <a:pt x="1008188" y="70573"/>
                  </a:lnTo>
                  <a:cubicBezTo>
                    <a:pt x="1102285" y="-23524"/>
                    <a:pt x="1256874" y="-23524"/>
                    <a:pt x="1350972" y="70573"/>
                  </a:cubicBezTo>
                  <a:lnTo>
                    <a:pt x="2288586" y="1008188"/>
                  </a:lnTo>
                  <a:cubicBezTo>
                    <a:pt x="2382684" y="1102285"/>
                    <a:pt x="2382684" y="1256874"/>
                    <a:pt x="2288586" y="1350972"/>
                  </a:cubicBezTo>
                  <a:lnTo>
                    <a:pt x="1350972" y="2288587"/>
                  </a:lnTo>
                  <a:cubicBezTo>
                    <a:pt x="1256874" y="2384365"/>
                    <a:pt x="1102285" y="2384365"/>
                    <a:pt x="1008188" y="2288587"/>
                  </a:cubicBezTo>
                  <a:close/>
                </a:path>
              </a:pathLst>
            </a:custGeom>
            <a:solidFill>
              <a:schemeClr val="accent1"/>
            </a:solidFill>
            <a:ln w="16798" cap="flat">
              <a:noFill/>
              <a:prstDash val="solid"/>
              <a:miter/>
            </a:ln>
          </p:spPr>
          <p:txBody>
            <a:bodyPr rtlCol="0" anchor="ctr"/>
            <a:lstStyle/>
            <a:p>
              <a:endParaRPr lang="en-US" sz="1799"/>
            </a:p>
          </p:txBody>
        </p:sp>
        <p:sp>
          <p:nvSpPr>
            <p:cNvPr id="54" name="Freeform 53">
              <a:extLst>
                <a:ext uri="{FF2B5EF4-FFF2-40B4-BE49-F238E27FC236}">
                  <a16:creationId xmlns:a16="http://schemas.microsoft.com/office/drawing/2014/main" id="{FC6D2CE4-8DF5-5A02-E8E8-462C0B6B370F}"/>
                </a:ext>
              </a:extLst>
            </p:cNvPr>
            <p:cNvSpPr/>
            <p:nvPr/>
          </p:nvSpPr>
          <p:spPr>
            <a:xfrm>
              <a:off x="1952006" y="3059795"/>
              <a:ext cx="2359158" cy="2359159"/>
            </a:xfrm>
            <a:custGeom>
              <a:avLst/>
              <a:gdLst>
                <a:gd name="connsiteX0" fmla="*/ 1008188 w 2359159"/>
                <a:gd name="connsiteY0" fmla="*/ 2288587 h 2359159"/>
                <a:gd name="connsiteX1" fmla="*/ 70573 w 2359159"/>
                <a:gd name="connsiteY1" fmla="*/ 1350972 h 2359159"/>
                <a:gd name="connsiteX2" fmla="*/ 70573 w 2359159"/>
                <a:gd name="connsiteY2" fmla="*/ 1008188 h 2359159"/>
                <a:gd name="connsiteX3" fmla="*/ 1008188 w 2359159"/>
                <a:gd name="connsiteY3" fmla="*/ 70573 h 2359159"/>
                <a:gd name="connsiteX4" fmla="*/ 1350972 w 2359159"/>
                <a:gd name="connsiteY4" fmla="*/ 70573 h 2359159"/>
                <a:gd name="connsiteX5" fmla="*/ 2288587 w 2359159"/>
                <a:gd name="connsiteY5" fmla="*/ 1008188 h 2359159"/>
                <a:gd name="connsiteX6" fmla="*/ 2288587 w 2359159"/>
                <a:gd name="connsiteY6" fmla="*/ 1350972 h 2359159"/>
                <a:gd name="connsiteX7" fmla="*/ 1350972 w 2359159"/>
                <a:gd name="connsiteY7" fmla="*/ 2288587 h 2359159"/>
                <a:gd name="connsiteX8" fmla="*/ 1008188 w 2359159"/>
                <a:gd name="connsiteY8" fmla="*/ 2288587 h 235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159" h="2359159">
                  <a:moveTo>
                    <a:pt x="1008188" y="2288587"/>
                  </a:moveTo>
                  <a:lnTo>
                    <a:pt x="70573" y="1350972"/>
                  </a:lnTo>
                  <a:cubicBezTo>
                    <a:pt x="-23524" y="1256874"/>
                    <a:pt x="-23524" y="1102285"/>
                    <a:pt x="70573" y="1008188"/>
                  </a:cubicBezTo>
                  <a:lnTo>
                    <a:pt x="1008188" y="70573"/>
                  </a:lnTo>
                  <a:cubicBezTo>
                    <a:pt x="1102285" y="-23524"/>
                    <a:pt x="1256874" y="-23524"/>
                    <a:pt x="1350972" y="70573"/>
                  </a:cubicBezTo>
                  <a:lnTo>
                    <a:pt x="2288587" y="1008188"/>
                  </a:lnTo>
                  <a:cubicBezTo>
                    <a:pt x="2382684" y="1102285"/>
                    <a:pt x="2382684" y="1256874"/>
                    <a:pt x="2288587" y="1350972"/>
                  </a:cubicBezTo>
                  <a:lnTo>
                    <a:pt x="1350972" y="2288587"/>
                  </a:lnTo>
                  <a:cubicBezTo>
                    <a:pt x="1256874" y="2382684"/>
                    <a:pt x="1103966" y="2382684"/>
                    <a:pt x="1008188" y="2288587"/>
                  </a:cubicBezTo>
                  <a:close/>
                </a:path>
              </a:pathLst>
            </a:custGeom>
            <a:solidFill>
              <a:schemeClr val="accent5"/>
            </a:solidFill>
            <a:ln w="16798" cap="flat">
              <a:noFill/>
              <a:prstDash val="solid"/>
              <a:miter/>
            </a:ln>
          </p:spPr>
          <p:txBody>
            <a:bodyPr rtlCol="0" anchor="ctr"/>
            <a:lstStyle/>
            <a:p>
              <a:endParaRPr lang="en-US" sz="1799"/>
            </a:p>
          </p:txBody>
        </p:sp>
        <p:sp>
          <p:nvSpPr>
            <p:cNvPr id="56" name="Freeform 55">
              <a:extLst>
                <a:ext uri="{FF2B5EF4-FFF2-40B4-BE49-F238E27FC236}">
                  <a16:creationId xmlns:a16="http://schemas.microsoft.com/office/drawing/2014/main" id="{DEFA7607-A124-044B-9A7A-9E8EDC4EFD10}"/>
                </a:ext>
              </a:extLst>
            </p:cNvPr>
            <p:cNvSpPr/>
            <p:nvPr/>
          </p:nvSpPr>
          <p:spPr>
            <a:xfrm>
              <a:off x="3355068" y="1653373"/>
              <a:ext cx="2359158" cy="2359159"/>
            </a:xfrm>
            <a:custGeom>
              <a:avLst/>
              <a:gdLst>
                <a:gd name="connsiteX0" fmla="*/ 1008188 w 2359159"/>
                <a:gd name="connsiteY0" fmla="*/ 2288587 h 2359159"/>
                <a:gd name="connsiteX1" fmla="*/ 70573 w 2359159"/>
                <a:gd name="connsiteY1" fmla="*/ 1350972 h 2359159"/>
                <a:gd name="connsiteX2" fmla="*/ 70573 w 2359159"/>
                <a:gd name="connsiteY2" fmla="*/ 1008188 h 2359159"/>
                <a:gd name="connsiteX3" fmla="*/ 1008188 w 2359159"/>
                <a:gd name="connsiteY3" fmla="*/ 70573 h 2359159"/>
                <a:gd name="connsiteX4" fmla="*/ 1350972 w 2359159"/>
                <a:gd name="connsiteY4" fmla="*/ 70573 h 2359159"/>
                <a:gd name="connsiteX5" fmla="*/ 2288587 w 2359159"/>
                <a:gd name="connsiteY5" fmla="*/ 1008188 h 2359159"/>
                <a:gd name="connsiteX6" fmla="*/ 2288587 w 2359159"/>
                <a:gd name="connsiteY6" fmla="*/ 1350972 h 2359159"/>
                <a:gd name="connsiteX7" fmla="*/ 1350972 w 2359159"/>
                <a:gd name="connsiteY7" fmla="*/ 2288587 h 2359159"/>
                <a:gd name="connsiteX8" fmla="*/ 1008188 w 2359159"/>
                <a:gd name="connsiteY8" fmla="*/ 2288587 h 235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159" h="2359159">
                  <a:moveTo>
                    <a:pt x="1008188" y="2288587"/>
                  </a:moveTo>
                  <a:lnTo>
                    <a:pt x="70573" y="1350972"/>
                  </a:lnTo>
                  <a:cubicBezTo>
                    <a:pt x="-23524" y="1256874"/>
                    <a:pt x="-23524" y="1102286"/>
                    <a:pt x="70573" y="1008188"/>
                  </a:cubicBezTo>
                  <a:lnTo>
                    <a:pt x="1008188" y="70573"/>
                  </a:lnTo>
                  <a:cubicBezTo>
                    <a:pt x="1102285" y="-23524"/>
                    <a:pt x="1256874" y="-23524"/>
                    <a:pt x="1350972" y="70573"/>
                  </a:cubicBezTo>
                  <a:lnTo>
                    <a:pt x="2288587" y="1008188"/>
                  </a:lnTo>
                  <a:cubicBezTo>
                    <a:pt x="2382684" y="1102286"/>
                    <a:pt x="2382684" y="1256874"/>
                    <a:pt x="2288587" y="1350972"/>
                  </a:cubicBezTo>
                  <a:lnTo>
                    <a:pt x="1350972" y="2288587"/>
                  </a:lnTo>
                  <a:cubicBezTo>
                    <a:pt x="1256874" y="2382684"/>
                    <a:pt x="1102285" y="2382684"/>
                    <a:pt x="1008188" y="2288587"/>
                  </a:cubicBezTo>
                  <a:close/>
                </a:path>
              </a:pathLst>
            </a:custGeom>
            <a:solidFill>
              <a:schemeClr val="accent3"/>
            </a:solidFill>
            <a:ln w="16798" cap="flat">
              <a:noFill/>
              <a:prstDash val="solid"/>
              <a:miter/>
            </a:ln>
          </p:spPr>
          <p:txBody>
            <a:bodyPr rtlCol="0" anchor="ctr"/>
            <a:lstStyle/>
            <a:p>
              <a:endParaRPr lang="en-US" sz="1799"/>
            </a:p>
          </p:txBody>
        </p:sp>
        <p:sp>
          <p:nvSpPr>
            <p:cNvPr id="57" name="Freeform 56">
              <a:extLst>
                <a:ext uri="{FF2B5EF4-FFF2-40B4-BE49-F238E27FC236}">
                  <a16:creationId xmlns:a16="http://schemas.microsoft.com/office/drawing/2014/main" id="{A5CCC9A8-9378-1CD5-3DB8-842658A00417}"/>
                </a:ext>
              </a:extLst>
            </p:cNvPr>
            <p:cNvSpPr/>
            <p:nvPr/>
          </p:nvSpPr>
          <p:spPr>
            <a:xfrm>
              <a:off x="4756449" y="3054754"/>
              <a:ext cx="2359158" cy="2360418"/>
            </a:xfrm>
            <a:custGeom>
              <a:avLst/>
              <a:gdLst>
                <a:gd name="connsiteX0" fmla="*/ 1008187 w 2359159"/>
                <a:gd name="connsiteY0" fmla="*/ 2288587 h 2360419"/>
                <a:gd name="connsiteX1" fmla="*/ 70573 w 2359159"/>
                <a:gd name="connsiteY1" fmla="*/ 1350972 h 2360419"/>
                <a:gd name="connsiteX2" fmla="*/ 70573 w 2359159"/>
                <a:gd name="connsiteY2" fmla="*/ 1008188 h 2360419"/>
                <a:gd name="connsiteX3" fmla="*/ 1008187 w 2359159"/>
                <a:gd name="connsiteY3" fmla="*/ 70573 h 2360419"/>
                <a:gd name="connsiteX4" fmla="*/ 1350972 w 2359159"/>
                <a:gd name="connsiteY4" fmla="*/ 70573 h 2360419"/>
                <a:gd name="connsiteX5" fmla="*/ 2288586 w 2359159"/>
                <a:gd name="connsiteY5" fmla="*/ 1008188 h 2360419"/>
                <a:gd name="connsiteX6" fmla="*/ 2288586 w 2359159"/>
                <a:gd name="connsiteY6" fmla="*/ 1350972 h 2360419"/>
                <a:gd name="connsiteX7" fmla="*/ 1350972 w 2359159"/>
                <a:gd name="connsiteY7" fmla="*/ 2288587 h 2360419"/>
                <a:gd name="connsiteX8" fmla="*/ 1008187 w 2359159"/>
                <a:gd name="connsiteY8" fmla="*/ 2288587 h 23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159" h="2360419">
                  <a:moveTo>
                    <a:pt x="1008187" y="2288587"/>
                  </a:moveTo>
                  <a:lnTo>
                    <a:pt x="70573" y="1350972"/>
                  </a:lnTo>
                  <a:cubicBezTo>
                    <a:pt x="-23524" y="1256874"/>
                    <a:pt x="-23524" y="1102285"/>
                    <a:pt x="70573" y="1008188"/>
                  </a:cubicBezTo>
                  <a:lnTo>
                    <a:pt x="1008187" y="70573"/>
                  </a:lnTo>
                  <a:cubicBezTo>
                    <a:pt x="1102286" y="-23524"/>
                    <a:pt x="1256875" y="-23524"/>
                    <a:pt x="1350972" y="70573"/>
                  </a:cubicBezTo>
                  <a:lnTo>
                    <a:pt x="2288586" y="1008188"/>
                  </a:lnTo>
                  <a:cubicBezTo>
                    <a:pt x="2382684" y="1102285"/>
                    <a:pt x="2382684" y="1256874"/>
                    <a:pt x="2288586" y="1350972"/>
                  </a:cubicBezTo>
                  <a:lnTo>
                    <a:pt x="1350972" y="2288587"/>
                  </a:lnTo>
                  <a:cubicBezTo>
                    <a:pt x="1256875" y="2384364"/>
                    <a:pt x="1102286" y="2384364"/>
                    <a:pt x="1008187" y="2288587"/>
                  </a:cubicBezTo>
                  <a:close/>
                </a:path>
              </a:pathLst>
            </a:custGeom>
            <a:solidFill>
              <a:schemeClr val="accent6"/>
            </a:solidFill>
            <a:ln w="16798" cap="flat">
              <a:noFill/>
              <a:prstDash val="solid"/>
              <a:miter/>
            </a:ln>
          </p:spPr>
          <p:txBody>
            <a:bodyPr rtlCol="0" anchor="ctr"/>
            <a:lstStyle/>
            <a:p>
              <a:endParaRPr lang="en-US" sz="1799"/>
            </a:p>
          </p:txBody>
        </p:sp>
        <p:sp>
          <p:nvSpPr>
            <p:cNvPr id="59" name="Freeform 58">
              <a:extLst>
                <a:ext uri="{FF2B5EF4-FFF2-40B4-BE49-F238E27FC236}">
                  <a16:creationId xmlns:a16="http://schemas.microsoft.com/office/drawing/2014/main" id="{A6B3A2CE-C42B-A744-C863-626E9A1FB8F3}"/>
                </a:ext>
              </a:extLst>
            </p:cNvPr>
            <p:cNvSpPr/>
            <p:nvPr/>
          </p:nvSpPr>
          <p:spPr>
            <a:xfrm>
              <a:off x="6161191" y="1650011"/>
              <a:ext cx="2359158" cy="2360418"/>
            </a:xfrm>
            <a:custGeom>
              <a:avLst/>
              <a:gdLst>
                <a:gd name="connsiteX0" fmla="*/ 1008188 w 2359159"/>
                <a:gd name="connsiteY0" fmla="*/ 2288587 h 2360419"/>
                <a:gd name="connsiteX1" fmla="*/ 70574 w 2359159"/>
                <a:gd name="connsiteY1" fmla="*/ 1350972 h 2360419"/>
                <a:gd name="connsiteX2" fmla="*/ 70574 w 2359159"/>
                <a:gd name="connsiteY2" fmla="*/ 1008188 h 2360419"/>
                <a:gd name="connsiteX3" fmla="*/ 1008188 w 2359159"/>
                <a:gd name="connsiteY3" fmla="*/ 70573 h 2360419"/>
                <a:gd name="connsiteX4" fmla="*/ 1350971 w 2359159"/>
                <a:gd name="connsiteY4" fmla="*/ 70573 h 2360419"/>
                <a:gd name="connsiteX5" fmla="*/ 2288587 w 2359159"/>
                <a:gd name="connsiteY5" fmla="*/ 1008188 h 2360419"/>
                <a:gd name="connsiteX6" fmla="*/ 2288587 w 2359159"/>
                <a:gd name="connsiteY6" fmla="*/ 1350972 h 2360419"/>
                <a:gd name="connsiteX7" fmla="*/ 1350971 w 2359159"/>
                <a:gd name="connsiteY7" fmla="*/ 2288587 h 2360419"/>
                <a:gd name="connsiteX8" fmla="*/ 1008188 w 2359159"/>
                <a:gd name="connsiteY8" fmla="*/ 2288587 h 23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159" h="2360419">
                  <a:moveTo>
                    <a:pt x="1008188" y="2288587"/>
                  </a:moveTo>
                  <a:lnTo>
                    <a:pt x="70574" y="1350972"/>
                  </a:lnTo>
                  <a:cubicBezTo>
                    <a:pt x="-23525" y="1256874"/>
                    <a:pt x="-23525" y="1102285"/>
                    <a:pt x="70574" y="1008188"/>
                  </a:cubicBezTo>
                  <a:lnTo>
                    <a:pt x="1008188" y="70573"/>
                  </a:lnTo>
                  <a:cubicBezTo>
                    <a:pt x="1102285" y="-23524"/>
                    <a:pt x="1256874" y="-23524"/>
                    <a:pt x="1350971" y="70573"/>
                  </a:cubicBezTo>
                  <a:lnTo>
                    <a:pt x="2288587" y="1008188"/>
                  </a:lnTo>
                  <a:cubicBezTo>
                    <a:pt x="2382684" y="1102285"/>
                    <a:pt x="2382684" y="1256874"/>
                    <a:pt x="2288587" y="1350972"/>
                  </a:cubicBezTo>
                  <a:lnTo>
                    <a:pt x="1350971" y="2288587"/>
                  </a:lnTo>
                  <a:cubicBezTo>
                    <a:pt x="1256874" y="2384364"/>
                    <a:pt x="1102285" y="2384364"/>
                    <a:pt x="1008188" y="2288587"/>
                  </a:cubicBezTo>
                  <a:close/>
                </a:path>
              </a:pathLst>
            </a:custGeom>
            <a:solidFill>
              <a:schemeClr val="accent4"/>
            </a:solidFill>
            <a:ln w="16798" cap="flat">
              <a:noFill/>
              <a:prstDash val="solid"/>
              <a:miter/>
            </a:ln>
          </p:spPr>
          <p:txBody>
            <a:bodyPr rtlCol="0" anchor="ctr"/>
            <a:lstStyle/>
            <a:p>
              <a:endParaRPr lang="en-US" sz="1799"/>
            </a:p>
          </p:txBody>
        </p:sp>
        <p:sp>
          <p:nvSpPr>
            <p:cNvPr id="60" name="Freeform 59">
              <a:extLst>
                <a:ext uri="{FF2B5EF4-FFF2-40B4-BE49-F238E27FC236}">
                  <a16:creationId xmlns:a16="http://schemas.microsoft.com/office/drawing/2014/main" id="{7872B248-9E3E-53A8-AC0B-A2F8E4946F4E}"/>
                </a:ext>
              </a:extLst>
            </p:cNvPr>
            <p:cNvSpPr/>
            <p:nvPr/>
          </p:nvSpPr>
          <p:spPr>
            <a:xfrm>
              <a:off x="733781" y="1839886"/>
              <a:ext cx="1989490" cy="1989489"/>
            </a:xfrm>
            <a:custGeom>
              <a:avLst/>
              <a:gdLst>
                <a:gd name="connsiteX0" fmla="*/ 850238 w 1989490"/>
                <a:gd name="connsiteY0" fmla="*/ 1928999 h 1989490"/>
                <a:gd name="connsiteX1" fmla="*/ 60491 w 1989490"/>
                <a:gd name="connsiteY1" fmla="*/ 1139252 h 1989490"/>
                <a:gd name="connsiteX2" fmla="*/ 60491 w 1989490"/>
                <a:gd name="connsiteY2" fmla="*/ 850238 h 1989490"/>
                <a:gd name="connsiteX3" fmla="*/ 850238 w 1989490"/>
                <a:gd name="connsiteY3" fmla="*/ 60491 h 1989490"/>
                <a:gd name="connsiteX4" fmla="*/ 1139252 w 1989490"/>
                <a:gd name="connsiteY4" fmla="*/ 60491 h 1989490"/>
                <a:gd name="connsiteX5" fmla="*/ 1928999 w 1989490"/>
                <a:gd name="connsiteY5" fmla="*/ 850238 h 1989490"/>
                <a:gd name="connsiteX6" fmla="*/ 1928999 w 1989490"/>
                <a:gd name="connsiteY6" fmla="*/ 1139252 h 1989490"/>
                <a:gd name="connsiteX7" fmla="*/ 1139252 w 1989490"/>
                <a:gd name="connsiteY7" fmla="*/ 1928999 h 1989490"/>
                <a:gd name="connsiteX8" fmla="*/ 850238 w 1989490"/>
                <a:gd name="connsiteY8" fmla="*/ 1928999 h 198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9490" h="1989490">
                  <a:moveTo>
                    <a:pt x="850238" y="1928999"/>
                  </a:moveTo>
                  <a:lnTo>
                    <a:pt x="60491" y="1139252"/>
                  </a:lnTo>
                  <a:cubicBezTo>
                    <a:pt x="-20164" y="1058597"/>
                    <a:pt x="-20164" y="929213"/>
                    <a:pt x="60491" y="850238"/>
                  </a:cubicBezTo>
                  <a:lnTo>
                    <a:pt x="850238" y="60491"/>
                  </a:lnTo>
                  <a:cubicBezTo>
                    <a:pt x="930894" y="-20164"/>
                    <a:pt x="1060277" y="-20164"/>
                    <a:pt x="1139252" y="60491"/>
                  </a:cubicBezTo>
                  <a:lnTo>
                    <a:pt x="1928999" y="850238"/>
                  </a:lnTo>
                  <a:cubicBezTo>
                    <a:pt x="2009654" y="930894"/>
                    <a:pt x="2009654" y="1060278"/>
                    <a:pt x="1928999" y="1139252"/>
                  </a:cubicBezTo>
                  <a:lnTo>
                    <a:pt x="1139252" y="1928999"/>
                  </a:lnTo>
                  <a:cubicBezTo>
                    <a:pt x="1058598" y="2009655"/>
                    <a:pt x="929213" y="2009655"/>
                    <a:pt x="850238" y="1928999"/>
                  </a:cubicBezTo>
                  <a:close/>
                </a:path>
              </a:pathLst>
            </a:custGeom>
            <a:solidFill>
              <a:schemeClr val="bg1"/>
            </a:solidFill>
            <a:ln w="15875" cap="flat">
              <a:noFill/>
              <a:prstDash val="solid"/>
              <a:miter lim="800000"/>
              <a:headEnd/>
              <a:tailEnd/>
            </a:ln>
            <a:effectLst>
              <a:outerShdw blurRad="50800" dist="38100" dir="5400000" algn="t" rotWithShape="0">
                <a:prstClr val="black">
                  <a:alpha val="20000"/>
                </a:prstClr>
              </a:outerShdw>
            </a:effectLst>
          </p:spPr>
          <p:txBody>
            <a:bodyPr vert="horz" wrap="square" lIns="91410" tIns="45705" rIns="91410" bIns="45705" numCol="1" anchor="t" anchorCtr="0" compatLnSpc="1">
              <a:prstTxWarp prst="textNoShape">
                <a:avLst/>
              </a:prstTxWarp>
            </a:bodyPr>
            <a:lstStyle/>
            <a:p>
              <a:pPr defTabSz="914081" fontAlgn="base">
                <a:spcBef>
                  <a:spcPts val="800"/>
                </a:spcBef>
                <a:spcAft>
                  <a:spcPts val="300"/>
                </a:spcAft>
                <a:buClr>
                  <a:srgbClr val="00008B"/>
                </a:buClr>
                <a:buSzPct val="110000"/>
              </a:pPr>
              <a:endParaRPr lang="en-US" sz="1600">
                <a:solidFill>
                  <a:prstClr val="black"/>
                </a:solidFill>
                <a:latin typeface="Calibri Light"/>
                <a:ea typeface="ＭＳ Ｐゴシック" charset="0"/>
                <a:cs typeface="Arial" panose="020B0604020202020204" pitchFamily="34" charset="0"/>
              </a:endParaRPr>
            </a:p>
          </p:txBody>
        </p:sp>
        <p:sp>
          <p:nvSpPr>
            <p:cNvPr id="62" name="Freeform 61">
              <a:extLst>
                <a:ext uri="{FF2B5EF4-FFF2-40B4-BE49-F238E27FC236}">
                  <a16:creationId xmlns:a16="http://schemas.microsoft.com/office/drawing/2014/main" id="{848EB086-7D21-EBA8-D22B-8C011CE6D7E4}"/>
                </a:ext>
              </a:extLst>
            </p:cNvPr>
            <p:cNvSpPr/>
            <p:nvPr/>
          </p:nvSpPr>
          <p:spPr>
            <a:xfrm>
              <a:off x="2136842" y="3244628"/>
              <a:ext cx="1989490" cy="1988230"/>
            </a:xfrm>
            <a:custGeom>
              <a:avLst/>
              <a:gdLst>
                <a:gd name="connsiteX0" fmla="*/ 850238 w 1989490"/>
                <a:gd name="connsiteY0" fmla="*/ 1929000 h 1988230"/>
                <a:gd name="connsiteX1" fmla="*/ 60491 w 1989490"/>
                <a:gd name="connsiteY1" fmla="*/ 1139252 h 1988230"/>
                <a:gd name="connsiteX2" fmla="*/ 60491 w 1989490"/>
                <a:gd name="connsiteY2" fmla="*/ 850239 h 1988230"/>
                <a:gd name="connsiteX3" fmla="*/ 850238 w 1989490"/>
                <a:gd name="connsiteY3" fmla="*/ 60491 h 1988230"/>
                <a:gd name="connsiteX4" fmla="*/ 1139252 w 1989490"/>
                <a:gd name="connsiteY4" fmla="*/ 60491 h 1988230"/>
                <a:gd name="connsiteX5" fmla="*/ 1928999 w 1989490"/>
                <a:gd name="connsiteY5" fmla="*/ 850239 h 1988230"/>
                <a:gd name="connsiteX6" fmla="*/ 1928999 w 1989490"/>
                <a:gd name="connsiteY6" fmla="*/ 1139252 h 1988230"/>
                <a:gd name="connsiteX7" fmla="*/ 1139252 w 1989490"/>
                <a:gd name="connsiteY7" fmla="*/ 1929000 h 1988230"/>
                <a:gd name="connsiteX8" fmla="*/ 850238 w 1989490"/>
                <a:gd name="connsiteY8" fmla="*/ 1929000 h 198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9490" h="1988230">
                  <a:moveTo>
                    <a:pt x="850238" y="1929000"/>
                  </a:moveTo>
                  <a:lnTo>
                    <a:pt x="60491" y="1139252"/>
                  </a:lnTo>
                  <a:cubicBezTo>
                    <a:pt x="-20164" y="1058598"/>
                    <a:pt x="-20164" y="929213"/>
                    <a:pt x="60491" y="850239"/>
                  </a:cubicBezTo>
                  <a:lnTo>
                    <a:pt x="850238" y="60491"/>
                  </a:lnTo>
                  <a:cubicBezTo>
                    <a:pt x="930894" y="-20164"/>
                    <a:pt x="1060277" y="-20164"/>
                    <a:pt x="1139252" y="60491"/>
                  </a:cubicBezTo>
                  <a:lnTo>
                    <a:pt x="1928999" y="850239"/>
                  </a:lnTo>
                  <a:cubicBezTo>
                    <a:pt x="2009654" y="930894"/>
                    <a:pt x="2009654" y="1060277"/>
                    <a:pt x="1928999" y="1139252"/>
                  </a:cubicBezTo>
                  <a:lnTo>
                    <a:pt x="1139252" y="1929000"/>
                  </a:lnTo>
                  <a:cubicBezTo>
                    <a:pt x="1060277" y="2007974"/>
                    <a:pt x="930894" y="2007974"/>
                    <a:pt x="850238" y="1929000"/>
                  </a:cubicBezTo>
                  <a:close/>
                </a:path>
              </a:pathLst>
            </a:custGeom>
            <a:solidFill>
              <a:schemeClr val="bg1"/>
            </a:solidFill>
            <a:ln w="15875" cap="flat">
              <a:noFill/>
              <a:prstDash val="solid"/>
              <a:miter lim="800000"/>
              <a:headEnd/>
              <a:tailEnd/>
            </a:ln>
            <a:effectLst>
              <a:outerShdw blurRad="50800" dist="38100" dir="5400000" algn="t" rotWithShape="0">
                <a:prstClr val="black">
                  <a:alpha val="20000"/>
                </a:prstClr>
              </a:outerShdw>
            </a:effectLst>
          </p:spPr>
          <p:txBody>
            <a:bodyPr vert="horz" wrap="square" lIns="91410" tIns="45705" rIns="91410" bIns="45705" numCol="1" anchor="t" anchorCtr="0" compatLnSpc="1">
              <a:prstTxWarp prst="textNoShape">
                <a:avLst/>
              </a:prstTxWarp>
            </a:bodyPr>
            <a:lstStyle/>
            <a:p>
              <a:pPr defTabSz="914081" fontAlgn="base">
                <a:spcBef>
                  <a:spcPts val="800"/>
                </a:spcBef>
                <a:spcAft>
                  <a:spcPts val="300"/>
                </a:spcAft>
                <a:buClr>
                  <a:srgbClr val="00008B"/>
                </a:buClr>
                <a:buSzPct val="110000"/>
              </a:pPr>
              <a:endParaRPr lang="en-US" sz="1600">
                <a:solidFill>
                  <a:prstClr val="black"/>
                </a:solidFill>
                <a:latin typeface="Calibri Light"/>
                <a:ea typeface="ＭＳ Ｐゴシック" charset="0"/>
                <a:cs typeface="Arial" panose="020B0604020202020204" pitchFamily="34" charset="0"/>
              </a:endParaRPr>
            </a:p>
          </p:txBody>
        </p:sp>
        <p:sp>
          <p:nvSpPr>
            <p:cNvPr id="63" name="Freeform 62">
              <a:extLst>
                <a:ext uri="{FF2B5EF4-FFF2-40B4-BE49-F238E27FC236}">
                  <a16:creationId xmlns:a16="http://schemas.microsoft.com/office/drawing/2014/main" id="{F8FFAEE1-FE3D-66ED-6F1B-62CEAC6D3F6B}"/>
                </a:ext>
              </a:extLst>
            </p:cNvPr>
            <p:cNvSpPr/>
            <p:nvPr/>
          </p:nvSpPr>
          <p:spPr>
            <a:xfrm>
              <a:off x="3539903" y="1838207"/>
              <a:ext cx="1989490" cy="1988230"/>
            </a:xfrm>
            <a:custGeom>
              <a:avLst/>
              <a:gdLst>
                <a:gd name="connsiteX0" fmla="*/ 850238 w 1989490"/>
                <a:gd name="connsiteY0" fmla="*/ 1929000 h 1988230"/>
                <a:gd name="connsiteX1" fmla="*/ 60491 w 1989490"/>
                <a:gd name="connsiteY1" fmla="*/ 1139252 h 1988230"/>
                <a:gd name="connsiteX2" fmla="*/ 60491 w 1989490"/>
                <a:gd name="connsiteY2" fmla="*/ 850239 h 1988230"/>
                <a:gd name="connsiteX3" fmla="*/ 850238 w 1989490"/>
                <a:gd name="connsiteY3" fmla="*/ 60491 h 1988230"/>
                <a:gd name="connsiteX4" fmla="*/ 1139252 w 1989490"/>
                <a:gd name="connsiteY4" fmla="*/ 60491 h 1988230"/>
                <a:gd name="connsiteX5" fmla="*/ 1928999 w 1989490"/>
                <a:gd name="connsiteY5" fmla="*/ 850239 h 1988230"/>
                <a:gd name="connsiteX6" fmla="*/ 1928999 w 1989490"/>
                <a:gd name="connsiteY6" fmla="*/ 1139252 h 1988230"/>
                <a:gd name="connsiteX7" fmla="*/ 1139252 w 1989490"/>
                <a:gd name="connsiteY7" fmla="*/ 1929000 h 1988230"/>
                <a:gd name="connsiteX8" fmla="*/ 850238 w 1989490"/>
                <a:gd name="connsiteY8" fmla="*/ 1929000 h 198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9490" h="1988230">
                  <a:moveTo>
                    <a:pt x="850238" y="1929000"/>
                  </a:moveTo>
                  <a:lnTo>
                    <a:pt x="60491" y="1139252"/>
                  </a:lnTo>
                  <a:cubicBezTo>
                    <a:pt x="-20164" y="1058597"/>
                    <a:pt x="-20164" y="929213"/>
                    <a:pt x="60491" y="850239"/>
                  </a:cubicBezTo>
                  <a:lnTo>
                    <a:pt x="850238" y="60491"/>
                  </a:lnTo>
                  <a:cubicBezTo>
                    <a:pt x="930894" y="-20164"/>
                    <a:pt x="1060277" y="-20164"/>
                    <a:pt x="1139252" y="60491"/>
                  </a:cubicBezTo>
                  <a:lnTo>
                    <a:pt x="1928999" y="850239"/>
                  </a:lnTo>
                  <a:cubicBezTo>
                    <a:pt x="2009654" y="930893"/>
                    <a:pt x="2009654" y="1060278"/>
                    <a:pt x="1928999" y="1139252"/>
                  </a:cubicBezTo>
                  <a:lnTo>
                    <a:pt x="1139252" y="1929000"/>
                  </a:lnTo>
                  <a:cubicBezTo>
                    <a:pt x="1058598" y="2007974"/>
                    <a:pt x="929213" y="2007974"/>
                    <a:pt x="850238" y="1929000"/>
                  </a:cubicBezTo>
                  <a:close/>
                </a:path>
              </a:pathLst>
            </a:custGeom>
            <a:solidFill>
              <a:schemeClr val="bg1"/>
            </a:solidFill>
            <a:ln w="15875" cap="flat">
              <a:noFill/>
              <a:prstDash val="solid"/>
              <a:miter lim="800000"/>
              <a:headEnd/>
              <a:tailEnd/>
            </a:ln>
            <a:effectLst>
              <a:outerShdw blurRad="50800" dist="38100" dir="5400000" algn="t" rotWithShape="0">
                <a:prstClr val="black">
                  <a:alpha val="20000"/>
                </a:prstClr>
              </a:outerShdw>
            </a:effectLst>
          </p:spPr>
          <p:txBody>
            <a:bodyPr vert="horz" wrap="square" lIns="91410" tIns="45705" rIns="91410" bIns="45705" numCol="1" anchor="t" anchorCtr="0" compatLnSpc="1">
              <a:prstTxWarp prst="textNoShape">
                <a:avLst/>
              </a:prstTxWarp>
            </a:bodyPr>
            <a:lstStyle/>
            <a:p>
              <a:pPr defTabSz="914081" fontAlgn="base">
                <a:spcBef>
                  <a:spcPts val="800"/>
                </a:spcBef>
                <a:spcAft>
                  <a:spcPts val="300"/>
                </a:spcAft>
                <a:buClr>
                  <a:srgbClr val="00008B"/>
                </a:buClr>
                <a:buSzPct val="110000"/>
              </a:pPr>
              <a:endParaRPr lang="en-US" sz="1600">
                <a:solidFill>
                  <a:prstClr val="black"/>
                </a:solidFill>
                <a:latin typeface="Calibri Light"/>
                <a:ea typeface="ＭＳ Ｐゴシック" charset="0"/>
                <a:cs typeface="Arial" panose="020B0604020202020204" pitchFamily="34" charset="0"/>
              </a:endParaRPr>
            </a:p>
          </p:txBody>
        </p:sp>
        <p:sp>
          <p:nvSpPr>
            <p:cNvPr id="1024" name="Freeform 1023">
              <a:extLst>
                <a:ext uri="{FF2B5EF4-FFF2-40B4-BE49-F238E27FC236}">
                  <a16:creationId xmlns:a16="http://schemas.microsoft.com/office/drawing/2014/main" id="{3549A37B-BC32-2AD9-0DF2-5DF4F09564E0}"/>
                </a:ext>
              </a:extLst>
            </p:cNvPr>
            <p:cNvSpPr/>
            <p:nvPr/>
          </p:nvSpPr>
          <p:spPr>
            <a:xfrm>
              <a:off x="4941283" y="3239587"/>
              <a:ext cx="1989490" cy="1989489"/>
            </a:xfrm>
            <a:custGeom>
              <a:avLst/>
              <a:gdLst>
                <a:gd name="connsiteX0" fmla="*/ 850239 w 1989490"/>
                <a:gd name="connsiteY0" fmla="*/ 1929000 h 1989490"/>
                <a:gd name="connsiteX1" fmla="*/ 60492 w 1989490"/>
                <a:gd name="connsiteY1" fmla="*/ 1139253 h 1989490"/>
                <a:gd name="connsiteX2" fmla="*/ 60492 w 1989490"/>
                <a:gd name="connsiteY2" fmla="*/ 850239 h 1989490"/>
                <a:gd name="connsiteX3" fmla="*/ 850239 w 1989490"/>
                <a:gd name="connsiteY3" fmla="*/ 60491 h 1989490"/>
                <a:gd name="connsiteX4" fmla="*/ 1139253 w 1989490"/>
                <a:gd name="connsiteY4" fmla="*/ 60491 h 1989490"/>
                <a:gd name="connsiteX5" fmla="*/ 1929000 w 1989490"/>
                <a:gd name="connsiteY5" fmla="*/ 850239 h 1989490"/>
                <a:gd name="connsiteX6" fmla="*/ 1929000 w 1989490"/>
                <a:gd name="connsiteY6" fmla="*/ 1139253 h 1989490"/>
                <a:gd name="connsiteX7" fmla="*/ 1139253 w 1989490"/>
                <a:gd name="connsiteY7" fmla="*/ 1929000 h 1989490"/>
                <a:gd name="connsiteX8" fmla="*/ 850239 w 1989490"/>
                <a:gd name="connsiteY8" fmla="*/ 1929000 h 198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9490" h="1989490">
                  <a:moveTo>
                    <a:pt x="850239" y="1929000"/>
                  </a:moveTo>
                  <a:lnTo>
                    <a:pt x="60492" y="1139253"/>
                  </a:lnTo>
                  <a:cubicBezTo>
                    <a:pt x="-20164" y="1058597"/>
                    <a:pt x="-20164" y="929213"/>
                    <a:pt x="60492" y="850239"/>
                  </a:cubicBezTo>
                  <a:lnTo>
                    <a:pt x="850239" y="60491"/>
                  </a:lnTo>
                  <a:cubicBezTo>
                    <a:pt x="930893" y="-20164"/>
                    <a:pt x="1060278" y="-20164"/>
                    <a:pt x="1139253" y="60491"/>
                  </a:cubicBezTo>
                  <a:lnTo>
                    <a:pt x="1929000" y="850239"/>
                  </a:lnTo>
                  <a:cubicBezTo>
                    <a:pt x="2009655" y="930893"/>
                    <a:pt x="2009655" y="1060278"/>
                    <a:pt x="1929000" y="1139253"/>
                  </a:cubicBezTo>
                  <a:lnTo>
                    <a:pt x="1139253" y="1929000"/>
                  </a:lnTo>
                  <a:cubicBezTo>
                    <a:pt x="1060278" y="2009655"/>
                    <a:pt x="930893" y="2009655"/>
                    <a:pt x="850239" y="1929000"/>
                  </a:cubicBezTo>
                  <a:close/>
                </a:path>
              </a:pathLst>
            </a:custGeom>
            <a:solidFill>
              <a:schemeClr val="bg1"/>
            </a:solidFill>
            <a:ln w="15875" cap="flat">
              <a:noFill/>
              <a:prstDash val="solid"/>
              <a:miter lim="800000"/>
              <a:headEnd/>
              <a:tailEnd/>
            </a:ln>
            <a:effectLst>
              <a:outerShdw blurRad="50800" dist="38100" dir="5400000" algn="t" rotWithShape="0">
                <a:prstClr val="black">
                  <a:alpha val="20000"/>
                </a:prstClr>
              </a:outerShdw>
            </a:effectLst>
          </p:spPr>
          <p:txBody>
            <a:bodyPr vert="horz" wrap="square" lIns="91410" tIns="45705" rIns="91410" bIns="45705" numCol="1" anchor="t" anchorCtr="0" compatLnSpc="1">
              <a:prstTxWarp prst="textNoShape">
                <a:avLst/>
              </a:prstTxWarp>
            </a:bodyPr>
            <a:lstStyle/>
            <a:p>
              <a:pPr defTabSz="914081" fontAlgn="base">
                <a:spcBef>
                  <a:spcPts val="800"/>
                </a:spcBef>
                <a:spcAft>
                  <a:spcPts val="300"/>
                </a:spcAft>
                <a:buClr>
                  <a:srgbClr val="00008B"/>
                </a:buClr>
                <a:buSzPct val="110000"/>
              </a:pPr>
              <a:endParaRPr lang="en-US" sz="1600">
                <a:solidFill>
                  <a:prstClr val="black"/>
                </a:solidFill>
                <a:latin typeface="Calibri Light"/>
                <a:ea typeface="ＭＳ Ｐゴシック" charset="0"/>
                <a:cs typeface="Arial" panose="020B0604020202020204" pitchFamily="34" charset="0"/>
              </a:endParaRPr>
            </a:p>
          </p:txBody>
        </p:sp>
        <p:sp>
          <p:nvSpPr>
            <p:cNvPr id="1025" name="Freeform 1024">
              <a:extLst>
                <a:ext uri="{FF2B5EF4-FFF2-40B4-BE49-F238E27FC236}">
                  <a16:creationId xmlns:a16="http://schemas.microsoft.com/office/drawing/2014/main" id="{0CB655AE-7546-42F7-CD73-DE5E9C9F0FB9}"/>
                </a:ext>
              </a:extLst>
            </p:cNvPr>
            <p:cNvSpPr/>
            <p:nvPr/>
          </p:nvSpPr>
          <p:spPr>
            <a:xfrm>
              <a:off x="6346026" y="1836527"/>
              <a:ext cx="1989490" cy="1988230"/>
            </a:xfrm>
            <a:custGeom>
              <a:avLst/>
              <a:gdLst>
                <a:gd name="connsiteX0" fmla="*/ 850238 w 1989490"/>
                <a:gd name="connsiteY0" fmla="*/ 1929000 h 1988230"/>
                <a:gd name="connsiteX1" fmla="*/ 60491 w 1989490"/>
                <a:gd name="connsiteY1" fmla="*/ 1139252 h 1988230"/>
                <a:gd name="connsiteX2" fmla="*/ 60491 w 1989490"/>
                <a:gd name="connsiteY2" fmla="*/ 850239 h 1988230"/>
                <a:gd name="connsiteX3" fmla="*/ 850238 w 1989490"/>
                <a:gd name="connsiteY3" fmla="*/ 60491 h 1988230"/>
                <a:gd name="connsiteX4" fmla="*/ 1139252 w 1989490"/>
                <a:gd name="connsiteY4" fmla="*/ 60491 h 1988230"/>
                <a:gd name="connsiteX5" fmla="*/ 1928999 w 1989490"/>
                <a:gd name="connsiteY5" fmla="*/ 850239 h 1988230"/>
                <a:gd name="connsiteX6" fmla="*/ 1928999 w 1989490"/>
                <a:gd name="connsiteY6" fmla="*/ 1139252 h 1988230"/>
                <a:gd name="connsiteX7" fmla="*/ 1139252 w 1989490"/>
                <a:gd name="connsiteY7" fmla="*/ 1929000 h 1988230"/>
                <a:gd name="connsiteX8" fmla="*/ 850238 w 1989490"/>
                <a:gd name="connsiteY8" fmla="*/ 1929000 h 198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9490" h="1988230">
                  <a:moveTo>
                    <a:pt x="850238" y="1929000"/>
                  </a:moveTo>
                  <a:lnTo>
                    <a:pt x="60491" y="1139252"/>
                  </a:lnTo>
                  <a:cubicBezTo>
                    <a:pt x="-20164" y="1058597"/>
                    <a:pt x="-20164" y="929213"/>
                    <a:pt x="60491" y="850239"/>
                  </a:cubicBezTo>
                  <a:lnTo>
                    <a:pt x="850238" y="60491"/>
                  </a:lnTo>
                  <a:cubicBezTo>
                    <a:pt x="930893" y="-20164"/>
                    <a:pt x="1060277" y="-20164"/>
                    <a:pt x="1139252" y="60491"/>
                  </a:cubicBezTo>
                  <a:lnTo>
                    <a:pt x="1928999" y="850239"/>
                  </a:lnTo>
                  <a:cubicBezTo>
                    <a:pt x="2009654" y="930894"/>
                    <a:pt x="2009654" y="1060278"/>
                    <a:pt x="1928999" y="1139252"/>
                  </a:cubicBezTo>
                  <a:lnTo>
                    <a:pt x="1139252" y="1929000"/>
                  </a:lnTo>
                  <a:cubicBezTo>
                    <a:pt x="1058598" y="2007974"/>
                    <a:pt x="929213" y="2007974"/>
                    <a:pt x="850238" y="1929000"/>
                  </a:cubicBezTo>
                  <a:close/>
                </a:path>
              </a:pathLst>
            </a:custGeom>
            <a:solidFill>
              <a:schemeClr val="bg1"/>
            </a:solidFill>
            <a:ln w="15875" cap="flat">
              <a:noFill/>
              <a:prstDash val="solid"/>
              <a:miter lim="800000"/>
              <a:headEnd/>
              <a:tailEnd/>
            </a:ln>
            <a:effectLst>
              <a:outerShdw blurRad="50800" dist="38100" dir="5400000" algn="t" rotWithShape="0">
                <a:prstClr val="black">
                  <a:alpha val="20000"/>
                </a:prstClr>
              </a:outerShdw>
            </a:effectLst>
          </p:spPr>
          <p:txBody>
            <a:bodyPr vert="horz" wrap="square" lIns="91410" tIns="45705" rIns="91410" bIns="45705" numCol="1" anchor="t" anchorCtr="0" compatLnSpc="1">
              <a:prstTxWarp prst="textNoShape">
                <a:avLst/>
              </a:prstTxWarp>
            </a:bodyPr>
            <a:lstStyle/>
            <a:p>
              <a:pPr defTabSz="914081" fontAlgn="base">
                <a:spcBef>
                  <a:spcPts val="800"/>
                </a:spcBef>
                <a:spcAft>
                  <a:spcPts val="300"/>
                </a:spcAft>
                <a:buClr>
                  <a:srgbClr val="00008B"/>
                </a:buClr>
                <a:buSzPct val="110000"/>
              </a:pPr>
              <a:endParaRPr lang="en-US" sz="1600">
                <a:solidFill>
                  <a:prstClr val="black"/>
                </a:solidFill>
                <a:latin typeface="Calibri Light"/>
                <a:ea typeface="ＭＳ Ｐゴシック" charset="0"/>
                <a:cs typeface="Arial" panose="020B0604020202020204" pitchFamily="34" charset="0"/>
              </a:endParaRPr>
            </a:p>
          </p:txBody>
        </p:sp>
      </p:grpSp>
      <p:grpSp>
        <p:nvGrpSpPr>
          <p:cNvPr id="1047" name="Group 1046">
            <a:extLst>
              <a:ext uri="{FF2B5EF4-FFF2-40B4-BE49-F238E27FC236}">
                <a16:creationId xmlns:a16="http://schemas.microsoft.com/office/drawing/2014/main" id="{32E2FFB4-E364-3EA1-664B-EC6122D95EEF}"/>
              </a:ext>
            </a:extLst>
          </p:cNvPr>
          <p:cNvGrpSpPr/>
          <p:nvPr/>
        </p:nvGrpSpPr>
        <p:grpSpPr>
          <a:xfrm>
            <a:off x="646641" y="3033193"/>
            <a:ext cx="2234180" cy="1286184"/>
            <a:chOff x="921342" y="1872792"/>
            <a:chExt cx="2234762" cy="1286519"/>
          </a:xfrm>
        </p:grpSpPr>
        <p:sp>
          <p:nvSpPr>
            <p:cNvPr id="1048" name="TextBox 1047">
              <a:extLst>
                <a:ext uri="{FF2B5EF4-FFF2-40B4-BE49-F238E27FC236}">
                  <a16:creationId xmlns:a16="http://schemas.microsoft.com/office/drawing/2014/main" id="{7DCA9F32-7C68-E572-6264-4629FD4AD5FB}"/>
                </a:ext>
              </a:extLst>
            </p:cNvPr>
            <p:cNvSpPr txBox="1"/>
            <p:nvPr/>
          </p:nvSpPr>
          <p:spPr>
            <a:xfrm>
              <a:off x="921342" y="1872792"/>
              <a:ext cx="2234762" cy="610393"/>
            </a:xfrm>
            <a:prstGeom prst="rect">
              <a:avLst/>
            </a:prstGeom>
            <a:noFill/>
          </p:spPr>
          <p:txBody>
            <a:bodyPr wrap="square" lIns="45680" tIns="22839" rIns="45680" bIns="22839" rtlCol="0">
              <a:spAutoFit/>
            </a:bodyPr>
            <a:lstStyle/>
            <a:p>
              <a:pPr algn="ctr">
                <a:lnSpc>
                  <a:spcPts val="2199"/>
                </a:lnSpc>
              </a:pPr>
              <a:r>
                <a:rPr lang="en-US" sz="3599" b="1" dirty="0">
                  <a:solidFill>
                    <a:schemeClr val="accent1"/>
                  </a:solidFill>
                  <a:latin typeface="Arial" panose="020B0604020202020204" pitchFamily="34" charset="0"/>
                  <a:cs typeface="Arial" panose="020B0604020202020204" pitchFamily="34" charset="0"/>
                </a:rPr>
                <a:t>10K</a:t>
              </a:r>
            </a:p>
            <a:p>
              <a:pPr algn="ctr">
                <a:lnSpc>
                  <a:spcPts val="2199"/>
                </a:lnSpc>
              </a:pPr>
              <a:r>
                <a:rPr lang="en-US" sz="1999" b="1" dirty="0">
                  <a:solidFill>
                    <a:schemeClr val="accent1"/>
                  </a:solidFill>
                  <a:latin typeface="Arial" panose="020B0604020202020204" pitchFamily="34" charset="0"/>
                  <a:cs typeface="Arial" panose="020B0604020202020204" pitchFamily="34" charset="0"/>
                </a:rPr>
                <a:t>Customers</a:t>
              </a:r>
            </a:p>
          </p:txBody>
        </p:sp>
        <p:sp>
          <p:nvSpPr>
            <p:cNvPr id="1049" name="TextBox 1048">
              <a:extLst>
                <a:ext uri="{FF2B5EF4-FFF2-40B4-BE49-F238E27FC236}">
                  <a16:creationId xmlns:a16="http://schemas.microsoft.com/office/drawing/2014/main" id="{4C4CD2B6-46FD-7968-9E2D-BCA2FFCA4B98}"/>
                </a:ext>
              </a:extLst>
            </p:cNvPr>
            <p:cNvSpPr txBox="1"/>
            <p:nvPr/>
          </p:nvSpPr>
          <p:spPr>
            <a:xfrm>
              <a:off x="1093230" y="2466844"/>
              <a:ext cx="1890987" cy="692467"/>
            </a:xfrm>
            <a:prstGeom prst="rect">
              <a:avLst/>
            </a:prstGeom>
            <a:noFill/>
          </p:spPr>
          <p:txBody>
            <a:bodyPr wrap="square" lIns="45680" tIns="22839" rIns="45680" bIns="22839" rtlCol="0">
              <a:spAutoFit/>
            </a:bodyPr>
            <a:lstStyle/>
            <a:p>
              <a:pPr algn="ctr"/>
              <a:r>
                <a:rPr lang="en-US" sz="1400" dirty="0">
                  <a:cs typeface="Arial" panose="020B0604020202020204" pitchFamily="34" charset="0"/>
                </a:rPr>
                <a:t>Use an SAP</a:t>
              </a:r>
              <a:br>
                <a:rPr lang="en-US" sz="1400" dirty="0">
                  <a:cs typeface="Arial" panose="020B0604020202020204" pitchFamily="34" charset="0"/>
                </a:rPr>
              </a:br>
              <a:r>
                <a:rPr lang="en-US" sz="1400" dirty="0">
                  <a:cs typeface="Arial" panose="020B0604020202020204" pitchFamily="34" charset="0"/>
                </a:rPr>
                <a:t>OpenText </a:t>
              </a:r>
              <a:br>
                <a:rPr lang="en-US" sz="1400" dirty="0">
                  <a:cs typeface="Arial" panose="020B0604020202020204" pitchFamily="34" charset="0"/>
                </a:rPr>
              </a:br>
              <a:r>
                <a:rPr lang="en-US" sz="1400" dirty="0">
                  <a:cs typeface="Arial" panose="020B0604020202020204" pitchFamily="34" charset="0"/>
                </a:rPr>
                <a:t>Solution</a:t>
              </a:r>
            </a:p>
          </p:txBody>
        </p:sp>
      </p:grpSp>
      <p:grpSp>
        <p:nvGrpSpPr>
          <p:cNvPr id="1050" name="Group 1049">
            <a:extLst>
              <a:ext uri="{FF2B5EF4-FFF2-40B4-BE49-F238E27FC236}">
                <a16:creationId xmlns:a16="http://schemas.microsoft.com/office/drawing/2014/main" id="{676F05FF-E3B2-BAA7-CF99-B245CCC919AD}"/>
              </a:ext>
            </a:extLst>
          </p:cNvPr>
          <p:cNvGrpSpPr/>
          <p:nvPr/>
        </p:nvGrpSpPr>
        <p:grpSpPr>
          <a:xfrm>
            <a:off x="3682436" y="3012540"/>
            <a:ext cx="2234180" cy="1070796"/>
            <a:chOff x="921342" y="1872792"/>
            <a:chExt cx="2234762" cy="1071075"/>
          </a:xfrm>
        </p:grpSpPr>
        <p:sp>
          <p:nvSpPr>
            <p:cNvPr id="1051" name="TextBox 1050">
              <a:extLst>
                <a:ext uri="{FF2B5EF4-FFF2-40B4-BE49-F238E27FC236}">
                  <a16:creationId xmlns:a16="http://schemas.microsoft.com/office/drawing/2014/main" id="{383C22C1-0413-0664-E624-C6138CBE689E}"/>
                </a:ext>
              </a:extLst>
            </p:cNvPr>
            <p:cNvSpPr txBox="1"/>
            <p:nvPr/>
          </p:nvSpPr>
          <p:spPr>
            <a:xfrm>
              <a:off x="921342" y="1872792"/>
              <a:ext cx="2234762" cy="610393"/>
            </a:xfrm>
            <a:prstGeom prst="rect">
              <a:avLst/>
            </a:prstGeom>
            <a:noFill/>
          </p:spPr>
          <p:txBody>
            <a:bodyPr wrap="square" lIns="45680" tIns="22839" rIns="45680" bIns="22839" rtlCol="0">
              <a:spAutoFit/>
            </a:bodyPr>
            <a:lstStyle/>
            <a:p>
              <a:pPr algn="ctr">
                <a:lnSpc>
                  <a:spcPts val="2199"/>
                </a:lnSpc>
              </a:pPr>
              <a:r>
                <a:rPr lang="en-US" sz="3599" b="1" dirty="0">
                  <a:solidFill>
                    <a:schemeClr val="accent3"/>
                  </a:solidFill>
                  <a:latin typeface="Arial" panose="020B0604020202020204" pitchFamily="34" charset="0"/>
                  <a:cs typeface="Arial" panose="020B0604020202020204" pitchFamily="34" charset="0"/>
                </a:rPr>
                <a:t>30</a:t>
              </a:r>
            </a:p>
            <a:p>
              <a:pPr algn="ctr">
                <a:lnSpc>
                  <a:spcPts val="2199"/>
                </a:lnSpc>
              </a:pPr>
              <a:r>
                <a:rPr lang="en-US" sz="1999" b="1" dirty="0">
                  <a:solidFill>
                    <a:schemeClr val="accent3"/>
                  </a:solidFill>
                  <a:latin typeface="Arial" panose="020B0604020202020204" pitchFamily="34" charset="0"/>
                  <a:cs typeface="Arial" panose="020B0604020202020204" pitchFamily="34" charset="0"/>
                </a:rPr>
                <a:t>Years</a:t>
              </a:r>
            </a:p>
          </p:txBody>
        </p:sp>
        <p:sp>
          <p:nvSpPr>
            <p:cNvPr id="1052" name="TextBox 1051">
              <a:extLst>
                <a:ext uri="{FF2B5EF4-FFF2-40B4-BE49-F238E27FC236}">
                  <a16:creationId xmlns:a16="http://schemas.microsoft.com/office/drawing/2014/main" id="{69E0FEB6-B4E3-2697-2FA2-FF899C0FF671}"/>
                </a:ext>
              </a:extLst>
            </p:cNvPr>
            <p:cNvSpPr txBox="1"/>
            <p:nvPr/>
          </p:nvSpPr>
          <p:spPr>
            <a:xfrm>
              <a:off x="1093230" y="2466844"/>
              <a:ext cx="1890987" cy="477023"/>
            </a:xfrm>
            <a:prstGeom prst="rect">
              <a:avLst/>
            </a:prstGeom>
            <a:noFill/>
          </p:spPr>
          <p:txBody>
            <a:bodyPr wrap="square" lIns="45680" tIns="22839" rIns="45680" bIns="22839" rtlCol="0">
              <a:spAutoFit/>
            </a:bodyPr>
            <a:lstStyle/>
            <a:p>
              <a:pPr algn="ctr"/>
              <a:r>
                <a:rPr lang="en-US" sz="1400" dirty="0">
                  <a:cs typeface="Arial" panose="020B0604020202020204" pitchFamily="34" charset="0"/>
                </a:rPr>
                <a:t>Of partnership </a:t>
              </a:r>
              <a:br>
                <a:rPr lang="en-US" sz="1400" dirty="0">
                  <a:cs typeface="Arial" panose="020B0604020202020204" pitchFamily="34" charset="0"/>
                </a:rPr>
              </a:br>
              <a:r>
                <a:rPr lang="en-US" sz="1400" dirty="0">
                  <a:cs typeface="Arial" panose="020B0604020202020204" pitchFamily="34" charset="0"/>
                </a:rPr>
                <a:t>and innovation</a:t>
              </a:r>
            </a:p>
          </p:txBody>
        </p:sp>
      </p:grpSp>
      <p:grpSp>
        <p:nvGrpSpPr>
          <p:cNvPr id="1053" name="Group 1052">
            <a:extLst>
              <a:ext uri="{FF2B5EF4-FFF2-40B4-BE49-F238E27FC236}">
                <a16:creationId xmlns:a16="http://schemas.microsoft.com/office/drawing/2014/main" id="{B1F6C1EA-A23D-D280-61C8-0C4EA56163B7}"/>
              </a:ext>
            </a:extLst>
          </p:cNvPr>
          <p:cNvGrpSpPr/>
          <p:nvPr/>
        </p:nvGrpSpPr>
        <p:grpSpPr>
          <a:xfrm>
            <a:off x="6705227" y="3010275"/>
            <a:ext cx="2234180" cy="1288490"/>
            <a:chOff x="921342" y="1872792"/>
            <a:chExt cx="2234762" cy="1288826"/>
          </a:xfrm>
        </p:grpSpPr>
        <p:sp>
          <p:nvSpPr>
            <p:cNvPr id="1054" name="TextBox 1053">
              <a:extLst>
                <a:ext uri="{FF2B5EF4-FFF2-40B4-BE49-F238E27FC236}">
                  <a16:creationId xmlns:a16="http://schemas.microsoft.com/office/drawing/2014/main" id="{4B0261B0-69CB-8314-E23E-05939C037F69}"/>
                </a:ext>
              </a:extLst>
            </p:cNvPr>
            <p:cNvSpPr txBox="1"/>
            <p:nvPr/>
          </p:nvSpPr>
          <p:spPr>
            <a:xfrm>
              <a:off x="1093229" y="2469151"/>
              <a:ext cx="1890987" cy="692467"/>
            </a:xfrm>
            <a:prstGeom prst="rect">
              <a:avLst/>
            </a:prstGeom>
            <a:noFill/>
          </p:spPr>
          <p:txBody>
            <a:bodyPr wrap="square" lIns="45680" tIns="22839" rIns="45680" bIns="22839" rtlCol="0">
              <a:spAutoFit/>
            </a:bodyPr>
            <a:lstStyle/>
            <a:p>
              <a:pPr algn="ctr"/>
              <a:r>
                <a:rPr lang="en-US" sz="1400" dirty="0">
                  <a:cs typeface="Arial" panose="020B0604020202020204" pitchFamily="34" charset="0"/>
                </a:rPr>
                <a:t>Deploy on </a:t>
              </a:r>
              <a:br>
                <a:rPr lang="en-US" sz="1400" dirty="0">
                  <a:cs typeface="Arial" panose="020B0604020202020204" pitchFamily="34" charset="0"/>
                </a:rPr>
              </a:br>
              <a:r>
                <a:rPr lang="en-US" sz="1400" dirty="0">
                  <a:cs typeface="Arial" panose="020B0604020202020204" pitchFamily="34" charset="0"/>
                </a:rPr>
                <a:t>premise or in </a:t>
              </a:r>
              <a:br>
                <a:rPr lang="en-US" sz="1400" dirty="0">
                  <a:cs typeface="Arial" panose="020B0604020202020204" pitchFamily="34" charset="0"/>
                </a:rPr>
              </a:br>
              <a:r>
                <a:rPr lang="en-US" sz="1400" dirty="0">
                  <a:cs typeface="Arial" panose="020B0604020202020204" pitchFamily="34" charset="0"/>
                </a:rPr>
                <a:t>the cloud</a:t>
              </a:r>
            </a:p>
          </p:txBody>
        </p:sp>
        <p:sp>
          <p:nvSpPr>
            <p:cNvPr id="1055" name="TextBox 1054">
              <a:extLst>
                <a:ext uri="{FF2B5EF4-FFF2-40B4-BE49-F238E27FC236}">
                  <a16:creationId xmlns:a16="http://schemas.microsoft.com/office/drawing/2014/main" id="{F51E9BEC-1810-02F4-B2EC-02A27F68023F}"/>
                </a:ext>
              </a:extLst>
            </p:cNvPr>
            <p:cNvSpPr txBox="1"/>
            <p:nvPr/>
          </p:nvSpPr>
          <p:spPr>
            <a:xfrm>
              <a:off x="921342" y="1872792"/>
              <a:ext cx="2234762" cy="610393"/>
            </a:xfrm>
            <a:prstGeom prst="rect">
              <a:avLst/>
            </a:prstGeom>
            <a:noFill/>
          </p:spPr>
          <p:txBody>
            <a:bodyPr wrap="square" lIns="45680" tIns="22839" rIns="45680" bIns="22839" rtlCol="0">
              <a:spAutoFit/>
            </a:bodyPr>
            <a:lstStyle/>
            <a:p>
              <a:pPr algn="ctr">
                <a:lnSpc>
                  <a:spcPts val="2199"/>
                </a:lnSpc>
              </a:pPr>
              <a:r>
                <a:rPr lang="en-US" sz="1999" b="1" dirty="0">
                  <a:solidFill>
                    <a:schemeClr val="accent4"/>
                  </a:solidFill>
                  <a:latin typeface="Arial" panose="020B0604020202020204" pitchFamily="34" charset="0"/>
                  <a:cs typeface="Arial" panose="020B0604020202020204" pitchFamily="34" charset="0"/>
                </a:rPr>
                <a:t>Flexible </a:t>
              </a:r>
              <a:br>
                <a:rPr lang="en-US" sz="1999" b="1" dirty="0">
                  <a:solidFill>
                    <a:schemeClr val="accent4"/>
                  </a:solidFill>
                  <a:latin typeface="Arial" panose="020B0604020202020204" pitchFamily="34" charset="0"/>
                  <a:cs typeface="Arial" panose="020B0604020202020204" pitchFamily="34" charset="0"/>
                </a:rPr>
              </a:br>
              <a:r>
                <a:rPr lang="en-US" sz="1999" b="1" dirty="0">
                  <a:solidFill>
                    <a:schemeClr val="accent4"/>
                  </a:solidFill>
                  <a:latin typeface="Arial" panose="020B0604020202020204" pitchFamily="34" charset="0"/>
                  <a:cs typeface="Arial" panose="020B0604020202020204" pitchFamily="34" charset="0"/>
                </a:rPr>
                <a:t>Architecture</a:t>
              </a:r>
            </a:p>
          </p:txBody>
        </p:sp>
      </p:grpSp>
      <p:grpSp>
        <p:nvGrpSpPr>
          <p:cNvPr id="1056" name="Group 1055">
            <a:extLst>
              <a:ext uri="{FF2B5EF4-FFF2-40B4-BE49-F238E27FC236}">
                <a16:creationId xmlns:a16="http://schemas.microsoft.com/office/drawing/2014/main" id="{A5C7A843-7745-AA44-668F-9DA09B8F3F42}"/>
              </a:ext>
            </a:extLst>
          </p:cNvPr>
          <p:cNvGrpSpPr/>
          <p:nvPr/>
        </p:nvGrpSpPr>
        <p:grpSpPr>
          <a:xfrm>
            <a:off x="2170141" y="4469747"/>
            <a:ext cx="2234180" cy="1281280"/>
            <a:chOff x="921342" y="1872792"/>
            <a:chExt cx="2234762" cy="1281614"/>
          </a:xfrm>
        </p:grpSpPr>
        <p:sp>
          <p:nvSpPr>
            <p:cNvPr id="1057" name="TextBox 1056">
              <a:extLst>
                <a:ext uri="{FF2B5EF4-FFF2-40B4-BE49-F238E27FC236}">
                  <a16:creationId xmlns:a16="http://schemas.microsoft.com/office/drawing/2014/main" id="{87E7FBE5-924B-CC1E-59C6-43DC36ED004F}"/>
                </a:ext>
              </a:extLst>
            </p:cNvPr>
            <p:cNvSpPr txBox="1"/>
            <p:nvPr/>
          </p:nvSpPr>
          <p:spPr>
            <a:xfrm>
              <a:off x="1093230" y="2677383"/>
              <a:ext cx="1890987" cy="477023"/>
            </a:xfrm>
            <a:prstGeom prst="rect">
              <a:avLst/>
            </a:prstGeom>
            <a:noFill/>
          </p:spPr>
          <p:txBody>
            <a:bodyPr wrap="square" lIns="45680" tIns="22839" rIns="45680" bIns="22839" rtlCol="0">
              <a:spAutoFit/>
            </a:bodyPr>
            <a:lstStyle/>
            <a:p>
              <a:pPr algn="ctr"/>
              <a:r>
                <a:rPr lang="en-US" sz="1400" dirty="0">
                  <a:cs typeface="Arial" panose="020B0604020202020204" pitchFamily="34" charset="0"/>
                </a:rPr>
                <a:t>SAP users </a:t>
              </a:r>
              <a:br>
                <a:rPr lang="en-US" sz="1400" dirty="0">
                  <a:cs typeface="Arial" panose="020B0604020202020204" pitchFamily="34" charset="0"/>
                </a:rPr>
              </a:br>
              <a:r>
                <a:rPr lang="en-US" sz="1400" dirty="0">
                  <a:cs typeface="Arial" panose="020B0604020202020204" pitchFamily="34" charset="0"/>
                </a:rPr>
                <a:t>subscribed</a:t>
              </a:r>
            </a:p>
          </p:txBody>
        </p:sp>
        <p:sp>
          <p:nvSpPr>
            <p:cNvPr id="1058" name="TextBox 1057">
              <a:extLst>
                <a:ext uri="{FF2B5EF4-FFF2-40B4-BE49-F238E27FC236}">
                  <a16:creationId xmlns:a16="http://schemas.microsoft.com/office/drawing/2014/main" id="{00BE3450-A456-D4DB-CF19-B159354E7694}"/>
                </a:ext>
              </a:extLst>
            </p:cNvPr>
            <p:cNvSpPr txBox="1"/>
            <p:nvPr/>
          </p:nvSpPr>
          <p:spPr>
            <a:xfrm>
              <a:off x="921342" y="1872792"/>
              <a:ext cx="2234762" cy="850139"/>
            </a:xfrm>
            <a:prstGeom prst="rect">
              <a:avLst/>
            </a:prstGeom>
            <a:noFill/>
          </p:spPr>
          <p:txBody>
            <a:bodyPr wrap="square" lIns="45680" tIns="22839" rIns="45680" bIns="22839" rtlCol="0">
              <a:spAutoFit/>
            </a:bodyPr>
            <a:lstStyle/>
            <a:p>
              <a:pPr algn="ctr">
                <a:lnSpc>
                  <a:spcPts val="2199"/>
                </a:lnSpc>
                <a:spcBef>
                  <a:spcPts val="1999"/>
                </a:spcBef>
              </a:pPr>
              <a:r>
                <a:rPr lang="en-US" sz="1999" b="1" dirty="0">
                  <a:solidFill>
                    <a:schemeClr val="accent5"/>
                  </a:solidFill>
                  <a:latin typeface="Arial" panose="020B0604020202020204" pitchFamily="34" charset="0"/>
                  <a:cs typeface="Arial" panose="020B0604020202020204" pitchFamily="34" charset="0"/>
                </a:rPr>
                <a:t>Nearly</a:t>
              </a:r>
            </a:p>
            <a:p>
              <a:pPr algn="ctr">
                <a:lnSpc>
                  <a:spcPts val="2199"/>
                </a:lnSpc>
                <a:spcBef>
                  <a:spcPts val="1600"/>
                </a:spcBef>
              </a:pPr>
              <a:r>
                <a:rPr lang="en-US" sz="3599" b="1" dirty="0">
                  <a:solidFill>
                    <a:schemeClr val="accent5"/>
                  </a:solidFill>
                  <a:latin typeface="Arial" panose="020B0604020202020204" pitchFamily="34" charset="0"/>
                  <a:cs typeface="Arial" panose="020B0604020202020204" pitchFamily="34" charset="0"/>
                </a:rPr>
                <a:t>4M</a:t>
              </a:r>
            </a:p>
          </p:txBody>
        </p:sp>
      </p:grpSp>
      <p:grpSp>
        <p:nvGrpSpPr>
          <p:cNvPr id="1059" name="Group 1058">
            <a:extLst>
              <a:ext uri="{FF2B5EF4-FFF2-40B4-BE49-F238E27FC236}">
                <a16:creationId xmlns:a16="http://schemas.microsoft.com/office/drawing/2014/main" id="{03780DDD-CAD7-C2E7-AFCB-23030AE8B4F3}"/>
              </a:ext>
            </a:extLst>
          </p:cNvPr>
          <p:cNvGrpSpPr/>
          <p:nvPr/>
        </p:nvGrpSpPr>
        <p:grpSpPr>
          <a:xfrm>
            <a:off x="5195833" y="4469748"/>
            <a:ext cx="2234180" cy="1286184"/>
            <a:chOff x="921342" y="1872792"/>
            <a:chExt cx="2234762" cy="1286519"/>
          </a:xfrm>
        </p:grpSpPr>
        <p:sp>
          <p:nvSpPr>
            <p:cNvPr id="1060" name="TextBox 1059">
              <a:extLst>
                <a:ext uri="{FF2B5EF4-FFF2-40B4-BE49-F238E27FC236}">
                  <a16:creationId xmlns:a16="http://schemas.microsoft.com/office/drawing/2014/main" id="{42EB1E2D-B0E1-123E-3BA3-A34E6AF9B1E1}"/>
                </a:ext>
              </a:extLst>
            </p:cNvPr>
            <p:cNvSpPr txBox="1"/>
            <p:nvPr/>
          </p:nvSpPr>
          <p:spPr>
            <a:xfrm>
              <a:off x="921342" y="1872792"/>
              <a:ext cx="2234762" cy="610393"/>
            </a:xfrm>
            <a:prstGeom prst="rect">
              <a:avLst/>
            </a:prstGeom>
            <a:noFill/>
          </p:spPr>
          <p:txBody>
            <a:bodyPr wrap="square" lIns="45680" tIns="22839" rIns="45680" bIns="22839" rtlCol="0">
              <a:spAutoFit/>
            </a:bodyPr>
            <a:lstStyle/>
            <a:p>
              <a:pPr algn="ctr">
                <a:lnSpc>
                  <a:spcPts val="2199"/>
                </a:lnSpc>
              </a:pPr>
              <a:r>
                <a:rPr lang="en-US" sz="1999" b="1" dirty="0">
                  <a:solidFill>
                    <a:schemeClr val="accent6"/>
                  </a:solidFill>
                  <a:latin typeface="Arial" panose="020B0604020202020204" pitchFamily="34" charset="0"/>
                  <a:cs typeface="Arial" panose="020B0604020202020204" pitchFamily="34" charset="0"/>
                </a:rPr>
                <a:t>Roadmap Integration</a:t>
              </a:r>
            </a:p>
          </p:txBody>
        </p:sp>
        <p:sp>
          <p:nvSpPr>
            <p:cNvPr id="1061" name="TextBox 1060">
              <a:extLst>
                <a:ext uri="{FF2B5EF4-FFF2-40B4-BE49-F238E27FC236}">
                  <a16:creationId xmlns:a16="http://schemas.microsoft.com/office/drawing/2014/main" id="{286C89B7-0D94-120B-DBC3-FF0B2AB58702}"/>
                </a:ext>
              </a:extLst>
            </p:cNvPr>
            <p:cNvSpPr txBox="1"/>
            <p:nvPr/>
          </p:nvSpPr>
          <p:spPr>
            <a:xfrm>
              <a:off x="1093230" y="2466844"/>
              <a:ext cx="1890987" cy="692467"/>
            </a:xfrm>
            <a:prstGeom prst="rect">
              <a:avLst/>
            </a:prstGeom>
            <a:noFill/>
          </p:spPr>
          <p:txBody>
            <a:bodyPr wrap="square" lIns="45680" tIns="22839" rIns="45680" bIns="22839" rtlCol="0">
              <a:spAutoFit/>
            </a:bodyPr>
            <a:lstStyle/>
            <a:p>
              <a:pPr algn="ctr"/>
              <a:r>
                <a:rPr lang="en-US" sz="1400" dirty="0">
                  <a:cs typeface="Arial" panose="020B0604020202020204" pitchFamily="34" charset="0"/>
                </a:rPr>
                <a:t>Integrated across </a:t>
              </a:r>
              <a:br>
                <a:rPr lang="en-US" sz="1400" dirty="0">
                  <a:cs typeface="Arial" panose="020B0604020202020204" pitchFamily="34" charset="0"/>
                </a:rPr>
              </a:br>
              <a:r>
                <a:rPr lang="en-US" sz="1400" dirty="0">
                  <a:cs typeface="Arial" panose="020B0604020202020204" pitchFamily="34" charset="0"/>
                </a:rPr>
                <a:t>the SAP </a:t>
              </a:r>
              <a:br>
                <a:rPr lang="en-US" sz="1400" dirty="0">
                  <a:cs typeface="Arial" panose="020B0604020202020204" pitchFamily="34" charset="0"/>
                </a:rPr>
              </a:br>
              <a:r>
                <a:rPr lang="en-US" sz="1400" dirty="0">
                  <a:cs typeface="Arial" panose="020B0604020202020204" pitchFamily="34" charset="0"/>
                </a:rPr>
                <a:t>Portfolio</a:t>
              </a:r>
            </a:p>
          </p:txBody>
        </p:sp>
      </p:grpSp>
      <p:sp>
        <p:nvSpPr>
          <p:cNvPr id="1063" name="Title">
            <a:extLst>
              <a:ext uri="{FF2B5EF4-FFF2-40B4-BE49-F238E27FC236}">
                <a16:creationId xmlns:a16="http://schemas.microsoft.com/office/drawing/2014/main" id="{E2935D56-D13B-12F4-6200-77D4CAEEA0C7}"/>
              </a:ext>
            </a:extLst>
          </p:cNvPr>
          <p:cNvSpPr txBox="1">
            <a:spLocks/>
          </p:cNvSpPr>
          <p:nvPr/>
        </p:nvSpPr>
        <p:spPr bwMode="gray">
          <a:xfrm>
            <a:off x="10464498" y="1219647"/>
            <a:ext cx="1666591" cy="738472"/>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sz="1600" dirty="0"/>
              <a:t>18-time </a:t>
            </a:r>
            <a:br>
              <a:rPr lang="en-US" sz="1600" dirty="0"/>
            </a:br>
            <a:r>
              <a:rPr lang="en-US" sz="1600" dirty="0"/>
              <a:t>SAP Pinnacle Award Winner</a:t>
            </a:r>
          </a:p>
        </p:txBody>
      </p:sp>
      <p:sp>
        <p:nvSpPr>
          <p:cNvPr id="5" name="Graphic 2">
            <a:extLst>
              <a:ext uri="{FF2B5EF4-FFF2-40B4-BE49-F238E27FC236}">
                <a16:creationId xmlns:a16="http://schemas.microsoft.com/office/drawing/2014/main" id="{B46BB4D8-8061-A725-8CBC-438EBA457FB2}"/>
              </a:ext>
            </a:extLst>
          </p:cNvPr>
          <p:cNvSpPr>
            <a:spLocks noChangeAspect="1"/>
          </p:cNvSpPr>
          <p:nvPr/>
        </p:nvSpPr>
        <p:spPr>
          <a:xfrm>
            <a:off x="517719" y="1674951"/>
            <a:ext cx="8593122" cy="507171"/>
          </a:xfrm>
          <a:custGeom>
            <a:avLst/>
            <a:gdLst>
              <a:gd name="connsiteX0" fmla="*/ 17145 w 6441233"/>
              <a:gd name="connsiteY0" fmla="*/ 82995 h 380165"/>
              <a:gd name="connsiteX1" fmla="*/ 6216968 w 6441233"/>
              <a:gd name="connsiteY1" fmla="*/ 82995 h 380165"/>
              <a:gd name="connsiteX2" fmla="*/ 6234113 w 6441233"/>
              <a:gd name="connsiteY2" fmla="*/ 65850 h 380165"/>
              <a:gd name="connsiteX3" fmla="*/ 6234113 w 6441233"/>
              <a:gd name="connsiteY3" fmla="*/ 17178 h 380165"/>
              <a:gd name="connsiteX4" fmla="*/ 6263355 w 6441233"/>
              <a:gd name="connsiteY4" fmla="*/ 5081 h 380165"/>
              <a:gd name="connsiteX5" fmla="*/ 6436233 w 6441233"/>
              <a:gd name="connsiteY5" fmla="*/ 177960 h 380165"/>
              <a:gd name="connsiteX6" fmla="*/ 6436233 w 6441233"/>
              <a:gd name="connsiteY6" fmla="*/ 202248 h 380165"/>
              <a:gd name="connsiteX7" fmla="*/ 6263355 w 6441233"/>
              <a:gd name="connsiteY7" fmla="*/ 375127 h 380165"/>
              <a:gd name="connsiteX8" fmla="*/ 6234113 w 6441233"/>
              <a:gd name="connsiteY8" fmla="*/ 363030 h 380165"/>
              <a:gd name="connsiteX9" fmla="*/ 6234113 w 6441233"/>
              <a:gd name="connsiteY9" fmla="*/ 314453 h 380165"/>
              <a:gd name="connsiteX10" fmla="*/ 6216968 w 6441233"/>
              <a:gd name="connsiteY10" fmla="*/ 297308 h 380165"/>
              <a:gd name="connsiteX11" fmla="*/ 17145 w 6441233"/>
              <a:gd name="connsiteY11" fmla="*/ 297308 h 380165"/>
              <a:gd name="connsiteX12" fmla="*/ 0 w 6441233"/>
              <a:gd name="connsiteY12" fmla="*/ 280163 h 380165"/>
              <a:gd name="connsiteX13" fmla="*/ 0 w 6441233"/>
              <a:gd name="connsiteY13" fmla="*/ 100140 h 380165"/>
              <a:gd name="connsiteX14" fmla="*/ 17145 w 6441233"/>
              <a:gd name="connsiteY14" fmla="*/ 82995 h 38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1233" h="380165">
                <a:moveTo>
                  <a:pt x="17145" y="82995"/>
                </a:moveTo>
                <a:lnTo>
                  <a:pt x="6216968" y="82995"/>
                </a:lnTo>
                <a:cubicBezTo>
                  <a:pt x="6226398" y="82995"/>
                  <a:pt x="6234113" y="75280"/>
                  <a:pt x="6234113" y="65850"/>
                </a:cubicBezTo>
                <a:lnTo>
                  <a:pt x="6234113" y="17178"/>
                </a:lnTo>
                <a:cubicBezTo>
                  <a:pt x="6234113" y="1938"/>
                  <a:pt x="6252591" y="-5778"/>
                  <a:pt x="6263355" y="5081"/>
                </a:cubicBezTo>
                <a:lnTo>
                  <a:pt x="6436233" y="177960"/>
                </a:lnTo>
                <a:cubicBezTo>
                  <a:pt x="6442901" y="184627"/>
                  <a:pt x="6442901" y="195486"/>
                  <a:pt x="6436233" y="202248"/>
                </a:cubicBezTo>
                <a:lnTo>
                  <a:pt x="6263355" y="375127"/>
                </a:lnTo>
                <a:cubicBezTo>
                  <a:pt x="6252591" y="385890"/>
                  <a:pt x="6234113" y="378270"/>
                  <a:pt x="6234113" y="363030"/>
                </a:cubicBezTo>
                <a:lnTo>
                  <a:pt x="6234113" y="314453"/>
                </a:lnTo>
                <a:cubicBezTo>
                  <a:pt x="6234113" y="305023"/>
                  <a:pt x="6226398" y="297308"/>
                  <a:pt x="6216968" y="297308"/>
                </a:cubicBezTo>
                <a:lnTo>
                  <a:pt x="17145" y="297308"/>
                </a:lnTo>
                <a:cubicBezTo>
                  <a:pt x="7715" y="297308"/>
                  <a:pt x="0" y="289593"/>
                  <a:pt x="0" y="280163"/>
                </a:cubicBezTo>
                <a:lnTo>
                  <a:pt x="0" y="100140"/>
                </a:lnTo>
                <a:cubicBezTo>
                  <a:pt x="0" y="90711"/>
                  <a:pt x="7715" y="82995"/>
                  <a:pt x="17145" y="82995"/>
                </a:cubicBezTo>
                <a:close/>
              </a:path>
            </a:pathLst>
          </a:custGeom>
          <a:gradFill>
            <a:gsLst>
              <a:gs pos="0">
                <a:schemeClr val="accent3">
                  <a:lumMod val="75000"/>
                </a:schemeClr>
              </a:gs>
              <a:gs pos="100000">
                <a:schemeClr val="accent3"/>
              </a:gs>
            </a:gsLst>
            <a:lin ang="0" scaled="0"/>
          </a:gradFill>
          <a:ln w="2540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a:ea typeface="Arial Unicode MS" pitchFamily="34" charset="-128"/>
              <a:cs typeface="Arial Unicode MS" pitchFamily="34" charset="-128"/>
            </a:endParaRPr>
          </a:p>
        </p:txBody>
      </p:sp>
      <p:sp>
        <p:nvSpPr>
          <p:cNvPr id="13" name="TextBox 12">
            <a:extLst>
              <a:ext uri="{FF2B5EF4-FFF2-40B4-BE49-F238E27FC236}">
                <a16:creationId xmlns:a16="http://schemas.microsoft.com/office/drawing/2014/main" id="{C45AD378-C3A0-A15C-8C1E-BDA22D4D0B6A}"/>
              </a:ext>
            </a:extLst>
          </p:cNvPr>
          <p:cNvSpPr txBox="1"/>
          <p:nvPr/>
        </p:nvSpPr>
        <p:spPr>
          <a:xfrm>
            <a:off x="568556" y="1833537"/>
            <a:ext cx="499857" cy="199972"/>
          </a:xfrm>
          <a:prstGeom prst="rect">
            <a:avLst/>
          </a:prstGeom>
          <a:noFill/>
        </p:spPr>
        <p:txBody>
          <a:bodyPr wrap="square" lIns="45680" tIns="22839" rIns="45680" bIns="22839" rtlCol="0">
            <a:spAutoFit/>
          </a:bodyPr>
          <a:lstStyle/>
          <a:p>
            <a:pPr algn="ctr"/>
            <a:r>
              <a:rPr lang="en-US" sz="1000" b="1" spc="100" dirty="0">
                <a:solidFill>
                  <a:schemeClr val="bg1"/>
                </a:solidFill>
                <a:cs typeface="Arial" panose="020B0604020202020204" pitchFamily="34" charset="0"/>
              </a:rPr>
              <a:t>1992</a:t>
            </a:r>
          </a:p>
        </p:txBody>
      </p:sp>
      <p:sp>
        <p:nvSpPr>
          <p:cNvPr id="14" name="TextBox 13">
            <a:extLst>
              <a:ext uri="{FF2B5EF4-FFF2-40B4-BE49-F238E27FC236}">
                <a16:creationId xmlns:a16="http://schemas.microsoft.com/office/drawing/2014/main" id="{EC7BAEE1-B6E8-3A52-D82A-558968CEAE07}"/>
              </a:ext>
            </a:extLst>
          </p:cNvPr>
          <p:cNvSpPr txBox="1"/>
          <p:nvPr/>
        </p:nvSpPr>
        <p:spPr>
          <a:xfrm>
            <a:off x="8344948" y="1816834"/>
            <a:ext cx="499857" cy="199972"/>
          </a:xfrm>
          <a:prstGeom prst="rect">
            <a:avLst/>
          </a:prstGeom>
          <a:noFill/>
        </p:spPr>
        <p:txBody>
          <a:bodyPr wrap="square" lIns="45680" tIns="22839" rIns="45680" bIns="22839" rtlCol="0">
            <a:spAutoFit/>
          </a:bodyPr>
          <a:lstStyle/>
          <a:p>
            <a:pPr algn="ctr"/>
            <a:r>
              <a:rPr lang="en-US" sz="1000" b="1" spc="100" dirty="0">
                <a:solidFill>
                  <a:schemeClr val="bg1"/>
                </a:solidFill>
                <a:cs typeface="Arial" panose="020B0604020202020204" pitchFamily="34" charset="0"/>
              </a:rPr>
              <a:t>2023</a:t>
            </a:r>
          </a:p>
        </p:txBody>
      </p:sp>
      <p:pic>
        <p:nvPicPr>
          <p:cNvPr id="16" name="Picture 15">
            <a:extLst>
              <a:ext uri="{FF2B5EF4-FFF2-40B4-BE49-F238E27FC236}">
                <a16:creationId xmlns:a16="http://schemas.microsoft.com/office/drawing/2014/main" id="{E75CB531-682E-C9D0-A4D5-551AA3316D98}"/>
              </a:ext>
            </a:extLst>
          </p:cNvPr>
          <p:cNvPicPr>
            <a:picLocks noChangeAspect="1"/>
          </p:cNvPicPr>
          <p:nvPr/>
        </p:nvPicPr>
        <p:blipFill>
          <a:blip r:embed="rId5"/>
          <a:stretch>
            <a:fillRect/>
          </a:stretch>
        </p:blipFill>
        <p:spPr>
          <a:xfrm>
            <a:off x="9662292" y="1021567"/>
            <a:ext cx="636005" cy="920557"/>
          </a:xfrm>
          <a:prstGeom prst="rect">
            <a:avLst/>
          </a:prstGeom>
        </p:spPr>
      </p:pic>
      <p:sp>
        <p:nvSpPr>
          <p:cNvPr id="17" name="TextBox 16">
            <a:extLst>
              <a:ext uri="{FF2B5EF4-FFF2-40B4-BE49-F238E27FC236}">
                <a16:creationId xmlns:a16="http://schemas.microsoft.com/office/drawing/2014/main" id="{58629CE8-517C-14AA-9891-393FC4636BC9}"/>
              </a:ext>
            </a:extLst>
          </p:cNvPr>
          <p:cNvSpPr txBox="1"/>
          <p:nvPr/>
        </p:nvSpPr>
        <p:spPr>
          <a:xfrm>
            <a:off x="3623948" y="1829301"/>
            <a:ext cx="2376519" cy="199972"/>
          </a:xfrm>
          <a:prstGeom prst="rect">
            <a:avLst/>
          </a:prstGeom>
          <a:noFill/>
        </p:spPr>
        <p:txBody>
          <a:bodyPr wrap="square" lIns="45680" tIns="22839" rIns="45680" bIns="22839" rtlCol="0">
            <a:spAutoFit/>
          </a:bodyPr>
          <a:lstStyle/>
          <a:p>
            <a:pPr algn="ctr"/>
            <a:r>
              <a:rPr lang="en-US" sz="1000" b="1" dirty="0">
                <a:solidFill>
                  <a:schemeClr val="bg1"/>
                </a:solidFill>
                <a:cs typeface="Arial" panose="020B0604020202020204" pitchFamily="34" charset="0"/>
              </a:rPr>
              <a:t>SAP + OpenText</a:t>
            </a:r>
          </a:p>
        </p:txBody>
      </p:sp>
      <p:sp>
        <p:nvSpPr>
          <p:cNvPr id="2" name="TextBox 1">
            <a:extLst>
              <a:ext uri="{FF2B5EF4-FFF2-40B4-BE49-F238E27FC236}">
                <a16:creationId xmlns:a16="http://schemas.microsoft.com/office/drawing/2014/main" id="{88B189E3-FF38-C61B-15D1-7679820DB6C5}"/>
              </a:ext>
            </a:extLst>
          </p:cNvPr>
          <p:cNvSpPr txBox="1"/>
          <p:nvPr/>
        </p:nvSpPr>
        <p:spPr>
          <a:xfrm>
            <a:off x="9649042" y="2155288"/>
            <a:ext cx="2464704" cy="3851303"/>
          </a:xfrm>
          <a:prstGeom prst="rect">
            <a:avLst/>
          </a:prstGeom>
          <a:noFill/>
        </p:spPr>
        <p:txBody>
          <a:bodyPr wrap="square" lIns="45680" tIns="22839" rIns="45680" bIns="22839" rtlCol="0">
            <a:spAutoFit/>
          </a:bodyPr>
          <a:lstStyle/>
          <a:p>
            <a:pPr marL="182825" indent="-182825">
              <a:spcAft>
                <a:spcPts val="800"/>
              </a:spcAft>
              <a:buClr>
                <a:schemeClr val="accent1"/>
              </a:buClr>
              <a:buFont typeface="Arial" panose="020B0604020202020204" pitchFamily="34" charset="0"/>
              <a:buChar char="•"/>
            </a:pPr>
            <a:r>
              <a:rPr lang="en-US" sz="1300" dirty="0">
                <a:cs typeface="Arial" panose="020B0604020202020204" pitchFamily="34" charset="0"/>
              </a:rPr>
              <a:t>The Awards showcase </a:t>
            </a:r>
            <a:br>
              <a:rPr lang="en-US" sz="1300" dirty="0">
                <a:cs typeface="Arial" panose="020B0604020202020204" pitchFamily="34" charset="0"/>
              </a:rPr>
            </a:br>
            <a:r>
              <a:rPr lang="en-US" sz="1300" dirty="0">
                <a:cs typeface="Arial" panose="020B0604020202020204" pitchFamily="34" charset="0"/>
              </a:rPr>
              <a:t>top-performing partners </a:t>
            </a:r>
            <a:br>
              <a:rPr lang="en-US" sz="1300" dirty="0">
                <a:cs typeface="Arial" panose="020B0604020202020204" pitchFamily="34" charset="0"/>
              </a:rPr>
            </a:br>
            <a:r>
              <a:rPr lang="en-US" sz="1300" dirty="0">
                <a:cs typeface="Arial" panose="020B0604020202020204" pitchFamily="34" charset="0"/>
              </a:rPr>
              <a:t>who have excelled in </a:t>
            </a:r>
            <a:br>
              <a:rPr lang="en-US" sz="1300" dirty="0">
                <a:cs typeface="Arial" panose="020B0604020202020204" pitchFamily="34" charset="0"/>
              </a:rPr>
            </a:br>
            <a:r>
              <a:rPr lang="en-US" sz="1300" dirty="0">
                <a:cs typeface="Arial" panose="020B0604020202020204" pitchFamily="34" charset="0"/>
              </a:rPr>
              <a:t>helping customers become best-run businesses</a:t>
            </a:r>
          </a:p>
          <a:p>
            <a:pPr marL="182825" indent="-182825">
              <a:spcAft>
                <a:spcPts val="800"/>
              </a:spcAft>
              <a:buClr>
                <a:schemeClr val="accent1"/>
              </a:buClr>
              <a:buFont typeface="Arial" panose="020B0604020202020204" pitchFamily="34" charset="0"/>
              <a:buChar char="•"/>
            </a:pPr>
            <a:r>
              <a:rPr lang="en-US" sz="1300" dirty="0">
                <a:cs typeface="Arial" panose="020B0604020202020204" pitchFamily="34" charset="0"/>
              </a:rPr>
              <a:t>Winners are chosen </a:t>
            </a:r>
            <a:br>
              <a:rPr lang="en-US" sz="1300" dirty="0">
                <a:cs typeface="Arial" panose="020B0604020202020204" pitchFamily="34" charset="0"/>
              </a:rPr>
            </a:br>
            <a:r>
              <a:rPr lang="en-US" sz="1300" dirty="0">
                <a:cs typeface="Arial" panose="020B0604020202020204" pitchFamily="34" charset="0"/>
              </a:rPr>
              <a:t>based on their commitment </a:t>
            </a:r>
            <a:br>
              <a:rPr lang="en-US" sz="1300" dirty="0">
                <a:cs typeface="Arial" panose="020B0604020202020204" pitchFamily="34" charset="0"/>
              </a:rPr>
            </a:br>
            <a:r>
              <a:rPr lang="en-US" sz="1300" dirty="0">
                <a:cs typeface="Arial" panose="020B0604020202020204" pitchFamily="34" charset="0"/>
              </a:rPr>
              <a:t>to customer value creation, exponential growth, </a:t>
            </a:r>
            <a:br>
              <a:rPr lang="en-US" sz="1300" dirty="0">
                <a:cs typeface="Arial" panose="020B0604020202020204" pitchFamily="34" charset="0"/>
              </a:rPr>
            </a:br>
            <a:r>
              <a:rPr lang="en-US" sz="1300" dirty="0">
                <a:cs typeface="Arial" panose="020B0604020202020204" pitchFamily="34" charset="0"/>
              </a:rPr>
              <a:t>and simplification</a:t>
            </a:r>
          </a:p>
          <a:p>
            <a:pPr marL="182825" indent="-182825">
              <a:spcAft>
                <a:spcPts val="800"/>
              </a:spcAft>
              <a:buClr>
                <a:schemeClr val="accent1"/>
              </a:buClr>
              <a:buFont typeface="Arial" panose="020B0604020202020204" pitchFamily="34" charset="0"/>
              <a:buChar char="•"/>
            </a:pPr>
            <a:r>
              <a:rPr lang="en-US" sz="1300" dirty="0">
                <a:cs typeface="Arial" panose="020B0604020202020204" pitchFamily="34" charset="0"/>
              </a:rPr>
              <a:t>Winners demonstrate their ability to understand SAP customers’ business needs, deliver unmatched value, offer solutions that reduce complexity, and help </a:t>
            </a:r>
            <a:br>
              <a:rPr lang="en-US" sz="1300" dirty="0">
                <a:cs typeface="Arial" panose="020B0604020202020204" pitchFamily="34" charset="0"/>
              </a:rPr>
            </a:br>
            <a:r>
              <a:rPr lang="en-US" sz="1300" dirty="0">
                <a:cs typeface="Arial" panose="020B0604020202020204" pitchFamily="34" charset="0"/>
              </a:rPr>
              <a:t>every customer become </a:t>
            </a:r>
            <a:br>
              <a:rPr lang="en-US" sz="1300" dirty="0">
                <a:cs typeface="Arial" panose="020B0604020202020204" pitchFamily="34" charset="0"/>
              </a:rPr>
            </a:br>
            <a:r>
              <a:rPr lang="en-US" sz="1300" dirty="0">
                <a:cs typeface="Arial" panose="020B0604020202020204" pitchFamily="34" charset="0"/>
              </a:rPr>
              <a:t>a best-run business</a:t>
            </a:r>
          </a:p>
        </p:txBody>
      </p:sp>
    </p:spTree>
    <p:custDataLst>
      <p:custData r:id="rId1"/>
      <p:custData r:id="rId2"/>
    </p:custDataLst>
    <p:extLst>
      <p:ext uri="{BB962C8B-B14F-4D97-AF65-F5344CB8AC3E}">
        <p14:creationId xmlns:p14="http://schemas.microsoft.com/office/powerpoint/2010/main" val="175283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527E-DDF4-E58F-091E-C50C69F4BA40}"/>
              </a:ext>
            </a:extLst>
          </p:cNvPr>
          <p:cNvSpPr>
            <a:spLocks noGrp="1"/>
          </p:cNvSpPr>
          <p:nvPr>
            <p:ph type="title"/>
          </p:nvPr>
        </p:nvSpPr>
        <p:spPr/>
        <p:txBody>
          <a:bodyPr/>
          <a:lstStyle/>
          <a:p>
            <a:r>
              <a:rPr lang="en-US" dirty="0"/>
              <a:t>How many are familiar with OpenText Archiving Solutions for SAP?</a:t>
            </a:r>
          </a:p>
        </p:txBody>
      </p:sp>
      <p:sp>
        <p:nvSpPr>
          <p:cNvPr id="3" name="Text Placeholder 2">
            <a:extLst>
              <a:ext uri="{FF2B5EF4-FFF2-40B4-BE49-F238E27FC236}">
                <a16:creationId xmlns:a16="http://schemas.microsoft.com/office/drawing/2014/main" id="{7DD2E882-375C-F212-11E3-7EBFCABFEEE3}"/>
              </a:ext>
            </a:extLst>
          </p:cNvPr>
          <p:cNvSpPr>
            <a:spLocks noGrp="1"/>
          </p:cNvSpPr>
          <p:nvPr>
            <p:ph type="body" sz="quarter" idx="10"/>
          </p:nvPr>
        </p:nvSpPr>
        <p:spPr/>
        <p:txBody>
          <a:bodyPr>
            <a:normAutofit/>
          </a:bodyPr>
          <a:lstStyle/>
          <a:p>
            <a:pPr marL="342797" indent="-342797">
              <a:buFont typeface="Arial" panose="020B0604020202020204" pitchFamily="34" charset="0"/>
              <a:buChar char="•"/>
            </a:pPr>
            <a:endParaRPr lang="en-US" dirty="0"/>
          </a:p>
          <a:p>
            <a:pPr marL="342797" indent="-342797">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64ED5018-A919-2118-AC82-D1AA4E4BD64D}"/>
              </a:ext>
            </a:extLst>
          </p:cNvPr>
          <p:cNvPicPr>
            <a:picLocks noChangeAspect="1"/>
          </p:cNvPicPr>
          <p:nvPr/>
        </p:nvPicPr>
        <p:blipFill>
          <a:blip r:embed="rId3"/>
          <a:stretch>
            <a:fillRect/>
          </a:stretch>
        </p:blipFill>
        <p:spPr>
          <a:xfrm>
            <a:off x="2919845" y="4803416"/>
            <a:ext cx="999879" cy="1447230"/>
          </a:xfrm>
          <a:prstGeom prst="rect">
            <a:avLst/>
          </a:prstGeom>
        </p:spPr>
      </p:pic>
      <p:sp>
        <p:nvSpPr>
          <p:cNvPr id="8" name="TextBox 7">
            <a:extLst>
              <a:ext uri="{FF2B5EF4-FFF2-40B4-BE49-F238E27FC236}">
                <a16:creationId xmlns:a16="http://schemas.microsoft.com/office/drawing/2014/main" id="{AE5746BE-F258-D51D-90CB-6B07E974936A}"/>
              </a:ext>
            </a:extLst>
          </p:cNvPr>
          <p:cNvSpPr txBox="1"/>
          <p:nvPr/>
        </p:nvSpPr>
        <p:spPr>
          <a:xfrm>
            <a:off x="4281056" y="5614844"/>
            <a:ext cx="3037616" cy="584775"/>
          </a:xfrm>
          <a:prstGeom prst="rect">
            <a:avLst/>
          </a:prstGeom>
          <a:noFill/>
        </p:spPr>
        <p:txBody>
          <a:bodyPr wrap="square">
            <a:spAutoFit/>
          </a:bodyPr>
          <a:lstStyle/>
          <a:p>
            <a:pPr algn="ctr"/>
            <a:r>
              <a:rPr lang="en-US" sz="1600" b="1" dirty="0">
                <a:solidFill>
                  <a:schemeClr val="tx1">
                    <a:lumMod val="75000"/>
                    <a:lumOff val="25000"/>
                  </a:schemeClr>
                </a:solidFill>
                <a:latin typeface="Arial" charset="0"/>
                <a:ea typeface="ＭＳ Ｐゴシック" charset="0"/>
                <a:cs typeface="Arial" panose="020B0604020202020204" pitchFamily="34" charset="0"/>
              </a:rPr>
              <a:t>18-time </a:t>
            </a:r>
            <a:br>
              <a:rPr lang="en-US" sz="1600" b="1" dirty="0">
                <a:solidFill>
                  <a:schemeClr val="tx1">
                    <a:lumMod val="75000"/>
                    <a:lumOff val="25000"/>
                  </a:schemeClr>
                </a:solidFill>
                <a:latin typeface="Arial" charset="0"/>
                <a:ea typeface="ＭＳ Ｐゴシック" charset="0"/>
                <a:cs typeface="Arial" panose="020B0604020202020204" pitchFamily="34" charset="0"/>
              </a:rPr>
            </a:br>
            <a:r>
              <a:rPr lang="en-US" sz="1600" b="1" dirty="0">
                <a:solidFill>
                  <a:schemeClr val="tx1">
                    <a:lumMod val="75000"/>
                    <a:lumOff val="25000"/>
                  </a:schemeClr>
                </a:solidFill>
                <a:latin typeface="Arial" charset="0"/>
                <a:ea typeface="ＭＳ Ｐゴシック" charset="0"/>
                <a:cs typeface="Arial" panose="020B0604020202020204" pitchFamily="34" charset="0"/>
              </a:rPr>
              <a:t>SAP Pinnacle Award Winner</a:t>
            </a:r>
          </a:p>
        </p:txBody>
      </p:sp>
      <p:pic>
        <p:nvPicPr>
          <p:cNvPr id="1026" name="Picture 2" descr="IXOS Software Logo PNG Transparent &amp; SVG Vector - Freebie Supply">
            <a:extLst>
              <a:ext uri="{FF2B5EF4-FFF2-40B4-BE49-F238E27FC236}">
                <a16:creationId xmlns:a16="http://schemas.microsoft.com/office/drawing/2014/main" id="{811BACAE-93EE-EF9F-7645-5AEB4E23B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485" y="1131794"/>
            <a:ext cx="2429741" cy="22868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D1C25C4-4516-E34B-4072-CE10364D31AB}"/>
              </a:ext>
            </a:extLst>
          </p:cNvPr>
          <p:cNvPicPr>
            <a:picLocks noChangeAspect="1"/>
          </p:cNvPicPr>
          <p:nvPr/>
        </p:nvPicPr>
        <p:blipFill>
          <a:blip r:embed="rId5"/>
          <a:stretch>
            <a:fillRect/>
          </a:stretch>
        </p:blipFill>
        <p:spPr>
          <a:xfrm>
            <a:off x="944118" y="3251442"/>
            <a:ext cx="2219635" cy="666843"/>
          </a:xfrm>
          <a:prstGeom prst="rect">
            <a:avLst/>
          </a:prstGeom>
        </p:spPr>
      </p:pic>
      <p:pic>
        <p:nvPicPr>
          <p:cNvPr id="1030" name="Picture 6" descr="Migration of files and folders out of OpenText Livelink">
            <a:extLst>
              <a:ext uri="{FF2B5EF4-FFF2-40B4-BE49-F238E27FC236}">
                <a16:creationId xmlns:a16="http://schemas.microsoft.com/office/drawing/2014/main" id="{03B77259-9315-D938-0BDE-DFD2874675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256" y="2215861"/>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 Text | Brands of the World™ | Download vector logos and ...">
            <a:extLst>
              <a:ext uri="{FF2B5EF4-FFF2-40B4-BE49-F238E27FC236}">
                <a16:creationId xmlns:a16="http://schemas.microsoft.com/office/drawing/2014/main" id="{212846C8-8431-2670-DEAA-59BC2CB47C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4898" y="1184563"/>
            <a:ext cx="1658389" cy="16583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pentext Archive Center For Sap Solutions Cloud Edition - Opentext Cloud  Fax Transparent PNG - 1920x1080 - Free Download on NicePNG">
            <a:extLst>
              <a:ext uri="{FF2B5EF4-FFF2-40B4-BE49-F238E27FC236}">
                <a16:creationId xmlns:a16="http://schemas.microsoft.com/office/drawing/2014/main" id="{84E5DA19-C6DA-55B4-19A7-7E2F6DE39B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1" y="3449067"/>
            <a:ext cx="3210846" cy="174638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Opentext acquires Micro Focus: Audits ahead? - The ITAM Review">
            <a:extLst>
              <a:ext uri="{FF2B5EF4-FFF2-40B4-BE49-F238E27FC236}">
                <a16:creationId xmlns:a16="http://schemas.microsoft.com/office/drawing/2014/main" id="{EB109692-BFB9-8933-FE51-7E6B83E5C6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1871" y="3002971"/>
            <a:ext cx="3472873" cy="195349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opentext | Documentum eXpert | &quot;One stop for everything you need in opentext  | Documentum&quot;">
            <a:extLst>
              <a:ext uri="{FF2B5EF4-FFF2-40B4-BE49-F238E27FC236}">
                <a16:creationId xmlns:a16="http://schemas.microsoft.com/office/drawing/2014/main" id="{B18DC5E0-3FC2-473F-016E-1A5E4B95B6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3247" y="1444336"/>
            <a:ext cx="3534725" cy="142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36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DFCC488-7987-41F4-1A67-1DF6E1C331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869" y="1629719"/>
            <a:ext cx="11182288" cy="4696562"/>
          </a:xfrm>
          <a:prstGeom prst="rect">
            <a:avLst/>
          </a:prstGeom>
          <a:solidFill>
            <a:srgbClr val="FFFFFF"/>
          </a:solidFill>
        </p:spPr>
      </p:pic>
      <p:sp>
        <p:nvSpPr>
          <p:cNvPr id="3079" name="Title 2">
            <a:extLst>
              <a:ext uri="{FF2B5EF4-FFF2-40B4-BE49-F238E27FC236}">
                <a16:creationId xmlns:a16="http://schemas.microsoft.com/office/drawing/2014/main" id="{E33D94B6-BE33-53DE-09F8-70E2DCD56F99}"/>
              </a:ext>
            </a:extLst>
          </p:cNvPr>
          <p:cNvSpPr>
            <a:spLocks noGrp="1"/>
          </p:cNvSpPr>
          <p:nvPr>
            <p:ph type="title"/>
          </p:nvPr>
        </p:nvSpPr>
        <p:spPr>
          <a:xfrm>
            <a:off x="457199" y="152401"/>
            <a:ext cx="11277601" cy="973138"/>
          </a:xfrm>
        </p:spPr>
        <p:txBody>
          <a:bodyPr/>
          <a:lstStyle/>
          <a:p>
            <a:r>
              <a:rPr lang="en-US" dirty="0"/>
              <a:t>Classic SAP Archiving Process</a:t>
            </a:r>
          </a:p>
        </p:txBody>
      </p:sp>
    </p:spTree>
    <p:extLst>
      <p:ext uri="{BB962C8B-B14F-4D97-AF65-F5344CB8AC3E}">
        <p14:creationId xmlns:p14="http://schemas.microsoft.com/office/powerpoint/2010/main" val="258168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EED7-2A18-786B-A74B-47EBE2F6E1B5}"/>
              </a:ext>
            </a:extLst>
          </p:cNvPr>
          <p:cNvSpPr>
            <a:spLocks noGrp="1"/>
          </p:cNvSpPr>
          <p:nvPr>
            <p:ph type="title"/>
          </p:nvPr>
        </p:nvSpPr>
        <p:spPr>
          <a:xfrm>
            <a:off x="457199" y="1558637"/>
            <a:ext cx="8437419" cy="2187154"/>
          </a:xfrm>
        </p:spPr>
        <p:txBody>
          <a:bodyPr wrap="square" anchor="ctr">
            <a:normAutofit/>
          </a:bodyPr>
          <a:lstStyle/>
          <a:p>
            <a:pPr rtl="0">
              <a:lnSpc>
                <a:spcPct val="90000"/>
              </a:lnSpc>
            </a:pPr>
            <a:br>
              <a:rPr lang="en-US" sz="3000" dirty="0">
                <a:effectLst/>
              </a:rPr>
            </a:br>
            <a:r>
              <a:rPr lang="en-US" sz="3000" dirty="0">
                <a:effectLst/>
              </a:rPr>
              <a:t>SAP ECC and S/4 HANA Archiving Strategies are ‘Top of Mind’ again</a:t>
            </a:r>
            <a:endParaRPr lang="en-US" sz="3000" dirty="0"/>
          </a:p>
        </p:txBody>
      </p:sp>
      <p:sp>
        <p:nvSpPr>
          <p:cNvPr id="3" name="Content Placeholder 2">
            <a:extLst>
              <a:ext uri="{FF2B5EF4-FFF2-40B4-BE49-F238E27FC236}">
                <a16:creationId xmlns:a16="http://schemas.microsoft.com/office/drawing/2014/main" id="{0378654F-2C51-BCD1-36B4-0ED77BAA9A00}"/>
              </a:ext>
            </a:extLst>
          </p:cNvPr>
          <p:cNvSpPr>
            <a:spLocks noGrp="1"/>
          </p:cNvSpPr>
          <p:nvPr>
            <p:ph type="body" idx="1"/>
          </p:nvPr>
        </p:nvSpPr>
        <p:spPr/>
        <p:txBody>
          <a:bodyPr wrap="square" anchor="t">
            <a:normAutofit fontScale="25000" lnSpcReduction="20000"/>
          </a:bodyPr>
          <a:lstStyle/>
          <a:p>
            <a:pPr rtl="0">
              <a:lnSpc>
                <a:spcPct val="90000"/>
              </a:lnSpc>
            </a:pPr>
            <a:r>
              <a:rPr lang="en-US" sz="1100" dirty="0">
                <a:effectLst/>
              </a:rPr>
              <a:t> </a:t>
            </a:r>
          </a:p>
          <a:p>
            <a:pPr rtl="0">
              <a:lnSpc>
                <a:spcPct val="90000"/>
              </a:lnSpc>
            </a:pPr>
            <a:r>
              <a:rPr lang="en-US" sz="8000" dirty="0">
                <a:effectLst/>
              </a:rPr>
              <a:t>Regardless of where SAP customers are in their S/4HANA journey, establishing an effective archiving strategy can save significant time, effort and costs</a:t>
            </a:r>
          </a:p>
          <a:p>
            <a:pPr>
              <a:lnSpc>
                <a:spcPct val="90000"/>
              </a:lnSpc>
            </a:pPr>
            <a:endParaRPr lang="en-US" sz="8000" dirty="0"/>
          </a:p>
        </p:txBody>
      </p:sp>
    </p:spTree>
    <p:extLst>
      <p:ext uri="{BB962C8B-B14F-4D97-AF65-F5344CB8AC3E}">
        <p14:creationId xmlns:p14="http://schemas.microsoft.com/office/powerpoint/2010/main" val="18133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6FC5-C8B4-693B-E97C-8DDAA779F380}"/>
              </a:ext>
            </a:extLst>
          </p:cNvPr>
          <p:cNvSpPr>
            <a:spLocks noGrp="1"/>
          </p:cNvSpPr>
          <p:nvPr>
            <p:ph type="title"/>
          </p:nvPr>
        </p:nvSpPr>
        <p:spPr/>
        <p:txBody>
          <a:bodyPr>
            <a:normAutofit fontScale="90000"/>
          </a:bodyPr>
          <a:lstStyle/>
          <a:p>
            <a:r>
              <a:rPr lang="en-US" dirty="0"/>
              <a:t>Important Implications/Considerations for S/4HANA  </a:t>
            </a:r>
          </a:p>
        </p:txBody>
      </p:sp>
      <p:sp>
        <p:nvSpPr>
          <p:cNvPr id="3" name="Content Placeholder 2">
            <a:extLst>
              <a:ext uri="{FF2B5EF4-FFF2-40B4-BE49-F238E27FC236}">
                <a16:creationId xmlns:a16="http://schemas.microsoft.com/office/drawing/2014/main" id="{B7D8C71B-6572-B08A-DC3A-28DD5D17CBDA}"/>
              </a:ext>
            </a:extLst>
          </p:cNvPr>
          <p:cNvSpPr>
            <a:spLocks noGrp="1"/>
          </p:cNvSpPr>
          <p:nvPr>
            <p:ph sz="quarter" idx="16"/>
          </p:nvPr>
        </p:nvSpPr>
        <p:spPr/>
        <p:txBody>
          <a:bodyPr/>
          <a:lstStyle/>
          <a:p>
            <a:pPr marL="342797" indent="-342797">
              <a:buFont typeface="Arial" panose="020B0604020202020204" pitchFamily="34" charset="0"/>
              <a:buChar char="•"/>
            </a:pPr>
            <a:r>
              <a:rPr lang="en-US" b="1" u="sng" dirty="0"/>
              <a:t>Cost</a:t>
            </a:r>
            <a:r>
              <a:rPr lang="en-US" dirty="0"/>
              <a:t> </a:t>
            </a:r>
            <a:r>
              <a:rPr lang="en-US" b="1" dirty="0"/>
              <a:t>implications</a:t>
            </a:r>
            <a:r>
              <a:rPr lang="en-US" dirty="0"/>
              <a:t> for SAP’s cloud customers</a:t>
            </a:r>
          </a:p>
          <a:p>
            <a:pPr marL="564980" lvl="1" indent="-342797"/>
            <a:r>
              <a:rPr lang="en-US" dirty="0"/>
              <a:t>In-memory storage is very expensive </a:t>
            </a:r>
          </a:p>
          <a:p>
            <a:pPr marL="564980" lvl="1" indent="-342797"/>
            <a:r>
              <a:rPr lang="en-US" dirty="0"/>
              <a:t>SAP memory extensions, tiers, etc.  </a:t>
            </a:r>
          </a:p>
          <a:p>
            <a:pPr marL="564980" lvl="1" indent="-342797"/>
            <a:endParaRPr lang="en-US" b="1" u="sng" dirty="0"/>
          </a:p>
          <a:p>
            <a:pPr marL="342797" indent="-342797">
              <a:buFont typeface="Arial" panose="020B0604020202020204" pitchFamily="34" charset="0"/>
              <a:buChar char="•"/>
            </a:pPr>
            <a:r>
              <a:rPr lang="en-US" b="1" u="sng" dirty="0"/>
              <a:t>Performance</a:t>
            </a:r>
            <a:r>
              <a:rPr lang="en-US" dirty="0"/>
              <a:t> </a:t>
            </a:r>
            <a:r>
              <a:rPr lang="en-US" b="1" dirty="0"/>
              <a:t>implications</a:t>
            </a:r>
            <a:r>
              <a:rPr lang="en-US" dirty="0"/>
              <a:t> for an </a:t>
            </a:r>
            <a:r>
              <a:rPr lang="en-US" i="1" dirty="0"/>
              <a:t>in-memory</a:t>
            </a:r>
            <a:r>
              <a:rPr lang="en-US" dirty="0"/>
              <a:t> database</a:t>
            </a:r>
          </a:p>
          <a:p>
            <a:pPr marL="564980" lvl="1" indent="-342797"/>
            <a:r>
              <a:rPr lang="en-US" dirty="0"/>
              <a:t>In-memory databases store data in main (internal) memory….as opposed to retrieving from disk drives</a:t>
            </a:r>
          </a:p>
          <a:p>
            <a:pPr marL="564980" lvl="1" indent="-342797"/>
            <a:r>
              <a:rPr lang="en-US" dirty="0"/>
              <a:t>Optimized for high performance (i.e. faster) </a:t>
            </a:r>
          </a:p>
          <a:p>
            <a:pPr marL="564980" lvl="1" indent="-342797"/>
            <a:r>
              <a:rPr lang="en-US" dirty="0"/>
              <a:t>If database grows too large: </a:t>
            </a:r>
          </a:p>
          <a:p>
            <a:pPr marL="810657" lvl="2" indent="-342797"/>
            <a:r>
              <a:rPr lang="en-US" dirty="0"/>
              <a:t>Performance will be negatively impacted</a:t>
            </a:r>
          </a:p>
          <a:p>
            <a:pPr marL="810657" lvl="2" indent="-342797"/>
            <a:r>
              <a:rPr lang="en-US" dirty="0"/>
              <a:t>Upgrades/updates become more time-consuming</a:t>
            </a:r>
          </a:p>
          <a:p>
            <a:pPr marL="467860" lvl="2" indent="0">
              <a:buNone/>
            </a:pPr>
            <a:endParaRPr lang="en-US" dirty="0"/>
          </a:p>
          <a:p>
            <a:pPr marL="342900" indent="-342900">
              <a:buFont typeface="Arial" panose="020B0604020202020204" pitchFamily="34" charset="0"/>
              <a:buChar char="•"/>
            </a:pPr>
            <a:r>
              <a:rPr lang="en-US" b="1" u="sng" dirty="0"/>
              <a:t>Complex Landscape consolidation considerations</a:t>
            </a:r>
          </a:p>
          <a:p>
            <a:pPr marL="564980" lvl="1" indent="-342797"/>
            <a:r>
              <a:rPr lang="en-US" dirty="0"/>
              <a:t>How do we consolidate and retain all the historical data?</a:t>
            </a:r>
          </a:p>
          <a:p>
            <a:pPr lvl="1" indent="0">
              <a:buNone/>
            </a:pPr>
            <a:endParaRPr lang="en-US" dirty="0"/>
          </a:p>
          <a:p>
            <a:pPr marL="564980" lvl="1" indent="-342797"/>
            <a:endParaRPr lang="en-US" dirty="0"/>
          </a:p>
        </p:txBody>
      </p:sp>
    </p:spTree>
    <p:extLst>
      <p:ext uri="{BB962C8B-B14F-4D97-AF65-F5344CB8AC3E}">
        <p14:creationId xmlns:p14="http://schemas.microsoft.com/office/powerpoint/2010/main" val="397543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B8AD-61A2-8658-FE94-F3C648FEBDC8}"/>
              </a:ext>
            </a:extLst>
          </p:cNvPr>
          <p:cNvSpPr>
            <a:spLocks noGrp="1"/>
          </p:cNvSpPr>
          <p:nvPr>
            <p:ph type="title"/>
          </p:nvPr>
        </p:nvSpPr>
        <p:spPr/>
        <p:txBody>
          <a:bodyPr/>
          <a:lstStyle/>
          <a:p>
            <a:r>
              <a:rPr lang="en-US" dirty="0"/>
              <a:t>Pre S4/HANA Archiving Example:</a:t>
            </a:r>
          </a:p>
        </p:txBody>
      </p:sp>
      <p:sp>
        <p:nvSpPr>
          <p:cNvPr id="3" name="Content Placeholder 2">
            <a:extLst>
              <a:ext uri="{FF2B5EF4-FFF2-40B4-BE49-F238E27FC236}">
                <a16:creationId xmlns:a16="http://schemas.microsoft.com/office/drawing/2014/main" id="{4E5A5713-E003-F09D-E3FB-53517B08398A}"/>
              </a:ext>
            </a:extLst>
          </p:cNvPr>
          <p:cNvSpPr>
            <a:spLocks noGrp="1"/>
          </p:cNvSpPr>
          <p:nvPr>
            <p:ph sz="quarter" idx="16"/>
          </p:nvPr>
        </p:nvSpPr>
        <p:spPr>
          <a:xfrm>
            <a:off x="469059" y="1385045"/>
            <a:ext cx="11274664" cy="4999323"/>
          </a:xfrm>
        </p:spPr>
        <p:txBody>
          <a:bodyPr/>
          <a:lstStyle/>
          <a:p>
            <a:pPr marL="342797" indent="-342797">
              <a:buFont typeface="Arial" panose="020B0604020202020204" pitchFamily="34" charset="0"/>
              <a:buChar char="•"/>
            </a:pPr>
            <a:r>
              <a:rPr lang="en-US" dirty="0"/>
              <a:t>The less data you have, the less </a:t>
            </a:r>
            <a:r>
              <a:rPr lang="en-US" b="1" dirty="0"/>
              <a:t>time, effort and cost </a:t>
            </a:r>
            <a:r>
              <a:rPr lang="en-US" dirty="0"/>
              <a:t>required to migrate to S4/HANA</a:t>
            </a:r>
          </a:p>
          <a:p>
            <a:endParaRPr lang="en-US" dirty="0"/>
          </a:p>
        </p:txBody>
      </p:sp>
      <p:pic>
        <p:nvPicPr>
          <p:cNvPr id="5" name="Picture 4">
            <a:extLst>
              <a:ext uri="{FF2B5EF4-FFF2-40B4-BE49-F238E27FC236}">
                <a16:creationId xmlns:a16="http://schemas.microsoft.com/office/drawing/2014/main" id="{FD6D6BE5-6405-7D4B-605E-436C83D5ACDB}"/>
              </a:ext>
            </a:extLst>
          </p:cNvPr>
          <p:cNvPicPr>
            <a:picLocks noChangeAspect="1"/>
          </p:cNvPicPr>
          <p:nvPr/>
        </p:nvPicPr>
        <p:blipFill>
          <a:blip r:embed="rId3"/>
          <a:stretch>
            <a:fillRect/>
          </a:stretch>
        </p:blipFill>
        <p:spPr>
          <a:xfrm>
            <a:off x="3953126" y="1809556"/>
            <a:ext cx="7951995" cy="4605983"/>
          </a:xfrm>
          <a:prstGeom prst="rect">
            <a:avLst/>
          </a:prstGeom>
        </p:spPr>
      </p:pic>
    </p:spTree>
    <p:extLst>
      <p:ext uri="{BB962C8B-B14F-4D97-AF65-F5344CB8AC3E}">
        <p14:creationId xmlns:p14="http://schemas.microsoft.com/office/powerpoint/2010/main" val="69968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BDD1-85A8-7912-A5A5-B37350CE5BAA}"/>
              </a:ext>
            </a:extLst>
          </p:cNvPr>
          <p:cNvSpPr>
            <a:spLocks noGrp="1"/>
          </p:cNvSpPr>
          <p:nvPr>
            <p:ph type="title"/>
          </p:nvPr>
        </p:nvSpPr>
        <p:spPr>
          <a:xfrm>
            <a:off x="457199" y="152400"/>
            <a:ext cx="6826828" cy="973138"/>
          </a:xfrm>
        </p:spPr>
        <p:txBody>
          <a:bodyPr/>
          <a:lstStyle/>
          <a:p>
            <a:r>
              <a:rPr lang="en-US" dirty="0"/>
              <a:t>Archiving after ‘RISE with SAP’: </a:t>
            </a:r>
            <a:br>
              <a:rPr lang="en-US" dirty="0"/>
            </a:br>
            <a:r>
              <a:rPr lang="en-US" dirty="0"/>
              <a:t>Signet Jewelers</a:t>
            </a:r>
          </a:p>
        </p:txBody>
      </p:sp>
      <p:sp>
        <p:nvSpPr>
          <p:cNvPr id="3" name="Content Placeholder 2">
            <a:extLst>
              <a:ext uri="{FF2B5EF4-FFF2-40B4-BE49-F238E27FC236}">
                <a16:creationId xmlns:a16="http://schemas.microsoft.com/office/drawing/2014/main" id="{03DEC186-7EAD-51A7-525A-29774247B81B}"/>
              </a:ext>
            </a:extLst>
          </p:cNvPr>
          <p:cNvSpPr>
            <a:spLocks noGrp="1"/>
          </p:cNvSpPr>
          <p:nvPr>
            <p:ph idx="1"/>
          </p:nvPr>
        </p:nvSpPr>
        <p:spPr>
          <a:xfrm>
            <a:off x="457199" y="1376364"/>
            <a:ext cx="9299865" cy="1647392"/>
          </a:xfrm>
        </p:spPr>
        <p:txBody>
          <a:bodyPr/>
          <a:lstStyle/>
          <a:p>
            <a:pPr marL="342797" indent="-342797">
              <a:buFont typeface="Arial" panose="020B0604020202020204" pitchFamily="34" charset="0"/>
              <a:buChar char="•"/>
            </a:pPr>
            <a:r>
              <a:rPr lang="en-US" dirty="0"/>
              <a:t>On S/4 HANA for several years and have now executed the </a:t>
            </a:r>
            <a:r>
              <a:rPr lang="en-US"/>
              <a:t>move to RISE</a:t>
            </a:r>
            <a:endParaRPr lang="en-US" dirty="0"/>
          </a:p>
          <a:p>
            <a:pPr marL="342797" indent="-342797">
              <a:buFont typeface="Arial" panose="020B0604020202020204" pitchFamily="34" charset="0"/>
              <a:buChar char="•"/>
            </a:pPr>
            <a:r>
              <a:rPr lang="en-US" dirty="0"/>
              <a:t>Storing documents  / attachments in OpenText for Finance and AR Groups</a:t>
            </a:r>
          </a:p>
          <a:p>
            <a:pPr marL="342797" indent="-342797">
              <a:buFont typeface="Arial" panose="020B0604020202020204" pitchFamily="34" charset="0"/>
              <a:buChar char="•"/>
            </a:pPr>
            <a:r>
              <a:rPr lang="en-US" dirty="0"/>
              <a:t>Noticed high data volume growth in S/4 – planning to start Data Archiving into the same system</a:t>
            </a:r>
          </a:p>
          <a:p>
            <a:endParaRPr lang="en-US" dirty="0"/>
          </a:p>
        </p:txBody>
      </p:sp>
      <p:pic>
        <p:nvPicPr>
          <p:cNvPr id="4" name="Picture 3">
            <a:extLst>
              <a:ext uri="{FF2B5EF4-FFF2-40B4-BE49-F238E27FC236}">
                <a16:creationId xmlns:a16="http://schemas.microsoft.com/office/drawing/2014/main" id="{731E4DCE-0DA8-91C5-5902-052E083E9D92}"/>
              </a:ext>
            </a:extLst>
          </p:cNvPr>
          <p:cNvPicPr>
            <a:picLocks noChangeAspect="1"/>
          </p:cNvPicPr>
          <p:nvPr/>
        </p:nvPicPr>
        <p:blipFill>
          <a:blip r:embed="rId2"/>
          <a:stretch>
            <a:fillRect/>
          </a:stretch>
        </p:blipFill>
        <p:spPr>
          <a:xfrm>
            <a:off x="8707581" y="174037"/>
            <a:ext cx="2528805" cy="908639"/>
          </a:xfrm>
          <a:prstGeom prst="rect">
            <a:avLst/>
          </a:prstGeom>
        </p:spPr>
      </p:pic>
      <p:pic>
        <p:nvPicPr>
          <p:cNvPr id="11" name="Picture 10">
            <a:extLst>
              <a:ext uri="{FF2B5EF4-FFF2-40B4-BE49-F238E27FC236}">
                <a16:creationId xmlns:a16="http://schemas.microsoft.com/office/drawing/2014/main" id="{711766F8-3233-25B2-2534-0D8C960CF3CF}"/>
              </a:ext>
            </a:extLst>
          </p:cNvPr>
          <p:cNvPicPr>
            <a:picLocks noChangeAspect="1"/>
          </p:cNvPicPr>
          <p:nvPr/>
        </p:nvPicPr>
        <p:blipFill>
          <a:blip r:embed="rId3"/>
          <a:stretch>
            <a:fillRect/>
          </a:stretch>
        </p:blipFill>
        <p:spPr>
          <a:xfrm>
            <a:off x="4177145" y="2714343"/>
            <a:ext cx="7322717" cy="3413969"/>
          </a:xfrm>
          <a:prstGeom prst="rect">
            <a:avLst/>
          </a:prstGeom>
        </p:spPr>
      </p:pic>
    </p:spTree>
    <p:extLst>
      <p:ext uri="{BB962C8B-B14F-4D97-AF65-F5344CB8AC3E}">
        <p14:creationId xmlns:p14="http://schemas.microsoft.com/office/powerpoint/2010/main" val="142650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Arrow: Down 93">
            <a:extLst>
              <a:ext uri="{FF2B5EF4-FFF2-40B4-BE49-F238E27FC236}">
                <a16:creationId xmlns:a16="http://schemas.microsoft.com/office/drawing/2014/main" id="{85DE49E4-70AE-4328-983E-BA487456F861}"/>
              </a:ext>
            </a:extLst>
          </p:cNvPr>
          <p:cNvSpPr/>
          <p:nvPr/>
        </p:nvSpPr>
        <p:spPr>
          <a:xfrm>
            <a:off x="3327916" y="3678517"/>
            <a:ext cx="421050" cy="70004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sz="900">
              <a:solidFill>
                <a:srgbClr val="FFFFFF"/>
              </a:solidFill>
              <a:latin typeface="Arial"/>
            </a:endParaRPr>
          </a:p>
        </p:txBody>
      </p:sp>
      <p:sp>
        <p:nvSpPr>
          <p:cNvPr id="95" name="Arrow: Down 94">
            <a:extLst>
              <a:ext uri="{FF2B5EF4-FFF2-40B4-BE49-F238E27FC236}">
                <a16:creationId xmlns:a16="http://schemas.microsoft.com/office/drawing/2014/main" id="{8A663851-E643-4B10-9B70-878C72AB7F01}"/>
              </a:ext>
            </a:extLst>
          </p:cNvPr>
          <p:cNvSpPr/>
          <p:nvPr/>
        </p:nvSpPr>
        <p:spPr>
          <a:xfrm>
            <a:off x="4192868" y="3659360"/>
            <a:ext cx="421050" cy="70004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sz="900">
              <a:solidFill>
                <a:srgbClr val="FFFFFF"/>
              </a:solidFill>
              <a:latin typeface="Arial"/>
            </a:endParaRPr>
          </a:p>
        </p:txBody>
      </p:sp>
      <p:sp>
        <p:nvSpPr>
          <p:cNvPr id="8" name="Title 7"/>
          <p:cNvSpPr>
            <a:spLocks noGrp="1"/>
          </p:cNvSpPr>
          <p:nvPr>
            <p:ph type="title"/>
          </p:nvPr>
        </p:nvSpPr>
        <p:spPr>
          <a:xfrm>
            <a:off x="516980" y="0"/>
            <a:ext cx="11009611" cy="480702"/>
          </a:xfrm>
        </p:spPr>
        <p:txBody>
          <a:bodyPr>
            <a:normAutofit fontScale="90000"/>
          </a:bodyPr>
          <a:lstStyle/>
          <a:p>
            <a:r>
              <a:rPr lang="en-US" dirty="0"/>
              <a:t>Live Archiving and System Decom. Factory</a:t>
            </a:r>
          </a:p>
        </p:txBody>
      </p:sp>
      <p:grpSp>
        <p:nvGrpSpPr>
          <p:cNvPr id="15" name="Group 14">
            <a:extLst>
              <a:ext uri="{FF2B5EF4-FFF2-40B4-BE49-F238E27FC236}">
                <a16:creationId xmlns:a16="http://schemas.microsoft.com/office/drawing/2014/main" id="{5B0C9E5B-6B6D-497A-A56E-20E400472263}"/>
              </a:ext>
            </a:extLst>
          </p:cNvPr>
          <p:cNvGrpSpPr/>
          <p:nvPr/>
        </p:nvGrpSpPr>
        <p:grpSpPr>
          <a:xfrm>
            <a:off x="1287250" y="670163"/>
            <a:ext cx="2182633" cy="676232"/>
            <a:chOff x="2755709" y="3419708"/>
            <a:chExt cx="4834441" cy="1483258"/>
          </a:xfrm>
        </p:grpSpPr>
        <p:grpSp>
          <p:nvGrpSpPr>
            <p:cNvPr id="13" name="Group 12">
              <a:extLst>
                <a:ext uri="{FF2B5EF4-FFF2-40B4-BE49-F238E27FC236}">
                  <a16:creationId xmlns:a16="http://schemas.microsoft.com/office/drawing/2014/main" id="{FC63C88B-85C0-4872-91BB-AFE736473159}"/>
                </a:ext>
              </a:extLst>
            </p:cNvPr>
            <p:cNvGrpSpPr/>
            <p:nvPr/>
          </p:nvGrpSpPr>
          <p:grpSpPr>
            <a:xfrm>
              <a:off x="2755709" y="3419708"/>
              <a:ext cx="1922207" cy="1388353"/>
              <a:chOff x="8524794" y="10756037"/>
              <a:chExt cx="1922207" cy="1388353"/>
            </a:xfrm>
          </p:grpSpPr>
          <p:sp>
            <p:nvSpPr>
              <p:cNvPr id="56" name="Freeform: Shape 16">
                <a:extLst>
                  <a:ext uri="{FF2B5EF4-FFF2-40B4-BE49-F238E27FC236}">
                    <a16:creationId xmlns:a16="http://schemas.microsoft.com/office/drawing/2014/main" id="{65AD94B1-8B66-47A3-84F1-D06EA4F31D6C}"/>
                  </a:ext>
                </a:extLst>
              </p:cNvPr>
              <p:cNvSpPr/>
              <p:nvPr/>
            </p:nvSpPr>
            <p:spPr>
              <a:xfrm>
                <a:off x="8524794" y="10756037"/>
                <a:ext cx="1785764" cy="1388353"/>
              </a:xfrm>
              <a:custGeom>
                <a:avLst/>
                <a:gdLst/>
                <a:ahLst/>
                <a:cxnLst>
                  <a:cxn ang="3cd4">
                    <a:pos x="hc" y="t"/>
                  </a:cxn>
                  <a:cxn ang="cd2">
                    <a:pos x="l" y="vc"/>
                  </a:cxn>
                  <a:cxn ang="cd4">
                    <a:pos x="hc" y="b"/>
                  </a:cxn>
                  <a:cxn ang="0">
                    <a:pos x="r" y="vc"/>
                  </a:cxn>
                </a:cxnLst>
                <a:rect l="l" t="t" r="r" b="b"/>
                <a:pathLst>
                  <a:path w="5885" h="4501">
                    <a:moveTo>
                      <a:pt x="5615" y="1176"/>
                    </a:moveTo>
                    <a:cubicBezTo>
                      <a:pt x="3006" y="1176"/>
                      <a:pt x="3006" y="1176"/>
                      <a:pt x="3006" y="1176"/>
                    </a:cubicBezTo>
                    <a:lnTo>
                      <a:pt x="2990" y="1176"/>
                    </a:lnTo>
                    <a:cubicBezTo>
                      <a:pt x="2990" y="875"/>
                      <a:pt x="2990" y="875"/>
                      <a:pt x="2990" y="875"/>
                    </a:cubicBezTo>
                    <a:cubicBezTo>
                      <a:pt x="2975" y="302"/>
                      <a:pt x="2641" y="111"/>
                      <a:pt x="2434" y="48"/>
                    </a:cubicBezTo>
                    <a:cubicBezTo>
                      <a:pt x="2084" y="-64"/>
                      <a:pt x="1654" y="31"/>
                      <a:pt x="1511" y="238"/>
                    </a:cubicBezTo>
                    <a:lnTo>
                      <a:pt x="1495" y="238"/>
                    </a:lnTo>
                    <a:cubicBezTo>
                      <a:pt x="1145" y="238"/>
                      <a:pt x="891" y="509"/>
                      <a:pt x="891" y="875"/>
                    </a:cubicBezTo>
                    <a:cubicBezTo>
                      <a:pt x="891" y="1176"/>
                      <a:pt x="891" y="1176"/>
                      <a:pt x="891" y="1176"/>
                    </a:cubicBezTo>
                    <a:cubicBezTo>
                      <a:pt x="875" y="1176"/>
                      <a:pt x="843" y="1193"/>
                      <a:pt x="811" y="1209"/>
                    </a:cubicBezTo>
                    <a:cubicBezTo>
                      <a:pt x="764" y="1272"/>
                      <a:pt x="732" y="1336"/>
                      <a:pt x="748" y="1431"/>
                    </a:cubicBezTo>
                    <a:cubicBezTo>
                      <a:pt x="748" y="1813"/>
                      <a:pt x="748" y="1813"/>
                      <a:pt x="748" y="1813"/>
                    </a:cubicBezTo>
                    <a:cubicBezTo>
                      <a:pt x="748" y="1924"/>
                      <a:pt x="827" y="2020"/>
                      <a:pt x="954" y="2067"/>
                    </a:cubicBezTo>
                    <a:cubicBezTo>
                      <a:pt x="970" y="2402"/>
                      <a:pt x="1177" y="2783"/>
                      <a:pt x="1448" y="3006"/>
                    </a:cubicBezTo>
                    <a:cubicBezTo>
                      <a:pt x="1193" y="3387"/>
                      <a:pt x="1193" y="3387"/>
                      <a:pt x="1193" y="3387"/>
                    </a:cubicBezTo>
                    <a:cubicBezTo>
                      <a:pt x="954" y="3387"/>
                      <a:pt x="954" y="3387"/>
                      <a:pt x="954" y="3387"/>
                    </a:cubicBezTo>
                    <a:cubicBezTo>
                      <a:pt x="350" y="3387"/>
                      <a:pt x="0" y="3690"/>
                      <a:pt x="0" y="4230"/>
                    </a:cubicBezTo>
                    <a:cubicBezTo>
                      <a:pt x="0" y="4421"/>
                      <a:pt x="0" y="4421"/>
                      <a:pt x="0" y="4421"/>
                    </a:cubicBezTo>
                    <a:cubicBezTo>
                      <a:pt x="0" y="4469"/>
                      <a:pt x="32" y="4501"/>
                      <a:pt x="79" y="4501"/>
                    </a:cubicBezTo>
                    <a:cubicBezTo>
                      <a:pt x="127" y="4501"/>
                      <a:pt x="159" y="4469"/>
                      <a:pt x="159" y="4421"/>
                    </a:cubicBezTo>
                    <a:cubicBezTo>
                      <a:pt x="159" y="4230"/>
                      <a:pt x="159" y="4230"/>
                      <a:pt x="159" y="4230"/>
                    </a:cubicBezTo>
                    <a:cubicBezTo>
                      <a:pt x="159" y="3626"/>
                      <a:pt x="652" y="3547"/>
                      <a:pt x="954" y="3547"/>
                    </a:cubicBezTo>
                    <a:cubicBezTo>
                      <a:pt x="1225" y="3547"/>
                      <a:pt x="1225" y="3547"/>
                      <a:pt x="1225" y="3547"/>
                    </a:cubicBezTo>
                    <a:cubicBezTo>
                      <a:pt x="1257" y="3547"/>
                      <a:pt x="1288" y="3530"/>
                      <a:pt x="1305" y="3499"/>
                    </a:cubicBezTo>
                    <a:cubicBezTo>
                      <a:pt x="1591" y="3085"/>
                      <a:pt x="1591" y="3085"/>
                      <a:pt x="1591" y="3085"/>
                    </a:cubicBezTo>
                    <a:cubicBezTo>
                      <a:pt x="1702" y="3149"/>
                      <a:pt x="1829" y="3181"/>
                      <a:pt x="1972" y="3181"/>
                    </a:cubicBezTo>
                    <a:cubicBezTo>
                      <a:pt x="2115" y="3181"/>
                      <a:pt x="2259" y="3133"/>
                      <a:pt x="2386" y="3054"/>
                    </a:cubicBezTo>
                    <a:cubicBezTo>
                      <a:pt x="2672" y="3499"/>
                      <a:pt x="2672" y="3499"/>
                      <a:pt x="2672" y="3499"/>
                    </a:cubicBezTo>
                    <a:cubicBezTo>
                      <a:pt x="2688" y="3530"/>
                      <a:pt x="2704" y="3547"/>
                      <a:pt x="2736" y="3547"/>
                    </a:cubicBezTo>
                    <a:cubicBezTo>
                      <a:pt x="3006" y="3547"/>
                      <a:pt x="3006" y="3547"/>
                      <a:pt x="3006" y="3547"/>
                    </a:cubicBezTo>
                    <a:cubicBezTo>
                      <a:pt x="3420" y="3547"/>
                      <a:pt x="3865" y="3721"/>
                      <a:pt x="3865" y="4230"/>
                    </a:cubicBezTo>
                    <a:cubicBezTo>
                      <a:pt x="3865" y="4421"/>
                      <a:pt x="3865" y="4421"/>
                      <a:pt x="3865" y="4421"/>
                    </a:cubicBezTo>
                    <a:cubicBezTo>
                      <a:pt x="3865" y="4469"/>
                      <a:pt x="3897" y="4501"/>
                      <a:pt x="3945" y="4501"/>
                    </a:cubicBezTo>
                    <a:cubicBezTo>
                      <a:pt x="4406" y="4501"/>
                      <a:pt x="4406" y="4501"/>
                      <a:pt x="4406" y="4501"/>
                    </a:cubicBezTo>
                    <a:cubicBezTo>
                      <a:pt x="4422" y="4501"/>
                      <a:pt x="4454" y="4501"/>
                      <a:pt x="4469" y="4485"/>
                    </a:cubicBezTo>
                    <a:cubicBezTo>
                      <a:pt x="4486" y="4453"/>
                      <a:pt x="4486" y="4438"/>
                      <a:pt x="4486" y="4405"/>
                    </a:cubicBezTo>
                    <a:cubicBezTo>
                      <a:pt x="4359" y="3881"/>
                      <a:pt x="4359" y="3881"/>
                      <a:pt x="4359" y="3881"/>
                    </a:cubicBezTo>
                    <a:cubicBezTo>
                      <a:pt x="5615" y="3881"/>
                      <a:pt x="5615" y="3881"/>
                      <a:pt x="5615" y="3881"/>
                    </a:cubicBezTo>
                    <a:cubicBezTo>
                      <a:pt x="5758" y="3881"/>
                      <a:pt x="5885" y="3753"/>
                      <a:pt x="5885" y="3594"/>
                    </a:cubicBezTo>
                    <a:cubicBezTo>
                      <a:pt x="5885" y="1463"/>
                      <a:pt x="5885" y="1463"/>
                      <a:pt x="5885" y="1463"/>
                    </a:cubicBezTo>
                    <a:cubicBezTo>
                      <a:pt x="5885" y="1304"/>
                      <a:pt x="5758" y="1176"/>
                      <a:pt x="5615" y="1176"/>
                    </a:cubicBezTo>
                    <a:close/>
                    <a:moveTo>
                      <a:pt x="1972" y="3022"/>
                    </a:moveTo>
                    <a:cubicBezTo>
                      <a:pt x="1495" y="3022"/>
                      <a:pt x="1114" y="2465"/>
                      <a:pt x="1114" y="1988"/>
                    </a:cubicBezTo>
                    <a:cubicBezTo>
                      <a:pt x="1114" y="1940"/>
                      <a:pt x="1066" y="1908"/>
                      <a:pt x="1034" y="1908"/>
                    </a:cubicBezTo>
                    <a:cubicBezTo>
                      <a:pt x="970" y="1908"/>
                      <a:pt x="907" y="1861"/>
                      <a:pt x="907" y="1813"/>
                    </a:cubicBezTo>
                    <a:cubicBezTo>
                      <a:pt x="907" y="1431"/>
                      <a:pt x="907" y="1431"/>
                      <a:pt x="907" y="1431"/>
                    </a:cubicBezTo>
                    <a:cubicBezTo>
                      <a:pt x="907" y="1384"/>
                      <a:pt x="907" y="1352"/>
                      <a:pt x="923" y="1336"/>
                    </a:cubicBezTo>
                    <a:cubicBezTo>
                      <a:pt x="923" y="1320"/>
                      <a:pt x="939" y="1320"/>
                      <a:pt x="954" y="1320"/>
                    </a:cubicBezTo>
                    <a:cubicBezTo>
                      <a:pt x="987" y="1336"/>
                      <a:pt x="1002" y="1320"/>
                      <a:pt x="1018" y="1304"/>
                    </a:cubicBezTo>
                    <a:cubicBezTo>
                      <a:pt x="1050" y="1288"/>
                      <a:pt x="1050" y="1272"/>
                      <a:pt x="1050" y="1240"/>
                    </a:cubicBezTo>
                    <a:cubicBezTo>
                      <a:pt x="1050" y="875"/>
                      <a:pt x="1050" y="875"/>
                      <a:pt x="1050" y="875"/>
                    </a:cubicBezTo>
                    <a:cubicBezTo>
                      <a:pt x="1050" y="604"/>
                      <a:pt x="1241" y="397"/>
                      <a:pt x="1479" y="397"/>
                    </a:cubicBezTo>
                    <a:cubicBezTo>
                      <a:pt x="1527" y="397"/>
                      <a:pt x="1591" y="397"/>
                      <a:pt x="1639" y="334"/>
                    </a:cubicBezTo>
                    <a:cubicBezTo>
                      <a:pt x="1734" y="191"/>
                      <a:pt x="2084" y="95"/>
                      <a:pt x="2386" y="191"/>
                    </a:cubicBezTo>
                    <a:cubicBezTo>
                      <a:pt x="2577" y="254"/>
                      <a:pt x="2815" y="429"/>
                      <a:pt x="2832" y="875"/>
                    </a:cubicBezTo>
                    <a:cubicBezTo>
                      <a:pt x="2832" y="1240"/>
                      <a:pt x="2832" y="1240"/>
                      <a:pt x="2832" y="1240"/>
                    </a:cubicBezTo>
                    <a:cubicBezTo>
                      <a:pt x="2832" y="1288"/>
                      <a:pt x="2863" y="1320"/>
                      <a:pt x="2911" y="1320"/>
                    </a:cubicBezTo>
                    <a:cubicBezTo>
                      <a:pt x="2943" y="1320"/>
                      <a:pt x="2959" y="1336"/>
                      <a:pt x="2959" y="1336"/>
                    </a:cubicBezTo>
                    <a:cubicBezTo>
                      <a:pt x="2975" y="1336"/>
                      <a:pt x="2975" y="1336"/>
                      <a:pt x="2975" y="1336"/>
                    </a:cubicBezTo>
                    <a:cubicBezTo>
                      <a:pt x="2975" y="1352"/>
                      <a:pt x="2975" y="1399"/>
                      <a:pt x="2975" y="1431"/>
                    </a:cubicBezTo>
                    <a:cubicBezTo>
                      <a:pt x="2975" y="1813"/>
                      <a:pt x="2975" y="1813"/>
                      <a:pt x="2975" y="1813"/>
                    </a:cubicBezTo>
                    <a:cubicBezTo>
                      <a:pt x="2975" y="1861"/>
                      <a:pt x="2943" y="1908"/>
                      <a:pt x="2879" y="1908"/>
                    </a:cubicBezTo>
                    <a:cubicBezTo>
                      <a:pt x="2847" y="1908"/>
                      <a:pt x="2800" y="1940"/>
                      <a:pt x="2800" y="1988"/>
                    </a:cubicBezTo>
                    <a:cubicBezTo>
                      <a:pt x="2800" y="2465"/>
                      <a:pt x="2434" y="3022"/>
                      <a:pt x="1972" y="3022"/>
                    </a:cubicBezTo>
                    <a:close/>
                    <a:moveTo>
                      <a:pt x="4024" y="4342"/>
                    </a:moveTo>
                    <a:cubicBezTo>
                      <a:pt x="4024" y="4230"/>
                      <a:pt x="4024" y="4230"/>
                      <a:pt x="4024" y="4230"/>
                    </a:cubicBezTo>
                    <a:cubicBezTo>
                      <a:pt x="4024" y="4087"/>
                      <a:pt x="4008" y="3976"/>
                      <a:pt x="3961" y="3881"/>
                    </a:cubicBezTo>
                    <a:cubicBezTo>
                      <a:pt x="4104" y="3881"/>
                      <a:pt x="4104" y="3881"/>
                      <a:pt x="4104" y="3881"/>
                    </a:cubicBezTo>
                    <a:cubicBezTo>
                      <a:pt x="4199" y="3881"/>
                      <a:pt x="4199" y="3881"/>
                      <a:pt x="4199" y="3881"/>
                    </a:cubicBezTo>
                    <a:cubicBezTo>
                      <a:pt x="4311" y="4342"/>
                      <a:pt x="4311" y="4342"/>
                      <a:pt x="4311" y="4342"/>
                    </a:cubicBezTo>
                    <a:close/>
                    <a:moveTo>
                      <a:pt x="5726" y="3594"/>
                    </a:moveTo>
                    <a:cubicBezTo>
                      <a:pt x="5726" y="3658"/>
                      <a:pt x="5678" y="3721"/>
                      <a:pt x="5615" y="3721"/>
                    </a:cubicBezTo>
                    <a:cubicBezTo>
                      <a:pt x="4263" y="3721"/>
                      <a:pt x="4263" y="3721"/>
                      <a:pt x="4263" y="3721"/>
                    </a:cubicBezTo>
                    <a:cubicBezTo>
                      <a:pt x="4104" y="3721"/>
                      <a:pt x="4104" y="3721"/>
                      <a:pt x="4104" y="3721"/>
                    </a:cubicBezTo>
                    <a:cubicBezTo>
                      <a:pt x="3850" y="3721"/>
                      <a:pt x="3850" y="3721"/>
                      <a:pt x="3850" y="3721"/>
                    </a:cubicBezTo>
                    <a:cubicBezTo>
                      <a:pt x="3690" y="3499"/>
                      <a:pt x="3388" y="3387"/>
                      <a:pt x="3006" y="3387"/>
                    </a:cubicBezTo>
                    <a:cubicBezTo>
                      <a:pt x="2784" y="3387"/>
                      <a:pt x="2784" y="3387"/>
                      <a:pt x="2784" y="3387"/>
                    </a:cubicBezTo>
                    <a:cubicBezTo>
                      <a:pt x="2768" y="3372"/>
                      <a:pt x="2768" y="3372"/>
                      <a:pt x="2768" y="3372"/>
                    </a:cubicBezTo>
                    <a:cubicBezTo>
                      <a:pt x="5726" y="3372"/>
                      <a:pt x="5726" y="3372"/>
                      <a:pt x="5726" y="3372"/>
                    </a:cubicBezTo>
                    <a:close/>
                    <a:moveTo>
                      <a:pt x="5726" y="3212"/>
                    </a:moveTo>
                    <a:cubicBezTo>
                      <a:pt x="2672" y="3212"/>
                      <a:pt x="2672" y="3212"/>
                      <a:pt x="2672" y="3212"/>
                    </a:cubicBezTo>
                    <a:cubicBezTo>
                      <a:pt x="2513" y="2958"/>
                      <a:pt x="2513" y="2958"/>
                      <a:pt x="2513" y="2958"/>
                    </a:cubicBezTo>
                    <a:cubicBezTo>
                      <a:pt x="2768" y="2735"/>
                      <a:pt x="2943" y="2385"/>
                      <a:pt x="2959" y="2051"/>
                    </a:cubicBezTo>
                    <a:cubicBezTo>
                      <a:pt x="3070" y="2020"/>
                      <a:pt x="3133" y="1924"/>
                      <a:pt x="3133" y="1813"/>
                    </a:cubicBezTo>
                    <a:cubicBezTo>
                      <a:pt x="3133" y="1415"/>
                      <a:pt x="3133" y="1415"/>
                      <a:pt x="3133" y="1415"/>
                    </a:cubicBezTo>
                    <a:cubicBezTo>
                      <a:pt x="3133" y="1399"/>
                      <a:pt x="3133" y="1367"/>
                      <a:pt x="3133" y="1336"/>
                    </a:cubicBezTo>
                    <a:cubicBezTo>
                      <a:pt x="5615" y="1336"/>
                      <a:pt x="5615" y="1336"/>
                      <a:pt x="5615" y="1336"/>
                    </a:cubicBezTo>
                    <a:cubicBezTo>
                      <a:pt x="5678" y="1336"/>
                      <a:pt x="5726" y="1399"/>
                      <a:pt x="5726" y="1463"/>
                    </a:cubicBezTo>
                    <a:close/>
                  </a:path>
                </a:pathLst>
              </a:custGeom>
              <a:solidFill>
                <a:schemeClr val="accent2"/>
              </a:solidFill>
              <a:ln cap="flat">
                <a:noFill/>
                <a:prstDash val="solid"/>
              </a:ln>
            </p:spPr>
            <p:txBody>
              <a:bodyPr vert="horz" wrap="none" lIns="44997" tIns="22499" rIns="44997" bIns="22499" anchor="ctr" anchorCtr="1" compatLnSpc="0"/>
              <a:lstStyle/>
              <a:p>
                <a:pPr defTabSz="457177" hangingPunct="0">
                  <a:defRPr/>
                </a:pPr>
                <a:endParaRPr lang="en-CA" sz="900">
                  <a:solidFill>
                    <a:srgbClr val="000000"/>
                  </a:solidFill>
                  <a:latin typeface="Arial" pitchFamily="18"/>
                  <a:ea typeface="SimSun" pitchFamily="2"/>
                  <a:cs typeface="Lucida Sans" pitchFamily="2"/>
                </a:endParaRPr>
              </a:p>
            </p:txBody>
          </p:sp>
          <p:sp>
            <p:nvSpPr>
              <p:cNvPr id="57" name="Freeform: Shape 18">
                <a:extLst>
                  <a:ext uri="{FF2B5EF4-FFF2-40B4-BE49-F238E27FC236}">
                    <a16:creationId xmlns:a16="http://schemas.microsoft.com/office/drawing/2014/main" id="{688B40CF-D876-44CF-83CA-7255E08C27A1}"/>
                  </a:ext>
                </a:extLst>
              </p:cNvPr>
              <p:cNvSpPr/>
              <p:nvPr/>
            </p:nvSpPr>
            <p:spPr>
              <a:xfrm>
                <a:off x="9622104" y="11005131"/>
                <a:ext cx="824897" cy="651424"/>
              </a:xfrm>
              <a:custGeom>
                <a:avLst/>
                <a:gdLst/>
                <a:ahLst/>
                <a:cxnLst>
                  <a:cxn ang="3cd4">
                    <a:pos x="hc" y="t"/>
                  </a:cxn>
                  <a:cxn ang="cd2">
                    <a:pos x="l" y="vc"/>
                  </a:cxn>
                  <a:cxn ang="cd4">
                    <a:pos x="hc" y="b"/>
                  </a:cxn>
                  <a:cxn ang="0">
                    <a:pos x="r" y="vc"/>
                  </a:cxn>
                </a:cxnLst>
                <a:rect l="l" t="t" r="r" b="b"/>
                <a:pathLst>
                  <a:path w="5503" h="4024">
                    <a:moveTo>
                      <a:pt x="4374" y="1654"/>
                    </a:moveTo>
                    <a:lnTo>
                      <a:pt x="1113" y="1654"/>
                    </a:lnTo>
                    <a:lnTo>
                      <a:pt x="1113" y="3276"/>
                    </a:lnTo>
                    <a:lnTo>
                      <a:pt x="2767" y="3276"/>
                    </a:lnTo>
                    <a:close/>
                    <a:moveTo>
                      <a:pt x="2481" y="2815"/>
                    </a:moveTo>
                    <a:cubicBezTo>
                      <a:pt x="2433" y="2831"/>
                      <a:pt x="2369" y="2831"/>
                      <a:pt x="2306" y="2831"/>
                    </a:cubicBezTo>
                    <a:cubicBezTo>
                      <a:pt x="2242" y="2831"/>
                      <a:pt x="2195" y="2831"/>
                      <a:pt x="2131" y="2815"/>
                    </a:cubicBezTo>
                    <a:lnTo>
                      <a:pt x="2083" y="2958"/>
                    </a:lnTo>
                    <a:lnTo>
                      <a:pt x="1797" y="2958"/>
                    </a:lnTo>
                    <a:lnTo>
                      <a:pt x="1829" y="2879"/>
                    </a:lnTo>
                    <a:lnTo>
                      <a:pt x="1813" y="2879"/>
                    </a:lnTo>
                    <a:cubicBezTo>
                      <a:pt x="1749" y="2943"/>
                      <a:pt x="1654" y="2975"/>
                      <a:pt x="1542" y="2975"/>
                    </a:cubicBezTo>
                    <a:lnTo>
                      <a:pt x="1527" y="2975"/>
                    </a:lnTo>
                    <a:cubicBezTo>
                      <a:pt x="1399" y="2975"/>
                      <a:pt x="1272" y="2943"/>
                      <a:pt x="1161" y="2879"/>
                    </a:cubicBezTo>
                    <a:lnTo>
                      <a:pt x="1256" y="2688"/>
                    </a:lnTo>
                    <a:cubicBezTo>
                      <a:pt x="1368" y="2752"/>
                      <a:pt x="1431" y="2752"/>
                      <a:pt x="1527" y="2752"/>
                    </a:cubicBezTo>
                    <a:cubicBezTo>
                      <a:pt x="1574" y="2752"/>
                      <a:pt x="1606" y="2752"/>
                      <a:pt x="1638" y="2720"/>
                    </a:cubicBezTo>
                    <a:cubicBezTo>
                      <a:pt x="1638" y="2704"/>
                      <a:pt x="1654" y="2688"/>
                      <a:pt x="1654" y="2672"/>
                    </a:cubicBezTo>
                    <a:cubicBezTo>
                      <a:pt x="1654" y="2624"/>
                      <a:pt x="1574" y="2593"/>
                      <a:pt x="1494" y="2577"/>
                    </a:cubicBezTo>
                    <a:cubicBezTo>
                      <a:pt x="1415" y="2545"/>
                      <a:pt x="1336" y="2513"/>
                      <a:pt x="1272" y="2466"/>
                    </a:cubicBezTo>
                    <a:cubicBezTo>
                      <a:pt x="1193" y="2418"/>
                      <a:pt x="1161" y="2338"/>
                      <a:pt x="1161" y="2243"/>
                    </a:cubicBezTo>
                    <a:cubicBezTo>
                      <a:pt x="1161" y="2179"/>
                      <a:pt x="1193" y="2115"/>
                      <a:pt x="1240" y="2052"/>
                    </a:cubicBezTo>
                    <a:cubicBezTo>
                      <a:pt x="1304" y="1988"/>
                      <a:pt x="1431" y="1940"/>
                      <a:pt x="1558" y="1940"/>
                    </a:cubicBezTo>
                    <a:cubicBezTo>
                      <a:pt x="1686" y="1940"/>
                      <a:pt x="1829" y="1972"/>
                      <a:pt x="1924" y="2020"/>
                    </a:cubicBezTo>
                    <a:lnTo>
                      <a:pt x="1813" y="2227"/>
                    </a:lnTo>
                    <a:cubicBezTo>
                      <a:pt x="1702" y="2163"/>
                      <a:pt x="1638" y="2163"/>
                      <a:pt x="1574" y="2163"/>
                    </a:cubicBezTo>
                    <a:cubicBezTo>
                      <a:pt x="1479" y="2148"/>
                      <a:pt x="1431" y="2195"/>
                      <a:pt x="1431" y="2227"/>
                    </a:cubicBezTo>
                    <a:cubicBezTo>
                      <a:pt x="1431" y="2275"/>
                      <a:pt x="1527" y="2306"/>
                      <a:pt x="1606" y="2338"/>
                    </a:cubicBezTo>
                    <a:cubicBezTo>
                      <a:pt x="1749" y="2386"/>
                      <a:pt x="1908" y="2434"/>
                      <a:pt x="1940" y="2593"/>
                    </a:cubicBezTo>
                    <a:lnTo>
                      <a:pt x="2179" y="1957"/>
                    </a:lnTo>
                    <a:lnTo>
                      <a:pt x="2449" y="1957"/>
                    </a:lnTo>
                    <a:lnTo>
                      <a:pt x="2735" y="2720"/>
                    </a:lnTo>
                    <a:lnTo>
                      <a:pt x="2735" y="1957"/>
                    </a:lnTo>
                    <a:lnTo>
                      <a:pt x="3053" y="1957"/>
                    </a:lnTo>
                    <a:cubicBezTo>
                      <a:pt x="3356" y="1957"/>
                      <a:pt x="3499" y="2068"/>
                      <a:pt x="3499" y="2306"/>
                    </a:cubicBezTo>
                    <a:cubicBezTo>
                      <a:pt x="3499" y="2529"/>
                      <a:pt x="3356" y="2657"/>
                      <a:pt x="3101" y="2657"/>
                    </a:cubicBezTo>
                    <a:lnTo>
                      <a:pt x="3006" y="2657"/>
                    </a:lnTo>
                    <a:lnTo>
                      <a:pt x="3006" y="2958"/>
                    </a:lnTo>
                    <a:lnTo>
                      <a:pt x="2529" y="2958"/>
                    </a:lnTo>
                    <a:close/>
                    <a:moveTo>
                      <a:pt x="3229" y="2306"/>
                    </a:moveTo>
                    <a:cubicBezTo>
                      <a:pt x="3229" y="2211"/>
                      <a:pt x="3149" y="2179"/>
                      <a:pt x="3053" y="2179"/>
                    </a:cubicBezTo>
                    <a:lnTo>
                      <a:pt x="2990" y="2179"/>
                    </a:lnTo>
                    <a:lnTo>
                      <a:pt x="2990" y="2449"/>
                    </a:lnTo>
                    <a:lnTo>
                      <a:pt x="3053" y="2449"/>
                    </a:lnTo>
                    <a:cubicBezTo>
                      <a:pt x="3149" y="2449"/>
                      <a:pt x="3229" y="2418"/>
                      <a:pt x="3229" y="2306"/>
                    </a:cubicBezTo>
                    <a:close/>
                    <a:moveTo>
                      <a:pt x="2290" y="2291"/>
                    </a:moveTo>
                    <a:lnTo>
                      <a:pt x="2195" y="2609"/>
                    </a:lnTo>
                    <a:cubicBezTo>
                      <a:pt x="2226" y="2624"/>
                      <a:pt x="2258" y="2624"/>
                      <a:pt x="2290" y="2624"/>
                    </a:cubicBezTo>
                    <a:cubicBezTo>
                      <a:pt x="2322" y="2624"/>
                      <a:pt x="2369" y="2624"/>
                      <a:pt x="2401" y="2609"/>
                    </a:cubicBezTo>
                    <a:close/>
                    <a:moveTo>
                      <a:pt x="3356" y="3149"/>
                    </a:moveTo>
                    <a:cubicBezTo>
                      <a:pt x="3356" y="3133"/>
                      <a:pt x="3356" y="3118"/>
                      <a:pt x="3324" y="3118"/>
                    </a:cubicBezTo>
                    <a:lnTo>
                      <a:pt x="3276" y="3118"/>
                    </a:lnTo>
                    <a:lnTo>
                      <a:pt x="3276" y="3245"/>
                    </a:lnTo>
                    <a:lnTo>
                      <a:pt x="3292" y="3245"/>
                    </a:lnTo>
                    <a:lnTo>
                      <a:pt x="3292" y="3181"/>
                    </a:lnTo>
                    <a:lnTo>
                      <a:pt x="3308" y="3181"/>
                    </a:lnTo>
                    <a:lnTo>
                      <a:pt x="3340" y="3245"/>
                    </a:lnTo>
                    <a:lnTo>
                      <a:pt x="3372" y="3245"/>
                    </a:lnTo>
                    <a:lnTo>
                      <a:pt x="3324" y="3181"/>
                    </a:lnTo>
                    <a:cubicBezTo>
                      <a:pt x="3356" y="3181"/>
                      <a:pt x="3356" y="3181"/>
                      <a:pt x="3356" y="3149"/>
                    </a:cubicBezTo>
                    <a:close/>
                    <a:moveTo>
                      <a:pt x="3292" y="3165"/>
                    </a:moveTo>
                    <a:lnTo>
                      <a:pt x="3292" y="3133"/>
                    </a:lnTo>
                    <a:lnTo>
                      <a:pt x="3324" y="3133"/>
                    </a:lnTo>
                    <a:cubicBezTo>
                      <a:pt x="3329" y="3138"/>
                      <a:pt x="3340" y="3133"/>
                      <a:pt x="3340" y="3149"/>
                    </a:cubicBezTo>
                    <a:cubicBezTo>
                      <a:pt x="3340" y="3165"/>
                      <a:pt x="3324" y="3165"/>
                      <a:pt x="3308" y="3165"/>
                    </a:cubicBezTo>
                    <a:close/>
                    <a:moveTo>
                      <a:pt x="3308" y="3070"/>
                    </a:moveTo>
                    <a:cubicBezTo>
                      <a:pt x="3260" y="3070"/>
                      <a:pt x="3213" y="3118"/>
                      <a:pt x="3213" y="3181"/>
                    </a:cubicBezTo>
                    <a:cubicBezTo>
                      <a:pt x="3213" y="3245"/>
                      <a:pt x="3260" y="3276"/>
                      <a:pt x="3308" y="3276"/>
                    </a:cubicBezTo>
                    <a:cubicBezTo>
                      <a:pt x="3372" y="3276"/>
                      <a:pt x="3419" y="3245"/>
                      <a:pt x="3419" y="3181"/>
                    </a:cubicBezTo>
                    <a:cubicBezTo>
                      <a:pt x="3419" y="3118"/>
                      <a:pt x="3372" y="3070"/>
                      <a:pt x="3308" y="3070"/>
                    </a:cubicBezTo>
                    <a:close/>
                    <a:moveTo>
                      <a:pt x="3308" y="3261"/>
                    </a:moveTo>
                    <a:cubicBezTo>
                      <a:pt x="3260" y="3261"/>
                      <a:pt x="3229" y="3229"/>
                      <a:pt x="3229" y="3181"/>
                    </a:cubicBezTo>
                    <a:cubicBezTo>
                      <a:pt x="3229" y="3133"/>
                      <a:pt x="3260" y="3086"/>
                      <a:pt x="3308" y="3086"/>
                    </a:cubicBezTo>
                    <a:cubicBezTo>
                      <a:pt x="3356" y="3086"/>
                      <a:pt x="3404" y="3133"/>
                      <a:pt x="3404" y="3181"/>
                    </a:cubicBezTo>
                    <a:cubicBezTo>
                      <a:pt x="3404" y="3229"/>
                      <a:pt x="3356" y="3261"/>
                      <a:pt x="3308" y="3261"/>
                    </a:cubicBezTo>
                    <a:close/>
                    <a:moveTo>
                      <a:pt x="5503" y="3945"/>
                    </a:moveTo>
                    <a:lnTo>
                      <a:pt x="5503" y="80"/>
                    </a:lnTo>
                    <a:cubicBezTo>
                      <a:pt x="5503" y="32"/>
                      <a:pt x="5455" y="0"/>
                      <a:pt x="5423" y="0"/>
                    </a:cubicBezTo>
                    <a:lnTo>
                      <a:pt x="79" y="0"/>
                    </a:lnTo>
                    <a:cubicBezTo>
                      <a:pt x="32" y="0"/>
                      <a:pt x="0" y="32"/>
                      <a:pt x="0" y="80"/>
                    </a:cubicBezTo>
                    <a:lnTo>
                      <a:pt x="0" y="3945"/>
                    </a:lnTo>
                    <a:cubicBezTo>
                      <a:pt x="0" y="3976"/>
                      <a:pt x="32" y="4024"/>
                      <a:pt x="79" y="4024"/>
                    </a:cubicBezTo>
                    <a:lnTo>
                      <a:pt x="5423" y="4024"/>
                    </a:lnTo>
                    <a:cubicBezTo>
                      <a:pt x="5455" y="4024"/>
                      <a:pt x="5503" y="3976"/>
                      <a:pt x="5503" y="3945"/>
                    </a:cubicBezTo>
                    <a:close/>
                    <a:moveTo>
                      <a:pt x="5344" y="3865"/>
                    </a:moveTo>
                    <a:lnTo>
                      <a:pt x="159" y="3865"/>
                    </a:lnTo>
                    <a:lnTo>
                      <a:pt x="159" y="1066"/>
                    </a:lnTo>
                    <a:lnTo>
                      <a:pt x="175" y="1066"/>
                    </a:lnTo>
                    <a:lnTo>
                      <a:pt x="5344" y="1066"/>
                    </a:lnTo>
                    <a:close/>
                    <a:moveTo>
                      <a:pt x="5344" y="907"/>
                    </a:moveTo>
                    <a:lnTo>
                      <a:pt x="175" y="907"/>
                    </a:lnTo>
                    <a:cubicBezTo>
                      <a:pt x="159" y="907"/>
                      <a:pt x="164" y="917"/>
                      <a:pt x="159" y="922"/>
                    </a:cubicBezTo>
                    <a:lnTo>
                      <a:pt x="159" y="159"/>
                    </a:lnTo>
                    <a:lnTo>
                      <a:pt x="5344" y="159"/>
                    </a:lnTo>
                    <a:close/>
                    <a:moveTo>
                      <a:pt x="827" y="557"/>
                    </a:moveTo>
                    <a:cubicBezTo>
                      <a:pt x="890" y="557"/>
                      <a:pt x="954" y="509"/>
                      <a:pt x="954" y="445"/>
                    </a:cubicBezTo>
                    <a:cubicBezTo>
                      <a:pt x="954" y="382"/>
                      <a:pt x="890" y="318"/>
                      <a:pt x="827" y="318"/>
                    </a:cubicBezTo>
                    <a:cubicBezTo>
                      <a:pt x="763" y="318"/>
                      <a:pt x="715" y="382"/>
                      <a:pt x="715" y="445"/>
                    </a:cubicBezTo>
                    <a:cubicBezTo>
                      <a:pt x="715" y="509"/>
                      <a:pt x="763" y="557"/>
                      <a:pt x="827" y="557"/>
                    </a:cubicBezTo>
                    <a:close/>
                    <a:moveTo>
                      <a:pt x="1288" y="557"/>
                    </a:moveTo>
                    <a:cubicBezTo>
                      <a:pt x="1351" y="557"/>
                      <a:pt x="1415" y="509"/>
                      <a:pt x="1415" y="445"/>
                    </a:cubicBezTo>
                    <a:cubicBezTo>
                      <a:pt x="1415" y="382"/>
                      <a:pt x="1351" y="318"/>
                      <a:pt x="1288" y="318"/>
                    </a:cubicBezTo>
                    <a:cubicBezTo>
                      <a:pt x="1224" y="318"/>
                      <a:pt x="1177" y="382"/>
                      <a:pt x="1177" y="445"/>
                    </a:cubicBezTo>
                    <a:cubicBezTo>
                      <a:pt x="1177" y="509"/>
                      <a:pt x="1224" y="557"/>
                      <a:pt x="1288" y="557"/>
                    </a:cubicBezTo>
                    <a:close/>
                    <a:moveTo>
                      <a:pt x="1749" y="557"/>
                    </a:moveTo>
                    <a:cubicBezTo>
                      <a:pt x="1813" y="557"/>
                      <a:pt x="1877" y="509"/>
                      <a:pt x="1877" y="445"/>
                    </a:cubicBezTo>
                    <a:cubicBezTo>
                      <a:pt x="1877" y="382"/>
                      <a:pt x="1813" y="318"/>
                      <a:pt x="1749" y="318"/>
                    </a:cubicBezTo>
                    <a:cubicBezTo>
                      <a:pt x="1686" y="318"/>
                      <a:pt x="1638" y="382"/>
                      <a:pt x="1638" y="445"/>
                    </a:cubicBezTo>
                    <a:cubicBezTo>
                      <a:pt x="1638" y="509"/>
                      <a:pt x="1686" y="557"/>
                      <a:pt x="1749" y="557"/>
                    </a:cubicBezTo>
                    <a:close/>
                  </a:path>
                </a:pathLst>
              </a:custGeom>
              <a:solidFill>
                <a:schemeClr val="accent2"/>
              </a:solidFill>
              <a:ln cap="flat">
                <a:noFill/>
                <a:prstDash val="solid"/>
              </a:ln>
            </p:spPr>
            <p:txBody>
              <a:bodyPr vert="horz" wrap="none" lIns="44997" tIns="22499" rIns="44997" bIns="22499" anchor="ctr" anchorCtr="1" compatLnSpc="0"/>
              <a:lstStyle/>
              <a:p>
                <a:pPr defTabSz="457177" hangingPunct="0">
                  <a:defRPr/>
                </a:pPr>
                <a:endParaRPr lang="en-CA" sz="900" dirty="0">
                  <a:solidFill>
                    <a:srgbClr val="000000"/>
                  </a:solidFill>
                  <a:latin typeface="Arial" pitchFamily="18"/>
                  <a:ea typeface="SimSun" pitchFamily="2"/>
                  <a:cs typeface="Lucida Sans" pitchFamily="2"/>
                </a:endParaRPr>
              </a:p>
            </p:txBody>
          </p:sp>
        </p:grpSp>
        <p:sp>
          <p:nvSpPr>
            <p:cNvPr id="60" name="TextBox 59">
              <a:extLst>
                <a:ext uri="{FF2B5EF4-FFF2-40B4-BE49-F238E27FC236}">
                  <a16:creationId xmlns:a16="http://schemas.microsoft.com/office/drawing/2014/main" id="{76E7BE97-DF9E-4CA9-9273-BF13FEFA0968}"/>
                </a:ext>
              </a:extLst>
            </p:cNvPr>
            <p:cNvSpPr txBox="1"/>
            <p:nvPr/>
          </p:nvSpPr>
          <p:spPr>
            <a:xfrm>
              <a:off x="4710257" y="3687818"/>
              <a:ext cx="2879893" cy="1215148"/>
            </a:xfrm>
            <a:prstGeom prst="rect">
              <a:avLst/>
            </a:prstGeom>
            <a:noFill/>
          </p:spPr>
          <p:txBody>
            <a:bodyPr wrap="square" rtlCol="0">
              <a:spAutoFit/>
            </a:bodyPr>
            <a:lstStyle/>
            <a:p>
              <a:pPr algn="ctr" defTabSz="457177">
                <a:defRPr/>
              </a:pPr>
              <a:r>
                <a:rPr lang="en-GB" sz="1000" dirty="0">
                  <a:solidFill>
                    <a:srgbClr val="2E3C98"/>
                  </a:solidFill>
                  <a:latin typeface="Arial" panose="020B0604020202020204"/>
                  <a:cs typeface="Arial" panose="020B0604020202020204" pitchFamily="34" charset="0"/>
                </a:rPr>
                <a:t>Unified Access to Active &amp; Archived Data for SAP Users</a:t>
              </a:r>
            </a:p>
          </p:txBody>
        </p:sp>
      </p:grpSp>
      <p:grpSp>
        <p:nvGrpSpPr>
          <p:cNvPr id="19" name="Group 18">
            <a:extLst>
              <a:ext uri="{FF2B5EF4-FFF2-40B4-BE49-F238E27FC236}">
                <a16:creationId xmlns:a16="http://schemas.microsoft.com/office/drawing/2014/main" id="{CD589FCF-0639-4ABF-B864-5BD1072F8AD0}"/>
              </a:ext>
            </a:extLst>
          </p:cNvPr>
          <p:cNvGrpSpPr/>
          <p:nvPr/>
        </p:nvGrpSpPr>
        <p:grpSpPr>
          <a:xfrm>
            <a:off x="1720118" y="1651235"/>
            <a:ext cx="4095017" cy="2004607"/>
            <a:chOff x="9372815" y="5662977"/>
            <a:chExt cx="8190566" cy="4106852"/>
          </a:xfrm>
        </p:grpSpPr>
        <p:sp>
          <p:nvSpPr>
            <p:cNvPr id="98" name="Rectangle 97">
              <a:extLst>
                <a:ext uri="{FF2B5EF4-FFF2-40B4-BE49-F238E27FC236}">
                  <a16:creationId xmlns:a16="http://schemas.microsoft.com/office/drawing/2014/main" id="{CE54FD6B-346C-48F5-8C4A-EE21CC6527DA}"/>
                </a:ext>
              </a:extLst>
            </p:cNvPr>
            <p:cNvSpPr/>
            <p:nvPr/>
          </p:nvSpPr>
          <p:spPr>
            <a:xfrm>
              <a:off x="9372815" y="5662977"/>
              <a:ext cx="8190566" cy="4106852"/>
            </a:xfrm>
            <a:prstGeom prst="rect">
              <a:avLst/>
            </a:prstGeom>
            <a:solidFill>
              <a:srgbClr val="00009F"/>
            </a:solidFill>
            <a:ln w="12700" cap="flat" cmpd="sng" algn="ctr">
              <a:noFill/>
              <a:prstDash val="solid"/>
              <a:miter lim="800000"/>
            </a:ln>
            <a:effectLst/>
          </p:spPr>
          <p:txBody>
            <a:bodyPr rtlCol="0" anchor="ctr"/>
            <a:lstStyle/>
            <a:p>
              <a:pPr algn="ctr" defTabSz="228575">
                <a:defRPr/>
              </a:pPr>
              <a:endParaRPr lang="en-US" sz="338" kern="0" dirty="0">
                <a:solidFill>
                  <a:srgbClr val="FFFFFF"/>
                </a:solidFill>
                <a:latin typeface="Arial" panose="020B0604020202020204"/>
                <a:cs typeface="Arial" panose="020B0604020202020204" pitchFamily="34" charset="0"/>
              </a:endParaRPr>
            </a:p>
          </p:txBody>
        </p:sp>
        <p:sp>
          <p:nvSpPr>
            <p:cNvPr id="100" name="TextBox 99">
              <a:extLst>
                <a:ext uri="{FF2B5EF4-FFF2-40B4-BE49-F238E27FC236}">
                  <a16:creationId xmlns:a16="http://schemas.microsoft.com/office/drawing/2014/main" id="{975C8F74-DCE8-4A23-B06F-B0F46AF8B27C}"/>
                </a:ext>
              </a:extLst>
            </p:cNvPr>
            <p:cNvSpPr txBox="1"/>
            <p:nvPr/>
          </p:nvSpPr>
          <p:spPr>
            <a:xfrm>
              <a:off x="12079117" y="5968800"/>
              <a:ext cx="5245771" cy="756653"/>
            </a:xfrm>
            <a:prstGeom prst="rect">
              <a:avLst/>
            </a:prstGeom>
            <a:noFill/>
          </p:spPr>
          <p:txBody>
            <a:bodyPr wrap="square" lIns="137152" rtlCol="0" anchor="ctr" anchorCtr="0">
              <a:spAutoFit/>
            </a:bodyPr>
            <a:lstStyle/>
            <a:p>
              <a:pPr defTabSz="228575">
                <a:defRPr/>
              </a:pPr>
              <a:r>
                <a:rPr lang="en-US" b="1" dirty="0">
                  <a:solidFill>
                    <a:srgbClr val="FFFFFF"/>
                  </a:solidFill>
                  <a:latin typeface="Arial" panose="020B0604020202020204"/>
                  <a:cs typeface="Arial" panose="020B0604020202020204" pitchFamily="34" charset="0"/>
                </a:rPr>
                <a:t>Active SAP Systems</a:t>
              </a:r>
            </a:p>
          </p:txBody>
        </p:sp>
        <p:cxnSp>
          <p:nvCxnSpPr>
            <p:cNvPr id="103" name="Straight Connector 102">
              <a:extLst>
                <a:ext uri="{FF2B5EF4-FFF2-40B4-BE49-F238E27FC236}">
                  <a16:creationId xmlns:a16="http://schemas.microsoft.com/office/drawing/2014/main" id="{9A7AEBE5-8112-4CFA-928F-EB5256197674}"/>
                </a:ext>
              </a:extLst>
            </p:cNvPr>
            <p:cNvCxnSpPr>
              <a:cxnSpLocks/>
            </p:cNvCxnSpPr>
            <p:nvPr/>
          </p:nvCxnSpPr>
          <p:spPr>
            <a:xfrm>
              <a:off x="9372815" y="5748807"/>
              <a:ext cx="2189748" cy="0"/>
            </a:xfrm>
            <a:prstGeom prst="line">
              <a:avLst/>
            </a:prstGeom>
            <a:noFill/>
            <a:ln w="63500" cap="flat" cmpd="sng" algn="ctr">
              <a:solidFill>
                <a:srgbClr val="FFFFFF"/>
              </a:solidFill>
              <a:prstDash val="solid"/>
              <a:miter lim="800000"/>
              <a:tailEnd type="none"/>
            </a:ln>
            <a:effectLst/>
          </p:spPr>
        </p:cxnSp>
        <p:grpSp>
          <p:nvGrpSpPr>
            <p:cNvPr id="3" name="Group 2">
              <a:extLst>
                <a:ext uri="{FF2B5EF4-FFF2-40B4-BE49-F238E27FC236}">
                  <a16:creationId xmlns:a16="http://schemas.microsoft.com/office/drawing/2014/main" id="{CBA9EF5F-2155-41A9-864B-3E3B6C44E270}"/>
                </a:ext>
              </a:extLst>
            </p:cNvPr>
            <p:cNvGrpSpPr/>
            <p:nvPr/>
          </p:nvGrpSpPr>
          <p:grpSpPr>
            <a:xfrm>
              <a:off x="12036708" y="6900506"/>
              <a:ext cx="5390891" cy="2858152"/>
              <a:chOff x="13296503" y="1257696"/>
              <a:chExt cx="6889820" cy="3663160"/>
            </a:xfrm>
          </p:grpSpPr>
          <p:grpSp>
            <p:nvGrpSpPr>
              <p:cNvPr id="107" name="Group 106">
                <a:extLst>
                  <a:ext uri="{FF2B5EF4-FFF2-40B4-BE49-F238E27FC236}">
                    <a16:creationId xmlns:a16="http://schemas.microsoft.com/office/drawing/2014/main" id="{1CE56DDF-A907-4A69-8A23-3BDBD3610A55}"/>
                  </a:ext>
                </a:extLst>
              </p:cNvPr>
              <p:cNvGrpSpPr/>
              <p:nvPr/>
            </p:nvGrpSpPr>
            <p:grpSpPr>
              <a:xfrm>
                <a:off x="13296503" y="1491199"/>
                <a:ext cx="2520903" cy="3429657"/>
                <a:chOff x="6998309" y="5495408"/>
                <a:chExt cx="2805969" cy="3817486"/>
              </a:xfrm>
            </p:grpSpPr>
            <p:sp>
              <p:nvSpPr>
                <p:cNvPr id="111" name="Freeform: Shape 4">
                  <a:extLst>
                    <a:ext uri="{FF2B5EF4-FFF2-40B4-BE49-F238E27FC236}">
                      <a16:creationId xmlns:a16="http://schemas.microsoft.com/office/drawing/2014/main" id="{EEEFA679-96F0-405D-8AD4-735415E0BC0C}"/>
                    </a:ext>
                  </a:extLst>
                </p:cNvPr>
                <p:cNvSpPr/>
                <p:nvPr/>
              </p:nvSpPr>
              <p:spPr>
                <a:xfrm>
                  <a:off x="7389647" y="5495408"/>
                  <a:ext cx="2023293" cy="2342734"/>
                </a:xfrm>
                <a:custGeom>
                  <a:avLst/>
                  <a:gdLst/>
                  <a:ahLst/>
                  <a:cxnLst>
                    <a:cxn ang="3cd4">
                      <a:pos x="hc" y="t"/>
                    </a:cxn>
                    <a:cxn ang="cd2">
                      <a:pos x="l" y="vc"/>
                    </a:cxn>
                    <a:cxn ang="cd4">
                      <a:pos x="hc" y="b"/>
                    </a:cxn>
                    <a:cxn ang="0">
                      <a:pos x="r" y="vc"/>
                    </a:cxn>
                  </a:cxnLst>
                  <a:rect l="l" t="t" r="r" b="b"/>
                  <a:pathLst>
                    <a:path w="3833" h="4438">
                      <a:moveTo>
                        <a:pt x="287" y="2688"/>
                      </a:moveTo>
                      <a:cubicBezTo>
                        <a:pt x="1432" y="2688"/>
                        <a:pt x="1432" y="2688"/>
                        <a:pt x="1432" y="2688"/>
                      </a:cubicBezTo>
                      <a:cubicBezTo>
                        <a:pt x="1320" y="3229"/>
                        <a:pt x="1320" y="3229"/>
                        <a:pt x="1320" y="3229"/>
                      </a:cubicBezTo>
                      <a:cubicBezTo>
                        <a:pt x="1320" y="3245"/>
                        <a:pt x="1320" y="3277"/>
                        <a:pt x="1336" y="3293"/>
                      </a:cubicBezTo>
                      <a:cubicBezTo>
                        <a:pt x="1352" y="3309"/>
                        <a:pt x="1384" y="3324"/>
                        <a:pt x="1400" y="3324"/>
                      </a:cubicBezTo>
                      <a:cubicBezTo>
                        <a:pt x="1829" y="3324"/>
                        <a:pt x="1829" y="3324"/>
                        <a:pt x="1829" y="3324"/>
                      </a:cubicBezTo>
                      <a:cubicBezTo>
                        <a:pt x="1829" y="3611"/>
                        <a:pt x="1829" y="3611"/>
                        <a:pt x="1829" y="3611"/>
                      </a:cubicBezTo>
                      <a:cubicBezTo>
                        <a:pt x="1654" y="3659"/>
                        <a:pt x="1511" y="3818"/>
                        <a:pt x="1511" y="4024"/>
                      </a:cubicBezTo>
                      <a:cubicBezTo>
                        <a:pt x="1511" y="4247"/>
                        <a:pt x="1702" y="4438"/>
                        <a:pt x="1925" y="4438"/>
                      </a:cubicBezTo>
                      <a:cubicBezTo>
                        <a:pt x="2163" y="4438"/>
                        <a:pt x="2338" y="4247"/>
                        <a:pt x="2338" y="4024"/>
                      </a:cubicBezTo>
                      <a:cubicBezTo>
                        <a:pt x="2338" y="3818"/>
                        <a:pt x="2195" y="3643"/>
                        <a:pt x="1988" y="3611"/>
                      </a:cubicBezTo>
                      <a:cubicBezTo>
                        <a:pt x="1988" y="3324"/>
                        <a:pt x="1988" y="3324"/>
                        <a:pt x="1988" y="3324"/>
                      </a:cubicBezTo>
                      <a:cubicBezTo>
                        <a:pt x="2338" y="3324"/>
                        <a:pt x="2338" y="3324"/>
                        <a:pt x="2338" y="3324"/>
                      </a:cubicBezTo>
                      <a:cubicBezTo>
                        <a:pt x="2370" y="3324"/>
                        <a:pt x="2386" y="3309"/>
                        <a:pt x="2402" y="3293"/>
                      </a:cubicBezTo>
                      <a:cubicBezTo>
                        <a:pt x="2418" y="3277"/>
                        <a:pt x="2434" y="3245"/>
                        <a:pt x="2418" y="3229"/>
                      </a:cubicBezTo>
                      <a:cubicBezTo>
                        <a:pt x="2306" y="2688"/>
                        <a:pt x="2306" y="2688"/>
                        <a:pt x="2306" y="2688"/>
                      </a:cubicBezTo>
                      <a:cubicBezTo>
                        <a:pt x="3547" y="2688"/>
                        <a:pt x="3547" y="2688"/>
                        <a:pt x="3547" y="2688"/>
                      </a:cubicBezTo>
                      <a:cubicBezTo>
                        <a:pt x="3706" y="2688"/>
                        <a:pt x="3833" y="2561"/>
                        <a:pt x="3833" y="2402"/>
                      </a:cubicBezTo>
                      <a:cubicBezTo>
                        <a:pt x="3833" y="287"/>
                        <a:pt x="3833" y="287"/>
                        <a:pt x="3833" y="287"/>
                      </a:cubicBezTo>
                      <a:cubicBezTo>
                        <a:pt x="3833" y="128"/>
                        <a:pt x="3706" y="0"/>
                        <a:pt x="3547" y="0"/>
                      </a:cubicBezTo>
                      <a:cubicBezTo>
                        <a:pt x="287" y="0"/>
                        <a:pt x="287" y="0"/>
                        <a:pt x="287" y="0"/>
                      </a:cubicBezTo>
                      <a:cubicBezTo>
                        <a:pt x="127" y="0"/>
                        <a:pt x="0" y="128"/>
                        <a:pt x="0" y="287"/>
                      </a:cubicBezTo>
                      <a:cubicBezTo>
                        <a:pt x="0" y="2402"/>
                        <a:pt x="0" y="2402"/>
                        <a:pt x="0" y="2402"/>
                      </a:cubicBezTo>
                      <a:cubicBezTo>
                        <a:pt x="0" y="2561"/>
                        <a:pt x="127" y="2688"/>
                        <a:pt x="287" y="2688"/>
                      </a:cubicBezTo>
                      <a:close/>
                      <a:moveTo>
                        <a:pt x="1495" y="3166"/>
                      </a:moveTo>
                      <a:cubicBezTo>
                        <a:pt x="1606" y="2688"/>
                        <a:pt x="1606" y="2688"/>
                        <a:pt x="1606" y="2688"/>
                      </a:cubicBezTo>
                      <a:cubicBezTo>
                        <a:pt x="1829" y="2688"/>
                        <a:pt x="1829" y="2688"/>
                        <a:pt x="1829" y="2688"/>
                      </a:cubicBezTo>
                      <a:cubicBezTo>
                        <a:pt x="1829" y="3166"/>
                        <a:pt x="1829" y="3166"/>
                        <a:pt x="1829" y="3166"/>
                      </a:cubicBezTo>
                      <a:close/>
                      <a:moveTo>
                        <a:pt x="2179" y="4024"/>
                      </a:moveTo>
                      <a:cubicBezTo>
                        <a:pt x="2179" y="4168"/>
                        <a:pt x="2068" y="4279"/>
                        <a:pt x="1925" y="4279"/>
                      </a:cubicBezTo>
                      <a:cubicBezTo>
                        <a:pt x="1782" y="4279"/>
                        <a:pt x="1670" y="4168"/>
                        <a:pt x="1670" y="4024"/>
                      </a:cubicBezTo>
                      <a:cubicBezTo>
                        <a:pt x="1670" y="3881"/>
                        <a:pt x="1782" y="3754"/>
                        <a:pt x="1925" y="3754"/>
                      </a:cubicBezTo>
                      <a:cubicBezTo>
                        <a:pt x="2068" y="3754"/>
                        <a:pt x="2179" y="3881"/>
                        <a:pt x="2179" y="4024"/>
                      </a:cubicBezTo>
                      <a:close/>
                      <a:moveTo>
                        <a:pt x="1925" y="1241"/>
                      </a:moveTo>
                      <a:cubicBezTo>
                        <a:pt x="1782" y="1241"/>
                        <a:pt x="1670" y="1130"/>
                        <a:pt x="1670" y="987"/>
                      </a:cubicBezTo>
                      <a:cubicBezTo>
                        <a:pt x="1670" y="843"/>
                        <a:pt x="1782" y="732"/>
                        <a:pt x="1925" y="732"/>
                      </a:cubicBezTo>
                      <a:cubicBezTo>
                        <a:pt x="2068" y="732"/>
                        <a:pt x="2179" y="843"/>
                        <a:pt x="2179" y="987"/>
                      </a:cubicBezTo>
                      <a:cubicBezTo>
                        <a:pt x="2179" y="1130"/>
                        <a:pt x="2068" y="1241"/>
                        <a:pt x="1925" y="1241"/>
                      </a:cubicBezTo>
                      <a:close/>
                      <a:moveTo>
                        <a:pt x="1988" y="3166"/>
                      </a:moveTo>
                      <a:cubicBezTo>
                        <a:pt x="1988" y="2688"/>
                        <a:pt x="1988" y="2688"/>
                        <a:pt x="1988" y="2688"/>
                      </a:cubicBezTo>
                      <a:cubicBezTo>
                        <a:pt x="2148" y="2688"/>
                        <a:pt x="2148" y="2688"/>
                        <a:pt x="2148" y="2688"/>
                      </a:cubicBezTo>
                      <a:cubicBezTo>
                        <a:pt x="2243" y="3166"/>
                        <a:pt x="2243" y="3166"/>
                        <a:pt x="2243" y="3166"/>
                      </a:cubicBezTo>
                      <a:close/>
                      <a:moveTo>
                        <a:pt x="3674" y="2402"/>
                      </a:moveTo>
                      <a:cubicBezTo>
                        <a:pt x="3674" y="2482"/>
                        <a:pt x="3627" y="2529"/>
                        <a:pt x="3547" y="2529"/>
                      </a:cubicBezTo>
                      <a:cubicBezTo>
                        <a:pt x="2211" y="2529"/>
                        <a:pt x="2211" y="2529"/>
                        <a:pt x="2211" y="2529"/>
                      </a:cubicBezTo>
                      <a:cubicBezTo>
                        <a:pt x="1988" y="2529"/>
                        <a:pt x="1988" y="2529"/>
                        <a:pt x="1988" y="2529"/>
                      </a:cubicBezTo>
                      <a:cubicBezTo>
                        <a:pt x="1988" y="2179"/>
                        <a:pt x="1988" y="2179"/>
                        <a:pt x="1988" y="2179"/>
                      </a:cubicBezTo>
                      <a:cubicBezTo>
                        <a:pt x="3674" y="2179"/>
                        <a:pt x="3674" y="2179"/>
                        <a:pt x="3674" y="2179"/>
                      </a:cubicBezTo>
                      <a:close/>
                      <a:moveTo>
                        <a:pt x="159" y="287"/>
                      </a:moveTo>
                      <a:cubicBezTo>
                        <a:pt x="159" y="207"/>
                        <a:pt x="223" y="160"/>
                        <a:pt x="287" y="160"/>
                      </a:cubicBezTo>
                      <a:cubicBezTo>
                        <a:pt x="3547" y="160"/>
                        <a:pt x="3547" y="160"/>
                        <a:pt x="3547" y="160"/>
                      </a:cubicBezTo>
                      <a:cubicBezTo>
                        <a:pt x="3627" y="160"/>
                        <a:pt x="3674" y="207"/>
                        <a:pt x="3674" y="287"/>
                      </a:cubicBezTo>
                      <a:cubicBezTo>
                        <a:pt x="3674" y="2020"/>
                        <a:pt x="3674" y="2020"/>
                        <a:pt x="3674" y="2020"/>
                      </a:cubicBezTo>
                      <a:cubicBezTo>
                        <a:pt x="1988" y="2020"/>
                        <a:pt x="1988" y="2020"/>
                        <a:pt x="1988" y="2020"/>
                      </a:cubicBezTo>
                      <a:cubicBezTo>
                        <a:pt x="1988" y="1718"/>
                        <a:pt x="1988" y="1718"/>
                        <a:pt x="1988" y="1718"/>
                      </a:cubicBezTo>
                      <a:cubicBezTo>
                        <a:pt x="3118" y="1718"/>
                        <a:pt x="3118" y="1718"/>
                        <a:pt x="3118" y="1718"/>
                      </a:cubicBezTo>
                      <a:cubicBezTo>
                        <a:pt x="3165" y="1718"/>
                        <a:pt x="3197" y="1687"/>
                        <a:pt x="3197" y="1639"/>
                      </a:cubicBezTo>
                      <a:cubicBezTo>
                        <a:pt x="3197" y="1400"/>
                        <a:pt x="3197" y="1400"/>
                        <a:pt x="3197" y="1400"/>
                      </a:cubicBezTo>
                      <a:cubicBezTo>
                        <a:pt x="3404" y="1368"/>
                        <a:pt x="3547" y="1193"/>
                        <a:pt x="3547" y="987"/>
                      </a:cubicBezTo>
                      <a:cubicBezTo>
                        <a:pt x="3547" y="748"/>
                        <a:pt x="3356" y="573"/>
                        <a:pt x="3133" y="573"/>
                      </a:cubicBezTo>
                      <a:cubicBezTo>
                        <a:pt x="2911" y="573"/>
                        <a:pt x="2720" y="748"/>
                        <a:pt x="2720" y="987"/>
                      </a:cubicBezTo>
                      <a:cubicBezTo>
                        <a:pt x="2720" y="1178"/>
                        <a:pt x="2863" y="1352"/>
                        <a:pt x="3038" y="1384"/>
                      </a:cubicBezTo>
                      <a:cubicBezTo>
                        <a:pt x="3038" y="1559"/>
                        <a:pt x="3038" y="1559"/>
                        <a:pt x="3038" y="1559"/>
                      </a:cubicBezTo>
                      <a:cubicBezTo>
                        <a:pt x="1988" y="1559"/>
                        <a:pt x="1988" y="1559"/>
                        <a:pt x="1988" y="1559"/>
                      </a:cubicBezTo>
                      <a:cubicBezTo>
                        <a:pt x="1988" y="1400"/>
                        <a:pt x="1988" y="1400"/>
                        <a:pt x="1988" y="1400"/>
                      </a:cubicBezTo>
                      <a:cubicBezTo>
                        <a:pt x="2195" y="1368"/>
                        <a:pt x="2338" y="1193"/>
                        <a:pt x="2338" y="987"/>
                      </a:cubicBezTo>
                      <a:cubicBezTo>
                        <a:pt x="2338" y="748"/>
                        <a:pt x="2163" y="573"/>
                        <a:pt x="1925" y="573"/>
                      </a:cubicBezTo>
                      <a:cubicBezTo>
                        <a:pt x="1702" y="573"/>
                        <a:pt x="1511" y="748"/>
                        <a:pt x="1511" y="987"/>
                      </a:cubicBezTo>
                      <a:cubicBezTo>
                        <a:pt x="1511" y="1178"/>
                        <a:pt x="1654" y="1352"/>
                        <a:pt x="1829" y="1384"/>
                      </a:cubicBezTo>
                      <a:cubicBezTo>
                        <a:pt x="1829" y="1559"/>
                        <a:pt x="1829" y="1559"/>
                        <a:pt x="1829" y="1559"/>
                      </a:cubicBezTo>
                      <a:cubicBezTo>
                        <a:pt x="796" y="1559"/>
                        <a:pt x="796" y="1559"/>
                        <a:pt x="796" y="1559"/>
                      </a:cubicBezTo>
                      <a:cubicBezTo>
                        <a:pt x="796" y="1400"/>
                        <a:pt x="796" y="1400"/>
                        <a:pt x="796" y="1400"/>
                      </a:cubicBezTo>
                      <a:cubicBezTo>
                        <a:pt x="987" y="1368"/>
                        <a:pt x="1130" y="1193"/>
                        <a:pt x="1130" y="987"/>
                      </a:cubicBezTo>
                      <a:cubicBezTo>
                        <a:pt x="1130" y="748"/>
                        <a:pt x="954" y="573"/>
                        <a:pt x="716" y="573"/>
                      </a:cubicBezTo>
                      <a:cubicBezTo>
                        <a:pt x="493" y="573"/>
                        <a:pt x="302" y="748"/>
                        <a:pt x="302" y="987"/>
                      </a:cubicBezTo>
                      <a:cubicBezTo>
                        <a:pt x="302" y="1178"/>
                        <a:pt x="445" y="1352"/>
                        <a:pt x="636" y="1384"/>
                      </a:cubicBezTo>
                      <a:cubicBezTo>
                        <a:pt x="636" y="1639"/>
                        <a:pt x="636" y="1639"/>
                        <a:pt x="636" y="1639"/>
                      </a:cubicBezTo>
                      <a:cubicBezTo>
                        <a:pt x="636" y="1687"/>
                        <a:pt x="668" y="1718"/>
                        <a:pt x="716" y="1718"/>
                      </a:cubicBezTo>
                      <a:cubicBezTo>
                        <a:pt x="1829" y="1718"/>
                        <a:pt x="1829" y="1718"/>
                        <a:pt x="1829" y="1718"/>
                      </a:cubicBezTo>
                      <a:cubicBezTo>
                        <a:pt x="1829" y="2020"/>
                        <a:pt x="1829" y="2020"/>
                        <a:pt x="1829" y="2020"/>
                      </a:cubicBezTo>
                      <a:cubicBezTo>
                        <a:pt x="159" y="2020"/>
                        <a:pt x="159" y="2020"/>
                        <a:pt x="159" y="2020"/>
                      </a:cubicBezTo>
                      <a:close/>
                      <a:moveTo>
                        <a:pt x="2879" y="987"/>
                      </a:moveTo>
                      <a:cubicBezTo>
                        <a:pt x="2879" y="843"/>
                        <a:pt x="2990" y="732"/>
                        <a:pt x="3133" y="732"/>
                      </a:cubicBezTo>
                      <a:cubicBezTo>
                        <a:pt x="3277" y="732"/>
                        <a:pt x="3388" y="843"/>
                        <a:pt x="3388" y="987"/>
                      </a:cubicBezTo>
                      <a:cubicBezTo>
                        <a:pt x="3388" y="1130"/>
                        <a:pt x="3277" y="1241"/>
                        <a:pt x="3133" y="1241"/>
                      </a:cubicBezTo>
                      <a:cubicBezTo>
                        <a:pt x="2990" y="1241"/>
                        <a:pt x="2879" y="1130"/>
                        <a:pt x="2879" y="987"/>
                      </a:cubicBezTo>
                      <a:close/>
                      <a:moveTo>
                        <a:pt x="716" y="1241"/>
                      </a:moveTo>
                      <a:cubicBezTo>
                        <a:pt x="573" y="1241"/>
                        <a:pt x="461" y="1130"/>
                        <a:pt x="461" y="987"/>
                      </a:cubicBezTo>
                      <a:cubicBezTo>
                        <a:pt x="461" y="843"/>
                        <a:pt x="573" y="732"/>
                        <a:pt x="716" y="732"/>
                      </a:cubicBezTo>
                      <a:cubicBezTo>
                        <a:pt x="859" y="732"/>
                        <a:pt x="987" y="843"/>
                        <a:pt x="987" y="987"/>
                      </a:cubicBezTo>
                      <a:cubicBezTo>
                        <a:pt x="987" y="1130"/>
                        <a:pt x="859" y="1241"/>
                        <a:pt x="716" y="1241"/>
                      </a:cubicBezTo>
                      <a:close/>
                      <a:moveTo>
                        <a:pt x="159" y="2179"/>
                      </a:moveTo>
                      <a:cubicBezTo>
                        <a:pt x="1829" y="2179"/>
                        <a:pt x="1829" y="2179"/>
                        <a:pt x="1829" y="2179"/>
                      </a:cubicBezTo>
                      <a:cubicBezTo>
                        <a:pt x="1829" y="2529"/>
                        <a:pt x="1829" y="2529"/>
                        <a:pt x="1829" y="2529"/>
                      </a:cubicBezTo>
                      <a:cubicBezTo>
                        <a:pt x="1543" y="2529"/>
                        <a:pt x="1543" y="2529"/>
                        <a:pt x="1543" y="2529"/>
                      </a:cubicBezTo>
                      <a:cubicBezTo>
                        <a:pt x="287" y="2529"/>
                        <a:pt x="287" y="2529"/>
                        <a:pt x="287" y="2529"/>
                      </a:cubicBezTo>
                      <a:cubicBezTo>
                        <a:pt x="223" y="2529"/>
                        <a:pt x="159" y="2482"/>
                        <a:pt x="159" y="2402"/>
                      </a:cubicBezTo>
                      <a:close/>
                    </a:path>
                  </a:pathLst>
                </a:custGeom>
                <a:solidFill>
                  <a:srgbClr val="FFFFFF"/>
                </a:solidFill>
                <a:ln cap="flat">
                  <a:noFill/>
                  <a:prstDash val="solid"/>
                </a:ln>
              </p:spPr>
              <p:txBody>
                <a:bodyPr vert="horz" wrap="none" lIns="44997" tIns="22499" rIns="44997" bIns="22499" anchor="ctr" anchorCtr="1" compatLnSpc="0"/>
                <a:lstStyle/>
                <a:p>
                  <a:pPr defTabSz="228575" hangingPunct="0">
                    <a:defRPr/>
                  </a:pPr>
                  <a:endParaRPr lang="en-CA" sz="800" kern="0" dirty="0">
                    <a:solidFill>
                      <a:srgbClr val="000000"/>
                    </a:solidFill>
                    <a:latin typeface="Arial" pitchFamily="18"/>
                    <a:ea typeface="SimSun" pitchFamily="2"/>
                    <a:cs typeface="Lucida Sans" pitchFamily="2"/>
                  </a:endParaRPr>
                </a:p>
              </p:txBody>
            </p:sp>
            <p:sp>
              <p:nvSpPr>
                <p:cNvPr id="112" name="TextBox 111">
                  <a:extLst>
                    <a:ext uri="{FF2B5EF4-FFF2-40B4-BE49-F238E27FC236}">
                      <a16:creationId xmlns:a16="http://schemas.microsoft.com/office/drawing/2014/main" id="{A5B190B3-DCAB-4995-A35F-BC0E757C50DA}"/>
                    </a:ext>
                  </a:extLst>
                </p:cNvPr>
                <p:cNvSpPr txBox="1"/>
                <p:nvPr/>
              </p:nvSpPr>
              <p:spPr>
                <a:xfrm>
                  <a:off x="6998309" y="7963608"/>
                  <a:ext cx="2805969" cy="1349286"/>
                </a:xfrm>
                <a:prstGeom prst="rect">
                  <a:avLst/>
                </a:prstGeom>
                <a:noFill/>
              </p:spPr>
              <p:txBody>
                <a:bodyPr wrap="none" rtlCol="0">
                  <a:spAutoFit/>
                </a:bodyPr>
                <a:lstStyle/>
                <a:p>
                  <a:pPr algn="ctr" defTabSz="228575">
                    <a:defRPr/>
                  </a:pPr>
                  <a:r>
                    <a:rPr lang="en-US" sz="1200" kern="0" dirty="0">
                      <a:solidFill>
                        <a:srgbClr val="0066FF">
                          <a:lumMod val="40000"/>
                          <a:lumOff val="60000"/>
                        </a:srgbClr>
                      </a:solidFill>
                      <a:latin typeface="Arial" panose="020B0604020202020204"/>
                      <a:cs typeface="Arial" panose="020B0604020202020204" pitchFamily="34" charset="0"/>
                    </a:rPr>
                    <a:t>Transaction</a:t>
                  </a:r>
                  <a:br>
                    <a:rPr lang="en-US" sz="1200" kern="0" dirty="0">
                      <a:solidFill>
                        <a:srgbClr val="0066FF">
                          <a:lumMod val="40000"/>
                          <a:lumOff val="60000"/>
                        </a:srgbClr>
                      </a:solidFill>
                      <a:latin typeface="Arial" panose="020B0604020202020204"/>
                      <a:cs typeface="Arial" panose="020B0604020202020204" pitchFamily="34" charset="0"/>
                    </a:rPr>
                  </a:br>
                  <a:r>
                    <a:rPr lang="en-US" sz="1200" kern="0" dirty="0">
                      <a:solidFill>
                        <a:srgbClr val="0066FF">
                          <a:lumMod val="40000"/>
                          <a:lumOff val="60000"/>
                        </a:srgbClr>
                      </a:solidFill>
                      <a:latin typeface="Arial" panose="020B0604020202020204"/>
                      <a:cs typeface="Arial" panose="020B0604020202020204" pitchFamily="34" charset="0"/>
                    </a:rPr>
                    <a:t>data</a:t>
                  </a:r>
                </a:p>
              </p:txBody>
            </p:sp>
          </p:grpSp>
          <p:grpSp>
            <p:nvGrpSpPr>
              <p:cNvPr id="108" name="Group 107">
                <a:extLst>
                  <a:ext uri="{FF2B5EF4-FFF2-40B4-BE49-F238E27FC236}">
                    <a16:creationId xmlns:a16="http://schemas.microsoft.com/office/drawing/2014/main" id="{2A20E82E-5E8F-4441-A578-BC96FBA18E0E}"/>
                  </a:ext>
                </a:extLst>
              </p:cNvPr>
              <p:cNvGrpSpPr/>
              <p:nvPr/>
            </p:nvGrpSpPr>
            <p:grpSpPr>
              <a:xfrm>
                <a:off x="17730983" y="1431890"/>
                <a:ext cx="2455340" cy="3057232"/>
                <a:chOff x="11737030" y="5429391"/>
                <a:chExt cx="2732994" cy="3402946"/>
              </a:xfrm>
            </p:grpSpPr>
            <p:sp>
              <p:nvSpPr>
                <p:cNvPr id="109" name="Freeform: Shape 18">
                  <a:extLst>
                    <a:ext uri="{FF2B5EF4-FFF2-40B4-BE49-F238E27FC236}">
                      <a16:creationId xmlns:a16="http://schemas.microsoft.com/office/drawing/2014/main" id="{9DDD77DC-4CE6-42BE-A238-AF7D618A4A71}"/>
                    </a:ext>
                  </a:extLst>
                </p:cNvPr>
                <p:cNvSpPr/>
                <p:nvPr/>
              </p:nvSpPr>
              <p:spPr>
                <a:xfrm>
                  <a:off x="12404121" y="5429391"/>
                  <a:ext cx="1556999" cy="1940759"/>
                </a:xfrm>
                <a:custGeom>
                  <a:avLst/>
                  <a:gdLst/>
                  <a:ahLst/>
                  <a:cxnLst>
                    <a:cxn ang="3cd4">
                      <a:pos x="hc" y="t"/>
                    </a:cxn>
                    <a:cxn ang="cd2">
                      <a:pos x="l" y="vc"/>
                    </a:cxn>
                    <a:cxn ang="cd4">
                      <a:pos x="hc" y="b"/>
                    </a:cxn>
                    <a:cxn ang="0">
                      <a:pos x="r" y="vc"/>
                    </a:cxn>
                  </a:cxnLst>
                  <a:rect l="l" t="t" r="r" b="b"/>
                  <a:pathLst>
                    <a:path w="4326" h="5392">
                      <a:moveTo>
                        <a:pt x="0" y="1256"/>
                      </a:moveTo>
                      <a:lnTo>
                        <a:pt x="0" y="5312"/>
                      </a:lnTo>
                      <a:cubicBezTo>
                        <a:pt x="0" y="5360"/>
                        <a:pt x="32" y="5392"/>
                        <a:pt x="79" y="5392"/>
                      </a:cubicBezTo>
                      <a:lnTo>
                        <a:pt x="3244" y="5392"/>
                      </a:lnTo>
                      <a:cubicBezTo>
                        <a:pt x="3292" y="5392"/>
                        <a:pt x="3324" y="5360"/>
                        <a:pt x="3324" y="5312"/>
                      </a:cubicBezTo>
                      <a:lnTo>
                        <a:pt x="3324" y="4803"/>
                      </a:lnTo>
                      <a:lnTo>
                        <a:pt x="3753" y="4803"/>
                      </a:lnTo>
                      <a:cubicBezTo>
                        <a:pt x="3785" y="4803"/>
                        <a:pt x="3833" y="4771"/>
                        <a:pt x="3833" y="4724"/>
                      </a:cubicBezTo>
                      <a:lnTo>
                        <a:pt x="3833" y="4215"/>
                      </a:lnTo>
                      <a:lnTo>
                        <a:pt x="4246" y="4215"/>
                      </a:lnTo>
                      <a:cubicBezTo>
                        <a:pt x="4294" y="4215"/>
                        <a:pt x="4326" y="4183"/>
                        <a:pt x="4326" y="4135"/>
                      </a:cubicBezTo>
                      <a:lnTo>
                        <a:pt x="4326" y="1224"/>
                      </a:lnTo>
                      <a:cubicBezTo>
                        <a:pt x="4326" y="1209"/>
                        <a:pt x="4310" y="1193"/>
                        <a:pt x="4310" y="1177"/>
                      </a:cubicBezTo>
                      <a:lnTo>
                        <a:pt x="3149" y="32"/>
                      </a:lnTo>
                      <a:cubicBezTo>
                        <a:pt x="3133" y="16"/>
                        <a:pt x="3117" y="0"/>
                        <a:pt x="3085" y="0"/>
                      </a:cubicBezTo>
                      <a:lnTo>
                        <a:pt x="1081" y="0"/>
                      </a:lnTo>
                      <a:cubicBezTo>
                        <a:pt x="1033" y="0"/>
                        <a:pt x="1002" y="48"/>
                        <a:pt x="1002" y="79"/>
                      </a:cubicBezTo>
                      <a:lnTo>
                        <a:pt x="1002" y="588"/>
                      </a:lnTo>
                      <a:lnTo>
                        <a:pt x="572" y="588"/>
                      </a:lnTo>
                      <a:cubicBezTo>
                        <a:pt x="541" y="588"/>
                        <a:pt x="493" y="636"/>
                        <a:pt x="493" y="668"/>
                      </a:cubicBezTo>
                      <a:lnTo>
                        <a:pt x="493" y="1177"/>
                      </a:lnTo>
                      <a:lnTo>
                        <a:pt x="79" y="1177"/>
                      </a:lnTo>
                      <a:cubicBezTo>
                        <a:pt x="32" y="1177"/>
                        <a:pt x="0" y="1224"/>
                        <a:pt x="0" y="1256"/>
                      </a:cubicBezTo>
                      <a:close/>
                      <a:moveTo>
                        <a:pt x="2226" y="1495"/>
                      </a:moveTo>
                      <a:lnTo>
                        <a:pt x="2576" y="1861"/>
                      </a:lnTo>
                      <a:lnTo>
                        <a:pt x="2592" y="1861"/>
                      </a:lnTo>
                      <a:lnTo>
                        <a:pt x="3038" y="2306"/>
                      </a:lnTo>
                      <a:lnTo>
                        <a:pt x="2226" y="2306"/>
                      </a:lnTo>
                      <a:close/>
                      <a:moveTo>
                        <a:pt x="2719" y="906"/>
                      </a:moveTo>
                      <a:lnTo>
                        <a:pt x="3085" y="1272"/>
                      </a:lnTo>
                      <a:lnTo>
                        <a:pt x="3546" y="1718"/>
                      </a:lnTo>
                      <a:lnTo>
                        <a:pt x="2719" y="1718"/>
                      </a:lnTo>
                      <a:close/>
                      <a:moveTo>
                        <a:pt x="3213" y="318"/>
                      </a:moveTo>
                      <a:lnTo>
                        <a:pt x="4040" y="1129"/>
                      </a:lnTo>
                      <a:lnTo>
                        <a:pt x="3213" y="1129"/>
                      </a:lnTo>
                      <a:close/>
                      <a:moveTo>
                        <a:pt x="3324" y="4644"/>
                      </a:moveTo>
                      <a:lnTo>
                        <a:pt x="3324" y="2402"/>
                      </a:lnTo>
                      <a:cubicBezTo>
                        <a:pt x="3324" y="2386"/>
                        <a:pt x="3324" y="2370"/>
                        <a:pt x="3308" y="2354"/>
                      </a:cubicBezTo>
                      <a:lnTo>
                        <a:pt x="2831" y="1877"/>
                      </a:lnTo>
                      <a:lnTo>
                        <a:pt x="3674" y="1877"/>
                      </a:lnTo>
                      <a:lnTo>
                        <a:pt x="3674" y="4644"/>
                      </a:lnTo>
                      <a:close/>
                      <a:moveTo>
                        <a:pt x="3833" y="4056"/>
                      </a:moveTo>
                      <a:lnTo>
                        <a:pt x="3833" y="1813"/>
                      </a:lnTo>
                      <a:cubicBezTo>
                        <a:pt x="3833" y="1797"/>
                        <a:pt x="3817" y="1781"/>
                        <a:pt x="3801" y="1765"/>
                      </a:cubicBezTo>
                      <a:lnTo>
                        <a:pt x="3324" y="1288"/>
                      </a:lnTo>
                      <a:lnTo>
                        <a:pt x="4167" y="1288"/>
                      </a:lnTo>
                      <a:lnTo>
                        <a:pt x="4167" y="4056"/>
                      </a:lnTo>
                      <a:close/>
                      <a:moveTo>
                        <a:pt x="1160" y="159"/>
                      </a:moveTo>
                      <a:lnTo>
                        <a:pt x="3053" y="159"/>
                      </a:lnTo>
                      <a:lnTo>
                        <a:pt x="3053" y="1018"/>
                      </a:lnTo>
                      <a:lnTo>
                        <a:pt x="2640" y="620"/>
                      </a:lnTo>
                      <a:cubicBezTo>
                        <a:pt x="2640" y="605"/>
                        <a:pt x="2608" y="588"/>
                        <a:pt x="2592" y="588"/>
                      </a:cubicBezTo>
                      <a:lnTo>
                        <a:pt x="1160" y="588"/>
                      </a:lnTo>
                      <a:close/>
                      <a:moveTo>
                        <a:pt x="652" y="748"/>
                      </a:moveTo>
                      <a:lnTo>
                        <a:pt x="2560" y="748"/>
                      </a:lnTo>
                      <a:lnTo>
                        <a:pt x="2560" y="1606"/>
                      </a:lnTo>
                      <a:lnTo>
                        <a:pt x="2147" y="1209"/>
                      </a:lnTo>
                      <a:cubicBezTo>
                        <a:pt x="2131" y="1193"/>
                        <a:pt x="2115" y="1177"/>
                        <a:pt x="2099" y="1177"/>
                      </a:cubicBezTo>
                      <a:lnTo>
                        <a:pt x="652" y="1177"/>
                      </a:lnTo>
                      <a:close/>
                      <a:moveTo>
                        <a:pt x="159" y="1336"/>
                      </a:moveTo>
                      <a:lnTo>
                        <a:pt x="2067" y="1336"/>
                      </a:lnTo>
                      <a:lnTo>
                        <a:pt x="2067" y="2386"/>
                      </a:lnTo>
                      <a:cubicBezTo>
                        <a:pt x="2067" y="2433"/>
                        <a:pt x="2099" y="2465"/>
                        <a:pt x="2147" y="2465"/>
                      </a:cubicBezTo>
                      <a:lnTo>
                        <a:pt x="3165" y="2465"/>
                      </a:lnTo>
                      <a:lnTo>
                        <a:pt x="3165" y="5232"/>
                      </a:lnTo>
                      <a:lnTo>
                        <a:pt x="159" y="5232"/>
                      </a:lnTo>
                      <a:close/>
                      <a:moveTo>
                        <a:pt x="731" y="2147"/>
                      </a:moveTo>
                      <a:lnTo>
                        <a:pt x="1638" y="2147"/>
                      </a:lnTo>
                      <a:cubicBezTo>
                        <a:pt x="1669" y="2147"/>
                        <a:pt x="1717" y="2115"/>
                        <a:pt x="1717" y="2068"/>
                      </a:cubicBezTo>
                      <a:cubicBezTo>
                        <a:pt x="1702" y="2020"/>
                        <a:pt x="1669" y="1988"/>
                        <a:pt x="1638" y="1988"/>
                      </a:cubicBezTo>
                      <a:lnTo>
                        <a:pt x="731" y="1988"/>
                      </a:lnTo>
                      <a:cubicBezTo>
                        <a:pt x="699" y="1988"/>
                        <a:pt x="652" y="2020"/>
                        <a:pt x="652" y="2068"/>
                      </a:cubicBezTo>
                      <a:cubicBezTo>
                        <a:pt x="652" y="2115"/>
                        <a:pt x="699" y="2147"/>
                        <a:pt x="731" y="2147"/>
                      </a:cubicBezTo>
                      <a:close/>
                      <a:moveTo>
                        <a:pt x="731" y="2656"/>
                      </a:moveTo>
                      <a:lnTo>
                        <a:pt x="1638" y="2656"/>
                      </a:lnTo>
                      <a:cubicBezTo>
                        <a:pt x="1669" y="2656"/>
                        <a:pt x="1717" y="2624"/>
                        <a:pt x="1717" y="2577"/>
                      </a:cubicBezTo>
                      <a:cubicBezTo>
                        <a:pt x="1702" y="2529"/>
                        <a:pt x="1669" y="2497"/>
                        <a:pt x="1638" y="2497"/>
                      </a:cubicBezTo>
                      <a:lnTo>
                        <a:pt x="731" y="2497"/>
                      </a:lnTo>
                      <a:cubicBezTo>
                        <a:pt x="699" y="2497"/>
                        <a:pt x="652" y="2529"/>
                        <a:pt x="652" y="2577"/>
                      </a:cubicBezTo>
                      <a:cubicBezTo>
                        <a:pt x="652" y="2624"/>
                        <a:pt x="699" y="2656"/>
                        <a:pt x="731" y="2656"/>
                      </a:cubicBezTo>
                      <a:close/>
                      <a:moveTo>
                        <a:pt x="2672" y="3006"/>
                      </a:moveTo>
                      <a:lnTo>
                        <a:pt x="715" y="3006"/>
                      </a:lnTo>
                      <a:cubicBezTo>
                        <a:pt x="684" y="3006"/>
                        <a:pt x="636" y="3038"/>
                        <a:pt x="636" y="3086"/>
                      </a:cubicBezTo>
                      <a:cubicBezTo>
                        <a:pt x="636" y="3133"/>
                        <a:pt x="684" y="3165"/>
                        <a:pt x="715" y="3165"/>
                      </a:cubicBezTo>
                      <a:lnTo>
                        <a:pt x="2672" y="3165"/>
                      </a:lnTo>
                      <a:cubicBezTo>
                        <a:pt x="2719" y="3165"/>
                        <a:pt x="2751" y="3133"/>
                        <a:pt x="2751" y="3086"/>
                      </a:cubicBezTo>
                      <a:cubicBezTo>
                        <a:pt x="2751" y="3054"/>
                        <a:pt x="2719" y="3006"/>
                        <a:pt x="2672" y="3006"/>
                      </a:cubicBezTo>
                      <a:close/>
                      <a:moveTo>
                        <a:pt x="2672" y="3531"/>
                      </a:moveTo>
                      <a:lnTo>
                        <a:pt x="715" y="3515"/>
                      </a:lnTo>
                      <a:cubicBezTo>
                        <a:pt x="684" y="3515"/>
                        <a:pt x="636" y="3563"/>
                        <a:pt x="636" y="3595"/>
                      </a:cubicBezTo>
                      <a:cubicBezTo>
                        <a:pt x="636" y="3642"/>
                        <a:pt x="684" y="3674"/>
                        <a:pt x="715" y="3674"/>
                      </a:cubicBezTo>
                      <a:lnTo>
                        <a:pt x="2672" y="3690"/>
                      </a:lnTo>
                      <a:cubicBezTo>
                        <a:pt x="2719" y="3690"/>
                        <a:pt x="2751" y="3642"/>
                        <a:pt x="2751" y="3610"/>
                      </a:cubicBezTo>
                      <a:cubicBezTo>
                        <a:pt x="2751" y="3563"/>
                        <a:pt x="2719" y="3531"/>
                        <a:pt x="2672" y="3531"/>
                      </a:cubicBezTo>
                      <a:close/>
                      <a:moveTo>
                        <a:pt x="2672" y="4040"/>
                      </a:moveTo>
                      <a:lnTo>
                        <a:pt x="715" y="4040"/>
                      </a:lnTo>
                      <a:cubicBezTo>
                        <a:pt x="684" y="4040"/>
                        <a:pt x="636" y="4072"/>
                        <a:pt x="636" y="4119"/>
                      </a:cubicBezTo>
                      <a:cubicBezTo>
                        <a:pt x="636" y="4151"/>
                        <a:pt x="684" y="4199"/>
                        <a:pt x="715" y="4199"/>
                      </a:cubicBezTo>
                      <a:lnTo>
                        <a:pt x="2672" y="4199"/>
                      </a:lnTo>
                      <a:cubicBezTo>
                        <a:pt x="2719" y="4199"/>
                        <a:pt x="2751" y="4167"/>
                        <a:pt x="2751" y="4119"/>
                      </a:cubicBezTo>
                      <a:cubicBezTo>
                        <a:pt x="2751" y="4072"/>
                        <a:pt x="2719" y="4040"/>
                        <a:pt x="2672" y="4040"/>
                      </a:cubicBezTo>
                      <a:close/>
                      <a:moveTo>
                        <a:pt x="2672" y="4549"/>
                      </a:moveTo>
                      <a:lnTo>
                        <a:pt x="715" y="4549"/>
                      </a:lnTo>
                      <a:cubicBezTo>
                        <a:pt x="684" y="4549"/>
                        <a:pt x="636" y="4580"/>
                        <a:pt x="636" y="4628"/>
                      </a:cubicBezTo>
                      <a:cubicBezTo>
                        <a:pt x="636" y="4676"/>
                        <a:pt x="684" y="4708"/>
                        <a:pt x="715" y="4708"/>
                      </a:cubicBezTo>
                      <a:lnTo>
                        <a:pt x="2672" y="4708"/>
                      </a:lnTo>
                      <a:cubicBezTo>
                        <a:pt x="2719" y="4708"/>
                        <a:pt x="2751" y="4676"/>
                        <a:pt x="2751" y="4628"/>
                      </a:cubicBezTo>
                      <a:cubicBezTo>
                        <a:pt x="2751" y="4580"/>
                        <a:pt x="2719" y="4549"/>
                        <a:pt x="2672" y="4549"/>
                      </a:cubicBezTo>
                      <a:close/>
                    </a:path>
                  </a:pathLst>
                </a:custGeom>
                <a:solidFill>
                  <a:srgbClr val="FFFFFF"/>
                </a:solidFill>
                <a:ln cap="flat">
                  <a:noFill/>
                  <a:prstDash val="solid"/>
                </a:ln>
              </p:spPr>
              <p:txBody>
                <a:bodyPr vert="horz" wrap="none" lIns="44997" tIns="22499" rIns="44997" bIns="22499" anchor="ctr" anchorCtr="1" compatLnSpc="0"/>
                <a:lstStyle/>
                <a:p>
                  <a:pPr defTabSz="228598" hangingPunct="0">
                    <a:defRPr/>
                  </a:pPr>
                  <a:endParaRPr lang="en-CA" sz="800" kern="0" dirty="0">
                    <a:solidFill>
                      <a:srgbClr val="000000"/>
                    </a:solidFill>
                    <a:latin typeface="Arial" pitchFamily="18"/>
                    <a:ea typeface="SimSun" pitchFamily="2"/>
                    <a:cs typeface="Lucida Sans" pitchFamily="2"/>
                  </a:endParaRPr>
                </a:p>
              </p:txBody>
            </p:sp>
            <p:sp>
              <p:nvSpPr>
                <p:cNvPr id="110" name="TextBox 109">
                  <a:extLst>
                    <a:ext uri="{FF2B5EF4-FFF2-40B4-BE49-F238E27FC236}">
                      <a16:creationId xmlns:a16="http://schemas.microsoft.com/office/drawing/2014/main" id="{1BBD6FDB-B90D-493F-963C-FCF77BB7E2FF}"/>
                    </a:ext>
                  </a:extLst>
                </p:cNvPr>
                <p:cNvSpPr txBox="1"/>
                <p:nvPr/>
              </p:nvSpPr>
              <p:spPr>
                <a:xfrm>
                  <a:off x="11737030" y="8022766"/>
                  <a:ext cx="2732994" cy="809571"/>
                </a:xfrm>
                <a:prstGeom prst="rect">
                  <a:avLst/>
                </a:prstGeom>
                <a:noFill/>
              </p:spPr>
              <p:txBody>
                <a:bodyPr wrap="none" rtlCol="0">
                  <a:spAutoFit/>
                </a:bodyPr>
                <a:lstStyle/>
                <a:p>
                  <a:pPr algn="ctr" defTabSz="228575">
                    <a:defRPr/>
                  </a:pPr>
                  <a:r>
                    <a:rPr lang="en-US" sz="1200" kern="0" dirty="0">
                      <a:solidFill>
                        <a:srgbClr val="0066FF">
                          <a:lumMod val="40000"/>
                          <a:lumOff val="60000"/>
                        </a:srgbClr>
                      </a:solidFill>
                      <a:latin typeface="Arial" panose="020B0604020202020204"/>
                      <a:cs typeface="Arial" panose="020B0604020202020204" pitchFamily="34" charset="0"/>
                    </a:rPr>
                    <a:t>Documents</a:t>
                  </a:r>
                </a:p>
              </p:txBody>
            </p:sp>
          </p:grpSp>
          <p:pic>
            <p:nvPicPr>
              <p:cNvPr id="122" name="Graphic 121" descr="Database">
                <a:extLst>
                  <a:ext uri="{FF2B5EF4-FFF2-40B4-BE49-F238E27FC236}">
                    <a16:creationId xmlns:a16="http://schemas.microsoft.com/office/drawing/2014/main" id="{C2B8AEE6-9C9F-4DF4-9826-35E0D25F5A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24561" y="1257696"/>
                <a:ext cx="1743592" cy="1743592"/>
              </a:xfrm>
              <a:prstGeom prst="rect">
                <a:avLst/>
              </a:prstGeom>
            </p:spPr>
          </p:pic>
          <p:sp>
            <p:nvSpPr>
              <p:cNvPr id="124" name="TextBox 123">
                <a:extLst>
                  <a:ext uri="{FF2B5EF4-FFF2-40B4-BE49-F238E27FC236}">
                    <a16:creationId xmlns:a16="http://schemas.microsoft.com/office/drawing/2014/main" id="{214398FE-DF35-4486-8B93-7676781DDAE5}"/>
                  </a:ext>
                </a:extLst>
              </p:cNvPr>
              <p:cNvSpPr txBox="1"/>
              <p:nvPr/>
            </p:nvSpPr>
            <p:spPr>
              <a:xfrm>
                <a:off x="15658357" y="3720997"/>
                <a:ext cx="2217674" cy="727325"/>
              </a:xfrm>
              <a:prstGeom prst="rect">
                <a:avLst/>
              </a:prstGeom>
              <a:noFill/>
            </p:spPr>
            <p:txBody>
              <a:bodyPr wrap="none" rtlCol="0">
                <a:spAutoFit/>
              </a:bodyPr>
              <a:lstStyle/>
              <a:p>
                <a:pPr algn="ctr" defTabSz="228575">
                  <a:defRPr/>
                </a:pPr>
                <a:r>
                  <a:rPr lang="en-US" sz="1200" kern="0" dirty="0">
                    <a:solidFill>
                      <a:srgbClr val="0066FF">
                        <a:lumMod val="40000"/>
                        <a:lumOff val="60000"/>
                      </a:srgbClr>
                    </a:solidFill>
                    <a:latin typeface="Arial" panose="020B0604020202020204"/>
                    <a:cs typeface="Arial" panose="020B0604020202020204" pitchFamily="34" charset="0"/>
                  </a:rPr>
                  <a:t>ADK Files</a:t>
                </a:r>
              </a:p>
            </p:txBody>
          </p:sp>
        </p:grpSp>
      </p:grpSp>
      <p:sp>
        <p:nvSpPr>
          <p:cNvPr id="189" name="Arrow: Down 188">
            <a:extLst>
              <a:ext uri="{FF2B5EF4-FFF2-40B4-BE49-F238E27FC236}">
                <a16:creationId xmlns:a16="http://schemas.microsoft.com/office/drawing/2014/main" id="{1F701CE1-8A85-4C97-A729-504E84F2D0BA}"/>
              </a:ext>
            </a:extLst>
          </p:cNvPr>
          <p:cNvSpPr/>
          <p:nvPr/>
        </p:nvSpPr>
        <p:spPr>
          <a:xfrm>
            <a:off x="5004001" y="3669185"/>
            <a:ext cx="421050" cy="70004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sz="900">
              <a:solidFill>
                <a:srgbClr val="FFFFFF"/>
              </a:solidFill>
              <a:latin typeface="Arial"/>
            </a:endParaRPr>
          </a:p>
        </p:txBody>
      </p:sp>
      <p:sp>
        <p:nvSpPr>
          <p:cNvPr id="190" name="Arrow: Down 189">
            <a:extLst>
              <a:ext uri="{FF2B5EF4-FFF2-40B4-BE49-F238E27FC236}">
                <a16:creationId xmlns:a16="http://schemas.microsoft.com/office/drawing/2014/main" id="{E529E08E-A8B7-46D4-8EA8-81C285CFCA23}"/>
              </a:ext>
            </a:extLst>
          </p:cNvPr>
          <p:cNvSpPr/>
          <p:nvPr/>
        </p:nvSpPr>
        <p:spPr>
          <a:xfrm>
            <a:off x="5401302" y="5135663"/>
            <a:ext cx="421050" cy="584003"/>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sz="900">
              <a:solidFill>
                <a:srgbClr val="FFFFFF"/>
              </a:solidFill>
              <a:latin typeface="Arial"/>
            </a:endParaRPr>
          </a:p>
        </p:txBody>
      </p:sp>
      <p:sp>
        <p:nvSpPr>
          <p:cNvPr id="197" name="Arrow: Up-Down 196">
            <a:extLst>
              <a:ext uri="{FF2B5EF4-FFF2-40B4-BE49-F238E27FC236}">
                <a16:creationId xmlns:a16="http://schemas.microsoft.com/office/drawing/2014/main" id="{38F38AD2-8BD9-42B2-A150-18CEC46EE57D}"/>
              </a:ext>
            </a:extLst>
          </p:cNvPr>
          <p:cNvSpPr/>
          <p:nvPr/>
        </p:nvSpPr>
        <p:spPr>
          <a:xfrm>
            <a:off x="10493431" y="1097433"/>
            <a:ext cx="306740" cy="4545011"/>
          </a:xfrm>
          <a:prstGeom prst="up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sz="900">
              <a:solidFill>
                <a:srgbClr val="FFFFFF"/>
              </a:solidFill>
              <a:latin typeface="Arial"/>
            </a:endParaRPr>
          </a:p>
        </p:txBody>
      </p:sp>
      <p:sp>
        <p:nvSpPr>
          <p:cNvPr id="198" name="TextBox 197">
            <a:extLst>
              <a:ext uri="{FF2B5EF4-FFF2-40B4-BE49-F238E27FC236}">
                <a16:creationId xmlns:a16="http://schemas.microsoft.com/office/drawing/2014/main" id="{6BEC8F26-1B49-410E-892F-4423AB5E45EE}"/>
              </a:ext>
            </a:extLst>
          </p:cNvPr>
          <p:cNvSpPr txBox="1"/>
          <p:nvPr/>
        </p:nvSpPr>
        <p:spPr>
          <a:xfrm>
            <a:off x="9670789" y="4230383"/>
            <a:ext cx="1847315" cy="307777"/>
          </a:xfrm>
          <a:prstGeom prst="rect">
            <a:avLst/>
          </a:prstGeom>
          <a:noFill/>
        </p:spPr>
        <p:txBody>
          <a:bodyPr wrap="square" rtlCol="0">
            <a:spAutoFit/>
          </a:bodyPr>
          <a:lstStyle/>
          <a:p>
            <a:pPr algn="ctr" defTabSz="457177">
              <a:defRPr/>
            </a:pPr>
            <a:r>
              <a:rPr lang="en-GB" sz="1400" b="1" i="1" dirty="0">
                <a:solidFill>
                  <a:srgbClr val="2E3C98"/>
                </a:solidFill>
                <a:latin typeface="Arial" panose="020B0604020202020204"/>
                <a:cs typeface="Arial" panose="020B0604020202020204" pitchFamily="34" charset="0"/>
              </a:rPr>
              <a:t>User Access</a:t>
            </a:r>
          </a:p>
        </p:txBody>
      </p:sp>
      <p:grpSp>
        <p:nvGrpSpPr>
          <p:cNvPr id="27" name="Group 26">
            <a:extLst>
              <a:ext uri="{FF2B5EF4-FFF2-40B4-BE49-F238E27FC236}">
                <a16:creationId xmlns:a16="http://schemas.microsoft.com/office/drawing/2014/main" id="{B634A53C-88B1-451C-9E88-A9CAEAACDF61}"/>
              </a:ext>
            </a:extLst>
          </p:cNvPr>
          <p:cNvGrpSpPr/>
          <p:nvPr/>
        </p:nvGrpSpPr>
        <p:grpSpPr>
          <a:xfrm>
            <a:off x="8493172" y="473169"/>
            <a:ext cx="2302960" cy="1107766"/>
            <a:chOff x="15919776" y="731335"/>
            <a:chExt cx="4606220" cy="2215674"/>
          </a:xfrm>
        </p:grpSpPr>
        <p:sp>
          <p:nvSpPr>
            <p:cNvPr id="199" name="Freeform: Shape 16">
              <a:extLst>
                <a:ext uri="{FF2B5EF4-FFF2-40B4-BE49-F238E27FC236}">
                  <a16:creationId xmlns:a16="http://schemas.microsoft.com/office/drawing/2014/main" id="{1051154A-B140-4966-840F-8D0E5DC8C3D3}"/>
                </a:ext>
              </a:extLst>
            </p:cNvPr>
            <p:cNvSpPr/>
            <p:nvPr/>
          </p:nvSpPr>
          <p:spPr>
            <a:xfrm>
              <a:off x="18447755" y="731335"/>
              <a:ext cx="2078241" cy="1312348"/>
            </a:xfrm>
            <a:custGeom>
              <a:avLst/>
              <a:gdLst/>
              <a:ahLst/>
              <a:cxnLst>
                <a:cxn ang="3cd4">
                  <a:pos x="hc" y="t"/>
                </a:cxn>
                <a:cxn ang="cd2">
                  <a:pos x="l" y="vc"/>
                </a:cxn>
                <a:cxn ang="cd4">
                  <a:pos x="hc" y="b"/>
                </a:cxn>
                <a:cxn ang="0">
                  <a:pos x="r" y="vc"/>
                </a:cxn>
              </a:cxnLst>
              <a:rect l="l" t="t" r="r" b="b"/>
              <a:pathLst>
                <a:path w="5885" h="4501">
                  <a:moveTo>
                    <a:pt x="5615" y="1176"/>
                  </a:moveTo>
                  <a:cubicBezTo>
                    <a:pt x="3006" y="1176"/>
                    <a:pt x="3006" y="1176"/>
                    <a:pt x="3006" y="1176"/>
                  </a:cubicBezTo>
                  <a:lnTo>
                    <a:pt x="2990" y="1176"/>
                  </a:lnTo>
                  <a:cubicBezTo>
                    <a:pt x="2990" y="875"/>
                    <a:pt x="2990" y="875"/>
                    <a:pt x="2990" y="875"/>
                  </a:cubicBezTo>
                  <a:cubicBezTo>
                    <a:pt x="2975" y="302"/>
                    <a:pt x="2641" y="111"/>
                    <a:pt x="2434" y="48"/>
                  </a:cubicBezTo>
                  <a:cubicBezTo>
                    <a:pt x="2084" y="-64"/>
                    <a:pt x="1654" y="31"/>
                    <a:pt x="1511" y="238"/>
                  </a:cubicBezTo>
                  <a:lnTo>
                    <a:pt x="1495" y="238"/>
                  </a:lnTo>
                  <a:cubicBezTo>
                    <a:pt x="1145" y="238"/>
                    <a:pt x="891" y="509"/>
                    <a:pt x="891" y="875"/>
                  </a:cubicBezTo>
                  <a:cubicBezTo>
                    <a:pt x="891" y="1176"/>
                    <a:pt x="891" y="1176"/>
                    <a:pt x="891" y="1176"/>
                  </a:cubicBezTo>
                  <a:cubicBezTo>
                    <a:pt x="875" y="1176"/>
                    <a:pt x="843" y="1193"/>
                    <a:pt x="811" y="1209"/>
                  </a:cubicBezTo>
                  <a:cubicBezTo>
                    <a:pt x="764" y="1272"/>
                    <a:pt x="732" y="1336"/>
                    <a:pt x="748" y="1431"/>
                  </a:cubicBezTo>
                  <a:cubicBezTo>
                    <a:pt x="748" y="1813"/>
                    <a:pt x="748" y="1813"/>
                    <a:pt x="748" y="1813"/>
                  </a:cubicBezTo>
                  <a:cubicBezTo>
                    <a:pt x="748" y="1924"/>
                    <a:pt x="827" y="2020"/>
                    <a:pt x="954" y="2067"/>
                  </a:cubicBezTo>
                  <a:cubicBezTo>
                    <a:pt x="970" y="2402"/>
                    <a:pt x="1177" y="2783"/>
                    <a:pt x="1448" y="3006"/>
                  </a:cubicBezTo>
                  <a:cubicBezTo>
                    <a:pt x="1193" y="3387"/>
                    <a:pt x="1193" y="3387"/>
                    <a:pt x="1193" y="3387"/>
                  </a:cubicBezTo>
                  <a:cubicBezTo>
                    <a:pt x="954" y="3387"/>
                    <a:pt x="954" y="3387"/>
                    <a:pt x="954" y="3387"/>
                  </a:cubicBezTo>
                  <a:cubicBezTo>
                    <a:pt x="350" y="3387"/>
                    <a:pt x="0" y="3690"/>
                    <a:pt x="0" y="4230"/>
                  </a:cubicBezTo>
                  <a:cubicBezTo>
                    <a:pt x="0" y="4421"/>
                    <a:pt x="0" y="4421"/>
                    <a:pt x="0" y="4421"/>
                  </a:cubicBezTo>
                  <a:cubicBezTo>
                    <a:pt x="0" y="4469"/>
                    <a:pt x="32" y="4501"/>
                    <a:pt x="79" y="4501"/>
                  </a:cubicBezTo>
                  <a:cubicBezTo>
                    <a:pt x="127" y="4501"/>
                    <a:pt x="159" y="4469"/>
                    <a:pt x="159" y="4421"/>
                  </a:cubicBezTo>
                  <a:cubicBezTo>
                    <a:pt x="159" y="4230"/>
                    <a:pt x="159" y="4230"/>
                    <a:pt x="159" y="4230"/>
                  </a:cubicBezTo>
                  <a:cubicBezTo>
                    <a:pt x="159" y="3626"/>
                    <a:pt x="652" y="3547"/>
                    <a:pt x="954" y="3547"/>
                  </a:cubicBezTo>
                  <a:cubicBezTo>
                    <a:pt x="1225" y="3547"/>
                    <a:pt x="1225" y="3547"/>
                    <a:pt x="1225" y="3547"/>
                  </a:cubicBezTo>
                  <a:cubicBezTo>
                    <a:pt x="1257" y="3547"/>
                    <a:pt x="1288" y="3530"/>
                    <a:pt x="1305" y="3499"/>
                  </a:cubicBezTo>
                  <a:cubicBezTo>
                    <a:pt x="1591" y="3085"/>
                    <a:pt x="1591" y="3085"/>
                    <a:pt x="1591" y="3085"/>
                  </a:cubicBezTo>
                  <a:cubicBezTo>
                    <a:pt x="1702" y="3149"/>
                    <a:pt x="1829" y="3181"/>
                    <a:pt x="1972" y="3181"/>
                  </a:cubicBezTo>
                  <a:cubicBezTo>
                    <a:pt x="2115" y="3181"/>
                    <a:pt x="2259" y="3133"/>
                    <a:pt x="2386" y="3054"/>
                  </a:cubicBezTo>
                  <a:cubicBezTo>
                    <a:pt x="2672" y="3499"/>
                    <a:pt x="2672" y="3499"/>
                    <a:pt x="2672" y="3499"/>
                  </a:cubicBezTo>
                  <a:cubicBezTo>
                    <a:pt x="2688" y="3530"/>
                    <a:pt x="2704" y="3547"/>
                    <a:pt x="2736" y="3547"/>
                  </a:cubicBezTo>
                  <a:cubicBezTo>
                    <a:pt x="3006" y="3547"/>
                    <a:pt x="3006" y="3547"/>
                    <a:pt x="3006" y="3547"/>
                  </a:cubicBezTo>
                  <a:cubicBezTo>
                    <a:pt x="3420" y="3547"/>
                    <a:pt x="3865" y="3721"/>
                    <a:pt x="3865" y="4230"/>
                  </a:cubicBezTo>
                  <a:cubicBezTo>
                    <a:pt x="3865" y="4421"/>
                    <a:pt x="3865" y="4421"/>
                    <a:pt x="3865" y="4421"/>
                  </a:cubicBezTo>
                  <a:cubicBezTo>
                    <a:pt x="3865" y="4469"/>
                    <a:pt x="3897" y="4501"/>
                    <a:pt x="3945" y="4501"/>
                  </a:cubicBezTo>
                  <a:cubicBezTo>
                    <a:pt x="4406" y="4501"/>
                    <a:pt x="4406" y="4501"/>
                    <a:pt x="4406" y="4501"/>
                  </a:cubicBezTo>
                  <a:cubicBezTo>
                    <a:pt x="4422" y="4501"/>
                    <a:pt x="4454" y="4501"/>
                    <a:pt x="4469" y="4485"/>
                  </a:cubicBezTo>
                  <a:cubicBezTo>
                    <a:pt x="4486" y="4453"/>
                    <a:pt x="4486" y="4438"/>
                    <a:pt x="4486" y="4405"/>
                  </a:cubicBezTo>
                  <a:cubicBezTo>
                    <a:pt x="4359" y="3881"/>
                    <a:pt x="4359" y="3881"/>
                    <a:pt x="4359" y="3881"/>
                  </a:cubicBezTo>
                  <a:cubicBezTo>
                    <a:pt x="5615" y="3881"/>
                    <a:pt x="5615" y="3881"/>
                    <a:pt x="5615" y="3881"/>
                  </a:cubicBezTo>
                  <a:cubicBezTo>
                    <a:pt x="5758" y="3881"/>
                    <a:pt x="5885" y="3753"/>
                    <a:pt x="5885" y="3594"/>
                  </a:cubicBezTo>
                  <a:cubicBezTo>
                    <a:pt x="5885" y="1463"/>
                    <a:pt x="5885" y="1463"/>
                    <a:pt x="5885" y="1463"/>
                  </a:cubicBezTo>
                  <a:cubicBezTo>
                    <a:pt x="5885" y="1304"/>
                    <a:pt x="5758" y="1176"/>
                    <a:pt x="5615" y="1176"/>
                  </a:cubicBezTo>
                  <a:close/>
                  <a:moveTo>
                    <a:pt x="1972" y="3022"/>
                  </a:moveTo>
                  <a:cubicBezTo>
                    <a:pt x="1495" y="3022"/>
                    <a:pt x="1114" y="2465"/>
                    <a:pt x="1114" y="1988"/>
                  </a:cubicBezTo>
                  <a:cubicBezTo>
                    <a:pt x="1114" y="1940"/>
                    <a:pt x="1066" y="1908"/>
                    <a:pt x="1034" y="1908"/>
                  </a:cubicBezTo>
                  <a:cubicBezTo>
                    <a:pt x="970" y="1908"/>
                    <a:pt x="907" y="1861"/>
                    <a:pt x="907" y="1813"/>
                  </a:cubicBezTo>
                  <a:cubicBezTo>
                    <a:pt x="907" y="1431"/>
                    <a:pt x="907" y="1431"/>
                    <a:pt x="907" y="1431"/>
                  </a:cubicBezTo>
                  <a:cubicBezTo>
                    <a:pt x="907" y="1384"/>
                    <a:pt x="907" y="1352"/>
                    <a:pt x="923" y="1336"/>
                  </a:cubicBezTo>
                  <a:cubicBezTo>
                    <a:pt x="923" y="1320"/>
                    <a:pt x="939" y="1320"/>
                    <a:pt x="954" y="1320"/>
                  </a:cubicBezTo>
                  <a:cubicBezTo>
                    <a:pt x="987" y="1336"/>
                    <a:pt x="1002" y="1320"/>
                    <a:pt x="1018" y="1304"/>
                  </a:cubicBezTo>
                  <a:cubicBezTo>
                    <a:pt x="1050" y="1288"/>
                    <a:pt x="1050" y="1272"/>
                    <a:pt x="1050" y="1240"/>
                  </a:cubicBezTo>
                  <a:cubicBezTo>
                    <a:pt x="1050" y="875"/>
                    <a:pt x="1050" y="875"/>
                    <a:pt x="1050" y="875"/>
                  </a:cubicBezTo>
                  <a:cubicBezTo>
                    <a:pt x="1050" y="604"/>
                    <a:pt x="1241" y="397"/>
                    <a:pt x="1479" y="397"/>
                  </a:cubicBezTo>
                  <a:cubicBezTo>
                    <a:pt x="1527" y="397"/>
                    <a:pt x="1591" y="397"/>
                    <a:pt x="1639" y="334"/>
                  </a:cubicBezTo>
                  <a:cubicBezTo>
                    <a:pt x="1734" y="191"/>
                    <a:pt x="2084" y="95"/>
                    <a:pt x="2386" y="191"/>
                  </a:cubicBezTo>
                  <a:cubicBezTo>
                    <a:pt x="2577" y="254"/>
                    <a:pt x="2815" y="429"/>
                    <a:pt x="2832" y="875"/>
                  </a:cubicBezTo>
                  <a:cubicBezTo>
                    <a:pt x="2832" y="1240"/>
                    <a:pt x="2832" y="1240"/>
                    <a:pt x="2832" y="1240"/>
                  </a:cubicBezTo>
                  <a:cubicBezTo>
                    <a:pt x="2832" y="1288"/>
                    <a:pt x="2863" y="1320"/>
                    <a:pt x="2911" y="1320"/>
                  </a:cubicBezTo>
                  <a:cubicBezTo>
                    <a:pt x="2943" y="1320"/>
                    <a:pt x="2959" y="1336"/>
                    <a:pt x="2959" y="1336"/>
                  </a:cubicBezTo>
                  <a:cubicBezTo>
                    <a:pt x="2975" y="1336"/>
                    <a:pt x="2975" y="1336"/>
                    <a:pt x="2975" y="1336"/>
                  </a:cubicBezTo>
                  <a:cubicBezTo>
                    <a:pt x="2975" y="1352"/>
                    <a:pt x="2975" y="1399"/>
                    <a:pt x="2975" y="1431"/>
                  </a:cubicBezTo>
                  <a:cubicBezTo>
                    <a:pt x="2975" y="1813"/>
                    <a:pt x="2975" y="1813"/>
                    <a:pt x="2975" y="1813"/>
                  </a:cubicBezTo>
                  <a:cubicBezTo>
                    <a:pt x="2975" y="1861"/>
                    <a:pt x="2943" y="1908"/>
                    <a:pt x="2879" y="1908"/>
                  </a:cubicBezTo>
                  <a:cubicBezTo>
                    <a:pt x="2847" y="1908"/>
                    <a:pt x="2800" y="1940"/>
                    <a:pt x="2800" y="1988"/>
                  </a:cubicBezTo>
                  <a:cubicBezTo>
                    <a:pt x="2800" y="2465"/>
                    <a:pt x="2434" y="3022"/>
                    <a:pt x="1972" y="3022"/>
                  </a:cubicBezTo>
                  <a:close/>
                  <a:moveTo>
                    <a:pt x="4024" y="4342"/>
                  </a:moveTo>
                  <a:cubicBezTo>
                    <a:pt x="4024" y="4230"/>
                    <a:pt x="4024" y="4230"/>
                    <a:pt x="4024" y="4230"/>
                  </a:cubicBezTo>
                  <a:cubicBezTo>
                    <a:pt x="4024" y="4087"/>
                    <a:pt x="4008" y="3976"/>
                    <a:pt x="3961" y="3881"/>
                  </a:cubicBezTo>
                  <a:cubicBezTo>
                    <a:pt x="4104" y="3881"/>
                    <a:pt x="4104" y="3881"/>
                    <a:pt x="4104" y="3881"/>
                  </a:cubicBezTo>
                  <a:cubicBezTo>
                    <a:pt x="4199" y="3881"/>
                    <a:pt x="4199" y="3881"/>
                    <a:pt x="4199" y="3881"/>
                  </a:cubicBezTo>
                  <a:cubicBezTo>
                    <a:pt x="4311" y="4342"/>
                    <a:pt x="4311" y="4342"/>
                    <a:pt x="4311" y="4342"/>
                  </a:cubicBezTo>
                  <a:close/>
                  <a:moveTo>
                    <a:pt x="5726" y="3594"/>
                  </a:moveTo>
                  <a:cubicBezTo>
                    <a:pt x="5726" y="3658"/>
                    <a:pt x="5678" y="3721"/>
                    <a:pt x="5615" y="3721"/>
                  </a:cubicBezTo>
                  <a:cubicBezTo>
                    <a:pt x="4263" y="3721"/>
                    <a:pt x="4263" y="3721"/>
                    <a:pt x="4263" y="3721"/>
                  </a:cubicBezTo>
                  <a:cubicBezTo>
                    <a:pt x="4104" y="3721"/>
                    <a:pt x="4104" y="3721"/>
                    <a:pt x="4104" y="3721"/>
                  </a:cubicBezTo>
                  <a:cubicBezTo>
                    <a:pt x="3850" y="3721"/>
                    <a:pt x="3850" y="3721"/>
                    <a:pt x="3850" y="3721"/>
                  </a:cubicBezTo>
                  <a:cubicBezTo>
                    <a:pt x="3690" y="3499"/>
                    <a:pt x="3388" y="3387"/>
                    <a:pt x="3006" y="3387"/>
                  </a:cubicBezTo>
                  <a:cubicBezTo>
                    <a:pt x="2784" y="3387"/>
                    <a:pt x="2784" y="3387"/>
                    <a:pt x="2784" y="3387"/>
                  </a:cubicBezTo>
                  <a:cubicBezTo>
                    <a:pt x="2768" y="3372"/>
                    <a:pt x="2768" y="3372"/>
                    <a:pt x="2768" y="3372"/>
                  </a:cubicBezTo>
                  <a:cubicBezTo>
                    <a:pt x="5726" y="3372"/>
                    <a:pt x="5726" y="3372"/>
                    <a:pt x="5726" y="3372"/>
                  </a:cubicBezTo>
                  <a:close/>
                  <a:moveTo>
                    <a:pt x="5726" y="3212"/>
                  </a:moveTo>
                  <a:cubicBezTo>
                    <a:pt x="2672" y="3212"/>
                    <a:pt x="2672" y="3212"/>
                    <a:pt x="2672" y="3212"/>
                  </a:cubicBezTo>
                  <a:cubicBezTo>
                    <a:pt x="2513" y="2958"/>
                    <a:pt x="2513" y="2958"/>
                    <a:pt x="2513" y="2958"/>
                  </a:cubicBezTo>
                  <a:cubicBezTo>
                    <a:pt x="2768" y="2735"/>
                    <a:pt x="2943" y="2385"/>
                    <a:pt x="2959" y="2051"/>
                  </a:cubicBezTo>
                  <a:cubicBezTo>
                    <a:pt x="3070" y="2020"/>
                    <a:pt x="3133" y="1924"/>
                    <a:pt x="3133" y="1813"/>
                  </a:cubicBezTo>
                  <a:cubicBezTo>
                    <a:pt x="3133" y="1415"/>
                    <a:pt x="3133" y="1415"/>
                    <a:pt x="3133" y="1415"/>
                  </a:cubicBezTo>
                  <a:cubicBezTo>
                    <a:pt x="3133" y="1399"/>
                    <a:pt x="3133" y="1367"/>
                    <a:pt x="3133" y="1336"/>
                  </a:cubicBezTo>
                  <a:cubicBezTo>
                    <a:pt x="5615" y="1336"/>
                    <a:pt x="5615" y="1336"/>
                    <a:pt x="5615" y="1336"/>
                  </a:cubicBezTo>
                  <a:cubicBezTo>
                    <a:pt x="5678" y="1336"/>
                    <a:pt x="5726" y="1399"/>
                    <a:pt x="5726" y="1463"/>
                  </a:cubicBezTo>
                  <a:close/>
                </a:path>
              </a:pathLst>
            </a:custGeom>
            <a:solidFill>
              <a:schemeClr val="accent2"/>
            </a:solidFill>
            <a:ln cap="flat">
              <a:noFill/>
              <a:prstDash val="solid"/>
            </a:ln>
          </p:spPr>
          <p:txBody>
            <a:bodyPr vert="horz" wrap="none" lIns="44997" tIns="22499" rIns="44997" bIns="22499" anchor="ctr" anchorCtr="1" compatLnSpc="0"/>
            <a:lstStyle/>
            <a:p>
              <a:pPr defTabSz="457177" hangingPunct="0">
                <a:defRPr/>
              </a:pPr>
              <a:endParaRPr lang="en-CA" sz="900">
                <a:solidFill>
                  <a:srgbClr val="000000"/>
                </a:solidFill>
                <a:latin typeface="Arial" pitchFamily="18"/>
                <a:ea typeface="SimSun" pitchFamily="2"/>
                <a:cs typeface="Lucida Sans" pitchFamily="2"/>
              </a:endParaRPr>
            </a:p>
          </p:txBody>
        </p:sp>
        <p:sp>
          <p:nvSpPr>
            <p:cNvPr id="200" name="TextBox 199">
              <a:extLst>
                <a:ext uri="{FF2B5EF4-FFF2-40B4-BE49-F238E27FC236}">
                  <a16:creationId xmlns:a16="http://schemas.microsoft.com/office/drawing/2014/main" id="{ABF1CC8C-3069-4F50-9584-7E7C71AA0831}"/>
                </a:ext>
              </a:extLst>
            </p:cNvPr>
            <p:cNvSpPr txBox="1"/>
            <p:nvPr/>
          </p:nvSpPr>
          <p:spPr>
            <a:xfrm>
              <a:off x="15919776" y="915553"/>
              <a:ext cx="2665044" cy="2031456"/>
            </a:xfrm>
            <a:prstGeom prst="rect">
              <a:avLst/>
            </a:prstGeom>
            <a:noFill/>
          </p:spPr>
          <p:txBody>
            <a:bodyPr wrap="square" rtlCol="0">
              <a:spAutoFit/>
            </a:bodyPr>
            <a:lstStyle/>
            <a:p>
              <a:pPr algn="ctr" defTabSz="457177">
                <a:defRPr/>
              </a:pPr>
              <a:r>
                <a:rPr lang="en-GB" sz="1000" dirty="0">
                  <a:solidFill>
                    <a:srgbClr val="2E3C98"/>
                  </a:solidFill>
                  <a:latin typeface="Arial" panose="020B0604020202020204"/>
                  <a:cs typeface="Arial" panose="020B0604020202020204" pitchFamily="34" charset="0"/>
                </a:rPr>
                <a:t>Access to Decommissioned and Archived Data for Audit, Compliance and Litigation Needs</a:t>
              </a:r>
            </a:p>
          </p:txBody>
        </p:sp>
      </p:grpSp>
      <p:sp>
        <p:nvSpPr>
          <p:cNvPr id="202" name="Arrow: Up-Down 201">
            <a:extLst>
              <a:ext uri="{FF2B5EF4-FFF2-40B4-BE49-F238E27FC236}">
                <a16:creationId xmlns:a16="http://schemas.microsoft.com/office/drawing/2014/main" id="{60B45A9D-7EEF-4B9C-82A5-C7DC407C56C7}"/>
              </a:ext>
            </a:extLst>
          </p:cNvPr>
          <p:cNvSpPr/>
          <p:nvPr/>
        </p:nvSpPr>
        <p:spPr>
          <a:xfrm>
            <a:off x="3366984" y="1271625"/>
            <a:ext cx="279902" cy="379611"/>
          </a:xfrm>
          <a:prstGeom prst="up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sz="900">
              <a:solidFill>
                <a:srgbClr val="FFFFFF"/>
              </a:solidFill>
              <a:latin typeface="Arial"/>
            </a:endParaRPr>
          </a:p>
        </p:txBody>
      </p:sp>
      <p:sp>
        <p:nvSpPr>
          <p:cNvPr id="96" name="TextBox 95">
            <a:extLst>
              <a:ext uri="{FF2B5EF4-FFF2-40B4-BE49-F238E27FC236}">
                <a16:creationId xmlns:a16="http://schemas.microsoft.com/office/drawing/2014/main" id="{679BC864-18E4-4660-86B8-CEA4B46EE890}"/>
              </a:ext>
            </a:extLst>
          </p:cNvPr>
          <p:cNvSpPr txBox="1"/>
          <p:nvPr/>
        </p:nvSpPr>
        <p:spPr>
          <a:xfrm>
            <a:off x="3306977" y="3692585"/>
            <a:ext cx="2049798" cy="307777"/>
          </a:xfrm>
          <a:prstGeom prst="rect">
            <a:avLst/>
          </a:prstGeom>
          <a:solidFill>
            <a:srgbClr val="FFC000">
              <a:alpha val="42000"/>
            </a:srgbClr>
          </a:solidFill>
          <a:ln>
            <a:solidFill>
              <a:schemeClr val="accent1"/>
            </a:solidFill>
          </a:ln>
        </p:spPr>
        <p:txBody>
          <a:bodyPr wrap="square" rtlCol="0">
            <a:spAutoFit/>
          </a:bodyPr>
          <a:lstStyle/>
          <a:p>
            <a:pPr algn="ctr" defTabSz="457177">
              <a:defRPr/>
            </a:pPr>
            <a:r>
              <a:rPr lang="en-GB" sz="1400" b="1" i="1" dirty="0">
                <a:solidFill>
                  <a:srgbClr val="2E3C98"/>
                </a:solidFill>
                <a:latin typeface="Arial" panose="020B0604020202020204"/>
                <a:cs typeface="Arial" panose="020B0604020202020204" pitchFamily="34" charset="0"/>
              </a:rPr>
              <a:t>Archive &gt; 24 Months</a:t>
            </a:r>
          </a:p>
        </p:txBody>
      </p:sp>
      <p:sp>
        <p:nvSpPr>
          <p:cNvPr id="97" name="TextBox 96">
            <a:extLst>
              <a:ext uri="{FF2B5EF4-FFF2-40B4-BE49-F238E27FC236}">
                <a16:creationId xmlns:a16="http://schemas.microsoft.com/office/drawing/2014/main" id="{C52D0F38-5D58-4019-8AE6-E7238842D929}"/>
              </a:ext>
            </a:extLst>
          </p:cNvPr>
          <p:cNvSpPr txBox="1"/>
          <p:nvPr/>
        </p:nvSpPr>
        <p:spPr>
          <a:xfrm>
            <a:off x="5602495" y="5113155"/>
            <a:ext cx="2144633" cy="523220"/>
          </a:xfrm>
          <a:prstGeom prst="rect">
            <a:avLst/>
          </a:prstGeom>
          <a:solidFill>
            <a:srgbClr val="FFC000">
              <a:alpha val="36000"/>
            </a:srgbClr>
          </a:solidFill>
          <a:ln>
            <a:solidFill>
              <a:schemeClr val="accent1"/>
            </a:solidFill>
          </a:ln>
        </p:spPr>
        <p:txBody>
          <a:bodyPr wrap="square" rtlCol="0">
            <a:spAutoFit/>
          </a:bodyPr>
          <a:lstStyle/>
          <a:p>
            <a:pPr algn="ctr" defTabSz="457177">
              <a:defRPr/>
            </a:pPr>
            <a:r>
              <a:rPr lang="en-GB" sz="1400" b="1" i="1" dirty="0">
                <a:solidFill>
                  <a:srgbClr val="2E3C98"/>
                </a:solidFill>
                <a:latin typeface="Arial" panose="020B0604020202020204"/>
                <a:cs typeface="Arial" panose="020B0604020202020204" pitchFamily="34" charset="0"/>
              </a:rPr>
              <a:t>Deep Archive &gt; 60 Months [optionally]</a:t>
            </a:r>
          </a:p>
        </p:txBody>
      </p:sp>
      <p:grpSp>
        <p:nvGrpSpPr>
          <p:cNvPr id="104" name="Group 103">
            <a:extLst>
              <a:ext uri="{FF2B5EF4-FFF2-40B4-BE49-F238E27FC236}">
                <a16:creationId xmlns:a16="http://schemas.microsoft.com/office/drawing/2014/main" id="{8E138D34-2DCE-4D14-92F5-9FBF0430661A}"/>
              </a:ext>
            </a:extLst>
          </p:cNvPr>
          <p:cNvGrpSpPr/>
          <p:nvPr/>
        </p:nvGrpSpPr>
        <p:grpSpPr>
          <a:xfrm>
            <a:off x="6076425" y="1616065"/>
            <a:ext cx="4869289" cy="2004607"/>
            <a:chOff x="12957481" y="3618116"/>
            <a:chExt cx="9739211" cy="4009474"/>
          </a:xfrm>
        </p:grpSpPr>
        <p:sp>
          <p:nvSpPr>
            <p:cNvPr id="105" name="Rectangle 104">
              <a:extLst>
                <a:ext uri="{FF2B5EF4-FFF2-40B4-BE49-F238E27FC236}">
                  <a16:creationId xmlns:a16="http://schemas.microsoft.com/office/drawing/2014/main" id="{376FFD65-1B22-4B03-B21B-1190FA5C20D5}"/>
                </a:ext>
              </a:extLst>
            </p:cNvPr>
            <p:cNvSpPr/>
            <p:nvPr/>
          </p:nvSpPr>
          <p:spPr>
            <a:xfrm>
              <a:off x="12957481" y="3618116"/>
              <a:ext cx="8689539" cy="4009474"/>
            </a:xfrm>
            <a:prstGeom prst="rect">
              <a:avLst/>
            </a:prstGeom>
            <a:solidFill>
              <a:srgbClr val="8C00B5"/>
            </a:solidFill>
            <a:ln w="12700" cap="flat" cmpd="sng" algn="ctr">
              <a:noFill/>
              <a:prstDash val="solid"/>
              <a:miter lim="800000"/>
            </a:ln>
            <a:effectLst/>
          </p:spPr>
          <p:txBody>
            <a:bodyPr rtlCol="0" anchor="ctr"/>
            <a:lstStyle/>
            <a:p>
              <a:pPr algn="ctr" defTabSz="228575">
                <a:defRPr/>
              </a:pPr>
              <a:endParaRPr lang="en-US" sz="338" kern="0" dirty="0">
                <a:solidFill>
                  <a:srgbClr val="FFFFFF"/>
                </a:solidFill>
                <a:latin typeface="Arial" panose="020B0604020202020204"/>
                <a:cs typeface="Arial" panose="020B0604020202020204" pitchFamily="34" charset="0"/>
              </a:endParaRPr>
            </a:p>
          </p:txBody>
        </p:sp>
        <p:sp>
          <p:nvSpPr>
            <p:cNvPr id="106" name="TextBox 105">
              <a:extLst>
                <a:ext uri="{FF2B5EF4-FFF2-40B4-BE49-F238E27FC236}">
                  <a16:creationId xmlns:a16="http://schemas.microsoft.com/office/drawing/2014/main" id="{2AFD1875-2D05-449C-9FAE-0B605792726C}"/>
                </a:ext>
              </a:extLst>
            </p:cNvPr>
            <p:cNvSpPr txBox="1"/>
            <p:nvPr/>
          </p:nvSpPr>
          <p:spPr>
            <a:xfrm>
              <a:off x="12957481" y="3773876"/>
              <a:ext cx="9739211" cy="615594"/>
            </a:xfrm>
            <a:prstGeom prst="rect">
              <a:avLst/>
            </a:prstGeom>
            <a:noFill/>
          </p:spPr>
          <p:txBody>
            <a:bodyPr wrap="square" rtlCol="0" anchor="ctr" anchorCtr="0">
              <a:spAutoFit/>
            </a:bodyPr>
            <a:lstStyle/>
            <a:p>
              <a:pPr defTabSz="228575">
                <a:defRPr/>
              </a:pPr>
              <a:r>
                <a:rPr lang="en-US" sz="1400" b="1" dirty="0">
                  <a:solidFill>
                    <a:srgbClr val="FFFFFF"/>
                  </a:solidFill>
                  <a:latin typeface="Arial" panose="020B0604020202020204"/>
                  <a:cs typeface="Arial" panose="020B0604020202020204" pitchFamily="34" charset="0"/>
                </a:rPr>
                <a:t>Legacy Systems / Read Only / Business Complete</a:t>
              </a:r>
            </a:p>
          </p:txBody>
        </p:sp>
        <p:cxnSp>
          <p:nvCxnSpPr>
            <p:cNvPr id="121" name="Straight Connector 120">
              <a:extLst>
                <a:ext uri="{FF2B5EF4-FFF2-40B4-BE49-F238E27FC236}">
                  <a16:creationId xmlns:a16="http://schemas.microsoft.com/office/drawing/2014/main" id="{B2F2C54B-4664-491F-8AA9-25FE67B51CC4}"/>
                </a:ext>
              </a:extLst>
            </p:cNvPr>
            <p:cNvCxnSpPr>
              <a:cxnSpLocks/>
            </p:cNvCxnSpPr>
            <p:nvPr/>
          </p:nvCxnSpPr>
          <p:spPr>
            <a:xfrm>
              <a:off x="12957483" y="3744888"/>
              <a:ext cx="2189748" cy="0"/>
            </a:xfrm>
            <a:prstGeom prst="line">
              <a:avLst/>
            </a:prstGeom>
            <a:noFill/>
            <a:ln w="63500" cap="flat" cmpd="sng" algn="ctr">
              <a:solidFill>
                <a:srgbClr val="FFFFFF"/>
              </a:solidFill>
              <a:prstDash val="solid"/>
              <a:miter lim="800000"/>
              <a:tailEnd type="none"/>
            </a:ln>
            <a:effectLst/>
          </p:spPr>
        </p:cxnSp>
        <p:grpSp>
          <p:nvGrpSpPr>
            <p:cNvPr id="123" name="Group 122">
              <a:extLst>
                <a:ext uri="{FF2B5EF4-FFF2-40B4-BE49-F238E27FC236}">
                  <a16:creationId xmlns:a16="http://schemas.microsoft.com/office/drawing/2014/main" id="{E8E489AD-C8B6-461B-8050-DC7F223B4E6D}"/>
                </a:ext>
              </a:extLst>
            </p:cNvPr>
            <p:cNvGrpSpPr>
              <a:grpSpLocks noChangeAspect="1"/>
            </p:cNvGrpSpPr>
            <p:nvPr/>
          </p:nvGrpSpPr>
          <p:grpSpPr>
            <a:xfrm>
              <a:off x="17052337" y="4467456"/>
              <a:ext cx="4450602" cy="3037302"/>
              <a:chOff x="17725805" y="5340173"/>
              <a:chExt cx="4953880" cy="3380765"/>
            </a:xfrm>
          </p:grpSpPr>
          <p:grpSp>
            <p:nvGrpSpPr>
              <p:cNvPr id="162" name="Group 161">
                <a:extLst>
                  <a:ext uri="{FF2B5EF4-FFF2-40B4-BE49-F238E27FC236}">
                    <a16:creationId xmlns:a16="http://schemas.microsoft.com/office/drawing/2014/main" id="{B63DCE32-1770-4DC2-B353-05FFAD0978E2}"/>
                  </a:ext>
                </a:extLst>
              </p:cNvPr>
              <p:cNvGrpSpPr/>
              <p:nvPr/>
            </p:nvGrpSpPr>
            <p:grpSpPr>
              <a:xfrm>
                <a:off x="17725805" y="5340173"/>
                <a:ext cx="2359677" cy="3380765"/>
                <a:chOff x="7832136" y="5413470"/>
                <a:chExt cx="2359677" cy="3380765"/>
              </a:xfrm>
            </p:grpSpPr>
            <p:sp>
              <p:nvSpPr>
                <p:cNvPr id="166" name="Freeform: Shape 4">
                  <a:extLst>
                    <a:ext uri="{FF2B5EF4-FFF2-40B4-BE49-F238E27FC236}">
                      <a16:creationId xmlns:a16="http://schemas.microsoft.com/office/drawing/2014/main" id="{57AF7FE7-6D8E-4FDA-805C-329D3FB8738B}"/>
                    </a:ext>
                  </a:extLst>
                </p:cNvPr>
                <p:cNvSpPr/>
                <p:nvPr/>
              </p:nvSpPr>
              <p:spPr>
                <a:xfrm>
                  <a:off x="8000329" y="5413470"/>
                  <a:ext cx="2023293" cy="2342733"/>
                </a:xfrm>
                <a:custGeom>
                  <a:avLst/>
                  <a:gdLst/>
                  <a:ahLst/>
                  <a:cxnLst>
                    <a:cxn ang="3cd4">
                      <a:pos x="hc" y="t"/>
                    </a:cxn>
                    <a:cxn ang="cd2">
                      <a:pos x="l" y="vc"/>
                    </a:cxn>
                    <a:cxn ang="cd4">
                      <a:pos x="hc" y="b"/>
                    </a:cxn>
                    <a:cxn ang="0">
                      <a:pos x="r" y="vc"/>
                    </a:cxn>
                  </a:cxnLst>
                  <a:rect l="l" t="t" r="r" b="b"/>
                  <a:pathLst>
                    <a:path w="3833" h="4438">
                      <a:moveTo>
                        <a:pt x="287" y="2688"/>
                      </a:moveTo>
                      <a:cubicBezTo>
                        <a:pt x="1432" y="2688"/>
                        <a:pt x="1432" y="2688"/>
                        <a:pt x="1432" y="2688"/>
                      </a:cubicBezTo>
                      <a:cubicBezTo>
                        <a:pt x="1320" y="3229"/>
                        <a:pt x="1320" y="3229"/>
                        <a:pt x="1320" y="3229"/>
                      </a:cubicBezTo>
                      <a:cubicBezTo>
                        <a:pt x="1320" y="3245"/>
                        <a:pt x="1320" y="3277"/>
                        <a:pt x="1336" y="3293"/>
                      </a:cubicBezTo>
                      <a:cubicBezTo>
                        <a:pt x="1352" y="3309"/>
                        <a:pt x="1384" y="3324"/>
                        <a:pt x="1400" y="3324"/>
                      </a:cubicBezTo>
                      <a:cubicBezTo>
                        <a:pt x="1829" y="3324"/>
                        <a:pt x="1829" y="3324"/>
                        <a:pt x="1829" y="3324"/>
                      </a:cubicBezTo>
                      <a:cubicBezTo>
                        <a:pt x="1829" y="3611"/>
                        <a:pt x="1829" y="3611"/>
                        <a:pt x="1829" y="3611"/>
                      </a:cubicBezTo>
                      <a:cubicBezTo>
                        <a:pt x="1654" y="3659"/>
                        <a:pt x="1511" y="3818"/>
                        <a:pt x="1511" y="4024"/>
                      </a:cubicBezTo>
                      <a:cubicBezTo>
                        <a:pt x="1511" y="4247"/>
                        <a:pt x="1702" y="4438"/>
                        <a:pt x="1925" y="4438"/>
                      </a:cubicBezTo>
                      <a:cubicBezTo>
                        <a:pt x="2163" y="4438"/>
                        <a:pt x="2338" y="4247"/>
                        <a:pt x="2338" y="4024"/>
                      </a:cubicBezTo>
                      <a:cubicBezTo>
                        <a:pt x="2338" y="3818"/>
                        <a:pt x="2195" y="3643"/>
                        <a:pt x="1988" y="3611"/>
                      </a:cubicBezTo>
                      <a:cubicBezTo>
                        <a:pt x="1988" y="3324"/>
                        <a:pt x="1988" y="3324"/>
                        <a:pt x="1988" y="3324"/>
                      </a:cubicBezTo>
                      <a:cubicBezTo>
                        <a:pt x="2338" y="3324"/>
                        <a:pt x="2338" y="3324"/>
                        <a:pt x="2338" y="3324"/>
                      </a:cubicBezTo>
                      <a:cubicBezTo>
                        <a:pt x="2370" y="3324"/>
                        <a:pt x="2386" y="3309"/>
                        <a:pt x="2402" y="3293"/>
                      </a:cubicBezTo>
                      <a:cubicBezTo>
                        <a:pt x="2418" y="3277"/>
                        <a:pt x="2434" y="3245"/>
                        <a:pt x="2418" y="3229"/>
                      </a:cubicBezTo>
                      <a:cubicBezTo>
                        <a:pt x="2306" y="2688"/>
                        <a:pt x="2306" y="2688"/>
                        <a:pt x="2306" y="2688"/>
                      </a:cubicBezTo>
                      <a:cubicBezTo>
                        <a:pt x="3547" y="2688"/>
                        <a:pt x="3547" y="2688"/>
                        <a:pt x="3547" y="2688"/>
                      </a:cubicBezTo>
                      <a:cubicBezTo>
                        <a:pt x="3706" y="2688"/>
                        <a:pt x="3833" y="2561"/>
                        <a:pt x="3833" y="2402"/>
                      </a:cubicBezTo>
                      <a:cubicBezTo>
                        <a:pt x="3833" y="287"/>
                        <a:pt x="3833" y="287"/>
                        <a:pt x="3833" y="287"/>
                      </a:cubicBezTo>
                      <a:cubicBezTo>
                        <a:pt x="3833" y="128"/>
                        <a:pt x="3706" y="0"/>
                        <a:pt x="3547" y="0"/>
                      </a:cubicBezTo>
                      <a:cubicBezTo>
                        <a:pt x="287" y="0"/>
                        <a:pt x="287" y="0"/>
                        <a:pt x="287" y="0"/>
                      </a:cubicBezTo>
                      <a:cubicBezTo>
                        <a:pt x="127" y="0"/>
                        <a:pt x="0" y="128"/>
                        <a:pt x="0" y="287"/>
                      </a:cubicBezTo>
                      <a:cubicBezTo>
                        <a:pt x="0" y="2402"/>
                        <a:pt x="0" y="2402"/>
                        <a:pt x="0" y="2402"/>
                      </a:cubicBezTo>
                      <a:cubicBezTo>
                        <a:pt x="0" y="2561"/>
                        <a:pt x="127" y="2688"/>
                        <a:pt x="287" y="2688"/>
                      </a:cubicBezTo>
                      <a:close/>
                      <a:moveTo>
                        <a:pt x="1495" y="3166"/>
                      </a:moveTo>
                      <a:cubicBezTo>
                        <a:pt x="1606" y="2688"/>
                        <a:pt x="1606" y="2688"/>
                        <a:pt x="1606" y="2688"/>
                      </a:cubicBezTo>
                      <a:cubicBezTo>
                        <a:pt x="1829" y="2688"/>
                        <a:pt x="1829" y="2688"/>
                        <a:pt x="1829" y="2688"/>
                      </a:cubicBezTo>
                      <a:cubicBezTo>
                        <a:pt x="1829" y="3166"/>
                        <a:pt x="1829" y="3166"/>
                        <a:pt x="1829" y="3166"/>
                      </a:cubicBezTo>
                      <a:close/>
                      <a:moveTo>
                        <a:pt x="2179" y="4024"/>
                      </a:moveTo>
                      <a:cubicBezTo>
                        <a:pt x="2179" y="4168"/>
                        <a:pt x="2068" y="4279"/>
                        <a:pt x="1925" y="4279"/>
                      </a:cubicBezTo>
                      <a:cubicBezTo>
                        <a:pt x="1782" y="4279"/>
                        <a:pt x="1670" y="4168"/>
                        <a:pt x="1670" y="4024"/>
                      </a:cubicBezTo>
                      <a:cubicBezTo>
                        <a:pt x="1670" y="3881"/>
                        <a:pt x="1782" y="3754"/>
                        <a:pt x="1925" y="3754"/>
                      </a:cubicBezTo>
                      <a:cubicBezTo>
                        <a:pt x="2068" y="3754"/>
                        <a:pt x="2179" y="3881"/>
                        <a:pt x="2179" y="4024"/>
                      </a:cubicBezTo>
                      <a:close/>
                      <a:moveTo>
                        <a:pt x="1925" y="1241"/>
                      </a:moveTo>
                      <a:cubicBezTo>
                        <a:pt x="1782" y="1241"/>
                        <a:pt x="1670" y="1130"/>
                        <a:pt x="1670" y="987"/>
                      </a:cubicBezTo>
                      <a:cubicBezTo>
                        <a:pt x="1670" y="843"/>
                        <a:pt x="1782" y="732"/>
                        <a:pt x="1925" y="732"/>
                      </a:cubicBezTo>
                      <a:cubicBezTo>
                        <a:pt x="2068" y="732"/>
                        <a:pt x="2179" y="843"/>
                        <a:pt x="2179" y="987"/>
                      </a:cubicBezTo>
                      <a:cubicBezTo>
                        <a:pt x="2179" y="1130"/>
                        <a:pt x="2068" y="1241"/>
                        <a:pt x="1925" y="1241"/>
                      </a:cubicBezTo>
                      <a:close/>
                      <a:moveTo>
                        <a:pt x="1988" y="3166"/>
                      </a:moveTo>
                      <a:cubicBezTo>
                        <a:pt x="1988" y="2688"/>
                        <a:pt x="1988" y="2688"/>
                        <a:pt x="1988" y="2688"/>
                      </a:cubicBezTo>
                      <a:cubicBezTo>
                        <a:pt x="2148" y="2688"/>
                        <a:pt x="2148" y="2688"/>
                        <a:pt x="2148" y="2688"/>
                      </a:cubicBezTo>
                      <a:cubicBezTo>
                        <a:pt x="2243" y="3166"/>
                        <a:pt x="2243" y="3166"/>
                        <a:pt x="2243" y="3166"/>
                      </a:cubicBezTo>
                      <a:close/>
                      <a:moveTo>
                        <a:pt x="3674" y="2402"/>
                      </a:moveTo>
                      <a:cubicBezTo>
                        <a:pt x="3674" y="2482"/>
                        <a:pt x="3627" y="2529"/>
                        <a:pt x="3547" y="2529"/>
                      </a:cubicBezTo>
                      <a:cubicBezTo>
                        <a:pt x="2211" y="2529"/>
                        <a:pt x="2211" y="2529"/>
                        <a:pt x="2211" y="2529"/>
                      </a:cubicBezTo>
                      <a:cubicBezTo>
                        <a:pt x="1988" y="2529"/>
                        <a:pt x="1988" y="2529"/>
                        <a:pt x="1988" y="2529"/>
                      </a:cubicBezTo>
                      <a:cubicBezTo>
                        <a:pt x="1988" y="2179"/>
                        <a:pt x="1988" y="2179"/>
                        <a:pt x="1988" y="2179"/>
                      </a:cubicBezTo>
                      <a:cubicBezTo>
                        <a:pt x="3674" y="2179"/>
                        <a:pt x="3674" y="2179"/>
                        <a:pt x="3674" y="2179"/>
                      </a:cubicBezTo>
                      <a:close/>
                      <a:moveTo>
                        <a:pt x="159" y="287"/>
                      </a:moveTo>
                      <a:cubicBezTo>
                        <a:pt x="159" y="207"/>
                        <a:pt x="223" y="160"/>
                        <a:pt x="287" y="160"/>
                      </a:cubicBezTo>
                      <a:cubicBezTo>
                        <a:pt x="3547" y="160"/>
                        <a:pt x="3547" y="160"/>
                        <a:pt x="3547" y="160"/>
                      </a:cubicBezTo>
                      <a:cubicBezTo>
                        <a:pt x="3627" y="160"/>
                        <a:pt x="3674" y="207"/>
                        <a:pt x="3674" y="287"/>
                      </a:cubicBezTo>
                      <a:cubicBezTo>
                        <a:pt x="3674" y="2020"/>
                        <a:pt x="3674" y="2020"/>
                        <a:pt x="3674" y="2020"/>
                      </a:cubicBezTo>
                      <a:cubicBezTo>
                        <a:pt x="1988" y="2020"/>
                        <a:pt x="1988" y="2020"/>
                        <a:pt x="1988" y="2020"/>
                      </a:cubicBezTo>
                      <a:cubicBezTo>
                        <a:pt x="1988" y="1718"/>
                        <a:pt x="1988" y="1718"/>
                        <a:pt x="1988" y="1718"/>
                      </a:cubicBezTo>
                      <a:cubicBezTo>
                        <a:pt x="3118" y="1718"/>
                        <a:pt x="3118" y="1718"/>
                        <a:pt x="3118" y="1718"/>
                      </a:cubicBezTo>
                      <a:cubicBezTo>
                        <a:pt x="3165" y="1718"/>
                        <a:pt x="3197" y="1687"/>
                        <a:pt x="3197" y="1639"/>
                      </a:cubicBezTo>
                      <a:cubicBezTo>
                        <a:pt x="3197" y="1400"/>
                        <a:pt x="3197" y="1400"/>
                        <a:pt x="3197" y="1400"/>
                      </a:cubicBezTo>
                      <a:cubicBezTo>
                        <a:pt x="3404" y="1368"/>
                        <a:pt x="3547" y="1193"/>
                        <a:pt x="3547" y="987"/>
                      </a:cubicBezTo>
                      <a:cubicBezTo>
                        <a:pt x="3547" y="748"/>
                        <a:pt x="3356" y="573"/>
                        <a:pt x="3133" y="573"/>
                      </a:cubicBezTo>
                      <a:cubicBezTo>
                        <a:pt x="2911" y="573"/>
                        <a:pt x="2720" y="748"/>
                        <a:pt x="2720" y="987"/>
                      </a:cubicBezTo>
                      <a:cubicBezTo>
                        <a:pt x="2720" y="1178"/>
                        <a:pt x="2863" y="1352"/>
                        <a:pt x="3038" y="1384"/>
                      </a:cubicBezTo>
                      <a:cubicBezTo>
                        <a:pt x="3038" y="1559"/>
                        <a:pt x="3038" y="1559"/>
                        <a:pt x="3038" y="1559"/>
                      </a:cubicBezTo>
                      <a:cubicBezTo>
                        <a:pt x="1988" y="1559"/>
                        <a:pt x="1988" y="1559"/>
                        <a:pt x="1988" y="1559"/>
                      </a:cubicBezTo>
                      <a:cubicBezTo>
                        <a:pt x="1988" y="1400"/>
                        <a:pt x="1988" y="1400"/>
                        <a:pt x="1988" y="1400"/>
                      </a:cubicBezTo>
                      <a:cubicBezTo>
                        <a:pt x="2195" y="1368"/>
                        <a:pt x="2338" y="1193"/>
                        <a:pt x="2338" y="987"/>
                      </a:cubicBezTo>
                      <a:cubicBezTo>
                        <a:pt x="2338" y="748"/>
                        <a:pt x="2163" y="573"/>
                        <a:pt x="1925" y="573"/>
                      </a:cubicBezTo>
                      <a:cubicBezTo>
                        <a:pt x="1702" y="573"/>
                        <a:pt x="1511" y="748"/>
                        <a:pt x="1511" y="987"/>
                      </a:cubicBezTo>
                      <a:cubicBezTo>
                        <a:pt x="1511" y="1178"/>
                        <a:pt x="1654" y="1352"/>
                        <a:pt x="1829" y="1384"/>
                      </a:cubicBezTo>
                      <a:cubicBezTo>
                        <a:pt x="1829" y="1559"/>
                        <a:pt x="1829" y="1559"/>
                        <a:pt x="1829" y="1559"/>
                      </a:cubicBezTo>
                      <a:cubicBezTo>
                        <a:pt x="796" y="1559"/>
                        <a:pt x="796" y="1559"/>
                        <a:pt x="796" y="1559"/>
                      </a:cubicBezTo>
                      <a:cubicBezTo>
                        <a:pt x="796" y="1400"/>
                        <a:pt x="796" y="1400"/>
                        <a:pt x="796" y="1400"/>
                      </a:cubicBezTo>
                      <a:cubicBezTo>
                        <a:pt x="987" y="1368"/>
                        <a:pt x="1130" y="1193"/>
                        <a:pt x="1130" y="987"/>
                      </a:cubicBezTo>
                      <a:cubicBezTo>
                        <a:pt x="1130" y="748"/>
                        <a:pt x="954" y="573"/>
                        <a:pt x="716" y="573"/>
                      </a:cubicBezTo>
                      <a:cubicBezTo>
                        <a:pt x="493" y="573"/>
                        <a:pt x="302" y="748"/>
                        <a:pt x="302" y="987"/>
                      </a:cubicBezTo>
                      <a:cubicBezTo>
                        <a:pt x="302" y="1178"/>
                        <a:pt x="445" y="1352"/>
                        <a:pt x="636" y="1384"/>
                      </a:cubicBezTo>
                      <a:cubicBezTo>
                        <a:pt x="636" y="1639"/>
                        <a:pt x="636" y="1639"/>
                        <a:pt x="636" y="1639"/>
                      </a:cubicBezTo>
                      <a:cubicBezTo>
                        <a:pt x="636" y="1687"/>
                        <a:pt x="668" y="1718"/>
                        <a:pt x="716" y="1718"/>
                      </a:cubicBezTo>
                      <a:cubicBezTo>
                        <a:pt x="1829" y="1718"/>
                        <a:pt x="1829" y="1718"/>
                        <a:pt x="1829" y="1718"/>
                      </a:cubicBezTo>
                      <a:cubicBezTo>
                        <a:pt x="1829" y="2020"/>
                        <a:pt x="1829" y="2020"/>
                        <a:pt x="1829" y="2020"/>
                      </a:cubicBezTo>
                      <a:cubicBezTo>
                        <a:pt x="159" y="2020"/>
                        <a:pt x="159" y="2020"/>
                        <a:pt x="159" y="2020"/>
                      </a:cubicBezTo>
                      <a:close/>
                      <a:moveTo>
                        <a:pt x="2879" y="987"/>
                      </a:moveTo>
                      <a:cubicBezTo>
                        <a:pt x="2879" y="843"/>
                        <a:pt x="2990" y="732"/>
                        <a:pt x="3133" y="732"/>
                      </a:cubicBezTo>
                      <a:cubicBezTo>
                        <a:pt x="3277" y="732"/>
                        <a:pt x="3388" y="843"/>
                        <a:pt x="3388" y="987"/>
                      </a:cubicBezTo>
                      <a:cubicBezTo>
                        <a:pt x="3388" y="1130"/>
                        <a:pt x="3277" y="1241"/>
                        <a:pt x="3133" y="1241"/>
                      </a:cubicBezTo>
                      <a:cubicBezTo>
                        <a:pt x="2990" y="1241"/>
                        <a:pt x="2879" y="1130"/>
                        <a:pt x="2879" y="987"/>
                      </a:cubicBezTo>
                      <a:close/>
                      <a:moveTo>
                        <a:pt x="716" y="1241"/>
                      </a:moveTo>
                      <a:cubicBezTo>
                        <a:pt x="573" y="1241"/>
                        <a:pt x="461" y="1130"/>
                        <a:pt x="461" y="987"/>
                      </a:cubicBezTo>
                      <a:cubicBezTo>
                        <a:pt x="461" y="843"/>
                        <a:pt x="573" y="732"/>
                        <a:pt x="716" y="732"/>
                      </a:cubicBezTo>
                      <a:cubicBezTo>
                        <a:pt x="859" y="732"/>
                        <a:pt x="987" y="843"/>
                        <a:pt x="987" y="987"/>
                      </a:cubicBezTo>
                      <a:cubicBezTo>
                        <a:pt x="987" y="1130"/>
                        <a:pt x="859" y="1241"/>
                        <a:pt x="716" y="1241"/>
                      </a:cubicBezTo>
                      <a:close/>
                      <a:moveTo>
                        <a:pt x="159" y="2179"/>
                      </a:moveTo>
                      <a:cubicBezTo>
                        <a:pt x="1829" y="2179"/>
                        <a:pt x="1829" y="2179"/>
                        <a:pt x="1829" y="2179"/>
                      </a:cubicBezTo>
                      <a:cubicBezTo>
                        <a:pt x="1829" y="2529"/>
                        <a:pt x="1829" y="2529"/>
                        <a:pt x="1829" y="2529"/>
                      </a:cubicBezTo>
                      <a:cubicBezTo>
                        <a:pt x="1543" y="2529"/>
                        <a:pt x="1543" y="2529"/>
                        <a:pt x="1543" y="2529"/>
                      </a:cubicBezTo>
                      <a:cubicBezTo>
                        <a:pt x="287" y="2529"/>
                        <a:pt x="287" y="2529"/>
                        <a:pt x="287" y="2529"/>
                      </a:cubicBezTo>
                      <a:cubicBezTo>
                        <a:pt x="223" y="2529"/>
                        <a:pt x="159" y="2482"/>
                        <a:pt x="159" y="2402"/>
                      </a:cubicBezTo>
                      <a:close/>
                    </a:path>
                  </a:pathLst>
                </a:custGeom>
                <a:solidFill>
                  <a:srgbClr val="FFFFFF"/>
                </a:solidFill>
                <a:ln cap="flat">
                  <a:noFill/>
                  <a:prstDash val="solid"/>
                </a:ln>
              </p:spPr>
              <p:txBody>
                <a:bodyPr vert="horz" wrap="none" lIns="44997" tIns="22499" rIns="44997" bIns="22499" anchor="ctr" anchorCtr="1" compatLnSpc="0"/>
                <a:lstStyle/>
                <a:p>
                  <a:pPr defTabSz="228575" hangingPunct="0">
                    <a:defRPr/>
                  </a:pPr>
                  <a:endParaRPr lang="en-CA" sz="800" kern="0" dirty="0">
                    <a:solidFill>
                      <a:srgbClr val="000000"/>
                    </a:solidFill>
                    <a:latin typeface="Arial" pitchFamily="18"/>
                    <a:ea typeface="SimSun" pitchFamily="2"/>
                    <a:cs typeface="Lucida Sans" pitchFamily="2"/>
                  </a:endParaRPr>
                </a:p>
              </p:txBody>
            </p:sp>
            <p:sp>
              <p:nvSpPr>
                <p:cNvPr id="167" name="TextBox 166">
                  <a:extLst>
                    <a:ext uri="{FF2B5EF4-FFF2-40B4-BE49-F238E27FC236}">
                      <a16:creationId xmlns:a16="http://schemas.microsoft.com/office/drawing/2014/main" id="{5BD8BB4A-1CA3-4DDB-8465-2AD5A22F6CBF}"/>
                    </a:ext>
                  </a:extLst>
                </p:cNvPr>
                <p:cNvSpPr txBox="1"/>
                <p:nvPr/>
              </p:nvSpPr>
              <p:spPr>
                <a:xfrm>
                  <a:off x="7832136" y="7629386"/>
                  <a:ext cx="2359677" cy="1164849"/>
                </a:xfrm>
                <a:prstGeom prst="rect">
                  <a:avLst/>
                </a:prstGeom>
                <a:noFill/>
              </p:spPr>
              <p:txBody>
                <a:bodyPr wrap="none" rtlCol="0">
                  <a:spAutoFit/>
                </a:bodyPr>
                <a:lstStyle/>
                <a:p>
                  <a:pPr algn="ctr" defTabSz="228575">
                    <a:defRPr/>
                  </a:pPr>
                  <a:r>
                    <a:rPr lang="en-US" sz="1400" kern="0" dirty="0">
                      <a:solidFill>
                        <a:srgbClr val="8C00B5">
                          <a:lumMod val="20000"/>
                          <a:lumOff val="80000"/>
                        </a:srgbClr>
                      </a:solidFill>
                      <a:latin typeface="Arial" panose="020B0604020202020204"/>
                      <a:cs typeface="Arial" panose="020B0604020202020204" pitchFamily="34" charset="0"/>
                    </a:rPr>
                    <a:t>Structured </a:t>
                  </a:r>
                  <a:br>
                    <a:rPr lang="en-US" sz="1400" kern="0" dirty="0">
                      <a:solidFill>
                        <a:srgbClr val="8C00B5">
                          <a:lumMod val="20000"/>
                          <a:lumOff val="80000"/>
                        </a:srgbClr>
                      </a:solidFill>
                      <a:latin typeface="Arial" panose="020B0604020202020204"/>
                      <a:cs typeface="Arial" panose="020B0604020202020204" pitchFamily="34" charset="0"/>
                    </a:rPr>
                  </a:br>
                  <a:r>
                    <a:rPr lang="en-US" sz="1400" kern="0" dirty="0">
                      <a:solidFill>
                        <a:srgbClr val="8C00B5">
                          <a:lumMod val="20000"/>
                          <a:lumOff val="80000"/>
                        </a:srgbClr>
                      </a:solidFill>
                      <a:latin typeface="Arial" panose="020B0604020202020204"/>
                      <a:cs typeface="Arial" panose="020B0604020202020204" pitchFamily="34" charset="0"/>
                    </a:rPr>
                    <a:t>data</a:t>
                  </a:r>
                </a:p>
              </p:txBody>
            </p:sp>
          </p:grpSp>
          <p:grpSp>
            <p:nvGrpSpPr>
              <p:cNvPr id="163" name="Group 162">
                <a:extLst>
                  <a:ext uri="{FF2B5EF4-FFF2-40B4-BE49-F238E27FC236}">
                    <a16:creationId xmlns:a16="http://schemas.microsoft.com/office/drawing/2014/main" id="{F98E446C-6C2D-43D6-B20F-87266B0F9823}"/>
                  </a:ext>
                </a:extLst>
              </p:cNvPr>
              <p:cNvGrpSpPr/>
              <p:nvPr/>
            </p:nvGrpSpPr>
            <p:grpSpPr>
              <a:xfrm>
                <a:off x="19877484" y="5396087"/>
                <a:ext cx="2802201" cy="3309013"/>
                <a:chOff x="9786593" y="5469384"/>
                <a:chExt cx="2802201" cy="3309013"/>
              </a:xfrm>
            </p:grpSpPr>
            <p:sp>
              <p:nvSpPr>
                <p:cNvPr id="164" name="Freeform: Shape 18">
                  <a:extLst>
                    <a:ext uri="{FF2B5EF4-FFF2-40B4-BE49-F238E27FC236}">
                      <a16:creationId xmlns:a16="http://schemas.microsoft.com/office/drawing/2014/main" id="{25866864-0C96-437E-B026-BF5E13F90469}"/>
                    </a:ext>
                  </a:extLst>
                </p:cNvPr>
                <p:cNvSpPr/>
                <p:nvPr/>
              </p:nvSpPr>
              <p:spPr>
                <a:xfrm>
                  <a:off x="10409188" y="5469384"/>
                  <a:ext cx="1557000" cy="1940759"/>
                </a:xfrm>
                <a:custGeom>
                  <a:avLst/>
                  <a:gdLst/>
                  <a:ahLst/>
                  <a:cxnLst>
                    <a:cxn ang="3cd4">
                      <a:pos x="hc" y="t"/>
                    </a:cxn>
                    <a:cxn ang="cd2">
                      <a:pos x="l" y="vc"/>
                    </a:cxn>
                    <a:cxn ang="cd4">
                      <a:pos x="hc" y="b"/>
                    </a:cxn>
                    <a:cxn ang="0">
                      <a:pos x="r" y="vc"/>
                    </a:cxn>
                  </a:cxnLst>
                  <a:rect l="l" t="t" r="r" b="b"/>
                  <a:pathLst>
                    <a:path w="4326" h="5392">
                      <a:moveTo>
                        <a:pt x="0" y="1256"/>
                      </a:moveTo>
                      <a:lnTo>
                        <a:pt x="0" y="5312"/>
                      </a:lnTo>
                      <a:cubicBezTo>
                        <a:pt x="0" y="5360"/>
                        <a:pt x="32" y="5392"/>
                        <a:pt x="79" y="5392"/>
                      </a:cubicBezTo>
                      <a:lnTo>
                        <a:pt x="3244" y="5392"/>
                      </a:lnTo>
                      <a:cubicBezTo>
                        <a:pt x="3292" y="5392"/>
                        <a:pt x="3324" y="5360"/>
                        <a:pt x="3324" y="5312"/>
                      </a:cubicBezTo>
                      <a:lnTo>
                        <a:pt x="3324" y="4803"/>
                      </a:lnTo>
                      <a:lnTo>
                        <a:pt x="3753" y="4803"/>
                      </a:lnTo>
                      <a:cubicBezTo>
                        <a:pt x="3785" y="4803"/>
                        <a:pt x="3833" y="4771"/>
                        <a:pt x="3833" y="4724"/>
                      </a:cubicBezTo>
                      <a:lnTo>
                        <a:pt x="3833" y="4215"/>
                      </a:lnTo>
                      <a:lnTo>
                        <a:pt x="4246" y="4215"/>
                      </a:lnTo>
                      <a:cubicBezTo>
                        <a:pt x="4294" y="4215"/>
                        <a:pt x="4326" y="4183"/>
                        <a:pt x="4326" y="4135"/>
                      </a:cubicBezTo>
                      <a:lnTo>
                        <a:pt x="4326" y="1224"/>
                      </a:lnTo>
                      <a:cubicBezTo>
                        <a:pt x="4326" y="1209"/>
                        <a:pt x="4310" y="1193"/>
                        <a:pt x="4310" y="1177"/>
                      </a:cubicBezTo>
                      <a:lnTo>
                        <a:pt x="3149" y="32"/>
                      </a:lnTo>
                      <a:cubicBezTo>
                        <a:pt x="3133" y="16"/>
                        <a:pt x="3117" y="0"/>
                        <a:pt x="3085" y="0"/>
                      </a:cubicBezTo>
                      <a:lnTo>
                        <a:pt x="1081" y="0"/>
                      </a:lnTo>
                      <a:cubicBezTo>
                        <a:pt x="1033" y="0"/>
                        <a:pt x="1002" y="48"/>
                        <a:pt x="1002" y="79"/>
                      </a:cubicBezTo>
                      <a:lnTo>
                        <a:pt x="1002" y="588"/>
                      </a:lnTo>
                      <a:lnTo>
                        <a:pt x="572" y="588"/>
                      </a:lnTo>
                      <a:cubicBezTo>
                        <a:pt x="541" y="588"/>
                        <a:pt x="493" y="636"/>
                        <a:pt x="493" y="668"/>
                      </a:cubicBezTo>
                      <a:lnTo>
                        <a:pt x="493" y="1177"/>
                      </a:lnTo>
                      <a:lnTo>
                        <a:pt x="79" y="1177"/>
                      </a:lnTo>
                      <a:cubicBezTo>
                        <a:pt x="32" y="1177"/>
                        <a:pt x="0" y="1224"/>
                        <a:pt x="0" y="1256"/>
                      </a:cubicBezTo>
                      <a:close/>
                      <a:moveTo>
                        <a:pt x="2226" y="1495"/>
                      </a:moveTo>
                      <a:lnTo>
                        <a:pt x="2576" y="1861"/>
                      </a:lnTo>
                      <a:lnTo>
                        <a:pt x="2592" y="1861"/>
                      </a:lnTo>
                      <a:lnTo>
                        <a:pt x="3038" y="2306"/>
                      </a:lnTo>
                      <a:lnTo>
                        <a:pt x="2226" y="2306"/>
                      </a:lnTo>
                      <a:close/>
                      <a:moveTo>
                        <a:pt x="2719" y="906"/>
                      </a:moveTo>
                      <a:lnTo>
                        <a:pt x="3085" y="1272"/>
                      </a:lnTo>
                      <a:lnTo>
                        <a:pt x="3546" y="1718"/>
                      </a:lnTo>
                      <a:lnTo>
                        <a:pt x="2719" y="1718"/>
                      </a:lnTo>
                      <a:close/>
                      <a:moveTo>
                        <a:pt x="3213" y="318"/>
                      </a:moveTo>
                      <a:lnTo>
                        <a:pt x="4040" y="1129"/>
                      </a:lnTo>
                      <a:lnTo>
                        <a:pt x="3213" y="1129"/>
                      </a:lnTo>
                      <a:close/>
                      <a:moveTo>
                        <a:pt x="3324" y="4644"/>
                      </a:moveTo>
                      <a:lnTo>
                        <a:pt x="3324" y="2402"/>
                      </a:lnTo>
                      <a:cubicBezTo>
                        <a:pt x="3324" y="2386"/>
                        <a:pt x="3324" y="2370"/>
                        <a:pt x="3308" y="2354"/>
                      </a:cubicBezTo>
                      <a:lnTo>
                        <a:pt x="2831" y="1877"/>
                      </a:lnTo>
                      <a:lnTo>
                        <a:pt x="3674" y="1877"/>
                      </a:lnTo>
                      <a:lnTo>
                        <a:pt x="3674" y="4644"/>
                      </a:lnTo>
                      <a:close/>
                      <a:moveTo>
                        <a:pt x="3833" y="4056"/>
                      </a:moveTo>
                      <a:lnTo>
                        <a:pt x="3833" y="1813"/>
                      </a:lnTo>
                      <a:cubicBezTo>
                        <a:pt x="3833" y="1797"/>
                        <a:pt x="3817" y="1781"/>
                        <a:pt x="3801" y="1765"/>
                      </a:cubicBezTo>
                      <a:lnTo>
                        <a:pt x="3324" y="1288"/>
                      </a:lnTo>
                      <a:lnTo>
                        <a:pt x="4167" y="1288"/>
                      </a:lnTo>
                      <a:lnTo>
                        <a:pt x="4167" y="4056"/>
                      </a:lnTo>
                      <a:close/>
                      <a:moveTo>
                        <a:pt x="1160" y="159"/>
                      </a:moveTo>
                      <a:lnTo>
                        <a:pt x="3053" y="159"/>
                      </a:lnTo>
                      <a:lnTo>
                        <a:pt x="3053" y="1018"/>
                      </a:lnTo>
                      <a:lnTo>
                        <a:pt x="2640" y="620"/>
                      </a:lnTo>
                      <a:cubicBezTo>
                        <a:pt x="2640" y="605"/>
                        <a:pt x="2608" y="588"/>
                        <a:pt x="2592" y="588"/>
                      </a:cubicBezTo>
                      <a:lnTo>
                        <a:pt x="1160" y="588"/>
                      </a:lnTo>
                      <a:close/>
                      <a:moveTo>
                        <a:pt x="652" y="748"/>
                      </a:moveTo>
                      <a:lnTo>
                        <a:pt x="2560" y="748"/>
                      </a:lnTo>
                      <a:lnTo>
                        <a:pt x="2560" y="1606"/>
                      </a:lnTo>
                      <a:lnTo>
                        <a:pt x="2147" y="1209"/>
                      </a:lnTo>
                      <a:cubicBezTo>
                        <a:pt x="2131" y="1193"/>
                        <a:pt x="2115" y="1177"/>
                        <a:pt x="2099" y="1177"/>
                      </a:cubicBezTo>
                      <a:lnTo>
                        <a:pt x="652" y="1177"/>
                      </a:lnTo>
                      <a:close/>
                      <a:moveTo>
                        <a:pt x="159" y="1336"/>
                      </a:moveTo>
                      <a:lnTo>
                        <a:pt x="2067" y="1336"/>
                      </a:lnTo>
                      <a:lnTo>
                        <a:pt x="2067" y="2386"/>
                      </a:lnTo>
                      <a:cubicBezTo>
                        <a:pt x="2067" y="2433"/>
                        <a:pt x="2099" y="2465"/>
                        <a:pt x="2147" y="2465"/>
                      </a:cubicBezTo>
                      <a:lnTo>
                        <a:pt x="3165" y="2465"/>
                      </a:lnTo>
                      <a:lnTo>
                        <a:pt x="3165" y="5232"/>
                      </a:lnTo>
                      <a:lnTo>
                        <a:pt x="159" y="5232"/>
                      </a:lnTo>
                      <a:close/>
                      <a:moveTo>
                        <a:pt x="731" y="2147"/>
                      </a:moveTo>
                      <a:lnTo>
                        <a:pt x="1638" y="2147"/>
                      </a:lnTo>
                      <a:cubicBezTo>
                        <a:pt x="1669" y="2147"/>
                        <a:pt x="1717" y="2115"/>
                        <a:pt x="1717" y="2068"/>
                      </a:cubicBezTo>
                      <a:cubicBezTo>
                        <a:pt x="1702" y="2020"/>
                        <a:pt x="1669" y="1988"/>
                        <a:pt x="1638" y="1988"/>
                      </a:cubicBezTo>
                      <a:lnTo>
                        <a:pt x="731" y="1988"/>
                      </a:lnTo>
                      <a:cubicBezTo>
                        <a:pt x="699" y="1988"/>
                        <a:pt x="652" y="2020"/>
                        <a:pt x="652" y="2068"/>
                      </a:cubicBezTo>
                      <a:cubicBezTo>
                        <a:pt x="652" y="2115"/>
                        <a:pt x="699" y="2147"/>
                        <a:pt x="731" y="2147"/>
                      </a:cubicBezTo>
                      <a:close/>
                      <a:moveTo>
                        <a:pt x="731" y="2656"/>
                      </a:moveTo>
                      <a:lnTo>
                        <a:pt x="1638" y="2656"/>
                      </a:lnTo>
                      <a:cubicBezTo>
                        <a:pt x="1669" y="2656"/>
                        <a:pt x="1717" y="2624"/>
                        <a:pt x="1717" y="2577"/>
                      </a:cubicBezTo>
                      <a:cubicBezTo>
                        <a:pt x="1702" y="2529"/>
                        <a:pt x="1669" y="2497"/>
                        <a:pt x="1638" y="2497"/>
                      </a:cubicBezTo>
                      <a:lnTo>
                        <a:pt x="731" y="2497"/>
                      </a:lnTo>
                      <a:cubicBezTo>
                        <a:pt x="699" y="2497"/>
                        <a:pt x="652" y="2529"/>
                        <a:pt x="652" y="2577"/>
                      </a:cubicBezTo>
                      <a:cubicBezTo>
                        <a:pt x="652" y="2624"/>
                        <a:pt x="699" y="2656"/>
                        <a:pt x="731" y="2656"/>
                      </a:cubicBezTo>
                      <a:close/>
                      <a:moveTo>
                        <a:pt x="2672" y="3006"/>
                      </a:moveTo>
                      <a:lnTo>
                        <a:pt x="715" y="3006"/>
                      </a:lnTo>
                      <a:cubicBezTo>
                        <a:pt x="684" y="3006"/>
                        <a:pt x="636" y="3038"/>
                        <a:pt x="636" y="3086"/>
                      </a:cubicBezTo>
                      <a:cubicBezTo>
                        <a:pt x="636" y="3133"/>
                        <a:pt x="684" y="3165"/>
                        <a:pt x="715" y="3165"/>
                      </a:cubicBezTo>
                      <a:lnTo>
                        <a:pt x="2672" y="3165"/>
                      </a:lnTo>
                      <a:cubicBezTo>
                        <a:pt x="2719" y="3165"/>
                        <a:pt x="2751" y="3133"/>
                        <a:pt x="2751" y="3086"/>
                      </a:cubicBezTo>
                      <a:cubicBezTo>
                        <a:pt x="2751" y="3054"/>
                        <a:pt x="2719" y="3006"/>
                        <a:pt x="2672" y="3006"/>
                      </a:cubicBezTo>
                      <a:close/>
                      <a:moveTo>
                        <a:pt x="2672" y="3531"/>
                      </a:moveTo>
                      <a:lnTo>
                        <a:pt x="715" y="3515"/>
                      </a:lnTo>
                      <a:cubicBezTo>
                        <a:pt x="684" y="3515"/>
                        <a:pt x="636" y="3563"/>
                        <a:pt x="636" y="3595"/>
                      </a:cubicBezTo>
                      <a:cubicBezTo>
                        <a:pt x="636" y="3642"/>
                        <a:pt x="684" y="3674"/>
                        <a:pt x="715" y="3674"/>
                      </a:cubicBezTo>
                      <a:lnTo>
                        <a:pt x="2672" y="3690"/>
                      </a:lnTo>
                      <a:cubicBezTo>
                        <a:pt x="2719" y="3690"/>
                        <a:pt x="2751" y="3642"/>
                        <a:pt x="2751" y="3610"/>
                      </a:cubicBezTo>
                      <a:cubicBezTo>
                        <a:pt x="2751" y="3563"/>
                        <a:pt x="2719" y="3531"/>
                        <a:pt x="2672" y="3531"/>
                      </a:cubicBezTo>
                      <a:close/>
                      <a:moveTo>
                        <a:pt x="2672" y="4040"/>
                      </a:moveTo>
                      <a:lnTo>
                        <a:pt x="715" y="4040"/>
                      </a:lnTo>
                      <a:cubicBezTo>
                        <a:pt x="684" y="4040"/>
                        <a:pt x="636" y="4072"/>
                        <a:pt x="636" y="4119"/>
                      </a:cubicBezTo>
                      <a:cubicBezTo>
                        <a:pt x="636" y="4151"/>
                        <a:pt x="684" y="4199"/>
                        <a:pt x="715" y="4199"/>
                      </a:cubicBezTo>
                      <a:lnTo>
                        <a:pt x="2672" y="4199"/>
                      </a:lnTo>
                      <a:cubicBezTo>
                        <a:pt x="2719" y="4199"/>
                        <a:pt x="2751" y="4167"/>
                        <a:pt x="2751" y="4119"/>
                      </a:cubicBezTo>
                      <a:cubicBezTo>
                        <a:pt x="2751" y="4072"/>
                        <a:pt x="2719" y="4040"/>
                        <a:pt x="2672" y="4040"/>
                      </a:cubicBezTo>
                      <a:close/>
                      <a:moveTo>
                        <a:pt x="2672" y="4549"/>
                      </a:moveTo>
                      <a:lnTo>
                        <a:pt x="715" y="4549"/>
                      </a:lnTo>
                      <a:cubicBezTo>
                        <a:pt x="684" y="4549"/>
                        <a:pt x="636" y="4580"/>
                        <a:pt x="636" y="4628"/>
                      </a:cubicBezTo>
                      <a:cubicBezTo>
                        <a:pt x="636" y="4676"/>
                        <a:pt x="684" y="4708"/>
                        <a:pt x="715" y="4708"/>
                      </a:cubicBezTo>
                      <a:lnTo>
                        <a:pt x="2672" y="4708"/>
                      </a:lnTo>
                      <a:cubicBezTo>
                        <a:pt x="2719" y="4708"/>
                        <a:pt x="2751" y="4676"/>
                        <a:pt x="2751" y="4628"/>
                      </a:cubicBezTo>
                      <a:cubicBezTo>
                        <a:pt x="2751" y="4580"/>
                        <a:pt x="2719" y="4549"/>
                        <a:pt x="2672" y="4549"/>
                      </a:cubicBezTo>
                      <a:close/>
                    </a:path>
                  </a:pathLst>
                </a:custGeom>
                <a:solidFill>
                  <a:srgbClr val="FFFFFF"/>
                </a:solidFill>
                <a:ln cap="flat">
                  <a:noFill/>
                  <a:prstDash val="solid"/>
                </a:ln>
              </p:spPr>
              <p:txBody>
                <a:bodyPr vert="horz" wrap="none" lIns="44997" tIns="22499" rIns="44997" bIns="22499" anchor="ctr" anchorCtr="1" compatLnSpc="0"/>
                <a:lstStyle/>
                <a:p>
                  <a:pPr defTabSz="228598" hangingPunct="0">
                    <a:defRPr/>
                  </a:pPr>
                  <a:endParaRPr lang="en-CA" sz="800" kern="0" dirty="0">
                    <a:solidFill>
                      <a:srgbClr val="000000"/>
                    </a:solidFill>
                    <a:latin typeface="Arial" pitchFamily="18"/>
                    <a:ea typeface="SimSun" pitchFamily="2"/>
                    <a:cs typeface="Lucida Sans" pitchFamily="2"/>
                  </a:endParaRPr>
                </a:p>
              </p:txBody>
            </p:sp>
            <p:sp>
              <p:nvSpPr>
                <p:cNvPr id="165" name="TextBox 164">
                  <a:extLst>
                    <a:ext uri="{FF2B5EF4-FFF2-40B4-BE49-F238E27FC236}">
                      <a16:creationId xmlns:a16="http://schemas.microsoft.com/office/drawing/2014/main" id="{74D5D8E4-83BB-4ADB-8B68-83B47E468FC6}"/>
                    </a:ext>
                  </a:extLst>
                </p:cNvPr>
                <p:cNvSpPr txBox="1"/>
                <p:nvPr/>
              </p:nvSpPr>
              <p:spPr>
                <a:xfrm>
                  <a:off x="9786593" y="7613549"/>
                  <a:ext cx="2802201" cy="1164848"/>
                </a:xfrm>
                <a:prstGeom prst="rect">
                  <a:avLst/>
                </a:prstGeom>
                <a:noFill/>
              </p:spPr>
              <p:txBody>
                <a:bodyPr wrap="none" rtlCol="0">
                  <a:spAutoFit/>
                </a:bodyPr>
                <a:lstStyle/>
                <a:p>
                  <a:pPr algn="ctr" defTabSz="228575">
                    <a:defRPr/>
                  </a:pPr>
                  <a:r>
                    <a:rPr lang="en-US" sz="1400" kern="0" dirty="0">
                      <a:solidFill>
                        <a:srgbClr val="8C00B5">
                          <a:lumMod val="20000"/>
                          <a:lumOff val="80000"/>
                        </a:srgbClr>
                      </a:solidFill>
                      <a:latin typeface="Arial" panose="020B0604020202020204"/>
                      <a:cs typeface="Arial" panose="020B0604020202020204" pitchFamily="34" charset="0"/>
                    </a:rPr>
                    <a:t>Unstructured </a:t>
                  </a:r>
                  <a:br>
                    <a:rPr lang="en-US" sz="1400" kern="0" dirty="0">
                      <a:solidFill>
                        <a:srgbClr val="8C00B5">
                          <a:lumMod val="20000"/>
                          <a:lumOff val="80000"/>
                        </a:srgbClr>
                      </a:solidFill>
                      <a:latin typeface="Arial" panose="020B0604020202020204"/>
                      <a:cs typeface="Arial" panose="020B0604020202020204" pitchFamily="34" charset="0"/>
                    </a:rPr>
                  </a:br>
                  <a:r>
                    <a:rPr lang="en-US" sz="1400" kern="0" dirty="0">
                      <a:solidFill>
                        <a:srgbClr val="8C00B5">
                          <a:lumMod val="20000"/>
                          <a:lumOff val="80000"/>
                        </a:srgbClr>
                      </a:solidFill>
                      <a:latin typeface="Arial" panose="020B0604020202020204"/>
                      <a:cs typeface="Arial" panose="020B0604020202020204" pitchFamily="34" charset="0"/>
                    </a:rPr>
                    <a:t>data</a:t>
                  </a:r>
                </a:p>
              </p:txBody>
            </p:sp>
          </p:grpSp>
        </p:grpSp>
        <p:grpSp>
          <p:nvGrpSpPr>
            <p:cNvPr id="125" name="Group 124">
              <a:extLst>
                <a:ext uri="{FF2B5EF4-FFF2-40B4-BE49-F238E27FC236}">
                  <a16:creationId xmlns:a16="http://schemas.microsoft.com/office/drawing/2014/main" id="{D310835A-7D16-400B-8A1D-86B0B98231BE}"/>
                </a:ext>
              </a:extLst>
            </p:cNvPr>
            <p:cNvGrpSpPr/>
            <p:nvPr/>
          </p:nvGrpSpPr>
          <p:grpSpPr>
            <a:xfrm>
              <a:off x="13225915" y="4465023"/>
              <a:ext cx="3728547" cy="2876511"/>
              <a:chOff x="17429852" y="8114848"/>
              <a:chExt cx="6268023" cy="4266174"/>
            </a:xfrm>
          </p:grpSpPr>
          <p:grpSp>
            <p:nvGrpSpPr>
              <p:cNvPr id="127" name="Group 126">
                <a:extLst>
                  <a:ext uri="{FF2B5EF4-FFF2-40B4-BE49-F238E27FC236}">
                    <a16:creationId xmlns:a16="http://schemas.microsoft.com/office/drawing/2014/main" id="{183591CC-10A4-4C55-86B6-0F2BA52A52FA}"/>
                  </a:ext>
                </a:extLst>
              </p:cNvPr>
              <p:cNvGrpSpPr/>
              <p:nvPr/>
            </p:nvGrpSpPr>
            <p:grpSpPr>
              <a:xfrm>
                <a:off x="19086011" y="8114849"/>
                <a:ext cx="2177427" cy="2033007"/>
                <a:chOff x="2032010" y="3581293"/>
                <a:chExt cx="3483381" cy="2960111"/>
              </a:xfrm>
            </p:grpSpPr>
            <p:pic>
              <p:nvPicPr>
                <p:cNvPr id="160" name="Picture 209" descr="server.png">
                  <a:extLst>
                    <a:ext uri="{FF2B5EF4-FFF2-40B4-BE49-F238E27FC236}">
                      <a16:creationId xmlns:a16="http://schemas.microsoft.com/office/drawing/2014/main" id="{A9FD3893-C39D-4681-AC27-8EB472036953}"/>
                    </a:ext>
                  </a:extLst>
                </p:cNvPr>
                <p:cNvPicPr>
                  <a:picLocks noChangeAspect="1"/>
                </p:cNvPicPr>
                <p:nvPr/>
              </p:nvPicPr>
              <p:blipFill>
                <a:blip r:embed="rId6" cstate="print"/>
                <a:srcRect/>
                <a:stretch>
                  <a:fillRect/>
                </a:stretch>
              </p:blipFill>
              <p:spPr bwMode="auto">
                <a:xfrm>
                  <a:off x="2535845" y="4418643"/>
                  <a:ext cx="2979546" cy="2122761"/>
                </a:xfrm>
                <a:prstGeom prst="rect">
                  <a:avLst/>
                </a:prstGeom>
                <a:noFill/>
                <a:ln w="9525">
                  <a:noFill/>
                  <a:miter lim="800000"/>
                  <a:headEnd/>
                  <a:tailEnd/>
                </a:ln>
              </p:spPr>
            </p:pic>
            <p:sp>
              <p:nvSpPr>
                <p:cNvPr id="159" name="TextBox 158">
                  <a:extLst>
                    <a:ext uri="{FF2B5EF4-FFF2-40B4-BE49-F238E27FC236}">
                      <a16:creationId xmlns:a16="http://schemas.microsoft.com/office/drawing/2014/main" id="{23A528FB-25A1-4DFE-A264-5E284ACB7925}"/>
                    </a:ext>
                  </a:extLst>
                </p:cNvPr>
                <p:cNvSpPr txBox="1"/>
                <p:nvPr/>
              </p:nvSpPr>
              <p:spPr>
                <a:xfrm>
                  <a:off x="2032010" y="3581293"/>
                  <a:ext cx="2951214" cy="1728142"/>
                </a:xfrm>
                <a:prstGeom prst="rect">
                  <a:avLst/>
                </a:prstGeom>
                <a:noFill/>
              </p:spPr>
              <p:txBody>
                <a:bodyPr wrap="square" rtlCol="0">
                  <a:spAutoFit/>
                </a:bodyPr>
                <a:lstStyle/>
                <a:p>
                  <a:pPr algn="ctr" defTabSz="457177">
                    <a:defRPr/>
                  </a:pPr>
                  <a:r>
                    <a:rPr lang="en-GB" sz="1000" b="1" dirty="0">
                      <a:solidFill>
                        <a:srgbClr val="FFFFFF"/>
                      </a:solidFill>
                      <a:latin typeface="Arial" panose="020B0604020202020204"/>
                      <a:cs typeface="Arial" panose="020B0604020202020204" pitchFamily="34" charset="0"/>
                    </a:rPr>
                    <a:t>INFOR</a:t>
                  </a:r>
                </a:p>
              </p:txBody>
            </p:sp>
          </p:grpSp>
          <p:grpSp>
            <p:nvGrpSpPr>
              <p:cNvPr id="130" name="Group 129">
                <a:extLst>
                  <a:ext uri="{FF2B5EF4-FFF2-40B4-BE49-F238E27FC236}">
                    <a16:creationId xmlns:a16="http://schemas.microsoft.com/office/drawing/2014/main" id="{5852D461-B0F2-4D8E-86A3-D44C1184012F}"/>
                  </a:ext>
                </a:extLst>
              </p:cNvPr>
              <p:cNvGrpSpPr/>
              <p:nvPr/>
            </p:nvGrpSpPr>
            <p:grpSpPr>
              <a:xfrm>
                <a:off x="21551447" y="8114848"/>
                <a:ext cx="2146428" cy="2033007"/>
                <a:chOff x="3053240" y="3581286"/>
                <a:chExt cx="3433785" cy="2960106"/>
              </a:xfrm>
            </p:grpSpPr>
            <p:pic>
              <p:nvPicPr>
                <p:cNvPr id="140" name="Picture 209" descr="server.png">
                  <a:extLst>
                    <a:ext uri="{FF2B5EF4-FFF2-40B4-BE49-F238E27FC236}">
                      <a16:creationId xmlns:a16="http://schemas.microsoft.com/office/drawing/2014/main" id="{AC5C0A14-50AC-4D0D-9067-279857FF06BE}"/>
                    </a:ext>
                  </a:extLst>
                </p:cNvPr>
                <p:cNvPicPr>
                  <a:picLocks noChangeAspect="1"/>
                </p:cNvPicPr>
                <p:nvPr/>
              </p:nvPicPr>
              <p:blipFill>
                <a:blip r:embed="rId6" cstate="print"/>
                <a:srcRect/>
                <a:stretch>
                  <a:fillRect/>
                </a:stretch>
              </p:blipFill>
              <p:spPr bwMode="auto">
                <a:xfrm>
                  <a:off x="3112743" y="4418633"/>
                  <a:ext cx="2743055" cy="2122759"/>
                </a:xfrm>
                <a:prstGeom prst="rect">
                  <a:avLst/>
                </a:prstGeom>
                <a:noFill/>
                <a:ln w="9525">
                  <a:noFill/>
                  <a:miter lim="800000"/>
                  <a:headEnd/>
                  <a:tailEnd/>
                </a:ln>
              </p:spPr>
            </p:pic>
            <p:sp>
              <p:nvSpPr>
                <p:cNvPr id="139" name="TextBox 138">
                  <a:extLst>
                    <a:ext uri="{FF2B5EF4-FFF2-40B4-BE49-F238E27FC236}">
                      <a16:creationId xmlns:a16="http://schemas.microsoft.com/office/drawing/2014/main" id="{57FA1F87-44DB-47E7-BF12-92DE264506DA}"/>
                    </a:ext>
                  </a:extLst>
                </p:cNvPr>
                <p:cNvSpPr txBox="1"/>
                <p:nvPr/>
              </p:nvSpPr>
              <p:spPr>
                <a:xfrm>
                  <a:off x="3053240" y="3581286"/>
                  <a:ext cx="3433785" cy="1063468"/>
                </a:xfrm>
                <a:prstGeom prst="rect">
                  <a:avLst/>
                </a:prstGeom>
                <a:noFill/>
              </p:spPr>
              <p:txBody>
                <a:bodyPr wrap="square" rtlCol="0">
                  <a:spAutoFit/>
                </a:bodyPr>
                <a:lstStyle/>
                <a:p>
                  <a:pPr algn="ctr" defTabSz="457177">
                    <a:defRPr/>
                  </a:pPr>
                  <a:r>
                    <a:rPr lang="en-GB" sz="1000" b="1" dirty="0">
                      <a:solidFill>
                        <a:srgbClr val="FFFFFF"/>
                      </a:solidFill>
                      <a:latin typeface="Arial" panose="020B0604020202020204"/>
                      <a:cs typeface="Arial" panose="020B0604020202020204" pitchFamily="34" charset="0"/>
                    </a:rPr>
                    <a:t>Eclipse</a:t>
                  </a:r>
                </a:p>
              </p:txBody>
            </p:sp>
          </p:grpSp>
          <p:grpSp>
            <p:nvGrpSpPr>
              <p:cNvPr id="132" name="Group 131">
                <a:extLst>
                  <a:ext uri="{FF2B5EF4-FFF2-40B4-BE49-F238E27FC236}">
                    <a16:creationId xmlns:a16="http://schemas.microsoft.com/office/drawing/2014/main" id="{61DBE8F1-6E44-4E2C-9C73-5082986328C9}"/>
                  </a:ext>
                </a:extLst>
              </p:cNvPr>
              <p:cNvGrpSpPr/>
              <p:nvPr/>
            </p:nvGrpSpPr>
            <p:grpSpPr>
              <a:xfrm>
                <a:off x="17429852" y="10446685"/>
                <a:ext cx="3866871" cy="1934337"/>
                <a:chOff x="574521" y="10670289"/>
                <a:chExt cx="3866871" cy="1934337"/>
              </a:xfrm>
            </p:grpSpPr>
            <p:pic>
              <p:nvPicPr>
                <p:cNvPr id="133" name="Picture 209" descr="server.png">
                  <a:extLst>
                    <a:ext uri="{FF2B5EF4-FFF2-40B4-BE49-F238E27FC236}">
                      <a16:creationId xmlns:a16="http://schemas.microsoft.com/office/drawing/2014/main" id="{CD53A16E-8A61-46C4-A862-EE8C7E37A70C}"/>
                    </a:ext>
                  </a:extLst>
                </p:cNvPr>
                <p:cNvPicPr>
                  <a:picLocks noChangeAspect="1"/>
                </p:cNvPicPr>
                <p:nvPr/>
              </p:nvPicPr>
              <p:blipFill>
                <a:blip r:embed="rId6" cstate="print"/>
                <a:srcRect/>
                <a:stretch>
                  <a:fillRect/>
                </a:stretch>
              </p:blipFill>
              <p:spPr bwMode="auto">
                <a:xfrm>
                  <a:off x="3074302" y="11146713"/>
                  <a:ext cx="1329299" cy="1457913"/>
                </a:xfrm>
                <a:prstGeom prst="rect">
                  <a:avLst/>
                </a:prstGeom>
                <a:noFill/>
                <a:ln w="9525">
                  <a:noFill/>
                  <a:miter lim="800000"/>
                  <a:headEnd/>
                  <a:tailEnd/>
                </a:ln>
              </p:spPr>
            </p:pic>
            <p:sp>
              <p:nvSpPr>
                <p:cNvPr id="134" name="TextBox 133">
                  <a:extLst>
                    <a:ext uri="{FF2B5EF4-FFF2-40B4-BE49-F238E27FC236}">
                      <a16:creationId xmlns:a16="http://schemas.microsoft.com/office/drawing/2014/main" id="{56225150-7B1A-41E6-BDB9-0371183B02D4}"/>
                    </a:ext>
                  </a:extLst>
                </p:cNvPr>
                <p:cNvSpPr txBox="1"/>
                <p:nvPr/>
              </p:nvSpPr>
              <p:spPr>
                <a:xfrm>
                  <a:off x="574521" y="10670289"/>
                  <a:ext cx="3866871" cy="730391"/>
                </a:xfrm>
                <a:prstGeom prst="rect">
                  <a:avLst/>
                </a:prstGeom>
                <a:noFill/>
              </p:spPr>
              <p:txBody>
                <a:bodyPr wrap="square" rtlCol="0">
                  <a:spAutoFit/>
                </a:bodyPr>
                <a:lstStyle/>
                <a:p>
                  <a:pPr algn="ctr" defTabSz="457177">
                    <a:defRPr/>
                  </a:pPr>
                  <a:r>
                    <a:rPr lang="en-GB" sz="1000" b="1" dirty="0">
                      <a:solidFill>
                        <a:srgbClr val="FFFFFF"/>
                      </a:solidFill>
                      <a:latin typeface="Arial" panose="020B0604020202020204"/>
                      <a:cs typeface="Arial" panose="020B0604020202020204" pitchFamily="34" charset="0"/>
                    </a:rPr>
                    <a:t>OLD SAP ECC</a:t>
                  </a:r>
                </a:p>
              </p:txBody>
            </p:sp>
          </p:grpSp>
        </p:grpSp>
      </p:grpSp>
      <p:sp>
        <p:nvSpPr>
          <p:cNvPr id="168" name="Arrow: Down 167">
            <a:extLst>
              <a:ext uri="{FF2B5EF4-FFF2-40B4-BE49-F238E27FC236}">
                <a16:creationId xmlns:a16="http://schemas.microsoft.com/office/drawing/2014/main" id="{1E72F354-7F18-4694-B6B7-B2879F5056D9}"/>
              </a:ext>
            </a:extLst>
          </p:cNvPr>
          <p:cNvSpPr/>
          <p:nvPr/>
        </p:nvSpPr>
        <p:spPr>
          <a:xfrm>
            <a:off x="8072123" y="3693425"/>
            <a:ext cx="421050" cy="1967489"/>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sz="900">
              <a:solidFill>
                <a:srgbClr val="FFFFFF"/>
              </a:solidFill>
              <a:latin typeface="Arial"/>
            </a:endParaRPr>
          </a:p>
        </p:txBody>
      </p:sp>
      <p:sp>
        <p:nvSpPr>
          <p:cNvPr id="169" name="Arrow: Down 168">
            <a:extLst>
              <a:ext uri="{FF2B5EF4-FFF2-40B4-BE49-F238E27FC236}">
                <a16:creationId xmlns:a16="http://schemas.microsoft.com/office/drawing/2014/main" id="{F26DCCB3-9DAD-42F5-834B-8192948639EC}"/>
              </a:ext>
            </a:extLst>
          </p:cNvPr>
          <p:cNvSpPr/>
          <p:nvPr/>
        </p:nvSpPr>
        <p:spPr>
          <a:xfrm>
            <a:off x="9249739" y="3702420"/>
            <a:ext cx="421050" cy="1967489"/>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a:defRPr/>
            </a:pPr>
            <a:endParaRPr lang="en-US" sz="900">
              <a:solidFill>
                <a:srgbClr val="FFFFFF"/>
              </a:solidFill>
              <a:latin typeface="Arial"/>
            </a:endParaRPr>
          </a:p>
        </p:txBody>
      </p:sp>
      <p:sp>
        <p:nvSpPr>
          <p:cNvPr id="170" name="TextBox 169">
            <a:extLst>
              <a:ext uri="{FF2B5EF4-FFF2-40B4-BE49-F238E27FC236}">
                <a16:creationId xmlns:a16="http://schemas.microsoft.com/office/drawing/2014/main" id="{A8DB601D-C8C1-4DBE-8939-2B6A01F1FF04}"/>
              </a:ext>
            </a:extLst>
          </p:cNvPr>
          <p:cNvSpPr txBox="1"/>
          <p:nvPr/>
        </p:nvSpPr>
        <p:spPr>
          <a:xfrm>
            <a:off x="7705229" y="4383776"/>
            <a:ext cx="2276727" cy="923330"/>
          </a:xfrm>
          <a:prstGeom prst="rect">
            <a:avLst/>
          </a:prstGeom>
          <a:noFill/>
        </p:spPr>
        <p:txBody>
          <a:bodyPr wrap="square" rtlCol="0">
            <a:spAutoFit/>
          </a:bodyPr>
          <a:lstStyle/>
          <a:p>
            <a:pPr algn="ctr" defTabSz="457177">
              <a:defRPr/>
            </a:pPr>
            <a:r>
              <a:rPr lang="en-GB" b="1" i="1" dirty="0">
                <a:solidFill>
                  <a:srgbClr val="2E3C98"/>
                </a:solidFill>
                <a:latin typeface="Arial" panose="020B0604020202020204"/>
                <a:cs typeface="Arial" panose="020B0604020202020204" pitchFamily="34" charset="0"/>
              </a:rPr>
              <a:t>Retention and Decommissioning Rules</a:t>
            </a:r>
          </a:p>
        </p:txBody>
      </p:sp>
      <p:pic>
        <p:nvPicPr>
          <p:cNvPr id="102" name="Picture 2">
            <a:extLst>
              <a:ext uri="{FF2B5EF4-FFF2-40B4-BE49-F238E27FC236}">
                <a16:creationId xmlns:a16="http://schemas.microsoft.com/office/drawing/2014/main" id="{817ED78E-7B0D-4D12-A2B6-0B98AFA61DB9}"/>
              </a:ext>
            </a:extLst>
          </p:cNvPr>
          <p:cNvPicPr>
            <a:picLocks noChangeAspect="1" noChangeArrowheads="1"/>
          </p:cNvPicPr>
          <p:nvPr/>
        </p:nvPicPr>
        <p:blipFill>
          <a:blip r:embed="rId7" cstate="print"/>
          <a:srcRect/>
          <a:stretch>
            <a:fillRect/>
          </a:stretch>
        </p:blipFill>
        <p:spPr bwMode="auto">
          <a:xfrm>
            <a:off x="3622224" y="582708"/>
            <a:ext cx="1098408" cy="677775"/>
          </a:xfrm>
          <a:prstGeom prst="rect">
            <a:avLst/>
          </a:prstGeom>
          <a:noFill/>
          <a:ln w="9525">
            <a:noFill/>
            <a:miter lim="800000"/>
            <a:headEnd/>
            <a:tailEnd/>
          </a:ln>
        </p:spPr>
      </p:pic>
      <p:pic>
        <p:nvPicPr>
          <p:cNvPr id="101" name="Picture 46">
            <a:extLst>
              <a:ext uri="{FF2B5EF4-FFF2-40B4-BE49-F238E27FC236}">
                <a16:creationId xmlns:a16="http://schemas.microsoft.com/office/drawing/2014/main" id="{2408673D-B251-4CAE-9497-EA8B71D08EAE}"/>
              </a:ext>
            </a:extLst>
          </p:cNvPr>
          <p:cNvPicPr>
            <a:picLocks noChangeAspect="1" noChangeArrowheads="1"/>
          </p:cNvPicPr>
          <p:nvPr/>
        </p:nvPicPr>
        <p:blipFill>
          <a:blip r:embed="rId8" cstate="print"/>
          <a:srcRect/>
          <a:stretch>
            <a:fillRect/>
          </a:stretch>
        </p:blipFill>
        <p:spPr bwMode="gray">
          <a:xfrm>
            <a:off x="3972318" y="772025"/>
            <a:ext cx="996984" cy="698380"/>
          </a:xfrm>
          <a:prstGeom prst="rect">
            <a:avLst/>
          </a:prstGeom>
          <a:solidFill>
            <a:srgbClr val="B4C3CB"/>
          </a:solidFill>
          <a:ln w="12700" algn="ctr">
            <a:noFill/>
            <a:miter lim="800000"/>
            <a:headEnd/>
            <a:tailEnd/>
          </a:ln>
        </p:spPr>
      </p:pic>
      <p:pic>
        <p:nvPicPr>
          <p:cNvPr id="2" name="Picture 1">
            <a:extLst>
              <a:ext uri="{FF2B5EF4-FFF2-40B4-BE49-F238E27FC236}">
                <a16:creationId xmlns:a16="http://schemas.microsoft.com/office/drawing/2014/main" id="{178FD880-BF7B-45E0-981C-F5D1D6901FE7}"/>
              </a:ext>
            </a:extLst>
          </p:cNvPr>
          <p:cNvPicPr>
            <a:picLocks noChangeAspect="1"/>
          </p:cNvPicPr>
          <p:nvPr/>
        </p:nvPicPr>
        <p:blipFill>
          <a:blip r:embed="rId9"/>
          <a:stretch>
            <a:fillRect/>
          </a:stretch>
        </p:blipFill>
        <p:spPr>
          <a:xfrm>
            <a:off x="5988331" y="473825"/>
            <a:ext cx="2208415" cy="1172095"/>
          </a:xfrm>
          <a:prstGeom prst="rect">
            <a:avLst/>
          </a:prstGeom>
        </p:spPr>
      </p:pic>
      <p:sp>
        <p:nvSpPr>
          <p:cNvPr id="115" name="TextBox 114">
            <a:extLst>
              <a:ext uri="{FF2B5EF4-FFF2-40B4-BE49-F238E27FC236}">
                <a16:creationId xmlns:a16="http://schemas.microsoft.com/office/drawing/2014/main" id="{7AD3351D-641D-4928-A0D8-E9453227B19E}"/>
              </a:ext>
            </a:extLst>
          </p:cNvPr>
          <p:cNvSpPr txBox="1"/>
          <p:nvPr/>
        </p:nvSpPr>
        <p:spPr>
          <a:xfrm>
            <a:off x="7040473" y="1390741"/>
            <a:ext cx="1300202" cy="246221"/>
          </a:xfrm>
          <a:prstGeom prst="rect">
            <a:avLst/>
          </a:prstGeom>
          <a:noFill/>
        </p:spPr>
        <p:txBody>
          <a:bodyPr wrap="square" rtlCol="0">
            <a:spAutoFit/>
          </a:bodyPr>
          <a:lstStyle/>
          <a:p>
            <a:pPr algn="ctr" defTabSz="457177">
              <a:defRPr/>
            </a:pPr>
            <a:r>
              <a:rPr lang="en-GB" sz="1000" dirty="0">
                <a:solidFill>
                  <a:srgbClr val="2E3C98"/>
                </a:solidFill>
                <a:latin typeface="Arial" panose="020B0604020202020204"/>
                <a:cs typeface="Arial" panose="020B0604020202020204" pitchFamily="34" charset="0"/>
              </a:rPr>
              <a:t>T-code lookup</a:t>
            </a:r>
          </a:p>
        </p:txBody>
      </p:sp>
      <p:sp>
        <p:nvSpPr>
          <p:cNvPr id="4" name="Cloud 3">
            <a:extLst>
              <a:ext uri="{FF2B5EF4-FFF2-40B4-BE49-F238E27FC236}">
                <a16:creationId xmlns:a16="http://schemas.microsoft.com/office/drawing/2014/main" id="{CD312AB3-F564-42BF-AEF9-50EA08669146}"/>
              </a:ext>
            </a:extLst>
          </p:cNvPr>
          <p:cNvSpPr/>
          <p:nvPr/>
        </p:nvSpPr>
        <p:spPr>
          <a:xfrm>
            <a:off x="1021048" y="4336825"/>
            <a:ext cx="5709983" cy="894221"/>
          </a:xfrm>
          <a:prstGeom prst="cloud">
            <a:avLst/>
          </a:prstGeom>
          <a:solidFill>
            <a:srgbClr val="2D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5">
              <a:defRPr/>
            </a:pPr>
            <a:endParaRPr lang="en-US" b="1" dirty="0">
              <a:solidFill>
                <a:srgbClr val="FFFFFF"/>
              </a:solidFill>
              <a:latin typeface="Arial"/>
            </a:endParaRPr>
          </a:p>
          <a:p>
            <a:pPr algn="ctr" defTabSz="914195">
              <a:defRPr/>
            </a:pPr>
            <a:r>
              <a:rPr lang="en-US" b="1" dirty="0">
                <a:solidFill>
                  <a:srgbClr val="FFFFFF"/>
                </a:solidFill>
              </a:rPr>
              <a:t>SAP Cloud Archive by OpenText</a:t>
            </a:r>
          </a:p>
          <a:p>
            <a:pPr algn="ctr" defTabSz="914195">
              <a:defRPr/>
            </a:pPr>
            <a:endParaRPr lang="en-US" dirty="0">
              <a:solidFill>
                <a:srgbClr val="FFFFFF"/>
              </a:solidFill>
              <a:latin typeface="Arial"/>
            </a:endParaRPr>
          </a:p>
        </p:txBody>
      </p:sp>
      <p:grpSp>
        <p:nvGrpSpPr>
          <p:cNvPr id="12" name="Group 11">
            <a:extLst>
              <a:ext uri="{FF2B5EF4-FFF2-40B4-BE49-F238E27FC236}">
                <a16:creationId xmlns:a16="http://schemas.microsoft.com/office/drawing/2014/main" id="{8BE8ABBE-AF41-4D2B-8680-900B130FD058}"/>
              </a:ext>
            </a:extLst>
          </p:cNvPr>
          <p:cNvGrpSpPr/>
          <p:nvPr/>
        </p:nvGrpSpPr>
        <p:grpSpPr>
          <a:xfrm>
            <a:off x="1737800" y="1891731"/>
            <a:ext cx="1009245" cy="901598"/>
            <a:chOff x="166314" y="2101323"/>
            <a:chExt cx="1009310" cy="901656"/>
          </a:xfrm>
        </p:grpSpPr>
        <p:pic>
          <p:nvPicPr>
            <p:cNvPr id="86" name="Picture 209" descr="server.png">
              <a:extLst>
                <a:ext uri="{FF2B5EF4-FFF2-40B4-BE49-F238E27FC236}">
                  <a16:creationId xmlns:a16="http://schemas.microsoft.com/office/drawing/2014/main" id="{E1616242-8C12-40C2-8EAD-00F6EF4769AB}"/>
                </a:ext>
              </a:extLst>
            </p:cNvPr>
            <p:cNvPicPr>
              <a:picLocks noChangeAspect="1"/>
            </p:cNvPicPr>
            <p:nvPr/>
          </p:nvPicPr>
          <p:blipFill>
            <a:blip r:embed="rId6" cstate="print"/>
            <a:srcRect/>
            <a:stretch>
              <a:fillRect/>
            </a:stretch>
          </p:blipFill>
          <p:spPr bwMode="auto">
            <a:xfrm>
              <a:off x="403199" y="2318024"/>
              <a:ext cx="667695" cy="684955"/>
            </a:xfrm>
            <a:prstGeom prst="rect">
              <a:avLst/>
            </a:prstGeom>
            <a:noFill/>
            <a:ln w="9525">
              <a:noFill/>
              <a:miter lim="800000"/>
              <a:headEnd/>
              <a:tailEnd/>
            </a:ln>
          </p:spPr>
        </p:pic>
        <p:sp>
          <p:nvSpPr>
            <p:cNvPr id="87" name="TextBox 86">
              <a:extLst>
                <a:ext uri="{FF2B5EF4-FFF2-40B4-BE49-F238E27FC236}">
                  <a16:creationId xmlns:a16="http://schemas.microsoft.com/office/drawing/2014/main" id="{719C308E-E8E5-4A72-B087-F43A7216EB45}"/>
                </a:ext>
              </a:extLst>
            </p:cNvPr>
            <p:cNvSpPr txBox="1"/>
            <p:nvPr/>
          </p:nvSpPr>
          <p:spPr>
            <a:xfrm>
              <a:off x="166314" y="2101323"/>
              <a:ext cx="923265" cy="523254"/>
            </a:xfrm>
            <a:prstGeom prst="rect">
              <a:avLst/>
            </a:prstGeom>
            <a:noFill/>
          </p:spPr>
          <p:txBody>
            <a:bodyPr wrap="square" rtlCol="0">
              <a:spAutoFit/>
            </a:bodyPr>
            <a:lstStyle/>
            <a:p>
              <a:pPr algn="ctr" defTabSz="457177">
                <a:defRPr/>
              </a:pPr>
              <a:r>
                <a:rPr lang="en-GB" sz="1400" b="1" dirty="0">
                  <a:solidFill>
                    <a:srgbClr val="FFFFFF"/>
                  </a:solidFill>
                  <a:latin typeface="Arial" panose="020B0604020202020204"/>
                  <a:cs typeface="Arial" panose="020B0604020202020204" pitchFamily="34" charset="0"/>
                </a:rPr>
                <a:t>S/4 HANA</a:t>
              </a:r>
            </a:p>
          </p:txBody>
        </p:sp>
        <p:pic>
          <p:nvPicPr>
            <p:cNvPr id="88" name="Picture 87">
              <a:extLst>
                <a:ext uri="{FF2B5EF4-FFF2-40B4-BE49-F238E27FC236}">
                  <a16:creationId xmlns:a16="http://schemas.microsoft.com/office/drawing/2014/main" id="{3D8E71B9-3183-4B98-875E-5F87D5E5C1A0}"/>
                </a:ext>
              </a:extLst>
            </p:cNvPr>
            <p:cNvPicPr>
              <a:picLocks noChangeAspect="1"/>
            </p:cNvPicPr>
            <p:nvPr/>
          </p:nvPicPr>
          <p:blipFill>
            <a:blip r:embed="rId10"/>
            <a:stretch>
              <a:fillRect/>
            </a:stretch>
          </p:blipFill>
          <p:spPr>
            <a:xfrm>
              <a:off x="737046" y="2620051"/>
              <a:ext cx="438578" cy="222369"/>
            </a:xfrm>
            <a:prstGeom prst="rect">
              <a:avLst/>
            </a:prstGeom>
          </p:spPr>
        </p:pic>
      </p:grpSp>
      <p:grpSp>
        <p:nvGrpSpPr>
          <p:cNvPr id="74" name="Group 73">
            <a:extLst>
              <a:ext uri="{FF2B5EF4-FFF2-40B4-BE49-F238E27FC236}">
                <a16:creationId xmlns:a16="http://schemas.microsoft.com/office/drawing/2014/main" id="{E176966E-A4BB-E525-D01C-154883761D63}"/>
              </a:ext>
            </a:extLst>
          </p:cNvPr>
          <p:cNvGrpSpPr/>
          <p:nvPr/>
        </p:nvGrpSpPr>
        <p:grpSpPr>
          <a:xfrm>
            <a:off x="5244201" y="5680847"/>
            <a:ext cx="6273902" cy="759925"/>
            <a:chOff x="3089722" y="9098289"/>
            <a:chExt cx="8190566" cy="1519948"/>
          </a:xfrm>
        </p:grpSpPr>
        <p:sp>
          <p:nvSpPr>
            <p:cNvPr id="75" name="Rectangle 74">
              <a:extLst>
                <a:ext uri="{FF2B5EF4-FFF2-40B4-BE49-F238E27FC236}">
                  <a16:creationId xmlns:a16="http://schemas.microsoft.com/office/drawing/2014/main" id="{63D9C83F-B56A-67AA-3A65-E8E5704EDB5B}"/>
                </a:ext>
              </a:extLst>
            </p:cNvPr>
            <p:cNvSpPr/>
            <p:nvPr/>
          </p:nvSpPr>
          <p:spPr>
            <a:xfrm>
              <a:off x="3089722" y="9098289"/>
              <a:ext cx="8190566" cy="1519948"/>
            </a:xfrm>
            <a:prstGeom prst="rect">
              <a:avLst/>
            </a:prstGeom>
            <a:solidFill>
              <a:srgbClr val="00B050"/>
            </a:solidFill>
            <a:ln w="12700" cap="flat" cmpd="sng" algn="ctr">
              <a:noFill/>
              <a:prstDash val="solid"/>
              <a:miter lim="800000"/>
            </a:ln>
            <a:effectLst/>
          </p:spPr>
          <p:txBody>
            <a:bodyPr rtlCol="0" anchor="ctr"/>
            <a:lstStyle/>
            <a:p>
              <a:pPr algn="ctr" defTabSz="228575">
                <a:defRPr/>
              </a:pPr>
              <a:endParaRPr lang="en-US" sz="338" kern="0" dirty="0">
                <a:solidFill>
                  <a:srgbClr val="FFFFFF"/>
                </a:solidFill>
                <a:latin typeface="Arial" panose="020B0604020202020204"/>
                <a:cs typeface="Arial" panose="020B0604020202020204" pitchFamily="34" charset="0"/>
              </a:endParaRPr>
            </a:p>
          </p:txBody>
        </p:sp>
        <p:sp>
          <p:nvSpPr>
            <p:cNvPr id="76" name="TextBox 75">
              <a:extLst>
                <a:ext uri="{FF2B5EF4-FFF2-40B4-BE49-F238E27FC236}">
                  <a16:creationId xmlns:a16="http://schemas.microsoft.com/office/drawing/2014/main" id="{0500876C-7682-093D-C3BE-36ED32639B00}"/>
                </a:ext>
              </a:extLst>
            </p:cNvPr>
            <p:cNvSpPr txBox="1"/>
            <p:nvPr/>
          </p:nvSpPr>
          <p:spPr>
            <a:xfrm>
              <a:off x="3790335" y="9242108"/>
              <a:ext cx="6714693" cy="1125944"/>
            </a:xfrm>
            <a:prstGeom prst="rect">
              <a:avLst/>
            </a:prstGeom>
            <a:noFill/>
          </p:spPr>
          <p:txBody>
            <a:bodyPr wrap="square" rtlCol="0" anchor="ctr" anchorCtr="0">
              <a:noAutofit/>
            </a:bodyPr>
            <a:lstStyle/>
            <a:p>
              <a:pPr algn="ctr" defTabSz="914195" fontAlgn="base">
                <a:spcBef>
                  <a:spcPts val="1800"/>
                </a:spcBef>
                <a:spcAft>
                  <a:spcPct val="0"/>
                </a:spcAft>
                <a:defRPr/>
              </a:pPr>
              <a:r>
                <a:rPr lang="en-US" sz="2000" b="1" dirty="0">
                  <a:solidFill>
                    <a:srgbClr val="FFFFFF"/>
                  </a:solidFill>
                  <a:latin typeface="Arial" charset="0"/>
                  <a:ea typeface="ＭＳ Ｐゴシック" charset="0"/>
                  <a:cs typeface="Arial" panose="020B0604020202020204" pitchFamily="34" charset="0"/>
                </a:rPr>
                <a:t>OpenText </a:t>
              </a:r>
              <a:r>
                <a:rPr lang="en-US" sz="2000" b="1" dirty="0" err="1">
                  <a:solidFill>
                    <a:srgbClr val="FFFFFF"/>
                  </a:solidFill>
                  <a:latin typeface="Arial" charset="0"/>
                  <a:ea typeface="ＭＳ Ｐゴシック" charset="0"/>
                  <a:cs typeface="Arial" panose="020B0604020202020204" pitchFamily="34" charset="0"/>
                </a:rPr>
                <a:t>InfoArchive</a:t>
              </a:r>
              <a:br>
                <a:rPr lang="en-US" sz="2000" b="1" dirty="0">
                  <a:solidFill>
                    <a:srgbClr val="FFFFFF"/>
                  </a:solidFill>
                  <a:latin typeface="Arial" charset="0"/>
                  <a:ea typeface="ＭＳ Ｐゴシック" charset="0"/>
                  <a:cs typeface="Arial" panose="020B0604020202020204" pitchFamily="34" charset="0"/>
                </a:rPr>
              </a:br>
              <a:r>
                <a:rPr lang="en-US" sz="1200" b="1" dirty="0">
                  <a:solidFill>
                    <a:srgbClr val="FFFFFF"/>
                  </a:solidFill>
                  <a:latin typeface="Arial" charset="0"/>
                  <a:ea typeface="ＭＳ Ｐゴシック" charset="0"/>
                  <a:cs typeface="Arial" panose="020B0604020202020204" pitchFamily="34" charset="0"/>
                </a:rPr>
                <a:t>Enterprise Decommissioning and Archiving</a:t>
              </a:r>
              <a:endParaRPr lang="en-US" sz="3600" b="1" dirty="0">
                <a:solidFill>
                  <a:srgbClr val="FFFFFF"/>
                </a:solidFill>
                <a:latin typeface="Arial" charset="0"/>
                <a:ea typeface="ＭＳ Ｐゴシック" charset="0"/>
                <a:cs typeface="Arial" panose="020B0604020202020204" pitchFamily="34" charset="0"/>
              </a:endParaRPr>
            </a:p>
          </p:txBody>
        </p:sp>
      </p:grpSp>
      <p:pic>
        <p:nvPicPr>
          <p:cNvPr id="5" name="Picture 4">
            <a:extLst>
              <a:ext uri="{FF2B5EF4-FFF2-40B4-BE49-F238E27FC236}">
                <a16:creationId xmlns:a16="http://schemas.microsoft.com/office/drawing/2014/main" id="{CAD76F84-110F-9486-41F2-B9D9DFBFB556}"/>
              </a:ext>
            </a:extLst>
          </p:cNvPr>
          <p:cNvPicPr>
            <a:picLocks noChangeAspect="1"/>
          </p:cNvPicPr>
          <p:nvPr/>
        </p:nvPicPr>
        <p:blipFill>
          <a:blip r:embed="rId10"/>
          <a:stretch>
            <a:fillRect/>
          </a:stretch>
        </p:blipFill>
        <p:spPr>
          <a:xfrm>
            <a:off x="7232253" y="3253154"/>
            <a:ext cx="438550" cy="208534"/>
          </a:xfrm>
          <a:prstGeom prst="rect">
            <a:avLst/>
          </a:prstGeom>
        </p:spPr>
      </p:pic>
    </p:spTree>
    <p:custDataLst>
      <p:tags r:id="rId1"/>
    </p:custDataLst>
    <p:extLst>
      <p:ext uri="{BB962C8B-B14F-4D97-AF65-F5344CB8AC3E}">
        <p14:creationId xmlns:p14="http://schemas.microsoft.com/office/powerpoint/2010/main" val="272893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18.3|3.2"/>
</p:tagLst>
</file>

<file path=ppt/theme/theme1.xml><?xml version="1.0" encoding="utf-8"?>
<a:theme xmlns:a="http://schemas.openxmlformats.org/drawingml/2006/main" name="Light Master">
  <a:themeElements>
    <a:clrScheme name="OpenText FY24 1">
      <a:dk1>
        <a:srgbClr val="000000"/>
      </a:dk1>
      <a:lt1>
        <a:srgbClr val="FFFFFF"/>
      </a:lt1>
      <a:dk2>
        <a:srgbClr val="383848"/>
      </a:dk2>
      <a:lt2>
        <a:srgbClr val="E8E9EC"/>
      </a:lt2>
      <a:accent1>
        <a:srgbClr val="00008B"/>
      </a:accent1>
      <a:accent2>
        <a:srgbClr val="1A69FF"/>
      </a:accent2>
      <a:accent3>
        <a:srgbClr val="67677C"/>
      </a:accent3>
      <a:accent4>
        <a:srgbClr val="E8E9EC"/>
      </a:accent4>
      <a:accent5>
        <a:srgbClr val="E1BC36"/>
      </a:accent5>
      <a:accent6>
        <a:srgbClr val="001D50"/>
      </a:accent6>
      <a:hlink>
        <a:srgbClr val="1A69FF"/>
      </a:hlink>
      <a:folHlink>
        <a:srgbClr val="DCE3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spcBef>
            <a:spcPts val="0"/>
          </a:spcBef>
          <a:spcAft>
            <a:spcPts val="600"/>
          </a:spcAft>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9F9FA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0"/>
          </a:spcBef>
          <a:spcAft>
            <a:spcPts val="600"/>
          </a:spcAft>
          <a:defRPr dirty="0" err="1" smtClean="0">
            <a:solidFill>
              <a:schemeClr val="bg1"/>
            </a:solidFill>
          </a:defRPr>
        </a:defPPr>
      </a:lstStyle>
    </a:txDef>
  </a:objectDefaults>
  <a:extraClrSchemeLst/>
  <a:custClrLst>
    <a:custClr name="OT Blue">
      <a:srgbClr val="0072AA"/>
    </a:custClr>
    <a:custClr name="OT Mid Blue">
      <a:srgbClr val="2DA3E0"/>
    </a:custClr>
    <a:custClr name="OT Gray">
      <a:srgbClr val="9F9FA2"/>
    </a:custClr>
    <a:custClr name="ECM">
      <a:srgbClr val="2DA3E0"/>
    </a:custClr>
    <a:custClr name="BPM">
      <a:srgbClr val="00A389"/>
    </a:custClr>
    <a:custClr name="CEM">
      <a:srgbClr val="9370B1"/>
    </a:custClr>
    <a:custClr name="Discovery">
      <a:srgbClr val="EEB111"/>
    </a:custClr>
    <a:custClr name="iX">
      <a:srgbClr val="8DC63F"/>
    </a:custClr>
  </a:custClrLst>
  <a:extLst>
    <a:ext uri="{05A4C25C-085E-4340-85A3-A5531E510DB2}">
      <thm15:themeFamily xmlns:thm15="http://schemas.microsoft.com/office/thememl/2012/main" name="OT-PPT-Theme-2021" id="{7806DA3A-2B76-5C43-982F-E0C787514AFF}" vid="{DF8D9FB0-FEA7-744A-B945-F6B63D35C8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SlideTemplateConfiguration><![CDATA[{"slideVersion":1,"isValidatorEnabled":false,"isLocked":false,"elementsMetadata":[],"slideId":"638061059778669279","enableDocumentContentUpdater":false,"version":"2.0"}]]></TemplafySlideTemplateConfiguration>
</file>

<file path=customXml/item2.xml><?xml version="1.0" encoding="utf-8"?>
<TemplafySlideFormConfiguration><![CDATA[{"formFields":[],"formDataEntries":[]}]]></TemplafySlideFormConfiguration>
</file>

<file path=customXml/itemProps1.xml><?xml version="1.0" encoding="utf-8"?>
<ds:datastoreItem xmlns:ds="http://schemas.openxmlformats.org/officeDocument/2006/customXml" ds:itemID="{318DD156-2DEF-44D6-B13D-CE3E64029927}">
  <ds:schemaRefs/>
</ds:datastoreItem>
</file>

<file path=customXml/itemProps2.xml><?xml version="1.0" encoding="utf-8"?>
<ds:datastoreItem xmlns:ds="http://schemas.openxmlformats.org/officeDocument/2006/customXml" ds:itemID="{508DE241-AADE-4D99-9E20-827938403988}">
  <ds:schemaRefs/>
</ds:datastoreItem>
</file>

<file path=docProps/app.xml><?xml version="1.0" encoding="utf-8"?>
<Properties xmlns="http://schemas.openxmlformats.org/officeDocument/2006/extended-properties" xmlns:vt="http://schemas.openxmlformats.org/officeDocument/2006/docPropsVTypes">
  <Template/>
  <TotalTime>7274</TotalTime>
  <Words>2385</Words>
  <Application>Microsoft Office PowerPoint</Application>
  <PresentationFormat>Widescreen</PresentationFormat>
  <Paragraphs>401</Paragraphs>
  <Slides>25</Slides>
  <Notes>11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AllerMod Regular</vt:lpstr>
      <vt:lpstr>Arial</vt:lpstr>
      <vt:lpstr>Arial Unicode MS</vt:lpstr>
      <vt:lpstr>Calibri</vt:lpstr>
      <vt:lpstr>Calibri Light</vt:lpstr>
      <vt:lpstr>Inter ExtraBold</vt:lpstr>
      <vt:lpstr>Inter ExtraLight</vt:lpstr>
      <vt:lpstr>Inter Light</vt:lpstr>
      <vt:lpstr>Inter SemiBold Italic</vt:lpstr>
      <vt:lpstr>Wingdings</vt:lpstr>
      <vt:lpstr>Light Master</vt:lpstr>
      <vt:lpstr>SAP Archiving:  What’s Old is New Again!</vt:lpstr>
      <vt:lpstr>PowerPoint Presentation</vt:lpstr>
      <vt:lpstr>How many are familiar with OpenText Archiving Solutions for SAP?</vt:lpstr>
      <vt:lpstr>Classic SAP Archiving Process</vt:lpstr>
      <vt:lpstr> SAP ECC and S/4 HANA Archiving Strategies are ‘Top of Mind’ again</vt:lpstr>
      <vt:lpstr>Important Implications/Considerations for S/4HANA  </vt:lpstr>
      <vt:lpstr>Pre S4/HANA Archiving Example:</vt:lpstr>
      <vt:lpstr>Archiving after ‘RISE with SAP’:  Signet Jewelers</vt:lpstr>
      <vt:lpstr>Live Archiving and System Decom. Factory</vt:lpstr>
      <vt:lpstr>Client Profile: Westinghouse Electric Company</vt:lpstr>
      <vt:lpstr>Leveraging SAP Content Beyond SAP </vt:lpstr>
      <vt:lpstr>Archiving Benefits by the Numbers</vt:lpstr>
      <vt:lpstr>RISE with S/4HANA Sizing Metrics</vt:lpstr>
      <vt:lpstr>All SAP Data does not require being in the database, and documents even less</vt:lpstr>
      <vt:lpstr>Archiving allow you to manage database growth and overall expense   </vt:lpstr>
      <vt:lpstr>As your DB Memory needs grow over the years In-Memory Extension blocks must be purchased ahead of your needs </vt:lpstr>
      <vt:lpstr>OpenText Can Help</vt:lpstr>
      <vt:lpstr>Why do something?</vt:lpstr>
      <vt:lpstr>How can you get started?</vt:lpstr>
      <vt:lpstr>PowerPoint Presentation</vt:lpstr>
      <vt:lpstr>Results of Quick DB Analysis of SAMPLE SAP ECC*</vt:lpstr>
      <vt:lpstr>Value and Benefits of the Archiving Project to your Business and IT </vt:lpstr>
      <vt:lpstr>PowerPoint Presentation</vt:lpstr>
      <vt:lpstr>Cloud Archive Architecture</vt:lpstr>
      <vt:lpstr>SAP + OpenText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Ono</dc:creator>
  <cp:lastModifiedBy>Arianna Popham</cp:lastModifiedBy>
  <cp:revision>26</cp:revision>
  <dcterms:created xsi:type="dcterms:W3CDTF">2023-06-06T23:43:37Z</dcterms:created>
  <dcterms:modified xsi:type="dcterms:W3CDTF">2024-02-08T20:00:55Z</dcterms:modified>
</cp:coreProperties>
</file>